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16.5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120 851 22610,'-32'-44'2732,"21"27"-1317,-1 1 1,0 1 0,-1 0-1,-26-24 1,70 68-1296,-1 1 0,26 35 0,27 28-133,-48-57 13,15 12 0,-4 3 0,44 60 0,-89-109 0,0 0 0,1 0 0,-1-1 0,1 1 0,-1 0 0,1-1 0,-1 1 0,1-1 0,0 0 0,0 1 0,0-1 0,0 0 0,0 0 0,0 0 0,0 0 0,0-1 0,0 1 0,0 0 0,1-1 0,-1 0 0,0 1 0,0-1 0,1 0 0,-1 0 0,0 0 0,0-1 0,0 1 0,4-1 0,4-3 0,0 0 0,0 0 0,0-1 0,-1 0 0,10-7 0,-3 1 0,431-307 0,-202 134 0,64-25 0,140-105 0,-420 292 0,-18 15 0,0-1 0,-1 0 0,0-1 0,0 0 0,-1 0 0,0-1 0,7-11 0,-12 12 240,-4 8-301,0 1 0,0 0 0,-1-1 0,1 1 0,0 0 0,0 0 0,0-1 0,0 1 0,1 0 0,-1-1 0,0 1 0,0 0 0,0-1 0,0 1 0,0 0 0,0-1 0,0 1 0,1 0 0,-1 0 0,0-1 0,0 1-1,0 0 1,0 0 0,1-1 0,-1 1 0,0 0 0,0 0 0,1-1 0,-1 1 0,0 0 0,1 0 0,-1 0 0,0 0 0,0 0 0,1 0 0,-1-1 0,0 1 0,1 0 0,-1 0 0,0 0 0,1 0 0,-1 0 0,0 0 0,1 0 0,-1 0 0,0 0-1,1 0 1,-1 1 0,0-1 0,1 0 0,-1 0 0,0 0 0,0 0 0,1 0 0,-1 0 0,0 1 0,1-1 0,-1 0 0,0 0 0,0 1 0,0-1 0,1 0 0,-1 0 0,0 1 0,0-1 0,0 0 0,1 0 0,-1 1 0,0-1 0,0 1-136,0-1 0,0 1 1,0-1-1,0 0 0,0 1 1,0-1-1,0 0 0,-1 1 1,1-1-1,0 0 0,0 1 1,0-1-1,0 0 0,-1 1 1,1-1-1,0 0 0,0 1 1,-1-1-1,1 0 0,0 0 1,-1 1-1,1-1 0,0 0 1,-1 0-1,1 0 1,0 1-1,-1-1 0,1 0 1,0 0-1,-1 0 0,1 0 1,0 0-1,-1 0 0,1 0 1,-1 0-1,0 0 0,-19 6-3723,-24 2-1921,-11-2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1.14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158 183 20902,'-56'-64'2331,"-39"-49"1930,88 107-2583,9 14-549,8 17 18,130 248 249,-3-7-1487,-112-209 96,-3 0-1,29 113 1,-43-125-278,-3 0 1,1 48-1,-6-92 210,0 0 0,0-1-1,0 1 1,0 0 0,0-1 0,0 1 0,0 0 0,0-1-1,1 1 1,-1-1 0,0 1 0,0 0 0,1-1 0,-1 1-1,0-1 1,1 1 0,-1-1 0,0 1 0,1-1 0,-1 1-1,1-1 1,-1 1 0,1-1 0,-1 1 0,1-1 0,-1 0-1,1 1 1,0-1 0,-1 0 0,1 0 0,-1 1 0,1-1-1,0 0 1,0 0 0,34 6-3216,3-1-4890,-22-4 2072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2.16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476 111 21826,'-3'-5'377,"0"0"0,0 0-1,0 0 1,0 0 0,-1 1 0,0 0 0,0-1-1,0 1 1,0 1 0,0-1 0,-10-6 0,2 3 227,0 1 1,0 0 0,-25-9 0,23 10-308,0 2-1,-1 0 1,1 0 0,-1 1 0,1 1 0,-1 1 0,0 0 0,1 1 0,-1 0 0,0 1-1,1 1 1,-25 7 0,31-7-291,0 0 0,1 0 0,-1 1 0,1 0 0,-1 1-1,1 0 1,0 0 0,1 0 0,-1 1 0,1 0 0,0 0 0,1 1-1,-1-1 1,1 1 0,1 0 0,-1 1 0,1-1 0,0 1 0,1 0 0,0 0-1,0 0 1,1 0 0,-2 9 0,3-11-6,0 0 0,0 0 0,1 0 0,0 1 0,0-1 0,1 0 0,-1 0 0,1 0 0,0 0 0,1 0 0,0 0 0,0 0 0,0 0 0,0-1 0,6 9 0,-3-7 0,0 0 0,1 0 0,0-1 0,0 1 0,1-2 0,0 1 0,0-1 0,0 0 0,14 8 0,7-1 0,0-1 0,1-1 0,0-2 0,1 0 0,33 3 0,-62-11 0,8 1 0,0 1 0,0-1 0,0 2 0,0-1 0,0 1 0,11 6 0,-18-8 0,0 1 0,0-1 0,0 1 0,-1-1 0,1 1 0,-1 0 0,1 0 0,-1 0 0,1 0 0,-1 0 0,0 0 0,0 0 0,0 0 0,0 0 0,0 0 0,-1 1 0,1-1 0,-1 0 0,1 0 0,-1 1 0,0-1 0,0 1 0,0-1 0,0 0 0,0 1 0,0-1 0,-1 0 0,1 1 0,-2 3 0,-5 15 0,-1 1 0,-1-1 0,-1-1 0,0 0 0,-15 21 0,-5 10 0,11-17 0,2-6 0,1 1 0,2 1 0,1 1 0,-10 33 0,22-60 0,0 0 0,0 1 0,0-1 0,0 1 0,1 0 0,0-1 0,0 1 0,0 0 0,0-1 0,1 1 0,0-1 0,0 1 0,0-1 0,0 1 0,1-1 0,0 0 0,0 0 0,2 4 0,-1-4 0,0-1 0,0 0 0,1 0 0,-1 0 0,1 0 0,-1-1 0,1 1 0,0-1 0,0 0 0,0 0 0,0-1 0,0 1 0,0-1 0,1 0 0,-1 0 0,0 0 0,1 0 0,4-1 0,9 1 0,0-1 0,0-1 0,0 0 0,-1-2 0,1 0 0,0-1 0,-1 0 0,0-2 0,31-14 0,-39 16 0,0 0 0,-1 0 0,0-1 0,0-1 0,0 0 0,0 0 0,-1 0 0,0-1 0,0 0 0,-1 0 0,0 0 0,0-1 0,0 0 0,-1-1 0,-1 1 0,1-1 0,-2 0 0,1 0 0,3-15 0,-6 20 0,0-1 0,-1 1 0,0-1 0,0 1 0,-1-1 0,1 1 0,-1-1 0,0 1 0,0 0 0,0-1 0,0 1 0,-1 0 0,-2-4 0,3 6 0,0 1 0,1 0 0,-1-1 0,0 1 0,-1 0 0,1 0 0,0 0 0,0 0 0,0 0 0,-1 0 0,1 0 0,0 0 0,-1 0 0,1 1 0,-1-1 0,1 0 0,-1 1 0,1-1 0,-1 1 0,1 0 0,-1 0 0,1-1 0,-1 1 0,0 0 0,1 0 0,-1 0 0,1 1 0,-1-1 0,1 0 0,-1 1 0,1-1 0,-1 1 0,1-1 0,-1 1 0,1 0 0,-1-1 0,1 1 0,0 0 0,-2 2 0,-3 0 0,1 1 0,0 1 0,1-1 0,-1 1 0,1 0 0,0 0 0,0 0 0,0 0 0,1 1 0,0 0 0,0-1 0,0 1 0,1 0 0,0 1 0,-2 7 0,-1 5 0,2 0 0,0 1 0,0 37 0,3-33-43,2 0 1,0 0-1,2 0 1,0 0-1,2-1 1,1 1-1,0-1 1,2-1-1,1 0 1,23 39-1,-21-42-600,0-1-1,2-1 1,0 0 0,1-1-1,18 15 1,-18-19-913,0-1-1,1 0 1,0-1 0,0-1 0,1 0 0,21 7 0,18 0-4293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2.60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3 161 22686,'-1'-46'1801,"-1"24"-534,2 0-1,4-34 1,-4 55-1180,0 0 0,1 0 0,-1 0 0,1 0 0,-1 1 1,1-1-1,0 0 0,-1 0 0,1 1 0,0-1 0,-1 0 1,1 1-1,0-1 0,0 1 0,0-1 0,0 1 0,-1-1 1,1 1-1,0 0 0,0-1 0,0 1 0,0 0 0,0 0 0,0-1 1,0 1-1,0 0 0,0 0 0,0 0 0,0 0 0,0 1 1,0-1-1,0 0 0,0 0 0,0 0 0,0 1 0,1 0 1,36 11 980,-29-7-1053,0-1 0,-1 1-1,1 1 1,-1-1-1,-1 1 1,1 1 0,-1 0-1,0 0 1,0 0 0,-1 0-1,7 12 1,-5-6-11,-1 0 0,-1 1 0,0-1 0,-1 1 0,0 1-1,5 26 1,-6-8-6,-1-1 0,-1 1-1,-2 0 1,-1 0 0,-2 0-1,-8 39 1,-8 3 2,-3 0 0,-3-1 0,-40 80 0,36-86 0,25-59 0,0 1 0,-1 0 0,2 0 0,0 0 0,-4 17 0,7-26 0,0-1 0,0 1 0,0-1 0,-1 1 0,1-1 0,0 0 0,0 1 0,0-1 0,0 1 0,0-1 0,0 1 0,0-1 0,0 1 0,0-1 0,0 0 0,1 1 0,-1-1 0,0 1 0,0-1 0,0 1 0,0-1 0,1 0 0,-1 1 0,0-1 0,0 0 0,1 1 0,-1-1 0,0 0 0,1 1 0,-1-1 0,0 0 0,1 0 0,-1 1 0,1-1 0,-1 0 0,0 0 0,1 0 0,-1 1 0,1-1 0,0 0 0,21-7 0,-2-4 0,0-1 0,36-28 0,-27 18 0,56-39-113,88-69-1974,-1-22-3374,9 26-815,2 16-1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3.5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7 32063,'-8'-7'221,"7"16"-126,6 22-40,-4-26-35,72 276 253,-6-31-228,-53-185-47,10 124-1,-23-171 3,0-10 0,0 0 0,-1 0 0,0 1 0,-1-1 0,-1 11 0,1-20 0,0 1 0,1 0 0,-1-1 0,1 1 0,-1-1 0,0 1 0,1-1 0,-1 1 0,1-1 0,-1 0 0,1 1 0,-1-1 0,1 0 0,-1 1 0,1-1 0,0 0 0,-1 0 0,1 1 0,0-1 0,0-1 0,-11-25 0,1 0 0,2-1 0,1 0 0,1-1 0,-3-35 0,5 12 0,2 1 0,6-59 0,-2 86 0,1-1 0,0 1 0,3 0 0,0 0 0,1 0 0,16-36 0,-18 50 0,1 0 0,0 0 0,0 0 0,1 0 0,0 1 0,1 0 0,0 1 0,0 0 0,1 0 0,0 1 0,1 0 0,-1 0 0,1 1 0,1 1 0,-1-1 0,12-3 0,-3 3 0,-1 1 0,1 1 0,0 1 0,1 0 0,-1 2 0,1 0 0,-1 1 0,0 1 0,1 0 0,-1 2 0,0 0 0,0 2 0,26 8 0,-33-8 0,0 0 0,0 0 0,-1 2 0,1-1 0,-1 1 0,-1 1 0,1 0 0,-1 1 0,9 10 0,-12-11 0,-1 0 0,0 0 0,0 1 0,-1-1 0,0 1 0,-1 1 0,0-1 0,0 0 0,-1 1 0,0 0 0,-1 0 0,2 17 0,-3-6 0,-1 0 0,-1 0 0,-1 0 0,-1 0 0,-1 0 0,0 0 0,-2-1 0,0 0 0,-2 0 0,0 0 0,-1-1 0,-1-1 0,-20 31 0,-4-3 0,-1-1 0,-2-2 0,-80 71 0,86-87-57,-59 39 1,69-53-1586,-42 19 1,47-29-4003,9-13-33,4-12-340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4.1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297 219 23622,'13'-54'3048,"-11"52"-2146,-2 6-259,0 11 91,-2 25 36,-49 519 2278,49-527-3048,2-16 0,-1 0 0,-1 0 0,0 0 0,-6 19 0,3-82 0,19-361 0,-6 330 0,4-1 0,3 2 0,30-88 0,-44 162 0,1-3 0,0-1 0,1 1 0,-1 0 0,1 1 0,4-7 0,-6 11 0,0 0 0,-1 0 0,1 0 0,0 0 0,0 0 0,-1 0 0,1 1 0,0-1 0,0 0 0,0 1 0,0-1 0,0 1 0,0-1 0,0 1 0,0-1 0,0 1 0,0 0 0,0 0 0,1-1 0,-1 1 0,0 0 0,0 0 0,0 0 0,0 0 0,0 0 0,0 0 0,0 1 0,1-1 0,-1 0 0,0 0 0,0 1 0,0-1 0,0 1 0,0-1 0,0 1 0,0-1 0,1 2 0,5 3 0,0 0 0,-1 1 0,0 0 0,0 0 0,0 1 0,0-1 0,4 9 0,32 57 0,-35-60 0,32 65 0,-4 2 0,-3 0 0,-4 3 0,29 135 0,-56-210 0,2 16 0,-3-22 0,0-1 0,0 1 0,0-1 0,0 1 0,-1 0 0,1-1 0,0 1 0,-1-1 0,1 1 0,0-1 0,-1 1 0,1-1 0,0 1 0,-1-1 0,1 0 0,-1 1 0,1-1 0,-1 0 0,1 1 0,-1-1 0,1 0 0,-1 1 0,1-1 0,-1 0 0,0 0 0,1 0 0,-1 0 0,1 1 0,-1-1 0,0 0 0,1 0 0,-1 0 0,0 0 0,-37-1 0,-54-7 0,1 0 0,79 8-39,-191 0 158,184 1-330,0 2 1,-1 0 0,1 0 0,0 2 0,1 1 0,-1 0 0,1 1 0,-20 11-1,31-14-433,1 0-1,0 1 0,0-1 0,-8 8 0,13-11 386,0 0 1,1-1-1,-1 1 0,0 0 0,0 0 1,1 0-1,-1-1 0,0 1 0,1 0 1,-1 0-1,1 0 0,-1 0 0,1 0 1,0 0-1,-1 0 0,1 0 0,0 0 1,0 0-1,0 0 0,-1 0 0,1 1 1,0-1-1,0 0 0,1 0 0,-1 0 0,0 0 1,0 0-1,0 0 0,1 0 0,-1 0 1,1 0-1,-1 0 0,1 0 0,-1 0 1,1 0-1,-1 0 0,1 0 0,0-1 1,1 2-1,0 0-267,1 0 0,-1-1-1,0 0 1,1 1 0,0-1 0,-1 0 0,1 0 0,0-1-1,-1 1 1,4 0 0,41 3-5262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4.4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19 62 32767,'-5'-17'0,"-1"2"0,2-1 0,1 3 0,10 24 0,13 25 0,9 22 0,9 20 0,5 19 0,-6 9 0,-6 5 0,-10 0-1208,-10-6-5101,-7-6 1,-2-6-1,-8-11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5.4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5 354 32767,'-5'-28'0,"5"28"0,0 0 0,1 0 0,-1 0 0,0 1 0,0-1 0,0 0 0,0 0 0,0 0 0,0 0 0,0 0 0,0 0 0,0 0 0,0 1 0,0-1 0,0 0 0,1 0 0,-1 0 0,0 0 0,0 0 0,0 0 0,0 0 0,0 0 0,0 0 0,0 0 0,1 0 0,-1 0 0,0 0 0,0 0 0,0 0 0,0 0 0,0 0 0,0 0 0,1 0 0,-1 0 0,0 0 0,0 0 0,0 0 0,0 0 0,0 0 0,0 0 0,1 0 0,-1 0 0,0 0 0,0 0 0,0 0 0,0 0 0,0 0 0,0 0 0,0 0 0,1-1 0,-1 1 0,0 0 0,0 0 0,0 0 0,0 0 0,0 0 0,0 0 0,0 0 0,0 0 0,0-1 0,0 1 0,0 0 0,0 0 0,0 0 0,0 0 0,0 0 0,0-1 0,0 1 0,30 45 0,-28-42 0,41 75 0,-3 2 0,-3 1 0,-4 3 0,36 140 0,-60-186 0,-1 0 0,-2 0 0,3 59 0,-9-97 0,0 0 0,0 1 0,0-1 0,0 1 0,0-1 0,0 0 0,0 1 0,0-1 0,0 1 0,0-1 0,0 0 0,0 1 0,0-1 0,0 1 0,0-1 0,-1 0 0,1 1 0,0-1 0,0 0 0,0 1 0,-1-1 0,1 0 0,0 1 0,0-1 0,-1 0 0,1 0 0,0 1 0,-1-1 0,1 0 0,0 0 0,-1 1 0,1-1 0,0 0 0,-1 0 0,-13-6 0,-11-21 0,-1-8 0,2-2 0,2 0 0,1-1 0,2-1 0,2-1 0,-20-69 0,21 47 0,3-1 0,2 0 0,-4-120 0,14 178 0,1-3 0,0 0 0,0 0 0,1 0 0,2-10 0,-3 16 0,0 1 0,0 0 0,1-1 0,-1 1 0,1-1 0,-1 1 0,1 0 0,0 0 0,0-1 0,-1 1 0,1 0 0,0 0 0,0 0 0,0 0 0,0 0 0,0 0 0,0 0 0,1 0 0,-1 0 0,0 0 0,0 1 0,1-1 0,-1 0 0,0 1 0,1-1 0,-1 1 0,1 0 0,-1-1 0,1 1 0,1 0 0,8 1 0,-1 1 0,1 0 0,-1 1 0,1 0 0,-1 1 0,0 0 0,0 0 0,16 10 0,-3-2 0,22 12 0,-11-6 0,38 14 0,-63-28 0,1-1 0,0 0 0,0-1 0,0 0 0,1 0 0,-1-1 0,0 0 0,19-2 0,-24 0 0,0 0 0,-1 0 0,1 0 0,0 0 0,-1-1 0,0 0 0,1 0 0,-1 0 0,0-1 0,0 1 0,0-1 0,0 0 0,-1 0 0,1 0 0,-1-1 0,0 1 0,0-1 0,0 0 0,0 0 0,-1 0 0,1 0 0,-1 0 0,0-1 0,0 1 0,-1-1 0,2-5 0,2-11 0,-1-1 0,-1 0 0,0 0 0,-2-29 0,0 30 0,0-7 0,0-158 0,5 225 0,1 0 0,2-1 0,26 69 0,61 105 0,-94-208-63,12 24-282,32 49 1,-39-68-265,0 0-1,0-1 1,12 10 0,-13-13-409,1 0-1,0 0 1,0-1-1,0 1 1,10 3-1,-7-4-384,-3-1 113,-1 0-1,2 0 1,-1-1 0,0 0-1,0 0 1,1 0-1,11 0 1,20-6-4574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5.7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41 138 22990,'-5'-34'2736,"5"34"-2690,0 0 1,0 0-1,0-1 0,0 1 0,0 0 0,0 0 0,0-1 0,0 1 0,0 0 1,0 0-1,0-1 0,-1 1 0,1 0 0,0 0 0,0-1 0,0 1 0,0 0 1,-1 0-1,1 0 0,0 0 0,0-1 0,0 1 0,-1 0 0,1 0 0,0 0 1,0 0-1,-1 0 0,1 0 0,0 0 0,0-1 0,-1 1 0,1 0 0,0 0 1,-1 0-1,-8 16 1035,4-1-719,1 0 0,0 1 0,1-1 0,1 0 0,0 1 0,1 0 1,1-1-1,1 1 0,0-1 0,0 1 0,8 27 0,-8-40-362,0-1 0,0 1 0,0 0 0,1-1 0,-1 1 0,1-1 0,-1 1 0,1-1 0,0 0 0,0 1 0,0-1 0,0 0 0,0 0 0,1-1 0,-1 1 0,1 0 0,-1-1 0,1 1 0,-1-1 0,1 0 0,0 0 0,0 0 0,0 0 0,-1-1 0,1 1 0,0-1 0,0 1 0,0-1 0,0 0 0,0 0 0,0 0 0,0-1 0,3 0 0,0 0 0,-1-1 0,0 1 0,1-1 0,-1-1 0,0 1 0,0 0 0,-1-1 0,1 0 0,0 0 0,-1-1 0,0 1 0,0-1 0,0 0 0,0 0 0,0 0 0,-1-1 0,4-5 0,-3 1 0,-1 1 0,0-1 0,0 0 0,-1 0 0,0 0 0,0 0 0,-1-1 0,-1 1 0,1 0 0,-1-1 0,-1 1 0,0 0 0,0 0 0,-4-15 0,2 13 0,0-1 0,-1 2 0,0-1 0,-1 0 0,0 1 0,-1 0 0,0 0 0,0 0 0,-1 1 0,0 0 0,-14-12 0,18 17-36,-1 1 0,0 0 0,-1 0 0,1 1-1,-1 0 1,1-1 0,-1 1 0,1 1 0,-1-1 0,-8-1 0,12 3-67,-1-1 0,1 1 0,0 0 0,-1 0 0,1 0 0,-1 0 0,1 0 0,0 1 0,-1-1 0,1 0 0,0 1 0,-1-1 0,1 1 0,0-1 0,-1 1 0,1-1 0,0 1 0,0 0 1,0 0-1,0 0 0,0-1 0,0 1 0,0 0 0,0 0 0,0 1 0,0-1 0,0 0 0,0 0 0,1 0 0,-1 1 0,1-1 0,-1 0 0,1 0 0,-1 1 0,1-1 0,0 0 0,-1 1 0,1-1 0,0 3 0,0 0-583,0-1 0,0 1 0,0 0 1,1-1-1,-1 1 0,1-1 0,0 1 0,0-1 0,0 1 0,0-1 0,1 0 0,-1 1 0,1-1 0,4 5 0,-2-2-383,1 0 0,0-1 1,0 1-1,1-1 0,10 8 0,37 15-4699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6.2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565 655 21102,'-1'-8'336,"0"0"0,-1 1 0,0-1 0,0 1 0,0 0 0,-1 0 0,0 0 0,-1 0 0,1 0 0,-7-8 0,7 12-204,1 0 1,-1-1-1,0 1 1,0 1 0,-1-1-1,1 0 1,0 1 0,-1-1-1,0 1 1,1 0-1,-1 1 1,0-1 0,0 0-1,0 1 1,0 0-1,0 0 1,-1 0 0,1 1-1,0-1 1,-7 1 0,1 1 69,0 1 1,0-1 0,1 2 0,-1-1 0,0 1 0,1 1 0,-1 0-1,1 0 1,0 1 0,1 0 0,-1 0 0,1 1 0,0 0 0,0 1-1,1 0 1,0 0 0,0 0 0,1 1 0,-1 0 0,2 0 0,-9 16 0,7-11-152,0 1 1,0 1-1,1-1 1,1 1-1,1 0 1,0 0-1,1 0 1,0 1-1,1-1 1,1 1-1,1 0 1,0-1-1,3 24 1,-1-31-52,-1-1 0,1 0 0,0 0 0,1 0 0,-1 0 0,2 0 0,-1 0 0,1 0 0,0-1 0,0 0 0,0 0 0,1 0 0,0 0 0,0-1 0,1 0 0,-1 0 0,1 0 0,0-1 0,1 0 0,7 4 0,-6-5 0,0 0 0,0 0 0,0-1 0,1 0 0,-1 0 0,1-1 0,-1 0 0,1-1 0,0 1 0,-1-2 0,1 1 0,0-1 0,-1-1 0,1 0 0,-1 0 0,0 0 0,10-5 0,-10 3 0,0 0 0,-1 0 0,1 0 0,-1-1 0,0 0 0,0-1 0,-1 1 0,1-1 0,-1-1 0,0 1 0,-1-1 0,0 0 0,0 0 0,0-1 0,-1 1 0,0-1 0,-1 0 0,0 0 0,0 0 0,0-1 0,-1 1 0,-1-1 0,1 1 0,-1-11 0,0-7 0,0 1 0,-2-1 0,-1 0 0,-2 1 0,0-1 0,-2 1 0,-8-25 0,-5-6 0,-2 1 0,-2 1 0,-49-81 0,52 102 0,-2 1 0,-1 1 0,-2 1 0,0 1 0,-3 1 0,-45-36 0,60 54 0,0 1 0,-1 1 0,0 0 0,-1 0 0,-27-8 0,38 14 0,0 1 0,0 0 0,0 1 0,0-1 0,0 1 0,0 0 0,-1 0 0,1 0 0,0 0 0,0 1 0,0-1 0,-5 2 0,7 0 0,-1-1 0,1 0 0,0 0 0,-1 1 0,1-1 0,0 1 0,0 0 0,0 0 0,0 0 0,0 0 0,1 0 0,-1 0 0,1 0 0,-1 1 0,1-1 0,0 0 0,0 1 0,0-1 0,0 1 0,-1 4 0,0 1 0,1-1 0,0 1 0,1-1 0,0 1 0,0-1 0,0 1 0,1-1 0,0 1 0,1-1 0,0 1 0,0-1 0,5 12 0,4 6 0,1-2 0,20 31 0,-3-12 21,2-1 0,1-2 1,66 62-1,-35-46-638,106 72 0,-146-112-667,0-1 0,0-1 0,48 18 1,33 2-7242,-54-24 2544,-8-8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6.5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1 174 18970,'0'8'1128,"1"0"1,0 0 0,1 0 0,0 0-1,0 0 1,1 0 0,-1 0-1,8 11 1,-7-11-932,1-1-1,1 0 1,-1-1-1,1 1 1,1-1-1,-1 0 1,1 0-1,0 0 1,0-1-1,1 0 1,-1 0-1,1-1 1,0 0 0,0 0-1,1 0 1,-1-1-1,9 2 1,-7-2-187,0-2 0,0 1 0,1-1 0,-1 0 0,0-1 0,1 0 0,-1 0 0,1-1 0,-1-1 0,15-3 0,-19 3-10,-1 1-1,0-1 1,0 1 0,0-1-1,-1-1 1,1 1 0,0 0-1,-1-1 1,0 0-1,1 0 1,-1 0 0,0 0-1,0 0 1,-1-1 0,1 1-1,-1-1 1,0 0 0,0 1-1,0-1 1,0 0 0,0 0-1,-1-1 1,0 1 0,0 0-1,0-5 1,0-2 11,0 0 1,-1 0-1,-1 1 1,0-1-1,0 0 1,-1 0-1,0 0 0,-6-13 1,-1-1-438,-2-1 1,-15-26 0,26 52 371,0 0 0,0-1 0,-1 1 0,1 0 0,0-1 0,0 1 0,0 0 0,0-1 0,-1 1 0,1 0 0,0-1 0,0 1 0,0 0 1,0-1-1,0 1 0,0 0 0,0-1 0,0 1 0,0 0 0,0-1 0,0 1 0,0 0 0,0-1 0,0 1 0,0 0 0,1-1 0,-1 1 0,0 0 1,0-1-1,0 1 0,0 0 0,1-1 0,-1 1 0,0 0 0,0 0 0,1-1 0,-1 1 0,0 0 0,0 0 0,1 0 0,-1-1 0,0 1 0,1 0 1,-1 0-1,1 0 0,18-9-2453,28-8-7995,-32 12 6315,13-6-1765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19.95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55 1004 15905,'-3'-1'331,"-1"-1"-1,1 1 0,1-1 0,-1 0 0,0 0 0,0 0 0,1 0 0,-1-1 0,1 1 0,-1-1 1,1 0-1,-3-4 0,2 0 1132,0 1 1,1-1-1,0 1 1,-2-14-1,2 13-19,2 7-1383,0 0 0,0-1-1,0 1 1,0 0 0,0 0 0,0 0 0,0 0-1,0-1 1,0 1 0,0 0 0,0 0 0,0 0-1,0 0 1,0-1 0,1 1 0,-1 0 0,0 0-1,0 0 1,0 0 0,0 0 0,0 0 0,0-1-1,0 1 1,1 0 0,-1 0 0,0 0 0,0 0-1,0 0 1,0 0 0,0 0 0,1 0 0,-1 0-1,0 0 1,0 0 0,0-1 0,0 1 0,1 0-1,-1 0 1,0 0 0,0 0 0,0 0 0,0 0-1,1 1 1,-1-1 0,0 0 0,0 0 0,0 0-1,0 0 1,1 0 0,-1 0 0,0 0 0,0 0-1,0 0 1,0 0 0,0 0 0,1 0 0,-1 1-1,0-1 1,0 0 0,20 10 502,21 18-897,4 3 335,-3 3 0,41 40 0,-80-71 0,0 0 0,1-1 0,0 1 0,0-1 0,0 0 0,0 0 0,0 0 0,0-1 0,0 1 0,1-1 0,-1 0 0,1 0 0,-1 0 0,0-1 0,1 0 0,-1 0 0,1 0 0,-1 0 0,1-1 0,7-1 0,10-3 0,0-1 0,40-17 0,-50 18 0,253-122 0,-5-22 0,-92 51 0,29-12 0,342-211 0,-530 315 0,-3 3 0,0-1 0,-1 0 0,1 0 0,-1 0 0,0-1 0,0 0 0,-1 0 0,1 0 0,-1 0 0,6-11 0,-8-7-2929,-1-6 1080,0-11-929,-1-5-4099,-7 17 768,-17-13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6.98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17 130 13857,'0'-26'3328,"1"-1"0,5-29 1,-6 55-3176,0 0 1,1 0 0,-1 0-1,0 0 1,1 0 0,-1 0-1,0 0 1,1 0 0,-1 0-1,1 0 1,0 1 0,-1-1-1,1 0 1,0 0 0,-1 1-1,1-1 1,0 0 0,0 1-1,-1-1 1,1 1 0,0-1-1,0 1 1,0-1 0,0 1 0,0 0-1,0-1 1,0 1 0,0 0-1,0 0 1,0 0 0,0 0-1,0 0 1,0 0 0,0 0-1,0 0 1,0 0 0,0 0-1,1 1 1,1-1 59,-1 1 0,1 0 1,0 0-1,0 0 0,-1 0 0,1 0 0,-1 1 0,1-1 1,-1 1-1,0 0 0,0-1 0,3 4 0,-2-1-198,0 0-1,-1 0 0,1 1 1,-1-1-1,0 0 1,0 1-1,-1 0 0,1-1 1,-1 1-1,0 0 0,0 8 1,-1 60-34,0-22 26,0-44-7,1 0 0,0-1 0,0 1 0,0-1 0,1 1 0,0-1 0,1 0 0,-1 0 0,1 0 0,1 0 0,-1 0 0,1 0 0,0-1 0,0 0 0,0 0 0,1 0 0,7 6 0,4 1 0,1-1 0,1 0 0,0-1 0,24 9 0,-13-6 0,-23-10 0,0 0 0,0 1 0,0-1 0,0 1 0,0 0 0,9 10 0,-13-13 0,-1 1 0,0 0 0,0-1 0,0 1 0,0 0 0,0-1 0,0 1 0,0 0 0,0 0 0,-1 0 0,1 0 0,-1 0 0,0 0 0,1 0 0,-1 0 0,0 0 0,0 0 0,0 0 0,0 0 0,-1 0 0,1 0 0,0 0 0,-1 0 0,1 0 0,-1 0 0,0-1 0,0 1 0,-1 2 0,-5 8 0,-1-1 1,0 0-1,-1 0 1,-1-1-1,1 0 0,-1 0 1,-1-1-1,-14 9 1,-97 56-41,117-71 34,-25 15-249,-23 10-1380,17-15-4346,35-12 5778,1-1-1,-1 0 0,1 0 1,-1 1-1,1-1 0,-1 0 0,1 0 1,-1 1-1,1-1 0,-1 0 1,1 0-1,-1 0 0,1 0 1,-1 0-1,0 0 0,1 0 1,-1 0-1,1 0 0,-1 0 0,1 0 1,-1 0-1,1 0 0,-1-1 1,1 1-1,-1 0 0,1 0 1,-1-1-1,1 1 0,-1 0 1,1-1-1,-1 1 0,1 0 0,0-1 1,-1 1-1,1 0 0,-1-1 1,1 1-1,0-1 0,0 1 1,-1-1-1,1 1 0,0-1 1,0 1-1,-1-1 0,1 1 0,0-1 1,0 1-1,0-1 0,0 0 1,0 1-1,0-1 0,0 1 1,0-1-1,0 1 0,0-1 1,0 1-1,0-1 0,0 1 0,1-1 1,-1 0-1,11-31-6008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8.2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114 252 32767,'-4'-23'0,"5"36"0,6 41 0,55 226 0,-25-116 0,-32-143 0,-1 0 0,-1-1 0,1 39 0,-4-59 0,0 1 0,0 0 0,1-1 0,-1 1 0,0 0 0,0-1 0,0 1 0,0 0 0,0-1 0,0 1 0,-1-1 0,1 1 0,0 0 0,0-1 0,0 1 0,-1 0 0,1-1 0,0 1 0,0-1 0,-1 1 0,1-1 0,-1 1 0,1-1 0,0 1 0,-1-1 0,1 1 0,-1-1 0,1 1 0,-1-1 0,0 0 0,1 1 0,-1-1 0,1 0 0,-1 0 0,0 1 0,1-1 0,-1 0 0,1 0 0,-1 0 0,0 0 0,1 0 0,-1 0 0,0 0 0,1 0 0,-1 0 0,0 0 0,1 0 0,-1 0 0,0 0 0,1 0 0,-1-1 0,1 1 0,-1 0 0,0 0 0,1-1 0,-1 1 0,1 0 0,-1-1 0,1 1 0,-1-1 0,0 0 0,-34-28 0,18 10 0,1-1 0,1 0 0,0-1 0,2-1 0,0 0 0,2-1 0,0 0 0,2-1 0,-11-39 0,10 22 0,2 0 0,2-1 0,1 0 0,3 1 0,2-48 0,1 71 0,1 1 0,0-1 0,1 0 0,1 1 0,1-1 0,0 1 0,10-19 0,-11 27 0,0 1 0,1 0 0,0 0 0,0 1 0,1 0 0,0 0 0,1 0 0,-1 0 0,1 1 0,0 0 0,1 1 0,-1-1 0,1 2 0,0-1 0,16-6 0,-8 6 0,1 0 0,-1 1 0,1 1 0,0 1 0,0 0 0,1 1 0,-1 1 0,0 0 0,0 2 0,0 0 0,0 0 0,0 2 0,0 0 0,-1 1 0,20 9 0,-25-9 0,0 0 0,0 0 0,-1 1 0,0 0 0,-1 1 0,1 0 0,-1 1 0,-1 0 0,1 0 0,-1 1 0,-1 0 0,1 1 0,-2-1 0,1 1 0,-1 0 0,-1 1 0,0 0 0,-1 0 0,1 0 0,-2 0 0,0 0 0,0 1 0,0 12 0,-2-5 0,-1 1 0,-1-1 0,-1 0 0,-1 0 0,0 0 0,-1 0 0,-2 0 0,1-1 0,-2 0 0,-1 0 0,0 0 0,-1-1 0,-20 28 0,-12 11 0,-3-2 0,-73 69 0,89-94 0,-59 55 14,31-31-2859,51-48-6480,10-10 4368,12-12 176,3-11-652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8.8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308 319 31991,'-3'9'173,"-65"202"261,58-168-392,1 0 1,2 0-1,-1 48 0,8-90-42,0 0 0,0 0 0,0 0 0,0 0 0,0 0 0,0 0 0,0 0 0,0 0 0,0 0 0,-1-1 0,1 1 0,0 0 0,0 0 0,-1 0 0,1 0 0,-1-1 0,1 1 0,-1 0 0,1 0 0,-1-1 0,1 1 0,-2 1 0,1-2 0,1 0 0,-1-1 0,0 1 0,1 0 0,-1 0 0,0 0 0,1 0 0,-1-1 0,1 1 0,-1 0 0,0-1 0,1 1 0,-1-1 0,1 1 0,-1 0 0,1-1 0,-1 1 0,1-1 0,-1 1 0,1-1 0,-1-1 0,-4-4 0,1 0 0,0 0 0,1-1 0,-5-10 0,3-1 0,0 0 0,1-1 0,2 1 0,-1-1 0,2-26 0,7-98 0,-5 130 0,23-165 0,-17 149 0,0 1 0,2 0 0,1 1 0,15-30 0,-22 49 0,1 1 0,1 0 0,-1 0 0,1 1 0,0 0 0,1 0 0,-1 0 0,1 0 0,8-5 0,-10 8 0,0 1 0,0 0 0,0 0 0,0 0 0,0 1 0,0-1 0,0 1 0,0 0 0,1 0 0,-1 1 0,1-1 0,-1 1 0,0 0 0,1 0 0,-1 0 0,1 1 0,-1-1 0,6 3 0,3 1 0,0 1 0,-1 0 0,0 1 0,1 0 0,-2 1 0,1 1 0,-1 0 0,-1 0 0,1 1 0,9 11 0,6 8 0,-2 1 0,29 44 0,-16-18 0,-4 2 0,-2 1 0,-2 2 0,-3 1 0,34 121 0,-58-174 0,-1-5 0,0 0 0,0 1 0,0-1 0,0 1 0,-1-1 0,1 1 0,-1-1 0,0 1 0,-1 6 0,0-10 0,0 0 0,0 0 0,-1 1 0,1-1 0,0 0 0,0 0 0,-1 0 0,1 0 0,0-1 0,0 1 0,-1 0 0,1 0 0,0-1 0,0 1 0,0-1 0,0 1 0,-2-2 0,-1 1 0,-102-36 0,-92-27 0,160 54 0,-1 2 0,0 1 0,-51-1 0,57 7 23,1 2 1,-44 5-1,64-4-132,0 0 0,0 1 0,0 1 0,0-1 0,1 2 0,0 0 0,0 0 0,0 1 0,-13 9 0,2 12-1226,21-27 1252,1 1-1,-1-1 1,1 1-1,-1-1 1,1 1-1,-1-1 0,1 1 1,0-1-1,-1 1 1,1 0-1,0-1 1,0 1-1,0-1 1,-1 1-1,1 0 0,0-1 1,0 1-1,0 0 1,0-1-1,0 1 1,0 0-1,0-1 1,0 1-1,0 0 0,0-1 1,1 1-1,-1 0 1,0-1-1,0 1 1,1-1-1,-1 1 1,0-1-1,1 1 0,0 1 1,21-11-4975,32 6-1425,4 1 1757,21-15-878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9.44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0 130 28879,'7'-10'121,"-1"0"1,1 1 0,1 0-1,0 0 1,0 1 0,0 0-1,1 1 1,0 0 0,1 0-1,0 1 1,0 0-1,0 1 1,1 0 0,-1 0-1,1 1 1,0 1 0,0 0-1,21-3 1,-19 4-33,0 1-1,0 1 1,0 0-1,0 1 1,0 1-1,0 0 1,0 0-1,0 1 1,0 1-1,-1 0 1,0 1-1,0 0 1,0 1-1,0 0 1,-1 1-1,14 10 1,-17-9-82,1-1 0,-1 1-1,-1 0 1,0 1 0,0-1 0,-1 2-1,0-1 1,0 1 0,7 17 0,-7-11-6,-1 0 1,0 1 0,-1 0 0,-1 0 0,2 30-1,-5-18-1,0 0-1,-2-1 0,-1 1 0,-2-1 0,0 0 1,-2 0-1,-14 36 0,0-17 1,-2-2 0,-48 71 0,-1 3 0,67-110 0,0 0 0,1 0 0,0 1 0,1-1 0,0 1 0,-3 18 0,6-28 0,0 1 0,0-1 0,0 0 0,0 1 0,0-1 0,0 1 0,0-1 0,0 0 0,0 1 0,0-1 0,0 0 0,1 1 0,-1-1 0,0 1 0,0-1 0,0 0 0,0 1 0,1-1 0,-1 0 0,0 0 0,0 1 0,1-1 0,-1 0 0,0 0 0,1 1 0,-1-1 0,0 0 0,1 0 0,-1 0 0,0 1 0,1-1 0,-1 0 0,0 0 0,1 0 0,-1 0 0,1 0 0,-1 0 0,0 0 0,1 0 0,-1 0 0,1 0 0,-1 0 0,0 0 0,1 0 0,-1 0 0,0 0 0,1 0 0,23-7 0,-21 6 0,304-131 0,-43 15 0,60 21 0,-311 92 2282,-7 0-4665,-9-6-9510,-4-6 3073,6-2 2848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0.4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17 422 32767,'0'0'0,"-1"1"0,1-1 0,0 1 0,-1-1 0,1 1 0,0-1 0,0 1 0,-1 0 0,1-1 0,0 1 0,0-1 0,0 1 0,0 0 0,0-1 0,0 1 0,0-1 0,0 1 0,0 0 0,0-1 0,0 1 0,0 0 0,0-1 0,1 1 0,-1 0 0,1 0 0,4 20 0,2-1 0,18 40 0,-1-4 0,169 486 0,-188-527 0,-2-8 0,-1 0 0,0 0 0,0 1 0,0-1 0,-1 0 0,0 1 0,0 11 0,-1-18 0,0-1 0,0 0 0,0 0 0,0 0 0,0 0 0,-1 1 0,1-1 0,0 0 0,0 0 0,0 0 0,0 0 0,0 1 0,0-1 0,0 0 0,-1 0 0,1 0 0,0 0 0,0 0 0,0 0 0,0 0 0,-1 0 0,1 1 0,0-1 0,0 0 0,0 0 0,-1 0 0,1 0 0,0 0 0,0 0 0,0 0 0,-1 0 0,1 0 0,0 0 0,0 0 0,0 0 0,0 0 0,-1 0 0,1-1 0,0 1 0,0 0 0,0 0 0,0 0 0,-1 0 0,1 0 0,0 0 0,0 0 0,0 0 0,0-1 0,-1 1 0,1 0 0,0 0 0,0 0 0,0 0 0,0 0 0,0-1 0,0 1 0,0 0 0,-13-12 0,-7-14 0,1-1 0,-29-54 0,-22-67 0,44 85 0,-27-95 0,44 123 0,1 0 0,3 0 0,0 0 0,1-58 0,4 90 0,0 1 0,0-1 0,0 1 0,0-1 0,0 1 0,1-1 0,0 1 0,-1 0 0,1-1 0,0 1 0,0 0 0,0-1 0,0 1 0,0 0 0,3-2 0,-3 3 0,0 0 0,1 0 0,-1 1 0,1-1 0,-1 0 0,1 1 0,-1-1 0,1 1 0,0 0 0,-1 0 0,1-1 0,-1 1 0,1 0 0,0 0 0,-1 1 0,1-1 0,-1 0 0,1 0 0,0 1 0,-1-1 0,1 1 0,-1 0 0,3 0 0,18 9 0,0 1 0,-1 1 0,-1 1 0,20 15 0,-14-9 0,45 24 0,-62-39 0,0 0 0,0 0 0,1-1 0,-1 0 0,1-1 0,0 0 0,-1 0 0,1-1 0,14 0 0,-17-2 0,-1 1 0,1-1 0,-1-1 0,1 1 0,-1-1 0,0 0 0,0-1 0,1 1 0,-2-1 0,1 0 0,0-1 0,-1 0 0,1 1 0,-1-2 0,0 1 0,-1-1 0,1 1 0,-1-1 0,0 0 0,0-1 0,0 1 0,-1-1 0,1 0 0,2-8 0,2-6 0,0 0 0,-2-1 0,0 0 0,-1 0 0,-1-1 0,0-22 0,2-209 0,-6 176 0,1 98 0,1-1 0,1 1 0,1-1 0,9 27 0,32 81 0,-26-78-169,3 0 0,1-2 0,3-1 1,1-1-1,3-1 0,42 49 0,-61-82-914,1-1 0,0-1 0,25 18 0,-20-18-1474,0 0 1,1-1-1,0 0 0,0-2 1,25 7-1,0-6-3395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0.79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242 99 29975,'-2'-2'39,"-1"0"1,0 0 0,0 1 0,0 0-1,0-1 1,0 1 0,0 0 0,0 0-1,-1 1 1,1-1 0,0 1 0,0-1-1,-1 1 1,1 0 0,0 1 0,-1-1-1,1 0 1,0 1 0,0 0 0,-1 0-1,1 0 1,0 0 0,0 0 0,0 0-1,0 1 1,0 0 0,1-1 0,-1 1-1,0 0 1,-3 4 0,1-1 12,0 1 1,0 0-1,0 0 0,1 1 1,0-1-1,0 1 1,0 0-1,1 0 0,0 0 1,1 1-1,-3 12 1,2-6 16,1 1 0,1-1 0,0 1 0,1 0 0,0-1 0,2 1 0,0-1 0,0 1 1,1-1-1,1 0 0,7 19 0,-9-27-66,1-1 1,-1 1-1,1-1 0,1 1 1,-1-1-1,1 0 1,0 0-1,0 0 0,0-1 1,0 0-1,1 1 1,0-1-1,0-1 0,0 1 1,0-1-1,1 0 1,-1 0-1,1-1 1,0 1-1,0-1 0,0-1 1,0 1-1,0-1 1,0 0-1,0 0 0,0-1 1,0 1-1,1-2 1,5 0-1,-5 0-3,0 0 0,0 0 0,0-1 0,0 0 0,0-1 0,0 0 0,-1 0 0,1 0 0,-1-1 0,0 0 0,0 0 0,0 0 0,-1-1 0,1 0 0,-1 0 0,0 0 0,-1-1 0,1 1 0,-1-1 0,0 0 0,0-1 0,-1 1 0,0-1 0,0 1 0,-1-1 0,3-10 0,-2 4 0,0 0 0,0-1 0,-1 1 0,-1-1 0,-1 1 0,0-1 0,0 0 0,-1 1 0,-1-1 0,0 0 0,-1 1 0,-1 0 0,-5-15 0,4 18 4,0 0 0,0 0 1,-1 1-1,-1 0 0,1 0 0,-1 0 0,-1 1 0,0 0 1,0 0-1,0 1 0,-1 0 0,0 1 0,0 0 0,-1 0 1,0 1-1,-15-6 0,16 8-134,1 0 0,-1 1 1,1 0-1,-1 0 0,0 1 0,0 0 1,1 1-1,-1 0 0,0 0 0,0 1 0,0 0 1,0 0-1,1 1 0,-1 0 0,1 1 1,-1 0-1,1 0 0,0 1 0,0 0 1,-11 8-1,13-8-463,1 1 1,0-1-1,0 1 1,0 0 0,1 0-1,0 1 1,0-1-1,0 1 1,0 0-1,1 0 1,-5 13 0,7-16 131,0 0 0,0 0 0,0 0 1,1 0-1,-1 0 0,1 1 1,0-1-1,0 0 0,0 0 0,0 1 1,0-1-1,1 0 0,-1 0 1,1 1-1,0-1 0,0 0 0,0 0 1,0 0-1,1 0 0,-1 0 1,1-1-1,0 1 0,0 0 0,0-1 1,4 5-1,29 15-5047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1.3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597 491 32767,'-3'-2'0,"0"0"0,0 1 0,0-1 0,0 1 0,-1 0 0,1 0 0,-1 0 0,1 1 0,-1-1 0,1 1 0,-1 0 0,1 0 0,-1 0 0,1 0 0,-1 1 0,1-1 0,-1 1 0,1 0 0,-1 0 0,1 0 0,0 0 0,0 1 0,-6 2 0,-2 3 0,1-1 0,-1 2 0,1-1 0,1 1 0,-13 13 0,5-2 0,2 1 0,0 0 0,1 0 0,1 2 0,1-1 0,1 2 0,-11 32 0,10-20 0,2 0 0,2 0 0,1 1 0,-4 52 0,10-75 0,0-1 0,1 1 0,1-1 0,0 1 0,1-1 0,0 1 0,1-1 0,0 0 0,6 14 0,-7-22 0,0 0 0,0 0 0,1-1 0,-1 1 0,1 0 0,0-1 0,0 0 0,0 0 0,1 0 0,-1 0 0,1 0 0,-1 0 0,1-1 0,0 0 0,0 0 0,0 0 0,0 0 0,1-1 0,-1 1 0,0-1 0,1 0 0,-1 0 0,1-1 0,-1 0 0,1 1 0,-1-1 0,1-1 0,6 0 0,-1 0 0,0-1 0,-1 0 0,1 0 0,-1-1 0,0 0 0,0-1 0,0 0 0,0-1 0,0 1 0,-1-2 0,0 1 0,0-1 0,-1 0 0,1-1 0,-1 0 0,6-8 0,-4 4 0,-1 0 0,-1-1 0,0 0 0,0 0 0,-1-1 0,-1 0 0,0 0 0,-1 0 0,0 0 0,3-28 0,-4 9 0,-2-1 0,-1 0 0,-2 1 0,-1-1 0,-2 1 0,-1-1 0,-14-43 0,0 15 0,-3 2 0,-57-106 0,58 127 0,-1 1 0,-2 1 0,-49-54 0,61 76 0,0 0 0,-1 2 0,-1-1 0,0 2 0,-1 0 0,0 0 0,0 2 0,-1 0 0,-1 1 0,-32-11 0,44 17 0,-1 1 0,1 0 0,-1 0 0,1 0 0,-1 1 0,0 0 0,1 0 0,-1 1 0,-6 1 0,10-2 0,1 1 0,-1 0 0,1 0 0,-1 0 0,1 0 0,-1 1 0,1-1 0,0 1 0,0-1 0,0 1 0,0 0 0,0 0 0,0 0 0,0 0 0,1 0 0,-1 0 0,1 1 0,-1-1 0,1 0 0,0 1 0,0-1 0,0 1 0,0-1 0,0 4 0,-1 4 0,1-1 0,1 1 0,0-1 0,0 1 0,1-1 0,0 1 0,0-1 0,1 0 0,0 0 0,1 1 0,0-1 0,1-1 0,0 1 0,0 0 0,9 11 0,4 7 0,1 0 0,2-2 0,31 32 0,-11-19-325,1-2 0,2-1 0,2-3-1,1-1 1,50 24 0,-77-44-388,0-2 0,1 0 0,34 10 0,-36-16-426,-1-1 0,21 1 1,-6-1-612,47 11-3118,12 1-1657,-26-15 829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1.81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6 267 23610,'-2'-24'1279,"-1"-15"619,5 34-626,6 20 383,46 130 1166,-29-73-2705,66 134 0,-89-204-116,-1 1 0,1 0 0,-1 0 0,1-1 0,0 1 0,0-1 0,0 1 0,0-1 0,0 0 0,0 0 0,1 0 0,-1 0 0,1 0 0,0-1 0,-1 1 0,1-1 0,0 0 0,0 1 0,0-1 0,0 0 0,5 0 0,-4-1 0,0-1 0,-1 1 0,1-1 0,0 0 0,-1 0 0,1 0 0,-1-1 0,1 1 0,-1-1 0,0 0 0,1 0 0,-1 0 0,0 0 0,0-1 0,0 1 0,-1-1 0,4-4 0,16-17 0,-2-1 0,-1-1 0,-1-1 0,-1-1 0,-2 0 0,-1-1 0,-1-1 0,12-37 0,-12 22 0,-2 0 0,-2-1 0,-1 0 0,-3 0 0,-1-52 0,-4 71 0,0 17 0,1 28 0,0 15 83,2 0 0,1-1 1,2 1-1,1-1 0,1-1 0,18 44 1,-21-65-525,0 0 1,1 0 0,0 0-1,0-1 1,1 0 0,1 0-1,-1 0 1,1-1 0,14 11-1,-15-14-619,1-1 0,-1 1 0,1-1 0,0-1-1,14 6 1,-12-7-652,0 1 0,0-1 0,1-1 0,-1 0 0,13-1 0,31-4-4440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2.26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31 32047,'2'-30'320,"62"215"-63,-37-102-194,195 586 17,-208-630-235,-4-14-245,-1 0 0,-2 0 1,0 1-1,5 45 0,-13-73-5027,-11-54-4026,-4 17 4209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2.6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295 116 19934,'0'-14'938,"0"-5"564,0 0-1,-1 0 1,-5-25-1,4 46-1038,0 1 0,0 0 0,0 0-1,1 0 1,-1 0 0,1 0-1,-1 0 1,0 5 0,-27 116 1314,-11 41-1830,-46 82 53,49-151 0,-37 154 0,73-247 0,0 1 0,0 0 0,0-1 0,1 1 0,-1 0 0,1 0 0,0 0 0,0-1 0,0 1 0,1 0 0,1 6 0,-2-9 0,1-1 0,-1 1 0,1 0 0,-1-1 0,1 1 0,-1-1 0,1 1 0,0-1 0,-1 1 0,1-1 0,0 1 0,-1-1 0,1 0 0,0 1 0,-1-1 0,1 0 0,0 1 0,0-1 0,-1 0 0,1 0 0,1 0 0,30-5 0,75-32-9,154-79-1,-160 68-125,14-4-739,120-58-6913,-126 64 1800,-5 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27.8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156 772 17734,'-14'-4'1030,"0"0"0,0-1 1,1-1-1,-23-12 1,31 15-440,0 0 0,0 0 1,0-1-1,0 0 1,0 0-1,1 0 0,0-1 1,0 1-1,0-1 0,1 0 1,-1 0-1,1 0 1,0 0-1,-2-7 0,5 11-570,-1 1 0,1 0 0,0 0 0,0 0 0,0-1 0,0 1 0,0 0-1,0 0 1,0-1 0,1 1 0,-1 0 0,0 0 0,0 0 0,0-1 0,0 1 0,0 0 0,0 0-1,0 0 1,0 0 0,0-1 0,0 1 0,1 0 0,-1 0 0,0 0 0,0 0 0,0 0-1,0-1 1,1 1 0,-1 0 0,0 0 0,0 0 0,0 0 0,0 0 0,1 0 0,-1 0 0,0 0-1,0 0 1,0 0 0,1 0 0,-1 0 0,0 0 0,0 0 0,1 0 0,-1 0 0,0 0 0,0 0-1,0 0 1,1 0 0,-1 0 0,0 0 0,0 0 0,1 0 0,14 3-205,-12-2 271,45 14-87,0 1 0,65 33 0,46 16 0,-147-62 0,0 0 0,0-1 0,1 0 0,-1-1 0,1-1 0,-1 0 0,1 0 0,-1-1 0,1-1 0,-1 0 0,0-1 0,0 0 0,0-1 0,0 0 0,21-12 0,8-6 0,-1-3 0,68-54 0,-96 69 0,244-200 0,-112 87 0,189-123 0,-310 233 0,-17 10 0,1 0 0,-1-1 0,1 0 0,-1-1 0,0 1 0,-1-1 0,8-8 0,-12 11 0,-1 0 0,0 0 0,3 2 0,1 0 0,-4 0-151,0 0 1,0 0-1,0 1 0,0-1 1,0 0-1,1 0 0,-1 0 1,0 0-1,0 0 1,0 0-1,0 0 0,0 0 1,0 0-1,1 0 0,-1 0 1,0 0-1,0 0 0,0 0 1,0 0-1,0 0 0,1 0 1,-1 0-1,0 0 1,0 0-1,0 0 0,0 0 1,0 0-1,1 0 0,-1 0 1,0 0-1,0 0 0,0 0 1,0 0-1,0 0 0,0 0 1,1 0-1,-1 0 0,0-1 1,0 1-1,0 0 1,0 0-1,0 0 0,0 0 1,0 0-1,0 0 0,0 0 1,0-1-1,0 1 0,1 0 1,-1 0-1,0 0 0,0 0 1,0 0-1,0-1 0,0 1 1,0 0-1,0 0 1,0 0-1,0 0 0,0-1 1,-1 0-11871,1-3 6249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3.4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581 374 29383,'-9'-10'177,"-1"1"1,-1 1-1,0 0 1,0 0-1,0 1 1,-18-8 0,25 13-132,-1 1 0,1-1 0,-1 1 0,1 0 0,-1 0 0,0 0 0,1 1 0,-1-1 0,0 1 0,0 0 0,1 1 0,-1-1 0,0 1 0,1 0 0,-1 0 1,1 0-1,-1 1 0,1-1 0,-1 1 0,1 0 0,-6 4 0,1 2 23,0-1 0,0 2 0,0-1 0,1 1 0,1 0 1,-1 1-1,2 0 0,-1 0 0,1 1 0,1-1 0,0 1 0,0 0 0,1 1 1,-5 22-1,2 2-46,1 1-1,2 0 1,1 58 0,3-48-23,3-1 0,2 1 0,2 0 0,20 72 0,-20-96 0,0 0 0,2-1 0,1 0 0,0 0 0,2-1 0,0-1 0,2 0 0,0 0 0,1-2 0,32 32 0,-37-42 0,0-1 0,1 1 0,0-2 0,0 1 0,0-2 0,1 1 0,0-2 0,0 1 0,0-2 0,1 0 0,-1 0 0,1-1 0,0-1 0,0 0 0,-1 0 0,1-2 0,0 1 0,0-2 0,0 1 0,-1-2 0,1 0 0,-1 0 0,0-1 0,0-1 0,0 0 0,0-1 0,-1 0 0,0 0 0,0-1 0,-1-1 0,0 0 0,0 0 0,-1-1 0,0 0 0,0-1 0,-1 0 0,-1 0 0,0-1 0,0 0 0,-1 0 0,0 0 0,-1-1 0,7-22 0,-5 6 0,-2 0 0,-1 0 0,-1-1 0,-1 0 0,-2 1 0,-1-1 0,-1 1 0,-7-35 0,-3 5 0,-2 1 0,-43-109 0,37 118 0,-3 0 0,-1 2 0,-3 1 0,-1 1 0,-36-41 0,46 63 0,-2 1 0,0 1 0,0 0 0,-2 2 0,-1 0 0,0 2 0,-1 0 0,0 2 0,-2 1 0,-47-18 0,59 26 0,-1 2 0,0 0 0,0 0 0,-1 1 0,1 1 0,0 1 0,0 0 0,0 1 0,-1 1 0,1 0 0,0 1 0,0 1 0,1 0 0,-19 8 0,25-9 0,-1 1 0,1 1 0,0-1 0,1 2 0,-1-1 0,1 1 0,0 0 0,0 0 0,1 1 0,0 0 0,0 0 0,0 0 0,1 1 0,0 0 0,1 0 0,0 0 0,0 0 0,0 1 0,1 0 0,1 0 0,-1 0 0,1 0 0,1 0 0,-1 15 0,2-14 0,0 1 0,1-1 0,0 1 0,1-1 0,0 0 0,1 0 0,0 0 0,1 0 0,5 13 0,0-8 0,0 1 0,0-1 0,2-1 0,22 26 0,0-9 0,2 0 0,1-2 0,52 32 0,100 51 0,-5-3 0,-141-81 0,-1 1 0,43 42 0,-71-58 2,0 1 1,-1 0-1,0 1 1,-1 1-1,-1 0 1,-1 0-1,9 19 1,-4 0-84,-1 1 0,11 54 0,-22-81-431,1 0-1,-1 0 1,2-1-1,-1 1 1,1-1-1,1 0 1,-1 0-1,1 0 1,7 7-1,-9-11-277,0-1 0,0 0-1,0 0 1,1 0-1,-1-1 1,1 1 0,0-1-1,0 0 1,0 0-1,0 0 1,0 0 0,0-1-1,1 0 1,-1 0-1,0 0 1,1 0 0,-1-1-1,1 1 1,-1-1-1,9-1 1,16-5-4619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3.7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17 208 23262,'0'-1'65,"0"1"-1,0 0 1,-1-1-1,1 1 0,0 0 1,0 0-1,0-1 1,0 1-1,0 0 1,0 0-1,-1-1 1,1 1-1,0 0 1,0 0-1,0-1 1,-1 1-1,1 0 0,0 0 1,0 0-1,-1-1 1,1 1-1,0 0 1,-1 0-1,1 0 1,0 0-1,0 0 1,-1 0-1,1 0 1,0 0-1,-1 0 1,1 0-1,0 0 0,-1 0 1,1 0-1,0 0 1,0 0-1,-1 0 1,1 0-1,0 0 1,-1 0-1,1 0 1,0 0-1,-1 0 1,1 0-1,0 1 1,0-1-1,-1 0 0,1 0 1,0 0-1,0 1 1,0-1-1,-1 0 1,1 1-1,-4 24 1459,8 36-238,-4-60-1237,1 10 201,1 0-1,0 0 1,0 0 0,1 0 0,1 0-1,0 0 1,0-1 0,1 0 0,0 0 0,8 12-1,-9-17-227,0-1 0,0 1-1,1-1 1,-1 0-1,1 0 1,0-1-1,0 0 1,0 0-1,0 0 1,0 0-1,1-1 1,-1 1 0,1-2-1,0 1 1,0 0-1,-1-1 1,1 0-1,0-1 1,0 1-1,12-2 1,-9 1-21,-1-1 0,1 0 0,-1 0 0,0-1 0,1 0 0,-1-1 0,0 0 0,0 0 0,0 0 0,-1-1 0,1-1 0,-1 1 0,0-1 0,7-6 0,-6 3 0,0 0 0,-1 0 0,0-1 0,0-1 0,0 1 0,-1-1 0,-1 0 0,0 0 0,6-17 0,-5 6 0,0-1 0,-1 1 0,-1-1 0,-2 0 0,0 0 0,-1 0 0,-1 0 0,-1 0 0,-1 0 0,-7-29 0,-3 15 94,7 24-2426,6 18-6299,0-4 7789,0 0 0,-1-1 0,1 1 0,0-1 0,0 1 0,0-1 1,0 1-1,1-1 0,-1 1 0,0-1 0,0 0 0,3 1 0,10 6-4630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4.08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1 22658,'-12'2'1124,"1"11"0,2 10-4,0 9 4,9 11 1,0 11-5,4 0 4,-4 1 0,3-6 0,2-7-1124,1-9 0,-1-9-492,1-8-552,-2-8-648,13-12-1205,-12-10-2431,-4-12-1,-14-19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4.42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85 228 23810,'-17'-46'996,"-5"-6"0,3 0-4,-1-1 5,14 28-1,6 27-68,5 15-1084,16 14-900,17-14-4645,19 34 1,14-3-1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4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57 21750,'5'-5'367,"1"0"-1,-1 0 1,1 0 0,0 0-1,1 1 1,-1 0 0,1 1-1,0-1 1,0 1-1,0 0 1,0 1 0,0 0-1,0 0 1,1 1 0,-1-1-1,1 2 1,-1-1 0,1 1-1,0 0 1,-1 1 0,11 1-1,-9-1-211,-1 1 1,1 0-1,-1 0 0,1 1 1,-1 0-1,0 0 0,0 1 1,0 0-1,-1 0 0,1 1 1,-1 0-1,0 0 0,-1 1 0,1 0 1,-1 0-1,0 1 0,-1-1 1,7 11-1,-4-2-155,-2 0 0,0 0 0,-1 1 0,0-1 0,-2 1 0,0 0 0,0 1 0,-2-1 0,0 32 0,-3-6 0,-2-1 0,-15 71 0,-23 30 0,28-100 0,2 0 0,1 1 0,-5 46 0,15-84 0,1-1 0,0 0 0,0 1 0,0-1 0,0 1 0,1-1 0,-1 1 0,1-1 0,0 0 0,0 0 0,4 8 0,-3-9 0,-1-1 0,1 0 0,0 0 0,0 0 0,0 0 0,1 0 0,-1 0 0,0 0 0,1-1 0,-1 1 0,1-1 0,-1 0 0,1 1 0,0-1 0,-1-1 0,1 1 0,0 0 0,0-1 0,4 1 0,7 1 0,0-2 0,1 0 0,-1 0 0,0-2 0,1 1 0,-1-2 0,0 0 0,0-1 0,26-10 0,-18 5 0,-1-1 0,0-1 0,-1-1 0,0-1 0,25-20 0,-33 22-322,0 0-1,-1 0 1,0-1 0,-1-1 0,0 0-1,12-21 1,-19 29-157,-1 1-1,0-1 1,-1 1 0,1-1 0,-1 0-1,0 0 1,0 1 0,0-1 0,-1 0-1,0-10 1,0 11-82,-1 1 0,0-1 0,0 0 0,0 1 0,0-1 0,-1 1 0,0-1 0,1 1 0,-1 0 0,0-1 0,-1 1 0,1 0 0,0 1 0,-1-1 0,0 0-1,-3-2 1,-31-20-4671,-12 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5.11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1 615 21794,'3'-3'1220,"8"-8"0,17-10-4,27-9 4,15-10 1,39-16-1261,29-43-5529,19 8 1,10-27-1,21-27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8.5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92 905 19942,'-11'-5'970,"0"-1"-1,0-1 1,-13-10 0,21 16-587,0-1 0,1 0 0,-1-1 0,1 1 0,0 0 0,-1-1 0,1 1 0,0-1 0,1 0 0,-1 0 0,0 0 0,1 0 0,0 0 0,-1 0 0,1 0 0,0 0 0,0-6 0,23 26 1669,7 12-2052,-1 2 0,25 34 0,23 27 0,-72-89 0,0 0 0,0 0 0,0 0 0,0 0 0,0-1 0,0 0 0,0 0 0,1 0 0,-1 0 0,1-1 0,0 1 0,-1-1 0,1 0 0,0-1 0,0 1 0,0-1 0,-1 0 0,1 0 0,9-2 0,8-2 0,-1 0 0,1-2 0,22-9 0,-34 12 0,95-37 0,166-89 0,85-82 0,368-303 0,-702 497 0,-5 5 0,-1-1 0,0-1 0,0 0 0,-2-1 0,16-19 0,-18 0 0,-11 34 0,2 0 0,-2 0 0,2-1 0,-39 10-12621,-32-5 3852,16-7 3085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49.74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13 834 12977,'-12'1'10283,"17"4"1487,1-1-10981,1 1-3841,38 32 3052,-18-13 0,2-2 0,0-1 0,34 18 0,-59-37 0,0-1 0,0 0 0,0 1 0,0-2 0,0 1 0,0 0 0,0-1 0,0 0 0,1 0 0,-1 0 0,0 0 0,0-1 0,0 0 0,0 1 0,0-2 0,0 1 0,0 0 0,0-1 0,6-3 0,7-4 0,-1-1 0,0-1 0,14-12 0,-16 12 0,248-225 0,-54 44 0,332-194 0,-519 373 0,-15 11 0,-1-1 0,1 0 0,-1 0 0,0-1 0,-1 0 0,1 0 0,-1 0 0,1 0 0,-1 0 0,4-7 0,-5-8-4982,-5 1-4729,-2 5 3686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02.8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23 758 18170,'-13'0'2046,"3"0"3231,14 2 170,11 1-1822,6 5-5423,35 21 1798,-2 3 0,-1 2 0,-2 2 0,72 66 0,-119-99 0,-1-1 0,1 1 0,-1-1 0,1 0 0,0 1 0,0-2 0,0 1 0,0 0 0,0-1 0,1 0 0,-1 0 0,0 0 0,0-1 0,1 1 0,-1-1 0,1 0 0,-1 0 0,0-1 0,1 1 0,6-2 0,6-3 0,0-1 0,-1 0 0,31-17 0,-22 10 0,806-442 0,-705 383 0,139-86 0,135-74 0,-329 188 0,-69 43-2,0-5-6,-2 1-11,-10 10-2399,1 0-2972,-22 9-842,-15 4-1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28.77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 9 32767,'-7'-8'0,"5"7"0,7 6 0,27 27 0,-1 0 0,-1 2 0,-2 1 0,-1 1 0,-2 2 0,-2 0 0,-1 1 0,26 69 0,-2 46 201,-10-30-1317,-29-103-1087,18 34 0,-16-34-3931,-9-17 891,-8-13 331,-10-16-660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28.7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100 85 29903,'-5'-5'167,"-36"-42"498,37 43-510,0 0 0,0 1 0,0-1 0,-1 1 0,1 0 0,-1 0 0,0 1 0,-9-5 0,13 8-133,1-1 0,-1 1 0,1-1-1,0 1 1,-1-1 0,1 1-1,0-1 1,-1 1 0,1-1 0,0 1-1,0 0 1,0-1 0,0 1 0,-1-1-1,1 1 1,0 0 0,0-1 0,0 1-1,0-1 1,0 1 0,0 0 0,1-1-1,-1 1 1,0-1 0,0 1 0,0 0-1,0-1 1,1 2 0,4 23-16,68 210-6,-32-107 0,28 145 0,-51-133 71,4 19-1263,-13-130-560,-9-29 1675,0 0 0,0 0 0,0 1 1,0-1-1,0 0 0,0 0 1,0 0-1,0 0 0,1 0 0,-1 1 1,0-1-1,0 0 0,0 0 0,0 0 1,0 0-1,0 0 0,0 0 0,0 0 1,0 1-1,1-1 0,-1 0 0,0 0 1,0 0-1,0 0 0,0 0 0,0 0 1,1 0-1,-1 0 0,0 0 1,0 0-1,0 0 0,0 0 0,0 0 1,1 0-1,-1 0 0,0 0 0,0 0 1,0 0-1,0 0 0,1 0 0,-1 0 1,0 0-1,0 0 0,0 0 0,0 0 1,1 0-1,3-18-8296,-5-15 2404,-12-21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29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1 221 22818,'0'-36'1104,"3"-7"0,6-3 4,11-4-4,17 22 1,16 14 3,19 11-4,10 6 0,4 13 4,4 7-1108,-5 3 0,-2 5-760,-7-4-724,0-7-1284,-24-5-2781,-17-9 1,-20-4-1,-6-10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29.4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 77 21494,'-3'-21'1252,"1"0"0,-1 2 0,3 4 0,0 23 1,0 28-1,0 21 0,0 17 0,0 18 4,0 6-1256,0 2 0,0-7-64,8-5-1020,12-12-984,9-34-3841,9 2 1,4-19-1,-4-22 1</inkml:trace>
  <inkml:trace contextRef="#ctx0" brushRef="#br0" timeOffset="1">214 182 26030,'0'-21'748,"-3"0"1,3 4-1,3 5 0,6 28 0,8 27 0,11 19 0,10 14 0,9 13 4,3-3-752,9-6-864,3-10-952,5-27-4205,5-6 9,-9-12-5,2-19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29.79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178 151 23694,'-4'-7'320,"0"0"-1,-1-1 0,0 2 1,0-1-1,0 1 0,-1-1 1,0 1-1,0 1 1,-10-7-1,14 10-237,0 1-1,0 0 1,0-1-1,0 1 1,-1 0-1,1 0 1,0 0 0,-1 1-1,1-1 1,-1 1-1,1-1 1,-1 1-1,1 0 1,-1 0-1,1 0 1,-1 0 0,1 0-1,-1 0 1,1 1-1,-1-1 1,1 1-1,0 0 1,-1 0 0,1 0-1,0 0 1,0 0-1,-1 0 1,1 1-1,0-1 1,0 1-1,0-1 1,0 1 0,1 0-1,-3 2 1,0 1 34,1-1 1,-1 1 0,1 0 0,0 0 0,0 0-1,1 1 1,-1-1 0,1 1 0,1-1-1,-1 1 1,1 0 0,0 0 0,0 0-1,0-1 1,1 1 0,0 0 0,0 0 0,1 0-1,-1 0 1,1 0 0,1 0 0,-1-1-1,1 1 1,2 5 0,-1-4-112,0-1 0,0 0 1,1 1-1,0-1 0,0-1 0,0 1 1,1-1-1,0 1 0,0-1 0,0-1 1,1 1-1,0-1 0,0 0 0,0 0 1,0-1-1,0 1 0,1-1 1,-1-1-1,13 4 0,-8-4-5,0 0 0,-1-1 0,1-1 0,0 0 0,0 0 0,0-1 0,-1 0 0,1-1 0,-1 0 0,1-1 0,10-4 0,-17 6 0,0-1 0,0 0 0,0 1 0,0-1 0,0-1 0,-1 1 0,1-1 0,-1 1 0,1-1 0,-1 0 0,0 0 0,0 0 0,0-1 0,0 1 0,-1-1 0,0 0 0,1 1 0,-1-1 0,-1 0 0,1 0 0,0 0 0,-1-1 0,0 1 0,0 0 0,0 0 0,-1-1 0,1 1 0,-1-1 0,-1-7 0,0 4 0,-1 1 0,0 0 0,-1 0 0,1 0 0,-2 1 0,1-1 0,-1 1 0,0-1 0,0 1 0,0 0 0,-1 1 0,0-1 0,-8-7 0,-5-2 0,0 0 0,0 1 0,-22-12 0,24 17 23,-34-16 0,45 23-119,0 0 0,0 0 0,-1 1 0,1 0 0,-1 0 0,1 0 0,-1 0 0,1 1 0,-1 0 0,-10 1 0,15-1-92,0 0 0,0 1 1,0-1-1,0 0 0,0 0 0,0 1 1,0-1-1,0 1 0,0-1 0,0 1 1,0-1-1,0 1 0,0-1 0,0 1 0,1 0 1,-1 0-1,0-1 0,0 1 0,1 0 1,-1 0-1,1 0 0,-1 0 0,1 0 1,-1 0-1,1 0 0,-1 0 0,1 1 1,0 0-250,0 0 1,0 0 0,0 0 0,0 0 0,1 0-1,-1 0 1,1 0 0,-1 0 0,1 0-1,0 0 1,0 0 0,2 3 0,1 3-1022,1-1 0,1 0 0,-1 0 0,1 0 0,10 8 0,32 18-4574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30.2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457 516 21894,'-5'-10'318,"0"1"0,-1 1 1,0-1-1,-1 1 0,1 0 0,-2 0 0,1 1 1,-1 0-1,0 1 0,-1-1 0,1 2 0,-1-1 0,-1 1 1,1 0-1,-1 1 0,-9-3 0,13 5-166,-1 1 0,1-1 0,0 1 0,0 1 0,-1-1 0,1 1 0,0 0 0,-1 0 0,1 1 0,0 0 0,-1 0 0,1 1 0,0-1 0,0 1 0,0 1 0,0-1 0,0 1 0,1 0 0,-1 0 0,1 1 0,0-1 0,0 1 0,0 0 0,1 1 0,-1-1 0,1 1 0,-5 7 0,4-4-65,0 0-1,0 1 1,1 0-1,0 0 1,0 0 0,1 1-1,0-1 1,1 1 0,0-1-1,1 1 1,0 0-1,0 0 1,1 0 0,2 18-1,0-16-93,0 0 0,0-1 0,1 1 0,0-1 0,1 0 0,0 0 0,1 0 0,0 0 0,1-1 0,0 0 0,0 0 0,9 10 0,-6-12 7,0 0 0,0-1 0,1 0 0,0 0 0,0-1 0,1-1 0,-1 1 0,1-2 0,0 1 0,1-2 0,-1 1 0,1-2 0,0 1 0,-1-2 0,1 1 0,0-2 0,0 1 0,0-2 0,18-2 0,-21 2 0,0-1 0,0 0 0,-1-1 0,1 1 0,-1-2 0,0 1 0,0-1 0,0 0 0,0-1 0,-1 0 0,13-10 0,-15 10 0,0-1 0,-1 1 0,1-1 0,-1 0 0,0 0 0,-1 0 0,1 0 0,-1-1 0,0 0 0,-1 1 0,0-1 0,0 0 0,0 0 0,-1 0 0,0 0 0,0-8 0,-2-2 0,0 0 0,-1 0 0,-1 0 0,0 0 0,-1 0 0,-1 1 0,-1 0 0,0 0 0,-1 0 0,-18-28 0,-5-3 0,-72-86 0,67 90 0,-3 1 0,-1 3 0,-2 0 0,-72-51 0,105 85 0,1 1 0,-1 0 0,0 0 0,0 1 0,-8-3 0,14 5 0,1 1 0,-1-1 0,0 1 0,1 0 0,-1-1 0,0 1 0,1 0 0,-1 0 0,0 0 0,1 0 0,-1 1 0,0-1 0,1 0 0,-1 1 0,0-1 0,1 1 0,-1-1 0,1 1 0,-1 0 0,1-1 0,-1 1 0,1 0 0,0 0 0,-1 0 0,1 0 0,0 1 0,0-1 0,0 0 0,-1 0 0,2 1 0,-1-1 0,-1 3 0,0 0 1,0 1-1,1 0 1,-1 0-1,1 0 1,1 0 0,-1 0-1,1 0 1,-1 0-1,2 0 1,-1 0 0,0 0-1,1 0 1,0 0-1,0 0 1,4 9 0,0 0-37,1 0 1,1-1 0,0 0 0,12 16 0,-7-11-327,1-2 1,1 1-1,1-2 1,0 0-1,0-1 1,2 0-1,21 13 1,-14-12-1598,2-1 0,45 18 0,-50-24 816,25 11-2446,2-3-1,56 13 1,-3-16-2367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30.8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189 75 27050,'-6'-2'144,"-1"0"-1,0 1 1,0 0-1,0 0 1,1 1-1,-1 0 1,0 0-1,0 1 1,0-1-1,0 2 1,0-1-1,1 1 0,-1 0 1,1 0-1,-8 4 1,9-3-60,0 0 0,0 1 0,1 0 0,-1 0 0,1 0 0,0 0 0,0 0 1,0 1-1,1 0 0,-1 0 0,1 0 0,0 0 0,1 0 0,-1 1 0,1-1 0,0 1 0,-2 10 0,2-7-22,0 0 0,1 1-1,0-1 1,0 0-1,0 0 1,2 0-1,-1 1 1,1-1-1,0 0 1,1 0-1,0 0 1,0 0-1,1 0 1,1-1-1,-1 1 1,1-1 0,1 0-1,-1 0 1,1 0-1,1-1 1,-1 1-1,1-1 1,1-1-1,-1 1 1,1-1-1,0 0 1,1 0-1,-1-1 1,1 0-1,14 6 1,-7-5-62,-1-1 0,1-1 0,0 0 0,1-1 0,-1 0 0,29 0 0,-33-3 0,0 0 0,-1-1 0,1 0 0,-1 0 0,0-1 0,1-1 0,-1 0 0,0 0 0,0-1 0,-1 0 0,10-6 0,-16 8 0,0 0 0,0 0 0,0-1 0,0 1 0,-1-1 0,1 0 0,-1 0 0,0 0 0,1 0 0,-1 0 0,-1-1 0,1 1 0,0 0 0,-1-1 0,0 1 0,0-1 0,0 0 0,0 1 0,-1-1 0,1 0 0,-1 1 0,0-1 0,0 0 0,0 0 0,-1 1 0,1-1 0,-1 0 0,0 1 0,0-1 0,0 0 0,-2-3 0,-3-8 0,-1 0 0,-1 0 0,0 0 0,-1 1 0,-16-21 0,-75-75 0,27 31 0,63 62 0,9 21-40,-2 13-193,3-16 102,1 0 0,-1-1 0,0 1-1,0-1 1,0 1 0,0-1-1,0 1 1,0-1 0,1 1 0,-1-1-1,0 1 1,1-1 0,-1 1-1,0-1 1,1 1 0,-1-1-1,0 1 1,1-1 0,-1 0 0,1 1-1,-1-1 1,1 0 0,-1 1-1,0-1 1,1 0 0,0 0 0,-1 0-1,1 1 1,-1-1 0,1 0-1,-1 0 1,1 0 0,-1 0 0,2 0-1,46 3-4917,-36 0-470,-16-1 570,4-2 4000,-3 0-4759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31.6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56 82 18858,'1'-13'1320,"-2"-26"1516,1 37-2658,0 1 1,0-1-1,0 0 1,-1 1-1,1-1 1,0 1-1,-1 0 1,1-1-1,-1 1 0,0-1 1,1 1-1,-1 0 1,0-1-1,0 1 1,0 0-1,0 0 1,0-1-1,0 1 1,-2-1-1,2 2-90,1 0 0,-1 0 0,0 0 0,0 0-1,0 0 1,1 0 0,-1 0 0,0 0 0,0 0 0,1 0 0,-1 0 0,0 1-1,0-1 1,1 0 0,-1 0 0,0 1 0,0-1 0,1 1 0,-1-1 0,1 0-1,-1 1 1,0 0 0,1-1 0,-1 1 0,1-1 0,-1 1 0,1 0-1,-1-1 1,1 1 0,0 0 0,-1-1 0,1 1 0,0 0 0,-1 1 0,-10 29 1473,8-15-1408,0 0 0,2 0 0,-1 0 0,2 1 0,0-1 0,2 0 0,-1 0 0,2 0 0,0 0 0,8 23 0,-8-31-160,0 1 1,0-1-1,1 0 1,1-1-1,-1 1 1,1-1-1,1 1 1,-1-2 0,1 1-1,0 0 1,1-1-1,-1-1 1,1 1-1,1-1 1,-1 0-1,1 0 1,-1-1-1,1 0 1,1-1-1,13 5 1,-10-5 6,0-1 0,0 0 0,1 0 0,-1-1 0,0-1 0,1 0 0,-1-1 0,1 0 0,-1-1 0,0-1 0,17-4 0,-24 5 0,-1 1 0,0-1 0,0 0 0,1 0 0,-1-1 0,0 1 0,-1-1 0,1 0 0,0 0 0,-1 0 0,0 0 0,1 0 0,-1-1 0,-1 0 0,1 1 0,0-1 0,-1 0 0,0 0 0,0-1 0,0 1 0,0 0 0,-1-1 0,0 1 0,0-1 0,0 1 0,0-1 0,-1 0 0,0 1 0,0-1 0,0 0 0,0 1 0,-1-1 0,-1-5 0,0 1 0,-1 0 1,0 0-1,-1 0 1,0 1-1,0-1 0,-1 1 1,0 0-1,0 1 0,-1-1 1,0 1-1,0 0 1,-1 1-1,0-1 0,0 1 1,-8-5-1,2 1-9,-1 2-1,0 0 0,0 0 1,0 1-1,-1 1 1,0 0-1,-31-6 0,41 11-108,0 0 0,0 0-1,0 0 1,0 1 0,0 0-1,0 0 1,0 1 0,-7 0-1,11-1-11,1 1 0,-1-1-1,0 0 1,1 1 0,-1-1 0,0 0-1,1 1 1,-1-1 0,0 1-1,1-1 1,-1 1 0,1-1-1,-1 1 1,1-1 0,-1 1 0,1 0-1,-1-1 1,1 1 0,0 0-1,-1-1 1,1 2 0,-1 0-324,1 0 0,0 0 1,0-1-1,0 1 1,0 0-1,1 0 0,-1-1 1,0 1-1,1 0 1,-1-1-1,1 1 0,0 0 1,1 1-1,0 0-135,0-1-1,0 0 0,0 1 1,0-1-1,1 0 1,-1-1-1,1 1 1,0 0-1,0-1 1,-1 1-1,1-1 1,0 0-1,0 0 1,0 0-1,0 0 1,0-1-1,0 1 1,5-1-1,43 7-5010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32.6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614 986 21378,'-11'-5'360,"1"2"0,-1-1 0,0 1 0,0 1 0,0-1 0,-1 2 0,1 0 0,0 0 0,-1 1-1,1 1 1,0 0 0,-1 0 0,1 1 0,0 0 0,0 1 0,0 1 0,0-1 0,1 2 0,-19 9 0,23-10-220,-1 0-1,1 0 1,0 0 0,0 1-1,0 0 1,1 1 0,-1-1-1,1 1 1,0 0 0,1 0-1,0 0 1,0 1 0,0-1-1,1 1 1,0 0 0,0 0-1,0 1 1,1-1 0,0 0-1,1 1 1,0-1 0,0 1-1,0-1 1,1 1 0,0 0-1,1-1 1,0 1 0,0-1-1,4 15 1,-2-14-140,0-1 0,0 1 0,1 0 0,0-1 0,1 0 0,0 0 0,0 0 0,0-1 0,1 0 0,0 0 0,0 0 0,0 0 0,1-1 0,0 0 0,0-1 0,0 1 0,0-1 0,1-1 0,0 1 0,-1-1 0,1-1 0,1 0 0,-1 0 0,11 1 0,-8-1 0,0 0 0,0-2 0,0 1 0,0-1 0,0-1 0,0 0 0,0 0 0,0-2 0,-1 1 0,1-1 0,-1 0 0,1-1 0,-1-1 0,0 1 0,0-1 0,-1-1 0,0 0 0,11-8 0,-15 9 0,0 0 0,-1-1 0,1 1 0,-1-1 0,0 0 0,0 0 0,-1 0 0,0 0 0,0-1 0,0 0 0,-1 1 0,3-10 0,-4 5 0,1 0 0,-1 0 0,-1 1 0,0-1 0,-1 0 0,0 0 0,-3-14 0,-4-5 0,-1 1 0,-2 0 0,0 0 0,-28-46 0,-17-15 0,-4 2 0,-3 2 0,-137-140 0,176 202 0,-12-16 0,-3 2 0,0 2 0,-50-34 0,89 69 0,-1 1 0,0-1 0,1 1 0,-1-1 0,0 1 0,0-1 0,0 1 0,1-1 0,-1 1 0,0 0 0,0 0 0,0 0 0,0-1 0,0 1 0,1 0 0,-1 0 0,0 0 0,0 0 0,0 0 0,-1 1 0,1-1 0,1 0 0,-1 1 0,1-1 0,-1 1 0,1-1 0,0 1 0,-1-1 0,1 1 0,0-1 0,-1 1 0,1-1 0,0 1 0,0 0 0,-1-1 0,1 1 0,0-1 0,0 1 0,0 0 0,0-1 0,0 1 0,0 1 0,0 4 0,1 0 0,0 0 0,0 0 0,4 12 0,6 10 0,0-1 0,3 0 0,0-1 0,1 0 0,2-1 0,0-1 0,22 23 0,7 3 0,104 87 0,-99-96 0,1-3 0,2-2 0,1-2 0,102 44 0,-126-65 0,0-2 0,1-1 0,1-1 0,-1-2 0,1-1 0,1-1 0,-1-2 0,1-2 0,-1-1 0,60-8 0,-82 7 0,-1-1 0,0 0 0,0-1 0,-1 0 0,1-1 0,0 0 0,11-7 0,-17 8 0,-1 1 0,0 0 0,0-1 0,0 0 0,-1 1 0,1-1 0,-1 0 0,1 0 0,-1-1 0,0 1 0,0 0 0,-1-1 0,1 0 0,-1 1 0,1-1 0,-1 0 0,0 1 0,-1-1 0,1 0 0,0 0 0,-1-6 0,-1-8 0,-1 1 0,0 0 0,-2 0 0,0 0 0,0 1 0,-2-1 0,0 1 0,-1 0 0,-16-27 0,-10-11 0,-51-62 0,79 109 0,-240-266 0,86 103 0,153 163 0,-15-16 0,15 19 0,6 10 0,22 46 0,2-1 0,2-1 0,51 71 0,-45-73 0,2-1 0,3-2 0,1-1 0,2-3 0,72 59 0,-89-83 0,0-2 0,1 0 0,0-1 0,2-2 0,46 17 0,-53-24 0,0 0 0,0-1 0,0-1 0,1-1 0,-1-1 0,1 0 0,0-1 0,-1-2 0,23-3 0,-32 3 0,0 0 0,0-1 0,0 0 0,0 0 0,0-1 0,-1-1 0,1 1 0,-1-1 0,0-1 0,-1 0 0,1 0 0,-1-1 0,0 0 0,12-14 0,-13 10 0,0 1 0,-1-1 0,0 0 0,-1 0 0,0 0 0,0-1 0,-1 1 0,-1-1 0,0-1 0,-1 1 0,0 0 0,0-13 0,0-3 0,-2 0 0,-1 0 0,-1 1 0,-1-1 0,-12-45 0,11 61 0,0-1 0,-1 1 0,0 0 0,-1 0 0,0 1 0,-10-14 0,11 19 0,0 0 0,0 1 0,0-1 0,-1 1 0,0 0 0,0 0 0,0 1 0,-1 0 0,1 0 0,-1 0 0,-10-3 0,12 5 0,1 0 0,-1 1 0,0 0 0,0 0 0,1 0 0,-1 1 0,0-1 0,0 1 0,0 0 0,0 1 0,0-1 0,1 1 0,-1 0 0,0 0 0,0 0 0,1 1 0,-1 0 0,-5 3 0,5-2 0,1 0 0,-1 0 0,1 1 0,0-1 0,1 1 0,-1 0 0,0 1 0,1-1 0,0 1 0,0-1 0,1 1 0,-1 0 0,1 0 0,0 0 0,0 0 0,-2 8 0,2-2 0,0-1 0,1 1 0,-1 0 0,2-1 0,0 1 0,0 0 0,1-1 0,0 1 0,1 0 0,0-1 0,1 0 0,0 1 0,1-1 0,0 0 0,0-1 0,1 1 0,0-1 0,1 0 0,0 0 0,0 0 0,1-1 0,9 9 0,-2-4 0,0 0 0,2-1 0,-1-1 0,1 0 0,1-1 0,0-1 0,0 0 0,1-1 0,0-1 0,0-1 0,31 6 0,-11-6-75,1-2 0,-1-2 0,1-1 0,38-5 0,-14-2-2009,94-22 0,-129 22-10,0-3-1,-1 0 1,0-2-1,0 0 1,-1-2 0,-1-1-1,36-26 1,-1-8-3638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39.33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47 32767,'0'-3'0,"0"1"0,0 0 0,0-1 0,0 1 0,0 0 0,1-1 0,-1 1 0,1 0 0,-1-1 0,1 1 0,0 0 0,0 0 0,2-4 0,-1 5 0,-1-1 0,1 1 0,0 0 0,0 0 0,-1 1 0,1-1 0,0 0 0,0 0 0,0 1 0,0 0 0,0-1 0,0 1 0,0 0 0,0 0 0,0 0 0,0 0 0,3 0 0,13 2 0,-1 0 0,0 1 0,1 1 0,-1 0 0,-1 1 0,26 12 0,-5 0 0,61 39 0,-51-24 34,-2 2 1,74 73-1,66 97-1315,-183-201 860,1 0 0,1 0 0,-1 0 0,0 0 0,1-1 0,-1 0 0,1 1 0,0-1 0,0-1 0,0 1 0,0 0-1,0-1 1,0 0 0,0 0 0,0 0 0,6 0 0,-7-1-84,-2 1 106,1-1 1,-1 1-1,0-1 0,0 0 1,0 1-1,1-1 0,-1 0 1,0 0-1,0 0 0,1 0 0,-1 0 1,0 0-1,0 0 0,1 0 1,-1-1-1,0 1 0,0 0 1,0-1-1,1 1 0,-1-1 0,0 1 1,0-1-1,0 0 0,0 1 1,0-1-1,0 0 0,0 0 1,0 0-1,1-1 0,12-19-5581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39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89 231 20094,'-14'-87'3255,"8"48"-658,-14-56 0,20 94-2521,0 1 1,0 0 0,0 0 0,0-1 0,1 1 0,-1 0 0,0 0 0,0-1 0,0 1 0,0 0-1,0-1 1,-1 1 0,1 0 0,0 0 0,0-1 0,0 1 0,0 0 0,0 0 0,0-1-1,0 1 1,0 0 0,-1 0 0,1-1 0,0 1 0,0 0 0,0 0 0,-1 0 0,1-1-1,0 1 1,0 0 0,0 0 0,-1 0 0,1 0 0,0-1 0,0 1 0,-1 0 0,1 0-1,0 0 1,0 0 0,-1 0 0,1 0 0,0 0 0,-1 0 0,1 0 0,0 0 0,0 0-1,-1 0 1,-5 16 697,0 32-1014,-23 473 164,28-492-380,2 1-1,0-1 1,8 36 0,-7-55-161,0-1 1,1 0 0,0 0 0,1 0 0,0 0 0,5 8 0,-6-12-173,0-1 0,1 0 0,-1 1 0,1-1 0,0-1 0,0 1 0,0-1 0,0 1 1,0-1-1,1 0 0,8 4 0,-9-6 156,0 1 1,0-1-1,0 0 1,0 0-1,0 0 1,0-1-1,0 1 1,7-1-1,35-10-5059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40.01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1 145 22298,'0'-128'4652,"0"127"-4562,0 0-1,0 0 1,0 0-1,0 1 1,0-1-1,0 0 0,0 0 1,0 0-1,0 0 1,1 1-1,-1-1 0,0 0 1,0 0-1,1 1 1,-1-1-1,1 0 0,-1 0 1,1 0-1,0 1-42,-1 0 0,0 0-1,1 0 1,-1 0 0,1 0-1,-1 0 1,0 0 0,1 0-1,-1 0 1,1 0 0,-1 0 0,0 0-1,1 0 1,-1 1 0,0-1-1,1 0 1,-1 0 0,1 0-1,-1 1 1,0-1 0,0 0-1,1 0 1,-1 1 0,0-1 0,1 1-1,23 32 1390,-18-24-1132,25 41 46,-2 1 1,-2 1-1,27 77 1,38 175-2134,-84-284 173,-8-20 1586,0 0 1,0 0-1,0 0 0,0 0 0,-1 0 0,1 0 1,0 0-1,0 0 0,0-1 0,0 1 0,0 0 1,0 0-1,0 0 0,0 0 0,0 0 0,0 0 1,1 0-1,-1 0 0,0 0 0,0 0 0,0-1 1,0 1-1,0 0 0,0 0 0,0 0 0,0 0 1,0 0-1,0 0 0,0 0 0,0 0 0,0 0 1,0 0-1,0 0 0,0 0 0,0 0 0,1 0 1,-1 0-1,0 0 0,0-1 0,0 1 0,0 0 1,0 0-1,0 0 0,0 0 0,0 0 0,0 0 1,0 0-1,0 0 0,1 0 0,-1 0 0,0 0 1,0 0-1,0 0 0,0 0 0,0 1 0,0-1 1,0 0-1,0 0 0,0 0 0,0 0 0,1 0 1,-1 0-1,0 0 0,0 0 0,0 0 0,0 0 1,0 0-1,-1-10-3402,-3 4-3604,-14 3 1189,-9-7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29.1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22 110 20254,'-7'-24'1543,"4"16"-1041,1 0 0,-1 1 1,1-1-1,1 0 0,0 0 0,0 0 1,0-11-1,1 18-446,0 1 1,1-1-1,-1 0 1,0 1-1,1-1 0,-1 1 1,1-1-1,-1 0 0,1 1 1,-1-1-1,1 1 1,-1-1-1,1 1 0,-1 0 1,1-1-1,0 1 0,-1-1 1,1 1-1,0 0 1,-1 0-1,1-1 0,0 1 1,0 0-1,-1 0 0,1 0 1,0 0-1,-1 0 1,2 0-1,23 1 926,-22 0-819,45 7 1114,0 3-1,55 19 1,88 44-911,-136-52-390,91 40-789,-54-19-5174,-84-38 3369,4 3-1465,-12-8 3897,0 0 0,1 1 1,-1-1-1,0 0 0,0 0 0,0 0 0,0 0 1,1 0-1,-1 0 0,0 0 0,0 0 0,0 0 1,0 0-1,1 1 0,-1-1 0,0 0 0,0 0 0,0 0 1,0 0-1,1 0 0,-1 0 0,0 0 0,0 0 1,0-1-1,1 1 0,-1 0 0,0 0 0,0 0 1,0 0-1,0 0 0,1 0 0,-1 0 0,0 0 1,0 0-1,0 0 0,0-1 0,0 1 0,0 0 0,1 0 1,-1 0-1,0 0 0,0 0 0,0-1 0,0 1 1,0 0-1,0 0 0,0-12-5079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40.3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0 529 17322,'16'-32'1644,"20"-12"0,22-13 0,32-18 0,13 3 0,18 3 0,-4 9-907,-3 10-933,-15 6-5349,-21 28 1,-16 8-1,-16 6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40.6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33 5 24242,'-1'-5'2220,"-1"7"-800,-4 14-243,-6 29-313,7-15-467,2 0 0,1 0 0,1-1 0,1 1 0,2 0-1,9 50 1,-8-69-385,0 0 0,1 1 0,0-1 0,1-1 0,0 1 0,1-1 0,0 0 0,12 16 0,-12-20-15,0 0 0,0 0 0,0 0 0,1-1 0,0 0 0,0 0 0,0-1 0,1 0 0,0 0 0,0-1 0,0 0 0,0 0 0,9 2 0,-4-3 3,0 0 0,-1-1 0,1 0 0,0-1 0,-1-1 0,1 0 0,-1-1 0,1 0 0,-1 0 0,1-2 0,-1 1 0,17-9 0,-23 10 0,-1-1 0,1 0 0,-1 0 0,0 0 0,1-1 0,-2 1 0,1-1 0,0-1 0,-1 1 0,0-1 0,0 1 0,0-1 0,0 0 0,-1 0 0,0-1 0,0 1 0,0-1 0,-1 0 0,0 1 0,0-1 0,0 0 0,-1 0 0,0 0 0,0 0 0,-1-1 0,1 1 0,-2-8 0,-1 4 0,0 0 0,0 1 0,-1-1 0,-1 1 0,0-1 0,0 1 0,0 1 0,-1-1 0,-1 1 0,1-1 0,-2 1 0,1 1 0,-1 0 0,-9-9 0,-3-1 0,0 1 0,-1 2 0,-1 0 0,-33-17 0,28 17 9,-53-17 0,69 28-34,0 0 1,-1 0-1,1 1 0,-1 1 1,1 0-1,-1 0 0,0 1 1,-13 2-1,24-2-40,-1 0 0,0 0 0,1 0 0,-1 0 0,0 0 0,1 0 1,-1 0-1,0 0 0,1 0 0,-1 0 0,0 1 0,1-1 0,-1 0 0,0 0 0,1 1 0,-1-1 0,1 0 0,-1 1 1,1-1-1,-1 1 0,1-1 0,-1 1 0,1-1 0,-1 1 0,1-1 0,0 1 0,-1-1 0,1 1 0,0 0 0,-1-1 0,1 1 1,0-1-1,0 1 0,0 0 0,0-1 0,-1 1 0,1 0 0,0-1 0,0 1 0,0 1 0,1-1-373,0 1-1,0-1 0,0 1 0,-1-1 1,1 1-1,1-1 0,-1 1 1,0-1-1,0 0 0,0 1 1,1-1-1,-1 0 0,1 0 0,-1 0 1,3 1-1,5 1-990,-1 1 0,1-2 0,0 1 0,0-1-1,0-1 1,1 1 0,10-1 0,42-1-4287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41.01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1 421 32767,'0'0'0,"0"0"0,0 0 0,0 0 0,0 0 0,0 0 0,0 0 0,0-1 0,1 1 0,-1 0 0,0 0 0,0 0 0,0 0 0,0 0 0,0 0 0,0 0 0,0 0 0,0 0 0,1 0 0,-1 0 0,0-1 0,0 1 0,0 0 0,0 0 0,0 0 0,0 0 0,1 0 0,-1 0 0,0 0 0,0 0 0,0 0 0,0 0 0,0 0 0,0 0 0,1 0 0,-1 0 0,0 0 0,0 1 0,0-1 0,0 0 0,0 0 0,0 0 0,1 0 0,-1 0 0,0 0 0,0 0 0,0 0 0,0 0 0,0 0 0,0 1 0,0-1 0,0 0 0,0 0 0,0 0 0,1 0 0,-1 0 0,0 0 0,0 0 0,0 1 0,13 11 0,13 17 0,-26-29 0,34 39 0,34 39 0,66 99 0,-126-164 0,1 2 0,-2-1 0,8 20 0,-12-27 0,-1 0 0,0 1 0,-1-1 0,1 0 0,-1 0 0,-1 1 0,1-1 0,-1 1 0,-2 11 0,2-18 0,-1 1 0,1-1 0,-1 1 0,1-1 0,-1 1 0,0-1 0,0 0 0,0 1 0,0-1 0,0 0 0,0 1 0,0-1 0,0 0 0,0 0 0,0 0 0,-1 0 0,1 0 0,0 0 0,-1-1 0,1 1 0,-1 0 0,1-1 0,-1 1 0,1-1 0,-1 1 0,1-1 0,-1 0 0,1 1 0,-1-1 0,0 0 0,1 0 0,-1 0 0,-2-1 0,-3 0 0,0 1 0,0-2 0,0 1 0,0-1 0,0 0 0,-9-4 0,5 0 0,1 0 0,0-1 0,1 0 0,-1 0 0,1-1 0,1 0 0,0-1 0,0 0 0,0 0 0,1-1 0,1 0 0,0 0 0,0-1 0,-8-21 0,1 0 0,3-1 0,0 0 0,2 0 0,-3-35 0,5 20 0,2-1 0,4-96 0,2 123 0,0 0 0,2 0 0,0 0 0,2 1 0,0 0 0,2 0 0,0 0 0,20-36 0,-21 48 0,0 0 0,0 1 0,1 0 0,0 0 0,0 1 0,1 0 0,0 0 0,0 1 0,0 0 0,1 0 0,0 1 0,0 1 0,1-1 0,-1 2 0,1-1 0,0 2 0,13-3 0,-17 4 0,0 0 0,0 0 0,0 1 0,1 0 0,-1 0 0,0 1 0,0 0 0,0 0 0,0 0 0,0 1 0,0 0 0,-1 1 0,1-1 0,0 1 0,-1 0 0,0 1 0,0 0 0,0 0 0,0 0 0,-1 1 0,1-1 0,-1 1 0,0 1 0,-1-1 0,1 1 0,-1 0 0,6 10 0,-7-8 3,0 0-1,0 0 1,0 0 0,-1 1 0,0-1-1,0 1 1,-1-1 0,-1 1-1,1 0 1,-1-1 0,-1 1 0,1 0-1,-2-1 1,1 1 0,-1-1-1,0 1 1,-1-1 0,0 0 0,-8 16-1,-6 6-122,-2 0 0,-1-1 0,-39 44 0,-1 3-1602,14-2-3739,26-54 2480,-1-2-1,-1 0 1,-40 26-1,56-40 2331,-37 24-5637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41.36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7 763 28995,'-7'1'420,"7"-1"0,25-7-4,36-12 4,58-17 0,55-25-4,51-21 4,22-17 0,-2-6 0,-22 6-420,-35 11-660,-41 18-744,-29 19-1436,-54 18-2733,-36 20 1,-56 14-1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6:41.69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0 767 21966,'2'9'1200,"31"-9"0,49-19 0,66-24-808,81-28-1752,65-44-3556,42-35-1,9-19 1,42-39-1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18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1 692 22858,'0'0'133,"0"0"1,0 0-1,0 0 1,0 1-1,1-1 0,-1 0 1,0 0-1,0 0 0,0 0 1,1 0-1,-1 0 0,0 0 1,0 0-1,0 0 1,1 0-1,-1 0 0,0-1 1,0 1-1,0 0 0,0 0 1,1 0-1,-1 0 0,0 0 1,0 0-1,0 0 1,0 0-1,1-1 0,-1 1 1,0 0-1,0 0 0,0 0 1,0 0-1,0 0 1,0-1-1,0 1 0,1 0 1,-1 0-1,0 0 0,0 0 1,0-1-1,0 1 0,0 0 1,0 0-1,0 0 1,0-1-1,0 1 0,0 0 1,0 0-1,0 0 0,0-1 1,0 1-1,0 0 0,0 0 1,0 0-1,0 0 1,0-1-1,-1 1 0,1 0 1,0 0-1,0 0 0,0 0 1,0-1-1,0 1 0,0 0 1,0 0-1,-1 0 1,30 8 1529,32 19-2353,86 64 690,-49-26 0,-92-62 0,-1 0 0,1-1 0,0 0 0,0 0 0,0 0 0,0-1 0,1 0 0,-1 0 0,0 0 0,0-1 0,1 0 0,-1 0 0,0-1 0,0 1 0,1-1 0,-1-1 0,12-3 0,5-4 0,1-1 0,-1-1 0,24-16 0,-32 18 0,334-218 0,-92 56 0,-11 24 0,48-30 0,-248 145 196,-14 8-2886,-32 23-5178,-2-1 3451,-19-13-1158,-19-8-625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23.22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1 431 15253,'467'-93'10692,"5"41"-4513,-58 41-5475,167-9-765,-335 5 61,432-31 0,-272 10 0,327-25 0,8 48 0,-482 15 0,834-2-204,-1093-8-1664,-1 5 1414,1 0 19,0 1 0,0 0 0,-1-1-1,1 1 1,-1 0 0,0 0 0,1-1 0,-1 1-1,0 0 1,-1 0 0,1 0 0,0 0-1,0 0 1,-1 0 0,1 0 0,-1 1 0,0-1-1,0 1 1,1-1 0,-1 1 0,0-1 0,0 1-1,0 0 1,0 0 0,-3-1 0,-40-23-5874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26.13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947 397 29299,'-12'-2'224,"-1"1"0,0 0 0,1 1 0,-1 0 0,1 1 0,-1 0 0,1 1-1,-25 7 1,1-1 72,-242 36 826,227-39-1113,-1-3 0,1-1-1,-75-10 1,110 6-9,0 0 0,0 0 0,0-2 0,0 0 0,1-1 0,0 0 0,0-1 0,-14-10 0,24 15 0,1-1 0,-1 0 0,1-1 0,0 1 0,0-1 0,1 0 0,-1 0 0,1 0 0,0-1 0,0 1 0,0-1 0,0 1 0,1-1 0,0 0 0,0 0 0,0 0 0,0 0 0,1 0 0,0-1 0,0 1 0,1 0 0,-1-1 0,1 1 0,0 0 0,1-1 0,-1 1 0,1 0 0,2-7 0,0 3 0,0 0 0,1 1 0,0-1 0,1 1 0,0 0 0,0 0 0,0 1 0,1-1 0,0 1 0,1 0 0,0 1 0,13-11 0,0 2 0,2 1 0,-1 1 0,39-17 0,-26 15 0,1 2 0,0 1 0,1 2 0,0 1 0,1 2 0,0 1 0,60-1 0,-79 7 0,1 1 0,-1 0 0,1 1 0,-1 1 0,0 1 0,0 1 0,-1 0 0,1 1 0,-1 1 0,0 1 0,-1 0 0,0 1 0,0 1 0,-1 1 0,0 0 0,-1 1 0,19 18 0,-16-8 0,0 0 0,-1 1 0,-1 0 0,-1 1 0,-1 1 0,-1 1 0,-2-1 0,10 34 0,-9-18 0,-2 1 0,-2 1 0,-1-1 0,-1 73 0,-7-82 0,-1 0 0,-1 0 0,-2-1 0,-2 0 0,-1 0 0,-1 0 0,-1-1 0,-2-1 0,-2 0 0,0 0 0,-2-2 0,-1 0 0,-34 40 0,14-25 0,-1-1 0,-3-2 0,-1-2 0,-1-2 0,-3-2 0,-99 56 0,116-74 0,0-2 0,-47 16 0,68-27 0,-1 0 0,0-1 0,1 0 0,-1 0 0,0-1 0,0-1 0,0 0 0,-1 0 0,1 0 0,0-2 0,1 1 0,-15-5 0,20 5 0,0 0 0,0-1 0,0 0 0,0 0 0,1 0 0,-1 0 0,1-1 0,0 1 0,-1-1 0,1 0 0,0 0 0,1 0 0,-1 0 0,0 0 0,1-1 0,0 0 0,0 1 0,0-1 0,0 0 0,0 0 0,1 0 0,0 0 0,0 0 0,0 0 0,0 0 0,1 0 0,-1 0 0,1-1 0,0 1 0,0 0 0,2-6 0,-1 0 0,1 0 0,1 0 0,0 0 0,0 1 0,1-1 0,0 1 0,1 0 0,0 0 0,0 0 0,1 0 0,13-14 0,-3 7 0,1 0 0,1 1 0,1 0 0,0 2 0,1 0 0,0 1 0,1 1 0,0 1 0,1 1 0,0 1 0,0 1 0,1 1 0,0 0 0,0 2 0,0 1 0,1 1 0,-1 1 0,1 1 0,-1 1 0,1 0 0,-1 2 0,0 1 0,0 1 0,0 1 0,41 17 0,-32-6-34,37 24 0,-42-23-1180,48 23 1,-63-36-81,0 0 0,1-1 0,-1-1 0,16 3 0,-15-4-22,8 1-1330,0 0 1,0-2 0,22 0 0,17-9-3303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26.57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460 180 21638,'-8'-15'484,"0"1"0,-1 0-1,0 1 1,-1 0 0,0 0 0,-1 1-1,-1 0 1,-16-13 0,21 20-245,0 0 0,0 0-1,0 0 1,-1 1 0,1 0 0,-1 0 0,0 1 0,0 0-1,-1 1 1,1-1 0,0 2 0,-1-1 0,0 1-1,1 0 1,-1 1 0,1 0 0,-12 2 0,16-2-123,1 1 0,0 0 0,-1 0 0,1 0 0,0 1 0,-1-1 0,1 1 0,0-1 0,0 1 0,0 0 0,0 1 0,1-1 0,-1 0 0,1 1 0,-1-1 0,1 1 0,-3 4 0,2-2-61,0 1 0,0 0 0,0 0 0,1 1 0,0-1 0,0 1 0,1-1-1,-2 12 1,2 4-76,1 1 0,1-1 0,1 0-1,7 34 1,0-12 21,3 0 0,1-1 0,2 0 0,29 55 0,-27-66 0,0-1 0,3-1 0,0-1 0,2-1 0,1 0 0,28 25 0,-42-45 0,0 0 0,0-1 0,1 0 0,0-1 0,0 0 0,0 0 0,1-1 0,0-1 0,0 0 0,0 0 0,0-1 0,1 0 0,0-1 0,-1 0 0,22-1 0,-22-1 0,0-2 0,0 1 0,-1-1 0,1-1 0,-1 0 0,1 0 0,-1-1 0,0 0 0,-1-1 0,1 0 0,-1-1 0,0 0 0,0 0 0,-1-1 0,1 0 0,-1-1 0,7-9 0,-6 5 0,0 0 0,-1-1 0,0 0 0,-1 0 0,0-1 0,-2 0 0,1 0 0,-2 0 0,0-1 0,0 1 0,-2-1 0,0 0 0,0 0 0,-1 0 0,-1 0 0,-3-25 0,0 19 0,0 0 0,-1 1 0,-1-1 0,-1 1 0,-1 1 0,-1-1 0,0 1 0,-1 0 0,-2 1 0,0 0 0,-19-24 0,15 26 1,0 2 1,0-1-1,-2 2 1,0 0-1,0 1 1,-1 1-1,-1 1 1,0 0-1,0 2 1,0 0-1,-1 1 0,-27-6 1,19 7-28,-1 1 0,1 1 0,-1 1 0,1 2 0,-1 1 0,0 1 0,1 1 0,-44 10 0,59-9-232,0 2 1,1-1 0,-24 12-1,26-10-516,1 0 0,-1 0 0,1 1 0,0 0 0,-10 10 0,15-13 298,0 0 0,1-1 0,0 1 0,-1 0 0,2 1 0,-1-1 0,0 1 0,1-1 0,0 1 0,0 0 0,0-1 0,1 1 0,-1 0-1,1 0 1,0 1 0,1-1 0,-1 0 0,1 0 0,0 0 0,0 0 0,1 0 0,0 0 0,0 1 0,0-1 0,0 0 0,1-1 0,0 1 0,0 0 0,3 6 0,3 1-1078,0-1 1,1 0-1,16 16 0,-25-26 1477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27.22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427 419 23634,'2'-45'1439,"-1"26"-565,-1 0 0,-3-32 0,3 51-821,0-1 0,0 0 0,0 0 0,-1 0 0,1 0 0,0 0 0,0 0 0,-1 0 0,1 1 0,0-1 0,-1 0 0,1 0 0,-1 0 0,1 1 0,-1-1 0,1 0 0,-1 0 0,0 1 0,1-1 0,-1 1 0,0-1 0,0 1 0,1-1 0,-1 1 0,0-1 0,0 1 0,0-1 0,0 1 0,1 0 0,-1 0 0,0-1 0,0 1 0,0 0 0,0 0 0,0 0 0,0 0 0,0 0 0,0 0 0,1 0 0,-1 1 0,0-1 0,0 0 0,0 0 0,0 1 0,0-1 0,0 0 0,1 1 0,-1-1 0,-1 1 0,-4 3 182,0-1-1,0 1 0,1 0 1,0 0-1,-8 8 1,3-1-144,0 1 1,2 0 0,-1 0 0,2 1 0,-1 0 0,2 1 0,0-1 0,0 1 0,2 0 0,-1 1-1,-3 27 1,4-12-109,0 1-1,3-1 1,0 1-1,8 56 1,-4-61 17,2-1 0,0 0 0,2-1 0,1 1 0,0-1 0,2-1 0,1 0 0,1 0 0,24 34 0,-28-46 0,1 0 0,1-1 0,0 0 0,0 0 0,0-1 0,1-1 0,1 1 0,-1-2 0,2 0 0,-1 0 0,0-1 0,1-1 0,0 0 0,1-1 0,-1 0 0,1-1 0,0 0 0,-1-1 0,18 0 0,-20-2 0,1 0 0,-1-1 0,0 0 0,1-1 0,-1 0 0,0-1 0,0 0 0,0 0 0,-1-1 0,1-1 0,-1 0 0,0 0 0,0-1 0,-1-1 0,1 1 0,8-10 0,-8 7 0,-1-1 0,-1-1 0,0 1 0,0-1 0,-1 0 0,0-1 0,-1 0 0,-1 0 0,1 0 0,-2-1 0,0 0 0,-1 1 0,4-22 0,-4 1 0,-1 1 0,-2-1 0,-1 0 0,-2 1 0,-1-1 0,-1 1 0,-2 0 0,-1 0 0,-2 1 0,-1 0 0,-1 1 0,-1 0 0,-2 1 0,-1 0 0,-1 2 0,-32-40 0,27 41 0,-1 0 0,-1 1 0,-2 2 0,0 0 0,-1 2 0,-53-31 0,54 38 0,1 1 0,-2 2 0,1 0 0,-2 2 0,1 1 0,-1 1 0,0 2 0,-43-4 0,56 9 0,0-1 0,0 2 0,0 0 0,0 1 0,0 0 0,0 2 0,1-1 0,-15 7 0,25-9 0,-1 1 0,1 0 0,0 0 0,0 0 0,0 0 0,1 1 0,-1 0 0,0 0 0,1 0 0,0 0 0,0 0 0,0 0 0,0 1 0,0 0 0,1 0 0,-1-1 0,1 1 0,0 1 0,0-1 0,1 0 0,-1 0 0,1 1 0,0-1 0,0 1 0,1-1 0,-1 1 0,1-1 0,0 1 0,0-1 0,1 7 0,1 0 0,1-1 0,0 1 0,0-1 0,1 0 0,1 0 0,0 0 0,0 0 0,1-1 0,0 0 0,0 0 0,14 14 0,9 6 0,59 48 0,-32-35 0,105 58 0,72 21 0,109 65 0,-322-173-220,-1 1-1,0 2 1,-2 0-1,1 0 1,-2 2 0,28 37-1,-40-50-493,0 0 1,0-1-1,1 0 0,-1 0 0,8 5 0,-7-6-859,-1 1 0,1 0 0,-1 0-1,0 0 1,4 5 0,6 8-4256,-5-9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29.4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273 134 22142,'1'-31'1083,"1"22"-679,-2-1 0,1 0 0,-1 1 1,-1-1-1,0 1 0,0-1 0,-1 1 0,-4-14 0,6 23-379,0 0 0,-1 0-1,1-1 1,0 1-1,0 0 1,0-1 0,-1 1-1,1 0 1,0 0-1,-1 0 1,1-1-1,0 1 1,0 0 0,-1 0-1,1 0 1,0 0-1,-1-1 1,1 1 0,0 0-1,-1 0 1,1 0-1,0 0 1,-1 0 0,1 0-1,0 0 1,-1 0-1,1 0 1,-1 0-1,1 0 1,0 0 0,-1 0-1,1 1 1,0-1-1,-1 0 1,1 0 0,0 0-1,0 0 1,-1 0-1,1 1 1,0-1-1,-1 0 1,1 0 0,0 1-1,0-1 1,-1 0-1,1 0 1,0 1 0,-10 11 394,0 0 0,1 0 0,0 1 0,-8 16 0,9-14-154,-20 35 359,3 1 1,1 1-1,-28 96 1,35-82-999,3 0 0,-11 126 1,24-182 79,-1 10-194,1 0 0,1 1 1,4 30-1,-3-45-147,0 1 0,1-1 1,0 0-1,1 0 0,5 11 1,-5-12-504,0 0 0,1 0 1,-1 0-1,1-1 0,0 1 1,1-1-1,5 5 1,-8-8 711,0 0 0,0 0 0,0 1 0,0-2 0,0 1 0,0 0 0,0 0 0,0-1 1,1 1-1,-1-1 0,0 1 0,5-1 0,32-5-5110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27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1 522 24082,'1'-7'327,"1"-1"-1,0 1 0,0 0 0,1-1 1,0 1-1,0 0 0,7-11 1,-8 16-253,-1 1-1,0-1 1,1 0 0,0 0 0,-1 1 0,1-1-1,0 1 1,0-1 0,0 1 0,0 0 0,0 0-1,0 0 1,0 0 0,0 0 0,0 0 0,0 1-1,1-1 1,-1 1 0,0-1 0,1 1-1,-1 0 1,0 0 0,0 0 0,1 0 0,-1 0-1,0 1 1,1-1 0,-1 1 0,4 1 0,6 3 192,-1 0 0,1 2 0,-1-1 0,-1 1 0,1 0 0,-1 1 0,13 14 0,61 69 1305,-58-58-1455,-13-15-103,1 0 0,1-1 1,30 27-1,-42-41-13,0-1-1,1 1 1,-1 0 0,1-1-1,-1 0 1,1 0 0,0 0-1,0-1 1,0 1 0,0-1 0,0 0-1,0 0 1,1 0 0,-1-1-1,0 1 1,0-1 0,1 0-1,-1 0 1,0-1 0,0 1 0,0-1-1,1 0 1,-1 0 0,0 0-1,7-4 1,-6 2 0,1-1 0,-2 0 0,1 0 0,0 0 0,-1-1 0,0 0 0,0 0 0,0 0 0,0 0 0,-1 0 0,0-1 0,0 0 0,0 1 0,-1-1 0,0 0 0,0 0 0,1-9 0,2-12 0,-1 0 0,1-45 0,-3 10 0,-4 0 0,-2 0 0,-3 0 0,-2 1 0,-21-71 0,29 131 0,-3-14-10,-1-1 0,-11-23 0,14 44-807,6 12-202,89 146-12960,-46-99 8338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28.2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158 943 23234,'30'-38'1623,"-2"0"-1,31-56 1,-51 78-1175,0-1 1,-1 1 0,-1-2 0,0 1 0,-2-1 0,0 1 0,-1-1 0,0 0-1,-1-23 1,-2 36-433,0 0 0,0 0 0,-1 0 0,1 0 0,-1 0 0,0 1 0,-1-1 0,1 0 0,-1 1 0,0-1 0,-4-6 0,4 8-16,-1 0-1,1 1 0,0-1 0,-1 1 0,1 0 0,-1-1 0,0 1 1,0 1-1,0-1 0,0 0 0,0 1 0,0-1 0,0 1 0,0 0 1,0 0-1,-1 0 0,-5 0 0,-1 0 1,0 1 0,1 0 0,-1 0 0,0 1 0,1 0 0,-1 1 0,0 0 0,1 1 0,0 0 0,0 0 0,0 1 0,0 0 0,0 0 0,1 1 0,0 0 0,0 1 0,0 0 0,0 0 0,1 1 0,0 0 0,-6 8 0,7-8 0,1 0 0,-1 0 0,1 1 0,1 0 0,-1 0 0,1 0 0,1 1 0,0-1 0,0 1 0,0 0 0,1 0 0,0 0 0,1 0 0,0 0 0,1 0 0,0 0 0,0 0 0,1 0 0,0 1 0,0-1 0,1 0 0,5 12 0,-3-10 0,1-1 0,1 0 0,0 0 0,1-1 0,0 1 0,0-1 0,0-1 0,2 1 0,-1-1 0,1-1 0,0 0 0,0 0 0,1-1 0,0 0 0,0 0 0,0-1 0,1-1 0,0 1 0,17 3 0,-9-3 0,0-1 0,1-1 0,-1 0 0,1-2 0,0 0 0,0-1 0,-1-1 0,1-1 0,0-1 0,31-9 0,-43 10 0,0 0 0,0-1 0,-1-1 0,1 1 0,-1-1 0,1 0 0,-1-1 0,-1 0 0,1 0 0,-1 0 0,0-1 0,0 0 0,0 0 0,8-12 0,-8 7 0,-1 0 0,0 0 0,0 0 0,-1-1 0,-1 0 0,0 1 0,0-1 0,-1 0 0,0-16 0,0 3 0,-1 0 0,-5-45 0,3 66 0,0 6 0,-2 14 0,0 28 0,4-37 0,0 0 0,0 1 0,0-1 0,1 0 0,0 0 0,0 0 0,1 0 0,0 0 0,0 0 0,1-1 0,0 1 0,0-1 0,0 0 0,1-1 0,0 1 0,0-1 0,0 0 0,1 0 0,-1 0 0,9 4 0,-5-3 0,1-2 0,0 1 0,0-1 0,0-1 0,0 0 0,0 0 0,1-1 0,-1 0 0,1-1 0,-1 0 0,1-1 0,0 0 0,18-3 0,-19 2 0,1-1 0,-1 0 0,0-1 0,1 0 0,-1-1 0,-1 0 0,1-1 0,0 1 0,-1-2 0,0 1 0,-1-1 0,1-1 0,-1 0 0,0 0 0,-1 0 0,1-1 0,-2 0 0,1-1 0,-1 1 0,0-1 0,-1-1 0,0 1 0,0-1 0,-1 1 0,-1-1 0,1-1 0,2-15 0,0-23 0,-1-1 0,-3 1 0,-1-1 0,-3 1 0,-2-1 0,-3 1 0,-1 0 0,-3 1 0,-26-76 0,11 69 0,37 74 0,2-1 0,0-1 0,1 0 0,0 0 0,29 23 0,-17-15 0,85 77 0,21 20 0,-107-96 0,-1 2 0,38 56 0,-56-75 2,-1 0 0,0 0-1,0 1 1,-1-1 0,-1 1 0,0 0-1,0 0 1,-1 0 0,0 0 0,0 0-1,-1 15 1,-1-17-140,-1 1 0,0 0 0,-1 0 0,0 0 0,-1-1 0,1 1 0,-1-1 0,-1 0 0,0 0 0,0 0 0,0 0 0,-1-1 0,-8 10-1,-10 7-1548,-1 0 0,-1-2 0,-1-1 0,-1-1 0,0-1 0,-36 17 0,-91 48-4662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28.9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61 228 30695,'-11'-24'197,"1"0"0,1 0 1,1-1-1,1 0 0,2 0 0,-5-51 1,10 76-192,0 1 1,0-1 0,0 0 0,0 0-1,1 1 1,-1-1 0,0 0 0,0 0-1,0 1 1,1-1 0,-1 0 0,0 0-1,0 0 1,1 0 0,-1 1 0,0-1-1,0 0 1,1 0 0,-1 0 0,0 0-1,0 0 1,1 0 0,-1 0 0,0 0-1,1 1 1,-1-1 0,0 0 0,1 0-1,-1 0 1,0-1 0,0 1 0,1 0-1,-1 0 1,0 0 0,1 0 0,-1 0-1,0 0 1,0 0 0,1 0 0,-1-1 0,0 1-1,0 0 1,1 0 0,-1 0 0,0 0-1,0-1 1,1 1 0,-1 0 0,0 0-1,0-1 1,0 1 0,0 0 0,0 0-1,1-1 1,-1 1 0,0 0 0,0-1-1,0 1 1,0 0 0,0 0 0,0-1-1,0 1 1,0 0 0,0-1 0,0 1-1,0 0 1,0-1 0,0 1 0,0-1-1,19 22 170,-18-20-172,29 37 3,-2 2 0,-2 1 0,-1 1 0,-3 1 0,25 64 0,63 239-10,-75-168-145,-33-165 65,-1-7-429,0 0 0,1-1 0,-1 1 0,1-1 0,1 1 0,-1-1 0,1 0-1,0 0 1,0 0 0,0 0 0,8 7 0,10 17-7049,-7-14 1284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29.3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295 231 25062,'-1'-10'229,"-1"1"0,0-1 0,-1 1-1,0 0 1,-1 0 0,0 0 0,0 0-1,-1 0 1,0 1 0,0 0-1,-1 0 1,0 0 0,-11-10 0,13 15-136,1 0 0,-1 0 0,0 0 0,0 1 0,0 0 0,0-1 0,0 2 0,0-1 0,-1 0 0,1 1 0,-1 0 0,1 0 0,-1 0 0,0 0 0,1 1 0,-1 0 0,0 0 0,1 0 0,-1 0 0,1 1 0,-1 0 0,0 0 0,1 0 0,0 0 0,-1 1 0,1 0 0,0 0 0,-1 0 0,-6 5 0,4-1-2,0 0 0,0 0 0,1 1 0,-1-1 1,1 1-1,1 1 0,0-1 0,0 1 0,0 0 0,1 0 0,0 0 1,0 1-1,1-1 0,0 1 0,1 0 0,0 0 0,0 0 0,0 13 0,0 2-94,1 1 0,1 0 0,1 0-1,2-1 1,8 40 0,-5-38 3,1 0 0,2-1 0,0 1 0,2-2 0,0 0 0,23 34 0,-25-45 0,0 0 0,1 0 0,1-2 0,0 1 0,1-1 0,0-1 0,0 0 0,1 0 0,1-1 0,0-1 0,0-1 0,16 7 0,-11-7 0,0-1 0,1-1 0,0-1 0,0 0 0,0-2 0,0 0 0,0-1 0,1-1 0,-1-1 0,0-1 0,0-1 0,0-1 0,25-7 0,-33 7 0,1-1 0,-1 0 0,0-1 0,0 0 0,-1 0 0,0-1 0,0-1 0,0 0 0,-1 0 0,0-1 0,-1-1 0,0 0 0,-1 0 0,0 0 0,0-1 0,-1 0 0,0-1 0,-1 1 0,-1-1 0,0-1 0,4-13 0,-4 8 0,-1 0 0,-1 0 0,-1 0 0,-1-1 0,0 1 0,-1 0 0,-1-1 0,-1 1 0,-1 0 0,0 0 0,-2 0 0,1 1 0,-2-1 0,-12-24 0,9 23 0,-1 2 0,-1-1 0,-1 1 0,0 1 0,-1 0 0,-1 1 0,0 0 0,-1 1 0,0 1 0,-2 0 0,1 1 0,-34-18 0,21 17-21,-1 0 1,0 2-1,0 1 1,-2 2-1,1 1 0,-1 1 1,0 2-1,-61-1 1,79 5-188,0 1 0,-1 0 0,-21 6 1,29-5-164,0 0-1,0 1 1,1 0 0,-1 0 0,1 1 0,0-1 0,0 1 0,0 1 0,-8 7 0,7-6-467,1 1 0,-1-1-1,2 1 1,-1 1 0,1-1 0,0 1 0,1-1-1,-4 10 1,6-13 383,1 0 0,-1 0-1,1 0 1,1 1-1,-1-1 1,0 0 0,1 0-1,0 1 1,0-1 0,0 0-1,1 1 1,0-1 0,-1 0-1,1 0 1,1 0-1,-1 0 1,1 0 0,-1 0-1,5 7 1,0-2-967,1-1 0,0 1 0,15 13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30.05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0 412 32767,'3'-15'0,"-2"9"0,0-1 0,0 1 0,1 0 0,-1 0 0,1 0 0,4-6 0,-6 11 0,1 0 0,0 0 0,0 0 0,-1 0 0,1 0 0,0 0 0,0 0 0,0 0 0,0 0 0,0 1 0,0-1 0,0 0 0,1 1 0,-1-1 0,0 1 0,0-1 0,0 1 0,1 0 0,-1-1 0,0 1 0,0 0 0,1 0 0,-1 0 0,0 0 0,0 0 0,1 0 0,-1 0 0,0 0 0,0 1 0,1-1 0,-1 1 0,0-1 0,0 0 0,0 1 0,0 0 0,2 0 0,7 5 0,0 0 0,0 0 0,0 1 0,-1 1 0,0-1 0,0 1 0,-1 1 0,0 0 0,8 12 0,1 2 0,-2 1 0,23 47 0,74 236 0,-59-145 0,-46-146 0,-7-16 0,0 0 0,0 0 0,0 0 0,0 0 0,0 0 0,0 0 0,0 0 0,0 0 0,0 0 0,0 0 0,0 0 0,0 0 0,0 0 0,0 0 0,0 0 0,0 0 0,0 0 0,0 0 0,0 0 0,0 0 0,0 0 0,0 0 0,0 0 0,1 0 0,-1-1 0,0 1 0,0 0 0,0 0 0,0 0 0,0 0 0,0 0 0,0 0 0,0 0 0,0 0 0,0 0 0,0 0 0,0 0 0,0 0 0,-6-32 0,-41-133 0,-28-123 0,73 278 0,-8-39 0,1-1 0,3 0 0,-1-71 0,7 120 0,0 1 0,0-1 0,0 1 0,0-1 0,0 0 0,0 1 0,0-1 0,1 0 0,-1 1 0,0-1 0,0 1 0,0-1 0,1 0 0,-1 1 0,0-1 0,1 1 0,-1-1 0,1 1 0,-1-1 0,0 1 0,1-1 0,-1 1 0,1-1 0,-1 1 0,1 0 0,-1-1 0,1 1 0,0 0 0,-1 0 0,1-1 0,-1 1 0,1 0 0,0 0 0,-1 0 0,1-1 0,-1 1 0,1 0 0,0 0 0,-1 0 0,1 0 0,0 0 0,-1 1 0,1-1 0,0 0 0,-1 0 0,1 0 0,-1 0 0,2 1 0,34 18 0,-29-15 0,56 34 0,135 72 0,-170-96 0,2-2 0,0-1 0,0-1 0,1-1 0,33 4 0,-51-11 0,-1-1 0,1-1 0,0 0 0,-1 0 0,1-1 0,-1-1 0,1 0 0,-1 0 0,19-8 0,-24 8 0,-1-1 0,1 0 0,-1-1 0,0 0 0,0 0 0,-1 0 0,1 0 0,-1-1 0,0 0 0,0 0 0,-1 0 0,1-1 0,-1 1 0,0-1 0,-1 0 0,1 0 0,-1-1 0,4-11 0,-2-1 0,-1-1 0,-1 1 0,0-1 0,-2 1 0,0-1 0,-1 0 0,-3-19 0,0 11 0,-1 0 0,-2 0 0,0 1 0,-15-36 0,21 61 0,-1 1 0,1 0 0,0-1 0,-1 1 0,0 0 0,1-1 0,-1 1 0,0 0 0,0 0 0,1-1 0,-1 1 0,0 0 0,0 0 0,0 0 0,-2-1 0,2 2 0,1 0 0,0 1 0,-1-1 0,1 0 0,-1 0 0,1 0 0,0 1 0,-1-1 0,1 0 0,-1 1 0,1-1 0,0 0 0,0 1 0,-1-1 0,1 0 0,0 1 0,-1-1 0,1 1 0,0-1 0,0 0 0,0 1 0,0-1 0,-1 1 0,1-1 0,0 1 0,0-1 0,0 1 0,0-1 0,0 1 0,-4 54 0,7-16 2,2 1 0,2-1-1,19 67 1,-2-35-46,35 75 0,-19-65-65,9-1-3643,-41-68 2369,0-1 0,1 0 0,1 0 0,0-1 0,0 0 0,1-1 0,0 0 0,0-1 0,1 0 0,0-1 0,14 6 0,25 1-4725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30.4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390 147 29975,'0'-11'117,"0"-2"31,0 0 0,0 0 0,-2 0 0,-5-25 0,7 36-126,-1-1 0,0 1-1,0 0 1,0-1 0,0 1-1,0 0 1,0-1 0,-1 1-1,1 0 1,-1 0 0,1 0 0,-1 1-1,0-1 1,0 0 0,0 0-1,0 1 1,0-1 0,0 1-1,0 0 1,-1 0 0,1 0-1,0 0 1,-1 0 0,1 0-1,-1 1 1,1-1 0,-1 1-1,1-1 1,-1 1 0,1 0 0,-5 1-1,-5 0 45,1 1 0,0 0 0,1 1 0,-1 0 0,0 1 0,1 0-1,-16 9 1,-1 3 135,-37 28 1,53-37-182,1 1 1,0 0 0,0 1 0,1 0-1,1 0 1,-1 1 0,1 0 0,1 0-1,0 1 1,0 0 0,1 0 0,1 1-1,0 0 1,-5 18 0,9-27-21,0 0 0,1 0 0,-1 0 0,1 0 0,0 0 0,0 0 0,0 0 0,1 0 0,-1 0 0,1 0 0,-1 0 0,1 0 0,0 0 0,0 0 0,0 0 0,1-1 0,-1 1 0,1 0 0,-1-1 0,3 3 0,-1-2 0,1 0 0,-1 0 0,1 0 0,0-1 0,0 1 0,0-1 0,0 0 0,0 0 0,0 0 0,1-1 0,-1 0 0,5 1 0,7 1 0,1-1 0,-1-1 0,0 0 0,1-2 0,-1 0 0,24-4 0,-25 2 0,1 0 0,-1-1 0,0-1 0,0 0 0,-1-1 0,0-1 0,0 0 0,23-17 0,-29 18 0,-1 0 0,0-1 0,0 0 0,-1 0 0,0 0 0,0-1 0,0 0 0,-1 0 0,0-1 0,-1 1 0,0-1 0,0 0 0,-1 0 0,0 0 0,2-15 0,-2 9 0,-1-1 0,-1 1 0,0-1 0,-1 0 0,-1 1 0,-3-17 0,5 31 0,-1 1 0,0 0 0,0-1 0,0 1 0,0 0 0,0-1 0,0 1 0,0 0 0,0-1 0,0 1 0,0 0 0,0-1 0,0 1 0,0 0 0,0-1 0,0 1 0,0 0 0,-1 0 0,1-1 0,0 1 0,0 0 0,0-1 0,0 1 0,-1 0 0,1 0 0,0-1 0,0 1 0,-1 0 0,1 0 0,0-1 0,0 1 0,-1 0 0,1 0 0,0 0 0,-1 0 0,1-1 0,0 1 0,-1 0 0,-4 14 0,-1 27 0,6-33 4,0 0 0,1 0 0,0-1 0,0 1 0,1 0 0,0-1 0,0 1 0,0-1 0,1 0 0,0 0 0,1 0 0,0 0 0,0-1 0,0 1 0,1-1 0,0 0 0,6 6 0,-3-5-141,0 0-1,1-1 1,-1 0-1,1-1 0,0 0 1,0 0-1,1-1 1,-1 0-1,1-1 1,0 0-1,0-1 0,16 3 1,-17-5-524,0 0 0,0 0 0,0 0 0,0-2 0,0 1 0,0-1 0,0 0 0,-1-1 0,14-5 0,-14 5-628,1-1-1,-1 0 0,0-1 1,-1 0-1,1 0 1,-1-1-1,0 0 0,0 0 1,10-12-1,1-17-4478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31.50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17 1045 21534,'-1'-1'87,"-2"-8"551,0 0 0,0-1 0,-2-16-1,4 24-553,1 0 1,0 0-1,0 0 0,0 1 0,0-1 0,0 0 0,0 0 0,0 0 0,1 0 0,-1 1 0,1-1 0,-1 0 0,1 0 0,0 1 0,-1-1 1,1 0-1,0 1 0,0-1 0,0 1 0,1-1 0,-1 1 0,0 0 0,0-1 0,1 1 0,-1 0 0,1 0 0,2-2 0,1 1 73,0 1 0,1-1-1,-1 1 1,1 0 0,-1 0-1,1 0 1,-1 1 0,12 1-1,51 8 883,-65-9-991,68 13 1377,117 37 0,-158-40-1298,0 2 1,0 1 0,-1 1 0,-1 2-1,0 1 1,30 23 0,-54-36-128,1 0 0,-1 0 0,0 0 0,0 0 0,-1 1 0,1-1 0,-1 1 0,3 6 0,-5-10 0,0 0 0,-1 1 0,0-1 0,1 1 0,-1-1 0,0 1 0,1-1 0,-1 1 0,0-1 0,0 1 0,0-1 0,-1 1 0,1-1 0,0 0 0,0 1 0,-1-1 0,1 1 0,-1-1 0,1 1 0,-1-1 0,0 0 0,1 1 0,-1-1 0,0 0 0,0 0 0,0 0 0,0 0 0,0 0 0,0 0 0,0 0 0,-1 0 0,1 0 0,-3 1 0,-6 4 0,0-1 0,0-1 0,-1 0 0,1 0 0,-1-1 0,0-1 0,0 1 0,-21 0 0,0-1 0,-59-4 0,78 1 0,1-1 0,-1 0 0,1 0 0,-1-2 0,1 1 0,0-2 0,-13-6 0,19 8 0,1 0 0,-1 0 0,1-1 0,0 0 0,0 0 0,0 0 0,1 0 0,0-1 0,-1 0 0,2 0 0,-1 0 0,1 0 0,-1-1 0,1 1 0,1-1 0,-4-8 0,3 4 10,1 1 1,0-1-1,0 0 0,1-1 1,0 1-1,0 0 0,1 0 1,1 0-1,0 0 0,0 0 0,5-17 1,-2 14-154,1 1 0,0 0 0,1 0 0,0 0 0,1 1 0,0-1 0,18-18 0,6-2-926,2 2-1,1 2 0,1 1 0,47-28 1,-65 44 496,-1 1 99,-2 0 0,1-1 0,-1-1 0,-1-1 0,0 1 0,-1-2 0,12-18 0,-16 21 502,-2-1 0,1 0 0,-2 0 0,0-1 0,0 0 0,-1 0 0,0 0 0,-2 0 1,1-1-1,0-15 0,-3 11 830,-1-1 1,0 1 0,-1-1-1,-1 1 1,-1-1 0,0 1-1,-1 0 1,-2 1 0,1-1 0,-17-27-1,23 45-844,0 0-1,1 0 1,-1 0-1,0 0 1,0 0-1,0 0 1,0 0-1,0 0 1,0 0-1,0 0 1,1 0-1,-1 0 1,0 0-1,0 0 1,0 0-1,0 0 1,0 0-1,0 0 1,0 0 0,0 0-1,0-1 1,0 1-1,1 0 1,-1 0-1,0 0 1,0 0-1,0 0 1,0 0-1,0 0 1,0 0-1,0 0 1,0-1-1,0 1 1,0 0-1,0 0 1,0 0-1,0 0 1,0 0-1,0 0 1,0 0-1,0 0 1,0-1-1,0 1 1,0 0-1,0 0 1,0 0-1,0 0 1,0 0-1,0 0 1,0 0-1,0 0 1,0-1-1,0 1 1,0 0-1,0 0 1,-1 0 0,1 0-1,0 0 1,0 0-1,0 0 1,0 0-1,0 0 1,0 0-1,0 0 1,0 0-1,-1-1 1,14 8 138,15 15-231,4 9 79,-2 2 0,-1 1 0,-2 2 0,-2 0 0,-1 2 0,-1 1 0,-3 0 0,22 59 0,-14-17 0,-3 2 0,-4 1 0,14 121 0,-12-51-1870,-16-135 765,6-8-4142,-11-11 4747,-1 0 0,0 0 0,1 0 0,-1 0 0,1 0 1,-1 0-1,1 0 0,-1-1 0,1 1 0,-1 0 1,0-1-1,1 1 0,-1-1 0,0 0 0,1 1 0,-1-1 1,0 0-1,0 0 0,0 0 0,0 1 0,0-1 0,0-1 1,0 1-1,0 0 0,1-2 0,8-9 2587,-1-1 1,0-1-1,-1 1 0,-1-1 0,7-18 1,5-15-719,-9 21-3781,87-258 987,-83 229 1937,-2 0-1,-2-1 0,3-74 1,-13 117 50,1 0 0,-2 1 0,0-1 0,0 0 0,-1 1 0,-6-19 0,7 27-391,-1 0 0,0 0 0,0 0 0,0 0 0,0 1 0,-1-1 0,1 1 0,-1-1 0,0 1 0,0 0 0,0 0 0,0 0 0,-1 0 0,1 1 0,-1-1 0,0 1 0,0 0 0,0 0 0,0 0 0,0 1 0,0-1 0,-5 0 0,-3 0-92,0 0-1,0 1 0,0 0 0,0 1 1,-1 1-1,1-1 0,0 2 1,0 0-1,0 0 0,0 1 1,1 1-1,-1 0 0,1 0 0,0 1 1,0 1-1,-15 10 0,15-9-83,0 0 0,1 1 0,1 1 0,-1 0 0,1 0-1,1 1 1,-1 0 0,2 0 0,-1 1 0,2 0 0,-1 0 0,1 1-1,1-1 1,0 1 0,-4 19 0,6-19 5,1 0 0,1 0 0,0 0 0,0 0 0,2 0 0,-1 0 0,1 0 0,1 0 0,0 0 0,1 0 0,0-1 0,1 1 0,0-1 0,1 0 0,0 0 0,1 0 0,9 13 0,-6-13 0,0 1 0,1-1 0,0 0 0,1-1 0,1 0 0,-1-1 0,1-1 0,1 1 0,0-2 0,0 0 0,0 0 0,1-2 0,25 8 0,-8-5 0,0-1 0,1-2 0,0-2 0,0-1 0,63-3 0,-70-1 0,1-2 0,-1 0 0,-1-1 0,1-2 0,-1-1 0,0 0 0,0-2 0,22-13 0,-35 16 0,1 0 0,-1-1 0,-1-1 0,0 1 0,0-2 0,0 0 0,-1 0 0,-1 0 0,0-1 0,0-1 0,11-21 0,-12 16 0,0 0 0,-2 0 0,1 0 0,-2-1 0,-1 1 0,0-1 0,-1 0 0,0-25 0,-3 20 0,-1-1 0,0 1 0,-2 0 0,0 0 0,-2 0 0,-1 0 0,0 1 0,-2 0 0,0 1 0,-2 0 0,0 1 0,-1 0 0,-1 0 0,-20-22 0,14 24 0,0 0 0,-2 0 0,0 2 0,-1 1 0,-1 1 0,0 1 0,-1 0 0,0 2 0,-1 1 0,-38-11 0,59 20 0,-1 0 0,0 0 0,0 0 0,1 1 0,-1-1 0,0 1 0,0 0 0,-7 2 0,12-2 0,-1 0 0,1 0 0,0 0 0,-1 0 0,1 0 0,0 0 0,-1 0 0,1 1 0,0-1 0,-1 0 0,1 0 0,0 1 0,-1-1 0,1 0 0,0 0 0,0 1 0,-1-1 0,1 0 0,0 0 0,0 1 0,0-1 0,0 0 0,-1 1 0,1-1 0,0 0 0,0 1 0,0-1 0,0 1 0,0-1 0,0 0 0,0 1 0,0-1 0,0 0 0,0 1 0,0-1 0,0 0 0,0 1 0,1 2 0,1-1 0,-1 0 0,0 1 0,1-1 0,-1 0 0,1 0 0,0 0 0,0 0 0,3 3 0,26 19 0,1-1 0,38 21 0,-29-19 0,57 35 0,154 100 0,-186-113 0,100 91 0,-142-116 3,-2 2 1,0 0-1,-2 1 1,32 51-1,-47-65-6,1-1-1,-2 1 0,0 0 1,0 0-1,-1 0 1,0 1-1,1 12 0,-3-17-10,-1 1 0,0-1 0,0 0 0,-1 0-1,0 0 1,0 1 0,-1-1 0,1 0 0,-2 0 0,1-1-1,-1 1 1,-5 9 0,4-9-161,0-1 1,-1 1-1,0-1 1,0 0-1,-1 0 0,1-1 1,-1 1-1,0-1 0,-12 7 1,2-4-1078,-1-1 1,0 0-1,-31 8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40.2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42 8 32767,'-3'-2'0,"0"1"0,0 0 0,-1 0 0,1 0 0,0 1 0,-1-1 0,1 1 0,0 0 0,-1 0 0,-3 0 0,6 3 0,1-1 0,0 0 0,-1 0 0,1 0 0,0 1 0,0-1 0,0 0 0,1 0 0,-1 0 0,0 1 0,1-1 0,0 0 0,1 4 0,-2-4 0,29 91 5,67 149 0,-11-35-17,-68-158-38,-2 1 0,11 66 0,-23-98-506,1-1 0,8 22 1,6 7-3822,-10-27 988,1-5-1169,-9-13 4399,0-1-1,0 0 0,1 0 1,-1 1-1,0-1 0,1 0 0,-1 0 1,0 0-1,1 0 0,-1 0 1,0 1-1,1-1 0,-1 0 0,0 0 1,1 0-1,-1 0 0,0 0 1,1 0-1,-1 0 0,1 0 0,-1 0 1,0 0-1,1 0 0,-1 0 1,0 0-1,1-1 0,-1 1 0,0 0 1,1 0-1,-1 0 0,0 0 1,1-1-1,-1 1 0,0 0 0,0 0 1,1 0-1,-1-1 0,0 1 1,0 0-1,1-1 0,-1 1 0,0 0 1,0-1-1,14-25-5632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40.71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74 82 24906,'0'-6'269,"0"1"0,0-1-1,-1 1 1,1-1-1,-1 0 1,0 1 0,-1 0-1,0-1 1,0 1 0,0 0-1,0 0 1,-6-9 0,8 13-240,-1 1 1,1 0 0,0 0 0,-1-1 0,1 1-1,0 0 1,-1 0 0,1 0 0,0 0 0,-1-1-1,1 1 1,-1 0 0,1 0 0,0 0 0,-1 0-1,1 0 1,-1 0 0,1 0 0,-1 0 0,1 0-1,0 0 1,-1 0 0,1 0 0,-1 1 0,1-1-1,0 0 1,-1 0 0,1 0 0,0 0 0,-1 1-1,1-1 1,0 0 0,-1 0 0,1 1 0,0-1-1,-1 0 1,1 1 0,-11 13 446,10-12-337,-3 6-59,0-1-1,1 1 0,0-1 1,0 1-1,1 0 1,0 0-1,0 0 0,1 1 1,0-1-1,0 0 1,1 0-1,0 1 1,0-1-1,1 0 0,0 1 1,1-1-1,0 0 1,0 0-1,1 0 1,0 0-1,0-1 0,1 1 1,0-1-1,0 0 1,1 0-1,-1 0 0,2-1 1,-1 1-1,1-1 1,0-1-1,0 1 1,11 7-1,-3-6-79,0-1 0,0 0 0,1 0 0,-1-2 0,1 1 0,1-2 0,-1 0 0,0-1 0,29 0 0,8-3 0,80-11 0,-7-8 0,-77 10 0,0 2 0,1 3 0,85 1 0,-127 4 0,0 1 0,0 0 0,-1 0 0,1 0 0,0 1 0,-1 0 0,0 1 0,1-1 0,-1 1 0,0 0 0,0 1 0,-1 0 0,1-1 0,-1 2 0,0-1 0,0 1 0,6 6 0,-6-4 0,-1-1 0,-1 0 0,1 1 0,-1 0 0,0 0 0,-1 0 0,1 0 0,-1 0 0,-1 1 0,0-1 0,0 1 0,0-1 0,-1 1 0,0-1 0,-1 11 0,-2 0 0,0-1 0,-1 0 0,-1 0 0,-1 0 0,0 0 0,-1-1 0,-1 0 0,0 0 0,-1-1 0,-1 0 0,-1-1 0,-12 14 0,-6 4 0,-1-2 0,-1-1 0,-67 47 0,74-59-43,0-2 0,-1 0 1,0-1-1,-54 19 0,77-32-124,0 0 0,0 0 0,-1 0 0,1-1-1,-1 1 1,1-1 0,-1 0 0,1 0 0,0 0 0,-1 0 0,1 0 0,-1 0-1,1 0 1,-5-2 0,5 1-237,1-1 0,-1 1 0,0 0 0,1-1 0,-1 0 0,1 1 0,-1-1 0,1 0 0,0 0 0,-1 0 0,1 0 0,0 0 0,0 0 0,1 0 0,-1 0 0,0 0 0,0-3 0,-5-18-2983,2-1-1,-3-27 0,5 35 2166,-7-65-4470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41.04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1 543 23910,'9'-36'984,"17"-18"0,24-16 0,21-14 1,17 4-1,15 7-36,-1 14-1424,-3 12-5385,-16 20 1,-11 14-1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29.83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80 23826,'0'-22'992,"-1"-1"0,1 3 4,0 5-3,10 26-1,6 31 4,8 19-4,8 16 0,8 16 4,2 0-996,3 3-1040,1-9-752,41-10-1441,-35-11-2107,-7-16-1,-8-20 1</inkml:trace>
  <inkml:trace contextRef="#ctx0" brushRef="#br0" timeOffset="1">809 372 23710,'-1'-3'125,"-1"0"-1,0 0 0,0 1 1,0-1-1,0 1 0,0-1 1,0 1-1,-1 0 1,1 0-1,-1-1 0,1 2 1,-1-1-1,0 0 0,0 1 1,0-1-1,0 1 1,0 0-1,0 0 0,0 0 1,0 0-1,0 1 0,-1-1 1,1 1-1,0 0 1,-1 0-1,1 0 0,0 0 1,0 0-1,-1 1 0,-2 0 1,0 1 20,0 1 1,0-1-1,0 1 1,0 0-1,1 0 0,-1 1 1,1 0-1,0 0 1,0 0-1,0 0 1,1 1-1,0 0 0,0 0 1,-5 7-1,5-5 6,-1 1-1,1 0 1,1 1 0,-1-1-1,2 1 1,-1 0-1,1-1 1,0 1-1,1 0 1,0 0-1,0 0 1,1 0-1,0 1 1,1-1 0,0 0-1,0 0 1,4 9-1,-4-13-140,1 0-1,0 0 0,0-1 1,0 1-1,0-1 1,1 1-1,0-1 0,0 0 1,0 0-1,0-1 0,1 1 1,-1 0-1,1-1 1,0 0-1,0 0 0,0 0 1,0-1-1,1 1 1,-1-1-1,1 0 0,0 0 1,-1 0-1,1-1 1,0 0-1,0 0 0,0 0 1,0 0-1,0-1 0,0 0 1,0 0-1,0 0 1,6-2-1,-4 1-9,0 0 0,-1 0 0,1-1 0,-1 0 0,0 0 0,1 0 0,-1-1 0,0 0 0,0 0 0,-1 0 0,1-1 0,-1 0 0,0 0 0,0-1 0,0 1 0,0-1 0,-1 0 0,0 0 0,0-1 0,0 1 0,0-1 0,-1 0 0,0 0 0,-1 0 0,1 0 0,-1-1 0,0 1 0,-1-1 0,2-11 0,-1 8 0,-1 0 0,-1 0 0,0 0 0,0 0 0,-1 0 0,0 0 0,-1 1 0,0-1 0,0 0 0,-1 1 0,-1-1 0,1 1 0,-2 0 0,1 0 0,-1 1 0,0-1 0,-1 1 0,0 0 0,-11-11 0,12 15-1,1 1 0,-1-1 0,1 2 0,-1-1 0,0 0 0,0 1 0,0 0 0,-1 0 0,1 0 0,0 1 0,-1 0 0,1 0 0,-1 0 0,-10 1 0,13 0-145,1 0 0,-1 0 1,0 1-1,1-1 0,-1 1 1,0 0-1,1 0 0,-1 0 0,1 0 1,-1 0-1,1 0 0,-1 1 1,-2 2-1,3-2-233,0 0 0,1 0-1,-1 0 1,1 0 0,-1 0 0,1 0 0,0 0-1,0 0 1,0 0 0,0 1 0,0-1-1,1 1 1,-1-1 0,1 0 0,-1 1 0,1-1-1,0 4 1,0-1-417,0 0 1,0 0-1,0 1 0,1-1 0,0 0 0,0 0 1,0 0-1,1 0 0,0 0 0,0-1 0,0 1 1,0 0-1,1-1 0,3 5 0,30 27-5172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41.5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1 203 29355,'2'0'71,"1"1"0,-1-1 0,1 1 0,-1 0 1,0 0-1,1 0 0,-1 0 0,0 0 0,1 0 1,-1 1-1,0-1 0,0 1 0,0-1 0,2 3 0,25 29 378,-8-5-172,-2 1 1,-1 1-1,-1 1 1,14 37 0,41 135 230,-54-109-508,-18-110 0,11-249 0,-8 238 0,1 0 0,2 0 0,0 1 0,2-1 0,1 2 0,1-1 0,21-37 0,-28 58 0,0 0 0,0 1 0,1-1 0,-1 0 0,1 1 0,0 0 0,0 0 0,1 0 0,-1 1 0,1-1 0,0 1 0,0 0 0,0 1 0,0-1 0,0 1 0,1 0 0,-1 0 0,1 0 0,8 0 0,-7 1 0,0 1 0,0 0 0,0 1 0,0 0 0,0 0 0,0 0 0,0 1 0,-1 0 0,1 1 0,0-1 0,-1 1 0,0 0 0,0 1 0,0 0 0,9 6 0,-3 1 0,-1-1 0,0 1 0,0 1 0,-1 0 0,-1 0 0,0 1 0,-1 0 0,0 1 0,-1 0 0,0 0 0,6 20 0,-5-8 0,-1 1 0,-1 0 0,-2 0 0,0 1 0,-1 43 0,-2-53 0,-1-28 0,2-37 0,5 7 0,2 0 0,2 0 0,1 1 0,2 0 0,2 1 0,1 1 0,2 1 0,45-65 0,-56 90 0,0 1 0,0-1 0,1 1 0,1 1 0,0 0 0,0 0 0,11-6 0,-17 12 0,0 1 0,1 0 0,-1 0 0,0 0 0,1 0 0,-1 1 0,1 0 0,-1 0 0,1 0 0,-1 0 0,1 1 0,0 0 0,-1 0 0,1 0 0,0 0 0,-1 1 0,1 0 0,-1 0 0,1 0 0,-1 1 0,1-1 0,-1 1 0,6 3 0,-2 0 0,0 1 0,0-1 0,0 2 0,-1-1 0,0 1 0,-1 0 0,1 0 0,-1 1 0,-1 0 0,8 12 0,3 11 0,20 51 0,-13-25 0,-13-32-321,14 24-79,-23-47-50,0 0 0,1 0 0,-1 0 0,1 0 0,-1 0 0,1 0 0,0-1 0,0 1 0,0-1 0,0 1 0,0-1 0,0 0 0,0 0 0,0 0 0,0 0 0,1 0 0,2 0 0,6 4-3679,-10-4 3607,0 0-1,0-1 0,0 1 1,0 0-1,0-1 0,0 0 1,1 1-1,-1-1 0,0 1 1,0-1-1,1 0 0,-1 0 0,0 0 1,3 0-1,11-5-5461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41.93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225 514 21234,'-1'-18'1364,"1"13"-946,-1 1-1,1-1 1,0 0 0,0 0 0,1 1 0,-1-1 0,1 0 0,2-6-1,10 26 2147,62 105 1319,-55-84-4451,21 57-1,-38-84 54,-1-4-2697,-4-7-1252,-6-5-400,-2 1 4827,-26-15 3426,-17-23-4198,-25-40-2433,60 60 2807,0-1 1,2 0 0,-25-52-1,-24-89 1419,54 132 584,-8-40 1,17 63-696,0-1 1,1 1-1,0-1 1,1 0-1,0 1 1,1-1-1,2-16 1,-3 27-752,1 0 1,-1 0-1,0-1 1,0 1-1,1 0 1,-1 0-1,1-1 1,-1 1-1,1 0 1,-1 0-1,1 0 1,0 0-1,0 0 1,0 0-1,-1 0 1,1 0-1,0 0 1,0 0 0,0 0-1,0 0 1,0 1-1,2-2 1,1 2-183,0-1 1,0 1 0,0 0-1,0 0 1,0 0 0,0 1-1,0-1 1,5 2 0,-8-1-7,12 1-1361,1 0-1,-1 1 0,1 1 1,-1 0-1,-1 1 0,25 13 1,8 10-4030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42.60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0 634 19550,'12'2'597,"0"1"-1,-1 0 1,0 1 0,0 0 0,0 1 0,0 0-1,-1 0 1,0 1 0,0 1 0,0 0 0,-1 0-1,10 10 1,-1 0 446,-1 2 0,0 0-1,-2 0 1,22 37 0,-25-30-780,-6-10-286,-7-32 28,-1-7-5,2 1 0,0-1 0,1 1 0,1 0 0,1-1 0,1 1 0,1 0 0,1 1 0,1-1 0,1 1 0,0 0 0,2 1 0,20-32 0,-26 46 0,0 0 0,1 0 0,-1 1 0,1-1 0,1 1 0,-1 0 0,1 1 0,0-1 0,0 1 0,0 0 0,0 1 0,1 0 0,12-5 0,-14 7 0,0 0 0,0 0 0,0 0 0,1 1 0,-1 0 0,0 0 0,0 0 0,0 1 0,0 0 0,0 0 0,0 0 0,0 1 0,0-1 0,0 1 0,-1 0 0,1 1 0,0-1 0,-1 1 0,0 0 0,7 5 0,-2 0 0,-1 0 1,0 1-1,0-1 1,-1 2-1,0-1 1,-1 1-1,0 0 1,-1 0-1,0 0 1,6 18-1,-1 4-22,-1 1 1,6 46-1,-15-76-89,1 0-1,-1 1 1,1-1-1,0 0 1,0 0 0,0 0-1,0 0 1,0 0-1,1 0 1,-1 0-1,1 0 1,0-1 0,0 1-1,0-1 1,0 1-1,3 2 1,-2-4-337,0 1-1,0-1 1,0 0-1,0 0 1,0 0 0,0 0-1,0 0 1,0-1-1,0 0 1,0 1 0,0-1-1,0 0 1,0 0-1,0-1 1,0 1 0,5-2-1,43-11-9274,-5-6 7828,-33 12 3265,0-1 0,-1-1 0,0 0 0,0 0 0,-1-2 0,0 1 0,-1-1 0,13-17 0,-9 7-1874,0-1-1,-1-1 1,-1 0-1,-1-1 1,-2 0-1,0-1 1,8-38-1,-10 28 569,-1 0-1,-2-1 0,-1 1 1,-4-71-1,-1 85 630,0 0-1,-2 0 1,-6-25-1,8 41-398,1 0 0,-1 0 0,0 0-1,0 1 1,-1-1 0,0 0 0,1 1 0,-1-1-1,-1 1 1,1 0 0,-1 0 0,1 1 0,-1-1-1,0 1 1,-1 0 0,1-1 0,0 2-1,-6-4 1,1 3 77,1 1 0,-1-1 1,0 2-1,1-1 0,-1 1 0,0 0 0,-12 1 0,18 0-317,0 0 1,-1 0-1,1 0 0,0 1 1,0-1-1,-1 1 1,1 0-1,0 0 0,0 0 1,0 0-1,0 1 1,0-1-1,0 1 0,0 0 1,1-1-1,-1 1 1,0 1-1,1-1 0,0 0 1,-1 1-1,1-1 1,-3 5-1,5-6-53,-1 1-1,0-1 1,1 1-1,0-1 1,-1 1 0,1-1-1,0 1 1,0-1-1,0 1 1,0-1 0,0 1-1,0-1 1,0 1 0,0-1-1,1 1 1,-1-1-1,0 1 1,1-1 0,-1 1-1,3 2 1,-1-1-1,1 1 0,-1 0-1,1-1 1,0 0 0,1 0 0,6 6 0,9 4 0,1 0 0,0-1 0,1-1 0,0-1 0,29 9 0,122 32 0,-117-37 0,3 2 0,115 35 0,-153-44 0,0 1 0,0 1 0,-1 1 0,-1 1 0,1 1 0,16 14 0,-31-23-43,0 0-1,0 1 1,0-1 0,-1 1 0,1 0-1,-1 0 1,0 0 0,-1 0-1,1 1 1,-1-1 0,1 1 0,-1 0-1,-1-1 1,1 1 0,-1 0-1,0 0 1,0 0 0,0 0 0,0 0-1,-1 0 1,0 0 0,0 1-1,-1-1 1,1 0 0,-1 0-1,0 0 1,-4 9 0,-12 31-2339,17-40 1740,-1-1 0,1 1-1,0 0 1,1-1-1,-1 1 1,1-1 0,1 7-1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42.9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311 264 20990,'-8'-56'1308,"-1"-3"0,0-4 0,-3 1 0,-5 38 1,-3 49-1,-4 26 0,-5 38 0,-9 32 4,0 26-1632,8 3-1716,2-1-4045,6-12 1,10-21-1,-2-13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7:43.2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0 954 32767,'23'-1'0,"50"-11"0,73-18 0,75-29 0,83-29 0,75-26-956,35-40-5405,-6 1 1,-12-7-1,6-23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9:26.0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73 503 25134,'-48'-2'1958,"23"0"1563,28 0-3297,0 0-1,0 0 1,0 1 0,1-1-1,-1 1 1,1-1-1,-1 1 1,6-1 0,436-157-71,-320 106-159,175-103 0,-282 145 6,7-4 0,1-1 0,-2-1 0,26-23 0,-37 24 0,-23 41 0,2 6 0,3 1 0,0 0 0,2 0 0,2 0 0,3 56 0,33 162 0,-33-235 0,76 307 0,-17-85 0,-47-173 0,7 113 0,-19-104-53,0 10-3768,-2-83 3555,0 0 0,0 1 1,1-1-1,-1 0 1,0 1-1,0-1 0,0 0 1,0 1-1,0-1 1,0 0-1,0 1 1,0-1-1,0 0 0,0 1 1,0-1-1,0 0 1,0 1-1,0-1 0,0 0 1,0 1-1,0-1 1,0 0-1,0 1 0,-1-1 1,1 0-1,0 1 1,0-1-1,0 0 0,-1 1 1,1-1-1,0 0 1,0 0-1,-1 0 0,1 1 1,0-1-1,0 0 1,-1 0-1,1 0 0,0 1 1,-1-1-1,1 0 1,-8-1-5648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9:26.36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39 665 23206,'-15'0'1064,"1"0"-4,4-2 4,18-5-3,40-14 3,39-17-4,42-22 4,48-21-1760,29-18-5293,2-12 1,-15-11-1,-27-1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9:28.95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865 167 16854,'-2'-7'1045,"0"-1"0,-1 1 0,1 0 1,-1-1-1,-1 1 0,1 1 1,-1-1-1,-1 0 0,-5-7 1,5 8-541,0 1 0,0-1 0,0 1 1,-1 0-1,0 0 0,0 0 1,0 1-1,-8-4 0,3 2-265,1 2 1,-1-1-1,0 2 0,-19-5 0,-5 2-417,-1 3-1,-53 0 0,67 3 423,-22-2-245,0 3 0,-1 2 0,1 2 0,-76 18 0,105-19 0,1 1 0,0 1 0,0 0 0,1 1 0,0 0 0,0 1 0,-20 16 0,25-17 0,1 0 0,0 1 0,0 0 0,0 1 0,1 0 0,0 0 0,1 0 0,0 0 0,0 1 0,1 0 0,0 0 0,-2 11 0,3-8 0,0 0 0,1 1 0,1-1 0,0 1 0,1-1 0,0 1 0,1 0 0,1-1 0,0 1 0,1-1 0,0 0 0,1 0 0,11 25 0,-10-28 0,1 1 0,0-1 0,0 0 0,1 0 0,1-1 0,0 0 0,0 0 0,1-1 0,0 0 0,0 0 0,1-1 0,-1 0 0,2-1 0,-1 0 0,23 8 0,-11-7 0,0-1 0,1-1 0,0-1 0,40 2 0,97-7 0,-100-1 0,95-9 0,-98 5 0,1 2 0,107 8 0,-153-2 0,-1-1 0,0 2 0,0 0 0,0 0 0,0 1 0,0 0 0,-1 1 0,1 0 0,-1 1 0,14 11 0,-17-12 0,-1 1 0,0 0 0,0 1 0,0-1 0,-1 1 0,0 0 0,0 1 0,-1-1 0,0 1 0,0 0 0,-1 0 0,0 0 0,0 0 0,2 13 0,-2-9 0,-1-1 0,-1 0 0,0 1 0,0-1 0,-1 1 0,0-1 0,-1 1 0,-1-1 0,0 1 0,0-1 0,-1 0 0,0 0 0,-1 0 0,0 0 0,-1-1 0,0 1 0,-1-1 0,0 0 0,-1-1 0,0 0 0,0 0 0,-1 0 0,-13 10 0,-3 1 0,-1-1 0,-1-1 0,0-1 0,-2-2 0,-42 18 0,32-18 0,-2-1 0,1-2 0,-69 11 0,96-21 0,-1 0 0,1-1 0,0 0 0,0-1 0,-1-1 0,-14-2 0,23 3 0,1-1 0,0 0 0,-1-1 0,1 1 0,0 0 0,0-1 0,-1 0 0,1 0 0,1 0 0,-1 0 0,0 0 0,0 0 0,1-1 0,-1 1 0,1-1 0,0 0 0,0 0 0,0 0 0,0 0 0,0 0 0,1 0 0,-1-1 0,1 1 0,0 0 0,0-1 0,0-3 0,-3-13 0,2 0 0,0-1 0,1 1 0,1-1 0,5-34 0,0 19 0,3 0 0,14-48 0,33-51 0,4-14 0,-53 130 0,-2 1 0,0-1 0,-1 0 0,0 0 0,-2-1 0,-1-25 0,-1 37 16,0-1-1,0 1 1,-1-1-1,0 1 1,-1 0-1,0-1 1,0 1-1,-1 1 1,0-1 0,0 0-1,-1 1 1,0 0-1,0 0 1,-1 1-1,0-1 1,0 1-1,-7-5 1,4 4-272,1 1 0,-1 0-1,0 1 1,0 0 0,0 1-1,-1 0 1,1 0 0,-1 1 0,0 0-1,0 1 1,0 0 0,-1 1 0,-14-1-1,5 7-6859,17-4 6382,1 1 1,0-1-1,0 1 0,0 0 1,1 0-1,-1 0 1,0 0-1,1 0 1,-1 0-1,1 0 1,-1 1-1,1-1 1,-1 5-1,-7 17-5298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9:31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818 238 18734,'0'-3'627,"0"0"-1,0 0 1,0 0 0,-1 0 0,1 0 0,-1 0 0,0 0 0,0 0 0,0 0 0,0 0-1,0 0 1,-1 1 0,1-1 0,-1 0 0,-3-3 0,-1 0-114,-1 0 0,0 1 0,0 0 0,-10-6 0,15 9-405,-38-22 180,0 2 0,-1 1 1,-1 3-1,-59-19 0,72 29-302,0 1 1,-1 1-1,0 2 0,0 1 0,0 1 0,0 1 0,-50 6 0,70-4 14,-1 1 0,1 0 0,0 1 0,0 0 0,0 1 0,0 0 0,1 1 0,-1-1 0,1 2 0,0-1 0,-14 13 0,16-11 0,1-1 0,0 1 0,0 0 0,1 0 0,0 1 0,0-1 0,1 1 0,0 0 0,0 1 0,1-1 0,0 1 0,1-1 0,-4 19 0,4-7 0,0 0 0,1 1 0,0-1 0,2 1 0,1-1 0,0 0 0,2 0 0,0 0 0,1 0 0,14 33 0,-16-44 0,1-1 0,0 0 0,0-1 0,1 1 0,0-1 0,1 0 0,0 0 0,0 0 0,0-1 0,1 0 0,-1 0 0,2-1 0,-1 0 0,0 0 0,1 0 0,0-1 0,0 0 0,0-1 0,1 0 0,-1 0 0,1-1 0,0 0 0,0-1 0,-1 1 0,1-2 0,16 1 0,-9-3 0,1 0 0,-1-1 0,1-1 0,-1 0 0,0-2 0,-1 1 0,1-2 0,-1 0 0,0-1 0,-1 0 0,21-16 0,-9 3 0,0 0 0,-2-2 0,0-1 0,35-47 0,-43 50 0,-1-1 0,-1 0 0,20-46 0,-30 58 0,0 0 0,-1 0 0,0 0 0,-1 0 0,0-1 0,0 1 0,-1-1 0,-1 0 0,0 1 0,0-1 0,-1 0 0,-3-15 0,2 19 0,-3-11 0,6 14 0,7 11 0,123 155 0,-76-90 0,274 405-216,-317-457-262,1 0 0,1-1-1,20 22 1,12 3-1657,-28-29 532,-1 2 0,0 0 0,-2 1 1,0 0-1,22 37 0,6 29-4690,-10-8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9:31.59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159 199 30135,'-14'-14'164,"-8"-7"101,0-1-1,2-1 1,0-1 0,2 0-1,-22-39 1,40 63-256,-1 0-1,1-1 1,0 1 0,0 0 0,0 0 0,0 0-1,0 0 1,0 0 0,-1 0 0,1-1-1,0 1 1,0 0 0,0 0 0,0 0-1,0 0 1,0-1 0,0 1 0,0 0 0,0 0-1,0 0 1,0 0 0,0-1 0,0 1-1,0 0 1,0 0 0,0 0 0,0 0-1,0-1 1,0 1 0,0 0 0,0 0 0,0 0-1,0 0 1,0-1 0,1 1 0,-1 0-1,0 0 1,0 0 0,0 0 0,0 0-1,0 0 1,0-1 0,0 1 0,1 0 0,-1 0-1,0 0 1,11 3 216,12 12-31,14 17-181,-2 2 1,-1 2 0,-2 1-1,-2 1 1,35 56 0,105 222-140,-59-101-1281,-99-195 122,0-1 1,24 28-1,-15-24-3687,30 26 1,-22-28-850,-9-17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0.2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402 702 20038,'-1'-8'343,"0"0"0,-1 0-1,1 0 1,-2 1 0,1-1 0,-1 0 0,-1 1 0,1 0-1,-1 0 1,-6-8 0,8 13-219,0-1 1,0 0-1,0 0 0,-1 1 0,1-1 0,-1 1 1,0 0-1,0 0 0,0 0 0,0 0 0,0 0 1,0 1-1,0 0 0,-1-1 0,1 1 0,0 0 1,-1 0-1,1 1 0,-1-1 0,1 1 0,-1 0 1,1 0-1,-1 0 0,1 0 0,-7 2 0,0 1 117,-1 1-1,2 0 0,-1 1 0,0 0 1,1 0-1,0 1 0,0 0 1,1 1-1,-1 0 0,1 0 0,1 1 1,0 0-1,0 0 0,0 1 0,1 0 1,0 0-1,1 0 0,0 1 0,-5 13 1,4-9-170,0 1 0,1 0 0,1 1 0,1-1 0,0 1 0,0 0 0,2 0 0,0 0 0,1 0 0,0 0 0,2-1 0,4 27 0,-4-35-71,0 0 0,1-1 0,0 1 0,0-1 0,0 0 0,1 0 0,-1 0 0,1 0 0,1-1 0,-1 0 0,1 1 0,0-2 0,0 1 0,1 0 0,-1-1 0,1 0 0,0-1 0,0 1 0,0-1 0,1 0 0,-1-1 0,1 1 0,0-1 0,-1-1 0,1 1 0,0-1 0,0 0 0,0-1 0,0 1 0,0-2 0,0 1 0,0-1 0,0 0 0,0 0 0,0-1 0,-1 1 0,1-2 0,-1 1 0,1-1 0,-1 0 0,6-4 0,-5 3 0,-1 0 0,0 0 0,0-1 0,-1 1 0,0-2 0,0 1 0,0 0 0,0-1 0,-1 0 0,0 0 0,0 0 0,0-1 0,3-8 0,-2 2 0,-1 0 0,-1 0 0,0 0 0,-1 0 0,0-1 0,0-23 0,-4-3 0,-2 0 0,-1 0 0,-21-73 0,4 31 0,-56-132 0,61 175 0,-2 2 0,-2 0 0,-1 1 0,-2 1 0,-39-45 0,54 71 0,1 0 0,-2 1 0,1 0 0,-16-9 0,23 16 0,0-1 0,-1 1 0,1 0 0,0 0 0,-1 0 0,1 0 0,-1 1 0,0-1 0,1 1 0,-1-1 0,1 1 0,-4 0 0,5 0 0,0 1 0,-1-1 0,1 1 0,0-1 0,0 1 0,0-1 0,-1 1 0,1-1 0,0 1 0,0 0 0,0 0 0,0 0 0,0 0 0,0-1 0,0 1 0,0 0 0,1 1 0,-1-1 0,0 0 0,1 0 0,-1 0 0,0 0 0,1 1 0,-1-1 0,1 2 0,-2 4 0,0 0 0,1 1 0,0-1 0,0 1 0,0 0 0,1-1 0,1 1 0,-1 0 0,1-1 0,1 1 0,1 7 0,4 9 0,1 0 0,13 26 0,3 0-297,3-2 0,2 0 0,2-2 1,2-2-1,1 0 0,3-3 0,78 70 0,-100-99-634,0-1 0,1 0-1,1-1 1,-1-1 0,1-1 0,1 0-1,0-1 1,34 8 0,4 2-4030,-11-6-720,-9-10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9:32.0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536 64 18098,'-8'-8'599,"-1"1"1,0 1-1,0 0 1,0 0-1,-1 1 1,0 0 0,0 1-1,0 0 1,-17-5-1,24 8-442,0 1-1,0-1 0,-1 1 1,1-1-1,0 1 0,0 0 1,0 0-1,-1 0 0,1 0 1,0 1-1,0 0 0,0-1 1,0 1-1,0 0 0,0 0 1,0 1-1,0-1 1,0 1-1,0-1 0,1 1 1,-1 0-1,1 0 0,-1 0 1,1 0-1,0 0 0,0 1 1,0-1-1,0 1 0,0 0 1,0-1-1,1 1 0,-1 0 1,1 0-1,0 0 0,0 0 1,-1 5-1,-1 3 79,2-1 0,-1 1 1,1 0-1,1 0 0,0 0 0,1 0 0,0 0 1,0 0-1,1 0 0,4 13 0,5 11-85,27 59 0,-16-49-150,2-1 1,1-1-1,2-1 0,3-1 0,0-1 1,3-2-1,55 50 0,-77-78 0,1 0 0,1-1 0,0-1 0,0 0 0,0-1 0,1 0 0,0-1 0,1 0 0,17 4 0,-26-9 0,1 1 0,-1-1 0,1-1 0,-1 1 0,1-1 0,-1 0 0,1-1 0,-1 1 0,1-1 0,-1-1 0,0 1 0,1-1 0,-1 0 0,0 0 0,0-1 0,0 0 0,-1 0 0,1-1 0,-1 1 0,1-1 0,-1 0 0,0 0 0,6-8 0,-4 4 0,-1-1 0,1-1 0,-2 1 0,1-1 0,-2 0 0,1 0 0,-1 0 0,-1-1 0,1 1 0,-2-1 0,0 0 0,0 0 0,-1 0 0,0 0 0,-1 0 0,0 0 0,-3-17 0,0 10 0,0-1 0,-1 1 0,-1-1 0,-1 1 0,-1 1 0,0-1 0,-2 1 0,0 1 0,-15-24 0,7 20 15,-1 0-1,0 0 1,-2 2-1,0 0 1,-1 1-1,-1 1 1,0 2 0,-1 0-1,0 1 1,-1 1-1,-27-9 1,29 13-194,-1 0 1,0 1-1,-1 2 0,1 0 0,-1 2 1,0 0-1,0 2 0,0 0 1,-1 2-1,1 0 0,0 2 1,-26 6-1,39-5-725,-1 0 0,1 1 0,0 0 1,0 1-1,-10 7 0,21-12 866,-33 19-3106,1 2 0,1 1-1,-51 50 1,7 15-3144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9:32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655 4122 20654,'-110'60'952,"-340"204"3416,423-246-3880,18-13-202,1 0 0,-1 0 1,1 1-1,1 1 1,-1-1-1,-7 10 1,15-16-269,0 0 0,-1 1 0,1-1 0,0 0 0,0 0 0,0 0 0,-1 0 0,1 1 0,0-1 1,0 0-1,0 0 0,0 0 0,0 1 0,0-1 0,-1 0 0,1 0 0,0 1 0,0-1 0,0 0 0,0 0 0,0 0 1,0 1-1,0-1 0,0 0 0,0 0 0,0 1 0,0-1 0,0 0 0,0 0 0,0 1 0,0-1 0,0 0 1,0 0-1,0 1 0,1-1 0,-1 0 0,0 0 0,0 0 0,0 1 0,0-1 0,0 0 0,1 0 0,-1 0 1,0 1-1,0-1 0,0 0 0,1 0 0,-1 0 0,0 0 0,0 0 0,0 1 0,1-1 0,-1 0 0,0 0 1,0 0-1,1 0 0,-1 0 0,0 0 0,0 0 0,1 0 0,-1 0 0,0 0 0,0 0 0,1 0 0,-1 0 1,0 0-1,0 0 0,1-1 0,12 0 211,-1-1 0,1 0 1,-1-1-1,0-1 0,0 0 0,0 0 1,22-13-1,0 2 8,425-210 685,-5-25-878,-123 67-29,311-167-15,3425-1851 0,-2455 1349-1213,-1609 851 1190,54-29-1263,58-41 1,-83 47-1360,55-58 0,-71 66 1474,-6 6 30,0 0 0,-1-1 0,10-14 0,-17 22 802,0 0 0,-1 0 0,1 0 1,-1 0-1,0 0 0,0 0 0,0 0 1,0 0-1,-1 0 0,1-1 0,-1 1 1,0 0-1,0-1 0,0 1 0,0 0 1,-1 0-1,-1-7 0,-2 0-647,0 1 0,-1-1 0,0 1 0,-1 0 0,-9-11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9:35.7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473 964 7833,'-7'2'124,"-26"10"781,0-2 0,-1-1-1,0-2 1,0-1 0,-56 2-1,83-9-666,-1 0 1,0 0-1,1-1 0,-1 0 0,1 0 1,-1-1-1,1 0 0,0 0 0,0-1 0,0 0 1,1 0-1,-1 0 0,1-1 0,0 0 1,0 0-1,1-1 0,-1 1 0,1-1 1,1-1-1,-1 1 0,1-1 0,-5-9 0,-1-3 2,2 0 0,0-1-1,1 0 1,1 0-1,1 0 1,0-1 0,-1-26-1,4 17 8,2-1-1,0 1 1,2-1 0,2 1-1,1 0 1,1 0-1,1 0 1,2 1 0,0 0-1,3 1 1,0 0-1,2 0 1,22-33 0,-21 38 140,1 1 0,1 1 0,1 0 0,1 2 0,1 0 1,0 1-1,1 1 0,1 0 0,1 2 0,1 1 0,-1 1 0,2 1 1,0 1-1,0 1 0,33-8 0,-41 14-264,-1 0 0,1 1 0,0 1 1,0 1-1,0 0 0,-1 1 0,1 1 0,0 1 0,0 0 0,0 1 0,-1 1 0,0 1 0,0 0 1,0 1-1,0 0 0,-1 2 0,0 0 0,26 18 0,-17-6-123,-2 0 0,0 2 0,-1 0 0,-1 1 0,-2 1 0,0 1 0,-1 1 0,-2 0 0,0 1 0,-2 1 0,-2 0 0,0 1 0,-1 0 0,-2 0 0,-2 1 0,0 0 0,2 60 0,-5-29 0,-10 110 0,4-149 0,-1 1 0,-1-1 0,-1 0 0,-1-1 0,0 1 0,-2-1 0,-1-1 0,-14 24 0,-14 12 0,-2-2 0,-3-2 0,-76 73 0,112-119 0,1-1 0,-1 1 0,0-1 0,0 0 0,-1-1 0,1 0 0,-1 0 0,0-1 0,0 1 0,-13 2 0,17-6 0,1 1 0,-1 0 0,1-1 0,-1 0 0,0 0 0,1 0 0,-1-1 0,1 1 0,-1-1 0,1 0 0,-1 0 0,1 0 0,-1 0 0,1-1 0,0 1 0,0-1 0,0 0 0,0 0 0,0 0 0,0 0 0,0 0 0,1-1 0,-1 1 0,1-1 0,-1 0 0,1 0 0,-3-5 0,1 1 0,1 0 0,0 0 0,1 0 0,-1-1 0,1 1 0,1-1 0,-1 1 0,1-1 0,1 0 0,-1 0 0,1 1 0,2-13 0,0 4 0,0 1 0,1 1 0,1-1 0,0 0 0,10-21 0,-7 23 0,0 0 0,0 0 0,1 0 0,1 1 0,0 0 0,1 1 0,0 0 0,0 0 0,1 1 0,1 1 0,0 0 0,0 0 0,25-13 0,-19 15 0,-1 0 0,1 1 0,0 1 0,0 0 0,0 1 0,1 1 0,-1 1 0,1 1 0,0 0 0,32 4 0,-14 2-27,-1 1-1,66 21 1,66 35 326,-97-34-1570,103 27-1,-164-53 170,1 0 1,-1-1-1,1 0 1,-1 0-1,1-1 1,19-3-1,-29 3 768,0 0 0,0 0 0,1 0-1,-1 0 1,0 0 0,0 0 0,0 0 0,0-1 0,1 1 0,-1 0-1,0-1 1,0 1 0,0-1 0,0 1 0,0-1 0,0 0 0,0 1-1,0-1 1,0 0 0,0 0 0,-1 1 0,1-1 0,0 0 0,0 0-1,-1 0 1,1 0 0,0 0 0,-1 0 0,1 0 0,-1-1-1,0 1 1,1 0 0,-1-2 0,-5-19-5346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9:36.8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2291 737 15761,'-65'-85'2673,"-3"4"1,-4 2-1,-3 3 0,-122-94 0,150 136-1629,-2 2 1,-1 2-1,-99-42 1,108 56-1135,-2 2 1,0 1-1,0 3 0,-1 2 1,-74-6-1,75 12 90,0 2 0,0 1 0,0 2 0,1 3 0,0 1 0,0 2 0,0 1 0,1 3 0,1 1 0,0 2 0,1 2 0,-39 24 0,24-8 0,1 2 0,2 3 0,1 2 0,3 1 0,-79 93 0,100-102 0,1 2 0,1 0 0,2 2 0,2 0 0,2 2 0,1 0 0,2 1 0,1 0 0,-14 76 0,20-58 0,2-1 0,2 1 0,3 0 0,3 0 0,2-1 0,3 1 0,2-1 0,3 0 0,2-1 0,3-1 0,2 0 0,2-1 0,43 77 0,12-9 0,6-3 0,4-4 0,189 193 0,-173-208 0,5-4 0,3-5 0,4-5 0,5-6 0,2-4 0,4-5 0,212 85 0,-278-134 0,2-3 0,0-2 0,1-3 0,0-3 0,1-3 0,0-2 0,1-3 0,-1-3 0,0-2 0,0-4 0,0-2 0,0-3 0,-1-2 0,-1-3 0,-1-3 0,0-3 0,74-37 0,-79 31 0,-1-3 0,-1-1 0,-2-3 0,-1-3 0,-2-1 0,-1-2 0,-3-3 0,-1-1 0,53-75 0,-72 86 0,-1-1 0,-1-1 0,-3-1 0,-1-1 0,-1 0 0,-2-1 0,-2-1 0,-2-1 0,-2 1 0,8-71 0,-13 41 0,-3-1 0,-3 0 0,-3 1 0,-3 0 0,-3 0 0,-4 1 0,-37-112 0,30 123 0,-2 1 0,-3 2 0,-2 0 0,-3 2 0,-2 2 0,-2 0 0,-2 3 0,-2 1 0,-51-46 0,15 27 28,-3 3 0,-2 3 0,-3 4 0,-2 3 1,-104-45-1,113 64-538,-2 3 1,0 4 0,-2 3 0,-1 4 0,0 4 0,-134-10-1,105 24-3276,-1 4 1,-205 32-1,29 20-2219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20:14.2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435 0 6913,'-1'4'14803,"1"6"-7912,-1 3-5286,1 17-3780,0-18 4151,2 20-1633,1-1-1,2 1 1,9 31 0,5 44-365,-13 6 139,-2-23 56,16 349 942,-20-437-1115,-1 0 1,1 0-1,-1 0 0,1 0 1,-1 0-1,0 0 0,0 0 1,0 0-1,0 0 0,0 0 1,0 0-1,-1-1 0,1 1 1,-1-1-1,1 1 1,-1-1-1,1 1 0,-1-1 1,0 0-1,-3 2 0,-43 21-1213,41-21 738,-6 1-920,0 0-1,0 0 0,-1-1 1,1-1-1,-1 0 0,0-1 1,-24-1-1,3-3-1365,0-1-1,-39-10 1,-73-25-3055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05T09:15:30.59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18 16738,'0'13'1537,"0"4"-562,0 0 1,1 0-1,1 0 0,1-1 1,9 33-1,-10-44-736,0 1-1,1 0 0,-1-1 1,1 0-1,1 0 1,-1 0-1,1 0 1,0 0-1,0-1 1,0 1-1,1-1 0,-1 0 1,1-1-1,0 1 1,0-1-1,0 0 1,1 0-1,-1-1 1,12 5-1,-3-4 58,0 0-1,1 0 1,0-2-1,-1 1 1,1-2-1,0 0 1,-1-1 0,1 0-1,-1-1 1,20-6-1,-27 6-231,0 0-1,1-1 1,-1 0-1,0 0 0,-1 0 1,1-1-1,-1 0 1,1-1-1,8-7 0,-12 8-63,0 1-1,0-1 0,0 0 0,-1 0 0,1 0 0,-1 0 0,0 0 1,0 0-1,0-1 0,-1 1 0,1 0 0,-1-1 0,0 0 1,-1 1-1,1-1 0,-1-7 0,0 9-61,-1-1 1,1 1-1,-1-1 1,0 1-1,0 0 0,-1-1 1,1 1-1,-1 0 1,1 0-1,-1 0 0,0 0 1,0 0-1,0 1 1,-1-1-1,1 1 1,-1-1-1,1 1 0,-1 0 1,0 0-1,-4-3 1,12-3-2490,-4 1 1121,-1 4 1119,0 0 0,0 0 0,0 1 0,1-1 0,0 0 0,-1 1 0,1-1 0,0 0-1,2-2 1,-2 4-104,0-1 0,0 1 0,0 0-1,0 0 1,0 0 0,0 0-1,0 0 1,0 0 0,0 0-1,1 0 1,-1 0 0,0 1 0,1-1-1,-1 1 1,3-2 0,28-6-5498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1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374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8343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837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861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29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3429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8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4756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066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5866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503FE4-3EB1-4207-8A3F-F0F88BBAA265}" type="datetimeFigureOut">
              <a:rPr lang="en-MY" smtClean="0"/>
              <a:t>5/10/2020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8044D1-B728-4788-A945-069EB899E837}" type="slidenum">
              <a:rPr lang="en-MY" smtClean="0"/>
              <a:t>‹#›</a:t>
            </a:fld>
            <a:endParaRPr lang="en-M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32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0.xml"/><Relationship Id="rId18" Type="http://schemas.openxmlformats.org/officeDocument/2006/relationships/image" Target="../media/image64.png"/><Relationship Id="rId26" Type="http://schemas.openxmlformats.org/officeDocument/2006/relationships/image" Target="../media/image68.png"/><Relationship Id="rId39" Type="http://schemas.openxmlformats.org/officeDocument/2006/relationships/customXml" Target="../ink/ink73.xml"/><Relationship Id="rId21" Type="http://schemas.openxmlformats.org/officeDocument/2006/relationships/customXml" Target="../ink/ink64.xml"/><Relationship Id="rId34" Type="http://schemas.openxmlformats.org/officeDocument/2006/relationships/image" Target="../media/image72.png"/><Relationship Id="rId42" Type="http://schemas.openxmlformats.org/officeDocument/2006/relationships/image" Target="../media/image76.png"/><Relationship Id="rId47" Type="http://schemas.openxmlformats.org/officeDocument/2006/relationships/customXml" Target="../ink/ink77.xml"/><Relationship Id="rId50" Type="http://schemas.openxmlformats.org/officeDocument/2006/relationships/image" Target="../media/image80.png"/><Relationship Id="rId55" Type="http://schemas.openxmlformats.org/officeDocument/2006/relationships/customXml" Target="../ink/ink81.xml"/><Relationship Id="rId7" Type="http://schemas.openxmlformats.org/officeDocument/2006/relationships/customXml" Target="../ink/ink57.xml"/><Relationship Id="rId2" Type="http://schemas.openxmlformats.org/officeDocument/2006/relationships/image" Target="../media/image56.jpeg"/><Relationship Id="rId16" Type="http://schemas.openxmlformats.org/officeDocument/2006/relationships/image" Target="../media/image63.png"/><Relationship Id="rId29" Type="http://schemas.openxmlformats.org/officeDocument/2006/relationships/customXml" Target="../ink/ink68.xml"/><Relationship Id="rId11" Type="http://schemas.openxmlformats.org/officeDocument/2006/relationships/customXml" Target="../ink/ink59.xml"/><Relationship Id="rId24" Type="http://schemas.openxmlformats.org/officeDocument/2006/relationships/image" Target="../media/image67.png"/><Relationship Id="rId32" Type="http://schemas.openxmlformats.org/officeDocument/2006/relationships/image" Target="../media/image71.png"/><Relationship Id="rId37" Type="http://schemas.openxmlformats.org/officeDocument/2006/relationships/customXml" Target="../ink/ink72.xml"/><Relationship Id="rId40" Type="http://schemas.openxmlformats.org/officeDocument/2006/relationships/image" Target="../media/image75.png"/><Relationship Id="rId45" Type="http://schemas.openxmlformats.org/officeDocument/2006/relationships/customXml" Target="../ink/ink76.xml"/><Relationship Id="rId53" Type="http://schemas.openxmlformats.org/officeDocument/2006/relationships/customXml" Target="../ink/ink80.xml"/><Relationship Id="rId58" Type="http://schemas.openxmlformats.org/officeDocument/2006/relationships/image" Target="../media/image84.png"/><Relationship Id="rId5" Type="http://schemas.openxmlformats.org/officeDocument/2006/relationships/customXml" Target="../ink/ink56.xml"/><Relationship Id="rId61" Type="http://schemas.openxmlformats.org/officeDocument/2006/relationships/customXml" Target="../ink/ink84.xml"/><Relationship Id="rId19" Type="http://schemas.openxmlformats.org/officeDocument/2006/relationships/customXml" Target="../ink/ink63.xml"/><Relationship Id="rId14" Type="http://schemas.openxmlformats.org/officeDocument/2006/relationships/image" Target="../media/image62.png"/><Relationship Id="rId22" Type="http://schemas.openxmlformats.org/officeDocument/2006/relationships/image" Target="../media/image66.png"/><Relationship Id="rId27" Type="http://schemas.openxmlformats.org/officeDocument/2006/relationships/customXml" Target="../ink/ink67.xml"/><Relationship Id="rId30" Type="http://schemas.openxmlformats.org/officeDocument/2006/relationships/image" Target="../media/image70.png"/><Relationship Id="rId35" Type="http://schemas.openxmlformats.org/officeDocument/2006/relationships/customXml" Target="../ink/ink71.xml"/><Relationship Id="rId43" Type="http://schemas.openxmlformats.org/officeDocument/2006/relationships/customXml" Target="../ink/ink75.xml"/><Relationship Id="rId48" Type="http://schemas.openxmlformats.org/officeDocument/2006/relationships/image" Target="../media/image79.png"/><Relationship Id="rId56" Type="http://schemas.openxmlformats.org/officeDocument/2006/relationships/image" Target="../media/image83.png"/><Relationship Id="rId8" Type="http://schemas.openxmlformats.org/officeDocument/2006/relationships/image" Target="../media/image59.png"/><Relationship Id="rId51" Type="http://schemas.openxmlformats.org/officeDocument/2006/relationships/customXml" Target="../ink/ink79.xml"/><Relationship Id="rId3" Type="http://schemas.openxmlformats.org/officeDocument/2006/relationships/customXml" Target="../ink/ink55.xml"/><Relationship Id="rId12" Type="http://schemas.openxmlformats.org/officeDocument/2006/relationships/image" Target="../media/image61.png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33" Type="http://schemas.openxmlformats.org/officeDocument/2006/relationships/customXml" Target="../ink/ink70.xml"/><Relationship Id="rId38" Type="http://schemas.openxmlformats.org/officeDocument/2006/relationships/image" Target="../media/image74.png"/><Relationship Id="rId46" Type="http://schemas.openxmlformats.org/officeDocument/2006/relationships/image" Target="../media/image78.png"/><Relationship Id="rId59" Type="http://schemas.openxmlformats.org/officeDocument/2006/relationships/customXml" Target="../ink/ink83.xml"/><Relationship Id="rId20" Type="http://schemas.openxmlformats.org/officeDocument/2006/relationships/image" Target="../media/image65.png"/><Relationship Id="rId41" Type="http://schemas.openxmlformats.org/officeDocument/2006/relationships/customXml" Target="../ink/ink74.xml"/><Relationship Id="rId54" Type="http://schemas.openxmlformats.org/officeDocument/2006/relationships/image" Target="../media/image82.png"/><Relationship Id="rId62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28" Type="http://schemas.openxmlformats.org/officeDocument/2006/relationships/image" Target="../media/image69.png"/><Relationship Id="rId36" Type="http://schemas.openxmlformats.org/officeDocument/2006/relationships/image" Target="../media/image73.png"/><Relationship Id="rId49" Type="http://schemas.openxmlformats.org/officeDocument/2006/relationships/customXml" Target="../ink/ink78.xml"/><Relationship Id="rId57" Type="http://schemas.openxmlformats.org/officeDocument/2006/relationships/customXml" Target="../ink/ink82.xml"/><Relationship Id="rId10" Type="http://schemas.openxmlformats.org/officeDocument/2006/relationships/image" Target="../media/image60.png"/><Relationship Id="rId31" Type="http://schemas.openxmlformats.org/officeDocument/2006/relationships/customXml" Target="../ink/ink69.xml"/><Relationship Id="rId44" Type="http://schemas.openxmlformats.org/officeDocument/2006/relationships/image" Target="../media/image77.png"/><Relationship Id="rId52" Type="http://schemas.openxmlformats.org/officeDocument/2006/relationships/image" Target="../media/image81.png"/><Relationship Id="rId60" Type="http://schemas.openxmlformats.org/officeDocument/2006/relationships/image" Target="../media/image85.png"/><Relationship Id="rId4" Type="http://schemas.openxmlformats.org/officeDocument/2006/relationships/image" Target="../media/image57.png"/><Relationship Id="rId9" Type="http://schemas.openxmlformats.org/officeDocument/2006/relationships/customXml" Target="../ink/ink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E226A-5845-4C6C-B2E9-3B0EFE6B4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MY" dirty="0"/>
              <a:t>Digital Assignment II – 09-10-2020</a:t>
            </a:r>
            <a:endParaRPr lang="en-MY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5F651FB-6500-476C-8B86-CBD613940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pPr algn="ctr"/>
            <a:r>
              <a:rPr lang="en-MY" sz="3200" dirty="0"/>
              <a:t>Module 3 number systems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AFEF555-DB3B-4629-AA29-BD12BB951DC0}"/>
                  </a:ext>
                </a:extLst>
              </p14:cNvPr>
              <p14:cNvContentPartPr/>
              <p14:nvPr/>
            </p14:nvContentPartPr>
            <p14:xfrm>
              <a:off x="950378" y="2012481"/>
              <a:ext cx="773280" cy="4302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AFEF555-DB3B-4629-AA29-BD12BB951D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2738" y="1994481"/>
                <a:ext cx="80892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EE04B0-61CF-413D-A2DD-CF876D380053}"/>
                  </a:ext>
                </a:extLst>
              </p14:cNvPr>
              <p14:cNvContentPartPr/>
              <p14:nvPr/>
            </p14:nvContentPartPr>
            <p14:xfrm>
              <a:off x="9976658" y="3604401"/>
              <a:ext cx="703800" cy="40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EE04B0-61CF-413D-A2DD-CF876D3800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9018" y="3586401"/>
                <a:ext cx="7394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9ECA9C1-8E7B-4349-9250-8675C7EF6C47}"/>
                  </a:ext>
                </a:extLst>
              </p14:cNvPr>
              <p14:cNvContentPartPr/>
              <p14:nvPr/>
            </p14:nvContentPartPr>
            <p14:xfrm>
              <a:off x="3869978" y="1913481"/>
              <a:ext cx="589680" cy="2948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9ECA9C1-8E7B-4349-9250-8675C7EF6C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51978" y="1895481"/>
                <a:ext cx="625320" cy="33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1DA1B14-2F53-457D-8C18-6DFDE8D89232}"/>
              </a:ext>
            </a:extLst>
          </p:cNvPr>
          <p:cNvGrpSpPr/>
          <p:nvPr/>
        </p:nvGrpSpPr>
        <p:grpSpPr>
          <a:xfrm>
            <a:off x="7761578" y="223281"/>
            <a:ext cx="3377520" cy="1047240"/>
            <a:chOff x="7761578" y="223281"/>
            <a:chExt cx="3377520" cy="10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EF353D0-ED87-4755-A07D-3BC60B6CB0FF}"/>
                    </a:ext>
                  </a:extLst>
                </p14:cNvPr>
                <p14:cNvContentPartPr/>
                <p14:nvPr/>
              </p14:nvContentPartPr>
              <p14:xfrm>
                <a:off x="7789298" y="627561"/>
                <a:ext cx="90000" cy="363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EF353D0-ED87-4755-A07D-3BC60B6CB0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71298" y="609561"/>
                  <a:ext cx="1256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1796F5-0222-41A4-A100-C58178AAB537}"/>
                    </a:ext>
                  </a:extLst>
                </p14:cNvPr>
                <p14:cNvContentPartPr/>
                <p14:nvPr/>
              </p14:nvContentPartPr>
              <p14:xfrm>
                <a:off x="7761578" y="663921"/>
                <a:ext cx="272160" cy="96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1796F5-0222-41A4-A100-C58178AAB5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43938" y="646281"/>
                  <a:ext cx="307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8AA151D-C47D-45FF-9F80-E81AF64F65D1}"/>
                    </a:ext>
                  </a:extLst>
                </p14:cNvPr>
                <p14:cNvContentPartPr/>
                <p14:nvPr/>
              </p14:nvContentPartPr>
              <p14:xfrm>
                <a:off x="7954898" y="517041"/>
                <a:ext cx="100080" cy="340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8AA151D-C47D-45FF-9F80-E81AF64F65D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36898" y="499041"/>
                  <a:ext cx="13572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1A7D253-83FF-4C82-908E-8296914D348C}"/>
                    </a:ext>
                  </a:extLst>
                </p14:cNvPr>
                <p14:cNvContentPartPr/>
                <p14:nvPr/>
              </p14:nvContentPartPr>
              <p14:xfrm>
                <a:off x="8080178" y="589041"/>
                <a:ext cx="320400" cy="281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1A7D253-83FF-4C82-908E-8296914D34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62178" y="571041"/>
                  <a:ext cx="356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9C4FF47-4E8A-4D08-A1C5-FC912E41B21B}"/>
                    </a:ext>
                  </a:extLst>
                </p14:cNvPr>
                <p14:cNvContentPartPr/>
                <p14:nvPr/>
              </p14:nvContentPartPr>
              <p14:xfrm>
                <a:off x="8471138" y="416601"/>
                <a:ext cx="249840" cy="38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9C4FF47-4E8A-4D08-A1C5-FC912E41B2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53138" y="398601"/>
                  <a:ext cx="2854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6D9F38-2A2B-430A-B2FE-3EF46B0FCF13}"/>
                    </a:ext>
                  </a:extLst>
                </p14:cNvPr>
                <p14:cNvContentPartPr/>
                <p14:nvPr/>
              </p14:nvContentPartPr>
              <p14:xfrm>
                <a:off x="8724938" y="611361"/>
                <a:ext cx="152280" cy="95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6D9F38-2A2B-430A-B2FE-3EF46B0FCF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07298" y="593721"/>
                  <a:ext cx="187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B5B6C9-6238-44D9-AA84-25A943FC84DF}"/>
                    </a:ext>
                  </a:extLst>
                </p14:cNvPr>
                <p14:cNvContentPartPr/>
                <p14:nvPr/>
              </p14:nvContentPartPr>
              <p14:xfrm>
                <a:off x="8976578" y="252801"/>
                <a:ext cx="183240" cy="38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B5B6C9-6238-44D9-AA84-25A943FC84D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58578" y="234801"/>
                  <a:ext cx="2188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55BD35-4F4C-449C-A2F7-82C3C2F5E7FB}"/>
                    </a:ext>
                  </a:extLst>
                </p14:cNvPr>
                <p14:cNvContentPartPr/>
                <p14:nvPr/>
              </p14:nvContentPartPr>
              <p14:xfrm>
                <a:off x="9293738" y="223281"/>
                <a:ext cx="309600" cy="530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55BD35-4F4C-449C-A2F7-82C3C2F5E7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76098" y="205641"/>
                  <a:ext cx="3452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28D670-4236-45D9-817A-472504C7F598}"/>
                    </a:ext>
                  </a:extLst>
                </p14:cNvPr>
                <p14:cNvContentPartPr/>
                <p14:nvPr/>
              </p14:nvContentPartPr>
              <p14:xfrm>
                <a:off x="9737258" y="260721"/>
                <a:ext cx="351360" cy="370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28D670-4236-45D9-817A-472504C7F5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19258" y="242721"/>
                  <a:ext cx="387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92856F-C92B-4B9F-8B31-0069BEEDCFF7}"/>
                    </a:ext>
                  </a:extLst>
                </p14:cNvPr>
                <p14:cNvContentPartPr/>
                <p14:nvPr/>
              </p14:nvContentPartPr>
              <p14:xfrm>
                <a:off x="10263218" y="891081"/>
                <a:ext cx="286920" cy="379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92856F-C92B-4B9F-8B31-0069BEEDCFF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5578" y="873081"/>
                  <a:ext cx="3225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E2267F-424F-4467-9FE1-AB1427CA924F}"/>
                    </a:ext>
                  </a:extLst>
                </p14:cNvPr>
                <p14:cNvContentPartPr/>
                <p14:nvPr/>
              </p14:nvContentPartPr>
              <p14:xfrm>
                <a:off x="10631498" y="874521"/>
                <a:ext cx="248760" cy="328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E2267F-424F-4467-9FE1-AB1427CA92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613498" y="856521"/>
                  <a:ext cx="2844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DD0527-C0BF-4C5A-8668-7398BE7A19C6}"/>
                    </a:ext>
                  </a:extLst>
                </p14:cNvPr>
                <p14:cNvContentPartPr/>
                <p14:nvPr/>
              </p14:nvContentPartPr>
              <p14:xfrm>
                <a:off x="11051258" y="763641"/>
                <a:ext cx="87840" cy="355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DD0527-C0BF-4C5A-8668-7398BE7A19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033618" y="746001"/>
                  <a:ext cx="123480" cy="39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F5EB63-77B6-4CA2-A652-26A37BA77790}"/>
              </a:ext>
            </a:extLst>
          </p:cNvPr>
          <p:cNvGrpSpPr/>
          <p:nvPr/>
        </p:nvGrpSpPr>
        <p:grpSpPr>
          <a:xfrm>
            <a:off x="8204018" y="1848681"/>
            <a:ext cx="1142640" cy="565920"/>
            <a:chOff x="8204018" y="1848681"/>
            <a:chExt cx="1142640" cy="56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889E41A-8566-474F-850A-8698E3B6BDD7}"/>
                    </a:ext>
                  </a:extLst>
                </p14:cNvPr>
                <p14:cNvContentPartPr/>
                <p14:nvPr/>
              </p14:nvContentPartPr>
              <p14:xfrm>
                <a:off x="8204018" y="2003481"/>
                <a:ext cx="356400" cy="411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889E41A-8566-474F-850A-8698E3B6BDD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86018" y="1985841"/>
                  <a:ext cx="3920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B6757CC-3086-4C27-86F4-BDD7AC48A017}"/>
                    </a:ext>
                  </a:extLst>
                </p14:cNvPr>
                <p14:cNvContentPartPr/>
                <p14:nvPr/>
              </p14:nvContentPartPr>
              <p14:xfrm>
                <a:off x="8614778" y="2094921"/>
                <a:ext cx="72000" cy="135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B6757CC-3086-4C27-86F4-BDD7AC48A0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96778" y="2076921"/>
                  <a:ext cx="1076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F03C8A-E8AE-4C32-84BC-429A7CDB5AE4}"/>
                    </a:ext>
                  </a:extLst>
                </p14:cNvPr>
                <p14:cNvContentPartPr/>
                <p14:nvPr/>
              </p14:nvContentPartPr>
              <p14:xfrm>
                <a:off x="8714498" y="1848681"/>
                <a:ext cx="298440" cy="37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F03C8A-E8AE-4C32-84BC-429A7CDB5AE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96858" y="1831041"/>
                  <a:ext cx="3340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D631CAF-A936-4663-B48C-33A3E79B27FA}"/>
                    </a:ext>
                  </a:extLst>
                </p14:cNvPr>
                <p14:cNvContentPartPr/>
                <p14:nvPr/>
              </p14:nvContentPartPr>
              <p14:xfrm>
                <a:off x="9042098" y="1989441"/>
                <a:ext cx="137520" cy="131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D631CAF-A936-4663-B48C-33A3E79B27F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024458" y="1971801"/>
                  <a:ext cx="1731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CA33526-1888-4741-8EEA-0F53A3D198E1}"/>
                    </a:ext>
                  </a:extLst>
                </p14:cNvPr>
                <p14:cNvContentPartPr/>
                <p14:nvPr/>
              </p14:nvContentPartPr>
              <p14:xfrm>
                <a:off x="9212738" y="1912041"/>
                <a:ext cx="133920" cy="262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CA33526-1888-4741-8EEA-0F53A3D198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95098" y="1894401"/>
                  <a:ext cx="1695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BB7EA0-5942-4F21-97A5-FDCFFDBB5CE2}"/>
              </a:ext>
            </a:extLst>
          </p:cNvPr>
          <p:cNvGrpSpPr/>
          <p:nvPr/>
        </p:nvGrpSpPr>
        <p:grpSpPr>
          <a:xfrm>
            <a:off x="10160618" y="1548801"/>
            <a:ext cx="1149120" cy="461520"/>
            <a:chOff x="10160618" y="1548801"/>
            <a:chExt cx="114912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C6B9BE4-876C-4450-9238-73B3912793AB}"/>
                    </a:ext>
                  </a:extLst>
                </p14:cNvPr>
                <p14:cNvContentPartPr/>
                <p14:nvPr/>
              </p14:nvContentPartPr>
              <p14:xfrm>
                <a:off x="10160618" y="1668681"/>
                <a:ext cx="221760" cy="3416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C6B9BE4-876C-4450-9238-73B3912793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42978" y="1651041"/>
                  <a:ext cx="2574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A2EC09-E085-41A7-9B09-3994E959546C}"/>
                    </a:ext>
                  </a:extLst>
                </p14:cNvPr>
                <p14:cNvContentPartPr/>
                <p14:nvPr/>
              </p14:nvContentPartPr>
              <p14:xfrm>
                <a:off x="10513778" y="1652841"/>
                <a:ext cx="300960" cy="280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A2EC09-E085-41A7-9B09-3994E95954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496138" y="1635201"/>
                  <a:ext cx="336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25D876-1253-43D6-A650-0D76963D5A34}"/>
                    </a:ext>
                  </a:extLst>
                </p14:cNvPr>
                <p14:cNvContentPartPr/>
                <p14:nvPr/>
              </p14:nvContentPartPr>
              <p14:xfrm>
                <a:off x="10870538" y="1548801"/>
                <a:ext cx="439200" cy="353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25D876-1253-43D6-A650-0D76963D5A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852538" y="1530801"/>
                  <a:ext cx="474840" cy="38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0D16937-7D23-4C19-917B-B7D9745DF317}"/>
              </a:ext>
            </a:extLst>
          </p:cNvPr>
          <p:cNvGrpSpPr/>
          <p:nvPr/>
        </p:nvGrpSpPr>
        <p:grpSpPr>
          <a:xfrm>
            <a:off x="8746538" y="3732561"/>
            <a:ext cx="3450240" cy="1220040"/>
            <a:chOff x="8746538" y="3732561"/>
            <a:chExt cx="3450240" cy="122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B3DD14B-2677-408B-8C29-85E2E1AA8031}"/>
                    </a:ext>
                  </a:extLst>
                </p14:cNvPr>
                <p14:cNvContentPartPr/>
                <p14:nvPr/>
              </p14:nvContentPartPr>
              <p14:xfrm>
                <a:off x="8746538" y="4510881"/>
                <a:ext cx="394920" cy="441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B3DD14B-2677-408B-8C29-85E2E1AA803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28898" y="4492881"/>
                  <a:ext cx="4305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8AD992-F14F-43C0-85CD-EFB68B40F4DB}"/>
                    </a:ext>
                  </a:extLst>
                </p14:cNvPr>
                <p14:cNvContentPartPr/>
                <p14:nvPr/>
              </p14:nvContentPartPr>
              <p14:xfrm>
                <a:off x="9174218" y="4586841"/>
                <a:ext cx="151560" cy="174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8AD992-F14F-43C0-85CD-EFB68B40F4D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156578" y="4569201"/>
                  <a:ext cx="1872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3F3861-1C1E-451E-B1DC-F3EF01672EF0}"/>
                    </a:ext>
                  </a:extLst>
                </p14:cNvPr>
                <p14:cNvContentPartPr/>
                <p14:nvPr/>
              </p14:nvContentPartPr>
              <p14:xfrm>
                <a:off x="9399218" y="4268601"/>
                <a:ext cx="327240" cy="423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3F3861-1C1E-451E-B1DC-F3EF01672E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381578" y="4250961"/>
                  <a:ext cx="3628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7A4D4A-44B2-49E9-8D49-D8ACFD80E249}"/>
                    </a:ext>
                  </a:extLst>
                </p14:cNvPr>
                <p14:cNvContentPartPr/>
                <p14:nvPr/>
              </p14:nvContentPartPr>
              <p14:xfrm>
                <a:off x="9793058" y="4282641"/>
                <a:ext cx="301320" cy="245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7A4D4A-44B2-49E9-8D49-D8ACFD80E2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75418" y="4264641"/>
                  <a:ext cx="336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11E621-B352-4108-8841-181931767FFB}"/>
                    </a:ext>
                  </a:extLst>
                </p14:cNvPr>
                <p14:cNvContentPartPr/>
                <p14:nvPr/>
              </p14:nvContentPartPr>
              <p14:xfrm>
                <a:off x="10424858" y="4052241"/>
                <a:ext cx="134640" cy="413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11E621-B352-4108-8841-181931767FF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06858" y="4034601"/>
                  <a:ext cx="17028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4E96286-2F3B-4D8D-AB50-36C444EF3283}"/>
                    </a:ext>
                  </a:extLst>
                </p14:cNvPr>
                <p14:cNvContentPartPr/>
                <p14:nvPr/>
              </p14:nvContentPartPr>
              <p14:xfrm>
                <a:off x="10301378" y="4014441"/>
                <a:ext cx="389880" cy="350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4E96286-2F3B-4D8D-AB50-36C444EF32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83738" y="3996801"/>
                  <a:ext cx="4255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30BF340-60B9-4CE8-952F-BA8D6F03E48A}"/>
                    </a:ext>
                  </a:extLst>
                </p14:cNvPr>
                <p14:cNvContentPartPr/>
                <p14:nvPr/>
              </p14:nvContentPartPr>
              <p14:xfrm>
                <a:off x="10952258" y="3849201"/>
                <a:ext cx="410400" cy="491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30BF340-60B9-4CE8-952F-BA8D6F03E48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934618" y="3831561"/>
                  <a:ext cx="446040" cy="52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A1059E-7E32-47D6-B5DE-845645DC8EA3}"/>
                    </a:ext>
                  </a:extLst>
                </p14:cNvPr>
                <p14:cNvContentPartPr/>
                <p14:nvPr/>
              </p14:nvContentPartPr>
              <p14:xfrm>
                <a:off x="11449058" y="3980241"/>
                <a:ext cx="142560" cy="1710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A1059E-7E32-47D6-B5DE-845645DC8E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31058" y="3962241"/>
                  <a:ext cx="1782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FB731C9-82B4-4251-B668-8CA7A41BA546}"/>
                    </a:ext>
                  </a:extLst>
                </p14:cNvPr>
                <p14:cNvContentPartPr/>
                <p14:nvPr/>
              </p14:nvContentPartPr>
              <p14:xfrm>
                <a:off x="11723738" y="3959361"/>
                <a:ext cx="20520" cy="1616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FB731C9-82B4-4251-B668-8CA7A41BA5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706098" y="3941721"/>
                  <a:ext cx="56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6C0790-58D0-44DD-84BD-0F08E6BDCD67}"/>
                    </a:ext>
                  </a:extLst>
                </p14:cNvPr>
                <p14:cNvContentPartPr/>
                <p14:nvPr/>
              </p14:nvContentPartPr>
              <p14:xfrm>
                <a:off x="11531858" y="3732561"/>
                <a:ext cx="69840" cy="824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6C0790-58D0-44DD-84BD-0F08E6BDCD6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14218" y="3714561"/>
                  <a:ext cx="1054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069619-FFE7-41A7-84D5-2A750004AB9C}"/>
                    </a:ext>
                  </a:extLst>
                </p14:cNvPr>
                <p14:cNvContentPartPr/>
                <p14:nvPr/>
              </p14:nvContentPartPr>
              <p14:xfrm>
                <a:off x="11866298" y="3834801"/>
                <a:ext cx="254880" cy="334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069619-FFE7-41A7-84D5-2A750004AB9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848658" y="3817161"/>
                  <a:ext cx="29052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9E1C8E-5582-45C9-83AF-F5F9C775F1FC}"/>
                    </a:ext>
                  </a:extLst>
                </p14:cNvPr>
                <p14:cNvContentPartPr/>
                <p14:nvPr/>
              </p14:nvContentPartPr>
              <p14:xfrm>
                <a:off x="11863058" y="3811761"/>
                <a:ext cx="333720" cy="221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9E1C8E-5582-45C9-83AF-F5F9C775F1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845418" y="3794121"/>
                  <a:ext cx="36936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E3D7C8A-0249-4AC5-B69A-B4CC19918927}"/>
                  </a:ext>
                </a:extLst>
              </p14:cNvPr>
              <p14:cNvContentPartPr/>
              <p14:nvPr/>
            </p14:nvContentPartPr>
            <p14:xfrm>
              <a:off x="11359418" y="744561"/>
              <a:ext cx="731880" cy="3898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E3D7C8A-0249-4AC5-B69A-B4CC1991892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341778" y="726561"/>
                <a:ext cx="767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5B0EEC5-B98F-4420-B8AA-072AD7467D5D}"/>
                  </a:ext>
                </a:extLst>
              </p14:cNvPr>
              <p14:cNvContentPartPr/>
              <p14:nvPr/>
            </p14:nvContentPartPr>
            <p14:xfrm>
              <a:off x="11270498" y="1785321"/>
              <a:ext cx="533880" cy="360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5B0EEC5-B98F-4420-B8AA-072AD7467D5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252858" y="1767321"/>
                <a:ext cx="56952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CE47BFF-D83D-405B-8A0C-D8D5A5213078}"/>
                  </a:ext>
                </a:extLst>
              </p14:cNvPr>
              <p14:cNvContentPartPr/>
              <p14:nvPr/>
            </p14:nvContentPartPr>
            <p14:xfrm>
              <a:off x="2460938" y="4443201"/>
              <a:ext cx="824400" cy="370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CE47BFF-D83D-405B-8A0C-D8D5A521307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442938" y="4425201"/>
                <a:ext cx="860040" cy="40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0D0E62F1-92AB-4739-8576-D63BAF81F384}"/>
              </a:ext>
            </a:extLst>
          </p:cNvPr>
          <p:cNvGrpSpPr/>
          <p:nvPr/>
        </p:nvGrpSpPr>
        <p:grpSpPr>
          <a:xfrm>
            <a:off x="366458" y="403641"/>
            <a:ext cx="1613520" cy="857880"/>
            <a:chOff x="366458" y="403641"/>
            <a:chExt cx="1613520" cy="85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8B639E-1B5F-4594-A263-4D06CEA63A3D}"/>
                    </a:ext>
                  </a:extLst>
                </p14:cNvPr>
                <p14:cNvContentPartPr/>
                <p14:nvPr/>
              </p14:nvContentPartPr>
              <p14:xfrm>
                <a:off x="379778" y="981801"/>
                <a:ext cx="142560" cy="279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8B639E-1B5F-4594-A263-4D06CEA63A3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2138" y="963801"/>
                  <a:ext cx="178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058176-7E83-4724-B378-2824F84C0540}"/>
                    </a:ext>
                  </a:extLst>
                </p14:cNvPr>
                <p14:cNvContentPartPr/>
                <p14:nvPr/>
              </p14:nvContentPartPr>
              <p14:xfrm>
                <a:off x="366458" y="969561"/>
                <a:ext cx="318600" cy="79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058176-7E83-4724-B378-2824F84C054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8818" y="951921"/>
                  <a:ext cx="354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919C9C8-92A2-4A04-A0F1-6A27B513F336}"/>
                    </a:ext>
                  </a:extLst>
                </p14:cNvPr>
                <p14:cNvContentPartPr/>
                <p14:nvPr/>
              </p14:nvContentPartPr>
              <p14:xfrm>
                <a:off x="606938" y="821961"/>
                <a:ext cx="285120" cy="30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919C9C8-92A2-4A04-A0F1-6A27B513F33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88938" y="804321"/>
                  <a:ext cx="32076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F51AC25-155C-4BA6-B130-CD91E850BC07}"/>
                    </a:ext>
                  </a:extLst>
                </p14:cNvPr>
                <p14:cNvContentPartPr/>
                <p14:nvPr/>
              </p14:nvContentPartPr>
              <p14:xfrm>
                <a:off x="911498" y="881001"/>
                <a:ext cx="120960" cy="121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F51AC25-155C-4BA6-B130-CD91E850BC0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3858" y="863361"/>
                  <a:ext cx="156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2ADDFD0-6D2C-40E6-B93E-26BE9AF5DEF3}"/>
                    </a:ext>
                  </a:extLst>
                </p14:cNvPr>
                <p14:cNvContentPartPr/>
                <p14:nvPr/>
              </p14:nvContentPartPr>
              <p14:xfrm>
                <a:off x="1052618" y="654561"/>
                <a:ext cx="228240" cy="30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2ADDFD0-6D2C-40E6-B93E-26BE9AF5DE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4618" y="636561"/>
                  <a:ext cx="2638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11E82D-CF83-4333-B5AF-1696395292D3}"/>
                    </a:ext>
                  </a:extLst>
                </p14:cNvPr>
                <p14:cNvContentPartPr/>
                <p14:nvPr/>
              </p14:nvContentPartPr>
              <p14:xfrm>
                <a:off x="1358978" y="688401"/>
                <a:ext cx="155880" cy="164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11E82D-CF83-4333-B5AF-1696395292D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340978" y="670401"/>
                  <a:ext cx="1915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743044C-76F6-4029-B5F0-389A29DBF9E6}"/>
                    </a:ext>
                  </a:extLst>
                </p14:cNvPr>
                <p14:cNvContentPartPr/>
                <p14:nvPr/>
              </p14:nvContentPartPr>
              <p14:xfrm>
                <a:off x="1025258" y="825201"/>
                <a:ext cx="144360" cy="140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743044C-76F6-4029-B5F0-389A29DBF9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7258" y="807561"/>
                  <a:ext cx="180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7503AC2-B58C-40E0-A2BC-699F33469CE8}"/>
                    </a:ext>
                  </a:extLst>
                </p14:cNvPr>
                <p14:cNvContentPartPr/>
                <p14:nvPr/>
              </p14:nvContentPartPr>
              <p14:xfrm>
                <a:off x="1094018" y="403641"/>
                <a:ext cx="885960" cy="483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7503AC2-B58C-40E0-A2BC-699F33469C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6378" y="386001"/>
                  <a:ext cx="921600" cy="51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9271003-78A1-4503-AD22-41EC706CC4E3}"/>
              </a:ext>
            </a:extLst>
          </p:cNvPr>
          <p:cNvGrpSpPr/>
          <p:nvPr/>
        </p:nvGrpSpPr>
        <p:grpSpPr>
          <a:xfrm>
            <a:off x="2169698" y="450441"/>
            <a:ext cx="1109520" cy="1012680"/>
            <a:chOff x="2169698" y="450441"/>
            <a:chExt cx="1109520" cy="10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877CE39-5BF6-4355-A5FB-530C0585D286}"/>
                    </a:ext>
                  </a:extLst>
                </p14:cNvPr>
                <p14:cNvContentPartPr/>
                <p14:nvPr/>
              </p14:nvContentPartPr>
              <p14:xfrm>
                <a:off x="2169698" y="854001"/>
                <a:ext cx="303480" cy="189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877CE39-5BF6-4355-A5FB-530C0585D2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52058" y="836361"/>
                  <a:ext cx="339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7D335B-6472-4A5F-A0C4-9EA0783DE2B0}"/>
                    </a:ext>
                  </a:extLst>
                </p14:cNvPr>
                <p14:cNvContentPartPr/>
                <p14:nvPr/>
              </p14:nvContentPartPr>
              <p14:xfrm>
                <a:off x="2393618" y="758241"/>
                <a:ext cx="65880" cy="312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7D335B-6472-4A5F-A0C4-9EA0783DE2B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75618" y="740601"/>
                  <a:ext cx="101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6A6762E-CEC5-488B-A466-AE7E863D4775}"/>
                    </a:ext>
                  </a:extLst>
                </p14:cNvPr>
                <p14:cNvContentPartPr/>
                <p14:nvPr/>
              </p14:nvContentPartPr>
              <p14:xfrm>
                <a:off x="2612138" y="728721"/>
                <a:ext cx="104040" cy="235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6A6762E-CEC5-488B-A466-AE7E863D47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94498" y="711081"/>
                  <a:ext cx="1396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929CB3A-7B4B-47B4-A195-BFB5FADDF44B}"/>
                    </a:ext>
                  </a:extLst>
                </p14:cNvPr>
                <p14:cNvContentPartPr/>
                <p14:nvPr/>
              </p14:nvContentPartPr>
              <p14:xfrm>
                <a:off x="2455898" y="672201"/>
                <a:ext cx="338760" cy="190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929CB3A-7B4B-47B4-A195-BFB5FADDF44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37898" y="654201"/>
                  <a:ext cx="374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25CAAB6-64EC-4E6E-AE4F-E626D599A78C}"/>
                    </a:ext>
                  </a:extLst>
                </p14:cNvPr>
                <p14:cNvContentPartPr/>
                <p14:nvPr/>
              </p14:nvContentPartPr>
              <p14:xfrm>
                <a:off x="2882138" y="674361"/>
                <a:ext cx="161280" cy="1818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25CAAB6-64EC-4E6E-AE4F-E626D599A78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64498" y="656361"/>
                  <a:ext cx="1969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E3A3A9E-C556-47FA-A453-BEDD1AA950B9}"/>
                    </a:ext>
                  </a:extLst>
                </p14:cNvPr>
                <p14:cNvContentPartPr/>
                <p14:nvPr/>
              </p14:nvContentPartPr>
              <p14:xfrm>
                <a:off x="3105338" y="450441"/>
                <a:ext cx="173880" cy="3409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E3A3A9E-C556-47FA-A453-BEDD1AA950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87698" y="432801"/>
                  <a:ext cx="2095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0616029-08FA-4CFA-B6D6-3F299E2AEA74}"/>
                    </a:ext>
                  </a:extLst>
                </p14:cNvPr>
                <p14:cNvContentPartPr/>
                <p14:nvPr/>
              </p14:nvContentPartPr>
              <p14:xfrm>
                <a:off x="2540138" y="1164321"/>
                <a:ext cx="671400" cy="275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0616029-08FA-4CFA-B6D6-3F299E2AEA7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22138" y="1146681"/>
                  <a:ext cx="7070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E62B778-8768-42EC-858E-B23E87966973}"/>
                    </a:ext>
                  </a:extLst>
                </p14:cNvPr>
                <p14:cNvContentPartPr/>
                <p14:nvPr/>
              </p14:nvContentPartPr>
              <p14:xfrm>
                <a:off x="2605298" y="1183401"/>
                <a:ext cx="668160" cy="2797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E62B778-8768-42EC-858E-B23E879669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587298" y="1165761"/>
                  <a:ext cx="703800" cy="315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560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6C0CC9-CACC-470C-9D61-BE986D7E2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MY" dirty="0"/>
              <a:t>Quiz – </a:t>
            </a:r>
            <a:br>
              <a:rPr lang="en-MY" dirty="0"/>
            </a:br>
            <a:r>
              <a:rPr lang="en-MY" dirty="0"/>
              <a:t>14-10-2020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3DE390-3FF1-4060-8814-7C8BCACA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1">
                    <a:lumMod val="85000"/>
                    <a:lumOff val="15000"/>
                  </a:schemeClr>
                </a:solidFill>
              </a:rPr>
              <a:t>Module 4 Semiconductor devices</a:t>
            </a:r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D51950A0-B721-401C-A762-3306D225B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58" r="44525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84A3E0-5231-42F2-8309-29A0F92F24F4}"/>
                  </a:ext>
                </a:extLst>
              </p14:cNvPr>
              <p14:cNvContentPartPr/>
              <p14:nvPr/>
            </p14:nvContentPartPr>
            <p14:xfrm>
              <a:off x="4789778" y="3772881"/>
              <a:ext cx="654840" cy="322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84A3E0-5231-42F2-8309-29A0F92F24F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72138" y="3754881"/>
                <a:ext cx="69048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5C93AB4-6151-4B83-A2CC-D00F32615FAD}"/>
                  </a:ext>
                </a:extLst>
              </p14:cNvPr>
              <p14:cNvContentPartPr/>
              <p14:nvPr/>
            </p14:nvContentPartPr>
            <p14:xfrm>
              <a:off x="6351818" y="4848561"/>
              <a:ext cx="2193120" cy="155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5C93AB4-6151-4B83-A2CC-D00F32615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4178" y="4830921"/>
                <a:ext cx="2228760" cy="19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6DC406D3-BCA9-4147-91E8-835D4BE1EB96}"/>
              </a:ext>
            </a:extLst>
          </p:cNvPr>
          <p:cNvGrpSpPr/>
          <p:nvPr/>
        </p:nvGrpSpPr>
        <p:grpSpPr>
          <a:xfrm>
            <a:off x="7970018" y="552681"/>
            <a:ext cx="3131280" cy="1688400"/>
            <a:chOff x="7970018" y="552681"/>
            <a:chExt cx="3131280" cy="168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3293DA9-78D1-4798-A3F8-6CFCBA72FE55}"/>
                    </a:ext>
                  </a:extLst>
                </p14:cNvPr>
                <p14:cNvContentPartPr/>
                <p14:nvPr/>
              </p14:nvContentPartPr>
              <p14:xfrm>
                <a:off x="7970018" y="694521"/>
                <a:ext cx="447840" cy="552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3293DA9-78D1-4798-A3F8-6CFCBA72FE5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52018" y="676881"/>
                  <a:ext cx="48348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D35ADBE-FC47-4865-9C5B-97F9B5952058}"/>
                    </a:ext>
                  </a:extLst>
                </p14:cNvPr>
                <p14:cNvContentPartPr/>
                <p14:nvPr/>
              </p14:nvContentPartPr>
              <p14:xfrm>
                <a:off x="8489858" y="825561"/>
                <a:ext cx="304200" cy="298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D35ADBE-FC47-4865-9C5B-97F9B59520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71858" y="807921"/>
                  <a:ext cx="3398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75717D-42F8-440B-96DB-0B4F536C505B}"/>
                    </a:ext>
                  </a:extLst>
                </p14:cNvPr>
                <p14:cNvContentPartPr/>
                <p14:nvPr/>
              </p14:nvContentPartPr>
              <p14:xfrm>
                <a:off x="8873258" y="683001"/>
                <a:ext cx="438840" cy="396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75717D-42F8-440B-96DB-0B4F536C50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55618" y="665001"/>
                  <a:ext cx="4744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7965D92-BA2D-476B-9BD4-DA3E547AAF8F}"/>
                    </a:ext>
                  </a:extLst>
                </p14:cNvPr>
                <p14:cNvContentPartPr/>
                <p14:nvPr/>
              </p14:nvContentPartPr>
              <p14:xfrm>
                <a:off x="9332978" y="730881"/>
                <a:ext cx="232200" cy="269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7965D92-BA2D-476B-9BD4-DA3E547AAF8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15338" y="713241"/>
                  <a:ext cx="2678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1ABF8BE-0B3A-4A3E-B84B-384F1B21FF8B}"/>
                    </a:ext>
                  </a:extLst>
                </p14:cNvPr>
                <p14:cNvContentPartPr/>
                <p14:nvPr/>
              </p14:nvContentPartPr>
              <p14:xfrm>
                <a:off x="9691898" y="552681"/>
                <a:ext cx="535680" cy="367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1ABF8BE-0B3A-4A3E-B84B-384F1B21FF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74258" y="534681"/>
                  <a:ext cx="571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25749B-63EB-44CC-BDA8-189E3E7D9841}"/>
                    </a:ext>
                  </a:extLst>
                </p14:cNvPr>
                <p14:cNvContentPartPr/>
                <p14:nvPr/>
              </p14:nvContentPartPr>
              <p14:xfrm>
                <a:off x="8720978" y="1886481"/>
                <a:ext cx="154800" cy="354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25749B-63EB-44CC-BDA8-189E3E7D984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703338" y="1868481"/>
                  <a:ext cx="1904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56A3360-A5E1-4E1F-B377-A312D2F75097}"/>
                    </a:ext>
                  </a:extLst>
                </p14:cNvPr>
                <p14:cNvContentPartPr/>
                <p14:nvPr/>
              </p14:nvContentPartPr>
              <p14:xfrm>
                <a:off x="9000698" y="1896921"/>
                <a:ext cx="288720" cy="29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56A3360-A5E1-4E1F-B377-A312D2F7509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82698" y="1879281"/>
                  <a:ext cx="324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A44684-A7F7-457F-B6F9-A490A8B78C20}"/>
                    </a:ext>
                  </a:extLst>
                </p14:cNvPr>
                <p14:cNvContentPartPr/>
                <p14:nvPr/>
              </p14:nvContentPartPr>
              <p14:xfrm>
                <a:off x="9490658" y="1725921"/>
                <a:ext cx="493920" cy="370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A44684-A7F7-457F-B6F9-A490A8B78C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472658" y="1707921"/>
                  <a:ext cx="5295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5388E9-EF69-408C-BA10-CBCB29F6203C}"/>
                    </a:ext>
                  </a:extLst>
                </p14:cNvPr>
                <p14:cNvContentPartPr/>
                <p14:nvPr/>
              </p14:nvContentPartPr>
              <p14:xfrm>
                <a:off x="10036418" y="1783881"/>
                <a:ext cx="299880" cy="129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5388E9-EF69-408C-BA10-CBCB29F6203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18418" y="1765881"/>
                  <a:ext cx="335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724A399-BD69-4943-90D2-19F9DF6470B1}"/>
                    </a:ext>
                  </a:extLst>
                </p14:cNvPr>
                <p14:cNvContentPartPr/>
                <p14:nvPr/>
              </p14:nvContentPartPr>
              <p14:xfrm>
                <a:off x="10272578" y="1356201"/>
                <a:ext cx="828720" cy="452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724A399-BD69-4943-90D2-19F9DF6470B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254938" y="1338201"/>
                  <a:ext cx="864360" cy="48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E04DCC-F14D-4D8A-BDF2-B2378BC94AF6}"/>
              </a:ext>
            </a:extLst>
          </p:cNvPr>
          <p:cNvGrpSpPr/>
          <p:nvPr/>
        </p:nvGrpSpPr>
        <p:grpSpPr>
          <a:xfrm>
            <a:off x="5452178" y="318681"/>
            <a:ext cx="2152440" cy="1158840"/>
            <a:chOff x="5452178" y="318681"/>
            <a:chExt cx="2152440" cy="115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06E95E-50A5-4C58-84C0-793248639374}"/>
                    </a:ext>
                  </a:extLst>
                </p14:cNvPr>
                <p14:cNvContentPartPr/>
                <p14:nvPr/>
              </p14:nvContentPartPr>
              <p14:xfrm>
                <a:off x="5452178" y="976041"/>
                <a:ext cx="127440" cy="342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06E95E-50A5-4C58-84C0-79324863937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34178" y="958401"/>
                  <a:ext cx="1630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6C25BA4-0488-496F-B094-E3B1C9012B1A}"/>
                    </a:ext>
                  </a:extLst>
                </p14:cNvPr>
                <p14:cNvContentPartPr/>
                <p14:nvPr/>
              </p14:nvContentPartPr>
              <p14:xfrm>
                <a:off x="5781938" y="857961"/>
                <a:ext cx="359280" cy="334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6C25BA4-0488-496F-B094-E3B1C9012B1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64298" y="839961"/>
                  <a:ext cx="394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C14D8A8-CC09-469D-A68C-0CFCB24A1D12}"/>
                    </a:ext>
                  </a:extLst>
                </p14:cNvPr>
                <p14:cNvContentPartPr/>
                <p14:nvPr/>
              </p14:nvContentPartPr>
              <p14:xfrm>
                <a:off x="5826938" y="699561"/>
                <a:ext cx="253440" cy="195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C14D8A8-CC09-469D-A68C-0CFCB24A1D1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809298" y="681561"/>
                  <a:ext cx="289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E9C60B-6B9F-4BCA-97C1-DAA7C74958BD}"/>
                    </a:ext>
                  </a:extLst>
                </p14:cNvPr>
                <p14:cNvContentPartPr/>
                <p14:nvPr/>
              </p14:nvContentPartPr>
              <p14:xfrm>
                <a:off x="6351818" y="689481"/>
                <a:ext cx="487440" cy="265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E9C60B-6B9F-4BCA-97C1-DAA7C74958B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4178" y="671841"/>
                  <a:ext cx="5230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ECB9094-ED4B-4727-BB60-5FA48FE7BD98}"/>
                    </a:ext>
                  </a:extLst>
                </p14:cNvPr>
                <p14:cNvContentPartPr/>
                <p14:nvPr/>
              </p14:nvContentPartPr>
              <p14:xfrm>
                <a:off x="6802538" y="537921"/>
                <a:ext cx="137520" cy="261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ECB9094-ED4B-4727-BB60-5FA48FE7BD9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84898" y="520281"/>
                  <a:ext cx="1731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A0632E5-C944-4413-B628-8D685C6C8F32}"/>
                    </a:ext>
                  </a:extLst>
                </p14:cNvPr>
                <p14:cNvContentPartPr/>
                <p14:nvPr/>
              </p14:nvContentPartPr>
              <p14:xfrm>
                <a:off x="7000178" y="411561"/>
                <a:ext cx="604440" cy="317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A0632E5-C944-4413-B628-8D685C6C8F3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982178" y="393561"/>
                  <a:ext cx="6400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8472F1-033F-48D4-BF68-B64F81189567}"/>
                    </a:ext>
                  </a:extLst>
                </p14:cNvPr>
                <p14:cNvContentPartPr/>
                <p14:nvPr/>
              </p14:nvContentPartPr>
              <p14:xfrm>
                <a:off x="7371338" y="318681"/>
                <a:ext cx="111960" cy="39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8472F1-033F-48D4-BF68-B64F8118956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353698" y="300681"/>
                  <a:ext cx="147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3E17DEF-A37A-41D9-AE9A-4D62E2A5C4EC}"/>
                    </a:ext>
                  </a:extLst>
                </p14:cNvPr>
                <p14:cNvContentPartPr/>
                <p14:nvPr/>
              </p14:nvContentPartPr>
              <p14:xfrm>
                <a:off x="6486458" y="1133721"/>
                <a:ext cx="995760" cy="343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3E17DEF-A37A-41D9-AE9A-4D62E2A5C4E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68458" y="1115721"/>
                  <a:ext cx="103140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EF41B0A-6553-4943-BA53-5DB05F8E4C1E}"/>
              </a:ext>
            </a:extLst>
          </p:cNvPr>
          <p:cNvGrpSpPr/>
          <p:nvPr/>
        </p:nvGrpSpPr>
        <p:grpSpPr>
          <a:xfrm>
            <a:off x="3138458" y="1089801"/>
            <a:ext cx="636840" cy="542160"/>
            <a:chOff x="3138458" y="1089801"/>
            <a:chExt cx="63684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40C6247-5231-457C-B069-2B1DB8D69717}"/>
                    </a:ext>
                  </a:extLst>
                </p14:cNvPr>
                <p14:cNvContentPartPr/>
                <p14:nvPr/>
              </p14:nvContentPartPr>
              <p14:xfrm>
                <a:off x="3138458" y="1089801"/>
                <a:ext cx="449280" cy="54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40C6247-5231-457C-B069-2B1DB8D697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120458" y="1072161"/>
                  <a:ext cx="4849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3917505-FD2C-44CE-986B-0D86B3F1CCDF}"/>
                    </a:ext>
                  </a:extLst>
                </p14:cNvPr>
                <p14:cNvContentPartPr/>
                <p14:nvPr/>
              </p14:nvContentPartPr>
              <p14:xfrm>
                <a:off x="3335018" y="1311921"/>
                <a:ext cx="440280" cy="239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3917505-FD2C-44CE-986B-0D86B3F1CCD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317018" y="1294281"/>
                  <a:ext cx="475920" cy="27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CF58625-F24C-4A98-8E3A-71E1FF14B9B0}"/>
                  </a:ext>
                </a:extLst>
              </p14:cNvPr>
              <p14:cNvContentPartPr/>
              <p14:nvPr/>
            </p14:nvContentPartPr>
            <p14:xfrm>
              <a:off x="2084738" y="2867121"/>
              <a:ext cx="434160" cy="438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CF58625-F24C-4A98-8E3A-71E1FF14B9B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067098" y="2849121"/>
                <a:ext cx="469800" cy="47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265AA001-B45F-4470-ADE3-9DCB55838769}"/>
              </a:ext>
            </a:extLst>
          </p:cNvPr>
          <p:cNvGrpSpPr/>
          <p:nvPr/>
        </p:nvGrpSpPr>
        <p:grpSpPr>
          <a:xfrm>
            <a:off x="2165018" y="3802041"/>
            <a:ext cx="2915640" cy="2515320"/>
            <a:chOff x="2165018" y="3802041"/>
            <a:chExt cx="2915640" cy="251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0A065B-0A39-4C09-B417-8A52C1362A25}"/>
                    </a:ext>
                  </a:extLst>
                </p14:cNvPr>
                <p14:cNvContentPartPr/>
                <p14:nvPr/>
              </p14:nvContentPartPr>
              <p14:xfrm>
                <a:off x="2471378" y="3802041"/>
                <a:ext cx="551880" cy="426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0A065B-0A39-4C09-B417-8A52C1362A2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53378" y="3784041"/>
                  <a:ext cx="58752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24D9CE-21DD-4FBF-9ED5-B93FAD873DC6}"/>
                    </a:ext>
                  </a:extLst>
                </p14:cNvPr>
                <p14:cNvContentPartPr/>
                <p14:nvPr/>
              </p14:nvContentPartPr>
              <p14:xfrm>
                <a:off x="2716898" y="4670721"/>
                <a:ext cx="263520" cy="361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24D9CE-21DD-4FBF-9ED5-B93FAD873DC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99258" y="4653081"/>
                  <a:ext cx="2991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327157-5007-42B8-94AC-3105EC163452}"/>
                    </a:ext>
                  </a:extLst>
                </p14:cNvPr>
                <p14:cNvContentPartPr/>
                <p14:nvPr/>
              </p14:nvContentPartPr>
              <p14:xfrm>
                <a:off x="2947658" y="4598001"/>
                <a:ext cx="368640" cy="284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327157-5007-42B8-94AC-3105EC16345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29658" y="4580361"/>
                  <a:ext cx="4042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7EC92E6-6B45-4006-BFEF-3A3BF168485B}"/>
                    </a:ext>
                  </a:extLst>
                </p14:cNvPr>
                <p14:cNvContentPartPr/>
                <p14:nvPr/>
              </p14:nvContentPartPr>
              <p14:xfrm>
                <a:off x="2165018" y="4176081"/>
                <a:ext cx="2915640" cy="1629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7EC92E6-6B45-4006-BFEF-3A3BF168485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147378" y="4158441"/>
                  <a:ext cx="2951280" cy="166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CB64E89-844A-41F6-B37F-6105E3535301}"/>
                    </a:ext>
                  </a:extLst>
                </p14:cNvPr>
                <p14:cNvContentPartPr/>
                <p14:nvPr/>
              </p14:nvContentPartPr>
              <p14:xfrm>
                <a:off x="3932978" y="5475681"/>
                <a:ext cx="612000" cy="502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CB64E89-844A-41F6-B37F-6105E353530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15338" y="5457681"/>
                  <a:ext cx="64764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2105B0-82F0-4185-AE5D-875D8153C10E}"/>
                    </a:ext>
                  </a:extLst>
                </p14:cNvPr>
                <p14:cNvContentPartPr/>
                <p14:nvPr/>
              </p14:nvContentPartPr>
              <p14:xfrm>
                <a:off x="3547778" y="5126481"/>
                <a:ext cx="1348200" cy="1190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2105B0-82F0-4185-AE5D-875D8153C10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29778" y="5108841"/>
                  <a:ext cx="1383840" cy="12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5774777-8C82-429F-B607-10DF52549AE9}"/>
                    </a:ext>
                  </a:extLst>
                </p14:cNvPr>
                <p14:cNvContentPartPr/>
                <p14:nvPr/>
              </p14:nvContentPartPr>
              <p14:xfrm>
                <a:off x="3961058" y="5450121"/>
                <a:ext cx="182160" cy="381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5774777-8C82-429F-B607-10DF52549AE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943418" y="5432121"/>
                  <a:ext cx="217800" cy="41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84959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Digital Assignment II – 09-10-2020</vt:lpstr>
      <vt:lpstr>Quiz –  14-10-2020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Assignment II – 09-10-2020</dc:title>
  <dc:creator>Kishore Bingi</dc:creator>
  <cp:lastModifiedBy>Kishore Bingi</cp:lastModifiedBy>
  <cp:revision>2</cp:revision>
  <dcterms:created xsi:type="dcterms:W3CDTF">2020-10-05T02:04:37Z</dcterms:created>
  <dcterms:modified xsi:type="dcterms:W3CDTF">2020-10-05T09:22:15Z</dcterms:modified>
</cp:coreProperties>
</file>