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notesSlides/notesSlide2.xml" ContentType="application/vnd.openxmlformats-officedocument.presentationml.notesSlide+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notesSlides/notesSlide3.xml" ContentType="application/vnd.openxmlformats-officedocument.presentationml.notesSlide+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notesSlides/notesSlide4.xml" ContentType="application/vnd.openxmlformats-officedocument.presentationml.notesSlide+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notesSlides/notesSlide5.xml" ContentType="application/vnd.openxmlformats-officedocument.presentationml.notesSlide+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notesSlides/notesSlide6.xml" ContentType="application/vnd.openxmlformats-officedocument.presentationml.notesSlide+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notesSlides/notesSlide7.xml" ContentType="application/vnd.openxmlformats-officedocument.presentationml.notesSlide+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notesSlides/notesSlide8.xml" ContentType="application/vnd.openxmlformats-officedocument.presentationml.notesSlide+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notesSlides/notesSlide9.xml" ContentType="application/vnd.openxmlformats-officedocument.presentationml.notesSlide+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notesSlides/notesSlide10.xml" ContentType="application/vnd.openxmlformats-officedocument.presentationml.notesSlide+xml"/>
  <Override PartName="/ppt/ink/ink499.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500.xml" ContentType="application/inkml+xml"/>
  <Override PartName="/ppt/notesSlides/notesSlide13.xml" ContentType="application/vnd.openxmlformats-officedocument.presentationml.notesSlide+xml"/>
  <Override PartName="/ppt/ink/ink501.xml" ContentType="application/inkml+xml"/>
  <Override PartName="/ppt/notesSlides/notesSlide14.xml" ContentType="application/vnd.openxmlformats-officedocument.presentationml.notesSlide+xml"/>
  <Override PartName="/ppt/ink/ink502.xml" ContentType="application/inkml+xml"/>
  <Override PartName="/ppt/notesSlides/notesSlide15.xml" ContentType="application/vnd.openxmlformats-officedocument.presentationml.notesSlide+xml"/>
  <Override PartName="/ppt/ink/ink503.xml" ContentType="application/inkml+xml"/>
  <Override PartName="/ppt/notesSlides/notesSlide16.xml" ContentType="application/vnd.openxmlformats-officedocument.presentationml.notesSlide+xml"/>
  <Override PartName="/ppt/ink/ink504.xml" ContentType="application/inkml+xml"/>
  <Override PartName="/ppt/notesSlides/notesSlide17.xml" ContentType="application/vnd.openxmlformats-officedocument.presentationml.notesSlide+xml"/>
  <Override PartName="/ppt/ink/ink505.xml" ContentType="application/inkml+xml"/>
  <Override PartName="/ppt/notesSlides/notesSlide18.xml" ContentType="application/vnd.openxmlformats-officedocument.presentationml.notesSlide+xml"/>
  <Override PartName="/ppt/ink/ink506.xml" ContentType="application/inkml+xml"/>
  <Override PartName="/ppt/notesSlides/notesSlide19.xml" ContentType="application/vnd.openxmlformats-officedocument.presentationml.notesSlide+xml"/>
  <Override PartName="/ppt/ink/ink507.xml" ContentType="application/inkml+xml"/>
  <Override PartName="/ppt/notesSlides/notesSlide20.xml" ContentType="application/vnd.openxmlformats-officedocument.presentationml.notesSlide+xml"/>
  <Override PartName="/ppt/ink/ink508.xml" ContentType="application/inkml+xml"/>
  <Override PartName="/ppt/notesSlides/notesSlide21.xml" ContentType="application/vnd.openxmlformats-officedocument.presentationml.notesSlide+xml"/>
  <Override PartName="/ppt/ink/ink509.xml" ContentType="application/inkml+xml"/>
  <Override PartName="/ppt/notesSlides/notesSlide22.xml" ContentType="application/vnd.openxmlformats-officedocument.presentationml.notesSlide+xml"/>
  <Override PartName="/ppt/ink/ink510.xml" ContentType="application/inkml+xml"/>
  <Override PartName="/ppt/notesSlides/notesSlide23.xml" ContentType="application/vnd.openxmlformats-officedocument.presentationml.notesSlide+xml"/>
  <Override PartName="/ppt/ink/ink511.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512.xml" ContentType="application/inkml+xml"/>
  <Override PartName="/ppt/notesSlides/notesSlide26.xml" ContentType="application/vnd.openxmlformats-officedocument.presentationml.notesSlide+xml"/>
  <Override PartName="/ppt/ink/ink513.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514.xml" ContentType="application/inkml+xml"/>
  <Override PartName="/ppt/notesSlides/notesSlide30.xml" ContentType="application/vnd.openxmlformats-officedocument.presentationml.notesSlide+xml"/>
  <Override PartName="/ppt/ink/ink515.xml" ContentType="application/inkml+xml"/>
  <Override PartName="/ppt/notesSlides/notesSlide31.xml" ContentType="application/vnd.openxmlformats-officedocument.presentationml.notesSlide+xml"/>
  <Override PartName="/ppt/ink/ink516.xml" ContentType="application/inkml+xml"/>
  <Override PartName="/ppt/notesSlides/notesSlide32.xml" ContentType="application/vnd.openxmlformats-officedocument.presentationml.notesSlide+xml"/>
  <Override PartName="/ppt/ink/ink517.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ink/ink518.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519.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ink/ink5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78"/>
  </p:notesMasterIdLst>
  <p:handoutMasterIdLst>
    <p:handoutMasterId r:id="rId79"/>
  </p:handoutMasterIdLst>
  <p:sldIdLst>
    <p:sldId id="354" r:id="rId2"/>
    <p:sldId id="494" r:id="rId3"/>
    <p:sldId id="355" r:id="rId4"/>
    <p:sldId id="357" r:id="rId5"/>
    <p:sldId id="358" r:id="rId6"/>
    <p:sldId id="359" r:id="rId7"/>
    <p:sldId id="360" r:id="rId8"/>
    <p:sldId id="361" r:id="rId9"/>
    <p:sldId id="362" r:id="rId10"/>
    <p:sldId id="363" r:id="rId11"/>
    <p:sldId id="364" r:id="rId12"/>
    <p:sldId id="365" r:id="rId13"/>
    <p:sldId id="366" r:id="rId14"/>
    <p:sldId id="367" r:id="rId15"/>
    <p:sldId id="377" r:id="rId16"/>
    <p:sldId id="388" r:id="rId17"/>
    <p:sldId id="399" r:id="rId18"/>
    <p:sldId id="412" r:id="rId19"/>
    <p:sldId id="493" r:id="rId20"/>
    <p:sldId id="431" r:id="rId21"/>
    <p:sldId id="432" r:id="rId22"/>
    <p:sldId id="433" r:id="rId23"/>
    <p:sldId id="434" r:id="rId24"/>
    <p:sldId id="435" r:id="rId25"/>
    <p:sldId id="436" r:id="rId26"/>
    <p:sldId id="437" r:id="rId27"/>
    <p:sldId id="438" r:id="rId28"/>
    <p:sldId id="439" r:id="rId29"/>
    <p:sldId id="440" r:id="rId30"/>
    <p:sldId id="441" r:id="rId31"/>
    <p:sldId id="442" r:id="rId32"/>
    <p:sldId id="443" r:id="rId33"/>
    <p:sldId id="444" r:id="rId34"/>
    <p:sldId id="446" r:id="rId35"/>
    <p:sldId id="447" r:id="rId36"/>
    <p:sldId id="448" r:id="rId37"/>
    <p:sldId id="449" r:id="rId38"/>
    <p:sldId id="450" r:id="rId39"/>
    <p:sldId id="451" r:id="rId40"/>
    <p:sldId id="452" r:id="rId41"/>
    <p:sldId id="453" r:id="rId42"/>
    <p:sldId id="454" r:id="rId43"/>
    <p:sldId id="455" r:id="rId44"/>
    <p:sldId id="456" r:id="rId45"/>
    <p:sldId id="457" r:id="rId46"/>
    <p:sldId id="458" r:id="rId47"/>
    <p:sldId id="459" r:id="rId48"/>
    <p:sldId id="460" r:id="rId49"/>
    <p:sldId id="461" r:id="rId50"/>
    <p:sldId id="462" r:id="rId51"/>
    <p:sldId id="464" r:id="rId52"/>
    <p:sldId id="465" r:id="rId53"/>
    <p:sldId id="466" r:id="rId54"/>
    <p:sldId id="467" r:id="rId55"/>
    <p:sldId id="468" r:id="rId56"/>
    <p:sldId id="469" r:id="rId57"/>
    <p:sldId id="470" r:id="rId58"/>
    <p:sldId id="471" r:id="rId59"/>
    <p:sldId id="472" r:id="rId60"/>
    <p:sldId id="473" r:id="rId61"/>
    <p:sldId id="474" r:id="rId62"/>
    <p:sldId id="475" r:id="rId63"/>
    <p:sldId id="477" r:id="rId64"/>
    <p:sldId id="478" r:id="rId65"/>
    <p:sldId id="479" r:id="rId66"/>
    <p:sldId id="480" r:id="rId67"/>
    <p:sldId id="481" r:id="rId68"/>
    <p:sldId id="482" r:id="rId69"/>
    <p:sldId id="483" r:id="rId70"/>
    <p:sldId id="484" r:id="rId71"/>
    <p:sldId id="485" r:id="rId72"/>
    <p:sldId id="486" r:id="rId73"/>
    <p:sldId id="487" r:id="rId74"/>
    <p:sldId id="488" r:id="rId75"/>
    <p:sldId id="489" r:id="rId76"/>
    <p:sldId id="491" r:id="rId7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EAFAFE"/>
    <a:srgbClr val="8CE0F4"/>
    <a:srgbClr val="89D5F3"/>
    <a:srgbClr val="CCFFFF"/>
    <a:srgbClr val="95D4F7"/>
    <a:srgbClr val="7387A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95226" autoAdjust="0"/>
  </p:normalViewPr>
  <p:slideViewPr>
    <p:cSldViewPr snapToGrid="0">
      <p:cViewPr varScale="1">
        <p:scale>
          <a:sx n="86" d="100"/>
          <a:sy n="86" d="100"/>
        </p:scale>
        <p:origin x="13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7966BF9-E3BF-4042-886D-3C35319295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a:extLst>
              <a:ext uri="{FF2B5EF4-FFF2-40B4-BE49-F238E27FC236}">
                <a16:creationId xmlns:a16="http://schemas.microsoft.com/office/drawing/2014/main" id="{D2500BA0-2751-4B35-B634-1CC904B44D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E16458-81D3-4881-B480-4B996BD7754A}" type="datetimeFigureOut">
              <a:rPr lang="en-MY" smtClean="0"/>
              <a:t>21/10/2020</a:t>
            </a:fld>
            <a:endParaRPr lang="en-MY"/>
          </a:p>
        </p:txBody>
      </p:sp>
      <p:sp>
        <p:nvSpPr>
          <p:cNvPr id="4" name="Footer Placeholder 3">
            <a:extLst>
              <a:ext uri="{FF2B5EF4-FFF2-40B4-BE49-F238E27FC236}">
                <a16:creationId xmlns:a16="http://schemas.microsoft.com/office/drawing/2014/main" id="{4CE398FE-1F13-4599-8BF6-F3FA79367D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693E24F0-169C-4412-8474-3B15A41DAF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44B443-897E-40B2-A5F5-26E6A8886CC0}" type="slidenum">
              <a:rPr lang="en-MY" smtClean="0"/>
              <a:t>‹#›</a:t>
            </a:fld>
            <a:endParaRPr lang="en-MY"/>
          </a:p>
        </p:txBody>
      </p:sp>
    </p:spTree>
    <p:extLst>
      <p:ext uri="{BB962C8B-B14F-4D97-AF65-F5344CB8AC3E}">
        <p14:creationId xmlns:p14="http://schemas.microsoft.com/office/powerpoint/2010/main" val="8259478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2.552"/>
    </inkml:context>
    <inkml:brush xml:id="br0">
      <inkml:brushProperty name="width" value="0.1" units="cm"/>
      <inkml:brushProperty name="height" value="0.1" units="cm"/>
      <inkml:brushProperty name="color" value="#004F8B"/>
    </inkml:brush>
  </inkml:definitions>
  <inkml:trace contextRef="#ctx0" brushRef="#br0">34 28 19694,'-14'-28'9250,"12"43"-7071,-7 283-372,0 1-2183,9-295 107,1 1 0,-1 0 0,1-1 0,0 1 0,0-1 1,0 1-1,0-1 0,1 1 0,0-1 0,0 0 1,0 0-1,0 0 0,1 0 0,3 4 0,-3-3-694,0-1 1,0 1-1,0 0 0,0 0 0,-1 0 1,0 0-1,0 1 0,0-1 0,1 8 1,1 14-5335,0-11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7.461"/>
    </inkml:context>
    <inkml:brush xml:id="br0">
      <inkml:brushProperty name="width" value="0.1" units="cm"/>
      <inkml:brushProperty name="height" value="0.1" units="cm"/>
      <inkml:brushProperty name="color" value="#004F8B"/>
    </inkml:brush>
  </inkml:definitions>
  <inkml:trace contextRef="#ctx0" brushRef="#br0">0 98 16782,'3'0'620,"13"0"120,23-1 40,26-1 20,29-4 4,30-3-28,21-1-188,9-2-516,1 2-976,-22 1-3304,-22 0-1,-31-4 1,-27-3-1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2.841"/>
    </inkml:context>
    <inkml:brush xml:id="br0">
      <inkml:brushProperty name="width" value="0.1" units="cm"/>
      <inkml:brushProperty name="height" value="0.1" units="cm"/>
      <inkml:brushProperty name="color" value="#E71224"/>
    </inkml:brush>
  </inkml:definitions>
  <inkml:trace contextRef="#ctx0" brushRef="#br0">1 26 22054,'0'-26'4492,"0"30"-3212,0 39 1280,0-27-2162,0 0-1,1 0 1,1 0 0,0 0-1,6 19 1,-7-30-398,1-1-1,0 1 1,0-1 0,0 0 0,1 1 0,-1-1-1,1 0 1,0 0 0,0-1 0,1 1-1,-1-1 1,1 1 0,0-1 0,-1 0 0,1-1-1,1 1 1,-1-1 0,0 1 0,1-1-1,-1-1 1,8 3 0,-4-1 0,1-1 0,0 0 0,-1 0 0,1-1 0,0-1 0,0 1 0,0-1 0,0-1 0,-1 1 0,1-2 0,0 1 0,0-1 0,-1 0 0,1-1 0,-1 0 0,0-1 0,0 1 0,0-1 0,0-1 0,-1 0 0,0 0 0,0 0 0,0-1 0,0 0 0,-1 0 0,0-1 0,0 0 0,-1 0 0,9-14 0,5-32-193,-16 43-476,0 0 1,0 0-1,1 0 0,7-12 0,-2 11-1458,45 4-19668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3.191"/>
    </inkml:context>
    <inkml:brush xml:id="br0">
      <inkml:brushProperty name="width" value="0.1" units="cm"/>
      <inkml:brushProperty name="height" value="0.1" units="cm"/>
      <inkml:brushProperty name="color" value="#E71224"/>
    </inkml:brush>
  </inkml:definitions>
  <inkml:trace contextRef="#ctx0" brushRef="#br0">326 114 21134,'0'-6'337,"0"0"-1,0 1 1,-1-1 0,1 1-1,-1-1 1,0 0 0,-1 1-1,0 0 1,0-1 0,0 1-1,0 0 1,-1 0 0,-4-7-1,4 9-184,1 1 0,-1-1 0,0 0 0,0 1 0,-1 0 0,1 0 0,0 0 0,-1 0 0,1 0 0,-1 1 0,0 0 0,0-1 0,1 1 0,-1 1 0,0-1 0,0 0 0,0 1 0,0 0 0,-6 0 0,-1 1 46,0 0 0,1 0 0,-1 1 0,1 0 1,-1 1-1,1 0 0,0 1 0,0 0 0,1 0 1,-1 1-1,1 1 0,0-1 0,0 2 0,0-1 1,1 1-1,0 0 0,1 1 0,-8 9 0,10-11-194,0 0-1,1 1 1,0-1 0,1 1-1,0 0 1,0 0-1,0 0 1,1 1-1,0-1 1,0 1-1,1-1 1,0 1 0,0 0-1,1-1 1,0 1-1,0 0 1,1-1-1,-1 1 1,2-1-1,-1 1 1,1-1 0,1 1-1,-1-1 1,1 0-1,0 0 1,5 6-1,-3-4-181,1-1-1,0 0 0,0 0 0,1 0 0,0-1 1,1 0-1,-1-1 0,1 0 0,0 0 0,1 0 1,0-1-1,-1 0 0,2-1 0,-1 0 0,0-1 1,18 5-1,-9-4-1009,1 0-1,-1-2 1,21 1-1,-12-3-2901,38-4-1,-56 3 2973,-1 0 0,0-1 0,1 0 1,8-4-1,25-16-4470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3.541"/>
    </inkml:context>
    <inkml:brush xml:id="br0">
      <inkml:brushProperty name="width" value="0.1" units="cm"/>
      <inkml:brushProperty name="height" value="0.1" units="cm"/>
      <inkml:brushProperty name="color" value="#E71224"/>
    </inkml:brush>
  </inkml:definitions>
  <inkml:trace contextRef="#ctx0" brushRef="#br0">54 198 20902,'-5'-174'5273,"5"172"-5164,0 1-1,0 0 1,0-1-1,0 1 1,0 0-1,-1-1 1,1 1 0,0 0-1,-1 0 1,1-1-1,0 1 1,-1 0-1,0 0 1,1 0-1,-1-1 1,-1 0 0,1 2-14,1 1 1,-1 0 0,0-1 0,1 1 0,-1 0 0,0 0 0,1 0 0,-1 0 0,1 0-1,-1 0 1,1-1 0,0 1 0,-1 0 0,1 0 0,0 0 0,0 0 0,-1 1 0,1-1-1,0 0 1,0 0 0,1 1 0,-14 114 1185,3 168-1,7-114-1204,0-94-87,-1 155-191,4-221-164,1 0-1,0-1 0,0 1 1,1-1-1,1 0 0,-1 0 1,1 0-1,1 0 0,0 0 1,0 0-1,7 8 0,-8-13-314,0 0-1,0 0 0,0 0 0,1-1 0,0 0 0,0 1 0,0-2 1,0 1-1,8 4 0,-7-5-263,0 0 0,0-1 0,1 1 0,-1-1 0,0 0 0,1 0 0,-1-1 0,1 1 0,-1-1 0,7-1 0,22-5-4523</inkml:trace>
  <inkml:trace contextRef="#ctx0" brushRef="#br0" timeOffset="1">303 799 11385,'2'-32'1056,"1"-10"280,-2-3 348,2-4 305,-6 14 19,2 16 60,-11 7-8,-8 7-12,-10 10-187,-11 8-1077,-5 11-748,1 8-828,7 7-1221,3-29-3087,19 25-1,8-8 1,14-7-1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3.876"/>
    </inkml:context>
    <inkml:brush xml:id="br0">
      <inkml:brushProperty name="width" value="0.1" units="cm"/>
      <inkml:brushProperty name="height" value="0.1" units="cm"/>
      <inkml:brushProperty name="color" value="#E71224"/>
    </inkml:brush>
  </inkml:definitions>
  <inkml:trace contextRef="#ctx0" brushRef="#br0">1 369 25178,'0'-5'844,"0"1"0,0 0-3,0 8 3,0 11 0,0 10-4,0 8 4,0 5 0,0-2 0,0-4-844,0-3-212,1-9-724,3-3-512,5-8-964,19-74-19782</inkml:trace>
  <inkml:trace contextRef="#ctx0" brushRef="#br0" timeOffset="1">76 63 14841,'-6'-18'528,"0"-1"8,-5 5-112,1 3-279,5 17-446,37 10-2931,-26 20 0,10 4 0,7 3-1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4.458"/>
    </inkml:context>
    <inkml:brush xml:id="br0">
      <inkml:brushProperty name="width" value="0.1" units="cm"/>
      <inkml:brushProperty name="height" value="0.1" units="cm"/>
      <inkml:brushProperty name="color" value="#E71224"/>
    </inkml:brush>
  </inkml:definitions>
  <inkml:trace contextRef="#ctx0" brushRef="#br0">189 156 18306,'1'-11'2225,"-1"-4"2875,-1 15-4995,1 0 0,-1-1 0,1 1 1,-1 0-1,0 0 0,1 0 1,-1 0-1,1 0 0,-1 0 0,1 0 1,-1 0-1,0 0 0,1 0 0,-1 0 1,1 0-1,-1 0 0,1 0 0,-1 0 1,1 1-1,-1-1 0,0 0 1,1 0-1,-1 1 0,1-1 0,0 0 1,-1 1-1,1-1 0,-1 0 0,1 1 1,-1 0-1,-8 4 633,-14 9 76,0 1 0,1 1 0,-24 23 1,41-36-821,1 1 1,0 1-1,0-1 1,0 1-1,1-1 1,-1 1-1,1 0 0,0 0 1,1 0-1,-1 1 1,1-1-1,0 1 1,0-1-1,1 1 1,0 0-1,0 0 1,0 0-1,0-1 1,1 1-1,0 0 1,1 9-1,0-12 6,0-1 0,0 1 0,0 0 0,0 0 0,0-1 0,1 1 0,-1-1 0,1 1 0,0-1 0,-1 0 0,1 1 0,0-1 0,0 0 0,1 0 0,-1-1 0,4 4 0,-1-2 0,0-1 0,1 1 0,-1-1 0,1 0 0,-1 0 0,1 0 0,11 1 0,-8-2 0,1 0 0,-1-1 0,0 0 0,0 0 0,0-1 0,1 0 0,-1-1 0,0 0 0,0 0 0,12-6 0,-17 6 0,0 0 0,0 0 0,-1-1 0,1 1 0,-1-1 0,0 0 0,0 0 0,0-1 0,0 1 0,0 0 0,-1-1 0,1 0 0,-1 1 0,0-1 0,0 0 0,-1 0 0,2-5 0,1-7 0,-1 1 0,0-1 0,0-24 0,-3 28 0,1 1 0,0-1 0,1 1 0,0-1 0,0 1 0,7-16 0,-8 25 0,-1 1 0,1-1 0,0 1 0,0 0 0,-1-1 0,1 1 0,0 0 0,0-1 0,0 1 0,1 0 0,-1 0 0,0 0 0,0 0 0,0 0 0,1 0 0,-1 1 0,1-1 0,-1 0 0,1 1 0,-1-1 0,1 0 0,-1 1 0,1 0 0,-1-1 0,1 1 0,-1 0 0,1 0 0,0 0 0,-1 0 0,1 0 0,-1 1 0,1-1 0,-1 0 0,1 1 0,0-1 0,-1 1 0,3 1 0,0 0 0,0 0 0,0 0 0,0 1 0,0 0 0,-1 0 0,1 0 0,-1 0 0,0 0 0,0 1 0,0-1 0,4 7 0,-3-1 0,0 1 0,0 0 0,-1 0 0,-1 0 0,1 0 0,-2 1 0,2 15 0,-2 72 0,-2-70 0,2-38 0,0-1 0,1 1 0,0 0 0,1-1 0,0 1 0,1 0 0,0 1 0,0-1 0,1 1 0,0 0 0,1 0 0,0 0 0,13-14 0,6-4 0,0 2 0,48-37 0,-50 44 0,1 0 0,0 1 0,2 2 0,0 0 0,1 2 0,31-11 0,-54 22 0,-1 1 0,1 0 0,0 0 0,0 0 0,0 1 0,0-1 0,0 1 0,0 0 0,0 0 0,1 0 0,-1 1 0,0-1 0,0 1 0,0 0 0,-1 0 0,1 0 0,0 1 0,6 3 0,-6-3 0,-1 2 0,1-1 0,-1 0 0,1 1 0,-1 0 0,0-1 0,-1 1 0,1 1 0,-1-1 0,1 0 0,-1 0 0,-1 1 0,1-1 0,0 1 0,0 6 0,0 0-131,0 0 1,-1 0-1,0 0 1,-1 0-1,-1 1 1,1-1-1,-2 0 1,1 0-1,-2 0 1,1 0-1,-2 0 1,1-1-1,-11 21 1,6-16-1190,0 0-1,-2 0 1,0-1 0,0 0 0,-1 0-1,-1-1 1,0-1 0,-20 16 0,-39 16-4698,67-42 5683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2.182"/>
    </inkml:context>
    <inkml:brush xml:id="br0">
      <inkml:brushProperty name="width" value="0.1" units="cm"/>
      <inkml:brushProperty name="height" value="0.1" units="cm"/>
      <inkml:brushProperty name="color" value="#E71224"/>
    </inkml:brush>
  </inkml:definitions>
  <inkml:trace contextRef="#ctx0" brushRef="#br0">18 56 22470,'-15'-56'4576,"13"73"-954,2 14-2667,22 127 255,-7-58-1243,2 112 0,-17-5-1051,5-176-620,2-17-707,30-77-19721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2.513"/>
    </inkml:context>
    <inkml:brush xml:id="br0">
      <inkml:brushProperty name="width" value="0.1" units="cm"/>
      <inkml:brushProperty name="height" value="0.1" units="cm"/>
      <inkml:brushProperty name="color" value="#E71224"/>
    </inkml:brush>
  </inkml:definitions>
  <inkml:trace contextRef="#ctx0" brushRef="#br0">6 195 12385,'-1'-7'245,"-1"-12"818,0 0-1,1 0 0,1 0 0,1 0 1,6-30-1,-6 46-874,0 0 0,0 1 0,1-1 1,0 1-1,-1-1 0,1 1 0,0 0 0,0-1 1,0 1-1,1 0 0,-1 1 0,0-1 1,1 0-1,-1 1 0,1-1 0,-1 1 0,1 0 1,0 0-1,0 0 0,0 0 0,-1 0 1,1 0-1,0 1 0,0 0 0,0-1 0,4 1 1,10 0 660,0 0 0,0 1 0,21 3 1,-8 1-77,-1 1 1,0 1 0,-1 2 0,0 0-1,42 22 1,-50-21-913,-1 1 0,-1 1 0,1 1 0,-2 0 0,0 2 0,-1 0 0,0 0 0,16 23 0,-31-38 125,5 8-1240,0 0 0,0-1-1,15 13 1,-19-19 708,-1 1 1,1-1-1,-1 0 0,1 0 0,0 0 0,0 0 1,-1 0-1,1 0 0,0-1 0,0 1 0,0-1 1,0 1-1,0-1 0,0 1 0,0-1 0,0 0 1,0 0-1,0 0 0,-1 0 0,1-1 1,0 1-1,0 0 0,0-1 0,0 1 0,0-1 1,0 0-1,2-1 0,15-12-4727</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2.832"/>
    </inkml:context>
    <inkml:brush xml:id="br0">
      <inkml:brushProperty name="width" value="0.1" units="cm"/>
      <inkml:brushProperty name="height" value="0.1" units="cm"/>
      <inkml:brushProperty name="color" value="#E71224"/>
    </inkml:brush>
  </inkml:definitions>
  <inkml:trace contextRef="#ctx0" brushRef="#br0">287 125 17826,'0'-124'8069,"-11"135"-3456,-16 22-2969,-40 52-1668,30-41 225,-49 80 0,76-107-1770,0 1-1,-12 39 1,18-44-319,0 1 1,1 0 0,1 0-1,0 0 1,1 16 0,2-11-3610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3.164"/>
    </inkml:context>
    <inkml:brush xml:id="br0">
      <inkml:brushProperty name="width" value="0.1" units="cm"/>
      <inkml:brushProperty name="height" value="0.1" units="cm"/>
      <inkml:brushProperty name="color" value="#E71224"/>
    </inkml:brush>
  </inkml:definitions>
  <inkml:trace contextRef="#ctx0" brushRef="#br0">1 142 18302,'17'-40'3866,"16"-61"1,-33 109-3020,0 0 0,0-1 0,1 1 0,0 0 0,2 10-1,2 18 94,11 288-60,-1 1-2266,-13-309 616,3 14-208,9-5-5174,-5-9 2489,-6-10 2304,0 0 0,0-1 0,1 1 0,-1-1 0,6 6 0,10 4-4549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3.523"/>
    </inkml:context>
    <inkml:brush xml:id="br0">
      <inkml:brushProperty name="width" value="0.1" units="cm"/>
      <inkml:brushProperty name="height" value="0.1" units="cm"/>
      <inkml:brushProperty name="color" value="#E71224"/>
    </inkml:brush>
  </inkml:definitions>
  <inkml:trace contextRef="#ctx0" brushRef="#br0">530 270 15909,'5'-29'3535,"1"-56"-1,-6 74-2739,0 0 0,-1-1 0,-1 1 0,0 0 1,0 0-1,-1 0 0,-8-21 0,9 29-647,0-1 0,-1 1 0,1 0 1,-1 0-1,0 0 0,0 0 0,0 1 1,0-1-1,0 1 0,-1 0 0,1 0 1,-1 0-1,0 0 0,1 0 1,-1 1-1,0 0 0,0-1 0,0 2 1,0-1-1,0 0 0,0 1 0,-7 0 1,-9-1-145,1 2 1,0 0-1,-28 6 1,28-3-5,0 1 0,0 1 0,0 1 0,1 0 0,0 1 0,0 1 0,1 1 0,0 0 0,1 1 0,0 1 0,1 0 0,0 2 0,-14 15 0,21-20 0,1 1 0,-1-1 0,1 1 0,1 1 0,0-1 0,0 1 0,1 0 0,1 0 0,0 1 0,0-1 0,1 1 0,1 0 0,0 0 0,0 0 0,1 0 0,1 0 0,0 0 0,1 0 0,0 0 0,0 1 0,2-2 0,5 20 0,-5-22-7,1 0-1,0 0 1,0 0-1,1 0 1,1-1-1,-1 0 1,1 0 0,0 0-1,1-1 1,13 12-1,-7-9 37,-1-2 0,1 1 0,0-2 0,1 1 0,0-2 0,19 7 0,7-2-603,0-1 0,1-2 0,0-2 0,52 1-1,-44-4-1958,0-2 0,1-3 0,-1-1 0,0-3-1,0-1 1,82-25 0,24-30-3603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7.801"/>
    </inkml:context>
    <inkml:brush xml:id="br0">
      <inkml:brushProperty name="width" value="0.1" units="cm"/>
      <inkml:brushProperty name="height" value="0.1" units="cm"/>
      <inkml:brushProperty name="color" value="#004F8B"/>
    </inkml:brush>
  </inkml:definitions>
  <inkml:trace contextRef="#ctx0" brushRef="#br0">446 229 18962,'7'-60'3203,"-4"43"-2065,-1 0 1,0-1 0,-2 1-1,-2-35 1,2 50-951,0 0 1,-1 0-1,0 0 0,1 0 1,-1 0-1,0 0 0,0 1 0,0-1 1,0 0-1,0 0 0,0 0 1,-1 1-1,1-1 0,-1 1 1,1-1-1,-1 1 0,1 0 1,-4-3-1,1 2-48,0 0 0,-1 1-1,1-1 1,0 1 0,-1-1 0,1 2 0,0-1-1,-8 0 1,-3 0-125,0 2-1,0 0 1,-1 0-1,-18 5 1,14-1-15,1 1 0,-1 1 0,1 0 0,0 1 0,1 1 0,0 1 0,0 1 0,-26 21 0,35-26 0,1 1 0,0 1 0,1-1 0,0 1 0,0 1 0,0-1 0,1 1 0,1 0 0,-1 0 0,2 1 0,-1 0 0,1 0 0,0 0 0,1 0 0,1 0 0,-1 1 0,2-1 0,-2 15 0,3-18-1,1 0 1,0 0-1,0 0 0,0-1 1,1 1-1,-1-1 0,2 1 1,-1-1-1,1 0 0,0 0 1,0 0-1,5 6 0,-2-3 4,1 0 1,1-1-1,0 0 0,0 0 0,1-1 0,15 11 0,0-4-30,1-1 1,0-1-1,1-1 1,1-1-1,27 7 1,12-3-2236,1-2 0,115 6 0,-173-18 1941,62 5-3930,0-3 0,117-13 0,-30-17-2125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4.424"/>
    </inkml:context>
    <inkml:brush xml:id="br0">
      <inkml:brushProperty name="width" value="0.1" units="cm"/>
      <inkml:brushProperty name="height" value="0.1" units="cm"/>
      <inkml:brushProperty name="color" value="#E71224"/>
    </inkml:brush>
  </inkml:definitions>
  <inkml:trace contextRef="#ctx0" brushRef="#br0">159 42 18554,'-2'-5'1124,"0"0"0,0 0 0,0 0 0,-8-16 7643,0 39-7938,-11 56-771,-22 145 0,22-99-53,7-50-5,4-22 0,1 0 0,-4 90 0,16-137 0,-1 0 0,1-1 0,-1 1 0,1-1 0,-1 1 0,1-1 0,-1 0 0,1 0 0,3-1 0,0 1 0,568-37 0,1-1 0,-551 38-33,-17-1-41,0 0-1,1 1 1,-1 0 0,0 1-1,0-1 1,1 1-1,8 3 1,-16-4 83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4.887"/>
    </inkml:context>
    <inkml:brush xml:id="br0">
      <inkml:brushProperty name="width" value="0.1" units="cm"/>
      <inkml:brushProperty name="height" value="0.1" units="cm"/>
      <inkml:brushProperty name="color" value="#E71224"/>
    </inkml:brush>
  </inkml:definitions>
  <inkml:trace contextRef="#ctx0" brushRef="#br0">19 42 9469,'-16'-29'4670,"14"17"366,16 12-1762,16 6-2096,0 2-1,37 14 1,-23-7-616,2-1-48,-4-2 229,0 2 0,0 2-1,-2 1 1,55 32-1,-92-47-700,0 0 0,0 0-1,0 0 1,-1 0 0,1 1-1,-1-1 1,1 1-1,-1 0 1,0-1 0,0 1-1,0 0 1,0 0-1,-1 1 1,1-1 0,-1 0-1,0 0 1,0 1 0,0-1-1,0 1 1,0-1-1,-1 1 1,0 3 0,0-1-8,-1 0 1,0 0-1,-1 0 1,1 0-1,-1 0 1,0 0-1,-1-1 1,1 1-1,-1-1 1,-1 0-1,-6 10 1,-23 25 126,-1-2 1,-56 48-1,-22 23-21,88-83-463,-34 51 1,27-19-2242,26-47 791,1 1 0,0-1 0,-2 17 0,5-3-3843,6-12-1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5.894"/>
    </inkml:context>
    <inkml:brush xml:id="br0">
      <inkml:brushProperty name="width" value="0.1" units="cm"/>
      <inkml:brushProperty name="height" value="0.1" units="cm"/>
      <inkml:brushProperty name="color" value="#E71224"/>
    </inkml:brush>
  </inkml:definitions>
  <inkml:trace contextRef="#ctx0" brushRef="#br0">364 168 15145,'-2'-8'291,"1"1"1,-2-1-1,1 0 0,-1 0 0,0 1 0,-1 0 0,1-1 0,-1 1 0,-1 1 0,1-1 0,-1 1 0,-1-1 0,1 1 0,-1 1 0,0-1 0,0 1 0,-1 0 1,1 1-1,-1-1 0,0 1 0,0 1 0,-13-6 0,10 5 78,-1 0 1,1 1-1,-1 0 0,1 1 1,-1 0-1,0 0 0,0 1 1,0 0-1,0 1 1,0 1-1,0 0 0,0 0 1,0 1-1,0 0 0,1 1 1,-15 6-1,22-8-274,0 0 0,0 0 0,1 1 0,-1 0 0,1-1 0,-1 1 0,1 0 0,0 0 0,0 0 0,-1 0 0,2 1 0,-1-1 0,0 1 0,0-1 0,1 1 0,-1-1 0,1 1 0,0 0 0,0 0 0,0 0 0,0 0 0,0 0 0,1 0 0,-1 0-1,1 0 1,0 0 0,0 5 0,1-2-11,0-1-1,0 1 1,1-1-1,0 0 1,0 0-1,0 0 1,0 0-1,1 0 1,0 0-1,0 0 0,0-1 1,1 0-1,-1 1 1,8 5-1,18 13 61,1-2 0,1-1-1,0-1 1,54 22 0,-54-27-141,-1 1 0,0 1 0,-1 1 0,0 2 0,44 39 0,-64-49-3,-1 0 0,-1 1 0,0 0 0,0 0 0,-1 0 0,0 1 0,-1 0 0,0 0 0,0 0 0,-2 0 0,5 20 0,-7-26 0,0 0 0,0 0 0,-1 1 0,0-1 0,0 0 0,0 0 0,-1 0 0,1 0 0,-1 1 0,0-1 0,-1 0 0,1 0 0,-1 0 0,0-1 0,-1 1 0,1 0 0,-1-1 0,1 0 0,-1 1 0,-1-1 0,1 0 0,-1 0 0,1-1 0,-1 1 0,0-1 0,0 0 0,-1 0 0,-8 5 0,-9 1 0,-1-1 0,0 0 0,0-2 0,-1-1 0,1 0 0,-1-2 0,0-1 0,0-1 0,0-1 0,0-1 0,-45-7 0,65 7 0,-1 0 0,1 0 0,0 0 0,0 0 0,0-1 0,0 0 0,1 1 0,-1-1 0,0-1 0,1 1 0,-1-1 0,1 1 0,0-1 0,0 0 0,0 0 0,-4-6 0,4 5 0,1-1 0,0 0 0,0 0 0,0 0 0,1 0 0,0 0 0,0 0 0,0 0 0,0 0 0,1-1 0,0 1 0,0 0 0,1-7 0,0 2 0,1-1 0,0 1 0,1-1 0,0 1 0,1 0 0,0 0 0,0 0 0,1 1 0,0-1 0,1 1 0,0 0 0,1 1 0,0-1 0,0 1 0,0 1 0,1-1 0,16-11 0,12-4 0,0 1 0,1 1 0,51-19 0,2-3 0,-78 37 0,0-1 0,-1 0 0,1-1 0,-2-1 0,1 1 0,11-14 0,-19 19 0,0 0 0,-1 0 0,1-1 0,-1 1 0,1-1 0,-1 1 0,0-1 0,-1 0 0,1 0 0,-1 0 0,0 0 0,1 0 0,-2 0 0,1 0 0,0 0 0,-1-1 0,0 1 0,0 0 0,0 0 0,-1 0 0,1-1 0,-1 1 0,0 0 0,-2-6 0,1 6-74,0 0 1,-1 0-1,0 1 0,1-1 1,-1 1-1,-1-1 0,1 1 1,0 0-1,-1 0 0,1 0 1,-1 1-1,0-1 0,0 1 0,0 0 1,0 0-1,0 1 0,-1-1 1,1 1-1,0 0 0,-1 0 1,-4-1-1,-5 0-753,-1 1 0,1 0 0,0 1-1,0 0 1,-19 3 0,31-3 514,1 0-1,0 0 1,0 0 0,-1 0 0,1 1-1,0-1 1,-1 0 0,1 1-1,0-1 1,0 0 0,0 1-1,-1 0 1,1-1 0,0 1 0,0 0-1,0 0 1,0-1 0,0 1-1,0 0 1,0 0 0,1 0-1,-1 0 1,0 0 0,0 0 0,1 0-1,-1 1 1,0-1 0,1 0-1,0 0 1,-1 0 0,1 1-1,0-1 1,-1 0 0,1 1 0,0-1-1,0 0 1,0 0 0,0 1-1,0-1 1,0 0 0,0 1-1,1-1 1,-1 0 0,0 0 0,1 1-1,-1-1 1,1 0 0,0 0-1,-1 0 1,1 0 0,0 0-1,-1 0 1,3 2 0,17 17-4316</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6.385"/>
    </inkml:context>
    <inkml:brush xml:id="br0">
      <inkml:brushProperty name="width" value="0.1" units="cm"/>
      <inkml:brushProperty name="height" value="0.1" units="cm"/>
      <inkml:brushProperty name="color" value="#E71224"/>
    </inkml:brush>
  </inkml:definitions>
  <inkml:trace contextRef="#ctx0" brushRef="#br0">254 82 15605,'2'-6'806,"0"1"-1,0-1 0,0 0 1,-1 0-1,0 0 1,1-12-1,-2 17-622,0-1 0,0 1 1,0 0-1,-1 0 0,1-1 0,-1 1 0,1 0 0,0 0 1,-1 0-1,0-1 0,1 1 0,-1 0 0,0 0 1,0 0-1,1 0 0,-1 0 0,0 0 0,0 1 1,0-1-1,0 0 0,0 0 0,0 1 0,0-1 1,0 0-1,-1 1 0,1-1 0,0 1 0,0 0 1,-1-1-1,1 1 0,0 0 0,0 0 0,-1 0 1,1 0-1,0 0 0,0 0 0,-1 0 0,1 0 0,-2 1 1,-7 0 1,0 0 0,0 1 0,1 0-1,-1 1 1,0 0 0,1 0 0,0 1 0,0 1 0,0-1 0,0 1 0,1 1 0,-1 0 0,2 0 0,-1 0 0,1 1 0,0 1 0,0-1 0,0 1 0,1 0 0,1 0 0,-1 1 0,1-1 0,-6 17 0,5-13-200,1 1 1,1 0 0,-1 0 0,2 0-1,0 1 1,1 0 0,0-1-1,1 1 1,0 0 0,2-1 0,-1 1-1,1 0 1,1 0 0,1-1 0,0 1-1,9 23 1,-8-28 14,1-1 0,0 1 0,1-1 0,0 0 0,0 0 0,1-1 0,0 0 0,0 0 0,1-1 0,0 0 0,0 0 0,0 0 0,1-1 0,0-1 0,0 1 0,0-2 0,13 5 0,-14-6 0,-1 0 0,1 0 0,-1-1 0,1 0 0,0 0 0,-1-1 0,1 0 0,0 0 0,0-1 0,-1 0 0,1 0 0,0-1 0,-1 0 0,0 0 0,1-1 0,-1 0 0,0 0 0,0-1 0,0 1 0,-1-2 0,0 1 0,12-10 0,-13 7 0,1 0 0,-1 0 0,-1 0 0,1-1 0,-1 1 0,-1-1 0,1 0 0,-1 0 0,0 0 0,-1-1 0,0 1 0,1-14 0,0-4 0,-1-1 0,-4-47 0,1 62-10,0 0 0,-1-1 0,0 1 0,-1 0 0,0 0 0,-1 1 0,0-1 0,-12-20 0,14 28-163,0 1 1,-1-1-1,1 1 1,-1 0 0,0 0-1,0 0 1,0 0-1,0 1 1,0-1-1,-1 1 1,1 0-1,-1 0 1,1 0-1,-1 0 1,0 0 0,0 1-1,0 0 1,0 0-1,0 0 1,0 0-1,0 1 1,0-1-1,0 1 1,-1 0-1,1 0 1,0 1 0,0-1-1,0 1 1,-6 2-1,8-2-361,-1-1-1,1 1 1,0 1 0,-1-1-1,1 0 1,0 0 0,0 1-1,0-1 1,0 1-1,0 0 1,1 0 0,-1 0-1,0 0 1,1 0 0,-1 0-1,1 0 1,0 0-1,0 0 1,0 1 0,0-1-1,0 0 1,0 1 0,0-1-1,1 1 1,0-1 0,-1 1-1,1-1 1,0 1-1,0-1 1,0 1 0,0-1-1,2 5 1,1 16-4399</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7.041"/>
    </inkml:context>
    <inkml:brush xml:id="br0">
      <inkml:brushProperty name="width" value="0.1" units="cm"/>
      <inkml:brushProperty name="height" value="0.1" units="cm"/>
      <inkml:brushProperty name="color" value="#E71224"/>
    </inkml:brush>
  </inkml:definitions>
  <inkml:trace contextRef="#ctx0" brushRef="#br0">65 83 14737,'1'-42'3163,"0"1"3599,-5 57-2007,-13 10-2723,4-4-1229,-12 42-282,23-59-521,1-1-1,-1 1 1,1 0-1,1 0 1,-1 0-1,1 0 1,0 0-1,0 0 1,0 0-1,0-1 1,1 1-1,1 6 1,-1-10 0,0 1 0,0-1 0,0 1 0,0-1 0,0 0 0,0 1 0,1-1 0,-1 0 0,0 0 0,1 0 0,-1 0 0,0 0 0,1 0 0,0 0 0,-1-1 0,1 1 0,-1 0 0,1-1 0,0 0 0,2 1 0,39 3 0,-38-4 0,128-6 0,-99 2 0,1 2 0,-1 1 0,1 2 0,58 8 0,-88-7 0,0-1 0,-1 1 0,1-1 0,0 1 0,0 1 0,-1-1 0,1 1 0,-1 0 0,0 0 0,0 0 0,0 0 0,0 1 0,0-1 0,-1 1 0,0 0 0,1 0 0,-2 1 0,1-1 0,0 1 0,-1-1 0,0 1 0,0 0 0,0 0 0,-1 0 0,2 6 0,0 8 0,0 0 0,-2 1 0,0-1 0,-1 0 0,-4 29 0,3-41 0,0-1 0,0 0 0,-1 0 0,0 0 0,-1 0 0,1 0 0,-1-1 0,0 1 0,0-1 0,-1 0 0,1 0 0,-1 0 0,0 0 0,-1 0 0,1-1 0,-1 0 0,0 0 0,0 0 0,0-1 0,-1 1 0,1-1 0,-1-1 0,-10 5 0,-9 2 0,0-1 0,-1-2 0,0 0 0,-31 2 0,-54 3 75,97-11-290,0 0 0,0-1 0,-1 0 0,1-1 0,-23-6 0,34 7-84,0 0 1,1-1 0,-1 1 0,1 0 0,-1-1 0,1 1 0,-1-1 0,1 0-1,0 0 1,0 0 0,0 0 0,0 0 0,0 0 0,0 0 0,1-1 0,-1 1 0,1-1-1,-1 1 1,1-1 0,0 0 0,0 1 0,0-1 0,0 0 0,1 0 0,-1-3-1,0-7-2160,1 0-1,0 1 0,1-1 0,3-18 0,-3 20 1044,5-28-3621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7.382"/>
    </inkml:context>
    <inkml:brush xml:id="br0">
      <inkml:brushProperty name="width" value="0.1" units="cm"/>
      <inkml:brushProperty name="height" value="0.1" units="cm"/>
      <inkml:brushProperty name="color" value="#E71224"/>
    </inkml:brush>
  </inkml:definitions>
  <inkml:trace contextRef="#ctx0" brushRef="#br0">0 128 15753,'2'-8'833,"3"-2"263,7-3 328,14-5 276,12 3 68,15 3 4,8-1-4,6 2 1,-7 2 3,-5 0-1340,-11 4-628,-11 2-928,12 2-1765,-31 1-2283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17.718"/>
    </inkml:context>
    <inkml:brush xml:id="br0">
      <inkml:brushProperty name="width" value="0.1" units="cm"/>
      <inkml:brushProperty name="height" value="0.1" units="cm"/>
      <inkml:brushProperty name="color" value="#E71224"/>
    </inkml:brush>
  </inkml:definitions>
  <inkml:trace contextRef="#ctx0" brushRef="#br0">0 51 16938,'3'-4'1000,"-1"0"0,-1 0 0,1 0 0,0 0 0,-1-1 0,0 1 0,0 0 0,0-1 0,0-7 0,1 198 5220,8 101-7159,-7-220 1372,8 73-3733,-4-63-2442,-6-61 3775,1-1 0,0 1 1,1-1-1,1 1 0,7 16 0,9 7-3933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58.346"/>
    </inkml:context>
    <inkml:brush xml:id="br0">
      <inkml:brushProperty name="width" value="0.1" units="cm"/>
      <inkml:brushProperty name="height" value="0.1" units="cm"/>
      <inkml:brushProperty name="color" value="#E71224"/>
    </inkml:brush>
  </inkml:definitions>
  <inkml:trace contextRef="#ctx0" brushRef="#br0">12 9 16714,'-12'-8'14710,"40"8"-15191,247-1 2059,543 9-1538,-800-8-295,-14 0 24,0-1 1,0 1 0,0 0-1,0 0 1,0 1-1,0-1 1,0 1-1,0 0 1,0 0-1,0 0 1,0 0-1,6 4 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58.818"/>
    </inkml:context>
    <inkml:brush xml:id="br0">
      <inkml:brushProperty name="width" value="0.1" units="cm"/>
      <inkml:brushProperty name="height" value="0.1" units="cm"/>
      <inkml:brushProperty name="color" value="#E71224"/>
    </inkml:brush>
  </inkml:definitions>
  <inkml:trace contextRef="#ctx0" brushRef="#br0">28 67 12821,'-20'-30'3323,"19"29"-2999,0 0 0,0 0 0,1 0-1,-1-1 1,0 1 0,1 0 0,-1-1 0,1 1 0,-1 0 0,1-1 0,0 1-1,0-1 1,0 1 0,-1-1 0,1 1 0,1 0 0,-1-1 0,0 1-1,0-1 1,0 1 0,1 0 0,0-3 0,2 3 51,0 1 0,0-1 0,1 0 0,-1 1 0,0 0 1,0 0-1,1 0 0,-1 0 0,0 0 0,0 1 0,5 1 0,1-1 66,325 49 2186,-41-5-2516,-58-12-671,-235-33 532,1 0 1,-1 0-1,0 0 0,1 0 1,-1 0-1,1 0 0,-1 0 1,0 0-1,1 0 1,-1 0-1,0 1 0,1-1 1,-1 0-1,0 0 0,0 0 1,1 0-1,-1 1 0,0-1 1,1 0-1,-1 0 1,0 1-1,0-1 0,1 0 1,-1 1-1,0-1 0,0 0 1,0 0-1,0 1 1,1-1-1,-1 0 0,0 1 1,0-1-1,0 1 0,0-1 1,0 0-1,0 1 0,-9 14-117,-31 21 814,25-24-666,-389 332-7,403-343-10,-32 25-936,-29 32 0,2 19-4099,34-51 616,-58 44 0,57-48 1682,-19 15-3057</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0.542"/>
    </inkml:context>
    <inkml:brush xml:id="br0">
      <inkml:brushProperty name="width" value="0.1" units="cm"/>
      <inkml:brushProperty name="height" value="0.1" units="cm"/>
      <inkml:brushProperty name="color" value="#E71224"/>
    </inkml:brush>
  </inkml:definitions>
  <inkml:trace contextRef="#ctx0" brushRef="#br0">446 173 18510,'-6'-12'441,"-1"1"0,0-1 0,-1 1 1,-1 0-1,0 1 0,0 0 0,-1 0 1,0 1-1,-1 0 0,1 1 0,-2 0 1,1 1-1,-1 0 0,-1 1 1,1 0-1,-1 1 0,0 1 0,0 0 1,0 0-1,0 1 0,-1 1 0,1 0 1,-1 1-1,0 1 0,1 0 0,-1 1 1,-22 3-1,30-2-364,1-1 1,-1 1-1,1-1 1,0 2-1,0-1 1,0 0-1,0 1 1,0 0-1,0 0 1,1 1-1,-1-1 1,1 1-1,0 0 1,0 0-1,1 0 0,-1 1 1,1-1-1,0 1 1,0 0-1,0 0 1,1 0-1,0 0 1,-3 8-1,3-5-74,1 0 0,0 1-1,0-1 1,1 0 0,0 0-1,0 1 1,1-1 0,0 0-1,0 0 1,1 0 0,0 0-1,1 0 1,-1 0 0,1-1-1,7 13 1,7 5-3,1 0 0,1-1 0,1-1 0,1-1 0,1-1 0,38 28 0,-29-24 0,-2 1 0,52 59 0,-77-80 1,0 1 1,0-1-1,-1 1 1,0-1-1,0 1 1,0 0-1,-1 0 1,0 0-1,0 1 1,1 8-1,-2-11-18,-1 0-1,0 0 1,0 0-1,-1 0 1,1 0 0,-1 0-1,0 0 1,0 0-1,0 0 1,-1 0 0,1-1-1,-1 1 1,0-1-1,0 1 1,0-1-1,0 0 1,-6 6 0,-5 4-549,0 0 0,-1-1 0,0-1 0,-1 0 0,-22 12 0,21-15-1571,1 0 0,-1-1 0,-18 5 0,31-11 1405,2 0 379,0-1 1,0 1-1,0-1 0,0 0 0,0 1 0,0-1 1,0 0-1,0 1 0,0-1 0,0 0 1,0 0-1,-1 0 0,1 0 0,0 0 0,0 0 1,0-1-1,0 1 0,0 0 0,0 0 0,0-1 1,0 1-1,0-1 0,0 1 0,0-1 1,0 1-1,-2-2 0,-1-14-4776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8.971"/>
    </inkml:context>
    <inkml:brush xml:id="br0">
      <inkml:brushProperty name="width" value="0.1" units="cm"/>
      <inkml:brushProperty name="height" value="0.1" units="cm"/>
      <inkml:brushProperty name="color" value="#004F8B"/>
    </inkml:brush>
  </inkml:definitions>
  <inkml:trace contextRef="#ctx0" brushRef="#br0">87 71 16341,'0'-1'84,"1"-1"-1,-1 1 1,0-1-1,1 1 0,-1-1 1,1 1-1,0 0 0,-1-1 1,1 1-1,0 0 0,0 0 1,0-1-1,0 1 0,0 0 1,0 0-1,0 0 0,0 0 1,0 0-1,1 0 1,-1 1-1,0-1 0,3-1 1,33-12 853,-34 13-820,32-8 917,0 2 1,1 2-1,-1 1 1,1 2-1,0 1 0,36 4 1,-68-3-886,-1 0 0,1 1 0,-1-1 1,0 1-1,1 0 0,-1 0 0,0 0 0,1 0 1,-1 0-1,0 1 0,0 0 0,0-1 1,0 1-1,4 4 0,-6-5-85,-1 1-1,1-1 1,0 0 0,-1 1 0,1-1-1,0 1 1,-1-1 0,0 1 0,1 0-1,-1-1 1,0 1 0,0-1 0,0 1-1,0 0 1,0-1 0,0 1-1,0-1 1,-1 1 0,1-1 0,0 1-1,-1 0 1,0-1 0,1 1 0,-1-1-1,0 0 1,1 1 0,-1-1 0,0 0-1,0 1 1,0-1 0,-3 2-1,-12 16 284,-2 0 0,-1-2 0,0 0-1,-43 28 1,36-27-281,1 1 0,-36 36 1,57-51-67,0 1 1,1-1-1,-1 1 0,1-1 1,0 1-1,1 0 1,-4 9-1,5-13 0,1 0 0,0 0 0,0 0 0,-1 0 0,1 0 0,0 0 0,0 0 0,0 0 0,0 0 0,0 0 0,0 0 0,0 0 0,0 0 0,1 0 0,-1 0 0,0 1 0,1-1 0,-1 0 0,1-1 0,-1 1 0,1 0 0,-1 0 0,1 0 0,0 0 0,-1 0 0,1 0 0,0-1 0,0 1 0,-1 0 0,1-1 0,0 1 0,0 0 0,0-1 0,0 1 0,0-1 0,0 0 0,0 1 0,0-1 0,0 0 0,0 1 0,0-1 0,0 0 0,0 0 0,0 0 0,2 0 0,25 2 0,45-1 0,-56-2 0,-1 0 0,1 2 0,-1 0 0,1 0 0,-1 1 0,0 2 0,1-1 0,19 9 0,-32-11 0,0 1 0,0 0 0,-1 0 0,1 1 0,-1-1 0,0 1 0,1-1 0,-1 1 0,-1 0 0,1 0 0,0 1 0,-1-1 0,1 1 0,-1-1 0,0 1 0,0-1 0,-1 1 0,1 0 0,-1 0 0,1 0 0,-1 0 0,-1 0 0,1 0 0,-1 0 0,1 1 0,-1-1 0,0 0 0,0 0 0,-1 0 0,1 0 0,-1 0 0,-2 6 0,0 0 0,0 0 0,-1-1 0,0 1 0,-1-1 0,1 0 0,-2-1 0,0 1 0,0-1 0,0 0 0,-1 0 0,0-1 0,-11 9 0,1-3 0,-2-1 0,0-1 0,0 0 0,-1-2 0,0 0 0,-1-1 0,0-1 0,0-1 0,0-1 0,-1-1 0,0-1 0,0-1 0,0-1 0,0 0 0,0-2 0,-26-4 0,43 4-6,0 0 0,0 0 0,0-1 0,1 1 0,-1-1 0,0 0 0,1-1 0,0 1 0,-1-1 0,1 0 0,0 0 0,0 0 0,0 0 0,1-1 0,-1 1 0,1-1 0,0 0 0,0 0-1,0 0 1,1-1 0,0 1 0,-1-1 0,1 1 0,-2-10 0,4 13-86,-1 0-1,1 0 0,0 0 0,0 0 0,0 0 1,0 0-1,0 0 0,0 0 0,0 0 1,0 0-1,1 0 0,-1 0 0,0 0 1,1 0-1,-1 0 0,1 0 0,-1 0 0,1 0 1,-1 0-1,1 0 0,-1 0 0,1 0 1,0 1-1,0-1 0,-1 0 0,1 1 1,0-1-1,0 0 0,0 1 0,0-1 0,0 1 1,0-1-1,0 1 0,1-1 0,12-7-1635,-6 2 614,-4 2 241,1 1 0,-1-1 0,1 2 1,0-1-1,0 0 0,0 1 0,0 0 0,0 0 0,1 0 0,9-1 1,37-4-4765,8 0 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0.860"/>
    </inkml:context>
    <inkml:brush xml:id="br0">
      <inkml:brushProperty name="width" value="0.1" units="cm"/>
      <inkml:brushProperty name="height" value="0.1" units="cm"/>
      <inkml:brushProperty name="color" value="#E71224"/>
    </inkml:brush>
  </inkml:definitions>
  <inkml:trace contextRef="#ctx0" brushRef="#br0">527 213 17354,'24'-97'3070,"3"-18"1596,-44 135-1438,-116 188 948,-8 0-4466,8-11-1995,105-150-818,-41 96 0,43-86-768,4-1-1090,13-15 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1.298"/>
    </inkml:context>
    <inkml:brush xml:id="br0">
      <inkml:brushProperty name="width" value="0.1" units="cm"/>
      <inkml:brushProperty name="height" value="0.1" units="cm"/>
      <inkml:brushProperty name="color" value="#E71224"/>
    </inkml:brush>
  </inkml:definitions>
  <inkml:trace contextRef="#ctx0" brushRef="#br0">0 381 18814,'6'-80'5785,"7"131"-1398,11 113-948,-8-42-3268,-1 142 0,-14-354-171,12-94 0,36-64 0,-37 205 0,2 0 0,2 2 0,34-66 0,-42 94 0,0 0 0,1 1 0,0 1 0,1-1 0,0 2 0,1-1 0,20-15 0,-25 22 0,1-1 0,-1 1 0,1 1 0,0-1 0,-1 1 0,2 0 0,-1 0 0,0 1 0,0 0 0,1 1 0,-1-1 0,1 1 0,0 1 0,-1 0 0,1 0 0,10 1 0,-16-1 0,-1 0 0,1 0 0,-1 1 0,1-1 0,-1 0 0,0 1 0,1-1 0,-1 1 0,1 0 0,-1-1 0,0 1 0,1 0 0,-1 0 0,0 0 0,0 0 0,0 0 0,0 0 0,0 0 0,0 0 0,0 0 0,0 1 0,0-1 0,0 0 0,-1 1 0,1-1 0,-1 0 0,1 1 0,-1-1 0,1 1 0,-1-1 0,0 1 0,0-1 0,1 1 0,-1 1 0,-1 1 0,0 0 0,0 1 0,0-1 0,0 0 0,0 0 0,-1 0 0,0 0 0,0 0 0,0 0 0,0 0 0,-4 4 0,-12 14-45,0-1-1,-2 0 1,-28 22 0,-74 51-605,80-65-1000,1 3 1,-67 67 0,104-94 659,0 0 1,0 0 0,0 0-1,1 1 1,-5 10-1,7-15 733,1 0 0,-1 0 0,1 0 0,0-1 0,-1 1 0,1 0 0,0 0 0,-1 1 1,1-1-1,0 0 0,0 0 0,0 0 0,0 0 0,0 0 0,0 0 0,0 0 0,0 0 0,1 0 0,-1 0 0,0 0 0,1 0 0,-1 0 0,1 0 0,-1 0 0,1 0 0,-1-1 0,1 1 0,-1 0 0,1 0 0,0 0 0,0-1 0,-1 1 0,1 0 0,0-1 0,0 1 0,0 0 0,0-1 0,1 1 0,32 6-5255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1.642"/>
    </inkml:context>
    <inkml:brush xml:id="br0">
      <inkml:brushProperty name="width" value="0.1" units="cm"/>
      <inkml:brushProperty name="height" value="0.1" units="cm"/>
      <inkml:brushProperty name="color" value="#E71224"/>
    </inkml:brush>
  </inkml:definitions>
  <inkml:trace contextRef="#ctx0" brushRef="#br0">37 334 14049,'23'-8'857,"-1"-1"0,0-1 1,0-1-1,-1-1 0,37-27 0,-46 29-206,0 0 0,0-1 0,-1 0 0,-1-1 0,0 0 0,0-1 0,-1 0 0,-1 0 0,13-28 0,-19 37-414,0 0 0,-1 0-1,1-1 1,-1 1 0,0 0-1,-1-1 1,1 1 0,-1-1-1,1 1 1,-1-1 0,-1 1-1,0-5 1,1 7-152,-1 0-1,0 0 1,0 0-1,0 0 1,0 0 0,0 0-1,-1 0 1,1 1-1,-1-1 1,1 0 0,-1 1-1,1-1 1,-1 1-1,0 0 1,0 0-1,1 0 1,-1 0 0,0 0-1,0 0 1,0 0-1,0 0 1,-1 1 0,1-1-1,0 1 1,0-1-1,-3 1 1,-7-1 38,-1 0 1,1 1-1,-1 0 0,0 1 1,1 1-1,-1 0 0,1 0 1,0 1-1,0 1 0,0 0 1,0 1-1,0 0 1,-14 9-1,20-11-124,-1 1 0,1 0 0,-1 1 0,1-1 0,1 1 0,-1 0 0,1 1 0,-1-1 0,2 1 0,-1 0 0,1 1 0,-1-1 1,2 1-1,-1-1 0,1 1 0,0 0 0,0 1 0,1-1 0,0 0 0,1 1 0,-1-1 0,1 1 0,0 7 0,2-10 3,-1 0 0,1 0 0,0 0 0,0 0 0,0 0 0,1-1 0,0 1 0,0 0 0,0-1 0,1 0 0,-1 1 0,1-1 0,6 7 0,-3-4-60,1-1 1,1 1 0,-1-2-1,1 1 1,0-1 0,14 8-1,5-1-495,0-2 0,1 0 0,46 8 0,-19-7-1996,77 4-1,58-14-7447,-116-9 4969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1.961"/>
    </inkml:context>
    <inkml:brush xml:id="br0">
      <inkml:brushProperty name="width" value="0.1" units="cm"/>
      <inkml:brushProperty name="height" value="0.1" units="cm"/>
      <inkml:brushProperty name="color" value="#E71224"/>
    </inkml:brush>
  </inkml:definitions>
  <inkml:trace contextRef="#ctx0" brushRef="#br0">379 190 13173,'0'-15'543,"1"0"169,-1 0 0,-1 0 0,0-1 0,-1 1 0,-6-19 0,7 30-530,0 1 1,0-1-1,-1 1 0,0-1 1,0 1-1,0 0 0,0 0 1,0 0-1,-1 0 0,1 0 1,-1 0-1,0 1 0,0-1 1,0 1-1,0 0 0,0 0 0,0 0 1,-1 0-1,1 1 0,-1-1 1,1 1-1,-1 0 0,0 0 1,1 0-1,-1 0 0,-5 0 1,-2 0 193,0 1 0,-1 0 1,1 0-1,0 1 0,0 1 1,0 0-1,0 0 0,0 1 1,0 0-1,1 1 1,-1 0-1,1 1 0,0 0 1,1 1-1,-1 0 0,1 0 1,-15 13-1,16-11-243,0 1 1,1-1 0,0 1-1,0 1 1,0-1-1,2 1 1,-1 0-1,1 0 1,0 1-1,1-1 1,1 1 0,-1 0-1,2 0 1,0 1-1,0-1 1,1 0-1,0 18 1,1-19-183,1 0 1,1 0 0,-1 0-1,2 0 1,-1 0-1,1 0 1,1-1-1,0 0 1,0 1-1,1-1 1,0-1-1,0 1 1,1-1-1,12 14 1,-6-10-312,0-1 0,1-1 0,0 0 0,0 0 0,1-1 0,0-1 0,1 0 1,22 8-1,-22-12-586,1 0 1,-1-1-1,0-1 1,1 0-1,0-1 1,0-1-1,-1-1 1,1 0-1,16-3 1,9 0-2314,12-3-1877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2.293"/>
    </inkml:context>
    <inkml:brush xml:id="br0">
      <inkml:brushProperty name="width" value="0.1" units="cm"/>
      <inkml:brushProperty name="height" value="0.1" units="cm"/>
      <inkml:brushProperty name="color" value="#E71224"/>
    </inkml:brush>
  </inkml:definitions>
  <inkml:trace contextRef="#ctx0" brushRef="#br0">44 425 15473,'0'-6'560,"0"1"257,0 1 91,0 8 36,4 10 8,2 13 12,3 8-100,1 3-224,3-2-336,-4-7-1112,8-7-960,-14-10-2201</inkml:trace>
  <inkml:trace contextRef="#ctx0" brushRef="#br0" timeOffset="1">18 100 12645,'-6'-24'532,"-1"3"-224,3-3-228,15 2-1164,-5 14-1412,8 16 0,13 5-1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2.612"/>
    </inkml:context>
    <inkml:brush xml:id="br0">
      <inkml:brushProperty name="width" value="0.1" units="cm"/>
      <inkml:brushProperty name="height" value="0.1" units="cm"/>
      <inkml:brushProperty name="color" value="#E71224"/>
    </inkml:brush>
  </inkml:definitions>
  <inkml:trace contextRef="#ctx0" brushRef="#br0">256 485 16594,'25'-52'2378,"35"-103"0,-54 136-1696,-1 0 0,-2 0 0,0-1 0,0 1 0,-2-1 0,0 1 0,-2-1 0,0 1 0,-5-27 1,5 42-492,0 1 0,0-1 0,0 1 0,0-1 0,-1 1 0,1-1 0,-1 1 0,0 0 1,0 0-1,0 0 0,0 0 0,-1 0 0,-4-4 0,6 6-140,-1 0 0,1 0 0,-1 0 0,1 1 0,-1-1 0,0 0 0,0 1 0,1-1 0,-1 1-1,0 0 1,0-1 0,0 1 0,1 0 0,-1 0 0,0 0 0,0 1 0,0-1 0,1 0 0,-1 1 0,0-1 0,0 1 0,1-1 0,-1 1 0,0 0 0,1 0 0,-1-1-1,1 1 1,-1 0 0,-1 2 0,-3 2-23,0 0-1,1 1 0,-1 0 0,1 0 1,1 0-1,-1 0 0,1 1 0,0-1 0,0 1 1,1 0-1,0 1 0,0-1 0,1 0 1,-2 9-1,-1 10-32,0 1-1,-1 47 1,5-20 5,2 1 0,11 70 0,30 106 0,-32-183 0,-6-30-124,-1 0-1,-1-1 1,0 1-1,-1 0 1,-2 19-1,0-32-95,1 0 0,-1 1 1,-1-1-1,1 0 0,-1 0 0,0 0 0,0 0 0,0 0 0,-1 0 1,1 0-1,-1-1 0,0 1 0,-1-1 0,1 0 0,-1 0 0,0 0 1,0-1-1,0 1 0,0-1 0,-10 5 0,5-3-431,0-1 1,0-1-1,-1 0 0,0 0 0,1-1 0,-1 0 1,0 0-1,0-1 0,0-1 0,-1 0 0,1 0 0,0-1 1,0 0-1,0 0 0,-13-5 0,21 5 484,0 1-1,0-1 0,0 1 1,0-1-1,0 0 0,0 0 1,0 0-1,1 0 0,-1-1 1,0 1-1,1 0 0,-1-1 1,1 1-1,-1-1 1,1 1-1,0-1 0,-3-3 1,4 3 124,-1 1 0,1-1 0,0 1 0,0-1 1,0 1-1,-1-1 0,1 0 0,1 1 1,-1-1-1,0 1 0,0-1 0,0 1 0,1-1 1,-1 1-1,1-1 0,0 1 0,-1-1 1,2-1-1,2-3 210,0 1 1,0-1 0,0 1-1,1 0 1,0 0 0,0 1-1,0-1 1,1 1-1,7-4 1,5-2 331,0 2-1,1 0 1,0 1-1,0 1 1,0 1-1,1 1 1,21-3-1,144-3-4783,-128 9 923,10-2-358,-3 1-1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2.946"/>
    </inkml:context>
    <inkml:brush xml:id="br0">
      <inkml:brushProperty name="width" value="0.1" units="cm"/>
      <inkml:brushProperty name="height" value="0.1" units="cm"/>
      <inkml:brushProperty name="color" value="#E71224"/>
    </inkml:brush>
  </inkml:definitions>
  <inkml:trace contextRef="#ctx0" brushRef="#br0">36 234 21506,'-5'-41'3084,"4"28"-1238,2 26 729,7 52-51,5 52-1469,-11-89-2609,-2-1 1,-3 35 0,-2-46-1183,-5-19-1377,8 0 3603,0 1-1,1-1 1,-1 1-1,1-1 1,-1 0 0,1 1-1,-1-5 1,-4-10-677,1 0 1,2 0 0,-1-1 0,0-31 0,4-75 155,2 79 1069,-3-23 685,-1 36 1577,6-51 0,-4 82-2273,0 1 0,0-1 1,0 1-1,1-1 1,-1 1-1,0-1 0,0 1 1,1 0-1,-1-1 0,0 1 1,1-1-1,-1 1 0,0 0 1,1-1-1,-1 1 1,0 0-1,1-1 0,-1 1 1,1 0-1,-1 0 0,1-1 1,-1 1-1,1 0 0,-1 0 1,1 0-1,-1 0 1,1 0-1,-1 0 0,1 0 1,-1 0-1,1 0 0,-1 0 1,1 0-1,-1 0 1,1 0-1,-1 0 0,1 0 1,-1 0-1,1 0 0,-1 1 1,1-1-1,-1 0 0,1 1 1,23 10-2623,-23-11 2546,49 36-4840,-22-14 2802,27 18-1402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3.278"/>
    </inkml:context>
    <inkml:brush xml:id="br0">
      <inkml:brushProperty name="width" value="0.1" units="cm"/>
      <inkml:brushProperty name="height" value="0.1" units="cm"/>
      <inkml:brushProperty name="color" value="#E71224"/>
    </inkml:brush>
  </inkml:definitions>
  <inkml:trace contextRef="#ctx0" brushRef="#br0">528 133 15753,'6'-9'889,"-1"0"-1,0-1 1,0 0-1,4-15 1,-8 24-777,0-1 1,-1 0-1,0 1 1,1-1 0,-1 0-1,0 1 1,1-1-1,-1 0 1,0 0 0,0 1-1,-1-1 1,1 0 0,0 1-1,0-1 1,-1 0-1,1 1 1,-1-1 0,0 0-1,1 1 1,-1-1-1,0 1 1,0-1 0,0 1-1,0-1 1,0 1-1,0 0 1,0 0 0,-1-1-1,1 1 1,0 0 0,-1 0-1,1 0 1,-1 1-1,1-1 1,-1 0 0,-2-1-1,-12-2 500,0 0-1,0 1 0,0 1 1,-1 1-1,1 0 1,-29 2-1,9 2 293,1 2 0,-38 10 0,46-9-583,1 2-1,0 1 1,-34 17 0,52-22-313,0 0 1,0 1 0,1-1-1,0 2 1,0-1 0,0 1-1,1 0 1,0 0 0,0 1 0,0 0-1,1 0 1,0 0 0,0 0-1,-5 12 1,9-15-32,0 0-1,-1 0 1,1 0 0,0 0 0,1 0-1,-1 0 1,1 0 0,0 0 0,0 0-1,0 0 1,0 0 0,1 0 0,0 0-1,0 0 1,0 0 0,2 5 0,-1-4-103,1 0 1,0 0 0,1 0-1,-1 0 1,1-1 0,0 1-1,0-1 1,0 0 0,0 0-1,7 3 1,5 4-726,0-2-1,1 0 1,0-1 0,0-1-1,36 10 1,-1-5-4274,1-2-1,100 6 1,-73-14-128</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3.829"/>
    </inkml:context>
    <inkml:brush xml:id="br0">
      <inkml:brushProperty name="width" value="0.1" units="cm"/>
      <inkml:brushProperty name="height" value="0.1" units="cm"/>
      <inkml:brushProperty name="color" value="#E71224"/>
    </inkml:brush>
  </inkml:definitions>
  <inkml:trace contextRef="#ctx0" brushRef="#br0">252 1077 12713,'4'-21'834,"-1"9"-170,0-1-1,-1 1 1,-1 0-1,0-1 1,-1 1 0,-1-14-1,1 23-498,-1 0-1,0 1 1,0-1-1,0 0 1,0 1 0,0-1-1,0 1 1,0 0-1,-1-1 1,0 1-1,1 0 1,-1 0-1,0 0 1,0 0-1,0 0 1,0 0-1,0 0 1,-1 1 0,1-1-1,0 1 1,-1 0-1,1-1 1,-1 1-1,1 0 1,-1 1-1,0-1 1,1 0-1,-1 1 1,0-1 0,0 1-1,1 0 1,-6 0-1,-3 0 435,-1 0 1,1 1-1,-1 0 0,1 1 1,-1 0-1,1 1 0,-21 8 1,27-9-400,-1 0 0,1 0 0,0 1 1,0 0-1,0 0 0,1 1 0,-1-1 0,1 1 1,-1 0-1,1 0 0,0 0 0,1 0 0,-1 1 1,1 0-1,0 0 0,0 0 0,-4 9 0,6-12-169,1 1-1,-1-1 0,1 0 0,-1 1 0,1-1 1,0 0-1,0 1 0,0-1 0,0 1 1,0-1-1,0 0 0,1 1 0,-1-1 0,1 0 1,-1 1-1,1-1 0,0 0 0,0 0 1,0 0-1,3 4 0,-2-3-18,1 0 0,0 0 1,1 0-1,-1 0 0,0-1 0,1 1 0,-1-1 1,1 0-1,0 0 0,0 0 0,4 1 0,1 0-15,1 0-1,0-1 1,0 0 0,1 0-1,-1-1 1,0-1-1,0 1 1,1-2-1,12-1 1,-18 1 3,1-1 0,-1 0 0,0 0 0,0 0 0,1 0 0,-2-1 0,1 0 0,0 0 0,0 0 0,-1-1 0,0 0 0,5-5 0,-7 7 0,1 0 0,-1 0 0,0-1 0,-1 1 0,1-1 0,0 0 0,-1 1 0,1-1 0,-1 0 0,0 0 0,0 0 0,0 0 0,0 0 0,-1 0 0,1 0 0,-1 0 0,0-6 0,3 18-45,0 1 0,0-1 0,1 1 0,1-1 0,-1 0 0,1-1 0,1 1 1,-1-1-1,2 0 0,-1 0 0,15 13 0,-16-16-251,1 0 0,0 0 1,0-1-1,0 0 0,0 0 1,0 0-1,1-1 0,0 0 0,0 0 1,0-1-1,0 0 0,0 0 1,0 0-1,0-1 0,1 0 1,-1-1-1,8 0 0,-12 0 55,-1-1-1,0 1 0,0-1 1,1 0-1,-1 0 1,0 0-1,0 0 1,0 0-1,0 0 0,0 0 1,0-1-1,0 1 1,0-1-1,-1 0 1,1 1-1,-1-1 1,1 0-1,-1 0 0,1 0 1,-1 0-1,0 0 1,0 0-1,0 0 1,0 0-1,-1-1 0,1 1 1,0-5-1,2-6-1032,-1-1 0,-1 0 0,-1-24 0,0 26 976,2-107 2740,1 48-4952,25-137 1,-7 110 1960,24-122 678,-39 174 1342,-1 0 0,-2-83 0,-4 122-944,1-1-1,-1 1 1,-1 0-1,1-1 1,-1 1-1,-1 0 1,1 0-1,-5-9 0,6 15-371,0 0 0,1 0 0,-1 0 0,0 0 0,0 0 0,0 0 0,1 0 0,-1 0 0,0 0 0,0 0-1,0 1 1,0-1 0,-1 0 0,1 1 0,0-1 0,0 1 0,0-1 0,0 1 0,-1 0 0,1 0 0,-2-1-1,1 1 10,0 1 0,0-1-1,0 1 1,0 0-1,0-1 1,0 1 0,0 0-1,0 0 1,0 0-1,0 1 1,0-1 0,1 0-1,-1 1 1,0-1-1,1 1 1,-3 3-1,-4 5 164,0 1-1,1 1 1,0 0-1,1 0 1,0 0-1,1 0 1,0 1-1,1 0 1,1 0-1,0 0 1,1 1-1,0-1 1,1 0-1,0 21 1,3 19-67,2-1-1,13 68 1,26 96-257,24 189-1305,-66-384 692,4 29-1038,-5-48 1441,1 1 0,-1-1-1,1 1 1,0-1 0,0 0 0,0 0 0,0 1 0,0-1 0,0 0 0,1 0 0,-1 0 0,1 0-1,-1-1 1,1 1 0,0 0 0,3 2 0,1-1-725,0-1 0,0 1 0,0-2 0,1 1 0,-1 0 0,0-1 0,1 0 1,10-1-1,18-2-3425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4.145"/>
    </inkml:context>
    <inkml:brush xml:id="br0">
      <inkml:brushProperty name="width" value="0.1" units="cm"/>
      <inkml:brushProperty name="height" value="0.1" units="cm"/>
      <inkml:brushProperty name="color" value="#E71224"/>
    </inkml:brush>
  </inkml:definitions>
  <inkml:trace contextRef="#ctx0" brushRef="#br0">399 207 10429,'-9'-35'848,"-12"-7"88,-13-5 36,-15 0 4,-7 21-44,-11 17-208,4 14-468,25 8-1156,-1 20-2132,21 4 0,13 6 0,16-2-1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9.311"/>
    </inkml:context>
    <inkml:brush xml:id="br0">
      <inkml:brushProperty name="width" value="0.1" units="cm"/>
      <inkml:brushProperty name="height" value="0.1" units="cm"/>
      <inkml:brushProperty name="color" value="#004F8B"/>
    </inkml:brush>
  </inkml:definitions>
  <inkml:trace contextRef="#ctx0" brushRef="#br0">0 0 31071,'0'0'564,"47"0"-7113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4.553"/>
    </inkml:context>
    <inkml:brush xml:id="br0">
      <inkml:brushProperty name="width" value="0.1" units="cm"/>
      <inkml:brushProperty name="height" value="0.1" units="cm"/>
      <inkml:brushProperty name="color" value="#E71224"/>
    </inkml:brush>
  </inkml:definitions>
  <inkml:trace contextRef="#ctx0" brushRef="#br0">1 340 18330,'10'-19'2388,"-10"19"-2319,0 0 0,1 1 0,-1-1-1,0 0 1,0 0 0,1 0 0,-1 0-1,0 0 1,1 0 0,-1 0 0,0 0 0,1 1-1,-1-1 1,0 0 0,0 0 0,1 0-1,-1 1 1,0-1 0,0 0 0,0 0 0,1 1-1,-1-1 1,0 0 0,0 0 0,0 1-1,0-1 1,0 0 0,1 1 0,-1-1 0,0 0-1,0 0 1,0 1 0,0 0 0,7 40 2394,-5 81 292,-2-36-3623,3-58-551,-3-28 1292,0 0 0,0 1 0,0-1 0,0 1-1,0-1 1,0 0 0,0 1 0,0-1 0,0 1 0,0-1 0,0 0 0,0 1 0,0-1-1,0 0 1,1 1 0,-1-1 0,0 0 0,0 1 0,0-1 0,1 0 0,-1 1 0,0-1-1,2 2-634,-2-2 635,0 0 0,1 0-1,-1 0 1,1 0 0,-1 1 0,0-1 0,1 0 0,-1 0 0,0 0 0,1 0 0,-1 0-1,1 0 1,-1 0 0,0 0 0,1 0 0,-1 0 0,1 0 0,-1 0 0,0 0 0,1 0-1,-1-1 1,0 1 0,1 0 0,-1 0 0,0 0 0,1-1 0,5-17-7527,-7 18 7321,1-2 0,-10-23-2598,4 12 3485,0-6 2084,1 0 0,-5-32 0,8 24-1911,0-37 0,19-119-5541,-2 61 5249,-13 79-275,-1 19 316,0 19-1,-1 9 215,2 13-4664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4.930"/>
    </inkml:context>
    <inkml:brush xml:id="br0">
      <inkml:brushProperty name="width" value="0.1" units="cm"/>
      <inkml:brushProperty name="height" value="0.1" units="cm"/>
      <inkml:brushProperty name="color" value="#E71224"/>
    </inkml:brush>
  </inkml:definitions>
  <inkml:trace contextRef="#ctx0" brushRef="#br0">390 176 17102,'0'-3'245,"0"1"1,0-1 0,-1 0 0,1 1 0,0-1 0,-1 0 0,0 1-1,0-1 1,0 1 0,0-1 0,0 1 0,0-1 0,0 1 0,-1 0-1,0-1 1,1 1 0,-1 0 0,0 0 0,-2-2 0,0 2 18,1-1 1,-1 1 0,0 0-1,0 0 1,0 0 0,-1 1-1,1-1 1,0 1 0,0 0-1,-8-1 1,-5 1 300,0 1-1,0 1 1,1 0 0,-1 1-1,-17 4 1,19-3-116,-1 1 0,1 1 0,0 0 0,1 1-1,-1 0 1,1 1 0,-17 12 0,26-16-412,0 1 1,0-1-1,1 1 0,0 0 1,0 0-1,0 1 0,0-1 1,1 1-1,-1 0 0,1 0 0,0 0 1,1 0-1,-1 1 0,1-1 1,0 1-1,1 0 0,-1-1 0,1 1 1,0 0-1,0 0 0,1 0 1,0 8-1,0-11-37,1 0 0,-1 0 0,1 0 0,0 0 0,0-1 0,0 1 0,0 0 0,0-1 0,0 1 0,1 0 0,-1-1 0,1 0 0,0 1 0,0-1 0,0 0 0,0 0 0,0 0 0,0 0 0,0 0 0,1-1 0,-1 1 0,1 0 0,-1-1 0,1 0 0,0 0 0,-1 0 0,1 0 0,0 0 0,3 0 0,0 0 0,-1 0 0,0-1 0,1 1 0,-1-1 0,1 0 0,-1-1 0,1 1 0,-1-1 0,0 0 0,1-1 0,-1 1 0,0-1 0,0 0 0,9-5 0,-4 0 0,0 0 0,-1-1 0,0 0 0,0-1 0,-1 0 0,0-1 0,-1 1 0,7-12 0,45-89 0,-46 82 0,9 122 0,-20-86 0,0-1 0,1 0 0,-1 0 0,2 0 0,-1-1 0,1 1 0,0-1 0,1 0 0,-1 0 0,1 0 0,0-1 0,0 0 0,11 8 0,-12-10 0,0-1 0,0 1 0,0-1 0,0-1 0,1 1 0,-1 0 0,0-1 0,1 0 0,-1 0 0,1 0 0,0-1 0,-1 0 0,1 0 0,-1 0 0,1 0 0,-1 0 0,1-1 0,-1 0 0,1 0 0,-1 0 0,1-1 0,-1 0 0,8-3 0,0-3 0,0 0 0,0-1 0,0 0 0,-1 0 0,0-1 0,-1-1 0,0 0 0,11-17 0,60-102 0,-74 117 0,20-44 0,-27 57 0,0 0 0,0-1 0,0 1 0,0 0 0,0 0 0,1-1 0,-1 1 0,0 0 0,0 0 0,0-1 0,0 1 0,0 0 0,0 0 0,1-1 0,-1 1 0,0 0 0,0 0 0,0 0 0,0 0 0,1-1 0,-1 1 0,0 0 0,0 0 0,1 0 0,-1 0 0,0 0 0,0-1 0,0 1 0,1 0 0,-1 0 0,0 0 0,1 0 0,-1 0 0,0 0 0,0 0 0,1 0 0,-1 0 0,0 0 0,0 0 0,1 0 0,-1 0 0,0 0 0,0 0 0,1 1 0,8 12 0,3 23 0,-5-5 3,-2 1 1,-1 0-1,1 44 1,-10 99-112,2-126-32,2-23-2016,-8 40 1,8-57 1110,-2-1 0,1 1 0,-1-1 0,0 1 0,-1-1 0,0 0 1,0 0-1,-7 8 0,-34 31-5228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5.600"/>
    </inkml:context>
    <inkml:brush xml:id="br0">
      <inkml:brushProperty name="width" value="0.1" units="cm"/>
      <inkml:brushProperty name="height" value="0.1" units="cm"/>
      <inkml:brushProperty name="color" value="#E71224"/>
    </inkml:brush>
  </inkml:definitions>
  <inkml:trace contextRef="#ctx0" brushRef="#br0">541 61 16201,'0'-2'436,"0"-1"0,0 1 0,0 0 0,0 0 0,0-1 0,-1 1 0,1 0 0,-1 0 0,1-1 0,-1 1 0,0 0 0,0 0 0,0 0 0,0 0 0,0 0 0,0 0 0,-3-2 0,2 2-149,-1 0 1,0 1-1,0-1 1,0 1-1,-1-1 1,1 1-1,0 0 1,0 0-1,-1 1 1,1-1-1,-6 0 1,-13-1 343,0 0 0,1 2 1,-1 0-1,0 2 1,0 0-1,-22 6 1,24-3-480,0 1 0,0 0 0,0 2-1,0 0 1,1 1 0,-25 17 0,33-19-160,0 0-1,1 1 0,0 1 1,0 0-1,0 0 1,1 1-1,1 0 0,0 0 1,0 1-1,1 0 0,0 1 1,1-1-1,1 1 1,0 1-1,0-1 0,1 1 1,0-1-1,2 1 1,-1 0-1,1 0 0,1 1 1,1-1-1,0 0 1,2 21-1,-1-24 9,1-1 0,1 1 0,-1-1 0,1 1 0,1-1 0,-1 0 0,2 0 0,-1-1 0,1 1 0,1-1 0,9 12 0,-5-10 0,0 1 0,1-2 0,0 1 0,1-2 0,0 1 0,0-2 0,15 8 0,3-2 0,1-1 0,0-1 0,0-2 0,1-1 0,1-2 0,36 3 0,52-5-951,43-15-6863,-156 10 6614,0 0 0,0-1 0,-1 0 0,10-3 0,14-12-4801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5.964"/>
    </inkml:context>
    <inkml:brush xml:id="br0">
      <inkml:brushProperty name="width" value="0.1" units="cm"/>
      <inkml:brushProperty name="height" value="0.1" units="cm"/>
      <inkml:brushProperty name="color" value="#E71224"/>
    </inkml:brush>
  </inkml:definitions>
  <inkml:trace contextRef="#ctx0" brushRef="#br0">13 87 15497,'2'-17'2364,"-1"1"-1,-2-37 9121,-6 111-11237,2 0 1,3 0-1,6 71 0,-1-32-253,-3-83-171,-1-8-114,1 0 0,-1 0 0,2 1 0,-1-1 0,1 0 0,0 0 0,0 0 0,0 0 0,1 0 0,0 0 0,0-1 0,1 1 1,3 6-1,12 3-2871,6 9-4667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6.294"/>
    </inkml:context>
    <inkml:brush xml:id="br0">
      <inkml:brushProperty name="width" value="0.1" units="cm"/>
      <inkml:brushProperty name="height" value="0.1" units="cm"/>
      <inkml:brushProperty name="color" value="#E71224"/>
    </inkml:brush>
  </inkml:definitions>
  <inkml:trace contextRef="#ctx0" brushRef="#br0">42 197 13037,'1'-16'588,"1"1"0,0 0 0,1 0 0,1 0-1,10-26 1,-12 36-366,0 0 1,1 0-1,0 1 0,0 0 0,0-1 0,0 1 0,1 0 0,0 1 1,-1-1-1,1 1 0,1-1 0,-1 1 0,0 0 0,1 1 0,0-1 1,-1 1-1,1 0 0,0 0 0,0 0 0,6 0 0,2-1 494,0 1 1,0 0-1,1 1 0,-1 1 0,18 1 0,-27 0-486,0-1-1,0 1 1,0 0 0,0 0-1,0 1 1,0-1 0,-1 1 0,1 0-1,5 3 1,-7-4-129,0 1 0,-1-1 0,1 1 1,-1-1-1,0 1 0,1 0 0,-1-1 0,0 1 0,0 0 0,0 0 1,0 0-1,0 0 0,0 0 0,-1 0 0,1 0 0,-1 0 1,1 0-1,-1 0 0,0 3 0,0 0 11,0-1-1,-1 0 1,0 1-1,1-1 1,-2 0-1,1 1 1,0-1-1,-1 0 1,0 0-1,0 0 1,0 0-1,-1 0 1,1-1-1,-4 5 1,-5 4 117,1-1 0,-21 17 1,9-11-338,-1-1-1,-27 13 1,-22 17-1451,62-39 565,0 0-1,1 1 0,0 0 0,-14 17 1,23-24 910,-8 9-4618,8-8 4274,-1-1 1,1 0-1,-1 0 1,1 0-1,0 1 0,0-1 1,0 0-1,0 0 1,0 1-1,0-1 1,0 2-1,13 2-4716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6.613"/>
    </inkml:context>
    <inkml:brush xml:id="br0">
      <inkml:brushProperty name="width" value="0.1" units="cm"/>
      <inkml:brushProperty name="height" value="0.1" units="cm"/>
      <inkml:brushProperty name="color" value="#E71224"/>
    </inkml:brush>
  </inkml:definitions>
  <inkml:trace contextRef="#ctx0" brushRef="#br0">0 181 22990,'3'-14'3285,"4"25"-1431,4 24-476,-4-9-847,1 0-1,1-1 0,2 0 0,0 0 1,23 34-1,-26-47-524,0-2 0,1 1 0,0-1 0,1 0 0,0-1 0,0 0 0,1 0 0,1-1 0,-1-1 0,1 0 0,0-1 0,25 10 0,-24-11-6,0-1 0,1-1 0,-1 0 0,1-1 0,0 0 0,0-1 0,-1-1 0,1 0 0,0 0 0,18-5 0,-24 4 0,0-2 0,1 1 0,-1-1 0,0 0 0,-1-1 0,1 0 0,-1 0 0,1-1 0,-1 0 0,-1 0 0,1 0 0,-1-1 0,0 0 0,0 0 0,0-1 0,-1 0 0,8-14 0,-2 1 0,-1-1 0,-1-1 0,-1 1 1,-2-2-1,9-39 0,-9 22-4,-2-1 1,-1-57-1,-2 90-125,-2 0 1,1 0-1,-1 1 0,0-1 1,-1 0-1,-4-12 0,5 19-117,1-1 0,-1 1 1,0-1-1,0 1 0,0-1 0,0 1 0,0-1 0,0 1 0,0 0 0,0 0 0,-1 0 1,1 0-1,0 0 0,-1 0 0,1 0 0,-1 0 0,1 0 0,-1 0 0,0 1 0,1-1 1,-1 1-1,0-1 0,1 1 0,-1 0 0,0 0 0,1-1 0,-1 1 0,0 0 0,1 1 1,-1-1-1,0 0 0,1 0 0,-1 1 0,-3 0 0,-4 3-1413,-1 0-1,1 0 0,0 1 1,1 0-1,-1 0 1,-13 11-1,-20 20-4148</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0.095"/>
    </inkml:context>
    <inkml:brush xml:id="br0">
      <inkml:brushProperty name="width" value="0.1" units="cm"/>
      <inkml:brushProperty name="height" value="0.1" units="cm"/>
      <inkml:brushProperty name="color" value="#E71224"/>
    </inkml:brush>
  </inkml:definitions>
  <inkml:trace contextRef="#ctx0" brushRef="#br0">126 67 22902,'-19'-67'4384,"8"115"-1095,-15 165-943,16-109-2423,-37 157 0,37-207 77,10-91 0,2 0 0,1 1 0,2-1 0,2 1 0,1 0 0,1 0 0,27-62 0,-28 81 0,0 1 0,1 0 0,1 1 0,0 0 0,1 0 0,0 1 0,1 1 0,1 0 0,0 0 0,1 1 0,0 1 0,1 1 0,0 0 0,1 0 0,0 2 0,0 0 0,32-10 0,-31 12 0,1 1 0,0 1 0,0 1 0,0 1 0,35-1 0,-52 3 0,0-1 0,0 1 0,0 0 0,0 0 0,1 0 0,-1 0 0,0 1 0,0-1 0,0 0 0,0 0 0,0 1 0,0-1 0,1 1 0,-1-1 0,0 1 0,0-1 0,0 1 0,0 0 0,-1-1 0,1 1 0,0 0 0,0 0 0,0 0 0,0-1 0,-1 1 0,1 0 0,0 0 0,-1 0 0,1 0 0,0 2 0,-1-1 0,0 0 0,-1 1 0,1-1 0,0 0 0,-1 0 0,1 1 0,-1-1 0,0 0 0,1 0 0,-1 0 0,0 1 0,-1-1 0,1 0 0,-2 1 0,-6 11 0,-2-1 0,0 0 0,-15 13 0,-18 11 0,-1-2 0,-2-3 0,-52 28 0,-65 45 0,163-104 0,-27 24 0,27-24 0,1-1 0,-1 1 0,1-1 0,-1 1 0,1 0 0,-1-1 0,1 1 0,-1 0 0,1 0 0,0-1 0,-1 1 0,1 0 0,0 0 0,0 0 0,0-1 0,0 1 0,0 0 0,0 0 0,0 0 0,0-1 0,0 1 0,0 0 0,0 0 0,0 0 0,0-1 0,1 1 0,-1 0 0,0 0 0,1-1 0,-1 1 0,0 0 0,1-1 0,-1 1 0,1 0 0,-1-1 0,1 1 0,-1 0 0,1-1 0,0 1 0,1 0 0,15 9-47,1-2 0,0 1 0,1-2 0,0-1 0,28 7 0,-20-6-224,200 49-5598,-150-43-19,1-6-3504,-38-5 3868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0.627"/>
    </inkml:context>
    <inkml:brush xml:id="br0">
      <inkml:brushProperty name="width" value="0.1" units="cm"/>
      <inkml:brushProperty name="height" value="0.1" units="cm"/>
      <inkml:brushProperty name="color" value="#E71224"/>
    </inkml:brush>
  </inkml:definitions>
  <inkml:trace contextRef="#ctx0" brushRef="#br0">235 148 21738,'0'-27'1718,"1"-25"438,-3 39-378,2 13-1719,-1 0-1,1 0 1,0 0-1,0 0 1,0 0-1,-1 0 1,1 0-1,0 0 1,0 0-1,0 0 1,0 0-1,-1 0 1,1 0-1,0 0 1,0 0-1,0 0 1,0 0-1,-1 0 1,1 0-1,-1 1 352,1-1-352,0 1 1,0-1-1,0 0 1,0 0-1,0 0 0,0 0 1,0 1-1,-1-1 1,1 0-1,0 0 1,0 0-1,0 0 1,0 1-1,0-1 1,0 0-1,0 0 1,0 0-1,0 0 1,0 1-1,0-1 1,0 0-1,1 0 1,-26 54 1290,-48 75 0,50-94-1445,2 0 0,2 2 0,1 0 0,2 2 0,-13 46 0,27-79-238,1 1 0,0-1 0,0 0 0,1 1 0,0 11 0,0-17 210,1 0-1,-1 0 1,0 0 0,0 0 0,0 0 0,0 0-1,1 0 1,-1 0 0,1 0 0,-1 0 0,0 0-1,1 0 1,0 0 0,-1 0 0,1 0-1,-1-1 1,1 1 0,0 0 0,0 0 0,-1-1-1,1 1 1,0 0 0,0-1 0,0 1 0,0-1-1,0 0 1,0 1 0,0-1 0,0 1 0,0-1-1,0 0 1,0 0 0,0 0 0,0 0-1,0 0 1,0 0 0,0 0 0,0 0 0,0 0-1,0 0 1,0 0 0,0-1 0,2 1 0,3-3-332,0 1 0,0-1 1,0 0-1,0 0 0,0-1 1,-1 0-1,1 0 1,-1 0-1,0 0 0,0-1 1,6-8-1,-1 0-340,0 0 0,-1-1 1,14-25-1,-7 1 97,0 0 1,18-76-1,-5-18 2878,-7 30 2564,-22 100-4537,0 1 0,1-1 0,-1 0 0,1 1 0,-1-1 1,1 1-1,0-1 0,-1 1 0,1-1 0,0 1 0,0-1 0,0 1 1,0-1-1,0 1 0,1 0 0,-1 0 0,2-2 0,-2 3-63,0-1-1,0 1 0,1 0 0,-1 0 0,0-1 0,0 1 0,0 0 0,0 0 0,0 0 0,0 0 0,0 1 0,0-1 0,0 0 0,0 0 1,0 1-1,0-1 0,0 0 0,0 1 0,0-1 0,2 2 0,4 3 348,-1 0 1,1 1 0,-1 0-1,0 0 1,7 9-1,5 8 7,-2 0 0,0 1 0,20 45 0,27 83-498,-55-128-129,6 40 0,1-1-3888,-15-62 3787,0 0 1,0-1 0,0 1 0,0 0 0,0-1-1,0 1 1,0 0 0,0 0 0,0-1 0,0 1-1,0 0 1,0-1 0,-1 1 0,1 0 0,0-1-1,0 1 1,-1 0 0,1-1 0,0 1 0,-1-1-1,1 1 1,-1-1 0,-2 3-1151,2-2 1151,1-1-1,-1 0 1,1 1 0,-1-1 0,0 0 0,1 0-1,-1 0 1,0 1 0,1-1 0,-1 0 0,0 0-1,0 0 1,1 0 0,-1 0 0,0 0 0,1 0-1,-2-1 1,-45-2-6446,41 2 5888,-45-7-4309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0.974"/>
    </inkml:context>
    <inkml:brush xml:id="br0">
      <inkml:brushProperty name="width" value="0.1" units="cm"/>
      <inkml:brushProperty name="height" value="0.1" units="cm"/>
      <inkml:brushProperty name="color" value="#E71224"/>
    </inkml:brush>
  </inkml:definitions>
  <inkml:trace contextRef="#ctx0" brushRef="#br0">0 69 16257,'9'-7'537,"18"-4"103,27 0 44,24 0 12,22 4-68,16 4-412,3 0-840,-13-3-3181,-17 3 1,-19 2 0,-16-5-1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1.433"/>
    </inkml:context>
    <inkml:brush xml:id="br0">
      <inkml:brushProperty name="width" value="0.1" units="cm"/>
      <inkml:brushProperty name="height" value="0.1" units="cm"/>
      <inkml:brushProperty name="color" value="#E71224"/>
    </inkml:brush>
  </inkml:definitions>
  <inkml:trace contextRef="#ctx0" brushRef="#br0">82 165 22658,'1'-6'692,"-2"-26"1690,1 32-2344,-1 1 0,1-1 0,0 0 0,0 0-1,0 1 1,0-1 0,-1 0 0,1 0 0,0 1 0,0-1 0,0 0 0,-1 0 0,1 1 0,0-1 0,0 0 0,-1 0 0,1 0 0,0 0 0,0 0 0,-1 1 0,1-1 0,0 0-1,-1 0 1,1 0 0,0 0 0,-1 0 0,1 0 0,0 0 0,0 0 0,-1 0 0,1 0 0,0 0 0,-1 0 0,1 0 0,0 0 0,-1-1 0,1 1 0,0 0 0,0 0-1,-1 0 1,1 0 0,0 0 0,0-1 0,-1 1 0,1 0 0,0 0 0,0 0 0,0-1 0,-1 1 0,1 0 0,0 0 0,0-1 0,0 1 0,0 0 0,-1-1 0,1 1-1,0 0 1,0 0 0,0-1 0,0 1 0,0 0 0,0-1 0,0 1 0,0 0 0,0-1 0,0 1 0,-5 7 301,1 0-1,0 0 1,1 0-1,-1 1 1,1-1 0,1 1-1,-4 12 1,-8 62 1081,12-71-1243,-18 285 10,40-530-187,-8 127 0,-11 103 0,-1-1 0,0 1 0,1-1 0,0 1 0,0-1 0,0 1 0,0 0 0,2-5 0,-2 9 0,-1-1 0,1 0 0,0 0 0,-1 1 0,1-1 0,0 0 0,0 1 0,-1-1 0,1 1 0,0-1 0,0 1 0,0 0 0,0-1 0,0 1 0,0 0 0,0-1 0,0 1 0,-1 0 0,1 0 0,0 0 0,0 0 0,0 0 0,0 0 0,0 0 0,0 0 0,0 0 0,0 0 0,0 1 0,0-1 0,0 0 0,0 1 0,0-1 0,0 1 0,-1-1 0,1 1 0,0-1 0,1 2 0,92 55 0,-74-43 0,0-1 0,1-1 0,0 0 0,0-2 0,2-1 0,44 14 0,-65-23 0,1 0 0,-1 1 0,0-1 0,1 0 0,-1 0 0,0 0 0,1 0 0,-1 0 0,0-1 0,1 1 0,-1-1 0,0 0 0,0 1 0,1-1 0,-1 0 0,0 0 0,0 0 0,0-1 0,3-1 0,-2 0 0,-1 0 0,1 0 0,-1-1 0,1 1 0,-1 0 0,0-1 0,0 1 0,0-1 0,-1 0 0,2-6 0,2-9 0,-2 0 0,0 0 0,0-37 0,-3 43 0,0-54 0,-1 40 0,4-43 0,-18 163-66,-11 91 209,24-157-327,2 0-1,0 0 1,2-1 0,10 52-1,-9-66-582,2-1 1,0 0-1,0 0 0,1 0 0,0-1 0,1 0 0,0 0 0,1 0 0,16 16 1,-9-11-1530,-9-7 924,1-1 0,0-1 0,0 1 0,1-1-1,0-1 1,0 1 0,10 4 0,18 4-4116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9.683"/>
    </inkml:context>
    <inkml:brush xml:id="br0">
      <inkml:brushProperty name="width" value="0.1" units="cm"/>
      <inkml:brushProperty name="height" value="0.1" units="cm"/>
      <inkml:brushProperty name="color" value="#004F8B"/>
    </inkml:brush>
  </inkml:definitions>
  <inkml:trace contextRef="#ctx0" brushRef="#br0">30 80 23018,'-29'-80'4333,"28"180"902,3 30-5101,11 196-1544,-12-322 1164,-1 1 0,1-1 1,0 0-1,1 1 0,-1-1 0,1 0 0,-1 0 0,1 0 0,0 0 0,1 0 0,-1 0 0,1-1 1,0 1-1,-1-1 0,1 0 0,1 0 0,-1 0 0,4 3 0,19 20-4664,-24-22 3673,1-1-1,-1 1 1,0 0-1,0 0 1,0 0 0,0 1-1,1 7 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2.263"/>
    </inkml:context>
    <inkml:brush xml:id="br0">
      <inkml:brushProperty name="width" value="0.1" units="cm"/>
      <inkml:brushProperty name="height" value="0.1" units="cm"/>
      <inkml:brushProperty name="color" value="#E71224"/>
    </inkml:brush>
  </inkml:definitions>
  <inkml:trace contextRef="#ctx0" brushRef="#br0">193 258 22602,'-11'-51'2338,"3"15"-587,5 30-220,2 13 754,-8 69-1517,-3 0 0,-32 110 0,-3 14-812,45-168 44,1-20 0,1-23 0,-1-61 0,3-1 0,3 1 0,18-86 0,-17 133 0,1 1 0,1 0 0,2 0 0,0 1 0,17-29 0,-17 37 0,0-1 0,2 2 0,-1-1 0,2 2 0,0 0 0,1 0 0,0 1 0,20-12 0,-20 14 0,1 2 0,1 0 0,0 1 0,32-10 0,-39 14 0,0 1 0,0 0 0,0 1 0,0 0 0,0 0 0,0 1 0,0 0 0,0 1 0,0 0 0,0 0 0,10 3 0,-16-3 0,0 0 0,-1 0 0,1 0 0,-1 0 0,1 1 0,-1-1 0,0 1 0,0-1 0,0 1 0,1 0 0,-2 0 0,1 0 0,0 0 0,0 0 0,0 0 0,-1 0 0,0 1 0,1-1 0,-1 1 0,0-1 0,0 1 0,0-1 0,0 1 0,-1 0 0,1-1 0,-1 1 0,1 0 0,-1-1 0,0 1 0,0 0 0,-1 0 0,1-1 0,0 1 0,-1 0 0,1-1 0,-2 5 0,-1 2 0,-1 1 0,0 0 0,0-1 0,-1 1 0,0-1 0,0-1 0,-1 1 0,-10 12 0,-1-4 0,-1-1 0,0 0 0,0-2 0,-2 0 0,-36 20 0,-116 45 0,31-16 0,135-60 0,-23 15 0,28-17 0,1-1 0,-1 0 0,1 1 0,-1-1 0,1 1 0,-1 0 0,1-1 0,0 1 0,-1-1 0,1 1 0,0 0 0,0-1 0,0 1 0,-1 0 0,1-1 0,0 1 0,0 0 0,0-1 0,0 1 0,0 0 0,0-1 0,0 1 0,0 0 0,0-1 0,1 1 0,-1-1 0,0 1 0,0 0 0,1-1 0,-1 1 0,0 0 0,0-1 0,1 1 0,-1-1 0,1 1 0,-1-1 0,1 1 0,-1-1 0,1 1 0,-1-1 0,1 0 0,-1 1 0,1-1 0,0 1 0,16 9-1,0 0 1,1-2-1,0 0 0,0-1 1,1 0-1,28 5 0,-12-2-13,187 58-2278,-77-19-7906,-137-46 8174,1 0-1,-1-1 1,1 0 0,15 1 0,6-3-3037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2.607"/>
    </inkml:context>
    <inkml:brush xml:id="br0">
      <inkml:brushProperty name="width" value="0.1" units="cm"/>
      <inkml:brushProperty name="height" value="0.1" units="cm"/>
      <inkml:brushProperty name="color" value="#E71224"/>
    </inkml:brush>
  </inkml:definitions>
  <inkml:trace contextRef="#ctx0" brushRef="#br0">101 136 19650,'1'-20'1806,"-1"14"-1135,1 0-1,-1 0 0,0 0 1,-1 0-1,-2-11 0,3 17-608,0-1 0,0 1-1,-1 0 1,1-1 0,0 1-1,-1-1 1,1 1 0,0 0-1,-1 0 1,1-1-1,-1 1 1,1 0 0,-1 0-1,1 0 1,-1-1 0,1 1-1,0 0 1,-1 0 0,1 0-1,-1 0 1,1 0 0,-1 0-1,1 0 1,-1 0 0,1 0-1,-1 0 1,1 0-1,-1 0 1,1 0 0,-1 0-1,1 1 1,-1-1 0,1 0-1,-1 0 1,1 1 0,0-1-1,-1 0 1,1 0 0,-1 1-1,1-1 1,0 0 0,-1 1-1,1-1 1,0 1 0,0-1-1,-1 0 1,1 2-1,-19 17 1353,12-9-943,0-1 0,0 1 0,1 1-1,1-1 1,-9 23 0,11-23-463,0 1-1,0-1 1,1 1 0,1 0-1,0 0 1,0 0-1,1 0 1,0-1-1,1 1 1,0 0-1,3 13 1,-3-21-8,0 0 0,0 0 0,0 0 0,0 0 0,0 0 0,0 0 0,1 0 0,-1 0 0,1-1 0,0 1 0,0-1 0,0 1 0,0-1 0,0 1 0,1-1 0,-1 0 0,1 0 0,-1 0 0,1-1 0,0 1 0,0-1 0,0 1 0,0-1 0,0 0 0,0 0 0,0 0 0,0-1 0,0 1 0,0-1 0,0 1 0,1-1 0,-1 0 0,0 0 0,0-1 0,0 1 0,1-1 0,-1 1 0,3-2 0,0 0 0,-1 0 0,1 0 0,-1 0 0,0 0 0,0-1 0,0 0 0,0 0 0,0-1 0,0 1 0,-1-1 0,0 0 0,0 0 0,0-1 0,0 1 0,0-1 0,-1 0 0,0 0 0,0 0 0,-1 0 0,4-10 0,-2 1 16,-2-1 0,0 0 0,0 0 0,-2 1 1,0-1-1,0 0 0,-2 0 0,0 0 0,0 1 0,-9-26 0,9 33-57,-1 0-1,1 1 0,-1-1 1,-1 1-1,1 0 0,-1 0 1,-1 1-1,1-1 0,-1 1 0,-9-10 1,10 12-92,0 1 1,0-1-1,-1 1 1,1 0-1,0 0 1,-1 0-1,1 0 0,-1 1 1,0 0-1,1 0 1,-1 0-1,0 1 1,0-1-1,0 1 1,1 0-1,-1 1 1,-7 0-1,-8 6-1623,25 3-1209,4 1 100,-5 9-1257,-4-11 2616,6 24-4123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3.246"/>
    </inkml:context>
    <inkml:brush xml:id="br0">
      <inkml:brushProperty name="width" value="0.1" units="cm"/>
      <inkml:brushProperty name="height" value="0.1" units="cm"/>
      <inkml:brushProperty name="color" value="#E71224"/>
    </inkml:brush>
  </inkml:definitions>
  <inkml:trace contextRef="#ctx0" brushRef="#br0">1 249 21090,'12'-71'7045,"-9"80"-6090,3 11 126,0 32-256,-1-1 0,-5 85 0,-2-59-704,4-94-121,0 1 0,1 0 0,1 0 0,7-21 0,3-14 0,31-183 0,-45 234 0,0-1 0,0 1 0,0-1 0,1 1 0,-1-1 0,0 1 0,0 0 0,0-1 0,0 1 0,1-1 0,-1 1 0,0 0 0,1-1 0,-1 1 0,0 0 0,0-1 0,1 1 0,-1 0 0,0 0 0,1-1 0,-1 1 0,1 0 0,-1 0 0,0 0 0,1-1 0,-1 1 0,1 0 0,-1 0 0,1 0 0,-1 0 0,0 0 0,1 0 0,-1 0 0,1 0 0,-1 0 0,1 0 0,-1 0 0,0 0 0,1 0 0,-1 0 0,1 0 0,-1 1 0,1-1 0,-1 0 0,0 0 0,1 0 0,-1 1 0,0-1 0,1 0 0,-1 1 0,0-1 0,1 0 0,-1 0 0,0 1 0,1-1 0,-1 1 0,0-1 0,1 1 0,21 26 0,-19-24 0,10 16 0,1-2 0,1 0 0,0-1 0,2 0 0,0-1 0,26 17 0,-39-29 0,0 0 0,1 0 0,0-1 0,0 1 0,0-1 0,0 0 0,0-1 0,0 1 0,0-1 0,0 0 0,0-1 0,1 1 0,-1-1 0,0 0 0,1 0 0,-1-1 0,0 1 0,1-1 0,-1 0 0,0-1 0,0 1 0,0-1 0,0 0 0,0-1 0,-1 1 0,1-1 0,0 0 0,-1 0 0,0 0 0,0 0 0,0-1 0,0 0 0,4-4 0,6-11 0,-1 0 0,0-1 0,-1 0 0,-1-1 0,-1-1 0,-1 1 0,-1-1 0,-1-1 0,8-44 0,-12 49 0,-3 18 0,-1 24 0,1 8-13,-1 46-44,3 0 0,24 147 0,-21-204-1014,2-1 1,0-1-1,1 1 0,12 20 0,-4-9-3052,3-1-1653,3-14-1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3.955"/>
    </inkml:context>
    <inkml:brush xml:id="br0">
      <inkml:brushProperty name="width" value="0.1" units="cm"/>
      <inkml:brushProperty name="height" value="0.1" units="cm"/>
      <inkml:brushProperty name="color" value="#E71224"/>
    </inkml:brush>
  </inkml:definitions>
  <inkml:trace contextRef="#ctx0" brushRef="#br0">137 102 24142,'0'-70'3691,"0"39"284,-2 44-3845,0-1 0,-1 1 1,0-1-1,-1 1 1,-1-1-1,-8 17 0,-3 7-83,12-25-56,-54 154 39,51-138-79,0 0-1,2 0 1,1 1-1,0 37 1,5-58-1526,12-26-5575,5-36-4789,-8 14 6003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4.290"/>
    </inkml:context>
    <inkml:brush xml:id="br0">
      <inkml:brushProperty name="width" value="0.1" units="cm"/>
      <inkml:brushProperty name="height" value="0.1" units="cm"/>
      <inkml:brushProperty name="color" value="#E71224"/>
    </inkml:brush>
  </inkml:definitions>
  <inkml:trace contextRef="#ctx0" brushRef="#br0">2 207 16297,'0'-31'669,"0"-9"63,0-3 4,-1-2-68,2 17-224,-1 14-548,0 10-404,39 2-3277,-25 22 1,12 6 0,11 10-1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4.898"/>
    </inkml:context>
    <inkml:brush xml:id="br0">
      <inkml:brushProperty name="width" value="0.1" units="cm"/>
      <inkml:brushProperty name="height" value="0.1" units="cm"/>
      <inkml:brushProperty name="color" value="#E71224"/>
    </inkml:brush>
  </inkml:definitions>
  <inkml:trace contextRef="#ctx0" brushRef="#br0">95 53 17310,'-13'-18'8847,"1"34"-6270,-28 59 1274,34-62-3828,1-1-1,1 1 1,0 0 0,1 0 0,0 1-1,1-1 1,0 21 0,26-61-23,27-35 0,-29 34 0,1 1 0,1 1 0,37-31 0,-57 54 0,-1 1 0,1-1 0,-1 1 0,1 0 0,0 0 0,0 0 0,0 1 0,0-1 0,0 1 0,0 0 0,1 0 0,-1 1 0,0-1 0,1 1 0,-1 0 0,0 0 0,1 0 0,5 2 0,-7-1 0,1 0 0,-1 0 0,0 1 0,0-1 0,1 1 0,-1 0 0,-1 0 0,1 0 0,0 0 0,0 0 0,-1 1 0,1-1 0,-1 1 0,0 0 0,0 0 0,0 0 0,0 0 0,0 0 0,-1 0 0,1 0 0,-1 1 0,2 6 0,1 15-853,0 1-1,-2 0 1,-1-1-1,-4 51 1,2-64-176,-2 32-9604,3-26 5020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5.731"/>
    </inkml:context>
    <inkml:brush xml:id="br0">
      <inkml:brushProperty name="width" value="0.1" units="cm"/>
      <inkml:brushProperty name="height" value="0.1" units="cm"/>
      <inkml:brushProperty name="color" value="#E71224"/>
    </inkml:brush>
  </inkml:definitions>
  <inkml:trace contextRef="#ctx0" brushRef="#br0">75 92 15561,'4'-91'10200,"-4"138"-7670,-41 430 2725,4-128-12507,37-334 3076</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46.435"/>
    </inkml:context>
    <inkml:brush xml:id="br0">
      <inkml:brushProperty name="width" value="0.1" units="cm"/>
      <inkml:brushProperty name="height" value="0.1" units="cm"/>
      <inkml:brushProperty name="color" value="#E71224"/>
    </inkml:brush>
  </inkml:definitions>
  <inkml:trace contextRef="#ctx0" brushRef="#br0">0 200 14129,'0'-5'209,"1"0"0,-1 0 0,1 0 0,0 0 0,0 0 0,0 0 0,1 0 0,0 1 0,0-1 0,0 1 0,0-1 0,1 1 0,4-7-1,-1 5 21,0 0 0,0 0 0,0 0-1,1 1 1,-1 0 0,1 0-1,11-5 1,6-1 284,1 1 1,0 0-1,51-10 0,37-2 107,-97 20-1034,-1 0-1,0 2 1,1-1 0,-1 2-1,22 3 1,-36-4 252,0 0 0,1 0 1,-1 1-1,0-1 0,1 0 0,-1 1 0,0-1 0,1 1 1,-1-1-1,0 1 0,0 0 0,0-1 0,0 1 0,0 0 1,1 0-1,-1 0 0,-1 0 0,1 0 0,0 0 0,0 0 1,0 0-1,0 0 0,-1 0 0,1 0 0,-1 0 0,1 1 1,-1-1-1,1 2 0,0 2-196,-2-1 0,1 0 0,0 1 0,-1-1-1,0 0 1,0 0 0,-2 7 0,-5 19 2627,1 11-2983,5-33 445,0 1-1,1 1 0,0-1 1,0 0-1,1 0 1,0 0-1,0 0 0,1 1 1,3 11-1,-1-10 448,3 1 2044,-5-11-2061,0-1 0,0 0 0,1 0 0,-1 0 0,0 0 1,0-1-1,0 1 0,0 0 0,0 0 0,0-1 0,0 1 0,0-1 0,0 1 0,0-1 0,0 1 0,1-2 0,8-3 1043,-1-1 0,0 0 0,0 0 0,-1-1 0,0 0 0,10-11 0,-13 12-755,0 0 0,0-1 0,0 1 0,-1-1 0,0 0 0,0 0 0,-1-1 0,0 1 0,-1-1 0,1 0 0,-1 0 0,-1 0 0,1 0 0,-1-13 0,-1 19-403,1 1 1,-1-1-1,0 1 1,-1 0-1,1-1 1,0 1 0,0 0-1,0-1 1,-1 1-1,1 0 1,-1-1-1,1 1 1,-1 0-1,0 0 1,1-1-1,-1 1 1,0 0-1,0 0 1,0 0 0,0 0-1,0 0 1,0 0-1,0 0 1,0 1-1,0-1 1,0 0-1,0 0 1,-1 1-1,1-1 1,0 1-1,0-1 1,-1 1-1,1 0 1,0-1 0,-1 1-1,1 0 1,-1 0-1,1 0 1,-2 0-1,-1 0-28,0 1 0,0-1 0,0 1 0,0 0 0,0 0 0,1 0 0,-1 1-1,0-1 1,1 1 0,-1 0 0,1 0 0,-6 4 0,6-3-18,0-1 0,0 1 0,0 0 0,1 0 0,-1 0 0,1 0 0,0 0 0,0 1 0,0-1 0,0 1 0,1-1 0,-1 1 0,1 0 0,0-1 0,0 1 0,1 0 0,-1 0 0,1 0 0,-1 0 0,1 0 0,0 0 0,1-1 0,-1 1 0,1 0 0,0 0 0,-1 0 0,2 0 0,1 5 0,1-1 0,0 0 0,0-1 0,0 0 0,1 1 0,0-1 0,1-1 0,-1 1 0,1-1 0,1 0 0,-1 0 0,1-1 0,8 6 0,2-2-174,-1 0-1,1-1 1,1-1-1,-1 0 1,1-1-1,0-1 1,1-1 0,-1-1-1,1 0 1,0-2-1,-1 0 1,37-3-1,-49 1 12,-1-1 0,1 1 0,0-1 0,-1-1 0,0 1 0,1-1 0,-1 0 0,0 0 0,0-1 0,-1 0 0,1 1 0,-1-2 0,0 1 0,0 0 0,0-1 0,0 0 0,-1 0 0,0 0 0,0 0 0,0 0 0,3-11 0,2-6-71,-1 0 0,-1 0 0,-1 0 0,2-26 0,-8 57 700,1 0 0,1-1 0,-1 1 0,1 0 1,1 0-1,0-1 0,0 1 0,0 0 0,1-1 0,1 0 0,-1 0 0,8 11 0,-8-13-414,1 1-1,1-1 0,-1 0 0,1-1 0,0 1 0,0-1 1,1 0-1,-1 0 0,1 0 0,0-1 0,1 0 1,-1 0-1,1-1 0,-1 0 0,1 0 0,0 0 0,14 2 1,-12-3-47,1-1 0,-1-1-1,0 0 1,1 0 0,-1-1 0,0 0 0,0 0 0,1-1 0,-1-1 0,-1 1 0,12-6 0,6-4-57,-1-1-1,31-22 1,-48 30-501,0 2 1,0-1 0,0 1 0,0 1 0,1-1 0,-1 1-1,1 1 1,-1 0 0,1 0 0,0 0 0,-1 1-1,1 1 1,0-1 0,-1 1 0,1 1 0,-1 0-1,1 0 1,13 5 0,25 8-2844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7.782"/>
    </inkml:context>
    <inkml:brush xml:id="br0">
      <inkml:brushProperty name="width" value="0.1" units="cm"/>
      <inkml:brushProperty name="height" value="0.1" units="cm"/>
      <inkml:brushProperty name="color" value="#E71224"/>
    </inkml:brush>
  </inkml:definitions>
  <inkml:trace contextRef="#ctx0" brushRef="#br0">136 92 15629,'-5'-5'657,"0"0"0,0 0-1,0-1 1,-6-9-1,10 15-507,1-1-1,-1 0 1,1 0-1,-1 0 1,0 1-1,1-1 1,-1 0-1,1 0 1,0 0-1,-1 0 1,1 0-1,0 0 1,-1 0-1,1 0 1,0 0-1,0 0 1,0 0-1,0 0 1,0 0-1,0 0 1,0 0-1,0 0 1,1 0-1,-1 0 1,0 0-1,1 0 1,-1 0-1,0 0 1,1 0-1,-1 1 1,1-1-1,-1 0 1,1 0-1,0 0 1,-1 1-1,1-1 1,0 0-1,0 0 1,-1 1-1,1-1 1,0 1-1,1-1 1,10-3 406,0 0 0,0 1 0,1 0 1,-1 1-1,1 1 0,0 0 0,-1 1 0,1 0 1,0 1-1,-1 0 0,15 3 0,-25-3-527,0-1 1,-1 1-1,1-1 0,-1 1 0,1-1 0,-1 1 1,1 0-1,-1 0 0,1 0 0,-1 0 0,0 0 0,1 0 1,-1 0-1,0 0 0,0 0 0,0 1 0,0-1 0,0 0 1,0 1-1,0-1 0,-1 1 0,2 1 0,-1 0-13,-1 0-1,0 0 0,1 0 1,-1 0-1,0 0 1,-1 0-1,1 0 0,0-1 1,-1 1-1,0 0 1,1 0-1,-2 2 0,-5 10-29,0-1 0,0 0 0,-18 23 0,20-29 47,-25 28-32,24-30 0,1 0 0,-1 0 0,1 1 0,1 0 0,-1 0 0,1 0 0,-7 15 0,11-21 0,0-1 0,0 1 0,1-1 0,-1 1 0,0-1 0,0 1 0,0-1 0,1 1 0,-1-1 0,0 1 0,0-1 0,1 1 0,-1-1 0,0 1 0,1-1 0,-1 0 0,1 1 0,-1-1 0,0 1 0,1-1 0,-1 0 0,1 1 0,-1-1 0,1 0 0,-1 0 0,1 0 0,-1 1 0,1-1 0,-1 0 0,1 0 0,0 0 0,-1 0 0,1 0 0,0 0 0,27 4 0,-22-4 0,28 4 0,0 1 0,47 13 0,-71-15 0,-1-1 0,1 2 0,-1 0 0,0 0 0,0 0 0,-1 1 0,1 0 0,-1 1 0,0 0 0,0 0 0,-1 1 0,0 0 0,8 10 0,-14-15 0,0 0 0,1 0 0,-1 0 0,0 0 0,0 1 0,0-1 0,-1 1 0,1-1 0,-1 0 0,1 1 0,-1-1 0,0 1 0,0-1 0,0 1 0,0-1 0,0 1 0,0-1 0,-1 1 0,1-1 0,-1 1 0,0-1 0,0 0 0,0 1 0,0-1 0,0 0 0,0 0 0,-1 0 0,1 0 0,-1 0 0,1 0 0,-1 0 0,0 0 0,0-1 0,-3 4 0,-6 3 0,0 0 0,0-1 0,-1 0 0,0-1 0,-14 6 0,1-2 0,0-2 0,0 0 0,-1-2 0,0-1 0,0 0 0,-1-2 0,1-2 0,-1 0 0,1-2 0,-45-6 0,65 6 13,1 0 0,-1-1-1,1 0 1,0 0 0,0 0 0,-7-5 0,10 6-96,0 0 0,0 0 0,1-1 0,-1 1 0,0-1 0,1 0 0,-1 1 0,1-1 0,-1 0 0,1 0 0,0 0 0,0 0 0,0 0 0,0 0 0,0 0 0,0 0 0,0-4 0,1 6-47,0-1 0,0 0 0,0 1 0,0-1-1,1 1 1,-1-1 0,0 1 0,0-1 0,0 1 0,1-1 0,-1 1 0,0 0 0,1-1 0,-1 1 0,0-1 0,1 1 0,-1 0-1,1-1 1,-1 1 0,0 0 0,1-1 0,-1 1 0,1 0 0,-1-1 0,1 1 0,-1 0 0,1 0 0,-1 0 0,2 0-1,19-6-3899,-15 5 2174,67-17-8929,-17 4 5392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8.138"/>
    </inkml:context>
    <inkml:brush xml:id="br0">
      <inkml:brushProperty name="width" value="0.1" units="cm"/>
      <inkml:brushProperty name="height" value="0.1" units="cm"/>
      <inkml:brushProperty name="color" value="#E71224"/>
    </inkml:brush>
  </inkml:definitions>
  <inkml:trace contextRef="#ctx0" brushRef="#br0">54 20 29355,'-16'-1'380,"-2"-3"0,-1 2-1160,108-11-22678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0.015"/>
    </inkml:context>
    <inkml:brush xml:id="br0">
      <inkml:brushProperty name="width" value="0.1" units="cm"/>
      <inkml:brushProperty name="height" value="0.1" units="cm"/>
      <inkml:brushProperty name="color" value="#004F8B"/>
    </inkml:brush>
  </inkml:definitions>
  <inkml:trace contextRef="#ctx0" brushRef="#br0">0 195 15621,'1'-13'632,"1"0"-1,0 0 0,0 0 0,1 1 1,1-1-1,6-14 0,-8 22-401,0 0-1,1 0 0,0 0 0,0 0 1,0 1-1,0-1 0,1 1 1,0 0-1,0 0 0,0 0 0,0 1 1,1-1-1,-1 1 0,1 0 1,0 0-1,9-3 0,2 1 338,0 1-1,0 0 1,1 2-1,-1 0 1,1 1-1,30 1 1,-16 2 457,0 2 1,52 13 0,-68-13-866,-1 1 1,0 0 0,0 0 0,0 1 0,-1 1-1,1 1 1,-2 0 0,1 0 0,-1 1 0,19 19 0,-26-22-159,1 1 1,-1 0-1,0 0 1,0 1-1,-1-1 1,0 1 0,0 0-1,-1 0 1,0 1-1,0-1 1,-1 1-1,0-1 1,-1 1 0,0 0-1,0 0 1,-1-1-1,0 1 1,0 0-1,-3 14 1,-1-8-2,0 0 1,-1 0-1,-1 0 0,0 0 0,-1-1 1,0 0-1,-1 0 0,-1-1 0,0 0 1,-1-1-1,0 0 0,-1 0 0,0-1 1,-1-1-1,-19 14 0,1-3-8,0-1-1,-2-2 0,0-1 0,-1-2 1,-56 19-1,65-27-590,0-1 0,0-1 0,-29 1 0,53-5 492,-1-1 1,1 0-1,-1 0 0,1 0 0,-1 0 0,1 0 0,-1 0 0,1 0 0,-1 0 0,1 0 0,-1 0 0,1 0 0,0 0 0,-1 0 0,1-1 0,-1 1 0,1 0 0,-1 0 0,1 0 0,0-1 0,-1 1 0,1 0 0,-1-1 0,1 1 0,0 0 0,-1-1 1,1 1-1,0 0 0,0-1 0,-1 1 0,1-1 0,0 1 0,0 0 0,-1-1 0,1 1 0,0-1 0,0 1 0,0-1 0,0 1 0,0-1 0,0 1 0,0-1 0,0 1 0,0 0 0,0-1 0,0 1 0,0-1 0,0 1 0,0-1 0,0 1 1,0-1-1,1 1 0,-1-1 0,0 1 0,0 0 0,0-1 0,1 0 0,13-22-3111,-9 19 2421,0 1 1,1 0-1,-1 0 1,0 0-1,1 1 0,0-1 1,-1 1-1,1 1 1,8-2-1,11-5-1686,41-14-2742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4.194"/>
    </inkml:context>
    <inkml:brush xml:id="br0">
      <inkml:brushProperty name="width" value="0.1" units="cm"/>
      <inkml:brushProperty name="height" value="0.1" units="cm"/>
      <inkml:brushProperty name="color" value="#E71224"/>
    </inkml:brush>
  </inkml:definitions>
  <inkml:trace contextRef="#ctx0" brushRef="#br0">43 103 18674,'-1'-1'259,"-4"-3"614,-1 1-1,1-1 1,0-1-1,0 1 1,0 0-1,1-1 1,0 0-1,2-14 6279,32 18-7897,-24 1 1195,702-23-449,-128 3 0,-567 20-3,-11 1-5,0-1 1,1 0-1,-1 0 0,1 0 1,-1 0-1,0 0 0,1 0 0,-1-1 1,1 1-1,-1-1 0,3-1 1,1 1-1025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4.823"/>
    </inkml:context>
    <inkml:brush xml:id="br0">
      <inkml:brushProperty name="width" value="0.1" units="cm"/>
      <inkml:brushProperty name="height" value="0.1" units="cm"/>
      <inkml:brushProperty name="color" value="#E71224"/>
    </inkml:brush>
  </inkml:definitions>
  <inkml:trace contextRef="#ctx0" brushRef="#br0">36 42 13993,'-3'-15'1982,"-7"-12"7824,10 27-9754,-3 16 2726,-10 191 1507,6-52-4414,8-171 129,-1-10 0,1-1 0,7-35 0,-4 48 0,0 0 0,0 0 0,1 0 0,1 1 0,0 0 0,1 0 0,1 0 0,0 1 0,16-19 0,-18 25 0,1-1 0,0 2 0,0-1 0,0 1 0,0 0 0,1 0 0,0 1 0,0 0 0,0 1 0,1 0 0,-1 0 0,1 0 0,0 1 0,0 1 0,-1-1 0,19 1 0,-16 1 0,1 0 0,-1 1 0,0 1 0,0 0 0,0 0 0,0 1 0,19 8 0,-25-9 0,0 0 0,-1 0 0,1 1 0,-1-1 0,0 1 0,0 1 0,0-1 0,0 0 0,-1 1 0,1 0 0,-1 0 0,0 0 0,0 0 0,0 0 0,-1 1 0,1-1 0,-1 1 0,0 0 0,2 7 0,-2-3 28,-1 1 1,0-1-1,0 1 1,-1 0-1,0-1 1,-1 1-1,0-1 0,-4 17 1,-9 22-2249,-4-1-7362,13-37 5923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5.247"/>
    </inkml:context>
    <inkml:brush xml:id="br0">
      <inkml:brushProperty name="width" value="0.1" units="cm"/>
      <inkml:brushProperty name="height" value="0.1" units="cm"/>
      <inkml:brushProperty name="color" value="#E71224"/>
    </inkml:brush>
  </inkml:definitions>
  <inkml:trace contextRef="#ctx0" brushRef="#br0">117 67 21162,'4'-61'5128,"-6"56"-3497,-4 9-652,-6 11 252,-5 10-528,1 1 0,2 1 0,-17 39 0,27-54-718,-1 0 1,2 0-1,0 0 0,0 0 1,1 1-1,0-1 0,2 1 1,-1-1-1,1 1 0,1 0 1,2 12-1,-2-23 15,-1 0 0,1 1 0,0-1 0,-1 0 0,1 0 0,1 0 0,-1 0 0,0 0 0,0 0 0,1-1 0,-1 1 0,1 0 0,-1-1 0,1 1 0,0-1 0,-1 1 0,1-1 0,0 0 0,2 2 0,0-2 0,1 1 0,-1 0 0,0-1 0,1 0 0,-1 0 0,1-1 0,-1 1 0,1-1 0,5 0 0,-2 0 0,-1-1 0,0 0 0,1 0 0,-1 0 0,0-1 0,0 0 0,0-1 0,0 0 0,0 0 0,-1 0 0,12-8 0,-14 6 0,1 0 0,-1-1 0,0 0 0,0 0 0,0 0 0,-1 0 0,0 0 0,0-1 0,-1 0 0,1 1 0,-2-1 0,1 0 0,-1 0 0,1-12 0,0-5 0,-1-1 0,-5-45 0,3 66 2,1 0 0,-1 0 0,1 0 0,-1 0-1,0 0 1,-1 0 0,1 0 0,-1 0 0,0 0 0,1 1 0,-2-1 0,1 0-1,0 1 1,-1 0 0,0 0 0,1 0 0,-7-5 0,5 5-53,0 1 0,-1 0 0,1 0 1,0 0-1,-1 1 0,0 0 0,1-1 1,-1 2-1,1-1 0,-1 0 0,0 1 0,0 0 1,1 0-1,-1 1 0,-6 0 0,6 0-231,0 0 0,0 0 0,1 1 1,-1-1-1,1 1 0,-1 0 0,1 0 0,-1 1 0,1-1 0,0 1 0,0 0 0,0 0 0,1 0 0,-5 5 0,7-6-83,-1 0-1,1 0 0,-1 0 1,1 0-1,0 0 1,0 0-1,0 0 0,0 0 1,1 0-1,-1 1 0,0-1 1,1 0-1,0 0 0,-1 1 1,1-1-1,0 0 1,0 1-1,0-1 0,1 0 1,-1 1-1,1-1 0,-1 0 1,1 1-1,0-1 1,-1 0-1,1 0 0,0 0 1,1 0-1,-1 0 0,0 0 1,1 0-1,1 2 0,0 0-505,1-1 0,-1 1-1,1-1 1,0 1-1,8 4 1,30 14-4358</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5.565"/>
    </inkml:context>
    <inkml:brush xml:id="br0">
      <inkml:brushProperty name="width" value="0.1" units="cm"/>
      <inkml:brushProperty name="height" value="0.1" units="cm"/>
      <inkml:brushProperty name="color" value="#E71224"/>
    </inkml:brush>
  </inkml:definitions>
  <inkml:trace contextRef="#ctx0" brushRef="#br0">0 26 22054,'0'-4'4760,"2"4"-4556,2 0-864,8-12-4608,7 10-1,3-1 1,12-1-1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6.232"/>
    </inkml:context>
    <inkml:brush xml:id="br0">
      <inkml:brushProperty name="width" value="0.1" units="cm"/>
      <inkml:brushProperty name="height" value="0.1" units="cm"/>
      <inkml:brushProperty name="color" value="#E71224"/>
    </inkml:brush>
  </inkml:definitions>
  <inkml:trace contextRef="#ctx0" brushRef="#br0">156 561 22902,'0'-3'249,"0"0"0,0 1-1,0-1 1,0 1 0,0-1 0,-1 1-1,1-1 1,-1 1 0,1-1 0,-1 1-1,0-1 1,0 1 0,-1 0-1,1-1 1,-3-2 0,3 4-145,-1 0 0,1 0 0,-1 0-1,1 0 1,-1 1 0,0-1 0,1 1 0,-1-1 0,0 1 0,0 0 0,1 0-1,-1 0 1,0-1 0,0 2 0,1-1 0,-1 0 0,0 0 0,1 1 0,-1-1-1,0 0 1,0 1 0,1 0 0,-1-1 0,-1 2 0,-3 0 9,0 0 0,1 1 1,-1-1-1,1 1 1,-1 0-1,1 1 0,0-1 1,0 1-1,1 0 1,-1 0-1,1 1 0,0 0 1,0-1-1,0 1 1,1 0-1,-1 1 0,1-1 1,1 0-1,-1 1 0,1 0 1,0 0-1,0 0 1,0 0-1,1 0 0,0 0 1,0 0-1,1 0 1,0 12-1,0-16-113,1 0 0,-1 0 0,1 0 0,-1 0 0,1 0 0,-1 0 0,1 0 0,0 0 0,0 0 0,0-1 0,0 1 0,1 0 0,-1-1 0,0 1 0,1-1 0,-1 1 0,1-1 0,-1 0 0,1 1 0,2 1 0,0-1 0,1-1 0,-1 1 0,0-1 0,0 0 0,1 0 0,-1 0 0,1 0 0,-1-1 0,6 0 0,2 0 0,1-1 0,0 0 0,-1-1 0,1-1 0,21-7 0,-29 8 0,1-1 0,-1 1 0,0-1 0,0-1 0,0 1 0,-1-1 0,1 0 0,-1 0 0,0 0 0,0 0 0,0-1 0,-1 1 0,1-1 0,-1 0 0,-1 0 0,1 0 0,0-1 0,-1 1 0,0-1 0,-1 1 0,1-1 0,1-11 0,-2 8 0,-1 1 0,1-1 0,-1 0 0,-1 0 0,1 0 0,-2 0 0,1 0 0,-1 0 0,-1 1 0,1-1 0,-1 1 0,-1 0 0,0 0 0,-7-12 0,10 18 0,0 1 0,0 0 0,0 0 0,-1 0 0,1 0 0,0 0 0,0 0 0,-1 0 0,1 1 0,0-1 0,-1 0 0,1 1 0,-3-1 0,3 0 0,6 1 0,2-1 0,6 0 0,0 0 0,0-1 0,0-1 0,0 0 0,0-1 0,-1 0 0,1-1 0,-1 0 0,0-1 0,-1-1 0,1 0 0,-1 0 0,0-1 0,-1 0 0,0-1 0,-1 0 0,1-1 0,-2 0 0,1 0 0,-1-1 0,-1 0 0,0 0 0,-1-1 0,0 0 0,-1 0 0,0-1 0,-1 1 0,4-19 0,-2-4 0,-1-1 0,-2 1 0,-2-40 0,-23 183 0,-9 201 0,8-65 0,-3 86 0,26-320 0,0 0 0,1-1 0,0 1 0,1-1 0,0 1 0,0-1 0,1 1 0,7 14 0,-9-21 0,1 0 0,0-1 0,-1 1 0,1 0 0,0-1 0,0 0 0,0 1 0,0-1 0,1 0 0,-1 0 0,1 0 0,-1-1 0,1 1 0,0 0 0,-1-1 0,1 0 0,0 0 0,0 0 0,0 0 0,0 0 0,0 0 0,0-1 0,0 1 0,0-1 0,1 0 0,-1 0 0,0 0 0,0-1 0,0 1 0,4-1 0,-6 0 0,1 1 0,0-1 0,0 1 0,-1-1 0,1 0 0,-1 0 0,1 0 0,-1 0 0,1 0 0,-1 0 0,1 0 0,-1 0 0,0 0 0,1-1 0,-1 1 0,0 0 0,0-1 0,1-3 0,0 2 0,0-1 0,-1 0 0,0 0 0,0 0 0,0 0 0,0 0 0,0-9 0,-1 3 0,0-1 0,-1 0 0,-1 1 0,1-1 0,-6-16 0,3 17 0,-1 0 0,-1 0 0,1 0 0,-1 0 0,-1 1 0,0 0 0,-14-14 0,-6-8 0,26 30 0,0 0 0,0 0 0,0 0 0,0 0 0,0 0 0,1 0 1,-1 0-1,0-1 0,0 1 0,1 0 0,-1 0 0,1-1 0,-1 1 0,1 0 0,0-1 0,-1 1 0,1 0 0,0-1 0,0 1 0,0 0 1,0-1-1,0 1 0,0 0 0,1-1 0,-1 1 0,0-1 0,1 1 0,-1 0 0,1 0 0,-1-1 0,1 1 0,-1 0 0,1 0 1,0 0-1,0 0 0,0-1 0,0 1 0,0 1 0,0-1 0,0 0 0,0 0 0,0 0 0,0 0 0,2 0 0,6-4-8,1 1 0,0 0 0,0 0 0,21-3 0,-18 3-23,247-51-4486,58-15-11336,-231 41 9697</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34.074"/>
    </inkml:context>
    <inkml:brush xml:id="br0">
      <inkml:brushProperty name="width" value="0.1" units="cm"/>
      <inkml:brushProperty name="height" value="0.1" units="cm"/>
      <inkml:brushProperty name="color" value="#E71224"/>
    </inkml:brush>
  </inkml:definitions>
  <inkml:trace contextRef="#ctx0" brushRef="#br0">0 1 24718,'3'0'4520,"4"23"-2980,6 36-446,1 36-460,5 116 1,-15 99-3896,-4-287 2553,-4 0-7241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34.568"/>
    </inkml:context>
    <inkml:brush xml:id="br0">
      <inkml:brushProperty name="width" value="0.1" units="cm"/>
      <inkml:brushProperty name="height" value="0.1" units="cm"/>
      <inkml:brushProperty name="color" value="#E71224"/>
    </inkml:brush>
  </inkml:definitions>
  <inkml:trace contextRef="#ctx0" brushRef="#br0">561 88 16430,'-4'-87'11459,"3"87"-11374,-10 4 1541,-14 13-401,22-15-862,-81 66 386,-131 138 1,197-188-670,4-3-80,-86 93 0,86-92 0,1 1 0,1 1 0,1 0 0,-16 35 0,25-51 0,1 0 0,0 1 0,0-1 0,1 0 0,-1 1 0,0-1 0,1 1 0,-1 0 0,1-1 0,0 1 0,0-1 0,0 1 0,0 0 0,0-1 0,1 3 0,0-3 0,0-1 0,0 0 0,0 0 0,1 1 0,-1-1 0,0 0 0,0 0 0,1 0 0,-1 0 0,0-1 0,1 1 0,-1 0 0,1 0 0,-1-1 0,1 1 0,-1-1 0,1 0 0,0 1 0,-1-1 0,1 0 0,0 0 0,-1 0 0,1 0 0,2 0 0,582-5-449,-467 3-799,-103 1 868,69-2-5970,-64 1 2079,-1-1-1,21-5 0,-10 0-1488</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35.009"/>
    </inkml:context>
    <inkml:brush xml:id="br0">
      <inkml:brushProperty name="width" value="0.1" units="cm"/>
      <inkml:brushProperty name="height" value="0.1" units="cm"/>
      <inkml:brushProperty name="color" value="#E71224"/>
    </inkml:brush>
  </inkml:definitions>
  <inkml:trace contextRef="#ctx0" brushRef="#br0">267 100 20802,'0'-14'1145,"0"10"-686,1 0 0,-1 1 0,0-1 1,-1 1-1,1-1 0,-1 0 1,1 1-1,-1-1 0,-2-5 0,2 8-324,0 0 0,-1 0 0,1-1-1,0 1 1,0 0 0,-1 1 0,1-1-1,-1 0 1,1 0 0,-1 1 0,1-1-1,-1 0 1,1 1 0,-1 0 0,1-1-1,-1 1 1,0 0 0,1 0 0,-1 0-1,0 0 1,1 0 0,-1 0 0,0 0-1,1 1 1,-4 0 0,-4 1 48,-1-1 0,1 2 0,0 0 0,0 0 0,0 0 0,0 1 0,1 1 0,-1-1 0,1 1 0,0 1-1,1-1 1,-1 2 0,-11 11 0,10-8-138,0 1 0,0 1-1,1 0 1,1 0-1,0 0 1,1 1 0,0 0-1,-8 27 1,10-25-90,1 0 1,0 0 0,1 0-1,1 0 1,0 0 0,1 0-1,1 0 1,3 22 0,-2-27 56,1 0 0,-1 1 1,2-2-1,-1 1 0,1 0 1,1-1-1,0 1 0,0-1 1,1-1-1,0 1 0,0-1 1,12 11-1,-8-10-12,0-2 0,0 0 0,1 0 0,0 0 0,1-2 0,-1 1 0,1-2 0,0 1 0,0-2 0,1 1 0,-1-2 0,18 2 0,-4-1 0,-1-2 0,1-1 0,-1-1 0,1-1 0,29-6 0,-42 5 0,-1 0 0,1-1 0,-1 0 0,0 0 0,0-2 0,-1 0 0,0 0 0,0-1 0,0 0 0,-1 0 0,0-2 0,0 1 0,-1-1 0,0 0 0,10-15 0,-12 15 0,-1-1 0,-1 0 0,0 0 0,0 0 0,-1-1 0,0 0 0,-1 0 0,0 0 0,-1 0 0,0 0 0,-1-1 0,0 1 0,-1 0 0,0-1 0,-1 1 0,0 0 0,-4-19 0,1 17-18,0 0 0,-1 0 1,0 0-1,-1 1 0,0 0 0,-1 0 0,0 0 1,-1 1-1,-1 0 0,-14-15 0,12 15-580,-2 0 0,0 0-1,0 1 1,-1 0 0,-15-7 0,15 10-694,0 1 0,0 0 1,-1 1-1,-19-5 0,22 8-473,-1 0-1,0 0 0,0 1 0,0 1 1,-17 1-1,-18 8-4194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1.974"/>
    </inkml:context>
    <inkml:brush xml:id="br0">
      <inkml:brushProperty name="width" value="0.1" units="cm"/>
      <inkml:brushProperty name="height" value="0.1" units="cm"/>
      <inkml:brushProperty name="color" value="#E71224"/>
    </inkml:brush>
  </inkml:definitions>
  <inkml:trace contextRef="#ctx0" brushRef="#br0">62 48 21206,'0'-5'570,"-1"1"0,1-1 0,-1 0 0,0 1 1,0-1-1,-3-8 0,4 13-501,0 0 0,0-1 0,0 1 0,0 0 0,-1-1 0,1 1 0,0-1 0,0 1 0,0 0 0,-1 0 0,1-1 0,0 1 0,-1 0 0,1-1 0,0 1 0,-1 0 0,1 0 0,0-1 0,-1 1 0,1 0 0,0 0 0,-1 0 1,1 0-1,0 0 0,-1 0 0,1-1 0,-1 1 0,1 0 0,0 0 0,-1 0 0,-1 1 23,1 0 0,0-1 1,0 1-1,0 0 1,0 0-1,0 0 0,0 0 1,0 0-1,1 0 0,-1 0 1,0 0-1,0 0 1,1 0-1,-1 0 0,0 2 1,-4 9 266,0 1 0,0 0 1,2 0-1,-1 0 0,2 0 0,0 0 1,0 1-1,1-1 0,1 1 1,2 21-1,-2-33-359,1 1 0,-1-1 0,1 1 0,-1-1 0,1 0 0,0 1 0,0-1 0,0 0 0,1 0 0,-1 0 0,0 0 0,1 0 0,-1 0 0,1 0 0,0 0 0,0-1 0,-1 1 0,1-1 0,0 1 0,1-1 0,-1 0 0,0 1 0,0-1 0,0 0 0,1-1 0,-1 1 0,0 0 0,1-1 0,-1 1 0,4-1 0,8 2 0,0-2 0,-1 0 0,1 0 0,17-4 0,-17 2 0,23-3 0,-22 2 0,0 1 0,1 1 0,-1 0 0,19 1 0,-30 1 0,0-1 0,0 1 0,-1 0 0,1 0 0,0 0 0,0 0 0,-1 1 0,1 0 0,-1-1 0,1 1 0,-1 1 0,0-1 0,0 0 0,0 1 0,0-1 0,0 1 0,0 0 0,-1 0 0,0 0 0,1 1 0,1 3 0,1 4 0,0 0 1,-1 0-1,-1 0 0,0 0 1,0 1-1,-1-1 0,0 1 0,-1-1 1,-1 1-1,0 0 0,0-1 1,-1 1-1,-1 0 0,0-1 1,0 1-1,-1-1 0,-9 20 0,9-22-2,-1 0-1,0-1 0,-1 1 0,0-1 0,0-1 0,0 1 0,-1-1 0,0 0 0,-1 0 0,0 0 0,0-1 0,0 0 0,-1-1 0,0 0 0,0 0 0,0 0 0,0-1 0,-1 0 0,0-1 0,0 0 0,0 0 0,-15 2 0,17-4-222,-1-1-1,0 1 0,0-1 1,0 0-1,1-1 0,-11-2 1,15 3-123,0-1 1,0 0 0,0-1 0,1 1 0,-1 0 0,0-1 0,1 1 0,-4-3 0,4 2-236,0 0-1,0 0 1,1 0 0,-1 0 0,0-1 0,1 1 0,-1 0-1,1-1 1,0 1 0,-1-5 0,-5-26-4814,2-12 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2.309"/>
    </inkml:context>
    <inkml:brush xml:id="br0">
      <inkml:brushProperty name="width" value="0.1" units="cm"/>
      <inkml:brushProperty name="height" value="0.1" units="cm"/>
      <inkml:brushProperty name="color" value="#E71224"/>
    </inkml:brush>
  </inkml:definitions>
  <inkml:trace contextRef="#ctx0" brushRef="#br0">0 48 15025,'26'-12'336,"6"2"12,13-2-20,7 2-196,-3 6-460,6 6-780,0 9-1836,-1 8 0,-2 5 0,1 12-1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0.360"/>
    </inkml:context>
    <inkml:brush xml:id="br0">
      <inkml:brushProperty name="width" value="0.1" units="cm"/>
      <inkml:brushProperty name="height" value="0.1" units="cm"/>
      <inkml:brushProperty name="color" value="#004F8B"/>
    </inkml:brush>
  </inkml:definitions>
  <inkml:trace contextRef="#ctx0" brushRef="#br0">1 34 20730,'0'-9'1336,"3"1"0,-2-1 4,1 1-4,0 11 1,4 9 3,3 6-4,3 7 0,-3 8 4,4 5-1340,-1 0 0,0-5-564,-7-3-616,4-8-576,56-15-4097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2.641"/>
    </inkml:context>
    <inkml:brush xml:id="br0">
      <inkml:brushProperty name="width" value="0.1" units="cm"/>
      <inkml:brushProperty name="height" value="0.1" units="cm"/>
      <inkml:brushProperty name="color" value="#E71224"/>
    </inkml:brush>
  </inkml:definitions>
  <inkml:trace contextRef="#ctx0" brushRef="#br0">11 3 19066,'-6'-2'8869,"3"2"-8329,2 4-804,60-4-5377,-46 5 1,1-3-1,8 0 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2.980"/>
    </inkml:context>
    <inkml:brush xml:id="br0">
      <inkml:brushProperty name="width" value="0.1" units="cm"/>
      <inkml:brushProperty name="height" value="0.1" units="cm"/>
      <inkml:brushProperty name="color" value="#E71224"/>
    </inkml:brush>
  </inkml:definitions>
  <inkml:trace contextRef="#ctx0" brushRef="#br0">0 55 17070,'0'-1'274,"0"0"1,0 0 0,0-1 0,0 1 0,1 0 0,-1 0-1,0 0 1,0 0 0,1 0 0,-1 0 0,1 0-1,-1 0 1,1 0 0,-1 0 0,1 0 0,0 0 0,-1 0-1,1 0 1,0 1 0,0-1 0,-1 0 0,1 0 0,0 1-1,0-1 1,0 1 0,0-1 0,0 1 0,0-1 0,1 0-1,39-4 1351,-22 4-809,518-20 4637,-174 20-7919,-245 2 129</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3.308"/>
    </inkml:context>
    <inkml:brush xml:id="br0">
      <inkml:brushProperty name="width" value="0.1" units="cm"/>
      <inkml:brushProperty name="height" value="0.1" units="cm"/>
      <inkml:brushProperty name="color" value="#E71224"/>
    </inkml:brush>
  </inkml:definitions>
  <inkml:trace contextRef="#ctx0" brushRef="#br0">371 86 21334,'0'-28'1160,"2"-30"7107,2 92-6473,0 45-1679,-3 0 0,-17 140 0,-1 22-1681,22-201-578,-1-17-1549,-3-1-5619</inkml:trace>
  <inkml:trace contextRef="#ctx0" brushRef="#br0" timeOffset="1">0 481 16209,'26'-8'425,"25"-1"35,27 2 12,22-2-120,8 5-560,9 2-1108,-21 2-1961,-21 0 1,-16 0 0,-19-1-1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3.627"/>
    </inkml:context>
    <inkml:brush xml:id="br0">
      <inkml:brushProperty name="width" value="0.1" units="cm"/>
      <inkml:brushProperty name="height" value="0.1" units="cm"/>
      <inkml:brushProperty name="color" value="#E71224"/>
    </inkml:brush>
  </inkml:definitions>
  <inkml:trace contextRef="#ctx0" brushRef="#br0">1 4 20990,'1'-4'5124,"-1"18"-3843,3 3 3,-2 9-4,2 6 0,0 5 0,2-5-1376,-1-2-952,-1-7-408,3-5-392,5-11-1185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3.973"/>
    </inkml:context>
    <inkml:brush xml:id="br0">
      <inkml:brushProperty name="width" value="0.1" units="cm"/>
      <inkml:brushProperty name="height" value="0.1" units="cm"/>
      <inkml:brushProperty name="color" value="#E71224"/>
    </inkml:brush>
  </inkml:definitions>
  <inkml:trace contextRef="#ctx0" brushRef="#br0">55 279 10753,'-10'-49'1064,"-3"-7"188,-2-2 48,2-2-92,11 29-195,0 22-409,11 15-860,10-28-3129,4 51 1,9 9 0,8 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4.329"/>
    </inkml:context>
    <inkml:brush xml:id="br0">
      <inkml:brushProperty name="width" value="0.1" units="cm"/>
      <inkml:brushProperty name="height" value="0.1" units="cm"/>
      <inkml:brushProperty name="color" value="#E71224"/>
    </inkml:brush>
  </inkml:definitions>
  <inkml:trace contextRef="#ctx0" brushRef="#br0">1 1 21602,'8'14'4436,"-4"9"-3240,-1 0-1,-1 1 0,-1 0 0,-4 40 0,1-4-442,2-59-753,0-1 0,0 0 0,0 1 0,0-1 0,0 1 0,-1-1 0,1 0 0,0 1 0,1-1 0,-1 0 0,0 1 0,0-1 0,0 0 0,0 1 0,0-1 0,0 0 0,0 1 0,0-1 0,1 0 0,-1 1 0,0-1 0,0 0 0,0 1 0,1-1 0,-1 0 0,0 0 0,0 1 0,1-1 0,-1 0 0,0 0 0,1 0 0,-1 1 0,0-1 0,1 0 0,-1 0 0,14-7 0,14-24 0,-24 26 0,26-33 0,-20 24 0,0 0 0,1 1 0,1 0 0,0 1 0,1 1 0,22-17 0,-33 26 0,0 1 0,0 0 0,-1 0 0,1 0 0,0 0 0,0 1 0,0-1 0,0 0 0,0 1 0,0 0 0,0-1 0,0 1 0,0 0 0,0 0 0,0 0 0,0 0 0,0 0 0,1 1 0,-1-1 0,0 1 0,-1-1 0,4 2 0,-3-1 0,0 1 0,0 0 0,0 0 0,0-1 0,-1 1 0,1 0 0,0 1 0,-1-1 0,0 0 0,1 0 0,-1 1 0,0-1 0,0 0 0,1 6 0,2 7 0,-2 0 0,0 1 0,0-1 0,-2 23 0,0-38 0,1 55 0,0-64 0,1 0 0,-1 1 0,1-1 0,1 1 0,-1 0 0,1 0 0,1 0 0,0 0 0,0 1 0,0-1 0,1 1 0,8-10 0,-2 4 0,1-1 0,0 2 0,0 0 0,2 0 0,19-13 0,-26 21 0,0-1 0,0 1 0,1 1 0,-1 0 0,1 0 0,12-3 0,-18 5 0,0 1 0,-1 0 0,1-1 0,0 1 0,0 0 0,0 0 0,0 0 0,-1 0 0,1 0 0,0 1 0,0-1 0,0 0 0,-1 1 0,1-1 0,0 1 0,0 0 0,-1 0 0,1 0 0,-1-1 0,1 1 0,-1 1 0,1-1 0,-1 0 0,0 0 0,1 0 0,-1 1 0,0-1 0,0 1 0,0-1 0,0 1 0,0-1 0,0 1 0,0 0 0,-1-1 0,1 4 0,2 5 10,-1 1 1,0 0-1,-1 1 0,-1-1 1,0 0-1,-1 15 0,0-13-515,0 0 0,1 0 0,1-1 0,3 20-1,-4-30 51,1 0 0,0 0 0,0 1 0,0-1 0,0 0-1,0 0 1,1 0 0,-1 0 0,1 0 0,-1-1-1,1 1 1,0 0 0,-1-1 0,1 1 0,0-1 0,0 1-1,0-1 1,4 2 0,1 0-1266,0-1-1,0 0 1,-1 0 0,1 0-1,10 1 1,20-1-3939</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4.778"/>
    </inkml:context>
    <inkml:brush xml:id="br0">
      <inkml:brushProperty name="width" value="0.1" units="cm"/>
      <inkml:brushProperty name="height" value="0.1" units="cm"/>
      <inkml:brushProperty name="color" value="#E71224"/>
    </inkml:brush>
  </inkml:definitions>
  <inkml:trace contextRef="#ctx0" brushRef="#br0">1 483 11709,'24'-26'1807,"1"1"1168,40-53 0,-59 70-2278,0-1-1,-1 1 1,0-1 0,-1 0 0,0 0 0,-1-1 0,0 1 0,0-1 0,-1 0 0,0 0 0,1-12 0,-3 21-620,0 0 0,0 1 0,0-1 0,1 0 0,-1 1 0,0-1 0,0 1 0,0-1 0,0 0 0,0 1 0,0-1 0,-1 0 1,1 1-1,0-1 0,0 1 0,0-1 0,-1 0 0,1 1 0,0-1 0,0 1 0,-1-1 0,1 1 0,-1-1 0,1 1 0,0-1 1,-1 1-1,1-1 0,-1 1 0,1 0 0,-1-1 0,0 0 0,0 2 9,-1-1 1,1 0-1,0 0 1,0 1-1,0-1 1,0 1-1,0-1 0,-1 1 1,1-1-1,0 1 1,0 0-1,0-1 1,1 1-1,-3 1 1,-31 37 845,34-39-932,-8 11 27,1 0-1,0 1 0,0 0 1,2 0-1,-1 0 1,2 1-1,0-1 0,0 1 1,-2 18-1,5-26-29,1 1 0,-1-1 0,1 0 0,1 0 0,-1 0 0,1 1 1,0-1-1,0 0 0,0 0 0,1 0 0,3 8 0,-3-9 4,0-1-1,0 0 1,1 0 0,-1 0 0,1 0 0,0-1-1,0 1 1,-1-1 0,2 1 0,-1-1 0,0 0-1,0 0 1,1-1 0,-1 1 0,1-1-1,-1 0 1,8 2 0,-3-1-1,1 0 0,-1 0 0,0-1 0,0-1 0,1 1 0,-1-1 0,0-1 0,1 1 0,-1-1 0,0-1 0,0 0 0,0 0 0,0 0 0,0-1 0,0 0 0,-1-1 0,1 0 0,-1 0 0,0 0 0,0-1 0,-1 0 0,1 0 0,-1-1 0,0 0 0,0 0 0,-1 0 0,0-1 0,0 0 0,-1 0 0,0 0 0,0 0 0,0-1 0,2-8 0,10-30 0,-3 1 0,-2-2 0,-1 1 0,-3-1 0,2-88 0,-12 112 0,3 23 0,0 0 0,-1 0 0,1-1 0,0 1 0,0 0 0,-1 0 0,1 0 0,0 0 0,0 0 0,0 0 0,-1 0 0,1 0 0,0 0 0,0 0 0,-1 0 0,1 1 0,0-1 0,0 0 0,0 0 0,-1 0 0,1 0 0,0 0 0,0 0 0,0 0 0,-1 1 0,1-1 0,0 0 0,0 0 0,0 0 0,0 0 0,-1 1 0,1-1 0,0 0 0,0 0 0,0 0 0,0 1 0,0-1 0,0 0 0,0 0 0,0 0 0,0 1 0,0-1 0,0 0 0,0 1 0,-3 5 0,0 0 0,1 0 0,0 1 0,-2 12 0,3-6 0,0 0 0,1 0 0,0 0 0,2 0 0,-1 0 0,1 0 0,1 0 0,0-1 0,1 1 0,1-1 0,-1 0 0,2 0 0,7 12 0,11 14 0,2-1 0,44 50 0,4 6 0,-67-84 5,0 1 0,-1 0 1,0 0-1,-1 0 0,-1 1 0,7 18 1,-10-24-44,0 0-1,0 1 1,-1-1 0,1 0 0,-1 1 0,0-1 0,-1 0 0,1 1 0,-1-1 0,0 0 0,-1 0 0,1 0 0,-1 0 0,0 0 0,0 0 0,-4 7 0,-1-2-823,-1 1 1,0-1 0,0 0-1,-1-1 1,0 0-1,-1 0 1,0-1-1,-1 0 1,1-1-1,-18 9 1,2-3-1783,-1-2 0,-1 0 1,-45 11-1,-31 0-3413</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3.789"/>
    </inkml:context>
    <inkml:brush xml:id="br0">
      <inkml:brushProperty name="width" value="0.1" units="cm"/>
      <inkml:brushProperty name="height" value="0.1" units="cm"/>
      <inkml:brushProperty name="color" value="#E71224"/>
    </inkml:brush>
  </inkml:definitions>
  <inkml:trace contextRef="#ctx0" brushRef="#br0">8 1 18470,'0'4'1252,"0"5"244,0 9-4,0 7 4,0 12-4,0 2 4,0 5-3,0-1 3,0 3-4,0-3-640,-5 1-612,4-4-452,0-2-1052,2-6-1468,-1-2-2977,0-7 1,1-5-1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4.191"/>
    </inkml:context>
    <inkml:brush xml:id="br0">
      <inkml:brushProperty name="width" value="0.1" units="cm"/>
      <inkml:brushProperty name="height" value="0.1" units="cm"/>
      <inkml:brushProperty name="color" value="#E71224"/>
    </inkml:brush>
  </inkml:definitions>
  <inkml:trace contextRef="#ctx0" brushRef="#br0">18 203 15305,'-1'-12'621,"2"0"0,-1-1 0,2 1 0,0 0 0,6-24 0,-6 31-380,0 0 1,1 1-1,-1-1 1,1 0-1,0 1 0,0 0 1,0-1-1,1 1 1,-1 1-1,1-1 0,0 0 1,0 1-1,1 0 1,-1 0-1,0 0 0,8-3 1,5-1 402,-1 1 0,1 1 0,0 0 0,0 1 0,1 1 0,26-1 1,-17 3 148,0 1 0,0 1 0,42 8 0,-63-8-655,0 0 1,0 1-1,0-1 0,0 2 1,0-1-1,0 0 0,-1 1 0,7 4 1,-11-6-117,1 1 0,-1-1-1,1 0 1,-1 0 0,0 1 0,0-1 0,0 1 0,1-1 0,-2 1 0,1 0 0,0-1 0,0 1-1,0 0 1,-1-1 0,1 1 0,-1 0 0,1 0 0,-1 0 0,0 0 0,0-1 0,0 1 0,0 0-1,0 0 1,0 0 0,0 0 0,-1 0 0,1-1 0,-1 1 0,1 0 0,-2 2 0,-1 2-20,0 0 0,0-1 1,-1 1-1,0-1 0,0 0 0,0 0 1,-1 0-1,1-1 0,-1 0 1,0 1-1,0-2 0,-6 4 1,-13 8-5,-36 15 0,56-28 3,-160 62-361,19-7-3734,138-55 4345</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4.518"/>
    </inkml:context>
    <inkml:brush xml:id="br0">
      <inkml:brushProperty name="width" value="0.1" units="cm"/>
      <inkml:brushProperty name="height" value="0.1" units="cm"/>
      <inkml:brushProperty name="color" value="#E71224"/>
    </inkml:brush>
  </inkml:definitions>
  <inkml:trace contextRef="#ctx0" brushRef="#br0">1 6 30711,'0'-2'228,"0"0"0,3 0 0,-3 6 0,1 8 0,-1 10 0,0 5 0,2 8 0,-2-1 4,0-1-1152,0-4-756,36-10-1597,-29-2-2103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0.697"/>
    </inkml:context>
    <inkml:brush xml:id="br0">
      <inkml:brushProperty name="width" value="0.1" units="cm"/>
      <inkml:brushProperty name="height" value="0.1" units="cm"/>
      <inkml:brushProperty name="color" value="#004F8B"/>
    </inkml:brush>
  </inkml:definitions>
  <inkml:trace contextRef="#ctx0" brushRef="#br0">10 112 19622,'-4'-23'1308,"-1"-4"-56,4 2-188,2 1-584,18 11-512,25 22-1256,8 13-3192,15 5-1,15 9 1,0 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4.859"/>
    </inkml:context>
    <inkml:brush xml:id="br0">
      <inkml:brushProperty name="width" value="0.1" units="cm"/>
      <inkml:brushProperty name="height" value="0.1" units="cm"/>
      <inkml:brushProperty name="color" value="#E71224"/>
    </inkml:brush>
  </inkml:definitions>
  <inkml:trace contextRef="#ctx0" brushRef="#br0">4 37 19202,'-3'-11'512,"3"-2"-24,0 7-256,4 0-628,60 6-3609,-41 18 1,4 5 0,12 2-1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5.192"/>
    </inkml:context>
    <inkml:brush xml:id="br0">
      <inkml:brushProperty name="width" value="0.1" units="cm"/>
      <inkml:brushProperty name="height" value="0.1" units="cm"/>
      <inkml:brushProperty name="color" value="#E71224"/>
    </inkml:brush>
  </inkml:definitions>
  <inkml:trace contextRef="#ctx0" brushRef="#br0">32 1 21090,'-1'16'2216,"-1"1"1,-7 30-1,-1 1-256,6-13-426,-2 44 0,6-79-1534,0 0 0,0 0 0,0 0 0,0 1 0,0-1 0,0 0 0,0 0 0,1 0 0,-1 0 0,0 1 0,0-1 0,0 0 0,0 0 0,0 0 0,0 0 0,0 1 0,0-1 0,1 0 0,-1 0 0,0 0 0,0 0 0,0 0 0,0 0 0,0 0 0,1 1 0,-1-1 0,0 0 0,0 0 0,0 0 0,0 0 0,1 0 0,-1 0 0,0 0 0,0 0 0,0 0 0,1 0 0,-1 0 0,0 0 0,0 0 0,0 0 0,0 0 0,1 0 0,-1 0 0,13-5 0,13-10 0,-25 15 0,147-109 0,-123 89 0,-22 17 0,0 1 0,0 0 0,0 0 0,1 0 0,-1 0 0,0 1 0,1-1 0,-1 1 0,1 0 0,-1 0 0,1 0 0,0 0 0,0 1 0,-1 0 0,1-1 0,7 2 0,-8-1 0,-1 1 0,1 0 0,-1 0 0,1 0 0,-1 0 0,0 0 0,1 1 0,-1-1 0,0 1 0,0-1 0,0 1 0,0 0 0,0-1 0,-1 1 0,1 0 0,0 1 0,-1-1 0,1 0 0,-1 0 0,0 1 0,0-1 0,0 0 0,0 1 0,1 4 0,0 3-12,0 1 1,0 0-1,-1 14 1,-1-17-244,1 0 0,-1 0 0,1 0 0,1 0 0,-1-1 0,1 1 0,6 14 0,15 13-3828,-20-31 2986,-1-1 0,1 0 0,0 0 1,0 1-1,1-2 0,-1 1 0,1 0 0,-1-1 0,1 1 0,0-1 0,0 0 0,0-1 0,4 3 0,13-2-4519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5.536"/>
    </inkml:context>
    <inkml:brush xml:id="br0">
      <inkml:brushProperty name="width" value="0.1" units="cm"/>
      <inkml:brushProperty name="height" value="0.1" units="cm"/>
      <inkml:brushProperty name="color" value="#E71224"/>
    </inkml:brush>
  </inkml:definitions>
  <inkml:trace contextRef="#ctx0" brushRef="#br0">166 151 17386,'8'-16'1308,"-1"-1"0,0 0 0,-2-1 0,6-24 0,-11 41-1174,0 0 0,1-1 0,-1 1 0,0 0 0,0 0 0,0-1 0,-1 1 0,1 0 0,0 0 0,0 0 0,-1-1 0,1 1 0,-1 0 0,1 0 1,-1 0-1,1 0 0,-1 0 0,0-1 0,1 1 0,-1 0 0,0 1 0,0-1 0,0 0 0,0 0 0,-1-1 0,-1 0 135,0 1-1,0 0 0,0-1 0,0 1 1,-1 0-1,1 1 0,0-1 0,0 0 1,-6 1-1,-2-1 244,-1 2 1,1-1-1,0 2 0,-20 4 1,27-5-505,0 0 0,0 0 0,0 1 0,0 0 0,0 0 0,0 0 0,1 0 0,-1 0 0,1 1 0,-1-1 0,1 1 1,0 0-1,0 0 0,-3 6 0,4-7-9,1 1 1,0-1 0,0 1-1,0-1 1,0 1-1,0 0 1,1 0 0,-1 0-1,1-1 1,0 1-1,-1 0 1,1 0-1,1 0 1,-1-1 0,0 1-1,1 0 1,-1 0-1,1 0 1,0-1 0,0 1-1,0-1 1,0 1-1,2 2 1,2 4 0,1 0 0,0-1 0,0 0 0,1 0 0,0-1 0,0 1 0,14 10 0,67 40 0,-61-42 0,35 28 0,-57-40 4,-1 0 1,1 0-1,-1 0 1,0 0-1,0 1 1,0 0-1,-1 0 1,1 0-1,-1 0 1,0 1-1,-1-1 1,4 10-1,-6-12-46,0 0 0,1 1-1,-1-1 1,0 0 0,-1 1 0,1-1-1,-1 0 1,1 0 0,-1 0 0,0 1-1,0-1 1,0 0 0,-1 0 0,1 0-1,-1 0 1,0-1 0,1 1 0,-1 0-1,-1-1 1,1 1 0,0-1 0,0 0-1,-1 0 1,-5 4 0,6-4-141,0 0-1,0-1 1,0 1 0,-1-1-1,1 0 1,0 1 0,-1-1 0,1 0-1,-1-1 1,1 1 0,-1 0-1,0-1 1,1 1 0,-1-1-1,0 0 1,1 0 0,-1 0 0,0 0-1,1 0 1,-1-1 0,0 1-1,1-1 1,-1 1 0,1-1-1,-4-2 1,-24-4-2746,20 7 1870,0 0 0,1 0 1,-1 1-1,1 1 0,-1 0 0,-9 3 0,-28 4-3562,-10-7-1395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2.666"/>
    </inkml:context>
    <inkml:brush xml:id="br0">
      <inkml:brushProperty name="width" value="0.1" units="cm"/>
      <inkml:brushProperty name="height" value="0.1" units="cm"/>
      <inkml:brushProperty name="color" value="#E71224"/>
    </inkml:brush>
  </inkml:definitions>
  <inkml:trace contextRef="#ctx0" brushRef="#br0">570 304 20518,'-27'8'1238,"-1"-1"0,0-2 1,-39 4-1,51-8-691,0-1 1,1 0 0,-1-1-1,1-1 1,0 0-1,-1-1 1,-25-9-1,37 10-443,0 1 0,0-1 0,1 0 0,-1 0 1,1 0-1,-1 0 0,1-1 0,0 1 0,0-1 0,0 0 0,0 0 0,1 0 0,-1 0 0,1 0 0,-1-1 0,1 1 0,-2-6 0,2 4-41,1 0 0,0 0 0,0 0 0,0-1 0,1 1 0,-1 0 0,1 0 0,0-1 0,1 1 0,-1 0 0,1 0 0,2-6 0,0 0-44,1 0 0,0 1-1,0-1 1,1 1 0,1 0-1,0 0 1,0 1-1,1 0 1,0 0 0,0 0-1,18-14 1,-15 16-19,0 0 0,1 1 0,-1 0 0,1 1 0,0 0 0,1 1 0,-1 0 0,1 1 0,0 0 0,0 0 0,0 2 0,0 0 0,16 0 0,-22 1 0,1 0 0,-1 0 0,1 1 0,-1 0 0,1 1 0,-1-1 0,0 1 0,0 0 0,0 1 0,0-1 0,0 1 0,0 1 0,-1-1 0,1 1 0,-1 0 0,0 0 0,0 0 0,-1 1 0,1-1 0,-1 1 0,0 0 0,0 1 0,0-1 0,-1 1 0,0 0 0,3 7 0,1 12 0,0 0 0,-2 0 0,-1 0 0,-1 1 0,-1-1 0,-1 1 0,-2 0 0,0-1 0,-9 47 0,6-61 0,1 1 0,-1-1 0,-1 0 0,0 0 0,-1 0 0,0-1 0,0 0 0,-1 0 0,0-1 0,-1 0 0,0 0 0,-1 0 0,0-1 0,0-1 0,0 1 0,-1-2 0,-18 10 0,-3 0 0,0-1 0,-2-2 0,0-1 0,-59 12 0,62-17 0,-51 4 0,70-10 0,-1-1 0,1 0 0,-1-1 0,1 0 0,0 0 0,0-1 0,-18-6 0,25 6 0,1 1 0,0-1 0,0 0 0,1 1 0,-1-1 0,0 0 0,1-1 0,-1 1 0,1 0 0,-1-1 0,1 1 0,0-1 0,0 0 0,1 0 0,-1 0 0,0 0 0,1 0 0,-2-5 0,3 7 0,-1-1 0,1 0 0,0 0 0,-1 1 0,1-1 0,0 0 0,0 0 0,0 1 0,1-1 0,-1 0 0,0 0 0,1 1 0,-1-1 0,1 0 0,0 1 0,-1-1 0,1 0 0,0 1 0,0-1 0,0 1 0,0 0 0,0-1 0,0 1 0,0 0 0,1-1 0,-1 1 0,0 0 0,1 0 0,-1 0 0,1 0 0,-1 0 0,1 1 0,0-1 0,-1 0 0,1 1 0,3-1 0,9-3 0,-1 1 0,1 1 0,0 0 0,0 1 0,0 1 0,14 0 0,87 13 0,-105-11 0,22 3-161,0 1-1,-1 1 1,0 2-1,0 2 1,51 24-1,-59-23-1693,1-1 0,1-1-1,25 6 1,-38-13 371,1 0 0,-1-1 0,0 0 0,1-1 0,-1-1 0,1 0 0,0-1 0,16-2 0,32-14-4024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3.015"/>
    </inkml:context>
    <inkml:brush xml:id="br0">
      <inkml:brushProperty name="width" value="0.1" units="cm"/>
      <inkml:brushProperty name="height" value="0.1" units="cm"/>
      <inkml:brushProperty name="color" value="#E71224"/>
    </inkml:brush>
  </inkml:definitions>
  <inkml:trace contextRef="#ctx0" brushRef="#br0">147 97 21794,'0'-96'4876,"-6"126"-2282,-13 38-1,8-31-1886,-22 70-580,13-43-374,1 0-1,4 2 0,-8 74 1,23-135-96,0 1 0,0-1 0,0 0 0,0 1 0,1-1 0,0 0-1,0 1 1,1-1 0,3 9 0,17 22-6249,-21-35 6191,1 1 0,-1-1-1,0 0 1,0 0 0,1 0 0,-1 0-1,0 0 1,1 0 0,-1 0 0,1-1 0,-1 1-1,1 0 1,0-1 0,-1 1 0,1-1-1,0 0 1,-1 0 0,1 1 0,0-1 0,-1 0-1,1 0 1,0 0 0,-1-1 0,1 1-1,0 0 1,1-1 0,32-11-5016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3.349"/>
    </inkml:context>
    <inkml:brush xml:id="br0">
      <inkml:brushProperty name="width" value="0.1" units="cm"/>
      <inkml:brushProperty name="height" value="0.1" units="cm"/>
      <inkml:brushProperty name="color" value="#E71224"/>
    </inkml:brush>
  </inkml:definitions>
  <inkml:trace contextRef="#ctx0" brushRef="#br0">84 120 16718,'3'-112'6713,"-1"105"-4589,2 16-753,1 21 202,1 45 617,-4 98 0,-4-111-2227,3 1-1,17 115 1,-16-166 37,1 0 0,0 0 0,1 0 0,1-1 0,-1 0 0,11 18 0,-13-27 0,0 1 0,0 0 0,0 0 0,0-1 0,1 1 0,-1-1 0,1 0 0,-1 1 0,1-1 0,0 0 0,0-1 0,0 1 0,0 0 0,0-1 0,0 0 0,0 0 0,0 0 0,1 0 0,-1 0 0,1-1 0,-1 1 0,0-1 0,1 0 0,-1 0 0,1 0 0,-1 0 0,0-1 0,5-1 0,-5 2 0,1-1 1,-1 0-1,0-1 1,0 1-1,0-1 0,0 1 1,0-1-1,0 0 0,0 0 1,-1 0-1,1 0 1,-1-1-1,1 1 0,-1-1 1,0 1-1,0-1 1,0 0-1,0 0 0,-1 0 1,1 0-1,-1 0 0,1 0 1,-1-1-1,0 1 1,-1 0-1,1-1 0,0 1 1,-1 0-1,0-4 0,0 2-7,0 0 0,0 0 0,-1 0 0,1 0 0,-1 0 0,0 0 0,-1 0 0,1 0-1,-1 0 1,0 1 0,0-1 0,-1 1 0,1-1 0,-1 1 0,0 0 0,0 0 0,-1 0 0,1 1-1,-6-6 1,0 4-267,0 0-1,0 0 1,0 1-1,0 0 1,-1 0-1,1 1 1,-1 0-1,0 1 0,0 0 1,0 1-1,-12-1 1,11 2-659,1 0 0,-1 1 0,0 0 0,-16 4 0,21-4 46,1 1 0,-1 0 0,0 0 0,1 1 0,-1-1 0,1 1 0,0 0 0,-7 6 0,11-8 539,-1 0 0,1 0 1,0 0-1,0 0 1,0 1-1,0-1 1,0 0-1,0 1 1,0-1-1,1 1 1,-1-1-1,0 0 1,1 1-1,-1 0 1,0 2-1,1-2-157,0 0-1,1 0 1,-1 0-1,1 0 1,-1 0-1,1 0 1,0 0-1,-1 0 1,1 0-1,2 2 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3.785"/>
    </inkml:context>
    <inkml:brush xml:id="br0">
      <inkml:brushProperty name="width" value="0.1" units="cm"/>
      <inkml:brushProperty name="height" value="0.1" units="cm"/>
      <inkml:brushProperty name="color" value="#E71224"/>
    </inkml:brush>
  </inkml:definitions>
  <inkml:trace contextRef="#ctx0" brushRef="#br0">1 140 17242,'4'-4'532,"9"-2"8,13-3 8,10-3-112,8 1-380,13-1-624,17-9-1080,-12 8-1777,-6 0 1,-7-6 0,-14-1-1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4.209"/>
    </inkml:context>
    <inkml:brush xml:id="br0">
      <inkml:brushProperty name="width" value="0.1" units="cm"/>
      <inkml:brushProperty name="height" value="0.1" units="cm"/>
      <inkml:brushProperty name="color" value="#E71224"/>
    </inkml:brush>
  </inkml:definitions>
  <inkml:trace contextRef="#ctx0" brushRef="#br0">100 39 17446,'-1'-2'182,"1"0"1,0 1 0,0-1 0,-1 0 0,1 1 0,-1-1 0,1 0 0,-1 1-1,0-1 1,1 1 0,-1-1 0,0 1 0,0-1 0,0 1 0,0 0-1,-1-1 1,1 1 0,0 0 0,0 0 0,-1 0 0,1 0 0,-1 0 0,1 0-1,-1 0 1,1 0 0,-1 1 0,0-1 0,1 1 0,-1-1 0,0 1-1,1 0 1,-3-1 0,2 2-46,0-1-1,0 1 1,0 0 0,0-1-1,0 1 1,0 0-1,0 0 1,0 0-1,0 1 1,1-1 0,-1 0-1,0 1 1,1-1-1,-1 1 1,1-1-1,0 1 1,-1 0 0,1 0-1,0 0 1,0-1-1,0 1 1,0 0-1,1 0 1,-1 0 0,0 3-1,-5 22 709,2 0-1,0 1 1,2 0-1,1 0 1,4 39-1,-1-21-414,0 252-191,-1-302-239,-1 0 0,1 0 0,0 0 0,0 0 0,1 1 0,-1-1 0,1 0 0,0 0 0,0 1 0,0-1 0,3-2 0,33-41 0,-26 33 0,4-3 0,-1 0 0,36-29 0,-45 42 0,0-1 0,0 1 0,0 0 0,1 0 0,0 1 0,0 0 0,0 0 0,0 1 0,0-1 0,0 2 0,0-1 0,1 1 0,8-1 0,-14 2 0,0 0 0,0 0 0,0 0 0,0 1 0,0-1 0,0 1 0,-1-1 0,1 1 0,0-1 0,0 1 0,-1 0 0,1 0 0,0 0 0,-1 0 0,1 0 0,-1 0 0,1 0 0,-1 1 0,1-1 0,-1 0 0,0 1 0,0-1 0,0 1 0,0 0 0,0-1 0,0 1 0,0 0 0,0-1 0,-1 1 0,1 0 0,-1 0 0,1 0 0,-1 0 0,0 0 0,0-1 0,0 5 0,0 0 0,0-1 0,-1 1 0,1-1 0,-2 1 0,1-1 0,0 1 0,-1-1 0,0 0 0,0 1 0,-1-1 0,-4 7 0,-1-2 7,0 0 1,-1-1-1,0 0 1,0-1-1,-1 0 0,0 0 1,-1-1-1,-14 8 1,-14 5-448,-44 15 0,41-18-787,19-11-353,15-5-1526</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4.545"/>
    </inkml:context>
    <inkml:brush xml:id="br0">
      <inkml:brushProperty name="width" value="0.1" units="cm"/>
      <inkml:brushProperty name="height" value="0.1" units="cm"/>
      <inkml:brushProperty name="color" value="#E71224"/>
    </inkml:brush>
  </inkml:definitions>
  <inkml:trace contextRef="#ctx0" brushRef="#br0">1 33 21606,'0'-9'1240,"0"0"-4,0 2 8,0-1-4,0 12 1,3 9-1,-3 5 0,2 4 0,2 1 0,3 1-1240,3-2 0,0-3-1024,3-3-620,9-4-1076</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4.863"/>
    </inkml:context>
    <inkml:brush xml:id="br0">
      <inkml:brushProperty name="width" value="0.1" units="cm"/>
      <inkml:brushProperty name="height" value="0.1" units="cm"/>
      <inkml:brushProperty name="color" value="#E71224"/>
    </inkml:brush>
  </inkml:definitions>
  <inkml:trace contextRef="#ctx0" brushRef="#br0">12 167 16638,'-3'-25'624,"-1"-2"4,0-2-388,4 0-1396,0-8-2237,11 30 1,14 2 0,11-2-1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1.118"/>
    </inkml:context>
    <inkml:brush xml:id="br0">
      <inkml:brushProperty name="width" value="0.1" units="cm"/>
      <inkml:brushProperty name="height" value="0.1" units="cm"/>
      <inkml:brushProperty name="color" value="#004F8B"/>
    </inkml:brush>
  </inkml:definitions>
  <inkml:trace contextRef="#ctx0" brushRef="#br0">433 163 19554,'0'-6'323,"0"0"0,0 0 1,-1 0-1,0 0 0,0 1 0,-1-1 0,1 0 1,-1 0-1,-1 1 0,1-1 0,-1 1 1,0 0-1,0 0 0,0 0 0,-5-5 1,3 5-39,-1-1 1,0 1-1,-1 0 1,1 0-1,-1 1 1,0 0-1,0 0 1,0 1-1,-1-1 1,-7-1 0,-5 0 182,1 0 0,-1 2 0,0 0 0,0 2 0,0 0 0,0 1 0,0 1 0,-23 4 0,30-3-333,0 0 0,1 1 0,-1 1 0,-13 6 0,22-8-133,1-1-1,0 1 1,0 0-1,0 0 1,0 0 0,0 1-1,0-1 1,-4 5 0,6-5-2,0-1 0,1 0-1,-1 1 1,0-1 0,0 1 0,1-1 0,-1 1 0,1-1 0,-1 1 0,1 0 0,0-1 0,0 1 0,-1 0 0,1-1-1,0 1 1,1-1 0,-1 1 0,0 0 0,0-1 0,1 3 0,1-1 0,0 1 0,0-1 0,0 0 0,0 0 0,0 0 0,1 0 0,0 0 0,-1 0 0,1-1 0,0 1 0,0-1 0,1 0 0,-1 0 0,0 0 0,1 0 0,-1 0 0,1-1 0,0 0 0,-1 1 0,7 0 0,11 3 0,-1-1 0,30 2 0,44-3 0,-84-3 0,1-1 0,-1 0 0,0-1 0,1 0 0,-1-1 0,18-7 0,-26 9 0,0-1 0,0 1 0,0-1 0,0 1 0,-1-1 0,1 0 0,0 0 0,-1 0 0,1 0 0,-1 0 0,0 0 0,0 0 0,0-1 0,0 1 0,0 0 0,0-1 0,-1 1 0,1 0 0,-1-1 0,1 1 0,-1-1 0,0 1 0,0-1 0,0 1 0,0-1 0,-1 1 0,1-1 0,-1 1 0,1-1 0,-1 1 0,-1-3 0,2 5 0,-1 0 0,0 0 0,1 0 0,-1 0 0,1 0 0,-1 0 0,1 0 0,-1 0 0,1 0 0,-1 0 0,1 0 0,-1 0 0,1 0 0,-1 1 0,1-1 0,-1 0 0,1 0 0,-1 1 0,1-1 0,-1 0 0,1 1 0,-1-1 0,1 0 0,0 1 0,-1-1 0,1 0 0,-1 1 0,1-1 0,0 1 0,0-1 0,-1 1 0,1-1 0,0 1 0,0-1 0,0 1 0,-1-1 0,1 1 0,0 0 0,-12 21 0,9-10 0,0 0 0,1 0 0,0 0 0,1 0 0,0 1 0,1-1 0,0 0 0,1 0 0,1 0 0,0 0 0,0 0 0,1 0 0,6 15 0,7 16 0,2-2 0,28 47 0,-35-66 0,10 16 0,26 64 0,-42-90 0,-1 1 0,-1-1 0,0 1 0,0 0 0,-2 0 0,1 0 0,-2 0 0,1 0 0,-4 25 0,1-32 0,1 0 0,-1 0 0,0-1 0,-1 1 0,1 0 0,-1-1 0,0 0 0,0 0 0,-1 0 0,0 0 0,0 0 0,0-1 0,0 1 0,0-1 0,-1 0 0,0-1 0,0 1 0,0-1 0,0 0 0,-1 0 0,1 0 0,-1-1 0,-8 3 0,-1-1 0,0 0 0,-1-1 0,0 0 0,1-1 0,-1-1 0,0-1 0,-29-2 0,40 1 0,0 1 0,0-1 0,0 0 0,0 0 0,0-1 0,0 1 0,0-1 0,1 0 0,-1-1 0,1 1 0,-1-1 0,1 0 0,0 0 0,0 0 0,0 0 0,0-1 0,1 1 0,-1-1 0,-2-5 0,3 4 0,1 0 0,-1-1 0,1 1 0,0-1 0,1 0 0,-1 0 0,1 0 0,0 1 0,1-1 0,-1 0 0,1 0 0,0 0 0,1 0 0,-1 0 0,4-11 0,1-1 9,0 0-1,2 1 1,0 0 0,1 0 0,0 0-1,2 1 1,-1 1 0,2-1 0,0 2-1,27-27 1,-19 23-165,1 0 0,0 1 0,2 2 0,0 0 0,0 1 0,2 1 0,26-11 0,-34 18-1288,1 1 1,-1 0 0,26-3-1,51 1-13328,-62 6 9244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5.209"/>
    </inkml:context>
    <inkml:brush xml:id="br0">
      <inkml:brushProperty name="width" value="0.1" units="cm"/>
      <inkml:brushProperty name="height" value="0.1" units="cm"/>
      <inkml:brushProperty name="color" value="#E71224"/>
    </inkml:brush>
  </inkml:definitions>
  <inkml:trace contextRef="#ctx0" brushRef="#br0">62 89 19606,'0'-22'1949,"-1"0"1,-5-23-1,-4 103 2439,-7 175-1229,17 121-4130,0-349 770,7 68-1621,4-41-1048,9-3-3561,-21-70 1723,-15 18 10857,8 4-6716,-2-10-506,3 11 759,0-1 0,2 0 0,-5-31 1,9 46 403,1 0 0,-1 0 0,1-1 0,0 1 1,1 0-1,-1 0 0,1-1 0,-1 1 1,1 0-1,0 0 0,1 0 0,-1 0 0,1 0 1,0 0-1,0 0 0,0 1 0,0-1 1,1 0-1,-1 1 0,1 0 0,0 0 0,4-4 1,7-1 166,-1 1-1,1 0 1,1 1 0,-1 1 0,1 0 0,0 1 0,0 0 0,22-1 0,94-16-4286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7.361"/>
    </inkml:context>
    <inkml:brush xml:id="br0">
      <inkml:brushProperty name="width" value="0.1" units="cm"/>
      <inkml:brushProperty name="height" value="0.1" units="cm"/>
      <inkml:brushProperty name="color" value="#E71224"/>
    </inkml:brush>
  </inkml:definitions>
  <inkml:trace contextRef="#ctx0" brushRef="#br0">54 36 23378,'-7'-33'3400,"7"33"-3375,0 0 1,0 0-1,0 0 1,0 0 0,0 0-1,0 0 1,0-1-1,0 1 1,0 0-1,0 0 1,0 0-1,0 0 1,0 0-1,0 0 1,0 0-1,-1 0 1,1 0-1,0 0 1,0-1-1,0 1 1,0 0 0,0 0-1,0 0 1,0 0-1,0 0 1,0 0-1,0 0 1,0 0-1,0 0 1,-1 0-1,1 0 1,0 0-1,0 0 1,0 0-1,0 0 1,0 0 0,0 0-1,0 0 1,0 0-1,0 0 1,0 0-1,-1 0 1,1 0-1,0 0 1,0 0-1,0 0 1,0 0-1,0 0 1,0 0-1,0 0 1,0 0 0,0 0-1,0 0 1,-1 0-1,1 0 1,0 0-1,0 0 1,0 1-1,0-1 1,0 0-1,0 0 1,0 0-1,0 0 1,0 0-1,0 0 1,0 0 0,0 0-1,0 0 1,0 1-1,-5 18 1045,-24 257 2377,21-148-4116,11 163 0,-3-286 283,6 35-1635,3-25-921,7-5-3323</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7.898"/>
    </inkml:context>
    <inkml:brush xml:id="br0">
      <inkml:brushProperty name="width" value="0.1" units="cm"/>
      <inkml:brushProperty name="height" value="0.1" units="cm"/>
      <inkml:brushProperty name="color" value="#E71224"/>
    </inkml:brush>
  </inkml:definitions>
  <inkml:trace contextRef="#ctx0" brushRef="#br0">346 153 10617,'2'-4'328,"8"-20"1018,-1 0 1,8-31-1,-12 10 6403,-22 62-4320,-78 85-390,-56 67-239,128-141-2647,2 2 0,1 0 1,2 1-1,-18 41 0,33-67-153,2-3 0,1 0 0,-1 0 0,0 0 0,1 0 0,-1 0 0,1 0 0,0 0 0,-1 0 0,1 0 0,0 4 0,0-4 0,37-5 0,404-6-777,-421 11-26,12-1-1765,-12-3-3045,10 10-5884,-14-8 5749</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8.230"/>
    </inkml:context>
    <inkml:brush xml:id="br0">
      <inkml:brushProperty name="width" value="0.1" units="cm"/>
      <inkml:brushProperty name="height" value="0.1" units="cm"/>
      <inkml:brushProperty name="color" value="#E71224"/>
    </inkml:brush>
  </inkml:definitions>
  <inkml:trace contextRef="#ctx0" brushRef="#br0">3 17 25322,'0'-1'828,"-3"-1"0,3 0-3,0-2 3,3 12-1472,45-17-16146,3 3 11194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8.809"/>
    </inkml:context>
    <inkml:brush xml:id="br0">
      <inkml:brushProperty name="width" value="0.1" units="cm"/>
      <inkml:brushProperty name="height" value="0.1" units="cm"/>
      <inkml:brushProperty name="color" value="#E71224"/>
    </inkml:brush>
  </inkml:definitions>
  <inkml:trace contextRef="#ctx0" brushRef="#br0">0 59 16402,'7'-3'6056,"14"-1"-4018,42-1 1,-17 2-979,536-33 4450,-190 29-10346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9.352"/>
    </inkml:context>
    <inkml:brush xml:id="br0">
      <inkml:brushProperty name="width" value="0.1" units="cm"/>
      <inkml:brushProperty name="height" value="0.1" units="cm"/>
      <inkml:brushProperty name="color" value="#E71224"/>
    </inkml:brush>
  </inkml:definitions>
  <inkml:trace contextRef="#ctx0" brushRef="#br0">75 82 20138,'-25'-82'11225,"0"324"-9697,0-14-1759,27-198-84,-1-15-2501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9.707"/>
    </inkml:context>
    <inkml:brush xml:id="br0">
      <inkml:brushProperty name="width" value="0.1" units="cm"/>
      <inkml:brushProperty name="height" value="0.1" units="cm"/>
      <inkml:brushProperty name="color" value="#E71224"/>
    </inkml:brush>
  </inkml:definitions>
  <inkml:trace contextRef="#ctx0" brushRef="#br0">0 125 15145,'3'-16'700,"6"-4"153,11-5 115,20 0 32,14 4 64,18 9 4,7 6-8,-1 6-164,-9 8-244,-10 10-940,-11 9-732,-1 2-1260,-35 19-1681,-24 2 1,-16 8 0,-23 0-1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0.046"/>
    </inkml:context>
    <inkml:brush xml:id="br0">
      <inkml:brushProperty name="width" value="0.1" units="cm"/>
      <inkml:brushProperty name="height" value="0.1" units="cm"/>
      <inkml:brushProperty name="color" value="#E71224"/>
    </inkml:brush>
  </inkml:definitions>
  <inkml:trace contextRef="#ctx0" brushRef="#br0">1 99 15205,'0'7'608,"0"0"181,15 0 167,18-1 72,27-3 28,24-3-8,25-3-168,5 0-420,4-3-724,35-17-4088,-53 2-1,-17-10 1,-10-10-1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0.382"/>
    </inkml:context>
    <inkml:brush xml:id="br0">
      <inkml:brushProperty name="width" value="0.1" units="cm"/>
      <inkml:brushProperty name="height" value="0.1" units="cm"/>
      <inkml:brushProperty name="color" value="#E71224"/>
    </inkml:brush>
  </inkml:definitions>
  <inkml:trace contextRef="#ctx0" brushRef="#br0">154 185 18582,'-5'-30'1303,"-24"-125"5090,29 155-6370,0 1 0,0-1 1,0 0-1,0 0 0,0 0 1,0 0-1,0 0 0,0 0 0,0 1 1,0-1-1,0 0 0,0 0 1,0 0-1,-1 0 0,1 0 0,0 0 1,0 0-1,0 1 0,0-1 1,0 0-1,0 0 0,0 0 1,0 0-1,0 0 0,0 0 0,0 0 1,-1 0-1,1 0 0,0 0 1,0 1-1,0-1 0,0 0 0,0 0 1,0 0-1,0 0 0,-1 0 1,1 0-1,0 0 0,0 0 1,0 0-1,0 0 0,0 0 0,0 0 1,-1 0-1,1 0 0,0 0 1,0 0-1,0 0 0,0 0 0,0 0 1,0 0-1,0-1 0,-1 1 1,1 0-1,0 0 0,0 0 1,0 0-1,0 0 0,0 0 0,0 0 1,0 0-1,0 0 0,0 0 1,-1-1-1,1 1 0,-8 20 757,1 1 0,1 0 0,1 0 0,1 1 1,-3 39-1,0-8-565,-61 670-343,68-717 297,-1 13-1326,0-1 0,1 0 0,3 20 0,-2-35 420,-1 1-1,1 0 1,0 0 0,0 0 0,0-1 0,0 1-1,0-1 1,1 1 0,0-1 0,0 1-1,0-1 1,0 0 0,0 0 0,1 0 0,-1 0-1,1 0 1,0-1 0,0 1 0,0-1 0,0 0-1,4 3 1,20 2-5207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10.710"/>
    </inkml:context>
    <inkml:brush xml:id="br0">
      <inkml:brushProperty name="width" value="0.1" units="cm"/>
      <inkml:brushProperty name="height" value="0.1" units="cm"/>
      <inkml:brushProperty name="color" value="#E71224"/>
    </inkml:brush>
  </inkml:definitions>
  <inkml:trace contextRef="#ctx0" brushRef="#br0">206 140 22974,'-1'-125'5441,"1"125"-5400,0-1 1,0 1-1,0-1 1,0 1 0,0 0-1,0-1 1,0 1-1,0 0 1,0-1 0,-1 1-1,1-1 1,0 1-1,0 0 1,0-1 0,0 1-1,-1 0 1,1-1 0,0 1-1,0 0 1,-1 0-1,1-1 1,0 1 0,0 0-1,-1 0 1,1-1-1,0 1 1,-1 0 0,1 0-1,0 0 1,-1-1-1,1 1 1,0 0 0,-1 0-1,1 0 1,-1 0-1,1 0 1,0 0 0,-1 0-1,1 0 1,0 0-1,-1 0 1,1 0 0,-1 0-1,1 0 1,0 0-1,-1 0 1,1 0 0,0 1-1,-1-1 1,1 0 0,0 0-1,-1 0 1,1 0-1,-1 1 1,-19 11 934,6 0-858,0 1 1,1 0-1,1 1 0,0 1 1,1 0-1,1 0 0,0 1 1,1 0-1,-13 31 0,13-24-131,1 1-1,1 0 1,1 1-1,1-1 0,2 1 1,-2 44-1,5-60 14,0 0 0,1-1 0,0 1 0,1-1 0,0 1 0,0-1 0,0 1 0,1-1 0,1 0 0,-1 0 0,1-1 0,0 1 0,1-1 0,0 0 0,0 0 0,1 0 0,0-1 0,9 9 0,-6-8 0,1 0 0,0-1 0,0 0 0,1 0 0,-1-1 0,1-1 0,1 0 0,-1 0 0,0-1 0,1 0 0,0-1 0,21 1 0,-12-3 0,-1 0 0,0-1 0,1-1 0,-1-1 0,0-1 0,0 0 0,0-2 0,0 0 0,-1-1 0,33-18 0,-40 18 0,-2 1 0,1-1 0,-1-1 0,0 0 0,0-1 0,-1 0 0,0 0 0,-1-1 0,0 0 0,0 0 0,-1-1 0,-1 0 0,0 0 0,0 0 0,-1-1 0,0 0 0,-1 0 0,3-16 0,-6 19-52,0 0 0,-1 1 0,0-1 0,0 0-1,-1 0 1,0 0 0,-1 1 0,0-1 0,0 1 0,-1-1 0,0 1 0,-1 0 0,1 0-1,-1 0 1,-1 0 0,0 1 0,-8-10 0,0 1-928,0 1-1,-2 0 1,0 2-1,0-1 1,-1 2 0,-25-16-1,13 15-802,0 0 0,-1 2 0,0 1 0,0 2 0,-1 0 0,-38-4 0,-69-7-4457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1.468"/>
    </inkml:context>
    <inkml:brush xml:id="br0">
      <inkml:brushProperty name="width" value="0.1" units="cm"/>
      <inkml:brushProperty name="height" value="0.1" units="cm"/>
      <inkml:brushProperty name="color" value="#004F8B"/>
    </inkml:brush>
  </inkml:definitions>
  <inkml:trace contextRef="#ctx0" brushRef="#br0">0 27 22010,'0'-6'1196,"0"-4"0,0 5-4,0 0 4,2 10 1,2 12-5,5 8 4,0 7 0,1 7 0,1 0-1196,-6 1-844,1-7-636,7-4-1220,-9-11-2849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8.759"/>
    </inkml:context>
    <inkml:brush xml:id="br0">
      <inkml:brushProperty name="width" value="0.1" units="cm"/>
      <inkml:brushProperty name="height" value="0.1" units="cm"/>
      <inkml:brushProperty name="color" value="#E71224"/>
    </inkml:brush>
  </inkml:definitions>
  <inkml:trace contextRef="#ctx0" brushRef="#br0">1 481 32767,'0'-6'0,"5"-7"0,21-6 0,30-9 0,43 1 0,45-9 0,43-4 0,42-2-1236,37-18-5069,16 1 1,-13-12-1,-14-9 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1.271"/>
    </inkml:context>
    <inkml:brush xml:id="br0">
      <inkml:brushProperty name="width" value="0.1" units="cm"/>
      <inkml:brushProperty name="height" value="0.1" units="cm"/>
      <inkml:brushProperty name="color" value="#E71224"/>
    </inkml:brush>
  </inkml:definitions>
  <inkml:trace contextRef="#ctx0" brushRef="#br0">90 104 14377,'0'-3'329,"-1"0"-1,1 0 0,0-1 0,0 1 0,0 0 1,1 0-1,-1 0 0,1-1 0,0 1 1,0 0-1,0 0 0,0 0 0,0 0 1,1 0-1,-1 0 0,1 0 0,0 1 0,0-1 1,0 1-1,0-1 0,0 1 0,1 0 1,-1 0-1,1 0 0,-1 0 0,1 0 1,0 0-1,0 1 0,0-1 0,0 1 1,0 0-1,4-1 0,9-3 722,0 1 0,0 0 0,0 2 0,23-2 0,-34 4-936,-1-1-1,1 1 0,0 0 0,0 0 1,0 1-1,0 0 0,-1 0 0,1 0 1,0 0-1,-1 0 0,1 1 0,-1 0 1,1 0-1,-1 0 0,0 1 0,0 0 1,0-1-1,0 1 0,4 4 0,-6-2-110,0-1-1,0 1 1,0-1 0,0 1-1,0 0 1,-1 0-1,0 0 1,0 0 0,-1 0-1,1 0 1,-1 0-1,0 0 1,0 0-1,-1 0 1,1 0 0,-1 0-1,-2 5 1,-1 6-4,-1 0 0,0 0 0,-14 26 0,7-18 1,-2-1 0,-1 0 0,-33 37 0,-62 54 0,25-29 0,82-82 0,-1 1 0,0 0 0,0 0 0,1 0 0,-1 1 0,1-1 0,0 1 0,1 0 0,-4 8 0,6-13 0,0 0 0,0 0 0,0 1 0,0-1 0,0 0 0,0 1 0,0-1 0,0 0 0,0 0 0,0 1 0,0-1 0,1 0 0,-1 1 0,0-1 0,0 0 0,0 0 0,0 0 0,1 1 0,-1-1 0,0 0 0,0 0 0,0 1 0,1-1 0,-1 0 0,0 0 0,0 0 0,1 0 0,-1 0 0,0 1 0,0-1 0,1 0 0,-1 0 0,0 0 0,1 0 0,-1 0 0,0 0 0,1 0 0,-1 0 0,0 0 0,0 0 0,1 0 0,17 0 0,-15 0 0,59-7-116,0-2 1,61-18-1,-74 16-560,-23 4-1277,0-1 1,-1-1-1,33-18 1,-7 3-3948,-5 0-109,-5-5 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1.614"/>
    </inkml:context>
    <inkml:brush xml:id="br0">
      <inkml:brushProperty name="width" value="0.1" units="cm"/>
      <inkml:brushProperty name="height" value="0.1" units="cm"/>
      <inkml:brushProperty name="color" value="#E71224"/>
    </inkml:brush>
  </inkml:definitions>
  <inkml:trace contextRef="#ctx0" brushRef="#br0">277 24 24270,'0'-1'95,"0"0"-1,0 0 1,0 0 0,0 0-1,0 0 1,0 0-1,0 0 1,0 0 0,0 0-1,0 0 1,1 0-1,-1 1 1,0-1-1,1 0 1,-1 0 0,1 0-1,-1 0 1,1 0-1,-1 1 1,1-1 0,-1 0-1,1 0 1,0 1-1,1-2 1,-1 2-30,0 0 0,0-1 0,0 1 0,1 0-1,-1 0 1,0 1 0,0-1 0,0 0 0,0 0 0,0 1 0,0-1 0,0 0 0,0 1 0,0-1 0,0 1 0,0-1-1,0 1 1,1 0 0,7 6 216,1 1-1,-2 0 1,12 13 0,16 19 219,-3 2 0,-1 1 1,-2 1-1,-2 2 0,-2 1 0,36 94 1,-51-110-436,-2 0 1,-1 0 0,-2 1-1,-1 0 1,1 45 0,-6-54-80,-1 1 1,-1-1 0,-1 0-1,-1 0 1,-1-1 0,-1 1 0,-1-1-1,-12 27 1,3-17-135,-2-2-1,-1 0 1,-2 0-1,0-2 1,-2-1-1,-1 0 1,-46 37-1,-67 44-4186,-3-11-3779,30-26 1737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1.988"/>
    </inkml:context>
    <inkml:brush xml:id="br0">
      <inkml:brushProperty name="width" value="0.1" units="cm"/>
      <inkml:brushProperty name="height" value="0.1" units="cm"/>
      <inkml:brushProperty name="color" value="#E71224"/>
    </inkml:brush>
  </inkml:definitions>
  <inkml:trace contextRef="#ctx0" brushRef="#br0">1 148 16361,'19'-4'557,"17"-4"135,23-2 116,26-3 80,16-1 48,11 0 12,-11 0-48,-15 4-144,-22 1-184,-28 3-684,-17 5-936,-16-14-3400,-16 9-1,-15-3 1,-8-5-1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2.616"/>
    </inkml:context>
    <inkml:brush xml:id="br0">
      <inkml:brushProperty name="width" value="0.1" units="cm"/>
      <inkml:brushProperty name="height" value="0.1" units="cm"/>
      <inkml:brushProperty name="color" value="#E71224"/>
    </inkml:brush>
  </inkml:definitions>
  <inkml:trace contextRef="#ctx0" brushRef="#br0">313 53 17278,'-13'-25'1829,"-4"-2"2736,17 27-4532,0 0 1,0 0 0,0 0-1,0 0 1,0 0 0,0 0-1,0 0 1,-1 0 0,1 0-1,0 0 1,0 0 0,0 0-1,0 0 1,0 0 0,0 0-1,0 0 1,-1 0 0,1 0-1,0 0 1,0 0 0,0 0-1,0 0 1,0 0 0,0 0-1,0 0 1,0 0 0,-1 1-1,1-1 1,0 0 0,0 0-1,0 0 1,0 0 0,0 0-1,0 0 1,0 0-1,0 0 1,0 0 0,0 1-1,0-1 1,0 0 0,0 0-1,0 0 1,0 0 0,0 0-1,0 0 1,0 0 0,0 1-1,0-1 1,0 0 0,0 0-1,0 0 1,0 0 0,0 0-1,0 0 1,0 0 0,0 0-1,0 1 1,0-1 0,0 0-1,0 0 1,2 23 1231,6 68 1567,-3 110 0,5 76-2778,-6-250-481,0 1 0,11 33 0,-14-55 82,1 1 1,1-1 0,-1 1 0,1-1-1,0 0 1,1 0 0,-1 0-1,1-1 1,0 1 0,1-1 0,-1 0-1,1 0 1,0 0 0,11 7-1,-13-10 40,0-1-1,1 0 1,-1 0-1,0 0 1,1 0-1,-1 0 0,1-1 1,-1 0-1,1 1 1,-1-1-1,1 0 1,-1-1-1,1 1 0,-1-1 1,1 0-1,-1 1 1,0-1-1,1-1 1,-1 1-1,0 0 0,0-1 1,0 0-1,0 0 1,0 0-1,0 0 1,0 0-1,-1 0 0,5-5 1,3-4-567,0 0 0,-1 0 1,0-1-1,-1 0 0,11-22 0,3-14 256,-1-1 0,-3 0 1,-2-2-1,12-63 0,-17 54 2628,-3-2 1,-3 1 0,-2-81 0,-3 136-1407,-1 0-1,1 0 1,-1 0-1,0 0 0,-3-12 1,3 18-481,1-1 0,0 0 0,-1 1 0,1-1 0,0 0 0,-1 1 0,1-1 0,-1 1 0,1-1 0,-1 0 0,1 1 0,-1-1 0,0 1 0,1 0 0,-1-1 0,0 1 0,1-1 0,-1 1 0,0 0 0,-1-1 0,1 1 29,-1 0-1,1 0 1,-1 0 0,1 1 0,0-1 0,-1 0 0,1 1 0,-1-1 0,1 1 0,0-1 0,-1 1 0,1-1 0,0 1 0,0 0 0,-2 1 0,-15 13 728,1 0 0,0 1 0,1 1 1,1 1-1,-23 34 0,19-26-383,-90 129 627,-53 69-1140,154-214-51,0 0 1,-1-1-1,0 0 1,-1 0-1,0-1 1,-19 12-1,27-19-13,-1 0-1,1 1 0,-1-1 0,1 0 0,-1 0 0,1-1 0,-1 1 1,0 0-1,1-1 0,-1 0 0,0 1 0,1-1 0,-1 0 0,0 0 1,1-1-1,-1 1 0,0-1 0,1 1 0,-1-1 0,0 0 0,1 0 0,-1 0 1,1 0-1,-1 0 0,1-1 0,0 1 0,0-1 0,0 1 0,-1-1 1,1 0-1,1 0 0,-1 0 0,0 0 0,0 0 0,1 0 0,-1-1 1,-1-3-1,-6-15-345,0 1 0,2-1-1,0-1 1,1 1 0,2-1 0,-4-38 0,5 39 246,1 11 43,1 4 93,0-1-1,0 0 1,1 0 0,-1 1-1,1-1 1,2-9 0,-2 15 59,0 0 0,1 0 0,-1 0 0,0 0 0,1 1 0,-1-1 0,0 0 0,1 0 0,0 0 0,-1 0 0,1 1 0,-1-1 0,1 0 0,0 1 0,-1-1 0,1 0 0,0 1 0,0-1 0,0 1 0,0-1 0,1 0 41,0 1 0,0 0 0,0-1 0,0 1-1,0 0 1,-1 0 0,1 0 0,0 0-1,0 1 1,0-1 0,0 0 0,0 1 0,-1-1-1,3 2 1,29 11 707,-1 2 0,45 27-1,-25-12-166,28 14 18,113 59-1480,-58-41-5045,-88-43 3293,94 37-6615,-69-33 3307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6.331"/>
    </inkml:context>
    <inkml:brush xml:id="br0">
      <inkml:brushProperty name="width" value="0.1" units="cm"/>
      <inkml:brushProperty name="height" value="0.1" units="cm"/>
      <inkml:brushProperty name="color" value="#E71224"/>
    </inkml:brush>
  </inkml:definitions>
  <inkml:trace contextRef="#ctx0" brushRef="#br0">56 65 23494,'-5'-54'3510,"2"43"-1412,1 40-494,-20 337 612,-1-39-2371,22-308-117,2 1 0,0-1 0,7 32 1,-8-48 3,1 0 1,0 0 0,0-1 0,0 1 0,0 0-1,1-1 1,-1 1 0,1-1 0,-1 0 0,1 1 0,0-1-1,0 0 1,0 0 0,0 0 0,1 0 0,-1 0-1,0-1 1,1 1 0,-1-1 0,1 0 0,-1 1-1,1-1 1,0 0 0,0 0 0,-1-1 0,5 1 0,-4 0-81,-2 0-82,1 0-1,-1 0 0,1 0 1,0-1-1,0 1 1,-1-1-1,1 1 0,0-1 1,0 0-1,0 0 0,-1 1 1,1-1-1,0-1 1,0 1-1,0 0 0,-1 0 1,1-1-1,0 1 1,0-1-1,-1 1 0,1-1 1,0 0-1,-1 1 1,1-1-1,0 0 0,-1 0 1,3-3-1,16-22-5597</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6.660"/>
    </inkml:context>
    <inkml:brush xml:id="br0">
      <inkml:brushProperty name="width" value="0.1" units="cm"/>
      <inkml:brushProperty name="height" value="0.1" units="cm"/>
      <inkml:brushProperty name="color" value="#E71224"/>
    </inkml:brush>
  </inkml:definitions>
  <inkml:trace contextRef="#ctx0" brushRef="#br0">0 96 18202,'5'-25'604,"10"-1"232,20 1 332,16 5 128,10 20 20,14 20 76,5 11 0,-6 7-43,-6 2-277,-7 1-936,-6-2-436,-6-9-764,0-8-1185,-4-38-2779,-8 16-1,1-6 1,-3-8-1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7.006"/>
    </inkml:context>
    <inkml:brush xml:id="br0">
      <inkml:brushProperty name="width" value="0.1" units="cm"/>
      <inkml:brushProperty name="height" value="0.1" units="cm"/>
      <inkml:brushProperty name="color" value="#E71224"/>
    </inkml:brush>
  </inkml:definitions>
  <inkml:trace contextRef="#ctx0" brushRef="#br0">467 142 16762,'0'-20'1732,"0"2"0,-6 5 0,-14 7 0,-9 23 0,-16 25 4,-13 15-3,-2 14-1,1 7-856,4 2-1892,10-1-1296,7-67-3321,11 50 1,10-19-1,10-16 1</inkml:trace>
  <inkml:trace contextRef="#ctx0" brushRef="#br0" timeOffset="1">477 32 24198,'9'-17'952,"4"8"0,9 3 0,7 15 1,5 22-1,-2 29 0,-9 15 0,-4 13 0,-9 5 0,-1-3-952,-3-3-268,5-5-904,6-10-1076,-2-11-3565,-1-11 1,5-17-1,4-17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7.530"/>
    </inkml:context>
    <inkml:brush xml:id="br0">
      <inkml:brushProperty name="width" value="0.1" units="cm"/>
      <inkml:brushProperty name="height" value="0.1" units="cm"/>
      <inkml:brushProperty name="color" value="#E71224"/>
    </inkml:brush>
  </inkml:definitions>
  <inkml:trace contextRef="#ctx0" brushRef="#br0">48 38 27511,'-2'-9'456,"-6"-16"853,3 21-666,-1 14-131,-2 20-126,2 1 1,1 0 0,1 1-1,2-1 1,2 41 0,0-37-371,0-21-71,-2 49-333,3 0 0,18 118 0,-18-175-35,8 21-959,7-11-4655</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7.856"/>
    </inkml:context>
    <inkml:brush xml:id="br0">
      <inkml:brushProperty name="width" value="0.1" units="cm"/>
      <inkml:brushProperty name="height" value="0.1" units="cm"/>
      <inkml:brushProperty name="color" value="#E71224"/>
    </inkml:brush>
  </inkml:definitions>
  <inkml:trace contextRef="#ctx0" brushRef="#br0">54 111 20574,'40'-27'1176,"17"-2"112,10 0-4,13 5 4,-21 23-4,-16 24 5,-21 17-5,-22 12 4,-29 12-88,-29 3-1116,-11 2-928,-7-10-468,4-7-700,14-33-3561,20 9 1,16-19-1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3.035"/>
    </inkml:context>
    <inkml:brush xml:id="br0">
      <inkml:brushProperty name="width" value="0.1" units="cm"/>
      <inkml:brushProperty name="height" value="0.1" units="cm"/>
      <inkml:brushProperty name="color" value="#004F8B"/>
    </inkml:brush>
  </inkml:definitions>
  <inkml:trace contextRef="#ctx0" brushRef="#br0">26 20 14305,'-3'-18'8039,"2"17"-7704,-8 17 4325,-3 35 35,12-51-4684,0 1 0,0-1 0,0 0 0,0 0 1,0 0-1,0 1 0,0-1 0,0 0 1,0 0-1,0 1 0,0-1 0,0 0 0,0 0 1,0 0-1,0 1 0,0-1 0,0 0 0,1 0 1,-1 0-1,0 0 0,0 1 0,0-1 0,0 0 1,0 0-1,1 0 0,-1 0 0,0 1 1,0-1-1,0 0 0,0 0 0,1 0 0,-1 0 1,0 0-1,0 0 0,1 0 0,-1 0 0,0 0 1,0 0-1,0 0 0,1 0 0,-1 0 1,0 0-1,0 0 0,0 0 0,1 0 0,-1 0 1,0 0-1,0 0 0,1 0 0,-1 0 0,0 0 1,0 0-1,0 0 0,1 0 0,-1-1 1,0 1-1,0 0 0,0 0 0,0 0 0,1 0 1,-1 0-1,0-1 0,0 1 0,0 0 0,0 0 1,0 0-1,0-1 0,0 1 0,1 0 1,10-13-64,-9-10 19,-7 1-3713,2 11-396</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1.820"/>
    </inkml:context>
    <inkml:brush xml:id="br0">
      <inkml:brushProperty name="width" value="0.1" units="cm"/>
      <inkml:brushProperty name="height" value="0.1" units="cm"/>
      <inkml:brushProperty name="color" value="#004F8B"/>
    </inkml:brush>
  </inkml:definitions>
  <inkml:trace contextRef="#ctx0" brushRef="#br0">49 157 17130,'-12'-29'1064,"-1"-4"244,2 0-80,-1-3-452,15 16-264,10 15-580,34 5-1384,-3 7-2644,3 2-1,16 0 1,-7 0-1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8.275"/>
    </inkml:context>
    <inkml:brush xml:id="br0">
      <inkml:brushProperty name="width" value="0.1" units="cm"/>
      <inkml:brushProperty name="height" value="0.1" units="cm"/>
      <inkml:brushProperty name="color" value="#E71224"/>
    </inkml:brush>
  </inkml:definitions>
  <inkml:trace contextRef="#ctx0" brushRef="#br0">35 97 19890,'-11'-22'2826,"-12"-41"0,23 63-2785,0-1 1,0 1-1,0 0 0,0 0 0,0-1 0,-1 1 0,1 0 0,0-1 0,0 1 1,0 0-1,0-1 0,0 1 0,0 0 0,0-1 0,0 1 0,0 0 0,0 0 1,1-1-1,-1 1 0,0 0 0,0-1 0,0 1 0,0 0 0,0-1 0,0 1 1,1 0-1,-1 0 0,0-1 0,0 1 0,0 0 0,1 0 0,-1 0 0,0-1 1,0 1-1,1 0 0,-1 0 0,0 0 0,1 0 0,-1-1 0,0 1 0,0 0 1,1 0-1,-1 0 0,0 0 0,1 0 0,-1 0 0,0 0 0,1 0 0,-1 0 1,0 0-1,1 0 0,-1 0 0,0 0 0,1 0 0,-1 0 0,0 0 1,0 1-1,1-1 0,-1 0 0,0 0 0,1 0 0,-1 0 0,0 0 0,0 1 1,1-1-1,-1 0 0,0 0 0,0 1 0,1-1 0,23 16 1317,0 5-990,-2 0 0,0 2-1,-1 0 1,-2 2 0,0 0 0,-1 1 0,-2 1 0,22 48 0,0 20-793,36 131 0,-35-98-95,-37-123 172,0 0 0,0 1 0,0-1 0,1 0 0,-1 0-1,5 5 1,-6-8-179,0-1 0,1 1 0,-1-1-1,1 0 1,-1 1 0,1-1 0,0 0-1,-1 0 1,1 0 0,0 0 0,0 0-1,-1-1 1,3 2 0,-3-3 195,0 1 1,1 0-1,-1 0 0,0 0 1,0-1-1,0 1 0,0 0 1,0-1-1,0 1 0,0-1 1,0 0-1,-1 1 0,1-1 1,0 0-1,0 1 0,0-1 1,0 0-1,-1 0 0,1 0 1,0 1-1,-1-1 0,1 0 1,-1 0-1,1 0 0,-1 0 1,1 0-1,-1 0 0,0 0 1,0 0-1,1 0 0,-1-1 1,0 0-1,8-33-5140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8.609"/>
    </inkml:context>
    <inkml:brush xml:id="br0">
      <inkml:brushProperty name="width" value="0.1" units="cm"/>
      <inkml:brushProperty name="height" value="0.1" units="cm"/>
      <inkml:brushProperty name="color" value="#E71224"/>
    </inkml:brush>
  </inkml:definitions>
  <inkml:trace contextRef="#ctx0" brushRef="#br0">148 136 20194,'3'-135'8301,"-54"376"-3944,11-60-4442,-19 208-916,58-366-338,4 37 1,7 20-5726,-5-48 3197,3 11-2186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8.958"/>
    </inkml:context>
    <inkml:brush xml:id="br0">
      <inkml:brushProperty name="width" value="0.1" units="cm"/>
      <inkml:brushProperty name="height" value="0.1" units="cm"/>
      <inkml:brushProperty name="color" value="#E71224"/>
    </inkml:brush>
  </inkml:definitions>
  <inkml:trace contextRef="#ctx0" brushRef="#br0">170 203 21250,'3'-24'1009,"0"1"0,-2-1 0,0 1 0,-5-38-1,3 59-880,1-1 0,-1 1 0,0-1 0,0 1 0,0-1 0,-1 1 0,1 0 0,0-1 0,-1 1 0,0 0 0,1 0 0,-1 0 0,0 0 0,0 1 0,0-1 0,0 0 0,0 1 0,-1 0 0,1-1 0,0 1 0,-1 0 0,1 0-1,-1 0 1,1 0 0,-1 1 0,1-1 0,-1 1 0,0 0 0,1-1 0,-1 1 0,0 0 0,-4 1 0,2-1 11,0 1 0,-1-1 0,1 1-1,0 0 1,0 0 0,0 1 0,0 0 0,0 0 0,1 0-1,-1 0 1,0 1 0,1-1 0,0 1 0,0 0 0,-6 6-1,7-6-136,1 0-1,-1 0 1,1 1-1,0-1 1,1 0-1,-1 1 1,0 0-1,1-1 1,0 1-1,0 0 1,0 0-1,0-1 1,1 1-1,0 0 1,-1 0-1,1 0 1,1 4-1,0-2 0,0 1-1,1 0 1,0-1-1,0 0 0,1 1 1,0-1-1,0 0 1,0 0-1,5 6 1,5 4-2,0 0 1,2 0-1,-1-2 1,2 0-1,24 17 1,39 22 0,-43-30 0,-1 1 0,40 36 0,-73-58-76,1 0 1,0 1-1,-1-1 1,0 1-1,0 0 1,0 0-1,0 0 1,0 0-1,0 0 1,-1 1-1,1-1 0,-1 0 1,0 1-1,0-1 1,0 1-1,-1-1 1,1 1-1,-1-1 1,0 1-1,0-1 0,0 1 1,0 0-1,-1-1 1,1 1-1,-1-1 1,0 1-1,0-1 1,-3 7-1,1-6-520,1 1 0,-1-1-1,0 1 1,0-1 0,-1 0 0,1-1-1,-1 1 1,-5 4 0,4-4-671,0-1 1,-1 1 0,1-1 0,-1 0-1,1-1 1,-13 4 0,-11 1-4183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9.295"/>
    </inkml:context>
    <inkml:brush xml:id="br0">
      <inkml:brushProperty name="width" value="0.1" units="cm"/>
      <inkml:brushProperty name="height" value="0.1" units="cm"/>
      <inkml:brushProperty name="color" value="#E71224"/>
    </inkml:brush>
  </inkml:definitions>
  <inkml:trace contextRef="#ctx0" brushRef="#br0">623 59 21766,'0'-17'1224,"0"-1"-4,0 3 4,-9 6-4,-10 27 5,-13 26-5,-11 17 4,-9 15-4,-1 15 4,-8 0-1224,-1 3 0,1-1-996,-1-3-884,1-27-4097,12 14 1,17-20-1,6-16 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9.623"/>
    </inkml:context>
    <inkml:brush xml:id="br0">
      <inkml:brushProperty name="width" value="0.1" units="cm"/>
      <inkml:brushProperty name="height" value="0.1" units="cm"/>
      <inkml:brushProperty name="color" value="#E71224"/>
    </inkml:brush>
  </inkml:definitions>
  <inkml:trace contextRef="#ctx0" brushRef="#br0">14 69 28751,'-12'-56'1345,"10"43"-530,10 38-298,16 73-71,-3 2 1,9 142-1,-27-214-640,16 151 400,3-67-4182,-14-91-980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09.959"/>
    </inkml:context>
    <inkml:brush xml:id="br0">
      <inkml:brushProperty name="width" value="0.1" units="cm"/>
      <inkml:brushProperty name="height" value="0.1" units="cm"/>
      <inkml:brushProperty name="color" value="#E71224"/>
    </inkml:brush>
  </inkml:definitions>
  <inkml:trace contextRef="#ctx0" brushRef="#br0">0 18 18978,'21'-9'760,"13"4"376,15 1 284,19 8 0,4 14-4,2 16 4,-6 4 1,-6 8-97,-10-3-500,-7-1-876,-9-10-768,-6-3-988,22-17-3677,-30-6 1,0-7-1,-2-16 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0.324"/>
    </inkml:context>
    <inkml:brush xml:id="br0">
      <inkml:brushProperty name="width" value="0.1" units="cm"/>
      <inkml:brushProperty name="height" value="0.1" units="cm"/>
      <inkml:brushProperty name="color" value="#E71224"/>
    </inkml:brush>
  </inkml:definitions>
  <inkml:trace contextRef="#ctx0" brushRef="#br0">384 87 21194,'0'-7'876,"-14"3"348,-10 10-4,-13 11 4,-11 20-4,-7 19 5,5 13-5,1 7-648,11 4-476,6-3-1168,14-6-1169,5-40-3107,8 15-1,7-23 1</inkml:trace>
  <inkml:trace contextRef="#ctx0" brushRef="#br0" timeOffset="1">325 49 22602,'0'-4'310,"0"-1"0,0 1 0,1 0 0,0-1 0,0 1-1,2-6 1,-3 9-261,0 1 0,1-1 0,-1 0 0,0 0 0,1 1 0,-1-1 0,0 1-1,1-1 1,-1 0 0,1 1 0,-1-1 0,1 1 0,-1-1 0,1 1 0,0-1 0,-1 1 0,1 0-1,-1-1 1,1 1 0,0 0 0,-1-1 0,1 1 0,0 0 0,0 0 0,-1 0 0,1 0 0,0-1-1,-1 1 1,1 0 0,0 0 0,0 0 0,-1 0 0,1 1 0,0-1 0,0 0 0,-1 0 0,1 0-1,0 1 1,-1-1 0,1 0 0,0 1 0,-1-1 0,1 0 0,0 1 0,-1-1 0,1 1 0,0 0-1,5 5 179,0 0-1,-1 0 0,0 1 0,0-1 0,-1 1 0,1 0 0,-2 1 0,7 14 0,-4-10-1,13 34 440,-1 1 0,-3 0 0,-1 1 1,11 81-1,-12-19-1342,-2 111 0,-11-192-588,2-1-1,8 39 0,-7-56-2,-1 0-1,1 0 1,1-1 0,0 1-1,0-1 1,1 0-1,1 0 1,12 17-1,-15-24 597,0 0 0,0 0 0,0 0 0,0-1 0,0 1 0,1-1 0,4 3 0,28 8-4705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0.654"/>
    </inkml:context>
    <inkml:brush xml:id="br0">
      <inkml:brushProperty name="width" value="0.1" units="cm"/>
      <inkml:brushProperty name="height" value="0.1" units="cm"/>
      <inkml:brushProperty name="color" value="#E71224"/>
    </inkml:brush>
  </inkml:definitions>
  <inkml:trace contextRef="#ctx0" brushRef="#br0">400 180 21190,'4'-23'1029,"-1"-1"0,-1 0 0,-2 0 0,-2-26 0,2 48-947,0 0 1,-1 1-1,1-1 0,-1 0 0,1 1 0,-1-1 1,0 1-1,0-1 0,0 1 0,0-1 0,0 1 1,0-1-1,0 1 0,0 0 0,0 0 1,-1 0-1,1-1 0,-1 1 0,1 0 0,0 1 1,-1-1-1,0 0 0,1 0 0,-1 1 1,1-1-1,-1 1 0,0-1 0,0 1 0,1 0 1,-1-1-1,0 1 0,1 0 0,-1 0 0,0 0 1,0 1-1,1-1 0,-1 0 0,-2 1 1,-7 1 304,0 1 1,0 0-1,0 1 1,-18 8 0,9-3-313,1 2 1,0 0 0,0 1-1,1 1 1,1 1 0,0 0 0,1 1-1,0 1 1,1 0 0,1 1 0,1 1-1,0 0 1,2 1 0,0 0 0,1 1-1,-12 32 1,20-46-76,0 0 0,0 1 0,0-1 0,1 0 0,0 0 0,1 1 0,-1-1 0,1 0 0,0 1 0,1-1 0,-1 0 0,1 1 0,0-1 0,1 0 0,0 0 0,0 0 0,0 0 0,1 0 0,0 0 0,0-1 0,0 1 0,0-1 0,1 0 0,0 0 0,0 0 0,1-1 0,-1 1 0,1-1 0,0 0 0,0 0 0,1-1 0,5 4 0,4 1-36,-1-1 0,1-1 0,0 0 0,1-1 0,20 4 0,92 9-957,114-12-3142,-150-11 995,1-3-1,-1-5 1,-1-4-1,110-35 1,1-19-2716</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3.462"/>
    </inkml:context>
    <inkml:brush xml:id="br0">
      <inkml:brushProperty name="width" value="0.1" units="cm"/>
      <inkml:brushProperty name="height" value="0.1" units="cm"/>
      <inkml:brushProperty name="color" value="#E71224"/>
    </inkml:brush>
  </inkml:definitions>
  <inkml:trace contextRef="#ctx0" brushRef="#br0">5 316 16249,'0'-1'223,"-1"0"0,0 0 0,1-1 0,-1 1-1,1 0 1,-1 0 0,1 0 0,0-1 0,0 1-1,-1 0 1,1 0 0,0-1 0,0 1 0,0 0-1,0 0 1,0-1 0,1 1 0,-1 0 0,0 0-1,1-1 1,-1 1 0,1 0 0,-1 0 0,1 0-1,-1 0 1,1-1 0,0 1 0,-1 0 0,1 0-1,0 0 1,0 1 0,0-1 0,0 0 0,0 0-1,2-1 1,3-1 163,1-1-1,0 1 0,0 1 0,1-1 0,8-1 1,0 0 410,234-54 4142,5-1-7438,-252 58 2195,0 0-1,0 0 1,-1 0-1,1-1 1,0 1 0,-1-1-1,1 1 1,-1-1 0,3-2-1,-4 2-72,0 1-1,0-1 0,0 1 1,0-1-1,0 0 0,0 1 1,0-1-1,0 0 1,-1 0-1,1 0 0,-1 1 1,0-1-1,1 0 1,-1 0-1,0 0 0,0 0 1,0 0-1,0 0 0,-1 0 1,1 0-1,0 0 1,-1 1-1,1-1 0,-1 0 1,0 0-1,0 0 1,1 1-1,-1-1 0,0 0 1,0 1-1,-1-1 1,1 1-1,-2-3 0,-23-23-4245,-8-1-1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14.026"/>
    </inkml:context>
    <inkml:brush xml:id="br0">
      <inkml:brushProperty name="width" value="0.1" units="cm"/>
      <inkml:brushProperty name="height" value="0.1" units="cm"/>
      <inkml:brushProperty name="color" value="#E71224"/>
    </inkml:brush>
  </inkml:definitions>
  <inkml:trace contextRef="#ctx0" brushRef="#br0">374 72 9873,'-13'-4'1284,"1"-1"0,-1 0 1,-16 2 5452,28 57-3148,10 249 3423,28-2-5369,-33-276-1799,-2-14-161,-1-1 0,1 0 1,1 0-1,0 0 0,5 11 1,-8-21 257,0 1 1,1 0 0,-1 0-1,1-1 1,-1 1-1,0 0 1,1-1 0,0 1-1,-1-1 1,1 1-1,-1 0 1,1-1 0,0 1-1,-1-1 1,1 0-1,0 1 1,0-1 0,-1 0-1,1 1 1,0-1-1,0 0 1,-1 0 0,1 1-1,0-1 1,0 0-1,1 0 1,0-1-27,0 1-1,0 0 1,-1-1 0,1 0-1,0 0 1,0 1 0,-1-1 0,1 0-1,0 0 1,-1 0 0,3-2-1,2-3-165,1-1-1,-1 1 1,0-1-1,4-8 0,8-14-251,-1-1 0,-2-1-1,0 0 1,-3-1-1,17-63 1,18-171 1327,-32 22 3021,-18 233-2745,-5 12-322,-13 20 91,16-16-731,-92 103 1127,15-14-1177,-140 123 0,220-214-88,-18 13 0,-29 19 0,45-32 0,-1 0 0,1-1 0,-1 1 0,1-1 0,-1 0 0,0-1 0,0 1 0,0-1 0,0 0 0,0 0 0,-1 0 0,1-1 0,-8 0 0,12 0 0,-1-1 0,0 0 0,0 0 0,0 0 0,1 0 0,-1 0 0,1 0 0,-1 0 0,1 0 0,-1-1 0,1 1 0,0-1 0,-1 1 0,1-1 0,0 1 0,0-1 0,0 0 0,0 0 0,0 1 0,1-1 0,-1 0 0,1 0 0,-1 0 0,1 0 0,0 0 0,-1 0 0,1-2 0,-1-11 0,0 0 0,1-22 0,0 23 0,1-20 0,-1-4 0,5-43 0,-5 79 0,1 0 0,-1 1 0,0-1 0,0 1 0,1-1 0,-1 1 1,1-1-1,-1 1 0,1-1 0,0 1 0,-1-1 0,1 1 0,0 0 0,0 0 0,0-1 0,0 1 0,0 0 0,0 0 0,0 0 0,1 0 1,-1 0-1,0 0 0,1 0 0,-1 0 0,1 1 0,-1-1 0,0 1 0,1-1 0,-1 1 0,1-1 0,0 1 0,-1 0 0,1 0 1,-1-1-1,1 1 0,-1 0 0,1 1 0,0-1 0,-1 0 0,1 0 0,-1 1 0,1-1 0,-1 1 0,1-1 0,1 2 0,10 3-8,0 0 0,0 1-1,-1 1 1,14 9-1,-15-9-17,173 117-2679,73 23-8838,-212-123 8468,60 24 1,61 4-3016,-165-51 6032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2.166"/>
    </inkml:context>
    <inkml:brush xml:id="br0">
      <inkml:brushProperty name="width" value="0.1" units="cm"/>
      <inkml:brushProperty name="height" value="0.1" units="cm"/>
      <inkml:brushProperty name="color" value="#004F8B"/>
    </inkml:brush>
  </inkml:definitions>
  <inkml:trace contextRef="#ctx0" brushRef="#br0">30 118 18386,'-3'-47'2721,"1"35"-1479,1-1 0,1 1 0,1-22-1,10 47 1832,3 13-2431,-2 0-1,-2 0 1,0 1-1,-1 0 0,5 34 1,17 145-988,-29-190 463,13 200 201,-1 1-4488,-12-209 1264,-43-29-7732,-24-23 17491,31 16-9674,31 25 2648,0-1 0,0 1 0,1-1 0,-1 0 0,1 0 0,0 0 0,0 0 0,0 0 0,1 0 0,0-1 0,-1 1 0,2 0 0,-1-1 0,0 1 0,1-1 0,0 1 0,0-1 1,0 1-1,2-9 0,-2 8 251,1-1 0,0 1 0,1-1 0,-1 1 0,1 0 0,0-1 0,1 1 0,-1 0 0,1 0 0,0 1 0,0-1 1,0 1-1,1-1 0,0 1 0,7-7 0,2 3 578,0 1 0,0 0 1,0 1-1,1 1 0,0 0 1,0 0-1,30-4 0,106-6 621,-7 5-7327,-84 9 757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9.355"/>
    </inkml:context>
    <inkml:brush xml:id="br0">
      <inkml:brushProperty name="width" value="0.1" units="cm"/>
      <inkml:brushProperty name="height" value="0.1" units="cm"/>
      <inkml:brushProperty name="color" value="#E71224"/>
    </inkml:brush>
  </inkml:definitions>
  <inkml:trace contextRef="#ctx0" brushRef="#br0">39 163 23726,'-10'-19'2799,"10"19"-2762,0 0-1,0-1 1,0 1-1,0 0 1,0 0-1,0 0 1,0 0 0,0 0-1,-1-1 257,1 1-257,0 0 1,0 0-1,0 0 1,0 0-1,0 0 1,-1 0 0,1 0-1,0 0 1,0 0-1,0 0 1,0 0-1,0 0 1,0 0 0,0 0-1,-1 0 1,1 0-1,0 0 1,0 0-1,0 0 1,0 0 0,0 0-1,0 0 1,0 0-1,0 0 1,-1 0-1,1 0 1,0 0-1,0 1 257,-1-1-256,1 0-1,0 0 1,0 0-1,0 0 1,0 0-1,0 0 1,0 0-1,0 1 1,-1 31 2642,1-11-2390,0 555 718,-1-683-1007,3-126 0,0 190 0,3 1 0,1 1 0,18-61 0,-19 87 0,0-1 0,2 1 0,0 1 0,0-1 0,1 1 0,1 1 0,21-26 0,-25 34 0,0-1 0,1 1 0,0 0 0,0 0 0,0 0 0,0 1 0,1 0 0,-1 0 0,1 1 0,0-1 0,1 2 0,-1-1 0,0 1 0,1 0 0,-1 0 0,1 1 0,0 0 0,13 1 0,-19 0 0,0 0 0,0 0 0,0 0 0,0 1 0,0-1 0,0 1 0,0-1 0,0 1 0,0 0 0,0 0 0,0 0 0,-1 0 0,1 0 0,0 0 0,-1 1 0,1-1 0,0 0 0,-1 1 0,0 0 0,1-1 0,-1 1 0,0 0 0,0-1 0,0 1 0,0 0 0,0 0 0,-1 0 0,1 0 0,0 0 0,-1 0 0,1 0 0,-1 0 0,0 0 0,0 0 0,0 0 0,0 0 0,0 0 0,0 0 0,-1 3 0,0 4 0,-1 1 0,0-1 0,0 0 0,-1 1 0,0-1 0,-1-1 0,-5 12 0,0-5 0,-1 0 0,-1-1 0,0 0 0,0-1 0,-19 17 0,-71 50 0,10-8 0,89-70 0,0-1 0,0 0 0,0 1 0,0 0 0,1-1 0,-1 1 0,1 0 0,-1 0 0,1 0 0,0 0 0,0 0 0,0 0 0,0 0 0,0 0 0,0 0 0,0 0 0,1 1 0,-1-1 0,1 0 0,0 1 0,-1-1 0,1 0 0,0 1 0,1-1 0,-1 0 0,0 1 0,1-1 0,-1 0 0,1 0 0,-1 1 0,1-1 0,0 0 0,0 0 0,0 0 0,0 0 0,1 0 0,-1 0 0,1 0 0,-1 0 0,1-1 0,-1 1 0,1-1 0,0 1 0,3 1 0,8 7 0,1 0 0,0-2 0,0 1 0,28 10 0,-41-19 0,155 67-610,-51-26-3556,-40-25-6663,-38-12 5108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9.850"/>
    </inkml:context>
    <inkml:brush xml:id="br0">
      <inkml:brushProperty name="width" value="0.1" units="cm"/>
      <inkml:brushProperty name="height" value="0.1" units="cm"/>
      <inkml:brushProperty name="color" value="#E71224"/>
    </inkml:brush>
  </inkml:definitions>
  <inkml:trace contextRef="#ctx0" brushRef="#br0">171 102 21678,'0'-12'1342,"1"-11"1041,-2 19-1163,-2 13-4,-12 48 445,-2 0 1,-40 86-1,-13 40-1717,65-154 56,2-15 0,4-30 0,10-46 0,3 1 0,2 1 0,37-90 0,-17 51 0,-28 73 0,-7 20 0,0 0 0,0 0 0,1 0 0,0 0 0,0 1 0,1-1 0,-1 1 0,1-1 0,0 1 0,1 0 0,-1 0 0,6-5 0,-8 10 0,0-1 0,0 1 0,0-1 0,0 1 0,0 0 0,0-1 0,0 1 0,0 0 0,0 0 0,0-1 0,0 1 0,0 0 0,0 0 0,0 0 0,0 0 0,0 1 0,0-1 0,1 0 0,-1 0 0,0 1 0,0-1 0,1 1 0,24 19 0,-17-8 0,0 0 0,11 17 0,-20-29 0,67 130 0,7 8 0,-43-94-21,13 22-983,-41-60 102,0 0 0,0 0 0,-1 1 0,4 11 0,-32-10-9447,-10-7 4567,-11-4 234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0.180"/>
    </inkml:context>
    <inkml:brush xml:id="br0">
      <inkml:brushProperty name="width" value="0.1" units="cm"/>
      <inkml:brushProperty name="height" value="0.1" units="cm"/>
      <inkml:brushProperty name="color" value="#E71224"/>
    </inkml:brush>
  </inkml:definitions>
  <inkml:trace contextRef="#ctx0" brushRef="#br0">0 134 11929,'19'-7'520,"17"-4"136,22-2 64,22-3 28,9 1-16,12 2-276,-2 3-664,1-8-2900,-26 9 0,-17 0 0,-20-4-1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0.658"/>
    </inkml:context>
    <inkml:brush xml:id="br0">
      <inkml:brushProperty name="width" value="0.1" units="cm"/>
      <inkml:brushProperty name="height" value="0.1" units="cm"/>
      <inkml:brushProperty name="color" value="#E71224"/>
    </inkml:brush>
  </inkml:definitions>
  <inkml:trace contextRef="#ctx0" brushRef="#br0">1 214 21054,'3'-18'5666,"-2"18"-5622,6 38 2876,-4-21-2481,7 55 437,-4 0-1,-3 75 1,-3-145-859,2-84-17,16-96 0,-12 158 0,-6 19 0,1 1 0,-1 0 0,0-1 0,0 1 0,1 0 0,-1 0 0,0-1 0,1 1 0,-1 0 0,0 0 0,1-1 0,-1 1 0,1 0 0,-1 0 0,0 0 0,1 0 0,-1 0 0,1 0 0,-1 0 0,0 0 0,1 0 0,-1 0 0,1 0 0,-1 0 0,1 0 0,2 1 0,0 0 0,0 1 0,0 0 0,0 0 0,-1-1 0,1 1 0,-1 1 0,3 2 0,8 6 0,1 0 0,1 0 0,1-1 0,-1 0 0,2-2 0,-1 0 0,1 0 0,0-2 0,0 0 0,1-1 0,0-1 0,0 0 0,0-1 0,0-1 0,20-1 0,-35-1 0,1 0 0,0 0 0,-1-1 0,1 1 0,-1-1 0,1 0 0,-1 0 0,1 0 0,-1 0 0,1-1 0,-1 1 0,0-1 0,0 0 0,0 0 0,0 0 0,0 0 0,0-1 0,-1 1 0,1-1 0,-1 0 0,1 0 0,-1 0 0,0 0 0,0 0 0,-1 0 0,1 0 0,0 0 0,-1-1 0,0 1 0,0-1 0,0 1 0,0-1 0,-1 0 0,1-6 0,5-67 0,-7-137 0,0 203 0,-2 10 0,-3 18 0,2 26 43,2-1 1,1 1-1,2 0 1,9 53-1,3-17-1950,33 105-1,-45-179 1585,7 20-3350,5 36 1,-12-54 2715,0 1 0,-1-1 1,0 1-1,0-1 0,0 1 0,-1-1 0,0 1 1,-1-1-1,-3 11 0,-18 26-5007</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1.534"/>
    </inkml:context>
    <inkml:brush xml:id="br0">
      <inkml:brushProperty name="width" value="0.1" units="cm"/>
      <inkml:brushProperty name="height" value="0.1" units="cm"/>
      <inkml:brushProperty name="color" value="#E71224"/>
    </inkml:brush>
  </inkml:definitions>
  <inkml:trace contextRef="#ctx0" brushRef="#br0">69 146 26142,'-3'-2'2227,"3"2"-2180,-3 13 765,0 22-217,12 490 2349,-8-497-2944,0-23 0,0-18 0,3-82 0,17-111 0,-14 169 0,1-1 0,2 1 0,1 1 0,2 0 0,34-66 0,-41 90 0,2 0 0,-1 1 0,1-1 0,1 2 0,0-1 0,1 1 0,0 1 0,0 0 0,1 0 0,0 1 0,0 0 0,1 1 0,25-11 0,-36 17 0,1 0 0,0 1 0,-1-1 0,1 1 0,0 0 0,-1-1 0,1 1 0,0 0 0,-1 0 0,1 0 0,0 0 0,-1 0 0,1 1 0,3 0 0,-4-1 0,-1 1 0,1-1 0,-1 1 0,1-1 0,0 0 0,-1 1 0,1 0 0,-1-1 0,1 1 0,-1-1 0,1 1 0,-1 0 0,0-1 0,1 1 0,-1 0 0,0-1 0,0 1 0,1 0 0,-1 0 0,0-1 0,0 1 0,0 0 0,0 0 0,0 3 0,0 0 0,-1 0 0,1 1 0,-1-2 0,0 1 0,-1 0 0,1 0 0,-1 0 0,1 0 0,-4 5 0,-7 8 0,0 1 0,-1-2 0,0 1 0,-2-2 0,-23 20 0,-89 61 0,3-3 0,122-92 0,1 0 0,-1 0 0,1 0 0,0 0 0,0 0 0,-1 0 0,1 1 0,0-1 0,0 0 0,0 1 0,0-1 0,0 1 0,1-1 0,-1 1 0,0-1 0,1 1 0,-1 0 0,1-1 0,-1 1 0,1 0 0,0 2 0,1-2 0,0 0 0,0 0 0,0 0 0,1-1 0,-1 1 0,0 0 0,1 0 0,0-1 0,-1 1 0,1-1 0,0 0 0,0 1 0,0-1 0,0 0 0,4 2 0,27 13 28,1-1-1,1-2 1,49 13-1,-43-15-633,-1 2-1,46 22 0,-76-30-148,0 0 0,0-1 1,0 0-1,0-1 0,19 3 0,-18-4-1033,0 0-1,0 1 1,-1 1-1,16 6 1,-1-2-4069,1-6 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1.918"/>
    </inkml:context>
    <inkml:brush xml:id="br0">
      <inkml:brushProperty name="width" value="0.1" units="cm"/>
      <inkml:brushProperty name="height" value="0.1" units="cm"/>
      <inkml:brushProperty name="color" value="#E71224"/>
    </inkml:brush>
  </inkml:definitions>
  <inkml:trace contextRef="#ctx0" brushRef="#br0">111 129 19542,'-5'-69'5720,"5"68"-5662,0 1 0,0 0 0,0-1 0,0 1-1,0-1 1,0 1 0,-1 0 0,1-1 0,0 1 0,0 0-1,-1 0 1,1-1 0,0 1 0,0 0 0,-1-1 0,1 1-1,0 0 1,0 0 0,-1 0 0,1-1 0,0 1-1,-1 0 1,1 0 0,-1 0 0,1 0 0,0 0 0,-1 0-1,1-1 1,0 1 0,-1 0 0,1 0 0,-1 0 0,1 0-1,0 0 1,-1 1 0,1-1 0,0 0 0,-1 0-1,1 0 1,0 0 0,-1 0 0,1 0 0,0 1 0,-1-1-1,1 0 1,0 0 0,-1 0 0,1 1 0,-1-1 0,-18 14 1342,12-8-1200,1 1-1,0 0 1,0 1-1,0 0 1,1-1 0,0 2-1,0-1 1,1 1-1,0-1 1,0 1 0,1 0-1,1 0 1,-1 1-1,1-1 1,1 1 0,-1 14-1,2-18-205,-1 0-1,2 0 1,-1 0 0,1 0-1,0 0 1,0 0-1,0 0 1,1 0-1,0 0 1,0-1-1,1 1 1,-1-1 0,1 0-1,0 1 1,1-1-1,-1-1 1,1 1-1,0 0 1,0-1 0,1 0-1,-1 0 1,1 0-1,0-1 1,0 1-1,0-1 1,1 0-1,7 3 1,-6-3 6,1-1 0,0 1 0,0-1 0,0-1 0,0 1 0,0-1 0,0-1 0,0 1 0,1-2 0,-1 1 0,8-2 0,-12 1 0,0 0 0,-1 0 0,0 0 0,1-1 0,-1 1 0,0-1 0,1 0 0,-1 0 0,0 0 0,0 0 0,-1-1 0,1 1 0,0-1 0,-1 1 0,0-1 0,1 0 0,-1 0 0,0 0 0,-1 0 0,1-1 0,0 1 0,-1 0 0,0-1 0,0 1 0,0-1 0,0 0 0,0-3 0,1-6 11,-2 0-1,1 0 1,-2 0 0,0 0-1,0 0 1,-1 0-1,-1 0 1,0 0 0,0 1-1,-2-1 1,-10-22-1,11 26-112,-1 1-1,0-1 0,0 1 0,-1 0 0,0 1 0,0-1 1,0 1-1,-1 0 0,0 1 0,-1 0 0,1 0 0,-1 0 1,-1 1-1,1 0 0,-1 1 0,-15-7 0,-20 7-4374,39 1 2203,13 34-11248,17-10 8093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02.580"/>
    </inkml:context>
    <inkml:brush xml:id="br0">
      <inkml:brushProperty name="width" value="0.1" units="cm"/>
      <inkml:brushProperty name="height" value="0.1" units="cm"/>
      <inkml:brushProperty name="color" value="#E71224"/>
    </inkml:brush>
  </inkml:definitions>
  <inkml:trace contextRef="#ctx0" brushRef="#br0">0 313 22126,'2'-22'4056,"4"31"-1294,5 39-196,-11-45-2492,6 34 515,0 63 1,-2-30-586,-11-380-4,7 310 0,0-1 0,0 1 0,-1-1 0,1 1 0,0-1 0,0 0 0,0 1 0,0-1 0,0 1 0,1-1 0,-1 1 0,0-1 0,0 1 0,0-1 0,0 1 0,1-1 0,-1 1 0,0-1 0,0 1 0,1-1 0,-1 1 0,0 0 0,1-1 0,-1 1 0,0-1 0,1 1 0,-1 0 0,1-1 0,-1 1 0,0 0 0,1 0 0,-1-1 0,1 1 0,-1 0 0,1 0 0,-1 0 0,1 0 0,-1-1 0,1 1 0,0 0 0,-1 0 0,1 0 0,-1 0 0,1 0 0,-1 0 0,1 1 0,-1-1 0,1 0 0,-1 0 0,1 0 0,-1 0 0,1 0 0,-1 1 0,1-1 0,-1 0 0,1 1 0,0-1 0,35 26 0,-22-16 0,9 5 0,2 0 0,0-2 0,1 0 0,41 13 0,-53-21 0,1-1 0,0 0 0,0-2 0,0 1 0,0-2 0,0 0 0,0-1 0,0 0 0,0-2 0,21-3 0,-29 3 0,1 0 0,-1-1 0,0 0 0,1 0 0,-1-1 0,-1 0 0,1 0 0,0 0 0,-1-1 0,0 0 0,9-10 0,-7 6 0,-1-1 0,0 1 0,0-2 0,-1 1 0,-1-1 0,1 1 0,3-14 0,-2 2 0,-1 0 0,-1-1 0,-1 1 0,-1-1 0,-1 0 0,-1 0 0,-3-35 0,2 59 0,0-1 0,0 0 0,-1 0 0,1 0 0,0 0 0,0 0 0,0 0 0,0 0 0,0 0 0,0 0 0,0 0 0,0 0 0,0 0 0,-1 0 0,1 0 0,0 0 0,0 0 0,0 0 0,0 0 0,0 0 0,0 0 0,0 0 0,0 0 0,-1 0 0,1 0 0,0 0 0,0 0 0,0 0 0,0 0 0,0 0 0,0 0 0,0 0 0,0 0 0,0 0 0,-1 0 0,1 0 0,0 0 0,0-1 0,0 1 0,0 0 0,0 0 0,0 0 0,0 0 0,0 0 0,0 0 0,0 0 0,0 0 0,0 0 0,0-1 0,0 1 0,0 0 0,0 0 0,0 0 0,0 0 0,0 0 0,0 0 0,0 0 0,0 0 0,0-1 0,-8 16 0,-5 25 0,3 16 0,3 0 0,2 1 0,3 0 0,9 97 0,-5-136-397,0 1 1,2-1-1,7 26 1,24 48-8798,-12-33-392,-14-30 3390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3.198"/>
    </inkml:context>
    <inkml:brush xml:id="br0">
      <inkml:brushProperty name="width" value="0.1" units="cm"/>
      <inkml:brushProperty name="height" value="0.1" units="cm"/>
      <inkml:brushProperty name="color" value="#E71224"/>
    </inkml:brush>
  </inkml:definitions>
  <inkml:trace contextRef="#ctx0" brushRef="#br0">589 125 13233,'0'-1'220,"0"-8"2083,0 1 0,0 0 0,-1-1-1,0 1 1,-4-16 0,4 21-2038,-1 0 0,1 1 0,-1-1 1,1 0-1,-1 1 0,0 0 0,0-1 0,0 1 1,-1 0-1,1 0 0,0 0 0,-1 0 0,1 1 0,-1-1 1,1 1-1,-1-1 0,0 1 0,0 0 0,-5-1 1,-8-3-243,0 1 0,-1 1 1,1 1-1,-1 1 0,0 0 1,1 1-1,-1 0 1,-18 4-1,11 0-26,1 0 0,0 2 0,0 0 1,0 2-1,-23 11 0,31-11 3,1 0 0,0 2 0,0-1 0,1 2 0,1-1 0,-1 2 0,2 0 0,0 0 0,0 1 0,1 0 0,1 1 0,0 0 0,1 1 0,-11 26 0,15-31 0,0-1 0,1 1 0,0 0 0,1 0 0,0 1 0,1-1 0,0 0 0,0 0 0,1 1 0,1-1 0,0 1 0,0-1 0,1 0 0,0 0 0,1 0 0,0 0 0,0 0 0,1-1 0,0 1 0,1-1 0,0 0 0,1 0 0,0-1 0,12 14 0,-6-11 0,0-1 0,1 0 0,0 0 0,1-2 0,0 0 0,0 0 0,1-2 0,0 1 0,0-2 0,0 0 0,1-1 0,0-1 0,20 3 0,14-1 0,1-2 0,96-8 0,-127 4-162,85-11-1526,-55-2-2704,-42 11 2567,-1 0 0,0-1 1,0 0-1,8-6 1,7-7-3977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3.598"/>
    </inkml:context>
    <inkml:brush xml:id="br0">
      <inkml:brushProperty name="width" value="0.1" units="cm"/>
      <inkml:brushProperty name="height" value="0.1" units="cm"/>
      <inkml:brushProperty name="color" value="#E71224"/>
    </inkml:brush>
  </inkml:definitions>
  <inkml:trace contextRef="#ctx0" brushRef="#br0">15 45 22386,'4'-37'4482,"-4"30"-3199,-2 56 2615,-5 30-2797,-2 47-1484,8-108 169,3 113 738,-1-111-1386,1-1-1,1 1 1,1-1-1,9 27 1,-4-12-10285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3.999"/>
    </inkml:context>
    <inkml:brush xml:id="br0">
      <inkml:brushProperty name="width" value="0.1" units="cm"/>
      <inkml:brushProperty name="height" value="0.1" units="cm"/>
      <inkml:brushProperty name="color" value="#E71224"/>
    </inkml:brush>
  </inkml:definitions>
  <inkml:trace contextRef="#ctx0" brushRef="#br0">43 186 14513,'0'-20'1158,"0"8"25,0 0 0,0 0 0,1 1-1,4-19 1,-4 27-853,0-1 0,0 1 0,1-1 0,-1 1 0,1 0 0,0-1 0,0 1 0,0 0 0,0 0 0,1 0 0,-1 1 0,1-1 0,0 1 0,0-1 0,0 1 0,0 0 0,0 0 0,7-3 0,6-1 220,1 0 0,0 1 1,0 1-1,0 0 0,1 1 1,-1 1-1,19 1 0,2 1-380,1 1 0,42 9 0,-72-9-170,0 1 0,0 0 0,0 0 0,0 1 0,0 0 0,15 8 0,-23-10 0,1 1 0,0-1 0,0 0 0,-1 0 0,1 1 0,-1-1 0,1 1 0,-1-1 0,0 1 0,0 0 0,1-1 0,-1 1 0,0 0 0,0 0 0,-1 0 0,1 0 0,0 0 0,-1 0 0,1 0 0,-1 0 0,0 0 0,1 0 0,-1 0 0,0 0 0,0 0 0,0 0 0,-1 0 0,1 0 0,0 0 0,-1 0 0,0 0 0,1 0 0,-1 0 0,0 0 0,0 0 0,-1 2 0,-2 3 0,0-1 1,-1 0-1,0 0 0,0 0 1,-1 0-1,1-1 0,-1 1 0,0-2 1,0 1-1,-1-1 0,-9 6 1,-14 5-191,-42 16 0,58-26 44,-137 52-2453,47-29-5005,45-9-3413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2.658"/>
    </inkml:context>
    <inkml:brush xml:id="br0">
      <inkml:brushProperty name="width" value="0.1" units="cm"/>
      <inkml:brushProperty name="height" value="0.1" units="cm"/>
      <inkml:brushProperty name="color" value="#004F8B"/>
    </inkml:brush>
  </inkml:definitions>
  <inkml:trace contextRef="#ctx0" brushRef="#br0">351 1006 11057,'1'0'247,"-1"-1"-1,1 0 0,0 1 1,-1-1-1,1 0 1,0 1-1,-1-1 1,1 0-1,-1 0 1,1 0-1,-1 1 1,0-1-1,1 0 1,-1 0-1,0 0 1,1 0-1,-1 0 1,0 0-1,0 0 1,0 0-1,0 1 1,0-1-1,0 0 1,0 0-1,0 0 1,0 0-1,-1-2 1,0 2 34,0 0 0,0 0-1,0 0 1,0 0 0,-1 1 0,1-1 0,0 0 0,0 0 0,-1 1-1,1-1 1,0 1 0,-1-1 0,1 1 0,0-1 0,-3 1 0,-8-2 751,1 1 0,0 1 0,-15 0 1,1 2 41,0 0-1,0 2 1,-31 9 0,44-10-872,0 1 0,0 1 0,0 0 1,1 0-1,-1 1 0,1 0 0,1 1 0,-14 12 0,21-16-195,0-1-1,0 1 0,0 1 1,1-1-1,-1 0 1,1 1-1,0-1 0,0 1 1,1-1-1,-1 1 0,-1 5 1,3-7-7,0-1 0,-1 0-1,1 1 1,0-1 0,0 1 0,0-1 0,0 1 0,1-1-1,-1 0 1,0 1 0,1-1 0,-1 1 0,0-1 0,1 0-1,0 0 1,-1 1 0,1-1 0,0 0 0,0 0 0,-1 0-1,1 1 1,0-1 0,0 0 0,0 0 0,1-1 0,-1 1 0,0 0-1,0 0 1,0 0 0,1-1 0,-1 1 0,0-1 0,1 1-1,-1-1 1,3 1 0,9 3 0,0-2 0,0 1 0,1-2 0,-1 1 0,1-2 0,-1 0 0,1 0 0,-1-2 0,18-3 0,-22 4 0,0-1 0,0-1 0,0 1 0,-1-1 0,1-1 0,-1 0 0,0 0 0,0 0 0,0-1 0,-1-1 0,0 1 0,0-1 0,0 0 0,10-13 0,-3-8 0,-12 23 0,2 16 0,-2-4 0,1 0 0,0 1 0,1-1 0,0 0 0,0-1 0,1 1 0,0-1 0,1 0 0,-1 0 0,1 0 0,1-1 0,-1 0 0,13 9 0,-14-11 0,0 0 0,1 0 0,-1-1 0,1 0 0,0 0 0,0 0 0,0-1 0,0 1 0,0-2 0,1 1 0,-1-1 0,1 0 0,-1 0 0,1 0 0,-1-1 0,1 0 0,-1-1 0,8 0 0,-11 0 0,0-1 0,-1 1 0,1 0 0,0-1 0,0 1 0,-1-1 0,1 0 0,-1 0 0,1 0 0,-1 0 0,0 0 0,0-1 0,0 1 0,0-1 0,0 1 0,-1-1 0,1 1 0,-1-1 0,0 0 0,2-6 0,1-4 0,0-1 0,-2 0 0,3-19 0,-5 30 0,45-744 0,-44 708 0,-2 0 0,-2 0 0,-1 1 0,-17-70 0,21 105 0,-1 1 0,0-1 0,1 0 0,-1 1 0,0-1 0,-1 1 0,1-1 0,0 1 0,-1-1 0,1 1 0,-1 0 0,0 0 0,0 0 0,0 0 0,0 0 0,0 0 0,0 1 0,0-1 0,-1 0 0,1 1 0,0 0 0,-1 0 0,0 0 0,1 0 0,-1 0 0,1 0 0,-4 0 0,3 1 0,0 1 0,0-1 0,0 1 0,0 0 0,0 0 0,0 0 0,0 1 0,0-1 0,1 0 0,-1 1 0,0 0 0,1 0 0,-1 0 0,1 0 0,0 0 0,0 0 0,0 0 0,0 1 0,0-1 0,0 1 0,1 0 0,-1-1 0,-1 7 0,-5 9 0,1 1 0,1 0 0,1 0 0,1 0 0,1 1 0,0 0 0,1-1 0,1 1 0,1 0 0,5 32 0,3 7 0,2-1 0,24 74 0,-5-49-65,4-1 0,84 151 0,-109-219-563,1 0 0,0-1 0,2 0-1,-1 0 1,24 20 0,-21-21-1339,-1 1-1,0 0 1,0 1-1,10 16 1,0 1-4350,-3-15 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34.491"/>
    </inkml:context>
    <inkml:brush xml:id="br0">
      <inkml:brushProperty name="width" value="0.1" units="cm"/>
      <inkml:brushProperty name="height" value="0.1" units="cm"/>
      <inkml:brushProperty name="color" value="#E71224"/>
    </inkml:brush>
  </inkml:definitions>
  <inkml:trace contextRef="#ctx0" brushRef="#br0">1 60 19386,'0'-30'9659,"0"47"-7750,0 8-1515,0 0 0,2-1 0,1 1 0,8 31 1,-8-46-408,1 0 1,-1 0 0,2 0 0,-1 0 0,1-1 0,1 0 0,0 0 0,0 0-1,1-1 1,0 0 0,0 0 0,14 11 0,-9-11 12,-1 0 0,1 0 0,1-1 0,-1-1 0,1 0 0,0-1 0,1-1 0,-1 0 0,1 0 0,-1-1 0,1-1 0,0-1 0,0 0 0,1 0 0,14-2 0,-18 0 0,0-1 0,0 1 0,-1-2 0,1 1 0,0-2 0,-1 1 0,0-1 0,1-1 0,-2 0 0,1 0 0,-1-1 0,1 0 0,-2-1 0,1 0 0,-1 0 0,0-1 0,0 0 0,-1-1 0,10-14 0,-8 7 4,0 0 1,-1-1-1,-1 0 1,-1-1-1,0 1 1,-1-1-1,-1 0 1,3-27-1,-6 25-788,0 0 0,-3-24 0,2 40-838,-1-7-1692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7.334"/>
    </inkml:context>
    <inkml:brush xml:id="br0">
      <inkml:brushProperty name="width" value="0.1" units="cm"/>
      <inkml:brushProperty name="height" value="0.1" units="cm"/>
      <inkml:brushProperty name="color" value="#E71224"/>
    </inkml:brush>
  </inkml:definitions>
  <inkml:trace contextRef="#ctx0" brushRef="#br0">299 177 14657,'-3'-9'561,"0"1"0,-1-1 0,0 0-1,-1 1 1,0 0 0,0 0 0,0 0-1,-1 1 1,-1 0 0,1 0 0,-1 0 0,-14-10-1,16 14-242,-1 0 0,1 0 0,-1 1-1,1 0 1,-1 0 0,0 0 0,0 0 0,0 1-1,0 0 1,0 0 0,0 1 0,0 0 0,0 0-1,0 0 1,0 1 0,0 0 0,0 0 0,0 0-1,0 1 1,0 0 0,-5 2 0,6-2-245,0 1 1,0-1-1,0 1 1,0-1 0,1 1-1,-1 1 1,1-1-1,0 1 1,0-1 0,0 1-1,0 0 1,1 1-1,0-1 1,0 1-1,0-1 1,0 1 0,1 0-1,-1 0 1,1 0-1,0 0 1,1 1 0,0-1-1,-1 0 1,2 1-1,-1-1 1,1 1 0,-1-1-1,1 1 1,1-1-1,-1 1 1,1-1-1,0 0 1,0 1 0,1-1-1,0 0 1,0 0-1,0 0 1,0 0 0,1 0-1,0 0 1,0 0-1,6 6 1,-1-1-35,2-1 0,-1 0-1,1-1 1,1 1 0,0-2 0,0 0 0,0 0 0,25 10-1,9 0 58,51 13-1,-52-17-47,-3-1-19,-18-7-22,0 2-1,0 1 1,0 0 0,-1 2 0,0 0-1,33 23 1,-52-31-7,0 0 0,-1 1 0,1-1 0,-1 1 0,1 0 0,-1 0 0,0 0 0,0 0 0,0 0 0,0 0 0,-1 1 0,1-1 0,-1 1 0,2 5 0,-3-6 0,0-1 0,0 1 0,0 0 0,0-1 0,0 1 0,-1-1 0,1 1 0,-1 0 0,1-1 0,-1 1 0,0-1 0,0 0 0,0 1 0,-1-1 0,1 0 0,0 1 0,-1-1 0,0 0 0,1 0 0,-1 0 0,-3 2 0,-8 7 0,-1-1 0,0 0 0,-1-1 0,0 0 0,0-1 0,-1-1 0,-31 9 0,3-3 0,-79 12 0,107-23 0,-55 7 0,65-9 0,0 0 0,0 0 0,0 0 0,0-1 0,0 0 0,0 0 0,0-1 0,-10-3 0,14 4 0,0 0 0,0 0 0,1-1 0,-1 1 0,0 0 0,1-1 0,-1 1 0,1-1 0,-1 0 0,1 0 0,0 1 0,0-1 0,-1 0 0,1 0 0,1 0 0,-1 0 0,0 0 0,0 0 0,1 0 0,-1 0 0,1-1 0,0 1 0,0 0 0,-1 0 0,2 0 0,-1 0 0,0-1 0,0 1 0,1 0 0,-1 0 0,1-3 0,2-4 0,0-1 0,1 0 0,0 1 0,0 0 0,8-13 0,9-8 0,1 2 0,2 0 0,52-47 0,18-21 0,-81 82 0,-2-1 0,1-1 0,-2 0 0,16-33 0,-21 39 0,-1 0 0,-1-1 0,0 1 0,0-1 0,-1 1 0,-1-1 0,1 0 0,-2 0 0,0-15 0,0 22 0,-1 0 0,0 0 0,1 0 0,-1 0 0,-1 0 0,1 0 0,0 0 0,-1 0 0,0 0 0,0 1 0,0-1 0,0 1 0,-1 0 0,0-1 0,1 1 0,-1 0 0,0 0 0,0 1 0,0-1 0,-1 1 0,1-1 0,-1 1 0,1 0 0,-1 1 0,0-1 0,0 0 0,-5-1 0,-5 0-124,1 1 0,-1 0 0,1 1-1,-1 0 1,0 1 0,1 0 0,-1 1 0,1 1 0,-1 0 0,1 1-1,-1 0 1,1 1 0,0 1 0,-17 8 0,28-12-33,1-1 1,-1 1 0,0 0-1,1 0 1,-1 0 0,1 0-1,0 0 1,-1 0-1,1 1 1,0-1 0,0 0-1,-1 1 1,1-1 0,0 1-1,0-1 1,1 1-1,-1 0 1,0-1 0,0 1-1,1 0 1,-1-1 0,1 1-1,0 0 1,-1 0-1,1-1 1,0 1 0,0 2-1,2 3-1096,0 0 0,0 0-1,1 0 1,0 0 0,0-1-1,5 9 1,-7-14 1050,3 5-632,-1-1 0,1 1 0,0-1 0,0 0 0,1-1 0,5 6 0,43 27-5009</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7.668"/>
    </inkml:context>
    <inkml:brush xml:id="br0">
      <inkml:brushProperty name="width" value="0.1" units="cm"/>
      <inkml:brushProperty name="height" value="0.1" units="cm"/>
      <inkml:brushProperty name="color" value="#E71224"/>
    </inkml:brush>
  </inkml:definitions>
  <inkml:trace contextRef="#ctx0" brushRef="#br0">0 98 22394,'11'-1'1116,"5"1"0,11-4 0,10-3 0,8 3-639,4-3-718,7 0-1107,-1-19-3800,-7 17-1,-5-5 1,5-5-1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8.007"/>
    </inkml:context>
    <inkml:brush xml:id="br0">
      <inkml:brushProperty name="width" value="0.1" units="cm"/>
      <inkml:brushProperty name="height" value="0.1" units="cm"/>
      <inkml:brushProperty name="color" value="#E71224"/>
    </inkml:brush>
  </inkml:definitions>
  <inkml:trace contextRef="#ctx0" brushRef="#br0">34 86 21550,'-34'-86'4985,"38"140"-1246,4 19-2219,35 419-547,-43-484-973,0-5 0,-1 0 0,1 0 0,0-1 0,0 1 0,1 0 0,-1 0 0,0 0 0,1-1 0,0 1 0,0 0 0,0-1 0,2 5 0,-3-7 0,1 0 0,0 0 0,0 0 0,-1 0 0,1 0 0,0-1 0,-1 1 0,1 0 0,-1 0 0,1-1 0,0 1 0,-1 0 0,1-1 0,-1 1 0,1-1 0,0 1 0,-1-1 0,1 1 0,-1-1 0,0 1 0,1-1 0,-1 1 0,1-1 0,-1-1 0,15-21 0,-12 18 0,15-23 0,0-2 0,1 1 0,1 1 0,1 1 0,34-33 0,-49 53 0,1 1 0,1 1 0,-1-1 0,1 1 0,0 1 0,0-1 0,0 1 0,1 0 0,-1 1 0,1 0 0,0 1 0,0 0 0,0 0 0,0 1 0,0 0 0,1 0 0,-1 1 0,0 0 0,0 1 0,0 0 0,14 4 0,-17-4 0,-1 0 0,0 1 0,0 0 0,0 0 0,-1 1 0,1-1 0,-1 1 0,1 0 0,-1 0 0,0 1 0,0-1 0,0 1 0,0 0 0,-1 0 0,6 9 0,-7-10 0,0 0 0,-1 0 0,1 0 0,-1 1 0,0-1 0,0 0 0,-1 1 0,1-1 0,-1 0 0,1 1 0,-1-1 0,0 1 0,0-1 0,-1 1 0,1-1 0,-1 1 0,0-1 0,0 0 0,0 1 0,0-1 0,0 0 0,-1 0 0,1 0 0,-1 0 0,-4 5 0,-2 3 1,-1-2 0,-1 1-1,0-1 1,0-1 0,-1 0 0,1 0-1,-2-1 1,1 0 0,-1-1 0,-22 8-1,-7 0-52,-83 18 0,19-15 14,71-12-4877,91-30-16946</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8.335"/>
    </inkml:context>
    <inkml:brush xml:id="br0">
      <inkml:brushProperty name="width" value="0.1" units="cm"/>
      <inkml:brushProperty name="height" value="0.1" units="cm"/>
      <inkml:brushProperty name="color" value="#E71224"/>
    </inkml:brush>
  </inkml:definitions>
  <inkml:trace contextRef="#ctx0" brushRef="#br0">0 39 23654,'2'-12'1012,"3"2"0,-2 1 0,1 2 1013,-3 19-1013,5 8 0,1 9 0,-3 9 4,-2 4-1016,2-2 0,-1-4-956,1-7-752,36-9-1565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8.667"/>
    </inkml:context>
    <inkml:brush xml:id="br0">
      <inkml:brushProperty name="width" value="0.1" units="cm"/>
      <inkml:brushProperty name="height" value="0.1" units="cm"/>
      <inkml:brushProperty name="color" value="#E71224"/>
    </inkml:brush>
  </inkml:definitions>
  <inkml:trace contextRef="#ctx0" brushRef="#br0">22 238 19274,'-8'-30'820,"0"-1"-248,2 5-360,6 2-808,19 4-3461,22 29 1,12 5 0</inkml:trace>
  <inkml:trace contextRef="#ctx0" brushRef="#br0" timeOffset="1">519 118 22010,'-2'-21'1700,"-10"-37"0,3 19 876,10 50-1586,0-1 0,0 1 0,-3 16 1,1 4-370,-4 479-487,5-493-452,1 0-1,0 0 1,7 23-1,-5-29-668,0 0 0,1-1-1,6 12 1,-2-1-2521,0-2-1773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9.017"/>
    </inkml:context>
    <inkml:brush xml:id="br0">
      <inkml:brushProperty name="width" value="0.1" units="cm"/>
      <inkml:brushProperty name="height" value="0.1" units="cm"/>
      <inkml:brushProperty name="color" value="#E71224"/>
    </inkml:brush>
  </inkml:definitions>
  <inkml:trace contextRef="#ctx0" brushRef="#br0">1 251 18674,'0'-20'1524,"8"-6"0,13-3-8,19-5 12,14 8-4,19 7-1240,96-4-5596,-73 2-1,-3-5 1,-6 0-1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9.522"/>
    </inkml:context>
    <inkml:brush xml:id="br0">
      <inkml:brushProperty name="width" value="0.1" units="cm"/>
      <inkml:brushProperty name="height" value="0.1" units="cm"/>
      <inkml:brushProperty name="color" value="#E71224"/>
    </inkml:brush>
  </inkml:definitions>
  <inkml:trace contextRef="#ctx0" brushRef="#br0">50 116 30307,'-10'-16'469,"9"15"-454,1 1 0,0 0 1,0 0-1,-1-1 0,1 1 1,0 0-1,-1 0 0,1 0 0,0-1 1,-1 1-1,1 0 0,0 0 0,-1 0 1,1 0-1,-1 0 0,1 0 0,0 0 1,-1 0-1,1 0 0,0 0 0,-1 0 1,1 0-1,-1 0 0,1 0 0,0 0 1,-1 1-1,-1 0 12,1 0 0,0 0 0,0 1-1,0-1 1,0 1 0,0-1 0,0 1 0,0 0 0,0-1 0,0 1-1,1 0 1,-1 0 0,1-1 0,-1 1 0,1 0 0,0 0 0,-1 2 0,-6 68 346,4 0 0,8 124 0,-2-140-397,-2-15 8,-1-17-14,1-1 0,1 0 0,1 1-1,1-1 1,7 24 0,-5-65-4260,-2-20 1996,-12-214-5609,-19 1 6873,23 228 1690,2 14 58,1 0 0,0 1-1,0-1 1,1 0 0,0 0 0,1-15-1,0 24-616,-1-1 0,0 1 0,0-1 0,1 1 0,-1-1 0,0 1 0,1-1-1,-1 1 1,1-1 0,-1 1 0,0 0 0,1-1 0,-1 1 0,1 0-1,-1-1 1,1 1 0,-1 0 0,1 0 0,-1-1 0,1 1 0,0 0 0,-1 0-1,1 0 1,-1 0 0,1 0 0,-1 0 0,1 0 0,-1 0 0,1 0 0,1 0-1,20 4 1297,-19-3-1043,59 19 1313,-2 3 1,65 33 0,-44-19-1664,-34-15-542,-16-7-1220,1-1 0,1-1 1,39 9-1,-46-21-6573,-4-7 4119,-18 4 4238,0 0 0,1-1 1,-2 1-1,1-1 0,0 0 1,0 0-1,5-7 1,2-4 2205,-2 0 0,1 0 0,13-31 1,-11 22-4162,17-41 918,-27 58 1111,0 0 0,-1 0 0,1 0 0,-1 0 1,0 0-1,0 0 0,-1 0 0,0 0 1,-1-9-1,1 15-22,0-1-1,0 0 1,-1 0 0,1 1 0,0-1 0,-1 0-1,1 1 1,0-1 0,-1 0 0,1 1 0,-1-1-1,1 1 1,-1-1 0,0 1 0,1-1-1,-1 1 1,1-1 0,-1 1 0,0 0 0,1-1-1,-1 1 1,0 0 0,1-1 0,-1 1 0,0 0-1,0 0 1,1 0 0,-1 0 0,0 0 0,0 0-1,0 0 1,1 0 0,-1 0 0,0 0-1,0 0 1,1 0 0,-1 1 0,0-1 0,1 0-1,-1 0 1,-1 1 0,-31 14 2980,7 2-1997,0 1 0,2 1 1,0 1-1,1 1 0,-31 37 0,39-40-1495,1 1 0,0 0 1,1 1-1,1 1 0,1 0 0,1 1 0,-13 40 0,15-16-2830,5-5-1487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29.849"/>
    </inkml:context>
    <inkml:brush xml:id="br0">
      <inkml:brushProperty name="width" value="0.1" units="cm"/>
      <inkml:brushProperty name="height" value="0.1" units="cm"/>
      <inkml:brushProperty name="color" value="#E71224"/>
    </inkml:brush>
  </inkml:definitions>
  <inkml:trace contextRef="#ctx0" brushRef="#br0">0 137 15465,'5'-30'1601,"-1"-5"211,-2 2 4,6 2 0,1 23 0,1 23 0,6 19 1,3 15-1,-5 14 0,1 12-860,-7 5-736,0-1-428,-3-1-916,8-1-836,1-27-3933,1 5 1,5-16-1,1-8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30.225"/>
    </inkml:context>
    <inkml:brush xml:id="br0">
      <inkml:brushProperty name="width" value="0.1" units="cm"/>
      <inkml:brushProperty name="height" value="0.1" units="cm"/>
      <inkml:brushProperty name="color" value="#E71224"/>
    </inkml:brush>
  </inkml:definitions>
  <inkml:trace contextRef="#ctx0" brushRef="#br0">360 225 16746,'30'-169'6756,"-30"166"-6598,1 1 0,-1 0-1,0-1 1,0 1 0,0 0-1,0-1 1,-1 1 0,1 0 0,0-1-1,-1 1 1,0 0 0,1-1-1,-1 1 1,0 0 0,0 0 0,-3-4-1,2 5-24,0-1 0,0 1-1,1 0 1,-2-1-1,1 1 1,0 0 0,0 1-1,0-1 1,0 0 0,0 0-1,-1 1 1,1 0-1,0-1 1,-1 1 0,1 0-1,0 0 1,-3 0 0,-16 2 189,1 1 1,0 1 0,0 0 0,0 1 0,1 2-1,-1 0 1,1 1 0,1 0 0,0 2 0,0 0-1,1 1 1,-26 22 0,36-28-323,1 1 0,0 0 0,1 1 0,-1 0 0,1 0 0,0 0 0,1 0 0,0 1 0,0-1 0,-4 11 0,7-13 0,-1 0 0,1 1 0,0-1 0,1 0 0,-1 0 0,1 1 0,0-1 0,0 0 0,1 0 0,-1 1 0,1-1 0,0 0 0,1 0 0,-1 0 0,1 0 0,0 0 0,4 8 0,0-5-5,1 1 1,-1-1-1,1 0 1,0 0-1,1-1 0,0 0 1,0 0-1,0-1 1,1 0-1,0 0 0,1-1 1,15 7-1,5-1-498,0-1 0,1-1 0,34 6 0,-4-5-2439,1-3 0,0-2-1,69-3 1,39-16-3367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3.162"/>
    </inkml:context>
    <inkml:brush xml:id="br0">
      <inkml:brushProperty name="width" value="0.1" units="cm"/>
      <inkml:brushProperty name="height" value="0.1" units="cm"/>
      <inkml:brushProperty name="color" value="#004F8B"/>
    </inkml:brush>
  </inkml:definitions>
  <inkml:trace contextRef="#ctx0" brushRef="#br0">556 176 19402,'0'-7'219,"-1"1"1,1-1-1,-1 1 0,-1 0 1,1-1-1,-1 1 1,0 0-1,-1 0 0,1 0 1,-1 0-1,0 1 1,-1-1-1,1 1 1,-1 0-1,0-1 0,0 2 1,-1-1-1,0 1 1,0-1-1,0 1 0,0 0 1,0 1-1,-1 0 1,0 0-1,-6-3 0,-5-1 149,0 0 0,-1 2 0,0 0 0,0 0 1,0 2-1,0 0 0,-27 0 0,16 3 251,-1 0 1,1 2 0,-34 6 0,54-6-484,1-1-1,0 1 1,0 0 0,0 1 0,0 0-1,0 0 1,1 1 0,-1 0 0,1 0-1,0 1 1,0 0 0,1 0-1,-1 1 1,1-1 0,-10 13 0,14-15-132,0 1-1,1-1 1,-1 1 0,1-1 0,-1 1 0,1-1 0,0 1-1,0 0 1,0-1 0,1 1 0,0 0 0,-1 0 0,1 0-1,1 0 1,0 5 0,0-2-3,1-1 1,0 1-1,0-1 0,1 1 0,0-1 0,0 0 1,8 12-1,3 1-3,2-1 1,0 0-1,36 29 1,93 61 1,-99-76 0,-1 1 0,56 55 0,-93-81 0,-2 0 0,1 1 0,-1 0 0,-1 0 0,9 15 0,-13-21 0,0 0 0,0 0 0,0 0 0,-1 0 0,1 0 0,-1 0 0,1 0 0,-1 1 0,0-1 0,0 0 0,0 0 0,0 1 0,0-1 0,0 0 0,0 0 0,-1 1 0,0-1 0,1 0 0,-1 0 0,0 0 0,0 0 0,0 0 0,0 0 0,0 0 0,0 0 0,-1 0 0,1-1 0,-1 1 0,1 0 0,-3 1 0,-4 3 0,-1 0 0,0 0 0,-1-1 0,1 0 0,-1 0 0,0-1 0,-18 5 0,-77 13 0,104-21 0,-46 7-848,-1-2 1,-50 0-1,98-6 755,-1 0 0,0 0 0,1 0 0,-1 0 0,1 0 0,-1 0-1,1 0 1,-1 0 0,0 0 0,1 0 0,-1 0 0,1 0 0,-1 0 0,1-1 0,-1 1 0,0 0 0,1-1 0,-1 1-1,1 0 1,-1-1 0,1 1 0,0 0 0,-1-1 0,1 1 0,-1-1 0,1 1 0,0-1 0,-1 1 0,1-1-1,0 1 1,-1-1 0,1 1 0,0-1 0,0 1 0,0-1 0,0 1 0,-1-1 0,1 0 0,0 1 0,0-1-1,0 1 1,0-1 0,0 0 0,0 1 0,0-1 0,1 1 0,-1-2 0,12-22-3353,-7 20 2642,0 0 0,0 0 0,0 0 1,0 1-1,1 0 0,0 0 0,0 0 0,0 1 0,0 0 0,11-3 0,11-4-1506,49-22-3266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30.835"/>
    </inkml:context>
    <inkml:brush xml:id="br0">
      <inkml:brushProperty name="width" value="0.1" units="cm"/>
      <inkml:brushProperty name="height" value="0.1" units="cm"/>
      <inkml:brushProperty name="color" value="#E71224"/>
    </inkml:brush>
  </inkml:definitions>
  <inkml:trace contextRef="#ctx0" brushRef="#br0">1 671 26646,'9'0'291,"-1"1"0,1 1 0,-1 0 0,0 0-1,0 1 1,1-1 0,-1 2 0,-1-1 0,1 1-1,-1 1 1,1-1 0,-1 1 0,0 0 0,11 12-1,7 8 233,-2 1 0,27 35-1,-41-48-331,-6-8-191,1 0 0,-1-1 0,1 0 0,0 1 0,0-1 0,1-1 0,-1 1 0,9 5 0,-10-8 0,0 0 0,1 0 0,-1-1 0,1 1 0,-1-1 0,1 1 0,-1-1 0,1 0 0,-1 0 0,1-1 0,-1 1 0,1-1 0,-1 0 0,0 0 0,7-2 0,45-17 4,103-53-1,43-45-41,-85 49-183,-104 62 163,44-26-938,58-45 0,83-86-4463,-101 96-338,172-89-1,-241 142 4896,157-79-5346</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5.570"/>
    </inkml:context>
    <inkml:brush xml:id="br0">
      <inkml:brushProperty name="width" value="0.1" units="cm"/>
      <inkml:brushProperty name="height" value="0.1" units="cm"/>
      <inkml:brushProperty name="color" value="#E71224"/>
    </inkml:brush>
  </inkml:definitions>
  <inkml:trace contextRef="#ctx0" brushRef="#br0">69 16 22790,'-7'-16'6695,"6"40"-5633,-25 158 1317,11-88-3083,-5 149-1,21-222-1073</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5.902"/>
    </inkml:context>
    <inkml:brush xml:id="br0">
      <inkml:brushProperty name="width" value="0.1" units="cm"/>
      <inkml:brushProperty name="height" value="0.1" units="cm"/>
      <inkml:brushProperty name="color" value="#E71224"/>
    </inkml:brush>
  </inkml:definitions>
  <inkml:trace contextRef="#ctx0" brushRef="#br0">22 19 24798,'-4'-4'-44,"-1"2"-828,-7-10-3904</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7.542"/>
    </inkml:context>
    <inkml:brush xml:id="br0">
      <inkml:brushProperty name="width" value="0.1" units="cm"/>
      <inkml:brushProperty name="height" value="0.1" units="cm"/>
      <inkml:brushProperty name="color" value="#E71224"/>
    </inkml:brush>
  </inkml:definitions>
  <inkml:trace contextRef="#ctx0" brushRef="#br0">6 461 22630,'-6'0'3380,"12"-4"-2256,24-3 5,28-11-5,30-7 4,43-15-4,43-11 4,35-9-1696,27-1-1128,8-16-4405,-20 15 1,-46 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6.674"/>
    </inkml:context>
    <inkml:brush xml:id="br0">
      <inkml:brushProperty name="width" value="0.1" units="cm"/>
      <inkml:brushProperty name="height" value="0.1" units="cm"/>
      <inkml:brushProperty name="color" value="#E71224"/>
    </inkml:brush>
  </inkml:definitions>
  <inkml:trace contextRef="#ctx0" brushRef="#br0">306 202 21890,'-5'-1'486,"0"0"0,0 1 0,1-1 0,-1 1 0,-10 1 0,-22 2 1311,-39 0 1923,74-3-3642,1 0 0,0 0 0,-1 0 0,1-1 0,0 1 0,-1 0 0,1-1 0,0 1 0,0-1 0,0 1 0,-1-1 0,1 0 0,0 0 0,0 1 0,0-1 0,0 0 0,0 0 0,0 0 0,1 0 0,-1 0 0,0 0 0,0 0 0,1-1 0,-2 0 0,1-2-17,0 1-1,0-1 1,0 0-1,0 0 1,0 0-1,1 0 1,0 1 0,0-7-1,1-3-70,0 0 0,2 0-1,-1 0 1,6-14 0,-7 23 10,0 0 0,1 0 0,-1 1 0,1-1 0,0 1 0,0-1 0,0 1 0,1 0 0,-1-1 0,1 1 0,0 1 0,0-1 0,0 0 0,0 1 0,0-1 0,0 1 0,1 0 0,-1 0 0,1 0 0,0 1 0,-1-1 0,1 1 0,0 0 0,0 0 0,0 0 0,0 1 0,0-1 0,0 1 0,0 0 0,0 0 0,0 0 0,0 1 0,0-1 0,0 1 0,4 1 0,2 1 0,0 0 0,1 1 0,-1 0 0,-1 0 0,1 1 0,-1 1 0,1-1 0,-2 2 0,1-1 0,-1 1 0,0 0 0,9 10 0,-9-6 0,0 0 0,-1 0 0,0 0 0,-1 1 0,0 0 0,0 0 0,-2 1 0,1-1 0,-2 1 0,0 0 0,0 0 0,-1 0 0,-1 1 0,0-1 0,-2 18 0,1-21 0,-2 0 0,1 0 0,-1 0 0,-1 0 0,0 0 0,0 0 0,-1 0 0,-1-1 0,1 0 0,-1 0 0,-1 0 0,0 0 0,0-1 0,0 0 0,-1 0 0,-1-1 0,1 0 0,-1 0 0,0-1 0,-12 7 0,-8 4 0,-1-2 0,-54 20 0,66-29 0,1-1 0,-1 0 0,1-2 0,-1 0 0,0-1 0,0-1 0,-19 0 0,33-1 0,1 0 0,0 0 0,-1-1 0,1 1 0,0-1 0,-1 1 0,1-1 0,0 0 0,0 0 0,0 1 0,0-2 0,0 1 0,0 0 0,0 0 0,-2-2 0,3 2 0,1 0 0,-1 0 0,1 1 0,-1-1 0,1 0 0,-1 0 0,1 0 0,0 0 0,-1 0 0,1 0 0,0 0 0,0 0 0,0 0 0,0 0 0,0 0 0,0 0 0,0 0 0,0 0 0,0 0 0,0 0 0,0 0 0,1 0 0,0-2 0,0 0 0,1-1 0,1 0 0,-1 1 0,0-1 0,1 1 0,0 0 0,0 0 0,0 0 0,0 0 0,0 0 0,0 1 0,1-1 0,0 1 0,5-3 0,2 0 10,1 1 1,0 0-1,0 1 0,1 0 1,-1 1-1,1 0 0,-1 1 1,1 0-1,-1 1 0,1 0 1,-1 1-1,23 5 0,-9 0-665,37 13 0,24 16-4794,-13-6-4524,-50-21 4585,1-6-1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7.015"/>
    </inkml:context>
    <inkml:brush xml:id="br0">
      <inkml:brushProperty name="width" value="0.1" units="cm"/>
      <inkml:brushProperty name="height" value="0.1" units="cm"/>
      <inkml:brushProperty name="color" value="#E71224"/>
    </inkml:brush>
  </inkml:definitions>
  <inkml:trace contextRef="#ctx0" brushRef="#br0">12 21 32767,'-3'-6'0,"-3"-1"0,3 4-964,21-2-1812,27 10-14638,-25-10 11610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48.183"/>
    </inkml:context>
    <inkml:brush xml:id="br0">
      <inkml:brushProperty name="width" value="0.1" units="cm"/>
      <inkml:brushProperty name="height" value="0.1" units="cm"/>
      <inkml:brushProperty name="color" value="#E71224"/>
    </inkml:brush>
  </inkml:definitions>
  <inkml:trace contextRef="#ctx0" brushRef="#br0">1 473 32767,'28'-12'0,"25"-10"0,31-9 0,34-8 0,27-5 0,36-8 0,28-4-224,19 3-760,12 7-840,-17-7-4121,-37 27 1,-57 4-1,-62 5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56.388"/>
    </inkml:context>
    <inkml:brush xml:id="br0">
      <inkml:brushProperty name="width" value="0.1" units="cm"/>
      <inkml:brushProperty name="height" value="0.1" units="cm"/>
      <inkml:brushProperty name="color" value="#E71224"/>
    </inkml:brush>
  </inkml:definitions>
  <inkml:trace contextRef="#ctx0" brushRef="#br0">3 87 19530,'-2'-62'5051,"2"38"3135,25 537-8186,-12-368-1806,-13-143 1435,1 0 1,-1 0 0,1 0-1,-1 0 1,1 0-1,0 0 1,0 0-1,0 0 1,0 0 0,0 0-1,1 2 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56.787"/>
    </inkml:context>
    <inkml:brush xml:id="br0">
      <inkml:brushProperty name="width" value="0.1" units="cm"/>
      <inkml:brushProperty name="height" value="0.1" units="cm"/>
      <inkml:brushProperty name="color" value="#E71224"/>
    </inkml:brush>
  </inkml:definitions>
  <inkml:trace contextRef="#ctx0" brushRef="#br0">423 80 21330,'8'-20'2501,"12"-35"-1,-20 55-2433,0 1 1,0-1-1,0 0 0,0 0 0,-1 0 1,1 0-1,0 0 0,0 0 0,0 0 1,-1 0-1,1 0 0,0 0 1,0 0-1,0 0 0,-1 0 0,1 0 1,0 0-1,0 0 0,0 0 0,0 0 1,-1 0-1,1 0 0,0 0 0,-2-2 673,2 2-672,0 0-1,0 0 0,0 0 0,0 0 1,0-1-1,0 1 0,0 0 0,-1 0 1,1 0-1,0 0 0,0-1 0,0 1 1,0 0-1,0 0 0,0 0 1,0-1-1,0 1 0,0 0 0,-18 17 980,15-13-722,-85 83 932,8-8-1169,-138 173-1,217-250-87,-3 3 0,0 0 0,0 0 0,1 1 0,-1-1 0,2 1 0,-1-1 0,0 1 0,1 0 0,0 0 0,1 0 0,-1 0 0,0 8 0,2-13 0,0 0 0,1-1 0,-1 1 0,0 0 0,0 0 0,1 0 0,-1 0 0,1-1 0,-1 1 0,0 0 0,1 0 0,0-1 0,-1 1 0,1 0 0,-1-1 0,1 1 0,0 0 0,-1-1 0,1 1 0,0-1 0,0 0 0,0 1 0,-1-1 0,1 1 0,0-1 0,0 0 0,0 0 0,1 1 0,28 3 0,-23-4 0,272 2 49,-128-5-1328,-92 3-415,40 0-3350,-23-3-1873,-27 0 956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57.122"/>
    </inkml:context>
    <inkml:brush xml:id="br0">
      <inkml:brushProperty name="width" value="0.1" units="cm"/>
      <inkml:brushProperty name="height" value="0.1" units="cm"/>
      <inkml:brushProperty name="color" value="#E71224"/>
    </inkml:brush>
  </inkml:definitions>
  <inkml:trace contextRef="#ctx0" brushRef="#br0">1 92 21478,'0'-92'7525,"0"372"-3376,0 141-5607,0-416 1796,0 18-1314,5-2-3304,55-29-16995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3.703"/>
    </inkml:context>
    <inkml:brush xml:id="br0">
      <inkml:brushProperty name="width" value="0.1" units="cm"/>
      <inkml:brushProperty name="height" value="0.1" units="cm"/>
      <inkml:brushProperty name="color" value="#004F8B"/>
    </inkml:brush>
  </inkml:definitions>
  <inkml:trace contextRef="#ctx0" brushRef="#br0">1 129 16746,'-1'-8'598,"5"-10"6626,2 25-5774,-2-1-1062,1-1-1,0-1 0,0 1 1,1 0-1,-1-1 0,1 0 1,0-1-1,0 1 0,1-1 1,-1 0-1,0-1 0,10 3 1,5 1 72,0-1-1,35 4 1,-47-8-379,6 1-17,-1 0 0,1-2 0,27-1 0,-39 0-64,0 1 0,-1 0 0,1-1 0,0 1 0,-1-1 0,1 0-1,-1 0 1,1 0 0,-1 0 0,1 0 0,-1 0 0,0-1 0,1 1 0,-1-1 0,0 0-1,0 0 1,0 0 0,0 0 0,-1 0 0,1 0 0,0 0 0,-1 0 0,0-1 0,1 1-1,-1-1 1,0 1 0,0-1 0,0-2 0,1-5 0,-1 1 0,-1-1 0,1 0 0,-2 1 0,0-11 0,0 15 0,0 1 0,1-1 0,-1 0 0,-1 0 0,1 1 0,-1-1 0,0 1 0,0-1 0,0 1 0,-1 0 0,1 0 0,-4-4 0,5 7 0,0 0 0,0 1 0,0-1 0,0 0 0,0 0 0,0 1 0,0-1 0,0 1 0,0-1 0,0 1 0,-1-1 0,1 1 0,0 0 0,0 0 0,-1-1 0,1 1 0,0 0 0,0 0 0,0 0 0,-1 0 0,1 1 0,0-1 0,0 0 0,-1 0 0,1 1 0,0-1 0,0 1 0,0-1 0,0 1 0,0-1 0,0 1 0,0 0 0,0 0 0,0-1 0,0 1 0,0 0 0,0 0 0,0 0 0,0 0 0,1 0 0,-1 0 0,0 0 0,0 2 0,-2 2 0,-1 0 0,1 1 0,0-1 0,0 1 0,1 0 0,0 0 0,-3 8 0,2 12 0,0 1 0,2-1 0,0 0 0,2 1 0,6 34 0,31 130 0,-20-124 0,-6-23 0,11 71 0,-21-103 0,-1 0 0,-1 0 0,0 0 0,0-1 0,-1 1 0,-1 0 0,0 0 0,0 0 0,-1-1 0,-1 0 0,-4 12 0,4-17 0,0 0 0,0 1 0,-1-2 0,0 1 0,0 0 0,0-1 0,0 0 0,-1 0 0,0-1 0,0 1 0,0-1 0,-1-1 0,-10 6 0,13-7 0,0-1 0,-1 1 0,1-1 0,0 1 0,-1-1 0,1 0 0,-1-1 0,1 1 0,-1-1 0,1 0 0,-1 0 0,1 0 0,-1-1 0,1 1 0,-1-1 0,1 0 0,0-1 0,-1 1 0,1-1 0,0 0 0,0 0 0,0 0 0,-5-3 0,6 2 0,1 0 0,-1-1 0,0 1 0,1-1 0,-1 0 0,1 1 0,0-1 0,1 0 0,-1 0 0,1 0 0,-1-1 0,1 1 0,0 0 0,1 0 0,-1-1 0,1 1 0,0-7 0,0-2 0,1-1 0,0 1 0,1 0 0,5-19 0,-1 13-24,0 2 1,1-1-1,1 1 1,1 0-1,0 1 1,1 0-1,1 0 1,20-22-1,-20 26-423,0 1 0,1 0 0,1 1 1,0 0-1,0 1 0,22-11 0,43-17-4623,54-19-7218,-71 30 6260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57.454"/>
    </inkml:context>
    <inkml:brush xml:id="br0">
      <inkml:brushProperty name="width" value="0.1" units="cm"/>
      <inkml:brushProperty name="height" value="0.1" units="cm"/>
      <inkml:brushProperty name="color" value="#E71224"/>
    </inkml:brush>
  </inkml:definitions>
  <inkml:trace contextRef="#ctx0" brushRef="#br0">414 240 15169,'8'-33'1505,"-2"9"-290,-1 0-1,-1 0 1,-1 0 0,-1-1-1,-1-27 1,-1 50-1085,-1 1 0,1 0 0,0-1 0,-1 1-1,1 0 1,0-1 0,-1 1 0,0 0 0,1 0 0,-1-1 0,0 1-1,1 0 1,-1 0 0,0 0 0,0 0 0,0 0 0,0 0-1,0 0 1,0 0 0,0 0 0,-2 0 0,0-1 68,0 1 1,0 0-1,0 0 0,0 1 1,0-1-1,0 0 0,0 1 1,0 0-1,-4 0 1,-5 1 278,0 0 1,1 1 0,-1 0-1,-12 5 1,4 0-326,0 1 0,0 1 0,1 0 0,0 2 0,0 0 0,1 1 0,1 1 0,0 1 0,1 0 0,-20 23 1,25-25-160,1 1 1,0 0-1,1 1 1,0 0-1,1 0 1,1 1-1,0-1 1,1 2 0,1-1-1,1 1 1,0 0-1,0 0 1,2 0-1,-2 25 1,5-34 6,-1 1 1,1 0-1,0 0 0,1-1 1,0 1-1,0 0 0,0-1 1,1 0-1,0 0 0,1 0 1,0 0-1,0 0 0,0 0 0,1-1 1,0 0-1,0 0 0,0-1 1,1 1-1,0-1 0,0 0 1,0 0-1,1-1 0,0 0 1,8 4-1,10 3-293,0-1 0,1 0 0,0-2 0,0-1 0,44 5 0,-18-5-2379,56 1 1,3-8-5505,-64-3 2347,-15-5 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9:57.891"/>
    </inkml:context>
    <inkml:brush xml:id="br0">
      <inkml:brushProperty name="width" value="0.1" units="cm"/>
      <inkml:brushProperty name="height" value="0.1" units="cm"/>
      <inkml:brushProperty name="color" value="#E71224"/>
    </inkml:brush>
  </inkml:definitions>
  <inkml:trace contextRef="#ctx0" brushRef="#br0">1 111 21838,'0'-99'4238,"0"88"24,0 179-1791,0 227-2513,3-328 42,-3-67 0,0 0 0,0 0 0,0 1 0,0-1 0,0 0 0,0 1 0,0-1 0,0 0 0,0 0 0,0 1 0,0-1 0,0 0 0,0 0 0,0 1 0,0-1 0,0 0 0,1 0 0,-1 1 0,0-1 0,0 0 0,0 0 0,0 0 0,1 1 0,-1-1 0,0 0 0,0 0 0,0 0 0,1 0 0,-1 1 0,0-1 0,0 0 0,1 0 0,-1 0 0,0 0 0,0 0 0,1 0 0,-1 0 0,12-5 0,10-17 0,-21 22 0,77-99 0,-49 60 0,43-47 0,-62 76 0,0 1 0,1-1 0,0 2 0,1 0 0,0 0 0,0 1 0,0 0 0,1 1 0,14-5 0,-20 9 0,0 0 0,1 1 0,-1 0 0,1 0 0,-1 1 0,1 0 0,0 0 0,-1 0 0,1 1 0,-1 1 0,1-1 0,-1 1 0,0 0 0,0 1 0,0 0 0,0 0 0,0 0 0,0 1 0,-1 0 0,11 8 0,-13-9 0,0 1 0,0 0 0,-1 0 0,1 0 0,-1 0 0,0 1 0,0-1 0,0 1 0,0 0 0,-1 0 0,0 0 0,0 0 0,0 0 0,-1 0 0,0 1 0,0-1 0,0 0 0,0 1 0,-1-1 0,0 1 0,0-1 0,-1 1 0,1-1 0,-1 0 0,0 1 0,-1-1 0,1 0 0,-1 0 0,-4 8 0,0-2 11,0-1 0,-1 0-1,0 0 1,-1 0 0,0-1 0,-1 0-1,0 0 1,0-1 0,-1 0 0,0-1 0,0 0-1,-1-1 1,-18 9 0,0-2-752,0-2 0,-2 0-1,1-2 1,-36 5 0,56-12-920,-1 0 1,0-1-1,-17 0 0,25-1 1179,0 0 0,1 0-1,-1-1 1,1 1 0,-1-1-1,1 1 1,-1-1-1,1 0 1,-1 0 0,1 0-1,0 0 1,0-1 0,-1 1-1,1 0 1,0-1-1,0 0 1,0 1 0,0-1-1,1 0 1,-1 0-1,-1-3 1,-10-29-5490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0.823"/>
    </inkml:context>
    <inkml:brush xml:id="br0">
      <inkml:brushProperty name="width" value="0.1" units="cm"/>
      <inkml:brushProperty name="height" value="0.1" units="cm"/>
      <inkml:brushProperty name="color" value="#E71224"/>
    </inkml:brush>
  </inkml:definitions>
  <inkml:trace contextRef="#ctx0" brushRef="#br0">0 846 19838,'0'0'1234,"12"-4"2777,43-18-1674,-1-1-1,64-39 1,-83 43-1913,55-30-382,-2-5-1,-3-3 1,-2-3 0,-2-4-1,116-122 1,-167 154-42,-11 14 0,-1-2 0,-1 0 0,-1 0 0,27-45 0,-43 65 0,0-1 0,0 1 0,0-1 0,0 1 0,0-1 0,0 1 0,0-1 0,0 1 0,0-1 0,0 1 0,0-1 0,0 1 0,0-1 0,0 1 0,0-1 0,0 1 0,-1-1 0,1 1 0,0-1 0,0 1 0,-1 0 0,1-1 0,0 1 0,-1-1 0,1 1 0,0 0 0,-1-1 0,1 1 0,0 0 0,-1-1 0,1 1 0,-1 0 0,1 0 0,-1-1 0,1 1 0,-1 0 0,1 0 0,-1 0 0,1 0 0,-1 0 0,1-1 0,-1 1 0,1 0 0,-1 0 0,1 0 0,-1 0 0,1 1 0,-1-1 0,-35-1 0,27 2 0,-304 12 0,252-6 0,0 2 0,0 4 0,-62 20 0,116-30 0,-1-1 0,1 1 0,-1 1 0,-8 4 0,17-8 0,-1 0 0,0 0 0,0 0 0,0 0 0,0 0 0,1 1 0,-1-1 0,0 0 0,0 0 0,0 0 0,0 0 0,0 0 0,1 0 0,-1 0 0,0 0 0,0 0 0,0 1 0,0-1 0,0 0 0,0 0 0,0 0 0,0 0 0,0 0 0,1 1 0,-1-1 0,0 0 0,0 0 0,0 0 0,0 0 0,0 0 0,0 1 0,0-1 0,0 0 0,0 0 0,0 0 0,0 0 0,0 1 0,0-1 0,0 0 0,0 0 0,0 0 0,0 0 0,-1 1 0,1-1 0,0 0 0,0 0 0,0 0 0,0 0 0,0 0 0,0 0 0,0 1 0,-1-1 0,2 0 0,52-10 0,-1-2 0,74-28 0,4 0 0,46-3 0,-145 38 0,1 1 0,-1 1 0,55 2 0,-77 2 0,0 0 0,-1 1-1,1 0 1,-1 0 0,1 1 0,-1 0 0,0 0-1,0 1 1,0 0 0,-1 1 0,0-1-1,1 2 1,-2-1 0,1 1 0,6 6 0,6 10 11,0 1 0,-1 1 0,16 30 0,-18-28-2453,1-1 0,33 38 0,43 21-10295,-58-54 6369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2.177"/>
    </inkml:context>
    <inkml:brush xml:id="br0">
      <inkml:brushProperty name="width" value="0.1" units="cm"/>
      <inkml:brushProperty name="height" value="0.1" units="cm"/>
      <inkml:brushProperty name="color" value="#E71224"/>
    </inkml:brush>
  </inkml:definitions>
  <inkml:trace contextRef="#ctx0" brushRef="#br0">483 856 20222,'-2'-1'279,"0"0"0,1 0-1,-1 0 1,0-1 0,0 1 0,1 0 0,-1-1 0,0 0 0,1 1 0,0-1-1,-1 0 1,1 1 0,0-1 0,0 0 0,0 0 0,0 0 0,0 0-1,-1-4 1,-8-39 2336,-3-56 942,4 14-3198,-4-1-1,-34-118 0,-18 28-358,23 69 0,42 109 0,0 0 0,0-1 0,0 1 0,0 0 0,0-1 0,0 1 0,0-1 0,0 1 0,-1 0 0,1-1 0,0 1 0,0 0 0,0-1 0,-1 1 0,1 0 0,0 0 0,0-1 0,-1 1 0,1 0 0,0 0 0,-1-1 0,1 1 0,0 0 0,-1 0 0,1 0 0,0 0 0,-1 0 0,1-1 0,0 1 0,-1 0 0,1 0 0,-1 0 0,1 0 0,-1 0 0,-10 10 0,-9 27 0,18-33 0,-170 354 0,166-344 0,0-4 0,0 1 0,2 0 0,-1-1 0,1 2 0,1-1 0,-4 21 0,9-65 0,1 0 0,2 0 0,1 1 0,2 0 0,1 0 0,1 0 0,2 2 0,1-1 0,21-35 0,-31 60-3,1 1 1,0-1-1,0 1 1,0 0-1,1 0 1,0 0-1,0 1 1,0 0-1,0 0 0,1 0 1,-1 0-1,1 1 1,8-4-1,-4 4 13,0 0 0,-1 0 0,1 1 0,0 0 0,0 1 0,0 0-1,1 1 1,9 0 0,9 3-150,0 2 0,0 0 0,-1 2 0,0 1 0,32 14 0,10 3-1655,-39-15-2185,1 2 0,53 28 1,-38-11-2098,-15-8 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3.942"/>
    </inkml:context>
    <inkml:brush xml:id="br0">
      <inkml:brushProperty name="width" value="0.1" units="cm"/>
      <inkml:brushProperty name="height" value="0.1" units="cm"/>
      <inkml:brushProperty name="color" value="#E71224"/>
    </inkml:brush>
  </inkml:definitions>
  <inkml:trace contextRef="#ctx0" brushRef="#br0">60 98 22802,'-12'-32'1884,"9"21"-933,-1 0 1,-1 1-1,1 0 1,-9-13-1,10 56 2188,-4 115-2978,1-73-288,3 1 1,4 0-1,12 81 0,-11-145-475,1-1 0,0 1-1,1-1 1,0 0 0,1 0-1,0-1 1,1 1-1,13 17 1,-13-20-838,1-1 0,-1 0-1,1 0 1,0 0 0,0-1 0,15 9 0,9-2-4133,-5-8 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4.338"/>
    </inkml:context>
    <inkml:brush xml:id="br0">
      <inkml:brushProperty name="width" value="0.1" units="cm"/>
      <inkml:brushProperty name="height" value="0.1" units="cm"/>
      <inkml:brushProperty name="color" value="#E71224"/>
    </inkml:brush>
  </inkml:definitions>
  <inkml:trace contextRef="#ctx0" brushRef="#br0">0 175 18890,'9'-16'661,"0"1"0,1 0 0,0 0 0,1 1 0,0 0 0,2 1 0,25-22 0,-31 31-438,-1-1 1,1 1-1,-1 0 0,1 1 0,1 0 0,-1 0 1,0 0-1,1 1 0,-1 0 0,1 0 1,0 1-1,-1 0 0,1 1 0,0-1 1,0 1-1,0 1 0,-1 0 0,1 0 0,0 0 1,10 4-1,-11-3-64,1 1 0,0 0 0,-1 1 0,0-1 0,0 1 0,0 1 0,0-1 0,-1 1 0,0 1 0,0-1 0,0 1 0,0 0 0,-1 0 0,0 0 0,-1 1 0,1 0 0,-1 0 0,0 0 0,-1 0 0,0 1 0,0 0 0,3 13 0,-3-7-138,-1 1-1,-1 0 0,0 0 0,0 0 1,-2 0-1,0 0 0,0-1 1,-2 1-1,0 0 0,0-1 1,-10 23-1,-6 5-20,-1-2 0,-41 61 0,-13 24 0,70-118 0,-9 26 0,13-32 0,-1-1 0,1 1 0,0 0 0,0-1 0,0 1 0,0 0 0,0-1 0,0 1 0,0-1 0,1 1 0,-1 0 0,0-1 0,0 1 0,0-1 0,0 1 0,1 0 0,-1-1 0,0 1 0,1-1 0,-1 1 0,0-1 0,1 1 0,-1-1 0,1 1 0,-1-1 0,1 0 0,-1 1 0,1-1 0,-1 0 0,1 1 0,-1-1 0,1 0 0,0 1 0,-1-1 0,1 0 0,-1 0 0,1 0 0,0 0 0,-1 0 0,1 0 0,0 0 0,-1 0 0,1 0 0,-1 0 0,1 0 0,0 0 0,0 0 0,50-6-138,-1-1-1,0-3 1,92-30-1,-106 29-324,77-29-3554,-4-9-5642,-59 21 3634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4.838"/>
    </inkml:context>
    <inkml:brush xml:id="br0">
      <inkml:brushProperty name="width" value="0.1" units="cm"/>
      <inkml:brushProperty name="height" value="0.1" units="cm"/>
      <inkml:brushProperty name="color" value="#E71224"/>
    </inkml:brush>
  </inkml:definitions>
  <inkml:trace contextRef="#ctx0" brushRef="#br0">246 212 21966,'-6'-11'529,"0"1"0,-1-1 0,0 1 0,-1 1 0,0-1 0,-1 1-1,0 1 1,-16-13 0,21 18-362,1 1 0,-1 0 0,1-1 0,-1 2 0,0-1 0,0 0 0,0 1 0,0-1 0,0 1-1,-1 0 1,1 1 0,0-1 0,0 1 0,-1 0 0,1 0 0,0 0 0,0 0 0,-1 1 0,1 0 0,0 0 0,0 0-1,0 0 1,0 1 0,0-1 0,0 1 0,0 0 0,0 0 0,-4 4 0,5-4-124,0 1 1,0-1-1,1 1 1,-1-1-1,1 1 1,-1 0-1,1 0 1,0 0 0,0 0-1,1 0 1,-1 0-1,0 1 1,1-1-1,0 0 1,0 1-1,0-1 1,0 1-1,1 0 1,-1-1-1,1 1 1,0 0-1,0-1 1,0 1-1,0-1 1,1 1-1,0 0 1,0-1-1,0 1 1,2 5-1,1-1-52,-1 0 1,2 0-1,-1 0 0,1 0 0,0-1 1,1 0-1,0 0 0,0 0 0,0-1 1,1 0-1,7 5 0,21 10 9,0-2 0,1-1 0,1-1 0,72 20 0,-64-23 0,-2 2 0,0 1 0,43 26 0,-82-41 0,0 0 0,0 0 0,-1 0 0,0 1 0,1 0 0,-1 0 0,0 0 0,0 0 0,0 0 0,-1 0 0,1 1 0,2 4 0,-5-6 0,0 0 0,1 0 0,-1-1 0,0 1 0,0 0 0,0 0 0,0-1 0,0 1 0,-1 0 0,1 0 0,-1-1 0,1 1 0,-1 0 0,1-1 0,-1 1 0,0 0 0,0-1 0,0 1 0,0-1 0,0 0 0,0 1 0,0-1 0,0 0 0,-1 0 0,1 1 0,0-1 0,-1 0 0,1 0 0,-1 0 0,-2 1 0,-17 10 0,-1 0 0,0-1 0,0-1 0,-1-1 0,-32 8 0,-121 21 0,136-31 0,-76 3 0,113-9 0,-1-1 0,1 0 0,-1 0 0,1-1 0,0 1 0,-1-1 0,1 0 0,-1 0 0,1 0 0,0 0 0,0 0 0,-7-4 0,9 3 0,0 1 0,0 0 0,0-1 0,0 1 0,0-1 0,0 1 0,1-1 0,-1 1 0,0-1 0,1 0 0,-1 1 0,1-1 0,0 0 0,0 1 0,-1-1 0,1 0 0,0 0 0,0 1 0,1-1 0,-1 0 0,0 1 0,0-1 0,1 0 0,-1 1 0,1-1 0,0 0 0,0-1 0,9-20 0,1 0 0,0 0 0,2 2 0,19-27 0,5-8 0,-29 43 0,19-31 0,39-86 0,-60 117 0,-1 1 0,-1-1 0,0 0 0,-1 0 0,0 0 0,-1-1 0,-1 1 0,0-1 0,-1 1 0,0-1 0,-1 1 0,-3-18 0,3 26-82,-1-1 1,0 1-1,0 0 1,0 1-1,-1-1 0,1 0 1,-1 1-1,0-1 0,-1 1 1,1 0-1,-1 0 1,1 0-1,-1 0 0,-1 1 1,1 0-1,0 0 0,-1 0 1,1 0-1,-1 0 1,0 1-1,0 0 0,0 0 1,0 1-1,0-1 0,-1 1 1,1 0-1,0 0 1,-1 1-1,1 0 0,0 0 1,-1 0-1,-6 1 0,-31 3-2809,30-6 1427,10 1 863,0 0 0,-1 1 1,1-1-1,-1 1 0,1 0 0,0 0 0,-1 0 1,1 1-1,-5 0 0,7 0 256,-1 0-1,1 0 1,-1 0 0,1 0-1,0 0 1,-1 0 0,1 0 0,0 0-1,0 1 1,0-1 0,0 1-1,0-1 1,0 1 0,0-1-1,0 1 1,1-1 0,-1 1-1,0-1 1,1 1 0,0 0-1,-1 0 1,1-1 0,0 1-1,0 2 1,1 21-5187</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5.170"/>
    </inkml:context>
    <inkml:brush xml:id="br0">
      <inkml:brushProperty name="width" value="0.1" units="cm"/>
      <inkml:brushProperty name="height" value="0.1" units="cm"/>
      <inkml:brushProperty name="color" value="#E71224"/>
    </inkml:brush>
  </inkml:definitions>
  <inkml:trace contextRef="#ctx0" brushRef="#br0">1 32 29227,'2'-28'857,"-2"28"-846,0 0 0,0 0 1,0-1-1,0 1 0,0 0 0,0 0 1,0 0-1,0 0 0,0 0 0,0 0 1,0-1-1,0 1 0,0 0 0,0 0 1,0 0-1,0 0 0,0 0 0,0 0 1,1-1-1,-1 1 0,0 0 0,0 0 1,0 0-1,0 0 0,0 0 0,0 0 1,0 0-1,0 0 0,1 0 0,-1 0 1,0 0-1,0-1 0,0 1 0,0 0 1,0 0-1,0 0 0,0 0 0,1 0 1,-1 0-1,0 0 0,0 0 0,0 0 1,0 0-1,0 0 0,1 0 0,-1 0 1,0 0-1,0 0 0,0 0 0,0 1 1,0-1-1,0 0 0,0 0 0,1 0 1,-1 0-1,0 0 0,0 0 0,0 0 1,0 0-1,0 0 0,0 0 0,0 0 1,0 1-1,0-1 0,1 0 0,-1 0 1,0 0-1,0 0 0,0 0 0,17 49 704,84 518 390,-76-392-1572,-20-148 430,5-2-3756,-9-24 3325,-1 0 0,1 0 0,0 0 0,10 8-4212,-10-9 4212,0 1 0,1-1 0,-1 1 0,0-1 0,1 0-1,-1 1 1,0-1 0,1 0 0,-1 0 0,1 0 0,-1 0 0,0 0 0,1-1 0,-1 1 0,0 0 0,1-1 0,-1 1 0,0-1 0,1 1 0,-1-1 0,2 0 0,16-12-5300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5.518"/>
    </inkml:context>
    <inkml:brush xml:id="br0">
      <inkml:brushProperty name="width" value="0.1" units="cm"/>
      <inkml:brushProperty name="height" value="0.1" units="cm"/>
      <inkml:brushProperty name="color" value="#E71224"/>
    </inkml:brush>
  </inkml:definitions>
  <inkml:trace contextRef="#ctx0" brushRef="#br0">340 361 14425,'0'-59'1678,"2"25"-485,-1 1 0,-3-1-1,0 1 1,-2 0-1,-12-48 1,15 78-1035,0 0 0,0 0 0,0 0 0,-1 1 0,1-1 0,-1 0 0,0 0 0,0 1 0,0-1 0,0 1 0,0 0 0,0 0 0,-1 0 0,1 0 1,-1 0-1,1 0 0,-1 0 0,0 1 0,0-1 0,1 1 0,-1 0 0,0 0 0,0 0 0,0 0 0,-1 1 0,1-1 0,0 1 0,0 0 0,0 0 0,0 0 0,0 0 0,-1 0 0,1 1 0,0-1 0,0 1 1,-3 1-1,-6 2 159,1 0 0,0 0 1,0 1-1,1 0 0,-1 1 1,1 0-1,1 0 1,-13 11-1,11-6-250,0 0-1,1 1 1,0 0 0,1 0-1,0 1 1,1 1 0,0-1-1,1 1 1,1 1 0,0-1-1,1 1 1,-4 16 0,7-21-71,0 1 1,0-1 0,1 1 0,0-1-1,1 1 1,0-1 0,1 1-1,0-1 1,1 1 0,0-1-1,0 0 1,1 0 0,1 0 0,0 0-1,0 0 1,0-1 0,2 1-1,10 15 1,-5-13-90,1-1 0,0 0 0,0-1 0,1 0 1,1-1-1,-1 0 0,2-1 0,-1-1 0,1 0 0,0-1 0,0 0 0,26 5 0,8-1-1616,0-2-1,81 3 0,-128-11 1637,40 3-3052,0-1 0,1-3 0,-1-1 1,51-10-1,-43-4-2236</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5.918"/>
    </inkml:context>
    <inkml:brush xml:id="br0">
      <inkml:brushProperty name="width" value="0.1" units="cm"/>
      <inkml:brushProperty name="height" value="0.1" units="cm"/>
      <inkml:brushProperty name="color" value="#E71224"/>
    </inkml:brush>
  </inkml:definitions>
  <inkml:trace contextRef="#ctx0" brushRef="#br0">69 163 24690,'-69'-162'6281,"101"229"-6057,-4 3 1,-2 0-1,-4 1 1,-3 1-1,-3 2 1,-3-1-1,7 144 1,-16-103-225,-4-114 0,0 1 0,0 0 0,0 0 0,0-1 0,1 1 0,-1 0 0,0 0 0,0-1 0,0 1 0,0 0 0,1-1 0,-1 1 0,0 0 0,1-1 0,-1 1 0,1 0 0,-1-1 0,0 1 0,1-1 0,-1 1 0,1-1 0,0 1 0,-1-1 0,1 1 0,-1-1 0,1 0 0,0 1 0,-1-1 0,1 0 0,0 1 0,1-1 0,0 0 0,-1 0 0,1-1 0,-1 1 0,1 0 0,-1-1 0,1 1 0,-1-1 0,1 0 0,-1 1 0,0-1 0,1 0 0,1-1 0,7-6 0,0 0 0,14-17 0,-21 22 0,29-35 0,-1-2 0,32-55 0,-37 53 0,2 1 0,46-52 0,-67 86 0,1-1 0,0 1 0,1 1 0,-1-1 0,1 2 0,0-1 0,0 1 0,1 0 0,0 1 0,0 0 0,0 1 0,0 0 0,0 0 0,13-1 0,-17 4 0,1-1 0,0 1 0,0 1 0,0-1 0,0 1 0,0 0 0,0 1 0,0 0 0,-1 0 0,1 0 0,-1 1 0,1 0 0,-1 0 0,0 1 0,0-1 0,-1 1 0,1 1 0,-1-1 0,0 1 0,0 0 0,0 0 0,5 7 0,-6-7 1,0 1-1,0 0 1,-1 0-1,0 0 1,0 0-1,0 0 1,-1 1-1,0-1 1,0 1-1,0-1 1,-1 1-1,0 0 1,0 0-1,-1-1 1,0 1-1,0 0 1,-1 0-1,0 0 1,0-1-1,0 1 1,-1 0-1,0-1 1,0 1-1,-4 6 0,0-1-12,-1-1-1,0 1 0,-1-1 0,-1-1 0,1 0 0,-1 0 0,-1 0 0,0-1 1,0-1-1,-1 0 0,-18 11 0,1-4-1116,1-1-1,-2-1 1,0-2-1,-31 9 1,44-16-390,0 0-1,0-1 1,0-1 0,0 0 0,0-1-1,0-1 1,-1-1 0,1 0-1,-25-5 1,-11-14-4369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4.059"/>
    </inkml:context>
    <inkml:brush xml:id="br0">
      <inkml:brushProperty name="width" value="0.1" units="cm"/>
      <inkml:brushProperty name="height" value="0.1" units="cm"/>
      <inkml:brushProperty name="color" value="#004F8B"/>
    </inkml:brush>
  </inkml:definitions>
  <inkml:trace contextRef="#ctx0" brushRef="#br0">103 121 17958,'0'-8'673,"-1"-1"1,0 1-1,0-1 1,-1 1 0,0-1-1,0 1 1,-7-15-1,8 21-490,0-1-1,0 1 0,0 0 1,-1 0-1,1 0 0,0 0 1,-1 0-1,0 0 0,1 0 1,-1 0-1,0 1 1,0-1-1,0 0 0,0 1 1,0 0-1,0-1 0,0 1 1,-1 0-1,1 0 0,0 0 1,-1 1-1,1-1 0,-1 1 1,1-1-1,-1 1 1,1 0-1,-1 0 0,1 0 1,-1 0-1,-2 0 0,4 0-85,0 1-1,0-1 1,0 0-1,0 0 1,0 1-1,0-1 1,1 0-1,-1 1 1,0-1-1,0 1 1,0-1-1,0 1 1,1-1-1,-1 1 1,0 0-1,1-1 1,-1 1-1,0 0 1,1 0-1,-1-1 1,1 1-1,-1 0 1,1 0-1,-1 1 1,0 0-8,1 0 1,0 0 0,0 0-1,0 0 1,0 0-1,0 0 1,0 0 0,1 0-1,-1 0 1,1 0 0,0 3-1,3 3-33,0 1 0,1-1 0,-1 1 0,8 8 0,18 18-56,0 0 0,58 48 0,-60-59 0,0 1 0,-2 2 0,-1 0 0,-1 2 0,23 37 0,-44-61 0,0 1 1,0-1-1,-1 1 1,0 0-1,0-1 0,0 1 1,1 11-1,-3-14-92,0 0 0,0 0-1,0 0 1,0 0 0,0-1-1,-1 1 1,0 0 0,1 0-1,-1-1 1,0 1 0,0 0-1,-1-1 1,1 1 0,0-1-1,-1 1 1,1-1 0,-1 0-1,-2 3 1,3-5-27,1 1 0,-1-1 0,1 1 0,-1-1 0,1 1 1,-1-1-1,0 1 0,1-1 0,-1 1 0,0-1 0,1 0 0,-1 1 0,0-1 0,0 0 0,1 0 0,-1 0 0,0 1 0,0-1 0,1 0 0,-1 0 0,0 0 1,0 0-1,1 0 0,-1-1 0,-1 1 0,-18-12-3647,-8-4-2990,5 6 955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07.581"/>
    </inkml:context>
    <inkml:brush xml:id="br0">
      <inkml:brushProperty name="width" value="0.1" units="cm"/>
      <inkml:brushProperty name="height" value="0.1" units="cm"/>
      <inkml:brushProperty name="color" value="#E71224"/>
    </inkml:brush>
  </inkml:definitions>
  <inkml:trace contextRef="#ctx0" brushRef="#br0">1 396 20598,'8'-1'4941,"11"4"-2333,4 14 353,-20-14-2850,1 0-1,0 0 1,0 0 0,0-1-1,0 1 1,0-1-1,0 0 1,1 0-1,-1-1 1,1 1 0,-1-1-1,1 0 1,0 0-1,7 0 1,5-1-110,-1-1 1,1-1-1,-1 0 0,0-2 0,1 1 1,-1-2-1,-1 0 0,22-10 0,118-70-106,-131 71 40,119-74-1523,155-85-11467,-203 125 7067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23.162"/>
    </inkml:context>
    <inkml:brush xml:id="br0">
      <inkml:brushProperty name="width" value="0.1" units="cm"/>
      <inkml:brushProperty name="height" value="0.1" units="cm"/>
      <inkml:brushProperty name="color" value="#E71224"/>
    </inkml:brush>
  </inkml:definitions>
  <inkml:trace contextRef="#ctx0" brushRef="#br0">163 73 28319,'-17'-73'2965,"15"144"-2430,-3-1 1,-16 78 0,-46 135-660,53-233 87,3 0 0,1 1 0,3 0 0,-1 102 0,14-112-253,-5-36-423,1 0 0,0 0 0,0 0 0,0-1-1,6 9 1,-7-11 40,1 1 0,1-1 0,-1 1 0,0-1 0,0 0 0,1 0 0,-1 0 0,1 0 0,0 0 0,0-1 0,-1 1 0,1-1 0,0 0 0,0 0 0,0 0 0,1 0 0,-1 0 0,0-1 0,0 1 0,0-1 0,1 0 0,-1 0 0,5 0 0,19-7-5251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23.670"/>
    </inkml:context>
    <inkml:brush xml:id="br0">
      <inkml:brushProperty name="width" value="0.1" units="cm"/>
      <inkml:brushProperty name="height" value="0.1" units="cm"/>
      <inkml:brushProperty name="color" value="#E71224"/>
    </inkml:brush>
  </inkml:definitions>
  <inkml:trace contextRef="#ctx0" brushRef="#br0">1010 108 13689,'-1'-14'1266,"-1"1"1,0-1-1,-7-22 0,9 35-1158,-1-1 108,0 0 1,0 1 0,0-1-1,0 0 1,0 0 0,-1 1-1,1-1 1,0 1 0,-1-1-1,1 1 1,-1 0 0,0 0-1,1-1 1,-1 1-1,0 0 1,0 0 0,1 1-1,-1-1 1,0 0 0,0 1-1,0-1 1,0 1 0,0-1-1,0 1 1,0 0 0,0 0-1,-2 0 1,-9 0 891,0 0 0,-25 4 0,34-3-914,-22 4 344,0 1 0,0 1 0,1 2 0,0 1 0,0 0 0,-40 25 0,-131 100-67,177-121-406,-80 59-58,4 4-1,-119 123 0,209-195-6,-20 25 0,24-28 0,0-1 0,0 1 0,0 0 0,0 0 0,0 0 0,0 0 0,0 0 0,1 0 0,-1 0 0,1 0 0,-1 0 0,1 0 0,0 0 0,0 4 0,1-6 0,0 1 0,0-1 0,-1 1 0,1-1 0,0 0 0,0 1 0,0-1 0,0 0 0,0 0 0,0 0 0,0 0 0,0 0 0,0 0 0,0 0 0,0 0 0,0 0 0,0 0 0,-1 0 0,3-1 0,0 1 0,188-17 0,99-5 0,-155 18-106,127-9-2064,-25-20-3291,75 18-2429,-138 10 3267,48-7-1633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9.362"/>
    </inkml:context>
    <inkml:brush xml:id="br0">
      <inkml:brushProperty name="width" value="0.1" units="cm"/>
      <inkml:brushProperty name="height" value="0.1" units="cm"/>
      <inkml:brushProperty name="color" value="#E71224"/>
    </inkml:brush>
  </inkml:definitions>
  <inkml:trace contextRef="#ctx0" brushRef="#br0">17 104 16041,'-1'-15'2047,"0"0"-1,0 0 0,-1 0 1,-1 0-1,-5-14 0,11 54 2060,-4 21-3800,-1-9-270,1 80-61,3 147-1088,-1-261 999,0 18-2646,7 35 0,-7-52 1927,-1 0 0,1-1 0,0 1 0,0 0 0,1-1 0,-1 1 0,1 0 0,0-1 0,0 0 0,0 1-1,0-1 1,1 0 0,-1 0 0,1 0 0,0-1 0,5 5 0,8-2-5079</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9.700"/>
    </inkml:context>
    <inkml:brush xml:id="br0">
      <inkml:brushProperty name="width" value="0.1" units="cm"/>
      <inkml:brushProperty name="height" value="0.1" units="cm"/>
      <inkml:brushProperty name="color" value="#E71224"/>
    </inkml:brush>
  </inkml:definitions>
  <inkml:trace contextRef="#ctx0" brushRef="#br0">387 46 22170,'0'-20'1176,"5"4"0,9 7 4,18 14-4,19 39 1,17 38 3,4 35-4,-12 35 0,-23 27 4,-33 20-1240,-1 11-3116,-97-3-2729,-44-8 1,-67-20-1,-90 1 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29.174"/>
    </inkml:context>
    <inkml:brush xml:id="br0">
      <inkml:brushProperty name="width" value="0.1" units="cm"/>
      <inkml:brushProperty name="height" value="0.1" units="cm"/>
      <inkml:brushProperty name="color" value="#E71224"/>
    </inkml:brush>
  </inkml:definitions>
  <inkml:trace contextRef="#ctx0" brushRef="#br0">64 36 25438,'0'-3'374,"0"-1"0,-1 1 0,1-1 0,-1 1 0,1-1 0,-1 1-1,-2-4 1,3 6-324,0 1 0,0 0 0,0 0 0,0-1 0,0 1 0,-1 0 0,1 0-1,0 0 1,0-1 0,0 1 0,0 0 0,0 0 0,-1 0 0,1-1 0,0 1 0,0 0 0,-1 0-1,1 0 1,0 0 0,0 0 0,0 0 0,-1-1 0,1 1 0,0 0 0,0 0 0,-1 0-1,1 0 1,0 0 0,-1 0 0,1 0 0,0 0 0,0 0 0,-1 0 0,1 0 0,-11 14 912,4 3-675,1 0 0,1-1 0,0 2-1,2-1 1,-4 25 0,1 91-426,6-124 186,3 241 15,1-204-254,2 1-1,2-1 0,18 60 1,-25-100-139,2 4-137,0-1 0,1 0 0,8 16 1,-10-22-336,0 0 0,0 0 0,0-1 0,1 1 0,-1-1 0,1 1 0,-1-1 0,7 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29.508"/>
    </inkml:context>
    <inkml:brush xml:id="br0">
      <inkml:brushProperty name="width" value="0.1" units="cm"/>
      <inkml:brushProperty name="height" value="0.1" units="cm"/>
      <inkml:brushProperty name="color" value="#E71224"/>
    </inkml:brush>
  </inkml:definitions>
  <inkml:trace contextRef="#ctx0" brushRef="#br0">1 376 15577,'-1'-31'917,"2"1"0,1 0 0,2 1 0,10-48 0,-11 68-658,0 1 1,0-1 0,1 0 0,0 1 0,0-1 0,1 1-1,0 1 1,0-1 0,1 1 0,0-1 0,0 2 0,1-1-1,0 1 1,0 0 0,1 0 0,-1 1 0,1 0-1,14-6 1,-4 3 297,0 2-1,0 0 1,0 1-1,1 1 1,23-2-1,-31 5-248,1 0 0,-1 1 0,1 1 0,0-1 0,-1 2 0,0 0-1,1 0 1,-1 1 0,20 7 0,-27-8-267,-1 0-1,1 0 0,-1 0 0,0 0 1,1 1-1,-1-1 0,0 1 0,0-1 1,0 1-1,-1 0 0,1 1 1,-1-1-1,0 0 0,0 1 0,0-1 1,0 1-1,0-1 0,-1 1 1,0 0-1,1 0 0,-2 0 0,1 0 1,0 0-1,-1 0 0,1 0 1,-1 0-1,0 0 0,-1 0 0,1 0 1,-1 0-1,-2 7 0,-1 4-44,0-1-1,-2 0 0,0 0 0,0 0 0,-2 0 1,1-1-1,-11 13 0,-14 14-4,-61 59 1,32-36-809,28-21-1091,28-25-1867,71-4-16838</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29.858"/>
    </inkml:context>
    <inkml:brush xml:id="br0">
      <inkml:brushProperty name="width" value="0.1" units="cm"/>
      <inkml:brushProperty name="height" value="0.1" units="cm"/>
      <inkml:brushProperty name="color" value="#E71224"/>
    </inkml:brush>
  </inkml:definitions>
  <inkml:trace contextRef="#ctx0" brushRef="#br0">136 409 25854,'0'0'768,"0"6"1,0 6-1,2 10 0,2 7 0,5 11 0,5 0 0,5 0-600,3-2-604,1-7-1544,45-13-3817,-51-8 1</inkml:trace>
  <inkml:trace contextRef="#ctx0" brushRef="#br0" timeOffset="1">61 203 16406,'-16'-43'1428,"0"-1"252,0-3-144,4-1-224,13 28-620,15 24-652,26 12-1308,-5 13-3096,8 9-1,13 4 1,1 3-1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0.206"/>
    </inkml:context>
    <inkml:brush xml:id="br0">
      <inkml:brushProperty name="width" value="0.1" units="cm"/>
      <inkml:brushProperty name="height" value="0.1" units="cm"/>
      <inkml:brushProperty name="color" value="#E71224"/>
    </inkml:brush>
  </inkml:definitions>
  <inkml:trace contextRef="#ctx0" brushRef="#br0">1 128 22586,'3'0'322,"0"1"0,0-1 0,-1 1 0,1-1 0,0 1 0,0 0 0,0 0 0,0 0 0,-1 0 0,1 1 1,-1-1-1,1 1 0,-1 0 0,5 3 0,-2 0 20,0 0 1,-1 0-1,1 1 0,-1 0 1,7 11-1,-2 1 199,-1 1 0,-1 0 0,7 25 0,-3 4 25,5 58 0,-14-138-566,2 1 0,1 0 0,1 1 0,1-1 0,2 1 0,1 1 0,2 0 0,0 0 0,25-39 0,-32 59 0,0 1 0,1-1 0,1 1 0,-1 1 0,1-1 0,0 1 0,1 0 0,0 1 0,0-1 0,14-7 0,-17 12 0,0 0 0,0 0 0,0 0 0,0 0 0,0 1 0,1 0 0,-1 0 0,0 0 0,1 1 0,-1 0 0,1 0 0,-1 0 0,1 1 0,-1 0 0,0 0 0,1 0 0,-1 0 0,0 1 0,0 0 0,0 0 0,7 5 0,-3-2 0,0 1 0,-1 0 1,0 0-1,0 1 0,-1 0 0,0 1 0,0-1 0,-1 1 1,0 1-1,9 14 0,0 7-702,23 62 0,-2-2-3256,-29-75 2550,24 40-5334,-28-51 6006,0 0-1,0 0 0,0-1 0,1 1 1,-1-1-1,1 0 0,0 0 0,0 0 1,0-1-1,8 4 0,29 6-4835</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0.690"/>
    </inkml:context>
    <inkml:brush xml:id="br0">
      <inkml:brushProperty name="width" value="0.1" units="cm"/>
      <inkml:brushProperty name="height" value="0.1" units="cm"/>
      <inkml:brushProperty name="color" value="#E71224"/>
    </inkml:brush>
  </inkml:definitions>
  <inkml:trace contextRef="#ctx0" brushRef="#br0">25 77 24258,'-3'-7'452,"-16"-42"1364,17 31-734,2 18-1057,0 0 0,0 0 1,0 0-1,0-1 1,0 1-1,1 0 1,-1 0-1,0 0 1,0 0-1,0 0 1,0-1-1,1 1 1,-1 0-1,0 0 1,0 0-1,1 0 1,-1 0-1,0 0 1,0 0-1,0 0 1,1 0-1,-1 0 0,0 0 1,0 0-1,1 0 1,-1 0-1,0 0 1,0 0-1,0 0 1,1 0-1,-1 0 1,0 0-1,0 0 1,1 0-1,-1 1 1,0-1-1,0 0 1,0 0-1,0 0 1,1 0-1,-1 0 1,0 1-1,0-1 1,0 0-1,0 0 0,0 0 1,1 0-1,-1 1 1,0-1-1,0 0 1,0 0-1,0 0 1,0 1-1,31 30 700,-1 1 1,-1 2-1,-2 1 0,26 45 0,-34-49-712,-2 1 0,-1 0 0,-2 1 1,-1 1-1,-2 1 0,-1-1 0,-1 2 0,-2-1 0,-2 1 1,-1 0-1,-2 53 0,-2-23-13,0-39 0,0-22 0,0-6 0,0-25 0,1 0 0,1 0 0,2 0 0,0 1 0,2 0 0,1 0 0,9-25 0,-12 42 0,0 0 0,0 0 0,1 0 0,0 1 0,0-1 0,1 1 0,0 0 0,0 1 0,0-1 0,10-6 0,-10 9 0,0 1 0,0 0 0,0 0 0,0 0 0,1 0 0,-1 1 0,1 0 0,0 1 0,0-1 0,-1 1 0,1 1 0,0-1 0,0 1 0,0 0 0,7 2 0,-9-2 0,0 1 0,-1 0 0,1 0 0,0 0 0,-1 1 0,1-1 0,-1 1 0,1 0 0,-1 1 0,0-1 0,0 1 0,0 0 0,7 6 0,-9-6 0,0-1 0,0 1 0,0-1 0,0 1 0,-1 0 0,1 0 0,-1 0 0,0 0 0,1 0 0,-2 0 0,1 0 0,0 0 0,0 0 0,-1 1 0,0-1 0,0 0 0,0 0 0,0 0 0,0 1 0,0-1 0,-1 0 0,-1 3 0,-1 5 0,-1-1 0,-1-1 0,0 1 0,0-1 0,-1 1 0,0-2 0,-1 1 0,0-1 0,0 0 0,-1 0 0,0-1 0,-16 12 0,-6 3 0,-1-2 0,-47 23 0,-73 23-3178,133-62-1918,64-66-13320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4.413"/>
    </inkml:context>
    <inkml:brush xml:id="br0">
      <inkml:brushProperty name="width" value="0.1" units="cm"/>
      <inkml:brushProperty name="height" value="0.1" units="cm"/>
      <inkml:brushProperty name="color" value="#004F8B"/>
    </inkml:brush>
  </inkml:definitions>
  <inkml:trace contextRef="#ctx0" brushRef="#br0">632 58 21506,'0'-18'1252,"0"-1"-4,-3 7 4,-5 3 0,-8 26 1,-13 21-5,-21 18 4,-22 16 0,-14 17-1276,-6-21-6273,-6 30 1,6-5-1,6-13 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1.054"/>
    </inkml:context>
    <inkml:brush xml:id="br0">
      <inkml:brushProperty name="width" value="0.1" units="cm"/>
      <inkml:brushProperty name="height" value="0.1" units="cm"/>
      <inkml:brushProperty name="color" value="#E71224"/>
    </inkml:brush>
  </inkml:definitions>
  <inkml:trace contextRef="#ctx0" brushRef="#br0">0 288 18602,'42'20'4705,"-35"-16"-4200,0 0 0,0 0-1,1-1 1,14 5-1,-3-4 1,0 0-1,0-2 0,1 0 0,-1-1 1,1-1-1,-1-1 0,1-1 1,-1 0-1,1-2 0,-1 0 0,30-11 1,-39 11-465,0 0 0,0-1 0,0 0 1,0 0-1,-1-1 0,0 0 0,0-1 1,0 0-1,-1-1 0,0 1 0,-1-2 1,1 1-1,-2-1 0,1 0 0,-1 0 1,-1-1-1,1 0 0,-2 0 0,1 0 1,-1 0-1,4-20 0,-5 19-40,-1-1 0,0 0 0,-1 1 0,0-1 0,-1 0 0,0 0 0,-1 0 0,-3-16 0,4 28 0,0-1 0,0 1 0,0 0 0,0-1 0,0 1 0,0 0 0,0 0 0,0-1 0,-1 1 0,1 0 0,0 0 0,0-1 0,0 1 0,-1 0 0,1 0 0,0 0 0,0 0 0,0-1 0,-1 1 0,1 0 0,0 0 0,0 0 0,-1 0 0,1 0 0,0 0 0,-1-1 0,1 1 0,0 0 0,0 0 0,-1 0 0,1 0 0,0 0 0,-1 0 0,1 0 0,0 0 0,0 0 0,-1 0 0,1 1 0,0-1 0,-1 0 0,1 0 0,0 0 0,0 0 0,-1 0 0,1 0 0,0 1 0,0-1 0,-1 0 0,1 0 0,0 0 0,0 1 0,0-1 0,-1 0 0,1 0 0,0 1 0,-12 13 0,11-13 0,-6 11 0,0 1 0,0 0 0,1 0 0,1 1 0,0 0 0,1-1 0,0 2 0,1-1 0,1 0 0,-1 17 0,1 23 0,6 71 0,-4-122 0,10 91-75,4 0 1,32 113-1,-44-199-332,0-1-1,1 1 1,0-1-1,1 0 1,-1 0-1,1 0 1,0-1-1,1 1 1,0-1-1,0 0 1,0 0-1,7 5 1,5 6-1701,-14-13 1416,0-1 0,-1 1-1,0-1 1,1 1 0,-1 0 0,0-1-1,-1 1 1,3 7 0,-4-11 638,9 27-6231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1.604"/>
    </inkml:context>
    <inkml:brush xml:id="br0">
      <inkml:brushProperty name="width" value="0.1" units="cm"/>
      <inkml:brushProperty name="height" value="0.1" units="cm"/>
      <inkml:brushProperty name="color" value="#E71224"/>
    </inkml:brush>
  </inkml:definitions>
  <inkml:trace contextRef="#ctx0" brushRef="#br0">4 409 25238,'-4'-135'3345,"8"124"-2446,3 17-255,9 25 166,-14-26-655,19 39 475,-3 2 0,25 92-1,-31-85-1351,-3 0-1,3 82 1,-10-103-317,0-23 368,-1 0-1,0 0 1,-1 1 0,0-1 0,0 0 0,-1 0 0,0 0 0,-5 16 0,6-25 627,0 0 0,0 0 0,0 0 0,0 0 0,0 0 0,0 0 0,-11-10-3293,2-16 2136,3-6 569,-3-54-1,8-98 3104,2 93-1011,0-276 5715,-1 359-6881,0 0-1,0 0 0,1 0 0,1 0 1,-1 0-1,1 0 0,5-11 1,-6 17-237,0 0 1,1-1 0,-1 1-1,0 0 1,1 0 0,0 1-1,-1-1 1,1 0 0,0 1 0,0-1-1,0 1 1,0-1 0,0 1-1,1 0 1,-1 0 0,0 0-1,0 0 1,1 0 0,-1 1-1,1-1 1,-1 1 0,0-1 0,1 1-1,-1 0 1,1 0 0,-1 0-1,5 1 1,0-1-55,1 1 1,-1 1-1,0-1 0,0 1 1,0 0-1,0 1 0,0 0 0,0 0 1,-1 0-1,1 1 0,-1 0 1,0 0-1,0 1 0,0-1 1,-1 1-1,0 1 0,0-1 1,0 1-1,0 0 0,-1 0 0,0 0 1,0 0-1,-1 1 0,3 6 1,-2-3-5,-1-1 1,0 1 0,-1 0-1,1 0 1,-2 0-1,0 0 1,0 0 0,-1 0-1,0 0 1,0 0 0,-2 0-1,1 1 1,-1-2-1,0 1 1,-1 0 0,0 0-1,-6 10 1,-6 5-232,0-1 1,-2 0-1,-1-1 0,-1-2 1,0 1-1,-29 21 1,4 0-1581,26-22 650,17-19 642,-1-1 1,1 1-1,0 0 1,0 0-1,0 0 1,0 0-1,0 0 0,1 0 1,-1 0-1,0 1 1,1 2-1,0-4 261,0-1-1,0 1 1,0 0 0,0-1 0,0 1-1,0 0 1,0-1 0,1 1-1,-1 0 1,0-1 0,1 1-1,-1 0 1,7 5-2853,-4-5 2621,-1 0 0,1 0 0,0-1 0,-1 1 0,1-1 1,0 0-1,0 1 0,-1-1 0,5-1 0,42-4-4778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1.941"/>
    </inkml:context>
    <inkml:brush xml:id="br0">
      <inkml:brushProperty name="width" value="0.1" units="cm"/>
      <inkml:brushProperty name="height" value="0.1" units="cm"/>
      <inkml:brushProperty name="color" value="#E71224"/>
    </inkml:brush>
  </inkml:definitions>
  <inkml:trace contextRef="#ctx0" brushRef="#br0">0 23 23510,'0'-8'1028,"0"-1"0,0 4 1029,1 15-1029,2 12 0,3 9 0,3 4 0,0 1 4,1 0-1032,0-5-768,1-6-720,9-7-1408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2.286"/>
    </inkml:context>
    <inkml:brush xml:id="br0">
      <inkml:brushProperty name="width" value="0.1" units="cm"/>
      <inkml:brushProperty name="height" value="0.1" units="cm"/>
      <inkml:brushProperty name="color" value="#E71224"/>
    </inkml:brush>
  </inkml:definitions>
  <inkml:trace contextRef="#ctx0" brushRef="#br0">127 331 15725,'-21'-58'1817,"-6"-8"-5,-2-6 4,-2-2-4,18 32 4,10 25-48,1 16-1208,16 17-1288,7 15-4548,12 10-1,8 10 1,17 1-1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2.617"/>
    </inkml:context>
    <inkml:brush xml:id="br0">
      <inkml:brushProperty name="width" value="0.1" units="cm"/>
      <inkml:brushProperty name="height" value="0.1" units="cm"/>
      <inkml:brushProperty name="color" value="#E71224"/>
    </inkml:brush>
  </inkml:definitions>
  <inkml:trace contextRef="#ctx0" brushRef="#br0">0 258 24014,'2'0'3061,"2"7"-1953,4 11-616,-7-17-292,70 168 3692,-71-169-3892,1 0 0,-1 0 0,0 0 0,0 0 0,0 0 0,0 0 0,0 0 0,0 0 0,0 0 0,1 1 0,-1-1 0,0 0 0,0 0 0,0 0 0,0 0 0,0 0 0,0 0 0,1 0 0,-1 0 0,0 0 0,0 0 0,0 0 0,0 0 0,0 0 0,0 0 0,1 0 0,-1-1 0,0 1 0,0 0 0,0 0 0,0 0 0,0 0 0,0 0 0,0 0 0,1 0 0,-1 0 0,0 0 0,0 0 0,0 0 0,0-1 0,0 1 0,0 0 0,0 0 0,0 0 0,0 0 0,0 0 0,0 0 0,0 0 0,0-1 0,0 1 0,1 0 0,-1 0 0,0 0 0,0 0 0,0 0 0,0-1 0,0 1 0,0 0 0,-1 0 0,1 0 0,0 0 0,0 0 0,0 0 0,0-1 0,5-14 0,-3 9 0,12-31 0,1 0 0,3 1 0,0 1 0,2 0 0,2 2 0,1 0 0,35-37 0,-46 57 0,0 1 0,0 0 0,1 1 0,0 0 0,1 1 0,27-15 0,-35 22 0,0 0 0,1 1 0,0 0 0,-1 0 0,1 0 0,0 1 0,0-1 0,0 2 0,0-1 0,0 1 0,0 0 0,0 1 0,0-1 0,0 1 0,0 1 0,0-1 0,0 1 0,12 6 0,-8-3 10,-1 1 0,0 1-1,-1-1 1,0 2 0,0-1 0,0 1 0,-1 0-1,0 1 1,-1 0 0,0 0 0,0 1 0,-1 0-1,0 0 1,-1 0 0,0 1 0,-1-1-1,0 1 1,0 1 0,3 20 0,-4-17-263,-1 1 0,-1 0 1,0 0-1,-1 0 0,-1 0 0,-3 17 1,2-19-554,-2 0 1,1-1-1,-1 0 1,-1 1 0,0-2-1,-1 1 1,-8 12-1,4-10-318,-1-1-1,0 0 1,-1-1-1,0 0 1,-1-1-1,-1 0 1,0-1 0,0-1-1,-1 0 1,-16 8-1,-89 36-5059</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6.178"/>
    </inkml:context>
    <inkml:brush xml:id="br0">
      <inkml:brushProperty name="width" value="0.1" units="cm"/>
      <inkml:brushProperty name="height" value="0.1" units="cm"/>
      <inkml:brushProperty name="color" value="#E71224"/>
    </inkml:brush>
  </inkml:definitions>
  <inkml:trace contextRef="#ctx0" brushRef="#br0">19 60 24014,'-18'-60'3889,"18"112"102,-1-3-3281,17 221-438,-9-210-668,2 0 1,27 86-1,-32-134-1288,0-1 0,12 23 0,-15-32 1121,0 0 0,0 0 1,0 0-1,0 0 1,0-1-1,0 1 0,1 0 1,-1 0-1,1-1 1,-1 1-1,1-1 0,0 0 1,-1 1-1,1-1 1,0 0-1,0 0 0,0 0 1,0 0-1,0-1 1,0 1-1,0 0 0,0-1 1,0 1-1,1-1 1,1 0-1,14-10-5437</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6.517"/>
    </inkml:context>
    <inkml:brush xml:id="br0">
      <inkml:brushProperty name="width" value="0.1" units="cm"/>
      <inkml:brushProperty name="height" value="0.1" units="cm"/>
      <inkml:brushProperty name="color" value="#E71224"/>
    </inkml:brush>
  </inkml:definitions>
  <inkml:trace contextRef="#ctx0" brushRef="#br0">1 114 21894,'1'-31'1335,"-1"24"-947,0-1 1,0 1 0,1 0-1,0-1 1,0 1 0,1-1-1,0 1 1,4-11-1,-6 18-353,0-1-1,1 1 0,-1-1 0,0 1 0,0 0 0,1 0 0,-1-1 0,0 1 0,1 0 0,-1-1 0,0 1 0,1 0 0,-1 0 0,0 0 0,1-1 1,-1 1-1,0 0 0,1 0 0,-1 0 0,1 0 0,-1 0 0,0 0 0,1 0 0,-1 0 0,1 0 0,-1 0 0,1 0 0,-1 0 0,0 0 1,1 0-1,-1 0 0,1 0 0,-1 0 0,0 0 0,1 1 0,-1-1 0,0 0 0,1 0 0,-1 0 0,0 1 0,1-1 0,-1 1 0,15 14 787,-14-13-690,12 17 308,0 0-1,-2 1 1,-1 1 0,0-1 0,-2 2 0,0-1 0,5 26-1,26 161-327,-38-202-108,14 104-820,3 147-1,-18-255 488,0 1-1,0-1 1,1 0 0,-1 1-1,1-1 1,0 1-1,0-1 1,2 5 0,-52 3-16060,4-21 10510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6.869"/>
    </inkml:context>
    <inkml:brush xml:id="br0">
      <inkml:brushProperty name="width" value="0.1" units="cm"/>
      <inkml:brushProperty name="height" value="0.1" units="cm"/>
      <inkml:brushProperty name="color" value="#E71224"/>
    </inkml:brush>
  </inkml:definitions>
  <inkml:trace contextRef="#ctx0" brushRef="#br0">0 155 15709,'5'-16'925,"9"-4"283,23-4 216,22-3 40,22 5 40,24 6-96,9 1-536,-1 8-404,-5 1-640,-3 5-1892,-24 1-2484,-11 1-1,-11-1 1,-4 0-1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7.202"/>
    </inkml:context>
    <inkml:brush xml:id="br0">
      <inkml:brushProperty name="width" value="0.1" units="cm"/>
      <inkml:brushProperty name="height" value="0.1" units="cm"/>
      <inkml:brushProperty name="color" value="#E71224"/>
    </inkml:brush>
  </inkml:definitions>
  <inkml:trace contextRef="#ctx0" brushRef="#br0">459 183 15901,'2'-7'628,"-1"-1"0,0 1-1,0-1 1,-1 1-1,0-1 1,0 0 0,-1 1-1,0-1 1,0 1-1,-1-1 1,-5-13-1,5 16-384,0 1 0,-1-1 0,0 1 0,0 0 0,-1-1-1,1 2 1,-1-1 0,1 0 0,-1 1 0,0 0-1,-1-1 1,1 2 0,-1-1 0,1 0 0,-1 1-1,0 0 1,0 0 0,-8-2 0,-3 0 179,-1 1 0,0 1 0,-1 0 0,1 1-1,0 1 1,0 0 0,0 1 0,0 2 0,-31 6 0,39-7-396,-1 1 1,1 0-1,0 0 1,-1 1-1,1 0 1,1 0-1,-1 1 0,1 0 1,0 1-1,0 0 1,0 0-1,1 0 1,0 1-1,0 1 0,1-1 1,0 1-1,0 0 1,-7 14-1,11-17-26,0 1 0,0-1 0,0 1 0,1-1 0,-1 1 0,2 0 0,-1-1 0,0 1 0,1 0 0,0 0 0,1-1 0,-1 1 0,1 0 0,0-1 0,1 1 0,-1 0 0,1-1 0,0 0 0,0 1 0,1-1 0,0 0 0,0 0 0,0 0 0,0-1 0,1 1 0,0-1 0,-1 0 0,2 0 0,-1 0 0,8 5 0,1 1 0,1-2 0,-1 0 0,2 0 0,-1-1 0,1-1 0,0-1 0,0 0 0,1 0 0,29 3 0,-30-6 0,0-1 0,0 0 0,0-1 0,0 0 0,0-2 0,16-2 0,-28 3 0,1 0 0,0 0 0,0 0 0,-1-1 0,1 1 0,-1-1 0,1 1 0,-1-1 0,0-1 0,0 1 0,0 0 0,0-1 0,0 1 0,0-1 0,-1 0 0,1 0 0,-1 0 0,0 0 0,1 0 0,-2-1 0,1 1 0,0-1 0,-1 1 0,1-1 0,-1 0 0,0 1 0,-1-1 0,2-6 0,-2-4 0,-1 0 0,0 0 0,0 0 0,-2 0 0,0 0 0,-7-21 0,-4-21 0,14 56 0,0 0 0,0 0 0,0 1 0,0-1 0,1 0 0,-1 0 0,0 0 0,0 0 0,0 0 0,0 0 0,1 0 0,-1 0 0,0 0 0,0 0 0,0 1 0,1-1 0,-1 0 0,0 0 0,0 0 0,0 0 0,1 0 0,-1 0 0,0 0 0,0 0 0,0-1 0,0 1 0,1 0 0,-1 0 0,0 0 0,0 0 0,0 0 0,1 0 0,-1 0 0,0 0 0,0 0 0,0-1 0,0 1 0,0 0 0,1 0 0,-1 0 0,0 0 0,0 0 0,0-1 0,0 1 0,0 0 0,0 0 0,0 0 0,0 0 0,1-1 0,-1 1 0,0 0 0,0 0 0,0 0 0,0-1 0,0 1 0,0 0 0,0 0 0,0 0 0,0-1 0,0 1 0,0 0 0,0 0 0,-1 0 0,1-1 0,0 1 0,0 0 0,18 14 0,-12-9 0,46 37-772,61 37-1,-88-65-1329,38 17-1,-40-22-1261,-1-1 1,32 6-1,-19-11-2273,-10-8 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7.518"/>
    </inkml:context>
    <inkml:brush xml:id="br0">
      <inkml:brushProperty name="width" value="0.1" units="cm"/>
      <inkml:brushProperty name="height" value="0.1" units="cm"/>
      <inkml:brushProperty name="color" value="#E71224"/>
    </inkml:brush>
  </inkml:definitions>
  <inkml:trace contextRef="#ctx0" brushRef="#br0">0 36 19550,'0'-1'144,"0"-1"0,1 1 0,-1-1 0,0 1 1,0-1-1,1 1 0,-1-1 0,1 1 0,-1 0 0,1-1 1,-1 1-1,1 0 0,0 0 0,0-1 0,0 1 0,0 0 1,0 0-1,0 0 0,0 0 0,0 0 0,0 0 0,0 0 1,1 0-1,-1 1 0,0-1 0,0 0 0,1 1 0,-1-1 1,1 1-1,-1-1 0,0 1 0,1 0 0,2 0 1,3-1 151,-1 0 1,1 1 0,0 1 0,0-1 0,0 1 0,9 2 0,10 4 394,0 0-1,-1 2 1,0 1 0,-1 0 0,24 16 0,-36-20-532,-2 1 0,1 0-1,-1 1 1,0 0 0,-1 0 0,0 1 0,0 1 0,-1-1-1,0 1 1,-1 1 0,0-1 0,11 23 0,-17-28-158,0 0 0,1 1 0,-2-1 0,1 0 0,-1 0 0,1 0 0,-1 1 0,-1-1 0,1 0 0,-1 0 0,0 1 0,0-1 0,-1 0 1,1 0-1,-1 0 0,0 0 0,0-1 0,-1 1 0,0 0 0,0-1 0,0 0 0,0 0 0,0 0 0,-1 0 0,0 0 0,0-1 0,-5 4 0,4-2-1,0-1 0,-1 0 0,1 0 0,-1 0 0,0-1 0,-1 0 0,1 0 0,0-1-1,-1 0 1,1 0 0,-1 0 0,0-1 0,0 0 0,0 0 0,1-1 0,-1 0-1,0 0 1,0-1 0,0 1 0,-11-4 0,15 3 0,1 0 0,-1-1 0,1 1 0,0-1 0,-1 1 0,1-1 0,0 0 0,0 0 0,0 0 0,0 0 0,0 0 0,1 0 0,-1-1 0,1 1 0,-1 0 0,1-1 0,0 1 0,0-1 0,0 0 0,0 1 0,1-1 0,-1 0 0,1 0 0,-1 1 0,1-1 0,0 0 0,0-4 0,1-3 0,0 0 0,0 0 0,0 0 0,2 0 0,-1 0 0,6-13 0,-3 10-29,1 1 1,0 0-1,1 0 1,1 0-1,-1 1 1,2 0-1,-1 1 1,2 0-1,-1 0 1,1 1-1,1 0 1,0 1-1,0 0 0,0 1 1,21-10-1,-18 11-461,1 0 0,0 1 0,1 1 1,-1 0-1,23-2 0,-19 4-1030,-1 1 1,0 1 0,0 1-1,32 5 1,66 21-9362,-61-13 5440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7.882"/>
    </inkml:context>
    <inkml:brush xml:id="br0">
      <inkml:brushProperty name="width" value="0.05" units="cm"/>
      <inkml:brushProperty name="height" value="0.05" units="cm"/>
      <inkml:brushProperty name="color" value="#004F8B"/>
    </inkml:brush>
  </inkml:definitions>
  <inkml:trace contextRef="#ctx0" brushRef="#br0">237 29 21898,'-2'-29'5464,"-5"56"-1999,1 1-2874,-11 39-321,-3-1 0,-2 0-1,-4-2 1,-61 112 0,72-150-270,11-16 0,-1-1 0,0 0 0,-1 0 0,-9 10 0,23-21 0,0 0 0,1 0 0,-1 1 0,0 0 0,0 1 0,1 0 0,9 1 0,10-1 0,38-2 0,134-10 0,-195 11 0,-1 1 0,1-1 0,0 0 0,-1 0 0,0-1 0,1 1 0,-1-1 0,0 0 0,0 0 0,0 0 0,0-1 0,0 0 0,0 1 0,-1-1 0,1 0 0,-1-1 0,0 1 0,0-1 0,0 1 0,4-8 0,-3 3 0,-1-1 0,0 0 0,0 0 0,-1 0 0,0-1 0,-1 1 0,0 0 0,0-1 0,-2-10 0,1-77 0,-3 90 0,-3 14 0,-7 18 0,3 3 1,2 0 0,1 1 1,1 0-1,1 0 0,-1 33 0,5 154-42,3-111-128,-2-102 47,0-1-1,0 1 0,0-1 1,1 1-1,-1-1 0,1 0 0,-1 1 1,1-1-1,0 1 0,0-1 1,0 0-1,1 0 0,-1 0 0,0 1 1,1-1-1,-1 0 0,1-1 1,3 5-1,0-3-381,1 1 1,-1-1-1,1 0 1,-1 0-1,9 2 1,6 4-1467,-17-7 1411,-1 0-1,1 0 0,-1 0 0,1 0 0,-1 0 1,0 0-1,0 0 0,0 1 0,2 3 0,-3-5 92,0 1 0,0-1 1,0 0-1,0 1 0,0-1 0,0 0 0,0 0 0,0 0 0,1 0 0,-1 0 0,0 0 0,1 0 0,-1-1 0,2 2 0,22 3-5840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7.850"/>
    </inkml:context>
    <inkml:brush xml:id="br0">
      <inkml:brushProperty name="width" value="0.1" units="cm"/>
      <inkml:brushProperty name="height" value="0.1" units="cm"/>
      <inkml:brushProperty name="color" value="#E71224"/>
    </inkml:brush>
  </inkml:definitions>
  <inkml:trace contextRef="#ctx0" brushRef="#br0">449 708 22142,'0'-4'179,"-1"-1"1,1 1-1,-1 0 1,1-1-1,-1 1 0,-1 0 1,1 0-1,0 0 1,-1 0-1,0 0 0,0 0 1,0 0-1,-1 0 1,1 1-1,-1-1 0,0 1 1,0 0-1,0 0 1,0 0-1,0 0 0,-1 1 1,1-1-1,-1 1 1,0 0-1,0 0 0,0 0 1,0 0-1,0 1 1,0 0-1,-5-2 0,-5 0 159,-1 1-1,1 0 1,0 1-1,-1 0 1,1 1-1,-1 0 0,-27 6 1,28-3-133,0 0 1,1 1-1,-1 0 1,1 1-1,0 1 1,1 0-1,-1 1 1,1 0-1,1 0 1,-21 18-1,26-19-200,0 0 0,1 0 0,0 0 0,0 0 0,0 1 0,1 0 0,0 0 0,0 0 0,1 1 0,0-1 0,0 1 0,1 0 0,0 0-1,0 0 1,1 0 0,0 0 0,0 0 0,1 0 0,0 0 0,1 9 0,0-9-5,1 0 0,0-1 0,0 0 0,1 1 0,0-1 0,0 0 0,0 0 0,1 0 0,0-1 0,1 1 0,-1-1 0,1 0 0,1 0 0,-1-1 0,1 0 0,0 0 0,0 0 0,0 0 0,0-1 0,1 0 0,0-1 0,0 1 0,0-1 0,14 4 0,-12-5 0,0 1 0,0-1 0,0 0 0,0-1 0,1 0 0,-1-1 0,1 1 0,-1-2 0,0 0 0,1 0 0,-1 0 0,0-1 0,0-1 0,1 1 0,-2-2 0,1 1 0,0-1 0,-1 0 0,0-1 0,9-6 0,-7 2 0,0-1 0,-1 0 0,1-1 0,-2 0 0,0-1 0,0 1 0,-1-2 0,0 1 0,-1-1 0,8-25 0,-5 7 0,-1 0 0,-2-1 0,5-52 0,-9 51 0,-2 0 0,-1 0 0,-2 0 0,-1 0 0,-2 0 0,-1 1 0,-1 0 0,-2 0 0,-1 1 0,-2 0 0,-1 1 0,-1 1 0,-1 0 0,-2 1 0,-1 1 0,-1 0 0,-26-26 0,40 47 0,-1 0 0,1 0 0,-1 0 0,0 1 0,-1 0 0,0 0 0,-12-6 0,18 11 0,0-1 0,1 0 0,-1 1 0,0-1 0,0 1 0,1 0 0,-1-1 0,0 1 0,0 0 0,0 0 0,1 0 0,-1 0 0,0 1 0,0-1 0,1 0 0,-1 1 0,0-1 0,0 1 0,1 0 0,-1-1 0,0 1 0,1 0 0,-1 0 0,1 0 0,-1 0 0,1 0 0,0 1 0,0-1 0,-1 0 0,1 0 0,0 1 0,0-1 0,0 1 0,0-1 0,0 1 0,1 0 0,-1-1 0,0 1 0,1 0 0,-1-1 0,1 1 0,-1 0 0,1 2 0,-2 7 0,1 0 0,0 1 0,0-1 0,2 1 0,-1-1 0,1 0 0,1 0 0,0 1 0,0-1 0,1 0 0,9 19 0,5 11 0,37 63 0,-15-42-403,2-2 0,66 74 0,-96-121-229,1 0-1,0 0 1,20 15-1,34 6-4653,-16-1 547,-35-22 2364,0-1-1,25 13 1,16-3-3557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8.432"/>
    </inkml:context>
    <inkml:brush xml:id="br0">
      <inkml:brushProperty name="width" value="0.1" units="cm"/>
      <inkml:brushProperty name="height" value="0.1" units="cm"/>
      <inkml:brushProperty name="color" value="#E71224"/>
    </inkml:brush>
  </inkml:definitions>
  <inkml:trace contextRef="#ctx0" brushRef="#br0">50 194 19118,'-2'-3'624,"0"-1"1,0 1-1,0 0 1,0 0-1,-1 0 1,1 0-1,-7-4 0,9 7-545,0-1-1,-1 1 0,1 0 0,0 0 0,-1 0 0,1 0 0,0-1 1,-1 1-1,1 0 0,-1 0 0,1 0 0,0 0 0,-1 0 1,1 0-1,-1 0 0,1 0 0,0 0 0,-1 0 0,1 0 0,0 1 1,-1-1-1,1 0 0,-1 0 0,1 0 0,0 0 0,-1 1 0,1-1 1,-1 0-1,-8 20 1509,8-12-1316,-1 0-1,1 1 1,0-1 0,0 1-1,1 0 1,1-1-1,-1 1 1,1-1-1,1 1 1,-1-1 0,2 0-1,-1 1 1,1-1-1,0 0 1,1-1 0,-1 1-1,8 10 1,-7-12-275,1-1 1,0 1 0,0-1-1,1 0 1,-1 0-1,1-1 1,0 1 0,0-1-1,1-1 1,-1 1 0,1-1-1,0 0 1,-1 0 0,1-1-1,1 0 1,-1 0-1,0-1 1,0 0 0,1 0-1,9-1 1,-10 0 3,-1-1 0,0 0 0,1 0 0,-1-1 0,0 0 0,0 0 0,0 0 0,0 0 0,0-1 0,-1 0 0,1-1 0,-1 1 0,0-1 0,0 0 0,0 0 0,0-1 0,4-5 0,-5 6 0,0-1 0,0 1 0,-1-1 0,0 0 0,0 0 0,0 0 0,-1 0 0,1 0 0,-1-1 0,0 1 0,-1-1 0,1 1 0,-1-1 0,0 0 0,0-11 0,0 25 0,0-1 0,1 0 0,-1 0 0,2 0 0,-1-1 0,1 1 0,0 0 0,0-1 0,1 0 0,0 0 0,0 0 0,0 0 0,1 0 0,0-1 0,6 5 0,-7-6 0,1-1 0,-1 0 0,1 0 0,0 0 0,0 0 0,0-1 0,0 0 0,1 0 0,-1-1 0,0 1 0,1-1 0,-1 0 0,1-1 0,-1 1 0,1-1 0,0 0 0,-1 0 0,1-1 0,-1 0 0,7-1 0,-9 1 0,0 0 0,0-1 0,0 1 0,0-1 0,0 0 0,0 1 0,0-1 0,0 0 0,-1-1 0,1 1 0,-1 0 0,0-1 0,1 0 0,-1 1 0,0-1 0,-1 0 0,1 0 0,0 0 0,-1 0 0,0 0 0,0 0 0,1-4 0,2-8 0,-1 0 0,0 0 0,0-23 0,-2 27 0,5-61-492,-6-106 0,25 228-19950,-1-22 14774</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39.304"/>
    </inkml:context>
    <inkml:brush xml:id="br0">
      <inkml:brushProperty name="width" value="0.1" units="cm"/>
      <inkml:brushProperty name="height" value="0.1" units="cm"/>
      <inkml:brushProperty name="color" value="#E71224"/>
    </inkml:brush>
  </inkml:definitions>
  <inkml:trace contextRef="#ctx0" brushRef="#br0">267 520 12857,'12'-17'1684,"-2"1"-1,17-36 0,-24 47-1301,-1 0 0,0 0-1,-1 0 1,1-1 0,-1 1-1,0 0 1,0-1 0,0 1-1,-1-1 1,0 0 0,0 1-1,-1-1 1,1 1 0,-1-1 0,-2-5-1,2 8-183,0 1 1,-1 0-1,1 0 0,-1 0 0,1 0 0,-1 0 1,0 0-1,0 0 0,0 0 0,0 0 0,0 1 1,0-1-1,0 1 0,0 0 0,-1 0 0,1-1 1,0 1-1,-1 1 0,1-1 0,-1 0 0,1 1 1,-1-1-1,0 1 0,1 0 0,-4 0 0,-5 0 179,1 0 0,-1 1 0,1 0 0,0 1-1,-12 3 1,7-1-226,0 1-1,1 1 1,0 0-1,0 1 1,0 0-1,1 1 1,0 1-1,-16 13 0,24-18-150,1 0-1,0 0 1,0 0-1,0 1 0,0-1 1,1 1-1,-1 0 1,1 0-1,0 0 0,1 0 1,-1 1-1,1-1 0,0 1 1,1 0-1,-1-1 1,1 1-1,0 0 0,1 0 1,-1 0-1,1 0 1,0 0-1,1 0 0,-1 0 1,4 10-1,-3-11 1,0-1 0,1 0 0,0 0 0,0-1 0,0 1 0,1 0 0,-1-1 0,1 1 0,-1-1 0,1 0 0,0 0 0,1 0 0,-1 0 0,6 3 0,-2-2 0,-1 0 0,1-1 0,0 0 0,0-1 0,0 1 0,1-1 0,-1 0 0,8 0 0,-5-1 0,0 0 0,0-1 0,-1 0 0,1 0 0,0-1 0,-1 0 0,1-1 0,-1 0 0,1-1 0,-1 1 0,0-2 0,0 0 0,12-6 0,-16 5 0,1 1 0,-1-1 0,0-1 0,0 1 0,-1-1 0,1 0 0,-1 0 0,0 0 0,-1 0 0,0-1 0,3-7 0,-2 5 0,-1 1 0,0-1 0,-1-1 0,0 1 0,1-16 0,-3 36 0,0-1 0,1 1 0,0-1 0,0 0 0,1 0 0,1 0 0,0 0 0,0 0 0,6 12 0,-6-17 0,0-1 0,0 0 0,0 0 0,0 0 0,0 0 0,1-1 0,0 1 0,-1-1 0,1 0 0,0 0 0,1 0 0,-1-1 0,1 0 0,-1 1 0,1-2 0,-1 1 0,1 0 0,0-1 0,0 0 0,0 0 0,6 0 0,-6 0 0,0-1 0,0 1 0,0-1 0,0-1 0,0 1 0,0-1 0,0 1 0,-1-1 0,1-1 0,0 1 0,0-1 0,-1 0 0,8-3 0,-9 2 0,0 1 0,0-1 0,0 1 0,-1-1 0,1 0 0,-1 0 0,1 0 0,-1-1 0,0 1 0,0 0 0,-1-1 0,1 1 0,-1-1 0,1 0 0,-1 0 0,0 1 0,-1-1 0,1-5 0,6-59 0,-6-117 0,0 4 0,-1 178 0,0 0 0,0 0 0,0 0 0,0 0 0,1 0 0,0 0 0,-1 1 0,1-1 0,0 0 0,0 0 0,1 1 0,-1-1 0,0 0 0,1 1 0,0-1 0,0 1 0,-1 0 0,5-4 0,-4 5 0,1 0 0,-1 0 0,0 1 0,1-1 0,-1 1 0,1-1 0,-1 1 0,1 0 0,-1 0 0,0 0 0,1 0 0,-1 0 0,1 1 0,-1-1 0,1 1 0,-1 0 0,0 0 0,1-1 0,-1 1 0,0 1 0,0-1 0,4 3 0,4 2 0,1 0 0,-1 1 0,-1 1 0,0-1 0,0 1 0,0 1 0,-1 0 0,0 0 0,-1 1 0,0 0 0,8 14 0,1 9 0,-1 0 0,14 50 0,1 3 0,-27-79 0,0 1 0,1-1 0,0 1 0,1-1 0,0-1 0,0 1 0,0-1 0,0 1 0,1-1 0,0-1 0,1 1 0,-1-1 0,1-1 0,0 1 0,0-1 0,13 6 0,-11-7 0,1 0 0,-1 0 0,1-1 0,0 0 0,0-1 0,0 0 0,-1 0 0,1-1 0,0-1 0,0 1 0,0-2 0,0 1 0,15-6 0,-18 5 0,-1 0 0,1-1 0,-1 0 0,1-1 0,-1 1 0,0-1 0,-1 0 0,1-1 0,0 1 0,-1-1 0,7-9 0,-4 4 0,-1 0 0,-1 0 0,1-1 0,-2 0 0,1 0 0,3-13 0,0-7 0,-1-1 0,-1 1 0,-2-1 0,1-38 0,-5 49 0,1 10 0,-1 0 0,0 0 0,-1 0 0,0 0 0,-1 0 0,0 0 0,-1 0 0,0 0 0,-7-21 0,8 30 0,0 0 0,0 1 0,0-1 0,-1 0 0,1 1 0,0-1 0,-1 1 0,1 0 0,-1-1 0,1 1 0,-1 0 0,0 0 0,1 0 0,-1 0 0,0 0 0,0 0 0,0 1 0,0-1 0,0 0 0,0 1 0,0 0 0,0-1 0,0 1 0,0 0 0,0 0 0,0 0 0,0 0 0,0 1 0,0-1 0,0 0 0,0 1 0,0-1 0,0 1 0,1 0 0,-1 0 0,0 0 0,-3 2 0,-2 1 0,-1 0 0,1 1 0,0 0 0,0 1 0,0 0 0,1 0 0,-8 10 0,9-10 0,0 1 0,0 0 0,1 0 0,0 0 0,0 1 0,1-1 0,0 1 0,0 0 0,1 0 0,0 0 0,0 0 0,1 0 0,0 1 0,0-1 0,1 0 0,0 1 0,1-1 0,-1 0 0,2 0 0,-1 1 0,1-1 0,1 0 0,4 12 0,0-7 0,-1 0 0,2-1 0,0 0 0,0 0 0,1-1 0,0 0 0,1-1 0,1 0 0,-1 0 0,2-1 0,-1 0 0,1-1 0,15 7 0,5 1-395,1-2 0,0-1 1,1-2-1,0-2 0,70 11 0,-51-13-2748,-1-3 0,1-3 0,72-6 0,-108 3 1162,1-1 1,28-7 0,8-14-3960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0.191"/>
    </inkml:context>
    <inkml:brush xml:id="br0">
      <inkml:brushProperty name="width" value="0.1" units="cm"/>
      <inkml:brushProperty name="height" value="0.1" units="cm"/>
      <inkml:brushProperty name="color" value="#E71224"/>
    </inkml:brush>
  </inkml:definitions>
  <inkml:trace contextRef="#ctx0" brushRef="#br0">1 287 29759,'59'188'2402,"3"2"-1897,-51-151-471,-2 0 0,7 80-1,-14-8-33,-3-203 0,7-218 0,-2 257 0,3 1 0,1 0 0,29-93 0,-31 128 0,1 0 0,0 0 0,2 1 0,0 0 0,0 1 0,1 0 0,1 0 0,1 1 0,0 1 0,27-24 0,-27 28 0,0 0 0,1 1 0,-1 1 0,1 0 0,1 0 0,-1 2 0,1-1 0,0 2 0,1 0 0,-1 1 0,1 0 0,-1 1 0,26 0 0,-33 2 0,0 0 0,1 1 0,-1 0 0,0 0 0,0 0 0,0 1 0,0 1 0,0-1 0,0 1 0,0 0 0,7 5 0,-12-7 0,1 1 0,0 0 0,-1 0 0,0 1 0,0-1 0,1 0 0,-1 1 0,-1-1 0,1 1 0,0 0 0,-1 0 0,1 0 0,-1-1 0,0 1 0,0 0 0,0 1 0,0-1 0,0 0 0,-1 0 0,0 0 0,1 0 0,-1 1 0,0-1 0,-1 0 0,1 0 0,0 0 0,-2 6 0,-1-1 0,0 0 0,0 0 0,-1 0 0,0 0 0,0 0 0,-1-1 0,0 0 0,0 0 0,0 0 0,-1-1 0,-8 7 0,-11 9 0,-43 29 0,67-50 0,-60 37 0,-68 32 0,-49 31 0,173-98 0,0 0 0,1 1 0,0 0 0,0 0 0,0 0 0,0 0 0,0 0 0,1 1 0,0-1 0,-5 9 0,7-11 0,0 1 0,1-1 0,-1 0 0,0 1 0,1-1 0,-1 0 0,1 1 0,0-1 0,0 1 0,0-1 0,0 1 0,1-1 0,-1 1 0,0-1 0,1 0 0,0 1 0,-1-1 0,1 0 0,0 1 0,0-1 0,1 0 0,-1 0 0,0 0 0,1 0 0,-1 0 0,4 3 0,5 4 0,0 0 1,1-1-1,-1 0 0,1 0 1,1-2-1,13 8 1,80 28-18,-63-27-26,-11-3-1189,1-2 0,55 9 0,-52-13-2847,0-3 0,49-1 1,-29-5-1515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0.537"/>
    </inkml:context>
    <inkml:brush xml:id="br0">
      <inkml:brushProperty name="width" value="0.1" units="cm"/>
      <inkml:brushProperty name="height" value="0.1" units="cm"/>
      <inkml:brushProperty name="color" value="#E71224"/>
    </inkml:brush>
  </inkml:definitions>
  <inkml:trace contextRef="#ctx0" brushRef="#br0">135 321 18710,'31'-38'3664,"-15"19"-2163,-1 0 0,0-1-1,12-25 1,-23 38-1217,-1 1 0,0-2 0,-1 1 1,1 0-1,-2 0 0,1-1 1,-1 1-1,0-1 0,0 1 1,-1-1-1,0 0 0,0 1 0,-1-1 1,-2-11-1,2 16-278,0 1 0,1-1 1,-1 0-1,-1 0 0,1 0 0,0 1 1,-1-1-1,1 1 0,-1-1 0,0 1 1,0 0-1,0-1 0,0 1 0,0 0 1,0 0-1,-1 0 0,1 1 0,-5-3 1,3 2-6,-1 0 1,0 0 0,1 1-1,-1 0 1,0 0 0,0 0-1,0 0 1,0 1 0,0 0-1,-7 1 1,2 0-3,0 0 0,0 1 0,0 0 0,0 1 0,0 0 0,1 1 0,-1 0 0,1 0 0,0 1 0,-12 8 0,18-11 1,0 1 0,-1 0 0,1 0 0,0 0 0,1 0 0,-1 0 0,0 0 0,1 1 0,0 0 0,0-1 0,0 1 0,0 0 0,1 0 0,-1 0 0,1 0 0,0 0 0,0 0 0,0 0 0,1 0 0,0 1 0,-1-1 0,2 0 0,-1 0 0,0 0 0,1 1 0,0-1 0,0 0 0,0 0 0,0 0 0,0 0 0,1 0 0,0 0 0,0-1 0,0 1 0,0-1 0,1 1 0,0-1 0,-1 0 0,7 6 0,4 1-90,1 0-1,-1-1 1,2-1 0,-1-1-1,1 0 1,0 0-1,1-2 1,-1 0 0,1 0-1,24 2 1,19 2-2304,83 0 1,-132-8 1961,9-1-522,15 2-2009,-1-1 0,0-2 0,0-1 0,42-8 0,-24-5-2422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1.057"/>
    </inkml:context>
    <inkml:brush xml:id="br0">
      <inkml:brushProperty name="width" value="0.1" units="cm"/>
      <inkml:brushProperty name="height" value="0.1" units="cm"/>
      <inkml:brushProperty name="color" value="#E71224"/>
    </inkml:brush>
  </inkml:definitions>
  <inkml:trace contextRef="#ctx0" brushRef="#br0">365 194 16229,'-2'-13'703,"-1"0"0,-1 0 0,0 0 0,-1 0 0,0 0 0,-14-22 0,16 29-463,-1 0 0,0 0 1,-1 1-1,0-1 0,1 1 0,-1 1 1,-1-1-1,1 1 0,-1-1 1,0 2-1,0-1 0,0 1 0,0 0 1,-1 0-1,-9-3 0,4 4 151,0 0-1,0 1 1,-1 0-1,1 1 1,0 0 0,-1 1-1,1 0 1,0 1-1,-13 4 1,18-4-163,0 0 1,1 0-1,-1 1 0,1 0 1,0 0-1,0 1 1,0 0-1,-5 4 0,8-5-122,0-1-1,1 1 0,-1 0 1,1 0-1,-1 0 0,1 0 1,0 0-1,1 0 0,-1 1 0,0-1 1,1 1-1,0-1 0,0 1 1,0-1-1,-1 7 0,2-6-98,0 0 0,0-1 0,0 1 0,0 0 0,1 0 0,-1-1 0,1 1 0,0-1 0,0 1 0,0-1 0,1 1 0,-1-1 0,1 0 0,0 1 0,0-1 0,3 4 0,0-2-4,0 0-1,0 0 0,1 0 1,0 0-1,0-1 0,0 0 1,12 6-1,-1-2-4,1-1 0,1-1 1,-1 0-1,1-1 0,27 3 0,-31-6 2,-1 0 0,1-1 0,0 0 0,0-2 0,-1 1 0,1-2 0,0 0 0,16-4 0,-29 5 0,-1 0 0,1 0 0,0 1 0,0-1 0,-1-1 0,1 1 0,0 0 0,-1 0 0,1 0 0,-1-1 0,1 1 0,-1-1 0,0 1 0,0-1 0,0 0 0,0 1 0,0-1 0,0 0 0,0 0 0,0 0 0,-1 0 0,1 0 0,0-3 0,0-4 0,-1 1 0,0 0 0,0 0 0,-2-13 0,0 9 0,-2 5 0,-3 13 0,-5 17 0,10-9 0,0 1 0,1-1 0,0 1 0,1-1 0,0 1 0,2-1 0,0 1 0,0-1 0,8 25 0,6 5 0,36 73 0,-35-84 0,-1 0 0,-2 2 0,15 56 0,-28-85 0,1 1 0,-1 0 0,-1-1 0,1 1 0,-1 0 0,-1 0 0,1 0 0,-1 0 0,0-1 0,-1 1 0,-2 7 0,2-10 0,0 1 0,0-1 0,-1 1 0,1-1 0,-1 0 0,0 0 0,-1 0 0,1-1 0,-1 1 0,1-1 0,-1 0 0,0 0 0,0 0 0,-1 0 0,-6 3 0,-2 0 0,0-1 0,-1 1 0,0-2 0,0 0 0,0-1 0,-17 2 0,25-4 0,-1-1 0,1 1 0,-1-1 0,1 0 0,-1-1 0,1 0 0,-1 0 0,1 0 0,0-1 0,0 0 0,0 0 0,0 0 0,0-1 0,0 0 0,-10-7 0,12 6 0,0 0 0,1 0 0,0 0 0,0 0 0,0-1 0,1 1 0,-1-1 0,1 0 0,0 0 0,1 0 0,-1 0 0,1 0 0,0 0 0,0 0 0,0 0 0,1 0 0,0-1 0,0 1 0,0 0 0,2-8 0,-1 1 0,1 1 0,1 0 0,0 0 0,0 0 0,1 0 0,1 0 0,0 1 0,8-15 0,-4 13 7,1 0 0,0 1 0,1 0 1,0 1-1,1 0 0,0 0 0,0 1 0,1 1 0,0 0 1,20-8-1,-5 4-483,0 1 0,1 2 0,0 1 0,43-7 0,-2 0-3279,-46 9-1086,42-6 1,-19 6-833,-5-1 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1.419"/>
    </inkml:context>
    <inkml:brush xml:id="br0">
      <inkml:brushProperty name="width" value="0.1" units="cm"/>
      <inkml:brushProperty name="height" value="0.1" units="cm"/>
      <inkml:brushProperty name="color" value="#E71224"/>
    </inkml:brush>
  </inkml:definitions>
  <inkml:trace contextRef="#ctx0" brushRef="#br0">90 354 14445,'2'-139'13719,"2"145"-11864,6 14-614,-9-18-913,43 121 911,-21-38-3973,-20-67 130,-51-47-6283,30 11 12804,11 11-4120,0-1 0,1 0 0,0-1 0,1 1 0,-9-18 0,2-6-374,1 0-1,1-1 1,2 0 0,-5-37-1,2-67 2353,13 118 82,16 21-877,-4 1-1737,61 9-3862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1.769"/>
    </inkml:context>
    <inkml:brush xml:id="br0">
      <inkml:brushProperty name="width" value="0.1" units="cm"/>
      <inkml:brushProperty name="height" value="0.1" units="cm"/>
      <inkml:brushProperty name="color" value="#E71224"/>
    </inkml:brush>
  </inkml:definitions>
  <inkml:trace contextRef="#ctx0" brushRef="#br0">120 132 23162,'-1'-11'474,"1"0"1,-2 1-1,0-1 0,0 1 0,-1-1 1,0 1-1,-1 0 0,-6-14 1,9 23-378,-1-1 0,1 0 1,0 0-1,-1 1 0,0-1 0,1 1 1,-1-1-1,0 1 0,1 0 1,-1 0-1,0 0 0,0 0 1,0 0-1,0 0 0,0 0 1,0 0-1,0 1 0,-1-1 1,1 1-1,0 0 0,0 0 1,0 0-1,0 0 0,-1 0 1,1 0-1,0 0 0,0 1 1,0-1-1,0 1 0,0-1 1,-1 1-1,1 0 0,0 0 1,1 0-1,-1 0 0,0 0 1,0 1-1,0-1 0,1 0 1,-1 1-1,1-1 0,-1 1 1,1 0-1,-1-1 0,1 1 1,0 0-1,0 0 0,0 0 1,0 0-1,0 0 0,0 0 1,0 4-1,1-1-85,1 1 0,0-1 0,0 1 1,0-1-1,1 0 0,0 0 0,0 1 0,0-1 1,1 0-1,-1-1 0,1 1 0,0 0 0,1-1 0,-1 0 1,8 7-1,9 9-25,37 30 1,-51-45 20,62 45-8,-41-32 0,-1 2 0,-1 1 0,27 28 0,-49-45-29,0-1 1,0 1-1,0 0 0,-1 0 0,0 0 1,0 0-1,0 0 0,0 1 1,-1-1-1,1 0 0,-1 1 1,1 8-1,-2-11-136,0 1 1,0-1-1,0 0 1,-1 0 0,1 1-1,0-1 1,-1 0-1,0 0 1,1 0-1,-1 0 1,0 0 0,0 0-1,0 0 1,-1 0-1,1 0 1,0 0-1,-1-1 1,1 1 0,-1-1-1,1 1 1,-1-1-1,0 1 1,0-1-1,1 0 1,-1 0 0,0 0-1,0 0 1,-4 2-1,-7 0-2559,1 1 0,-1-2 0,0 1 0,0-2 0,-16 1 0,5-5-2908</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2.104"/>
    </inkml:context>
    <inkml:brush xml:id="br0">
      <inkml:brushProperty name="width" value="0.1" units="cm"/>
      <inkml:brushProperty name="height" value="0.1" units="cm"/>
      <inkml:brushProperty name="color" value="#E71224"/>
    </inkml:brush>
  </inkml:definitions>
  <inkml:trace contextRef="#ctx0" brushRef="#br0">332 143 16630,'0'-33'1712,"-1"-1"4,-3 0 0,-6 1 0,-3 24-4,-15 25 4,-7 17 1,-6 18-5,1 12 4,-1 15-1012,3 4-1288,3-3-556,7-1-772,36-14-3913,-26-6 1,10-13-1,13-14 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2.446"/>
    </inkml:context>
    <inkml:brush xml:id="br0">
      <inkml:brushProperty name="width" value="0.1" units="cm"/>
      <inkml:brushProperty name="height" value="0.1" units="cm"/>
      <inkml:brushProperty name="color" value="#E71224"/>
    </inkml:brush>
  </inkml:definitions>
  <inkml:trace contextRef="#ctx0" brushRef="#br0">1 212 21534,'1'-200'4992,"2"188"-3025,4 24-768,10 39 51,-11-32-673,243 560-721,-245-572-475,0 0 0,0 0 0,0-1 0,1 0 0,0 0 0,0 0 0,0 0 0,1-1 0,11 8 1,-13-10-191,0-1 0,0 0 0,0 1 1,0-1-1,0-1 0,1 1 1,-1-1-1,1 1 0,-1-1 1,1-1-1,-1 1 0,1-1 0,0 1 1,-1-1-1,1-1 0,0 1 1,6-2-1,22-9-4504</inkml:trace>
  <inkml:trace contextRef="#ctx0" brushRef="#br0" timeOffset="1">579 362 17002,'-1'-37'1664,"-8"-3"4,-8-5 0,-10 0-4,-10 23 4,-18 15 0,-8 13-3,-7 13-281,6 10-728,13 13-1584,30 7-2025,10 2-2411,11-6-1,17-9 1,19-8-1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8.222"/>
    </inkml:context>
    <inkml:brush xml:id="br0">
      <inkml:brushProperty name="width" value="0.05" units="cm"/>
      <inkml:brushProperty name="height" value="0.05" units="cm"/>
      <inkml:brushProperty name="color" value="#004F8B"/>
    </inkml:brush>
  </inkml:definitions>
  <inkml:trace contextRef="#ctx0" brushRef="#br0">1 169 32767,'4'-9'0,"-4"0"0,3 0 0,-1 1-944,11-97-5421,15 96 1,31-11-1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3.046"/>
    </inkml:context>
    <inkml:brush xml:id="br0">
      <inkml:brushProperty name="width" value="0.1" units="cm"/>
      <inkml:brushProperty name="height" value="0.1" units="cm"/>
      <inkml:brushProperty name="color" value="#E71224"/>
    </inkml:brush>
  </inkml:definitions>
  <inkml:trace contextRef="#ctx0" brushRef="#br0">15 532 19174,'15'-17'1055,"0"-1"0,-2 0 1,19-33-1,-27 41-655,-1 1 0,0 0 0,0-1 0,-1 0 0,0 0 0,-1 0 0,0 0 0,0 0 0,-1 0 0,0-13 0,-1 22-285,0-1 0,0 1 0,0 0 1,0-1-1,-1 1 0,1-1 1,0 1-1,-1 0 0,1-1 1,0 1-1,-1 0 0,0-1 0,1 1 1,-1 0-1,0 0 0,0 0 1,1-1-1,-1 1 0,0 0 0,0 0 1,-2-1-1,2 2-33,0 0 0,0-1 0,0 1 1,0 0-1,-1 0 0,1-1 0,0 1 0,0 0 0,0 0 0,-1 0 0,1 1 1,0-1-1,0 0 0,0 0 0,-1 1 0,1-1 0,0 1 0,0-1 1,-1 1-1,-4 3 28,0-1 1,0 1-1,0 0 1,1 1 0,0-1-1,-10 12 1,11-12-110,1 1-1,-1 0 1,1 0 0,0 1 0,0-1 0,0 1 0,1 0 0,0-1 0,0 1-1,1 0 1,-1 0 0,1 0 0,0 0 0,1 0 0,0 1 0,0-1 0,0 0-1,1 0 1,-1 0 0,1 0 0,1 0 0,-1 0 0,5 10 0,-2-9-1,-1 0 0,2 0-1,-1 0 1,1 0 0,0-1 0,0 0 0,0 0 0,1 0 0,0-1 0,1 1 0,-1-2 0,1 1-1,0-1 1,0 0 0,0 0 0,0-1 0,15 5 0,-12-5 0,0 0 0,0-1 0,0 0 0,0-1 0,0 0 0,1-1 0,-1 0 0,11-2 0,-16 2 0,0-1 0,-1 0 0,1 0 0,-1-1 0,1 1 0,-1-1 0,1 0 0,-1-1 0,0 1 0,0-1 0,0 1 0,0-1 0,-1 0 0,1-1 0,-1 1 0,0 0 0,0-1 0,0 0 0,5-8 0,0-5 0,-1 0 0,0 0 0,-1-1 0,-1 0 0,3-19 0,9-97 0,-11 81 0,5-81 0,-8 177 0,2 0 0,17 71 0,-17-95 0,0-1 0,2 0 0,0-1 0,1 1 0,1-1 0,0-1 0,1 1 0,21 24 0,-27-37 0,0 1 0,0-1 0,1 1 0,0-1 0,0-1 0,0 1 0,0-1 0,0 0 0,1 0 0,-1 0 0,1-1 0,0 0 0,0 0 0,0 0 0,0-1 0,0 0 0,0 0 0,0 0 0,0-1 0,0 0 0,1 0 0,-1-1 0,0 1 0,0-1 0,0-1 0,0 1 0,0-1 0,0 0 0,-1-1 0,1 1 0,0-1 0,-1 0 0,0 0 0,0-1 0,0 0 0,0 0 0,0 0 0,4-5 0,-1-2 0,0 0 0,-1 0 0,0-1 0,-1 0 0,0 0 0,-1-1 0,0 0 0,-1 0 0,-1 0 0,0 0 0,2-14 0,1-25 0,-1-77 0,-5 101 0,2-67 0,5 134 0,14 49 0,-5-27 0,-9-31-144,7 26 270,-2 0 0,7 95-1,-18-134-326,-1-1 0,-1 1 0,0 0-1,-1-1 1,-1 1 0,-1-1 0,0 0 0,-1 0-1,0 0 1,-2 0 0,0-1 0,0 0 0,-19 26-1,12-24-1253,-1 0 0,-1-1 0,0-1 0,-1 0-1,-1-1 1,0-1 0,-39 21 0,-69 24-4726</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4.152"/>
    </inkml:context>
    <inkml:brush xml:id="br0">
      <inkml:brushProperty name="width" value="0.1" units="cm"/>
      <inkml:brushProperty name="height" value="0.1" units="cm"/>
      <inkml:brushProperty name="color" value="#E71224"/>
    </inkml:brush>
  </inkml:definitions>
  <inkml:trace contextRef="#ctx0" brushRef="#br0">76 201 32767,'-2'3'0,"1"0"0,0 1 0,1-1 0,-1 0 0,0 1 0,1-1 0,0 0 0,0 1 0,0 3 0,0-5 0,1 89 0,4-1 0,31 173 0,-27-222 0,-2 1 0,-2 1 0,-2-1 0,-4 81 0,1-120 0,-1 0 0,1 0 0,-1-1 0,0 1 0,0 0 0,0 0 0,0 0 0,0-1 0,0 1 0,-3 3 0,3-5 0,1-1 0,0 0 0,0 1 0,-1-1 0,1 0 0,0 0 0,-1 1 0,1-1 0,-1 0 0,1 0 0,0 0 0,-1 1 0,1-1 0,-1 0 0,1 0 0,0 0 0,-1 0 0,1 0 0,-1 0 0,1 0 0,-1 0 0,1 0 0,0 0 0,-1 0 0,1 0 0,-2 0 0,1-1 0,0 0 0,0 1 0,0-1 0,0 0 0,0 0 0,0 0 0,0 0 0,0 0 0,0 0 0,0 0 0,0 0 0,1-1 0,-2 0 0,-3-9 0,0 0 0,1 0 0,0 0 0,0-1 0,2 1 0,-1-1 0,0-12 0,-3-90 0,6 85 0,-1-1 0,3-229 0,1 219 0,1 1 0,3-1 0,1 2 0,18-57 0,-21 82 0,1 1 0,0-1 0,0 1 0,1 0 0,1 1 0,0 0 0,0 0 0,1 0 0,1 1 0,0 1 0,0-1 0,1 2 0,0-1 0,0 2 0,1-1 0,0 2 0,1-1 0,-1 2 0,1 0 0,0 0 0,0 1 0,1 1 0,-1 0 0,1 1 0,0 0 0,-1 1 0,1 1 0,0 0 0,0 1 0,26 5 0,-35-5 0,0 0 0,0 1 0,0-1 0,0 1 0,0 1 0,0-1 0,-1 1 0,1 0 0,-1 0 0,1 0 0,-1 0 0,0 1 0,-1 0 0,1 0 0,-1 0 0,1 0 0,-1 0 0,2 6 0,-2-5 0,-1 0 0,0 1 0,-1 0 0,1-1 0,-1 1 0,0 0 0,0 0 0,-1 0 0,0 0 0,0-1 0,0 1 0,-1 0 0,0 0 0,0 0 0,0-1 0,-3 8 0,-2 2 0,-1 1 0,-1-1 0,0-1 0,-1 1 0,0-1 0,-1-1 0,-1 0 0,0 0 0,0-1 0,-27 20 0,-10 5 0,-87 48 0,119-75 0,-53 29 0,30-18 0,-71 51 0,109-71 0,0-1 0,0 1 0,0 0 0,0-1 0,0 1 0,0 0 0,0 0 0,0 0 0,0 0 0,1 0 0,-1 0 0,0 0 0,0 0 0,1 0 0,-1 0 0,1 0 0,-1 1 0,1-1 0,0 0 0,-1 0 0,1 1 0,0-1 0,0 0 0,0 0 0,0 1 0,0-1 0,0 0 0,0 0 0,0 1 0,0-1 0,1 0 0,-1 0 0,0 1 0,1-1 0,-1 0 0,1 0 0,0 0 0,-1 0 0,1 0 0,0 0 0,-1 0 0,1 0 0,0 0 0,0 0 0,0 0 0,0 0 0,2 1 0,6 4 0,1 0 0,0 0 0,0-1 0,16 6 0,-10-4 0,56 23-172,95 25 0,82 10-3989,-177-48 1589,-68-16 2358,0 0-1,0 0 1,-1 0 0,1-1 0,0 0 0,0 1 0,0-1 0,-1-1 0,1 1 0,0 0-1,0-1 1,5-2 0,-5 1 335,0 0-1,0-1 1,0 1-1,0-1 1,0 0-1,-1 0 0,0-1 1,1 1-1,3-7 1,6-6 900,-1-1 0,-1 0-1,0 0 1,13-34 0,-19 39-650,0 0-1,-1-1 1,-1 1-1,0-1 1,-1 0-1,-1 0 1,0 0-1,0-19 1,-1 30-365,-1-1 0,1 1 1,0-1-1,-1 1 1,1-1-1,-1 1 0,0 0 1,0-1-1,0 1 0,0 0 1,0 0-1,-1 0 1,1 0-1,0 0 0,-1 0 1,0 0-1,1 0 1,-1 0-1,0 1 0,0-1 1,0 1-1,0-1 0,0 1 1,0 0-1,-1 0 1,1 0-1,0 0 0,-1 0 1,1 1-1,0-1 0,-1 1 1,1-1-1,-1 1 1,1 0-1,-1 0 0,-3 0 1,-3 1-9,0-1 0,0 1 0,0 1-1,0 0 1,0 0 0,1 1 0,-1 0 0,-13 7 0,15-6 2,1 0 0,0 0 0,0 0 0,0 0 0,0 1 0,1 0 0,-1 1 0,1-1 0,1 1 0,-1 0 0,1 0 0,0 0 0,0 1 0,1-1 0,0 1 0,0 0 0,-2 8 0,4-9 0,0 1 0,0-1 0,0 1 0,1-1 0,0 1 0,0-1 0,1 1 0,0-1 0,0 0 0,1 1 0,-1-1 0,1 0 0,1 0 0,-1 0 0,1 0 0,0 0 0,0 0 0,1-1 0,8 10 0,0-2-60,1 0-1,1-1 1,-1-1 0,2 0-1,0-1 1,0-1 0,1 0 0,0-1-1,0-1 1,1 0 0,0-2-1,30 7 1,0-2-1413,2-3-1,-1-1 1,69-2 0,-94-3-250,-1-1 1,1-1 0,0-1 0,0-1-1,-1-1 1,0-1 0,1-1-1,26-11 1,5-16-3567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4.662"/>
    </inkml:context>
    <inkml:brush xml:id="br0">
      <inkml:brushProperty name="width" value="0.1" units="cm"/>
      <inkml:brushProperty name="height" value="0.1" units="cm"/>
      <inkml:brushProperty name="color" value="#E71224"/>
    </inkml:brush>
  </inkml:definitions>
  <inkml:trace contextRef="#ctx0" brushRef="#br0">277 173 17634,'-2'-12'548,"-1"1"1,0 0 0,-1-1 0,-1 2 0,0-1-1,0 0 1,-1 1 0,0 0 0,-12-15 0,14 21-348,0 0 1,0 0 0,-1 1 0,1-1-1,-1 1 1,0 0 0,0 0-1,0 1 1,0-1 0,0 1-1,0 0 1,-1 1 0,1-1 0,-1 1-1,1 0 1,-1 1 0,0-1-1,1 1 1,-1 0 0,0 0-1,-7 2 1,5-1 151,0 1-1,1 0 0,-1 0 0,1 1 1,-1 0-1,1 0 0,-13 8 1,18-10-284,1 0 0,-1 1 0,0-1 0,0 0 0,1 1 0,-1-1 0,1 1 0,-1-1 0,1 1 1,-1 0-1,1 0 0,0 0 0,0 0 0,0 0 0,0 0 0,0 0 0,1 0 0,-1 0 0,1 0 0,-1 0 0,1 0 0,0 0 1,-1 1-1,1-1 0,0 0 0,1 0 0,-1 0 0,0 0 0,1 1 0,-1-1 0,1 0 0,-1 0 0,2 2 0,1 1-66,0 0 0,0-1-1,1 1 1,0-1-1,-1 0 1,1 0 0,1-1-1,-1 1 1,0-1-1,1 0 1,0 0 0,-1 0-1,1-1 1,1 1-1,-1-1 1,6 1 0,7 3-4,-1-2 0,1 0 0,32 2 0,-33-4 1,0-2 0,-1 0 0,1 0 0,22-5 0,-36 4 0,1 1 0,0-1 0,0 0 0,0 0 0,0-1 0,-1 1 0,1-1 0,-1 0 0,1 0 0,-1 0 0,0 0 0,0-1 0,0 1 0,0-1 0,0 0 0,0 1 0,-1-2 0,1 1 0,-1 0 0,0 0 0,0-1 0,0 1 0,0-1 0,1-5 0,0-5 0,-1 1 0,0-1 0,-1 0 0,0 1 0,-1-1 0,-3-20 0,-13 72 0,11-18 0,2 0 0,0 0 0,2 0 0,0 0 0,1 0 0,1 0 0,1 0 0,0 0 0,2 0 0,10 33 0,7 5 0,3-2 0,35 64 0,-44-91 0,-3-7 0,0 1 0,-2 0 0,-1 1 0,8 34 0,-15-52 0,-1 0 0,0 0 0,0 0 0,-1-1 0,0 1 0,0 0 0,0 0 0,-1 0 0,0 0 0,0 0 0,0 0 0,-1-1 0,0 1 0,0 0 0,0-1 0,-1 0 0,0 1 0,0-1 0,0 0 0,0-1 0,-1 1 0,0 0 0,0-1 0,-8 7 0,0-3 0,1-1 0,-1 0 0,-1 0 0,1-1 0,-1-1 0,0 0 0,0-1 0,-22 4 0,11-4 0,0-1 0,0 0 0,0-2 0,-25-3 0,41 2 0,0-1 0,0 0 0,1 0 0,-1-1 0,1 0 0,-1-1 0,-11-4 0,17 5 0,-1 1 0,1-1 0,-1 1 0,1-1 0,0 0 0,0 0 0,0 0 0,0 0 0,0-1 0,0 1 0,0 0 0,1-1 0,-1 1 0,1-1 0,0 0 0,0 1 0,0-1 0,0 0 0,0 0 0,0 1 0,1-1 0,-1-6 0,1 2 0,1-1 0,0 1 0,0 0 1,0 0-1,1 0 0,0 0 0,1 0 0,-1 0 0,1 0 0,0 1 1,1-1-1,0 1 0,7-10 0,6-4-11,0 1 0,31-27 0,-21 22-237,2 2-1,59-35 0,72-24-2822,-100 54-1199,1 3-1,1 2 1,66-13-1,-33 13-1645</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5.356"/>
    </inkml:context>
    <inkml:brush xml:id="br0">
      <inkml:brushProperty name="width" value="0.1" units="cm"/>
      <inkml:brushProperty name="height" value="0.1" units="cm"/>
      <inkml:brushProperty name="color" value="#E71224"/>
    </inkml:brush>
  </inkml:definitions>
  <inkml:trace contextRef="#ctx0" brushRef="#br0">52 389 23682,'-52'-130'7065,"72"233"-5506,2 4-1406,-4 0 1,4 161 0,-22-268-154,0 0 0,1 0 0,-1 0 0,0 1 0,0-1 0,0 0 0,0 0 0,0 0 0,0 0 0,0 0 0,0 0 0,0 0 0,0 1 0,0-1 0,0 0 0,0 0 0,0 0 0,0 0 0,0 0 0,0 1 0,0-1 0,0 0 0,0 0 0,0 0 0,0 0 0,0 0 0,0 0 0,0 1 0,0-1 0,0 0 0,-1 0 0,1 0 0,0 0 0,0 0 0,0 0 0,0 0 0,0 0 0,0 0 0,0 1 0,0-1 0,-1 0 0,1 0 0,0 0 0,0 0 0,0 0 0,0 0 0,0 0 0,0 0 0,-1 0 0,1 0 0,0 0 0,0 0 0,0 0 0,0 0 0,0 0 0,0 0 0,-1 0 0,-6-9 0,-5-15 0,5 0 0,1 0 0,1-1 0,2 0 0,-2-27 0,5-102 0,1 111 0,0 8 0,8-136 0,-7 148 0,2 0 0,0 0 0,2 0 0,1 1 0,11-27 0,-15 42 0,1 1 0,0-1 0,1 1 0,-1 0 0,1 0 0,0 0 0,1 1 0,-1-1 0,1 2 0,0-1 0,1 0 0,-1 1 0,1 0 0,0 1 0,0-1 0,0 1 0,0 1 0,0-1 0,1 1 0,-1 1 0,12-2 0,-13 2 0,1 1 0,0-1 0,-1 1 0,1 1 0,0-1 0,-1 1 0,1 0 0,-1 1 0,1 0 0,-1 0 0,0 0 0,1 1 0,-1-1 0,-1 2 0,1-1 0,0 1 0,-1-1 0,1 1 0,-1 1 0,0-1 0,-1 1 0,1 0 0,-1 0 0,6 10 0,-6-9 0,-1 0 0,-1 1 0,1-1 0,-1 1 0,0 0 0,-1 0 0,0 0 0,0 0 0,0 0 0,-1 0 0,0 0 0,0 0 0,-1 0 0,0 0 0,0 0 0,0 0 0,-1 0 0,0 0 0,-1-1 0,1 1 0,-1-1 0,-4 7 0,-8 11 0,0 0 0,-1-1 0,-2-1 0,-22 23 0,2-6 0,25-28 0,2 1 0,0 0 0,0 0 0,1 1 0,-11 18 0,20-30 0,0 1 0,1-1 0,-1 1 0,0-1 0,1 1 0,-1-1 0,1 1 0,0-1 0,-1 1 0,1 0 0,0-1 0,0 1 0,0-1 0,0 1 0,0 0 0,0-1 0,0 1 0,1-1 0,-1 1 0,1 0 0,-1-1 0,1 1 0,-1-1 0,1 0 0,0 1 0,0-1 0,0 1 0,0-1 0,0 0 0,0 0 0,0 0 0,0 1 0,0-1 0,2 1 0,5 2 0,-1 1 0,1-1 0,0 0 0,0-1 0,10 3 0,-8-2 0,32 10 0,65 26 0,-94-34 0,1 1 0,-1 1 0,0 0 0,0 0 0,15 14 0,-26-19 0,1-1 0,-1 1 0,1 0 0,-1-1 0,0 1 0,0 0 0,0 0 0,0 1 0,0-1 0,-1 0 0,0 1 0,1-1 0,0 7 0,-2-8 0,0 0 0,0 0 0,0 0 0,0 0 0,0 1 0,-1-1 0,1 0 0,-1 0 0,0 0 0,1 0 0,-1 0 0,0 0 0,0 0 0,0 0 0,0-1 0,-1 1 0,1 0 0,-1-1 0,1 1 0,-1-1 0,1 1 0,-1-1 0,0 1 0,-2 0 0,-9 6 6,0 0 1,-1-2-1,0 1 0,0-2 1,-1 0-1,1-1 0,-1 0 1,-21 2-1,-124 5-1170,149-11 928,-1 0 91,-26-1-2744,38 0 2822,0 1-1,0 0 1,0 0-1,-1 0 0,1 0 1,0 0-1,-1-2-540,1 2 540,0 0 1,0 0-1,0 0 0,0-1 1,0 1-1,0 0 1,0 0-1,-1 0 0,1-1 1,0 1-1,0 0 1,0 0-1,1 0 0,-1-1 1,0 1-1,0 0 0,0 0 1,0 0-1,0-1 1,0 1-1,0 0 0,0 0 1,0-1-1,13-13-3396,-7 8 1282,-1 2 907,-1 0 1,1 0-1,0 0 0,0 0 0,0 1 1,8-4-1,34-16-4277</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5.779"/>
    </inkml:context>
    <inkml:brush xml:id="br0">
      <inkml:brushProperty name="width" value="0.1" units="cm"/>
      <inkml:brushProperty name="height" value="0.1" units="cm"/>
      <inkml:brushProperty name="color" value="#E71224"/>
    </inkml:brush>
  </inkml:definitions>
  <inkml:trace contextRef="#ctx0" brushRef="#br0">399 171 20486,'0'-11'582,"0"1"0,-1 0 0,-1-1 0,1 1 0,-1 0 0,-1 0-1,-7-18 1,8 23-405,0 1-1,0 0 1,-1 0-1,1 0 1,-1 1-1,0-1 1,0 0-1,-1 1 1,1 0-1,-1 0 0,1 0 1,-1 0-1,0 1 1,0-1-1,0 1 1,-1 0-1,1 0 1,0 1-1,-7-2 1,-4 0 204,0 0 1,-1 2-1,1 0 1,-1 0 0,1 2-1,-1 0 1,1 1-1,0 0 1,-28 8 0,34-7-331,0 0 1,1 1-1,-1 0 1,1 1-1,0-1 1,0 1-1,-13 11 1,17-12-62,0 0 1,0 0-1,0 1 1,1-1 0,0 1-1,0 0 1,0 0-1,0 0 1,1 0 0,-1 1-1,1-1 1,1 1-1,-2 7 1,2-10 9,0 1 0,1 0 0,0 0 0,-1 0 0,1-1 0,1 1 0,-1 0 0,1 0 0,-1-1 0,1 1 0,0 0 0,1 0 0,-1-1 0,0 1 0,1-1 0,0 0 0,0 1 0,4 4 0,-2-3 0,1-1 0,0 0 0,-1 0 0,2 0 0,-1 0 0,0-1 0,1 0 0,-1 0 0,1 0 0,9 2 0,1 0 0,1-1 0,-1-1 0,1 0 0,-1-2 0,1 1 0,0-2 0,31-3 0,-44 3 0,0-1 0,-1 0 0,1 0 0,0 0 0,0 0 0,0 0 0,-1-1 0,1 1 0,0-1 0,-1 0 0,0 0 0,1-1 0,-1 1 0,0-1 0,0 1 0,0-1 0,-1 0 0,1 0 0,-1 0 0,1-1 0,-1 1 0,2-6 0,1-2 0,-2-1 0,0 0 0,0 0 0,-1 0 0,1-22 0,-1 19 0,-2 14 0,1-12 0,0 17 0,5 21 0,-2-14-191,1 1 0,0-1-1,1 0 1,0 0 0,1-1 0,0 0-1,0 0 1,1 0 0,1-1 0,-1 0-1,16 11 1,-23-19-6,1 0 0,-1 0 1,1 0-1,0 0 0,-1-1 0,1 1 0,0 0 0,0-1 0,0 1 0,-1-1 1,1 0-1,0 1 0,0-1 0,0 0 0,0 0 0,0 0 0,-1 0 1,1-1-1,0 1 0,0 0 0,0-1 0,0 0 0,-1 1 0,1-1 0,0 0 1,0 0-1,-1 0 0,1 0 0,-1 0 0,2-1 0,1-1-726,0 1-1,1 0 1,-1 0-1,0 0 1,1 0-1,-1 1 1,7-2 0,17-3-4738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6.179"/>
    </inkml:context>
    <inkml:brush xml:id="br0">
      <inkml:brushProperty name="width" value="0.1" units="cm"/>
      <inkml:brushProperty name="height" value="0.1" units="cm"/>
      <inkml:brushProperty name="color" value="#E71224"/>
    </inkml:brush>
  </inkml:definitions>
  <inkml:trace contextRef="#ctx0" brushRef="#br0">1 108 18914,'0'-9'927,"-1"4"-404,1 1 0,0-1 0,0 1 0,1 0 0,-1-1 0,1 1 0,0-1 0,0 1-1,3-7 1,-4 10-444,1 1 0,-1 0 0,1-1 0,0 1 0,-1 0 0,1-1 0,-1 1 0,1 0 0,-1 0 0,1 0 0,0 0 1,-1 0-1,1 0 0,0 0 0,-1 0 0,1 0 0,-1 0 0,1 0 0,0 0 0,-1 0 0,1 0 0,-1 0 0,1 1 0,0-1 0,-1 0 0,1 0 0,-1 1 0,1-1 0,-1 0 0,1 1 0,-1-1 0,1 1 0,-1-1 0,1 0 0,-1 1 0,1 0 0,20 20 1383,-19-19-1231,5 6 192,0 1 1,-1 0 0,0 0-1,0 1 1,-1 0 0,4 11-1,-4-10-411,-2 0-1,1 0 1,-1 1-1,-1-1 1,0 1-1,-1 0 1,0 0-1,-1 0 1,-2 18-1,2-29-11,0 0 0,0 0 0,0 0 0,0 0 0,0 0 0,0 0 0,-1 0 0,1 0 0,0 0 0,-1-1 0,1 1 0,0 0 0,-1 0 0,1 0 0,-1 0 0,0 0 0,1-1 0,-1 1 0,0 0 0,1-1 0,-1 1 0,0 0 0,0-1 0,1 1 0,-1-1 0,0 1 0,0-1 0,0 1 0,0-1 0,0 0 0,0 1 0,0-1 0,-1 0 0,1 0 0,0 0 0,0-1 0,0 1 0,0-1 0,0 1 0,0-1 0,0 1 0,0-1 0,1 0 0,-1 1 0,0-1 0,0 0 0,1 0 0,-1 1 0,0-1 0,1 0 0,-1 0 0,1 0 0,-1 0 0,1 0 0,-1 0 0,1 0 0,-1 0 0,1 0 0,0 0 0,0 0 0,0 0 0,0 0 0,0 0 0,0 0 0,0-1 0,0-5 0,0 1 0,1 0 0,0 0 0,0 0 0,1 0 0,0 0 0,0 0 0,0 1 0,1-1 0,0 1 0,3-7 0,43-57 0,-45 64 0,57-66 0,-54 63 0,1 1 0,0 0 0,1 1 0,-1-1 0,1 2 0,16-9 0,-23 13 0,0 0 0,1 0 0,-1 1 0,0-1 0,0 1 0,1-1 0,-1 1 0,0 0 0,1 0 0,-1 0 0,0 0 0,0 0 0,1 0 0,-1 1 0,0-1 0,1 1 0,-1-1 0,0 1 0,0 0 0,4 2 0,-3-1 0,1 1 0,-1 0 0,0 0 0,0 0 0,0 0 0,0 0 0,0 1 0,-1-1 0,0 1 0,3 6 0,1 2 0,-1 0 0,-1 0 0,0 1 0,-1-1 0,-1 1 0,2 18 0,-3 59-915,-1-88 583,0 0 0,0 0 0,1 0 1,-1 0-1,0 0 0,1 0 0,-1 0 1,1 0-1,0 0 0,0 0 0,0-1 1,0 1-1,0 0 0,0 0 0,0-1 1,0 1-1,1-1 0,-1 1 0,3 1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6.528"/>
    </inkml:context>
    <inkml:brush xml:id="br0">
      <inkml:brushProperty name="width" value="0.1" units="cm"/>
      <inkml:brushProperty name="height" value="0.1" units="cm"/>
      <inkml:brushProperty name="color" value="#E71224"/>
    </inkml:brush>
  </inkml:definitions>
  <inkml:trace contextRef="#ctx0" brushRef="#br0">1 367 21694,'-1'-98'1831,"3"-145"2490,1 220-2963,-3 22-1331,1 1 0,-1 0 0,0 0 0,0 0 0,0 0 0,0 0 0,0 0 0,0 0 0,0-1 0,0 1 0,0 0 0,0 0 0,0 0 0,1 0 0,-1 0 0,0 0 0,0 0 0,0 0 0,0 0 0,0 0 0,0 0 0,0 0 0,1 0 0,-1 0 0,0 0 0,0-1 0,0 1 0,0 0 0,0 0 0,1 0 0,-1 0 0,0 1 0,0-1 0,0 0 0,0 0 0,0 0 0,0 0 0,1 0 0,-1 0 0,0 0 0,0 0 1,0 0-1,0 0 0,0 0 0,0 0 0,0 0 0,0 0 0,1 1 0,-1-1 0,0 0 0,0 0 0,0 0 0,0 0 0,0 0 0,0 0 0,0 0 0,0 1 0,0-1 0,0 0 0,0 0 0,0 0 0,15 38 1656,-4 5-1640,-1 0 1,-2 1 0,-2 0 0,1 50 0,-13 183-64,-1-41 26,7-225-143,0 0 0,0-1 0,1 1 0,0-1 0,1 1 0,1-1 0,-1 0 0,1 1 0,1-1 0,0-1 0,8 16 1,-10-24-190,-1 1 1,1 0 0,-1-1 0,1 0 0,0 1-1,0-1 1,0 0 0,0 0 0,0 0 0,0 0-1,0 0 1,0 0 0,0 0 0,0-1 0,1 1 0,-1-1-1,0 0 1,0 0 0,5 0 0,-3 1-741,12-2-4822</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6.866"/>
    </inkml:context>
    <inkml:brush xml:id="br0">
      <inkml:brushProperty name="width" value="0.1" units="cm"/>
      <inkml:brushProperty name="height" value="0.1" units="cm"/>
      <inkml:brushProperty name="color" value="#E71224"/>
    </inkml:brush>
  </inkml:definitions>
  <inkml:trace contextRef="#ctx0" brushRef="#br0">326 374 15561,'15'-66'3029,"-4"0"-1,7-126 1,-18 189-2843,0 1 1,0-1-1,0 0 0,0 1 0,-1-1 1,1 1-1,-1-1 0,1 1 1,-1-1-1,0 1 0,0 0 1,0-1-1,0 1 0,-2-3 1,2 4-67,-1 0 1,1 0 0,-1 0 0,1 0 0,-1 1-1,1-1 1,-1 0 0,0 0 0,1 1 0,-1-1-1,0 1 1,1 0 0,-1 0 0,0-1 0,0 1 0,1 0-1,-1 0 1,0 0 0,0 1 0,1-1 0,-3 1-1,-10 2 177,1 0 0,-1 2 0,1-1 0,0 2 0,0-1-1,1 2 1,-1 0 0,-13 11 0,6-4-298,1 1 0,1 0 1,1 2-1,-18 21 0,25-26 1,1 1 0,0 1 0,1-1 0,0 2 0,1-1 0,1 1 0,0 0 0,1 0 0,-4 24 0,7-31 0,1 0 0,0 1 0,0-1 0,1 0 0,1 1 0,-1-1 0,1 0 0,0 0 0,1 1 0,0-1 0,1 0 0,-1 0 0,1-1 0,1 1 0,-1-1 0,2 1 0,-1-1 0,1 0 0,10 12 0,-3-8-161,1 0 0,1-1-1,-1 0 1,2-1 0,-1-1 0,1 0 0,1-1-1,-1 0 1,1-1 0,0-1 0,1-1-1,18 3 1,24 2-3757,1-3 1,60-2-1,0-5-2387,6-7 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9.270"/>
    </inkml:context>
    <inkml:brush xml:id="br0">
      <inkml:brushProperty name="width" value="0.1" units="cm"/>
      <inkml:brushProperty name="height" value="0.1" units="cm"/>
      <inkml:brushProperty name="color" value="#E71224"/>
    </inkml:brush>
  </inkml:definitions>
  <inkml:trace contextRef="#ctx0" brushRef="#br0">55 176 22170,'-10'-34'2283,"9"32"-2109,0 0-1,1 0 0,-1 0 0,0 0 0,0 0 1,0 0-1,0 0 0,-1 1 0,1-1 1,0 1-1,-1-1 0,1 1 0,-3-3 0,3 4-130,1 0-1,0 0 1,-1 0-1,1 0 0,-1 0 1,1 1-1,-1-1 0,1 0 1,0 0-1,-1 0 0,1 0 1,-1 0-1,1 1 1,0-1-1,-1 0 0,1 0 1,0 0-1,-1 1 0,1-1 1,0 0-1,-1 1 0,1-1 1,0 0-1,0 1 1,-1-1-1,1 0 0,0 1 1,0-1-1,0 1 0,-1-1 1,1 0-1,0 1 0,0-1 1,0 1-1,0 0 0,-5 18 774,5-19-801,-6 66 866,2 0-1,3 0 1,8 67-1,-1-11-869,-1 121-11,12-560 0,-10 262 0,3-1 0,2 1 0,31-85 0,-36 122 0,1 1 0,0 0 0,1 0 0,1 1 0,1 0 0,21-24 0,-26 33 0,1 0 0,1 0 0,-1 1 0,1 0 0,0 0 0,1 1 0,-1 0 0,1 1 0,0 0 0,0 0 0,1 0 0,-1 2 0,1-1 0,13-1 0,-20 3 0,0 1 0,1 0 0,-1-1 0,0 1 0,1 1 0,-1-1 0,0 0 0,0 1 0,0 0 0,1-1 0,-1 1 0,0 1 0,0-1 0,0 0 0,0 1 0,-1-1 0,1 1 0,3 3 0,-4-4 0,-1 1 0,0 0 0,0 0 0,0 0 0,0 0 0,-1-1 0,1 1 0,0 0 0,-1 0 0,0 0 0,1 0 0,-1 0 0,0 1 0,0-1 0,0 0 0,0 0 0,0 0 0,0 0 0,-1 0 0,1 0 0,-1 0 0,0 0 0,1 0 0,-1 0 0,0-1 0,0 1 0,0 0 0,0 0 0,0-1 0,-3 3 0,-7 12 0,-1 0 0,-1-1 0,0 0 0,-1-1 0,-18 14 0,-86 57 0,1 1 0,112-83 0,1 1 0,-1 0 0,1 1 0,0-1 0,0 1 0,1-1 0,-1 1 0,1 0 0,0 0 0,-3 8 0,6-11 0,-1-1 0,1 1 0,0-1 0,-1 1 0,1 0 0,0-1 0,0 1 0,0-1 0,1 1 0,-1 0 0,0-1 0,0 1 0,1-1 0,-1 1 0,1-1 0,1 3 0,-1-1 0,1-1 0,0 0 0,0 0 0,0 0 0,0 0 0,0 0 0,0 0 0,1 0 0,-1-1 0,1 1 0,-1-1 0,4 2 0,27 9-2,1-1-1,0-2 1,0-1-1,1-1 1,37 1-1,3 2-144,43 12-1723,-20-3-2264,0-7-6158,-61-12 4860,-2-6-1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49.820"/>
    </inkml:context>
    <inkml:brush xml:id="br0">
      <inkml:brushProperty name="width" value="0.1" units="cm"/>
      <inkml:brushProperty name="height" value="0.1" units="cm"/>
      <inkml:brushProperty name="color" value="#E71224"/>
    </inkml:brush>
  </inkml:definitions>
  <inkml:trace contextRef="#ctx0" brushRef="#br0">154 181 23378,'0'0'211,"0"0"-158,0 0 0,1-1-1,-1 1 1,0 0 0,0 0 0,0 0-1,0 0 1,0 0 0,0-1-1,0 1 1,0 0 0,0 0 0,0 0-1,0 0 1,0 0 0,0-1 0,0 1-1,0 0 1,0 0 0,0 0 0,0 0-1,-1-2 687,0 2-687,1 0 1,0 0 0,0 0 0,0 0-1,0 0 1,0-1 0,0 1 0,-1 0-1,1 0 1,0 0 0,0 0-1,0 0 1,0 0 0,-1 0 0,1 0-1,0 0 1,0 0 0,-7 11 1137,-7 22-223,-33 82 1377,27-71-1887,2 1 0,2 1 1,-10 51-1,24-78-457,6-22 0,11-34 0,-11 25 0,193-420 0,-191 420 0,-1 2 0,0 0 0,0 0 0,1 1 0,1 0 0,12-15 0,-17 22 0,-1 1 0,1-1 0,0 1 0,0 0 0,0-1 0,0 1 0,1 0 0,-1 0 0,0 0 0,0 0 0,1 1 0,-1-1 0,0 1 0,1-1 0,-1 1 0,1 0 0,-1 0 0,1 0 0,-1 0 0,0 0 0,1 0 0,-1 1 0,0 0 0,1-1 0,-1 1 0,0 0 0,1 0 0,-1 0 0,0 0 0,0 0 0,3 3 0,4 3 0,0 0 0,0 1 0,-1 0 0,0 0 0,-1 1 0,0 0 0,0 0 0,-1 1 0,0-1 0,-1 1 0,0 1 0,0-1 0,3 14 0,5 19 0,15 86 0,-27-122 0,42 255 0,-48-275 0,1 0 0,-2 1 0,0 0 0,0-1 0,-1 2 0,0-1 0,-1 1 0,0 0 0,-19-18 0,8 9 0,-2 1 0,0 1 0,-1 1 0,-32-20 0,36 28-15,0 0 0,0 1-1,-1 1 1,-38-10 0,48 15-185,1 0 0,-1 1 0,0 0 0,1 0-1,-1 1 1,0 0 0,0 0 0,1 1 0,-1 1 0,0-1 0,1 1 0,0 1 0,-12 4-1,18-6-93,0 0 0,0 0 0,1 0 0,-1 0 0,0 0 0,0 1 0,1-1 0,-1 1 0,1-1 0,-1 1 0,1 0 0,-1-1 0,1 1 0,0 0-1,0 0 1,0 0 0,0 0 0,0 0 0,1 0 0,-1 0 0,1 0 0,-1 1 0,1-1 0,0 0 0,-1 0 0,1 0 0,0 0 0,1 1 0,-1-1 0,0 0 0,1 0-1,-1 0 1,2 3 0,-1 0-406,1-1-1,0 1 0,1-1 0,-1 0 0,1 1 1,0-1-1,0 0 0,0-1 0,0 1 0,1 0 1,-1-1-1,9 6 0,40 16-4684</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29.830"/>
    </inkml:context>
    <inkml:brush xml:id="br0">
      <inkml:brushProperty name="width" value="0.05" units="cm"/>
      <inkml:brushProperty name="height" value="0.05" units="cm"/>
      <inkml:brushProperty name="color" value="#004F8B"/>
    </inkml:brush>
  </inkml:definitions>
  <inkml:trace contextRef="#ctx0" brushRef="#br0">405 117 16289,'-3'-7'240,"-1"1"-1,0 0 0,0 0 0,0 0 0,-1 1 0,0-1 0,0 1 0,0 0 1,-1 1-1,1-1 0,-1 1 0,0 0 0,-1 0 0,-11-4 0,1 1 425,0 1 0,0 0-1,0 2 1,-34-6 0,40 9-214,-1 0 0,0 1 0,0 0 0,0 0 0,0 2 0,0-1 0,0 1 0,0 1 0,-17 6 0,25-7-345,1-1 0,-1 1 0,0 0-1,1 0 1,-1 1 0,1-1 0,0 0 0,0 1 0,0 0 0,0 0-1,0 0 1,1 0 0,-1 0 0,1 1 0,0-1 0,0 1-1,0-1 1,0 1 0,1 0 0,-1 0 0,1 0 0,0 0 0,0 0-1,1 0 1,-1 0 0,1 0 0,0 0 0,0 0 0,0 0 0,1 0-1,0 7 1,1-3-16,1-1-1,-1 1 1,1 0 0,1-1-1,-1 0 1,1 0 0,1 0-1,-1 0 1,1-1-1,0 1 1,1-1 0,-1 0-1,11 7 1,2 2 6,1-1-1,1-1 1,33 17 0,82 30 2,-80-38-97,74 42 0,-125-62 1,1 1-1,-1-1 1,0 1-1,0 1 1,0-1-1,-1 0 1,1 1-1,-1 0 1,0-1-1,0 1 1,0 1-1,0-1 1,-1 0-1,1 1 1,1 5-1,-3-7-4,-1 0 0,0 0-1,1 1 1,-1-1 0,-1 0-1,1 1 1,0-1 0,-1 0-1,1 0 1,-1 0 0,0 1-1,0-1 1,0 0 0,-1 0-1,1 0 1,-1 0-1,0-1 1,1 1 0,-1 0-1,0-1 1,-1 1 0,1-1-1,-4 4 1,-13 10-499,-1 1 1,0-2-1,-1-1 1,-41 20-1,29-18-2567,-38 13 0,68-28 2003,-16 5-1575,10-9-3086,7-12 868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50.449"/>
    </inkml:context>
    <inkml:brush xml:id="br0">
      <inkml:brushProperty name="width" value="0.1" units="cm"/>
      <inkml:brushProperty name="height" value="0.1" units="cm"/>
      <inkml:brushProperty name="color" value="#E71224"/>
    </inkml:brush>
  </inkml:definitions>
  <inkml:trace contextRef="#ctx0" brushRef="#br0">1 170 20930,'35'-92'7889,"-37"203"-4015,4 119-3800,0-226-74,4-9 0,4-11 0,54-88 0,-40 68 0,-2-1 0,-1-1 0,-2-1 0,15-42 0,-33 87 0,-1 0 0,1 0 0,0 1 0,1-1 0,-1 0 0,1 0 0,0-1 0,1 1 0,4 8 0,-1-2 0,0 1 0,1-1 0,1-1 0,12 16 0,-16-22 0,1-1 0,0 0 0,-1 0 0,1 0 0,1-1 0,-1 0 0,0 0 0,1 0 0,-1 0 0,1-1 0,0 0 0,0 0 0,0-1 0,0 0 0,0 0 0,0 0 0,1 0 0,-1-1 0,0 0 0,0-1 0,9-1 0,-8 0 0,0 1 0,0-2 0,0 1 0,-1-1 0,1 0 0,-1-1 0,1 1 0,-1-1 0,0 0 0,-1-1 0,1 1 0,-1-1 0,0-1 0,0 1 0,0-1 0,-1 1 0,7-13 0,2-7 0,-2 0 0,-1-1 0,-1 0 0,8-42 0,-14 252 0,-3-163-56,-1 1-71,1 0 0,1 0 1,1 0-1,0 0 0,2 0 1,8 24-1,-11-42-136,1-1 0,0 0 1,0 0-1,0 0 0,1 0 0,-1 0 0,1 0 0,-1-1 0,1 1 0,0-1 0,0 0 0,0 0 0,0 0 1,1 0-1,-1 0 0,0-1 0,1 1 0,-1-1 0,1 0 0,0 0 0,4 0 0,8 4-1451,12 8-3366,-1-3-2001,-6-10 1001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0:51.210"/>
    </inkml:context>
    <inkml:brush xml:id="br0">
      <inkml:brushProperty name="width" value="0.1" units="cm"/>
      <inkml:brushProperty name="height" value="0.1" units="cm"/>
      <inkml:brushProperty name="color" value="#E71224"/>
    </inkml:brush>
  </inkml:definitions>
  <inkml:trace contextRef="#ctx0" brushRef="#br0">1 841 21026,'0'-1'230,"0"0"0,1 0 0,-1 0-1,0 0 1,1 0 0,-1 0 0,1 0 0,-1 0 0,1 1 0,0-1-1,-1 0 1,1 0 0,0 1 0,-1-1 0,1 0 0,0 1 0,0-1-1,0 1 1,0-1 0,-1 1 0,1-1 0,0 1 0,0 0 0,0-1-1,0 1 1,0 0 0,0 0 0,0 0 0,0 0 0,0 0 0,2 0-1,39-1 1837,-31 2-1223,9-1-443,0-1 0,0 0-1,31-7 1,-42 5-411,0 1 0,0-1 0,-1-1 0,0 0-1,1 0 1,-1-1 0,-1 0 0,1 0 0,-1-1 0,10-9 0,6-7 11,-2-2 0,0 0 0,-2-2 0,0 0 0,-2-1 0,-1 0 0,-1-2 0,18-49 0,-25 55 0,-1 0 0,-2-1 0,0 1 0,-2-1 0,0 0 0,-2 0 0,0-1 0,-2 1 0,-1 0 0,-1 0 0,0 0 0,-9-26 0,-23-37 0,35 86 0,-1 0 0,1 1 0,-1-1 0,1 0 0,-1 0 0,1 1 0,-1-1 0,1 0 0,-1 1 0,0-1 0,1 0 0,-1 1 0,0-1 0,0 1 0,1-1 0,-1 1 0,0 0 0,0-1 0,0 1 0,0 0 0,1 0 0,-1-1 0,0 1 0,0 0 0,0 0 0,0 0 0,0 0 0,0 0 0,0 0 0,0 0 0,1 0 0,-1 1 0,0-1 0,0 0 0,0 0 0,-1 2 0,-36 18 0,26-13 0,-28 16 0,0 3 0,2 1 0,1 1 0,1 2 0,-49 53 0,79-76 0,3-4 0,1-1 0,-1 1 0,1-1 0,0 1 0,0 0 0,0 0 0,0 0 0,0 0 0,1 0 0,-1 0 0,1 1 0,0-1 0,0 0 0,-1 5 0,2-7 0,1-1 0,-1 1 0,1-1 0,-1 1 0,0-1 0,1 1 0,-1-1 0,1 0 0,-1 1 0,1-1 0,-1 0 0,1 1 0,0-1 0,-1 0 0,1 0 0,-1 1 0,1-1 0,0 0 0,-1 0 0,1 0 0,-1 0 0,1 0 0,0 0 0,-1 0 0,1 0 0,0 0 0,-1 0 0,1 0 0,-1 0 0,1 0 0,0-1 0,-1 1 0,1 0 0,-1 0 0,1-1 0,0 1 0,26-11 0,-27 11 0,42-21 0,0-2 0,-2-1 0,-1-3 0,-1-1 0,-1-1 0,-2-2 0,-1-2 0,38-46 0,-66 71 0,19-19 0,-24 27 0,0-1 0,0 0 0,-1 1 0,1-1 0,0 1 0,0 0 0,0-1 0,0 1 0,0 0 0,0-1 0,0 1 0,0 0 0,0 0 0,0 0 0,0 0 0,0 0 0,0 0 0,0 0 0,0 0 0,0 1 0,0-1 0,0 0 0,0 1 0,0-1 0,0 0 0,0 1 0,0-1 0,0 1 0,0 0 0,-1-1 0,2 2 0,6 6-71,-1 0-1,-1 0 1,1 1-1,-1 0 1,-1 0-1,0 0 1,6 16-1,10 16-1760,50 77-9853,-37-65 5460,4-13 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3.364"/>
    </inkml:context>
    <inkml:brush xml:id="br0">
      <inkml:brushProperty name="width" value="0.1" units="cm"/>
      <inkml:brushProperty name="height" value="0.1" units="cm"/>
      <inkml:brushProperty name="color" value="#E71224"/>
    </inkml:brush>
  </inkml:definitions>
  <inkml:trace contextRef="#ctx0" brushRef="#br0">1 339 16794,'9'-11'5199,"-9"11"-5058,1 0 1,-1 0 0,0 0 0,1-1-1,-1 1 1,1 0 0,-1 0 0,0 0-1,1 0 1,-1 0 0,1 0 0,-1 0-1,0 0 1,1 0 0,-1 0-1,1 0 1,-1 0 0,0 0 0,6 3 2267,-6-2-2267,0-1 0,1 1-1,-1-1 1,0 0 0,0 1 0,0-1-1,0 0 1,0 1 0,1 0 0,8 12 514,-1 1 0,1 1 1,-2 0-1,0 0 1,5 17-1,-8-19-621,0-1 0,1 1 0,1-1 1,0 0-1,1 0 0,0-1 0,1 0 0,16 17 0,-21-25-35,1-1 0,-1 1 0,1-1 0,0 0 0,0-1 0,0 1 0,0-1 0,0 1 0,0-1 0,0 0 0,0-1 0,0 1 0,1-1 0,-1 0 0,0 0 0,0 0 0,1-1 0,-1 1 0,0-1 0,0 0 0,0 0 0,7-3 0,9-4 0,0 0 0,-1-1 0,20-14 0,-37 22 0,62-41 0,73-63 0,-8 5 0,229-131 0,-290 186 0,-68 44-2,1 1-1,-1 0 1,0-1 0,0 1-1,1 0 1,-1 0 0,0 0-1,1-1 1,-1 1 0,0 0-1,1 0 1,-1 0 0,0 0-1,1 0 1,-1 0 0,0-1-1,1 1 1,-1 0-1,0 0 1,1 0 0,-1 0-1,1 0 1,-1 0 0,0 0-1,1 1 1,-1-1 0,0 0-1,1 0 1,-1 0 0,0 0-1,1 0 1,-1 1 0,0-1-1,1 0 1,-1 0 0,0 0-1,1 1 1,-1-1 0,0 0-1,0 0 1,1 1 0,-1-1-1,0 0 1,0 1 0,0-1-1,0 0 1,1 1 0,-1-1-1,0 0 1,0 1-1,0-1 1,0 1 0,2 28-958,-1-11-294,-1-17 1114,0 0-1,0-1 0,0 1 0,0 0 1,0-1-1,0 1 0,0-1 0,1 1 0,-1 0 1,0-1-1,0 1 0,0 0 0,1-1 1,-1 1-1,0-1 0,1 1 0,-1-1 1,1 1-1,-1-1 0,0 1 0,1-1 0,-1 1 1,1-1-1,0 1 0,-1-1 0,1 0 1,-1 1-1,1-1 0,-1 0 0,1 0 0,0 1 1,-1-1-1,1 0 0,0 0 0,-1 0 1,1 0-1,0 0 0,-1 0 0,1 0 1,0 0-1,-1 0 0,1 0 0,0 0 0,-1 0 1,1-1-1,23 3-6891,-3 0 1391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4.613"/>
    </inkml:context>
    <inkml:brush xml:id="br0">
      <inkml:brushProperty name="width" value="0.1" units="cm"/>
      <inkml:brushProperty name="height" value="0.1" units="cm"/>
      <inkml:brushProperty name="color" value="#E71224"/>
    </inkml:brush>
  </inkml:definitions>
  <inkml:trace contextRef="#ctx0" brushRef="#br0">1 443 20210,'2'0'4464,"8"3"-2943,1 4-713,-1 0 0,0 1 0,0 0 0,-1 1-1,0 0 1,15 19 0,-12-14-502,1 0-1,17 15 1,-25-26-306,-1 0 0,1-1 0,0 0 0,0 0 0,0 0 0,0-1 0,0 1 0,0-1 0,0 0 0,1-1 0,-1 1 0,0-1 0,1 0 0,-1 0 0,0-1 0,0 0 0,1 0 0,-1 0 0,0 0 0,8-4 0,9-4 0,0 0 0,-1-1 0,26-17 0,201-147 0,-50 32 0,-112 86 0,3 4 0,107-46 0,-195 97 0,2 0 0,0-1 0,0 1 0,0 0 0,0 0 0,0 0 0,0 0 0,0 1 0,1-1 0,-1 1 0,0 0 0,0-1 0,5 2 0,-6-1 0,-2-1-159,17 4-4319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6.260"/>
    </inkml:context>
    <inkml:brush xml:id="br0">
      <inkml:brushProperty name="width" value="0.1" units="cm"/>
      <inkml:brushProperty name="height" value="0.1" units="cm"/>
      <inkml:brushProperty name="color" value="#E71224"/>
    </inkml:brush>
  </inkml:definitions>
  <inkml:trace contextRef="#ctx0" brushRef="#br0">543 267 14233,'6'-14'1305,"-1"0"0,0 0 0,-1 0 0,3-23-1,-6 30-623,0-1 0,0 1 0,-1 0-1,-1-1 1,1 1 0,-1-1-1,0 1 1,-1 0 0,0-1 0,0 1-1,-4-7 1,4 10-541,0 1 1,0 0-1,-1 1 0,0-1 1,1 0-1,-1 1 0,0-1 0,0 1 1,-1 0-1,1 0 0,0 0 1,-1 1-1,1-1 0,-1 1 1,1 0-1,-1 0 0,0 0 1,1 0-1,-6 0 0,-12-1 96,1 0 0,-27 2 0,17 1-179,0 1 1,0 2-1,1 1 1,-1 1-1,-45 17 1,60-18-63,1 2 0,0 0 0,0 0 0,1 1 0,-18 15 0,24-17 6,0 0 0,0 0 0,1 1 0,0 0 0,1 0 1,0 1-1,0-1 0,0 1 0,1 0 0,-4 10 0,5-10-1,1-1 0,0 0 0,0 1 0,1-1 0,0 1 0,0-1 0,0 1 0,1 0 0,1-1 0,-1 1 0,1 0 0,0-1 0,1 1 0,4 12 0,-2-11 0,1 1 0,0-1 0,0 0 0,1-1 0,0 1 0,0-1 0,1 0 0,0-1 0,15 12 0,2-1 0,2-1 0,0-1 0,0-2 0,2 0 0,0-2 0,40 12 0,61 10 0,-89-26 0,0 2 0,-1 2 0,63 29 0,-94-37 0,-1 0 0,0 1 0,0 0 0,0 1 0,0-1 0,-1 1 0,0 0 0,0 1 0,-1 0 0,0 0 0,0 0 0,0 0 0,5 13 0,-9-16 0,1 0 0,-1 0 0,0 0 0,0 0 0,0 0 0,-1 1 0,1-1 0,-1 0 0,0 0 0,0 0 0,0 1 0,-1-1 0,0 0 0,0 0 0,0 0 0,0 0 0,0 0 0,-1 0 0,0 0 0,1-1 0,-2 1 0,1 0 0,0-1 0,-1 1 0,1-1 0,-1 0 0,0 0 0,0 0 0,-6 4 0,-5 2 0,-1 1 0,0-2 0,0 0 0,0 0 0,-1-2 0,-1 0 0,-28 6 0,0-2 0,-76 5 0,104-14 0,0 0 0,-1-1 0,1-1 0,0 0 0,0-1 0,-29-8 0,41 9 0,0-1 0,1 0 0,-1 0 0,0 0 0,1-1 0,-1 1 0,1-1 0,0 0 0,0 0 0,0 0 0,0-1 0,0 0 0,1 1 0,0-1 0,0-1 0,0 1 0,0 0 0,0-1 0,1 1 0,0-1 0,0 0 0,0 1 0,1-1 0,-1 0 0,1 0 0,0-7 0,0 2 0,2-1 0,-1 1 0,1 0 0,1 0 0,-1 0 0,2 0 0,-1 1 0,2-1 0,-1 1 0,1-1 0,0 1 0,1 0 0,0 1 0,1-1 0,0 1 0,12-14 0,5-2 0,0 1 0,2 1 0,49-34 0,-17 18 0,-17 12 0,-1-1 0,-1-3 0,42-41 0,-71 62 0,-1 0 0,0 0 0,-1-1 0,0 0 0,0 0 0,-1-1 0,-1 1 0,1-1 0,-2-1 0,0 1 0,0-1 0,-1 1 0,0-1 0,-1 0 0,0 0 0,-1 0 0,-1-23 0,-1 28 2,0 1 0,-1-1-1,1 0 1,-1 1 0,-1 0 0,1 0 0,-1-1-1,0 1 1,-1 1 0,1-1 0,-1 0 0,0 1-1,0 0 1,-1 0 0,0 0 0,0 1-1,0-1 1,0 1 0,-1 0 0,1 1 0,-1-1-1,0 1 1,0 0 0,0 1 0,-13-4 0,9 3-112,1 0 0,-1 1 0,0 1 0,0-1 0,0 2 0,0-1 0,0 1 0,0 1 0,0 0 0,0 0 0,0 1 0,0 0 0,0 1 0,1 0 0,-1 1 0,-14 8 0,20-11-215,1 1 1,0 1-1,0-1 1,0 0-1,0 1 1,0-1 0,0 1-1,1 0 1,0 0-1,-1 0 1,1 0-1,0 1 1,0-1 0,1 1-1,-1-1 1,1 1-1,0-1 1,0 1-1,0 0 1,0 0 0,0-1-1,1 1 1,0 0-1,0 0 1,0 6-1,2-2-578,0 0-1,0 0 1,0 0-1,1 0 0,0 0 1,1-1-1,0 1 1,0-1-1,0 0 0,1 0 1,6 6-1,38 40-4920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6.775"/>
    </inkml:context>
    <inkml:brush xml:id="br0">
      <inkml:brushProperty name="width" value="0.1" units="cm"/>
      <inkml:brushProperty name="height" value="0.1" units="cm"/>
      <inkml:brushProperty name="color" value="#E71224"/>
    </inkml:brush>
  </inkml:definitions>
  <inkml:trace contextRef="#ctx0" brushRef="#br0">166 111 19166,'-2'-86'5893,"3"85"-5788,-1 1 1,0-1-1,0 0 1,0 1-1,0-1 1,0 1-1,0-1 0,0 0 1,0 1-1,0-1 1,-1 0-1,1 1 1,0-1-1,0 1 0,0-1 1,-1 1-1,1-1 1,0 0-1,-1 1 1,1-1-1,0 1 1,-1-1-1,1 1 0,-1 0 1,1-1-1,-1 1 1,1-1-1,-1 1 1,1 0-1,-1-1 0,0 1 1,-1 0 70,1 0 0,0 0 0,-1 0 0,1 0 0,0 1 0,0-1-1,-1 0 1,1 1 0,0-1 0,0 1 0,0 0 0,-1-1 0,-1 2 0,-30 29 1638,24-18-1805,1 0 1,1 1-1,0 0 0,1 0 0,-7 27 0,-4 5-7,10-27-2,1-1 0,0 2 0,1-1 0,1 0 0,1 1 0,1 0 0,0 31 0,2-42 0,1 0 0,0 0 0,0-1 0,1 1 0,1 0 0,-1-1 0,1 0 0,0 1 0,1-1 0,0-1 0,0 1 0,1 0 0,0-1 0,0 0 0,1 0 0,0-1 0,0 0 0,1 0 0,11 9 0,-6-8 0,1 1 0,0-2 0,0 0 0,0-1 0,1 0 0,-1-1 0,1 0 0,1-1 0,-1-1 0,0 0 0,0-1 0,1-1 0,-1 0 0,1-1 0,-1 0 0,0-2 0,25-6 0,-29 7 0,0-1 0,0-1 0,0 1 0,-1-2 0,0 1 0,0-1 0,0-1 0,-1 0 0,0 0 0,0 0 0,0-1 0,-1 0 0,0-1 0,0 0 0,-1 0 0,0 0 0,0-1 0,-1 0 0,0 0 0,0 0 0,-1-1 0,-1 1 0,0-1 0,0 0 0,2-14 0,-4 8 1,-1 1-1,0-1 1,-1 1 0,-1 0-1,0-1 1,-1 1 0,-1 0-1,0 0 1,-1 1 0,-1-1-1,0 1 1,-1 0 0,0 0-1,-15-19 1,13 20-9,0 1-1,-1 0 1,-1 1 0,1 0-1,-2 0 1,0 1 0,0 0-1,0 1 1,-1 1-1,-1 0 1,0 1 0,0 0-1,0 1 1,-22-6 0,30 11-28,1 0 0,-1 0 0,0 1 0,0 0 0,0 0 0,0 0 0,0 1 0,1 0 0,-1 0 0,-6 2 0,7-2-395,0 1-1,-1 1 0,1-1 0,0 1 0,0 0 1,1 0-1,-1 0 0,0 1 0,-6 6 0,8-7-138,0 0 0,1 1 0,-1-1-1,1 1 1,0 0 0,-1-1 0,2 1-1,-1 0 1,0 0 0,1 0 0,0 1-1,0-1 1,0 0 0,0 0 0,1 1-1,-1-1 1,1 0 0,0 1 0,1-1-1,-1 0 1,1 1 0,0-1 0,0 0-1,0 0 1,0 0 0,1 0 0,0 0-1,3 7 1,22 23-5126</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7.271"/>
    </inkml:context>
    <inkml:brush xml:id="br0">
      <inkml:brushProperty name="width" value="0.1" units="cm"/>
      <inkml:brushProperty name="height" value="0.1" units="cm"/>
      <inkml:brushProperty name="color" value="#E71224"/>
    </inkml:brush>
  </inkml:definitions>
  <inkml:trace contextRef="#ctx0" brushRef="#br0">107 102 20414,'1'-22'1356,"0"14"-840,-1 1 1,0 0 0,0-1-1,-1 1 1,1 0-1,-2-1 1,-2-11-1,3 18-457,1 1 0,0-1 0,-1 1 0,1-1 0,0 1 0,-1-1 0,1 1 0,-1-1 0,1 1 0,-1-1 0,1 1 0,-1 0 0,1-1 0,-1 1 0,0 0 1,1 0-1,-1-1 0,0 1 0,1 0 0,-1 0 0,1 0 0,-1 0 0,0-1 0,1 1 0,-1 0 0,0 0 0,1 1 0,-1-1 0,0 0 0,1 0 0,-1 0 0,0 0 0,1 0 0,-1 1 0,1-1 0,-1 0 0,0 1 0,1-1 0,-1 0 0,1 1 0,-1-1 0,0 1 0,-22 20 1520,18-15-1378,1 0 0,-1 0 0,2 0 0,-1 0 0,1 1 0,0-1 0,0 1 1,1 0-1,0 0 0,0 0 0,0 0 0,1 0 0,-1 13 0,2-16-203,0 0-1,1-1 1,-1 1 0,1 0-1,0 0 1,0 0-1,0 0 1,0-1 0,1 1-1,-1 0 1,1-1-1,0 1 1,0-1 0,0 0-1,1 0 1,-1 0-1,1 0 1,0 0 0,0 0-1,0-1 1,0 1-1,0-1 1,0 0 0,1 0-1,-1 0 1,1 0-1,3 1 1,6 1 2,-1 0 0,1-1 0,0 0 0,0-1 0,0-1 0,0 0 0,0-1 0,23-2 0,9-4 0,54-15 0,19-3 0,-112 24 0,0-1 0,0 1 0,-1 0 0,1 0 0,0 1 0,0-1 0,0 1 0,0 1 0,0-1 0,0 1 0,-1 0 0,1 0 0,-1 1 0,0 0 0,1 0 0,-1 0 0,0 0 0,-1 1 0,1 0 0,-1 0 0,1 0 0,-1 0 0,-1 1 0,1 0 0,-1 0 0,1 0 0,-1 0 0,-1 0 0,1 0 0,-1 1 0,0 0 0,0-1 0,0 1 0,0 9 0,0-6 0,0 0 0,-1 0 0,-1 0 0,1 0 0,-2 0 0,1 0 0,-1-1 0,0 1 0,-1 0 0,-3 11 0,2-13 0,-1 0 0,1 0 0,-1-1 0,0 1 0,0-1 0,-1 0 0,0 0 0,0 0 0,-1-1 0,1 0 0,-1 0 0,-9 6 0,-4 1 2,-1-1-1,0-1 1,0 0-1,-1-2 1,-1 0-1,1-2 1,-33 6-1,14-5-39,0-2 0,0-2 1,-55-3-1,86 0-272,0-1 1,1 0 0,-1 0-1,0-1 1,0 0 0,0 0 0,1-1-1,-9-4 1,13 4-307,0 1 1,0-1-1,1 1 0,-1-1 0,1 0 1,0 0-1,0-1 0,0 1 1,0-1-1,1 1 0,-1-1 1,1 0-1,0 0 0,0 0 0,1 0 1,-1 0-1,1 0 0,-2-6 1,-4-46-5430,8-12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7.616"/>
    </inkml:context>
    <inkml:brush xml:id="br0">
      <inkml:brushProperty name="width" value="0.1" units="cm"/>
      <inkml:brushProperty name="height" value="0.1" units="cm"/>
      <inkml:brushProperty name="color" value="#E71224"/>
    </inkml:brush>
  </inkml:definitions>
  <inkml:trace contextRef="#ctx0" brushRef="#br0">0 275 15825,'13'-22'809,"15"-3"111,22-8 244,22-3 144,23 4 36,11 13-160,2 3-524,1 4-944,-12-38-4300,-11 41-1,-19 2 1,-19-6-1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7.952"/>
    </inkml:context>
    <inkml:brush xml:id="br0">
      <inkml:brushProperty name="width" value="0.1" units="cm"/>
      <inkml:brushProperty name="height" value="0.1" units="cm"/>
      <inkml:brushProperty name="color" value="#E71224"/>
    </inkml:brush>
  </inkml:definitions>
  <inkml:trace contextRef="#ctx0" brushRef="#br0">6 24 24630,'0'-9'904,"-2"0"0,2 4 1,-1 10-1,1 25 0,0 20 0,-3 26 0,3 26 0,0 16 0,9 12-1984,36 8-2104,-27-4-2517,4-13 1,-3-15-1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8.286"/>
    </inkml:context>
    <inkml:brush xml:id="br0">
      <inkml:brushProperty name="width" value="0.1" units="cm"/>
      <inkml:brushProperty name="height" value="0.1" units="cm"/>
      <inkml:brushProperty name="color" value="#E71224"/>
    </inkml:brush>
  </inkml:definitions>
  <inkml:trace contextRef="#ctx0" brushRef="#br0">0 555 24602,'4'-8'3536,"-4"8"-3414,1 0 0,-1 0 0,0-1 0,0 1 0,1 0 0,13 4 1616,20 17-1121,-26-15 17,83 67 342,2 0-1044,-85-68 68,0-1 0,0 0 0,0 0 0,1-1 0,0 0 0,-1-1 0,1 0 0,0 0 0,0-1 0,0 0 0,0 0 0,0-1 0,17-2 0,2-2 0,1-1 0,-1-1 0,31-12 0,41-18-1882,168-85-1,89-79-7557,-337 188 8988,255-153-5913,28-21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3.862"/>
    </inkml:context>
    <inkml:brush xml:id="br0">
      <inkml:brushProperty name="width" value="0.1" units="cm"/>
      <inkml:brushProperty name="height" value="0.1" units="cm"/>
      <inkml:brushProperty name="color" value="#004F8B"/>
    </inkml:brush>
  </inkml:definitions>
  <inkml:trace contextRef="#ctx0" brushRef="#br0">72 51 23870,'0'-42'3311,"0"34"-1252,0 28-512,-3 47-851,-4-1 0,-22 99 0,-2 12-1659,30-164 156,1 1 0,0 0 0,0-1 0,4 18 1,6 23-9703,-10-51 9646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0.174"/>
    </inkml:context>
    <inkml:brush xml:id="br0">
      <inkml:brushProperty name="width" value="0.05" units="cm"/>
      <inkml:brushProperty name="height" value="0.05" units="cm"/>
      <inkml:brushProperty name="color" value="#004F8B"/>
    </inkml:brush>
  </inkml:definitions>
  <inkml:trace contextRef="#ctx0" brushRef="#br0">580 48 15769,'0'-16'917,"0"-3"79,-3 10 548,-7 6 236,-9 19 4,-13 27-4,-15 23 4,-13 11-3,-3 13 3,-1 4-828,1 0-92,4-9-76,8-5-1048,9-4-976,8-11-1052,13-30-3461,10 10 1,15-21-1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9.156"/>
    </inkml:context>
    <inkml:brush xml:id="br0">
      <inkml:brushProperty name="width" value="0.1" units="cm"/>
      <inkml:brushProperty name="height" value="0.1" units="cm"/>
      <inkml:brushProperty name="color" value="#E71224"/>
    </inkml:brush>
  </inkml:definitions>
  <inkml:trace contextRef="#ctx0" brushRef="#br0">18 6 30967,'0'0'15,"0"0"0,0-1 0,0 1 0,-1 0 0,1-1 0,0 1 0,0 0 0,-1-1 0,1 1 0,0 0 0,-1 0 0,1-1 0,0 1 0,-1 0 0,1 0 0,-1 0 0,1-1 0,0 1 0,-1 0 0,1 0 0,-1 0 0,1 0 0,0 0 0,-1 0 0,1 0 0,-1 0 0,1 0 0,-1 0 0,1 0 0,0 0 0,-1 0 0,1 0 0,-1 0 0,1 1 0,0-1 0,-1 0 0,1 0 0,0 0 0,-1 1 0,1-1 0,0 0 0,-1 0 0,1 1 0,0-1 0,-1 0 0,1 1 0,0-1 0,0 0 0,-1 1 0,1-1 0,0 0 0,0 1 0,0-1 0,0 1 0,-1-1 0,1 0 0,0 1 0,0-1 0,0 1 1,0-1-1,0 1 0,0-1 0,0 1 0,2 37 140,-1-29-71,24 203 475,-11-120-624,-4 1 1,-3 100-1,-7-187-66,-1 1-396,1 0 0,0-1 0,0 1-1,0 0 1,1-1 0,3 13 0,7-71-22311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9.488"/>
    </inkml:context>
    <inkml:brush xml:id="br0">
      <inkml:brushProperty name="width" value="0.1" units="cm"/>
      <inkml:brushProperty name="height" value="0.1" units="cm"/>
      <inkml:brushProperty name="color" value="#E71224"/>
    </inkml:brush>
  </inkml:definitions>
  <inkml:trace contextRef="#ctx0" brushRef="#br0">1 74 18262,'4'-19'1016,"10"-2"272,18 3 232,14 5 0,21 10 0,9 19 0,2 10 1,-1 8-317,-8 2-592,-10 6-1176,-8-4-952,4-11-1477,-25-9-1987,-7-10-1,0-12 1,4-16-1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09.823"/>
    </inkml:context>
    <inkml:brush xml:id="br0">
      <inkml:brushProperty name="width" value="0.1" units="cm"/>
      <inkml:brushProperty name="height" value="0.1" units="cm"/>
      <inkml:brushProperty name="color" value="#E71224"/>
    </inkml:brush>
  </inkml:definitions>
  <inkml:trace contextRef="#ctx0" brushRef="#br0">488 110 19414,'0'-10'1180,"-3"4"268,-10 3 0,-14 15 0,-13 14 0,-22 21-3,-15 14 3,4 9-520,1 4-596,11 1-1696,22-10-1081,20-49-2899,18 17-1,17-17 1,20-18-1</inkml:trace>
  <inkml:trace contextRef="#ctx0" brushRef="#br0" timeOffset="1">443 145 15841,'4'-33'1625,"1"-6"99,1 3 60,8 5 0,6 26 0,3 30 0,2 21 1,-3 17-1,-4 17-4,-9 14-908,-2 4-716,-4 0-1084,6-2-512,4-9-992,6-60-3149,2 31 1,7-20-1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10.154"/>
    </inkml:context>
    <inkml:brush xml:id="br0">
      <inkml:brushProperty name="width" value="0.1" units="cm"/>
      <inkml:brushProperty name="height" value="0.1" units="cm"/>
      <inkml:brushProperty name="color" value="#E71224"/>
    </inkml:brush>
  </inkml:definitions>
  <inkml:trace contextRef="#ctx0" brushRef="#br0">160 98 18814,'0'-1'79,"0"-8"712,0 1 1,-1 0-1,1-1 0,-4-11 1,4 19-722,-1 0 0,1 0 0,0 0 0,0 0 0,-1 0 0,1 0 0,0 1 1,-1-1-1,1 0 0,-1 0 0,1 0 0,-1 1 0,1-1 0,-1 0 0,0 1 1,1-1-1,-1 0 0,0 1 0,0-1 0,1 1 0,-1-1 0,0 1 0,0-1 0,0 1 1,0 0-1,0 0 0,1-1 0,-1 1 0,0 0 0,0 0 0,0 0 0,0 0 0,0 0 1,0 0-1,0 0 0,0 0 0,0 0 0,0 0 0,0 0 0,1 1 0,-1-1 1,0 0-1,0 1 0,0-1 0,0 1 0,1-1 0,-1 1 0,0-1 0,0 1 0,1 0 1,-1-1-1,-1 2 0,-8 7 360,0-1-1,1 2 1,-1-1 0,2 1 0,-1 1-1,2 0 1,-1 0 0,2 0 0,-1 1 0,2 0-1,-8 21 1,10-26-385,1 0 1,-1 0-1,2 0 1,-1 0-1,1 0 0,0 1 1,1-1-1,-1 0 1,2 1-1,-1-1 0,1 1 1,0-1-1,0 0 1,1 0-1,0 0 0,0 0 1,1 0-1,0 0 0,0 0 1,0-1-1,1 1 1,7 7-1,-8-10-45,0 0 0,1-1 0,0 0 0,0 1 0,0-1 0,0-1 0,0 1 0,0-1 0,1 1 0,0-1 0,-1-1 0,1 1 0,0-1 0,0 1 0,0-1 0,-1-1 0,1 1 0,0-1 0,0 0 0,0 0 0,0 0 0,0-1 0,0 1 0,0-1 0,0 0 0,0-1 0,0 1 0,-1-1 0,1 0 0,-1 0 0,1-1 0,-1 1 0,0-1 0,0 0 0,0 0 0,0-1 0,0 1 0,-1-1 0,0 1 0,1-1 0,-1 0 0,-1-1 0,1 1 0,-1 0 0,1-1 0,-1 1 0,2-9 0,-1-1 11,-1 1 0,0-1 1,-1 0-1,-1 1 0,0-1 0,0 0 1,-2 1-1,0-1 0,0 1 0,-1-1 0,-1 1 1,0 0-1,-12-23 0,13 29-86,-1 0 0,0 0 0,0 0 0,-1 1 0,0 0 0,0 0 0,-1 0-1,1 1 1,-1-1 0,-1 1 0,-7-4 0,9 6-125,0 1 0,0-1-1,0 1 1,0 1 0,-1-1-1,1 1 1,-1 0 0,1 0 0,-1 0-1,0 1 1,1 0 0,-1 0-1,0 0 1,1 1 0,-1 0 0,1 0-1,-6 2 1,9-2-71,0-1 1,1 0-1,-1 1 1,1 0-1,-1-1 1,1 1-1,-1 0 0,1 0 1,-1 0-1,1 0 1,0 0-1,-1 0 1,1 0-1,0 0 1,0 1-1,0-1 0,0 0 1,0 1-1,0-1 1,0 1-1,1-1 1,-1 1-1,0-1 0,1 1 1,0 0-1,-1-1 1,1 1-1,0 0 1,-1-1-1,1 4 1,1-1-427,-1-1 1,1 1-1,0-1 1,0 1 0,0-1-1,0 0 1,0 0-1,1 1 1,-1-1 0,1 0-1,0 0 1,0 0-1,4 4 1,23 17-4437</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10.615"/>
    </inkml:context>
    <inkml:brush xml:id="br0">
      <inkml:brushProperty name="width" value="0.1" units="cm"/>
      <inkml:brushProperty name="height" value="0.1" units="cm"/>
      <inkml:brushProperty name="color" value="#E71224"/>
    </inkml:brush>
  </inkml:definitions>
  <inkml:trace contextRef="#ctx0" brushRef="#br0">516 752 20270,'0'-4'190,"-1"1"-1,0 0 1,0 0 0,-1 0-1,1 0 1,-1 1 0,1-1-1,-1 0 1,0 1 0,0-1 0,0 1-1,0-1 1,0 1 0,-1 0-1,1 0 1,-1 0 0,1 0-1,-1 0 1,0 1 0,0-1 0,0 1-1,0 0 1,0 0 0,-5-1-1,-1-1 86,-1 1 0,0 1 0,1 0-1,-1 0 1,0 1 0,0 0 0,-10 2-1,-1 2 134,1 0 0,-1 1 0,1 1 0,0 1 0,1 1 0,0 0 0,0 2 0,1 0 0,-27 20 0,32-20-294,0 0-1,1 1 1,0 0 0,1 1-1,0 0 1,1 1-1,1 0 1,0 0 0,0 1-1,1 1 1,1-1-1,-10 31 1,15-39-114,0 1 0,1-1 0,0 0 0,0 1 0,1-1 0,-1 1 0,1-1 0,1 1 0,-1-1 0,1 1 0,1-1 0,-1 1 0,1-1 0,0 0 0,0 0 0,1 0 0,0 0 0,6 11 0,-4-11 0,1 0 0,-1 0 0,1 0 0,0-1 0,1 0 0,-1 0 0,1-1 0,0 0 0,0 0 0,0 0 0,0-1 0,1 0 0,-1-1 0,1 1 0,8 0 0,-4 0 0,1-2 0,-1 1 0,1-1 0,0-1 0,-1 0 0,1-1 0,-1-1 0,1 0 0,-1 0 0,0-1 0,0-1 0,0 0 0,0 0 0,0-1 0,12-8 0,-7 2 0,0-1 0,-1 0 0,0-1 0,-1-1 0,-1-1 0,0 0 0,0-1 0,17-29 0,-8 9 0,-2-1 0,-2-1 0,-2-1 0,-1 0 0,-2-1 0,-2-1 0,-1 0 0,-2-1 0,3-50 0,-9 62 0,-2 0 0,-1 0 0,-1-1 0,-2 1 0,0 0 0,-3 1 0,0-1 0,-2 1 0,-1 0 0,-1 1 0,-2 0 0,0 0 0,-29-43 0,36 63 0,-1 0 0,0 0 0,-1 1 0,0 0 0,0 0 0,-1 1 0,1-1 0,-1 2 0,-1-1 0,-11-5 0,16 9 0,0 1 0,0-1 0,0 1 0,0 0 0,0 0 0,0 0 0,0 1 0,-1-1 0,1 1 0,0 0 0,0 1 0,-1-1 0,1 1 0,0-1 0,0 1 0,0 0 0,0 1 0,0-1 0,0 1 0,0 0 0,0 0 0,1 0 0,-1 0 0,1 0 0,-1 1 0,-2 3 0,0 0 0,0 0 0,0 0 0,1 0 0,0 1 0,0 0 0,1 0 0,0 0 0,0 1 0,1-1 0,0 1 0,-4 14 0,4-10 0,1 1 0,1 0 0,0 0 0,0 0 0,2 0 0,2 25 0,2-12 0,1 0 0,2-1 0,0 0 0,2 0 0,0-1 0,26 43 0,-12-30-259,2-1 1,1-1-1,2-1 1,1-2-1,35 29 0,-3-10-4501,127 78-1,-168-116 2593,0-1 0,1-1-1,0-1 1,24 7 0,-2-7-3253</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11.089"/>
    </inkml:context>
    <inkml:brush xml:id="br0">
      <inkml:brushProperty name="width" value="0.1" units="cm"/>
      <inkml:brushProperty name="height" value="0.1" units="cm"/>
      <inkml:brushProperty name="color" value="#E71224"/>
    </inkml:brush>
  </inkml:definitions>
  <inkml:trace contextRef="#ctx0" brushRef="#br0">56 80 22098,'1'-21'1187,"-1"12"-476,1 0-1,-1 0 1,-1 0 0,-2-13-1,3 22-676,0 0-1,0 0 0,0 0 1,-1 0-1,1 0 0,0 0 1,0 0-1,0 0 0,0 0 1,-1 0-1,1 0 0,0 0 1,0 0-1,0 0 0,0 0 1,-1 0-1,1 0 0,0 0 1,0 0-1,0 0 0,0 0 1,-1 0-1,1 0 0,0 0 1,0 0-1,0 0 0,0 0 1,-1 0-1,1 0 0,0 1 1,0-1-1,0 0 0,0 0 1,0 0-1,0 0 0,-1 0 1,1 0-1,0 1 0,0-1 1,0 0-1,0 0 0,0 0 1,0 0-1,0 1 0,0-1 1,0 0-1,0 0 0,0 0 1,0 0-1,0 1 0,0-1 1,-6 11 604,-5 16 984,-11 48 0,19-63-1577,1 1-1,1-1 1,-1 1 0,2 0 0,0-1-1,2 19 1,-1-29-45,-1 0 0,1 1 0,0-1 0,-1 0 0,1 0 0,0 0 0,1 0 0,-1 0 0,0 0 0,0 0 0,1 0 0,-1-1 0,1 1 0,0-1 0,-1 1 0,1-1 0,0 1 0,0-1 0,0 0 0,0 0 0,0 0 0,0 0 0,0 0 0,1 0 0,-1-1 0,4 2 0,5 0 0,0-1 0,1 0 0,-1 0 0,14-2 0,26-4 0,0-2 0,81-22 0,24-4 0,-150 32 0,1 0 0,-1 0 0,1 1 0,-1 0 0,1 0 0,-1 0 0,1 1 0,-1 0 0,0 0 0,1 1 0,7 2 0,-11-2 0,0 0 0,0 0 0,0 0 0,0 1 0,-1-1 0,1 1 0,-1-1 0,1 1 0,-1 0 0,0 0 0,0 0 0,0 0 0,0 0 0,-1 1 0,1-1 0,-1 0 0,0 1 0,0-1 0,0 1 0,-1 0 0,1 4 0,1 4-3,-1-1 0,0 1 0,-1 0 0,0-1 0,-1 1 0,-1-1-1,0 1 1,0-1 0,-1 0 0,0 0 0,-1 0 0,-7 14 0,4-11 14,-2 0 0,0-1 0,0 0 0,-1 0 0,-1-1 0,0 0 0,0-1 1,-16 11-1,3-5-85,0-1 0,-2-1 0,1-1 0,-2-1 0,0-2 0,0 0 0,-1-2 0,0-1 0,-41 6 1,59-12-548,0-1 0,1-1 0,-1 1 0,0-2 0,0 1 0,0-1 0,-18-5 1,24 5 33,-1-1 0,0 0 1,1 0-1,-1 0 0,1 0 1,0-1-1,0 0 1,0 0-1,0 0 0,0 0 1,1 0-1,-1-1 1,1 0-1,0 0 0,0 0 1,1 0-1,-4-6 1,3 4-334,0-1 1,0 0-1,1 0 1,0 0-1,-1-12 1,0-46-4597</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11.421"/>
    </inkml:context>
    <inkml:brush xml:id="br0">
      <inkml:brushProperty name="width" value="0.1" units="cm"/>
      <inkml:brushProperty name="height" value="0.1" units="cm"/>
      <inkml:brushProperty name="color" value="#E71224"/>
    </inkml:brush>
  </inkml:definitions>
  <inkml:trace contextRef="#ctx0" brushRef="#br0">0 271 17146,'25'-29'1048,"23"-9"264,21-8 40,26-4 16,19 9-60,12 10-632,-3 10-792,55 8-4700,-93 12-1,-33 10 1,-20 14-1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11.751"/>
    </inkml:context>
    <inkml:brush xml:id="br0">
      <inkml:brushProperty name="width" value="0.1" units="cm"/>
      <inkml:brushProperty name="height" value="0.1" units="cm"/>
      <inkml:brushProperty name="color" value="#E71224"/>
    </inkml:brush>
  </inkml:definitions>
  <inkml:trace contextRef="#ctx0" brushRef="#br0">1 1128 21522,'0'15'1111,"0"-1"0,1 0 0,1 0 0,5 24 0,-4-31-792,0 1 0,0-1 0,0 0 0,1 0 0,0 0 0,0-1 0,1 1 0,0-1 0,11 11 0,-2-2 295,2 0 0,0-2 0,29 20 0,-40-30-611,0-1-1,0 1 0,0-1 0,0 1 0,0-1 1,0-1-1,1 1 0,-1-1 0,1 0 0,-1 0 0,1-1 1,0 0-1,-1 0 0,1 0 0,-1 0 0,1-1 0,-1 0 1,1 0-1,7-3 0,16-9-2,0-2 0,-2 0 0,0-2 0,26-21 0,100-90 0,-115 94 0,-4 4-20,248-230-2028,-227 204 714,299-290-9101,-126 135 4126,12-17 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22.870"/>
    </inkml:context>
    <inkml:brush xml:id="br0">
      <inkml:brushProperty name="width" value="0.1" units="cm"/>
      <inkml:brushProperty name="height" value="0.1" units="cm"/>
      <inkml:brushProperty name="color" value="#E71224"/>
    </inkml:brush>
  </inkml:definitions>
  <inkml:trace contextRef="#ctx0" brushRef="#br0">0 825 14137,'32'1'11854,"-2"1"-5864,-3 2-4177,-16-2-1927,0 1 0,-1 0-1,1 1 1,-1 0 0,0 1 0,0 0 0,0 0 0,10 9 0,8 8 114,-20-15 0,1 0 0,0 0 0,0-1 0,0 0 0,1-1 0,11 5 0,-18-9 0,0-1 0,0 1 0,0-1 0,0 0 0,-1 0 0,1 0 0,0 0 0,0-1 0,0 1 0,0-1 0,-1 0 0,1 0 0,0 1 0,-1-2 0,6-1 0,38-29 0,-32 22 0,270-226 22,-55 42-808,35-41-6295,-147 124 333,-49 41 695,-31 18 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24.342"/>
    </inkml:context>
    <inkml:brush xml:id="br0">
      <inkml:brushProperty name="width" value="0.1" units="cm"/>
      <inkml:brushProperty name="height" value="0.1" units="cm"/>
      <inkml:brushProperty name="color" value="#E71224"/>
    </inkml:brush>
  </inkml:definitions>
  <inkml:trace contextRef="#ctx0" brushRef="#br0">17 944 17046,'-17'-13'4468,"32"19"-1077,31 16 71,-15-6-1995,-1 1-1,47 36 1,-77-53-1467,1 1 0,-1-1 0,1 1 0,0-1 0,-1 0 0,1 1 0,0-1 0,-1 0 0,1 0 0,0 1 0,-1-1 0,1 0 0,0 0 0,-1 0 0,1 0 0,0 0 0,-1 0 0,1 0 0,0 0 0,0 0 0,-1 0 0,1-1 0,0 1 0,-1 0 0,1 0 0,0-1 0,-1 1 0,1 0 0,-1-1 0,1 1 0,0-1 0,17-18 0,-15 14 0,49-62-11,-25 30-225,1 1-1,2 1 0,55-49 0,60-24-2979,102-99-5440,-169 137 6137,120-106-3282,13-24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0.507"/>
    </inkml:context>
    <inkml:brush xml:id="br0">
      <inkml:brushProperty name="width" value="0.05" units="cm"/>
      <inkml:brushProperty name="height" value="0.05" units="cm"/>
      <inkml:brushProperty name="color" value="#004F8B"/>
    </inkml:brush>
  </inkml:definitions>
  <inkml:trace contextRef="#ctx0" brushRef="#br0">176 425 16289,'20'-26'720,"-1"-1"-1,-1-1 1,-2-1-1,17-39 1,-29 56-374,0 0 1,0-1-1,-1 1 1,-1-1-1,0 1 1,0-14-1,-2 18-52,0 0 0,-1 1 0,0-1 0,0 1 0,-1-1 0,1 1 0,-2 0 0,1 0 0,-1 0 0,0 0 0,-5-7 0,5 10-127,1 0-1,-1 0 1,-1 0-1,1 1 1,0 0-1,-1 0 1,0 0-1,1 0 1,-1 0-1,-1 1 1,1-1-1,0 1 1,0 0-1,-1 1 1,1-1-1,-1 1 1,0 0-1,1 0 1,-1 0-1,0 0 1,0 1-1,1 0 1,-1 0-1,0 0 1,0 1-1,1 0 1,-1 0-1,-5 1 1,1 1-43,0-1-1,0 1 1,1 1-1,-1 0 1,1 0-1,0 0 1,0 1-1,0 0 1,1 1-1,0 0 1,0 0-1,0 1 1,-9 11-1,12-13-111,1 1 0,-1-1 0,1 1 1,0 0-1,0 0 0,1 0 0,0 0 0,0 0 0,0 0 0,1 1 0,0-1 0,0 0 0,1 1 0,-1-1 0,2 1 0,-1-1 0,1 1 0,-1-1 0,2 1 1,-1-1-1,1 0 0,3 9 0,0-5-165,0-1 1,1 0-1,-1-1 1,2 1-1,-1-1 1,1-1 0,0 1-1,1-1 1,0 0-1,0-1 1,0 0-1,1 0 1,15 7-1,-3-3-829,0-1-1,1-1 1,0-1-1,35 7 1,-16-8-4130,70 3 0,-53-11-20,-10-5-1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36.922"/>
    </inkml:context>
    <inkml:brush xml:id="br0">
      <inkml:brushProperty name="width" value="0.1" units="cm"/>
      <inkml:brushProperty name="height" value="0.1" units="cm"/>
      <inkml:brushProperty name="color" value="#E71224"/>
    </inkml:brush>
  </inkml:definitions>
  <inkml:trace contextRef="#ctx0" brushRef="#br0">1 1175 23566,'-1'-22'6689,"17"25"-4348,141 56-2153,-113-40-194,1-1 1,73 17-1,-110-34 6,-1-1 0,1 1 0,-1-1 0,1-1 0,-1 0 0,1 0 0,-1 0 0,1-1 0,-1 0 0,0 0 0,0-1 0,0 1 0,0-2 0,0 1 0,-1-1 0,0 0 0,1 0 0,5-6 0,13-12 0,-1-1 0,38-46 0,-48 52 0,123-147 0,264-281 0,-158 232 574,-140 124-2180,-2 0-4899,-95 84 5359,0 0 0,-1 0-1,1-1 1,-2 1 0,1-1 0,0 0-1,-1 0 1,0-1 0,-1 1-1,5-10 1,2-24-5158</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33.003"/>
    </inkml:context>
    <inkml:brush xml:id="br0">
      <inkml:brushProperty name="width" value="0.1" units="cm"/>
      <inkml:brushProperty name="height" value="0.1" units="cm"/>
      <inkml:brushProperty name="color" value="#E71224"/>
    </inkml:brush>
  </inkml:definitions>
  <inkml:trace contextRef="#ctx0" brushRef="#br0">1 257 9649,'3'0'6021,"22"-3"-3488,274-53 3828,387-123 1327,-633 160-7173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06.618"/>
    </inkml:context>
    <inkml:brush xml:id="br0">
      <inkml:brushProperty name="width" value="0.1" units="cm"/>
      <inkml:brushProperty name="height" value="0.1" units="cm"/>
      <inkml:brushProperty name="color" value="#E71224"/>
    </inkml:brush>
  </inkml:definitions>
  <inkml:trace contextRef="#ctx0" brushRef="#br0">0 501 17330,'0'0'1388,"15"10"1425,16 18 369,65 44 1,-86-65-2919,0-1 0,0-1 1,0 0-1,0 0 0,1-1 0,0 0 0,0-1 0,0-1 1,0 1-1,0-2 0,0 1 0,15-1 0,-18-3-181,0 1-1,0-1 0,0 0 1,0-1-1,-1 0 0,1 0 1,-1-1-1,0 0 1,0 0-1,0 0 0,-1-1 1,1 0-1,-1-1 0,0 1 1,-1-1-1,7-8 1,7-11-74,-1-1 0,26-47 0,46-79-1999,-61 109-1028,1 2 1,2 1-1,46-45 1,34-15-3216</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33.503"/>
    </inkml:context>
    <inkml:brush xml:id="br0">
      <inkml:brushProperty name="width" value="0.1" units="cm"/>
      <inkml:brushProperty name="height" value="0.1" units="cm"/>
      <inkml:brushProperty name="color" value="#E71224"/>
    </inkml:brush>
  </inkml:definitions>
  <inkml:trace contextRef="#ctx0" brushRef="#br0">768 113 14033,'-27'-22'2130,"0"2"0,-47-28 0,67 44-1694,1 1 1,-1 0-1,0 0 0,0 1 0,0 0 0,-1 0 1,1 1-1,0 0 0,-1 0 0,1 1 0,0 0 1,-1 0-1,-10 2 0,7 0-145,0 1-1,1 0 1,-1 1-1,1 0 1,-1 0 0,1 1-1,1 1 1,-11 6-1,-8 11 0,0 1-1,1 0 0,2 2 1,-30 40-1,33-40-92,2 1 0,0 2-1,2 0 1,2 0 0,-23 55 0,33-68-140,1 1 0,1-1 0,0 1 0,1 0 0,1 0 0,0 0 0,1 0 0,1 0 0,1 0 0,1 0 0,0 0 0,1 0 0,7 23 0,6 2 7,2-1 0,29 49 0,25 56-60,-45-66-4,20 106 0,-4-15 0,25 52 0,57 215 0,-101-335 0,42 187 0,-50-202 0,6 120 0,-19-89 0,-17 186 0,5-231 0,-4-2 0,-2 1 0,-44 121 0,9-72 0,-79 140 0,-86 99 0,209-352 0,-4 6 0,1 1 0,0 0 0,1 0 0,-8 24 0,16-39 0,-1 0 0,1 0 0,-1-1 0,1 1 0,-1 0 0,0-1 0,1 1 0,-1 0 0,0-1 0,1 1 0,-1-1 0,0 1 0,0-1 0,1 1 0,-1-1 0,0 0 0,0 1 0,0-1 0,0 0 0,0 0 0,1 0 0,-1 1 0,0-1 0,0 0 0,0 0 0,0 0 0,0 0 0,0-1 0,0 1 0,0 0 0,1 0 0,-1 0 0,0-1 0,-1 0 0,-33-13 0,35 14 0,-10-5 0,0-1 0,0 0 0,-13-11 0,20 14 0,0 0 0,0 0 0,0 0 0,0 0 0,1 0 0,-1 0 0,1-1 0,0 1 0,0-1 0,0 0 0,1 1 0,-1-1 0,-1-6 0,3 9 0,0 1 0,0 0 0,0 0 0,0-1 0,0 1 0,0 0 0,0-1 0,0 1 0,0 0 0,0 0 0,0-1 0,0 1 0,0 0 0,0-1 0,0 1 0,0 0 0,0 0 0,0-1 0,0 1 0,0 0 0,1 0 0,-1-1 0,0 1 0,0 0 0,0 0 0,0-1 0,1 1 0,-1 0 0,0 0 0,0 0 0,0-1 0,1 1 0,-1 0 0,0 0 0,0 0 0,1 0 0,-1 0 0,0-1 0,1 1 0,-1 0 0,0 0 0,0 0 0,1 0 0,17 5 0,17 14 0,-35-19 0,16 12 0,0 0 0,-1 1 0,-1 1 0,0 0 0,0 1 0,-2 0 0,0 1 0,-1 0 0,0 1 0,-2 0 0,0 1 0,0 0 0,-2 1 0,7 22 0,4 32 0,-2 0 0,9 109 0,-17-114 0,18 186 0,-9 272 0,-61 254 0,43-777 0,-28 334 0,26-1 0,5-309 23,0 1-1,2-1 1,0 0 0,13 38-1,-15-57-103,1-1 1,0 1-1,1-1 0,-1 0 1,1 0-1,1 0 0,-1-1 1,1 0-1,0 1 0,1-2 1,-1 1-1,1-1 0,0 0 0,1 0 1,-1 0-1,1-1 0,0 0 1,0 0-1,0-1 0,10 3 1,-1-2-830,0 0 1,1-1-1,0-1 1,-1-1-1,1 0 1,0-1-1,0-1 1,-1-1-1,1 0 1,21-6-1,-7-1-752,0-1-1,-1-2 1,0-1 0,52-31-1,109-90-4746,-190 134 6390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1.690"/>
    </inkml:context>
    <inkml:brush xml:id="br0">
      <inkml:brushProperty name="width" value="0.1" units="cm"/>
      <inkml:brushProperty name="height" value="0.1" units="cm"/>
      <inkml:brushProperty name="color" value="#E71224"/>
    </inkml:brush>
  </inkml:definitions>
  <inkml:trace contextRef="#ctx0" brushRef="#br0">406 154 15717,'1'-6'349,"-1"0"0,0 0-1,-1-1 1,1 1-1,-1 0 1,-1 0-1,1 0 1,-1 0-1,0 0 1,0 0-1,-1 1 1,0-1-1,0 1 1,0-1-1,-1 1 1,1 0-1,-1 0 1,0 1 0,-1-1-1,1 1 1,-1 0-1,0 0 1,0 0-1,0 1 1,0 0-1,-1 0 1,0 0-1,1 1 1,-1-1-1,0 1 1,0 1-1,0-1 1,0 1 0,0 0-1,-1 1 1,1-1-1,0 1 1,0 0-1,0 1 1,-1-1-1,1 1 1,0 1-1,-8 2 1,0 0-175,0 0 1,0 2-1,0-1 1,1 2 0,0 0-1,0 1 1,1 0-1,0 0 1,-17 16-1,23-17-176,-1-1 1,1 1-1,0 0 0,1 0 0,0 1 0,0 0 0,0 0 1,1 0-1,0 0 0,1 1 0,0-1 0,0 1 0,1 0 1,0 0-1,0 0 0,0 15 0,2-18 2,1-1 0,-1 1 0,1-1 0,0 0 0,1 1 0,-1-1 0,1 0 0,0 0 0,0 0 0,0 0 0,1 0 0,0-1 0,3 6 0,0-3 0,1 0 0,0 0 0,0-1 0,0 0 0,0 0 0,16 9 0,2-2 0,-1-2 0,1 0 0,1-2 0,31 7 0,109 18 0,2 0 0,-160-32 0,0 1 0,1 0 0,-1 0 0,-1 0 0,1 1 0,0 0 0,-1 1 0,0 0 0,0 0 0,0 0 0,-1 1 0,8 8 0,-12-10 0,1-1 0,-1 1 0,1 0 0,-1 0 0,0 0 0,-1 0 0,1 0 0,-1 0 0,1 1 0,-1-1 0,-1 0 0,1 1 0,-1-1 0,1 1 0,-1-1 0,-1 0 0,1 1 0,0-1 0,-1 1 0,0-1 0,0 0 0,-1 1 0,1-1 0,-1 0 0,-2 4 0,-1 2-472,-2 0 0,1-1-1,-1 0 1,0 0 0,-1-1 0,0 0-1,0 0 1,-1 0 0,0-2 0,-16 11 0,-1-7-6909,21-9 6388,0-1 1,0 1 0,0-1-1,0-1 1,0 1 0,0-1 0,0 1-1,-9-4 1,-14-7-4632</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2.031"/>
    </inkml:context>
    <inkml:brush xml:id="br0">
      <inkml:brushProperty name="width" value="0.1" units="cm"/>
      <inkml:brushProperty name="height" value="0.1" units="cm"/>
      <inkml:brushProperty name="color" value="#E71224"/>
    </inkml:brush>
  </inkml:definitions>
  <inkml:trace contextRef="#ctx0" brushRef="#br0">379 86 16073,'1'-32'2351,"-3"-21"7172,-4 84-8332,-2-1 0,-1 1 0,-22 49 0,-50 85-1297,60-126 268,-13 26-252,-12 20-269,4 2 0,-42 125 0,79-196-320,1-1 0,-3 25 0,9-4-2073,-1-34 2288,-1 0 1,1 0-1,0 0 1,-1 0-1,1-1 1,0 1-1,0 0 1,1 0-1,-1-1 1,0 1-1,0 0 1,1-1-1,1 2 1,-1-2-45,0 0 1,-1 0-1,1 0 0,0 0 1,0-1-1,-1 1 0,1-1 1,0 1-1,0-1 0,0 0 1,0 1-1,0-1 0,0 0 1,-1 0-1,1-1 1,0 1-1,0 0 0,0 0 1,2-2-1,29-10-4569</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2.439"/>
    </inkml:context>
    <inkml:brush xml:id="br0">
      <inkml:brushProperty name="width" value="0.1" units="cm"/>
      <inkml:brushProperty name="height" value="0.1" units="cm"/>
      <inkml:brushProperty name="color" value="#E71224"/>
    </inkml:brush>
  </inkml:definitions>
  <inkml:trace contextRef="#ctx0" brushRef="#br0">0 219 16089,'0'-104'8837,"11"123"-2858,16 33-4289,-26-51-1646,10 20-21,2 0 0,0-1 1,2 0-1,0-1 0,24 23 0,-32-36-23,-1 1-1,1-1 0,1-1 1,-1 1-1,1-1 0,0-1 1,0 1-1,0-1 1,1-1-1,-1 0 0,1 0 1,0 0-1,0-1 0,0 0 1,0-1-1,0 0 1,12-1-1,-16 0 1,-1-1 0,0 1 0,0-1 0,1 0 0,-1-1 0,0 1 0,0-1 0,0 1 0,-1-1 0,1-1 0,0 1 0,-1 0 0,1-1 0,-1 0 0,0 1 0,4-6 0,-3 3 0,0-1 0,0 0 0,0 0 0,-1 0 0,0 0 0,0-1 0,-1 1 0,0-1 0,2-8 0,-1-7 0,0 1 0,-2-1 0,0 0 0,-2 1 0,-4-32 0,4 42 16,-1 0 1,0 0-1,-1 0 1,0 1-1,-7-17 1,8 23-76,0 1 0,0 0 0,1 0 0,-2 0 0,1 0 0,0 0-1,-1 0 1,1 0 0,-1 1 0,0-1 0,0 1 0,0 0 0,0 0 0,0 0 0,0 0 0,-1 1 0,1-1 0,0 1 0,-1 0 0,-3-1 0,42 51-20826,-9-30 15516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3.052"/>
    </inkml:context>
    <inkml:brush xml:id="br0">
      <inkml:brushProperty name="width" value="0.1" units="cm"/>
      <inkml:brushProperty name="height" value="0.1" units="cm"/>
      <inkml:brushProperty name="color" value="#E71224"/>
    </inkml:brush>
  </inkml:definitions>
  <inkml:trace contextRef="#ctx0" brushRef="#br0">1 348 19966,'0'-1'192,"0"0"0,0 0 1,0 0-1,0 0 0,0 0 1,0 0-1,0 0 0,0 0 0,0 0 1,1 1-1,-1-1 0,0 0 1,1 0-1,-1 0 0,0 0 0,1 0 1,-1 0-1,1 0 0,0 1 1,-1-1-1,1 0 0,0 0 0,-1 1 1,1-1-1,0 1 0,0-1 1,-1 0-1,3 0 0,-1 1-4,-1 0 0,1 0 0,0 0 0,0 0 0,0 0 0,-1 0 0,1 0 0,0 1 0,0-1 0,0 1 0,-1-1 0,1 1 0,0 0 0,1 1 0,7 3 408,-1 1 0,0 0 1,0 1-1,9 9 1,-11-7-468,0 0 0,0 1 1,-1 0-1,0 0 1,-1 1-1,0-1 0,0 1 1,-1 0-1,-1 1 1,4 21-1,7-89-129,-9 32 0,21-76 0,-22 88 0,0 0 0,1 0 0,1 1 0,-1 0 0,15-20 0,-18 28 0,1 0 0,-1 1 0,1-1 0,0 1 0,0 0 0,0 0 0,0 0 0,0 0 0,0 0 0,0 1 0,0-1 0,1 1 0,-1 0 0,1 0 0,5-1 0,-2 1 0,0 1 0,0 0 0,-1 0 0,1 1 0,0 0 0,0 0 0,12 4 0,-5-1 0,-1 2 0,0 0 0,1 0 0,-2 1 0,1 1 0,-1 0 0,12 11 0,-18-15 0,-1 1 0,0 0 0,0 1 0,-1-1 0,0 1 0,0 0 0,0 0 0,0 0 0,-1 0 0,0 1 0,-1-1 0,1 1 0,-1 0 0,-1 0 0,1 0 0,-1 0 0,0 0 0,0 9 0,-1-16 0,-1 1 0,1 0 0,0 0 0,0-1 0,0 1 0,0 0 0,-1-1 0,1 1 0,0 0 0,-1 0 0,1-1 0,-1 1 0,1-1 0,0 1 0,-1 0 0,1-1 0,-1 1 0,0-1 0,1 1 0,-1-1 0,1 1 0,-1-1 0,0 0 0,1 1 0,-1-1 0,0 0 0,0 1 0,1-1 0,-1 0 0,0 0 0,0 0 0,1 0 0,-1 0 0,0 0 0,0 0 0,1 0 0,-1 0 0,0 0 0,0 0 0,1 0 0,-1 0 0,0-1 0,0 1 0,1 0 0,-1-1 0,0 1 0,1 0 0,-1-1 0,0 1 0,1-1 0,-1 1 0,1-1 0,-1 1 0,1-1 0,-1 1 0,1-1 0,-1 0 0,1 1 0,0-1 0,-1 0 0,1 0 0,-3-4 0,1 1 0,0-1 0,0 0 0,1 0 0,-1 0 0,1 0 0,0 0 0,0 0 0,1 0 0,-1 0 0,1 0 0,1 0 0,-1 0 0,1 0 0,1-7 0,2-5 0,0-1 0,15-33 0,-12 34 0,0 1 0,1 0 0,1 0 0,1 1 0,0 0 0,1 1 0,1 0 0,0 1 0,24-21 0,-25 26 0,0 1 0,0 0 0,1 0 0,-1 1 0,1 1 0,1 0 0,-1 0 0,1 1 0,0 1 0,0 0 0,0 1 0,0 1 0,0-1 0,15 2 0,-12 1 2,0 0 0,0 1 0,-1 0 0,1 2 0,-1 0 0,1 0-1,-1 1 1,0 1 0,-1 1 0,0 0 0,0 1 0,25 18 0,-32-20-15,0 0 0,-1 0 0,0 1 0,0 0 0,0 0 1,-1 0-1,0 1 0,0 0 0,-1 0 0,0 0 0,0 1 0,-1-1 0,0 1 0,-1 0 0,0-1 1,0 1-1,-1 0 0,0 1 0,0-1 0,-1 0 0,0 0 0,-1 0 0,-4 18 0,5-22-228,-1 1-1,-1-1 1,1 0-1,-1 0 1,0 0-1,0 0 1,-1 0-1,-5 9 1,7-13-27,-1 0 1,1 0-1,-1 0 1,1 0 0,-1 0-1,1 0 1,-1 0-1,0-1 1,1 1-1,-4 0 1,-12 6-2250,-31 28-3111,34-23 3365,0 0 0,-26 13 0,-28 6-3945</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8.637"/>
    </inkml:context>
    <inkml:brush xml:id="br0">
      <inkml:brushProperty name="width" value="0.1" units="cm"/>
      <inkml:brushProperty name="height" value="0.1" units="cm"/>
      <inkml:brushProperty name="color" value="#E71224"/>
    </inkml:brush>
  </inkml:definitions>
  <inkml:trace contextRef="#ctx0" brushRef="#br0">160 431 13421,'-1'-3'6209,"8"-4"-4263,8-5-841,34-11 1045,2 3 1,78-21 0,7-3-657,-114 36-1264,-5 2 61,0 0-1,0-2 1,0 0-1,29-19 1,-45 27-321,0-1 1,-1 1-1,1 0 1,0-1-1,-1 1 1,1-1-1,0 1 1,-1-1-1,1 1 1,-1-1-1,1 1 1,-1-1-1,1 1 1,-1-1-1,0 0 1,1 1-1,-1-1 1,0 0-1,1 1 1,-1-1-1,0 0 1,0 0-1,0 1 1,1-1-1,-1 0 1,0 0 0,0 1-1,0-1 1,0 0-1,-1 0 1,1 1-1,0-1 1,0 0-1,0 0 1,0 1-1,-1-1 1,1 0-1,0 1 1,-1-1-1,1 0 1,-1 1-1,1-1 1,0 1-1,-1-1 1,0 0-1,1 1 1,-1-1-1,1 1 1,-1 0-1,1-1 1,-1 1-1,0-1 1,1 1-1,-2-1 1,-5-2-396,-1-1 0,1 1 1,-1 0-1,-8-1 0,10 2 242,-137-33-3317,-12-4 488,127 30 2816,0-1 0,0-2 0,-32-18 0,56 28 352,1 1 9,1 0 0,0 0 0,0 0 0,-1-1 1,1 1-1,0-1 0,0 1 0,0-1 1,1 0-1,-1 1 0,0-1 0,1 0 1,-1 0-1,1 0 0,-2-3 0,4 5-54,-1 0 0,1 0 0,-1-1 0,1 1 0,-1 0 0,1 0 0,0 0 0,-1 1 0,1-1 0,-1 0-1,1 0 1,-1 0 0,1 0 0,-1 0 0,1 1 0,-1-1 0,1 0 0,-1 0 0,1 1 0,-1-1 0,1 0 0,-1 1 0,0-1 0,1 1-1,-1-1 1,1 1 0,16 13 944,-5 0-600,-2 0 1,0 0-1,0 1 0,-2 0 1,0 1-1,9 23 0,29 108 496,-27-79-587,73 237-33,-87-289-330,-1-14-183,0-26-325,-3 18 450,11-131-738,-6 0 0,-13-163 0,7 298 819,-1-1-1,1 1 0,0-1 1,-1 1-1,1-1 0,-1 1 0,0 0 1,0-1-1,0 1 0,-1-3 1,2 5-6,0 0 0,-1-1 0,1 1 0,0 0 0,-1-1 0,1 1 0,0 0 0,-1-1 0,1 1 0,0 0 0,-1 0 0,1 0 0,-1-1 1,1 1-1,-1 0 0,1 0 0,0 0 0,-1 0 0,1 0 0,-1 0 0,1 0 0,-1 0 0,1 0 0,-1 0 0,1 0 0,0 0 0,-1 0 1,1 0-1,-1 0 0,1 0 0,-1 1 0,0-1 0,-3 3 83,0 0 0,0 1-1,0-1 1,1 1 0,-1 0 0,1 0 0,0 0 0,-3 5 0,-86 145 1122,73-115-1199,-2-2 1,-2 0-1,-1-1 0,-2-2 1,-33 34-1,56-65-24,0 0 0,0 0 0,0 0 0,-1-1 0,1 0 0,-1 1 0,0-2 0,1 1 0,-1 0 0,0-1 0,0 1 0,0-1 0,0 0 0,0 0 0,-5 0 0,7-1 0,0-1 0,0 1 0,-1-1 0,1 1 0,0-1 0,0 0 0,0 1 0,0-1 0,0 0 0,0-1 0,0 1 0,0 0 0,0 0 0,0-1 0,1 1 0,-1-1 0,0 0 0,1 1 0,-1-1 0,1 0 0,0 0 0,0 0 0,0 0 0,0 0 0,0 0 0,0 0 0,0 0 0,0-4 0,-1 1 0,1 0 0,0 0 0,0 0 0,0 0 0,0 1 0,1-1 0,0 0 0,0 0 0,0 0 0,1-6 0,0 8 0,-1 1 0,1 0 0,0 0 0,0 0 0,0 0 0,0 0 0,0 0 0,1 0 0,-1 0 0,1 0 0,-1 1 0,1-1 0,-1 1 0,1-1 0,0 1 0,0-1 0,0 1 0,0 0 0,0 0 0,0 0 0,0 0 0,0 0 0,0 1 0,4-2 0,16-1-2,0 1 0,-1 0 0,1 2-1,0 1 1,0 0 0,-1 2 0,27 5 0,-21-3-18,288 65-2998,44 7-9400,-214-62 6653</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9.809"/>
    </inkml:context>
    <inkml:brush xml:id="br0">
      <inkml:brushProperty name="width" value="0.1" units="cm"/>
      <inkml:brushProperty name="height" value="0.1" units="cm"/>
      <inkml:brushProperty name="color" value="#E71224"/>
    </inkml:brush>
  </inkml:definitions>
  <inkml:trace contextRef="#ctx0" brushRef="#br0">294 442 17662,'1'-1'111,"-1"0"1,0 0-1,1 0 1,-1-1 0,1 1-1,0 0 1,-1 0-1,1 0 1,0 0 0,0 0-1,0 0 1,0 0-1,0 0 1,0 0-1,0 1 1,0-1 0,0 0-1,2 0 1,23-14 458,-22 14-375,146-57 2438,-107 44-1859,0-3-1,55-28 1,-96 44-778,0 0-1,0 0 1,0 0 0,-1 0 0,1 0-1,0-1 1,-1 1 0,1 0-1,-1-1 1,1 0 0,-1 1 0,0-1-1,0 0 1,1 1 0,-1-1-1,-1 0 1,1 0 0,0 0 0,1-3-1,-2 3-31,0 0-1,-1 0 1,1 0-1,0 1 0,0-1 1,-1 0-1,1 0 1,-1 0-1,0 0 1,1 1-1,-1-1 0,0 0 1,0 1-1,0-1 1,0 0-1,-1 1 1,0-2-1,-5-4-141,-1 0 1,0 1-1,0 0 0,0 0 0,-1 0 1,-13-5-1,-49-20-563,-88-25 0,61 24 1637,97 32-848,1 0-1,0-1 1,0 1-1,-1 0 0,1 0 1,0 0-1,0 0 1,0 0-1,-1 0 1,1 0-1,0 0 0,0-1 1,-1 1-1,1 0 1,0 0-1,0 0 0,-1 0 1,1 0-1,0 0 1,-1 1-1,1-1 0,0 0 1,0 0-1,0 0 1,-1 0-1,1 0 0,0 0 1,0 0-1,-1 0 1,1 1-1,0-1 1,0 0-1,0 0 0,-1 0 1,1 0-1,0 1 1,0-1-1,0 0 0,0 0 1,-1 0-1,1 1 1,3 13 1034,14 19-11,-16-30-889,44 72 1522,56 106 1151,-86-149-2617,-1 1 1,-2 0-1,16 65 1,-16-37-243,-4-77-580,2-18 103,8-98-678,0-258 0,-18 387 1198,-1-20 298,-1 18 50,-3 11 255,-25 57 52,-3-1-1,-56 81 1,70-116-706,-2-1-1,0-1 1,-2 0 0,-1-2-1,-1-1 1,-1-1-1,-34 22 1,50-37 12,0 0 0,0-1 0,0-1 0,-1 0 0,1 0 0,-1-1 0,-19 3 0,27-5 0,0-1 0,0 1 0,-1-1 0,1 0 0,0-1 0,-1 1 0,1-1 0,0 1 0,0-1 0,-1 0 0,1 0 0,0 0 0,0-1 0,0 1 0,0-1 0,1 1 0,-1-1 0,0 0 0,0 0 0,1 0 0,0-1 0,-1 1 0,1-1 0,0 1 0,0-1 0,0 0 0,1 1 0,-1-1 0,-2-6 0,0-2 0,0-1 0,1 1 0,0-1 0,1 0 0,0 0 0,1 0 0,0-20 0,1 28 0,0 0 0,0-1 0,1 1 0,-1 0 0,1 0 0,0 0 0,0 0 0,0 1 0,1-1 0,-1 0 0,1 0 0,0 1 0,0-1 0,0 1 0,0-1 0,1 1 0,-1 0 0,1 0 0,0 0 0,0 0 0,0 1 0,0-1 0,1 1 0,-1 0 0,1 0 0,3-2 0,4 2 0,1 0 0,-1 0 0,0 2 0,0-1 0,0 1 0,1 1 0,-1 0 0,0 0 0,22 7 0,38 9-69,73 29 0,17 6-1979,163 27-9687,-270-67 8596,55 5 1,50-9-3138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0.974"/>
    </inkml:context>
    <inkml:brush xml:id="br0">
      <inkml:brushProperty name="width" value="0.05" units="cm"/>
      <inkml:brushProperty name="height" value="0.05" units="cm"/>
      <inkml:brushProperty name="color" value="#004F8B"/>
    </inkml:brush>
  </inkml:definitions>
  <inkml:trace contextRef="#ctx0" brushRef="#br0">1 100 16642,'-1'0'57,"1"0"1,0 0-1,0-1 1,0 1 0,0 0-1,0 0 1,1 0-1,-1 0 1,0 0 0,0-1-1,0 1 1,0 0-1,0 0 1,0 0 0,0 0-1,0 0 1,0 0-1,0-1 1,0 1 0,0 0-1,0 0 1,0 0-1,1 0 1,-1 0 0,0 0-1,0 0 1,0 0-1,0 0 1,0-1 0,0 1-1,1 0 1,-1 0-1,0 0 1,0 0 0,0 0-1,0 0 1,0 0-1,0 0 1,1 0 0,-1 0-1,0 0 1,0 0-1,0 0 1,0 0 0,0 0-1,1 0 1,-1 0-1,0 0 1,0 0 0,0 1-1,0-1 1,1 0-1,10 7 1477,10 11 213,-12-8-1155,0 1-1,-1-1 1,0 2 0,0-1 0,-1 1 0,-1 0-1,0 0 1,-1 1 0,0 0 0,-1 0 0,0 0-1,-1 0 1,-1 1 0,0-1 0,0 16 0,-2-29-579,1 1 0,-1 0 0,0-1 1,0 1-1,0 0 0,0-1 0,0 1 0,-1 0 1,1-1-1,0 1 0,0 0 0,0-1 1,0 1-1,-1-1 0,1 1 0,0 0 0,-1-1 1,1 1-1,0-1 0,-1 1 0,1-1 1,-2 2-1,-9-7 34,-8-24-75,15 19 28,1 0 0,1-1 0,-1 0 0,2 0 0,0 1 0,0-1 0,1 0 0,0 0 0,1 0 0,0 0 0,1 0 0,0 1 0,1-1 0,0 1 0,0-1 0,6-10 0,-7 19 0,0-1 0,-1 0 0,1 1 0,1 0 0,-1-1 0,0 1 0,0 0 0,1 0 0,-1 1 0,1-1 0,0 0 0,-1 1 0,1-1 0,0 1 0,0 0 0,0 0 0,0 0 0,0 1 0,0-1 0,0 0 0,0 1 0,1 0 0,-1 0 0,0 0 0,0 0 0,0 1 0,0-1 0,0 1 0,5 1 0,4 2 0,0 0 0,-1 0 0,1 1 0,-1 1 0,0 0 0,11 8 0,-9-5 0,1 2 0,-1 0 0,-1 0 0,0 1 0,0 1 0,10 14 0,-17-20 0,0 0 0,-1 0 0,0 0 0,-1 0 0,1 0 0,-1 1 0,-1-1 0,1 1 0,-1 0 0,-1 0 0,1 0 0,-1 0 0,-1 0 0,0 16 0,-3-20 0,-1-11 0,-2-13 0,6 5 0,0 1 0,1-1 0,0 0 0,2 1 0,-1-1 0,2 1 0,0-1 0,1 1 0,0 1 0,1-1 0,0 1 0,1 0 0,1 0 0,0 1 0,13-15 0,-13 17 0,0 1 0,1 0 0,0 1 0,1 0 0,0 1 0,0 0 0,0 0 0,16-7 0,-18 11 0,0 0 0,0 0 0,0 1 0,1 0 0,-1 0 0,1 1 0,0 0 0,-1 0 0,1 1 0,0 0 0,-1 1 0,14 2 0,-18-2 6,1 0 1,-1 1-1,1-1 1,-1 1-1,0 0 1,1 1-1,-1-1 0,0 1 1,0-1-1,-1 1 1,1 1-1,-1-1 1,1 0-1,-1 1 1,0-1-1,0 1 0,-1 0 1,1 0-1,-1 0 1,0 1-1,0-1 1,0 0-1,-1 1 0,1-1 1,-1 1-1,1 6 1,1 12-337,0 1 0,-2 1 0,0-1 1,-3 24-1,0-3-2477,2-42 1698,0-1 548,-1-1-1,1 1 0,0 0 1,0-1-1,0 1 0,0-1 1,0 1-1,0 0 0,0-1 0,0 1 1,1 0-1,-1-1 0,1 1 1,-1-1-1,1 1 0,-1-1 1,1 1-1,0-1 0,0 1 1,0-1-1,0 0 0,0 0 0,0 1 1,0-1-1,0 0 0,1 0 1,2 2-1,17 0-5258</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0.452"/>
    </inkml:context>
    <inkml:brush xml:id="br0">
      <inkml:brushProperty name="width" value="0.1" units="cm"/>
      <inkml:brushProperty name="height" value="0.1" units="cm"/>
      <inkml:brushProperty name="color" value="#E71224"/>
    </inkml:brush>
  </inkml:definitions>
  <inkml:trace contextRef="#ctx0" brushRef="#br0">132 127 4184,'-97'-126'28235,"97"126"-28148,-7 12 552,-3 18-1017,3 1 378,2 0 0,2 1 0,0-1 0,3 39 0,19 127 0,-19-194 2,10 45-264,-10-47 107,1 1 0,-1-1 1,0 1-1,1-1 0,-1 0 1,1 1-1,0-1 1,-1 0-1,1 1 0,0-1 1,0 0-1,0 0 0,0 0 1,0 1-1,0-1 0,0 0 1,0 0-1,0 0 0,0-1 1,0 1-1,1 0 1,-1 0-1,0-1 0,1 1 1,2 0-1,44-14-10905,-21 6 5251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1:50.865"/>
    </inkml:context>
    <inkml:brush xml:id="br0">
      <inkml:brushProperty name="width" value="0.1" units="cm"/>
      <inkml:brushProperty name="height" value="0.1" units="cm"/>
      <inkml:brushProperty name="color" value="#E71224"/>
    </inkml:brush>
  </inkml:definitions>
  <inkml:trace contextRef="#ctx0" brushRef="#br0">18 104 18158,'-17'-104'7805,"18"111"-6661,1 0 1,1 0-1,0-1 0,5 10 0,23 36 348,48 53-2275,-67-89 1157,-7-9-374,42 51 0,-3 3 0,55 101 0,-88-140 0,-1 0 0,-1 0 0,-1 1 0,-1 0 0,-1 1 0,-2 0 0,0 0 0,-1 0 0,-1 0 0,-2 0 0,0 0 0,-4 26 0,0-23 1,-2-1 0,-1 0 1,-12 31-1,6-24-1134,-2-1 0,-20 31 1,11-25-2315,-34 41 0,-35 23-7036,50-62 4491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7.357"/>
    </inkml:context>
    <inkml:brush xml:id="br0">
      <inkml:brushProperty name="width" value="0.1" units="cm"/>
      <inkml:brushProperty name="height" value="0.1" units="cm"/>
      <inkml:brushProperty name="color" value="#E71224"/>
    </inkml:brush>
  </inkml:definitions>
  <inkml:trace contextRef="#ctx0" brushRef="#br0">10 51 22646,'0'-1'232,"0"-1"0,0 0-1,0 0 1,0 0 0,0 0 0,1 1 0,-1-1-1,0 0 1,1 0 0,0 0 0,-1 1-1,1-1 1,0 0 0,0 1 0,0-1 0,0 1-1,0-1 1,0 1 0,2-2 0,0 1-41,0 0 1,0 1 0,0-1 0,0 1-1,1 0 1,-1 0 0,0 0 0,1 1-1,-1-1 1,5 0 0,5 0 175,0 0 1,0 1 0,-1 0-1,1 1 1,0 0 0,0 1-1,16 5 1,-25-6-354,0 0 0,-1 0 0,0 0 0,1 1 0,-1-1 0,0 1 0,0 0 0,0 0 0,0 0 0,0 1 0,0-1 0,0 1 0,-1-1 0,0 1 0,1 0 1,-1 0-1,0 0 0,0 0 0,0 0 0,-1 1 0,1-1 0,-1 1 0,0-1 0,0 1 0,0-1 0,0 1 0,-1-1 0,1 1 0,-1 0 0,0 6 0,-2 2-14,0 0 0,0 0 0,-2 0 0,1 0 0,-1 0 0,-1-1 0,0 0 0,-1 0 0,0 0 0,-8 11 0,-15 18 0,-41 44 0,27-35 0,36-40 0,1-4 0,2 0 0,-1 1 0,1 0 0,0 0 0,0 0 0,0 0 0,1 0 0,0 1 0,0 0 0,-3 12 0,6-19 0,0 1 0,0-1 0,0 0 0,0 1 0,0-1 0,0 0 0,0 1 0,0-1 0,0 0 0,1 0 0,-1 1 0,0-1 0,0 0 0,0 1 0,0-1 0,0 0 0,1 0 0,-1 1 0,0-1 0,0 0 0,0 0 0,1 0 0,-1 1 0,0-1 0,0 0 0,1 0 0,-1 0 0,0 0 0,0 1 0,1-1 0,-1 0 0,0 0 0,0 0 0,1 0 0,-1 0 0,0 0 0,1 0 0,-1 0 0,1 0 0,15-1 0,-12 0 0,79-14-789,0-4 0,90-34 0,-152 47-617,-1-2 0,0 0 0,35-21-1,-50 26 694,0 0 0,0 0-1,0-1 1,-1 0 0,1 0-1,-1 0 1,0-1-1,0 1 1,-1-1 0,1 0-1,-1 0 1,0 0-1,0-1 1,-1 1 0,1-1-1,-1 1 1,-1-1-1,3-10 1,-5-30-4891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7.676"/>
    </inkml:context>
    <inkml:brush xml:id="br0">
      <inkml:brushProperty name="width" value="0.1" units="cm"/>
      <inkml:brushProperty name="height" value="0.1" units="cm"/>
      <inkml:brushProperty name="color" value="#E71224"/>
    </inkml:brush>
  </inkml:definitions>
  <inkml:trace contextRef="#ctx0" brushRef="#br0">0 62 22686,'0'-18'1120,"0"2"0,7-1 0,15 6 0,28 22 1,22 25-1,20 23 0,8 24 0,-10 22 0,-22 18-1120,-35 8 0,-29 6 0,-36 0-1332,-37-28-4953,-26 9 1,-18-15-1,-20-13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4.990"/>
    </inkml:context>
    <inkml:brush xml:id="br0">
      <inkml:brushProperty name="width" value="0.1" units="cm"/>
      <inkml:brushProperty name="height" value="0.1" units="cm"/>
      <inkml:brushProperty name="color" value="#E71224"/>
    </inkml:brush>
  </inkml:definitions>
  <inkml:trace contextRef="#ctx0" brushRef="#br0">50 71 20742,'0'-71'6681,"-2"154"-1244,-6 120-5530,8-199 93,-1-2 0,1 1 0,0 0 0,0 0 0,0 0 0,0 0 0,0 0 0,1 0 0,-1 0 0,2 3 0,-1-5 0,-1 0 0,1-1 0,0 1 0,0 0 0,0-1 0,0 1 0,-1-1 0,1 1 0,0-1 0,0 1 0,0-1 0,0 0 0,0 1 0,0-1 0,0 0 0,1 0 0,-1 0 0,0 0 0,0 0 0,0 0 0,0 0 0,0 0 0,0 0 0,0 0 0,0-1 0,0 1 0,2-1 0,32-8 0,-1-1 0,36-17 0,-39 14 0,1 2 0,0 1 0,51-10 0,-74 19 0,0 0 0,1 1 0,-1-1 0,1 2 0,-1-1 0,0 1 0,0 1 0,1 0 0,-1 0 0,0 1 0,0 0 0,-1 0 0,1 1 0,-1 0 0,0 1 0,0 0 0,9 7 0,-13-9 0,0 0 0,-1 1 0,1 0 0,-1 0 0,0 0 0,0 0 0,0 0 0,0 0 0,-1 1 0,1 0 0,-1-1 0,0 1 0,-1 0 0,1 0 0,-1 0 0,0 0 0,0 0 0,-1 0 0,0 0 0,0 0 0,0 6 0,-1-3 0,0-1 0,-1 0 0,0 1 0,0-1 0,0 0 0,-1 0 0,0-1 0,-1 1 0,1-1 0,-1 1 0,0-1 0,-1 0 0,1-1 0,-8 8 0,-7 3 0,0-1 0,-2 0 0,1-1 0,-2-2 0,1 0 0,-30 11 0,3-4 0,-100 24 0,133-40-78,-66 13 247,74-15-290,1 0 0,-1-1-1,1 0 1,-1 0 0,1 0-1,-1-1 1,1 0 0,-1-1-1,-9-2 1,15 4 51,1 0-1,-1-1 1,1 1 0,-1 0-1,1 0 1,0 0 0,-1-1-1,1 1 1,-1 0 0,1-1 0,-1 1-1,1 0 1,0-1 0,-1 1-1,1 0 1,0-1 0,-1 1-1,1-1 1,0 1 0,0-1 0,0 1-1,-1-1 1,1 1 0,0-1-1,0 1 1,0-1 0,0 1-1,0-1 1,0 1 0,0-1 0,0 1-1,0-1 1,0 1 0,0-1-1,9-15-2989,-2 6 954,-3 0-21,0 0 0,-1 0-1,3-13 1,2-6-1365,8-26-2508</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5.324"/>
    </inkml:context>
    <inkml:brush xml:id="br0">
      <inkml:brushProperty name="width" value="0.1" units="cm"/>
      <inkml:brushProperty name="height" value="0.1" units="cm"/>
      <inkml:brushProperty name="color" value="#E71224"/>
    </inkml:brush>
  </inkml:definitions>
  <inkml:trace contextRef="#ctx0" brushRef="#br0">1 142 18466,'15'-16'1528,"12"-6"0,9-2 0,7-4 0,1 8 0,4 5-203,-2 6-805,4 6-728,31-1-5341,-25 5 1,3 5-1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5.661"/>
    </inkml:context>
    <inkml:brush xml:id="br0">
      <inkml:brushProperty name="width" value="0.1" units="cm"/>
      <inkml:brushProperty name="height" value="0.1" units="cm"/>
      <inkml:brushProperty name="color" value="#E71224"/>
    </inkml:brush>
  </inkml:definitions>
  <inkml:trace contextRef="#ctx0" brushRef="#br0">1 296 20422,'0'0'1364,"4"-2"0,9-1 0,13-5 0,10-1 0,12-11 1,15-5-1,4-2 4,-3-2-4,-8 3-1300,-13 6-372,-11 4-820,-13 7-1208,-14-36-3461,-6 28 1,-12-1-1,-10-4 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6.010"/>
    </inkml:context>
    <inkml:brush xml:id="br0">
      <inkml:brushProperty name="width" value="0.1" units="cm"/>
      <inkml:brushProperty name="height" value="0.1" units="cm"/>
      <inkml:brushProperty name="color" value="#E71224"/>
    </inkml:brush>
  </inkml:definitions>
  <inkml:trace contextRef="#ctx0" brushRef="#br0">2 22 22774,'-1'-18'3040,"5"14"-1459,4 12-650,2 7-405,-1 1 1,-1 0-1,0 1 0,-1 0 0,-1 0 1,0 0-1,5 34 0,-3 5-391,1 68 0,5 42-1347,-1-125-1355,-9-30-238,2-1 1,0 1 0,10 12 0,3-1-3133</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6.349"/>
    </inkml:context>
    <inkml:brush xml:id="br0">
      <inkml:brushProperty name="width" value="0.1" units="cm"/>
      <inkml:brushProperty name="height" value="0.1" units="cm"/>
      <inkml:brushProperty name="color" value="#E71224"/>
    </inkml:brush>
  </inkml:definitions>
  <inkml:trace contextRef="#ctx0" brushRef="#br0">1 171 21594,'20'-170'6205,"-17"214"-1899,14 42-3740,-10-48-470,-4-24-96,3 20 0,12 34 0,-16-61 0,1 1 0,0 0 0,0 0 0,1-1 0,0 0 0,0 0 0,1 0 0,0 0 0,0-1 0,8 8 0,-8-11 0,-1 0 0,1 0 0,0-1 0,0 1 0,1-1 0,-1-1 0,0 1 0,1-1 0,-1 1 0,0-2 0,1 1 0,0 0 0,-1-1 0,1 0 0,-1-1 0,10-1 0,2-1 0,0 0 0,0-2 0,31-12 0,-22 5 0,0-1 0,43-32 0,-39 25 0,35-18 0,-59 34 0,1 2 0,0-1 0,-1 1 0,1 0 0,0 0 0,0 1 0,0 0 0,0 0 0,0 0 0,0 1 0,0 0 0,1 1 0,-1-1 0,0 2 0,0-1 0,0 1 0,-1 0 0,1 0 0,0 0 0,-1 1 0,1 0 0,-1 1 0,0 0 0,0-1 0,0 2 0,-1-1 0,0 1 0,1 0 0,-1 0 0,-1 0 0,1 1 0,-1-1 0,0 1 0,0 0 0,3 9 0,2 4 0,-2-1 0,0 1 0,-1 0 0,-1 1 0,-1 0 0,3 35 0,-5-39 0,-2 1 0,0-1 0,-1 0 0,0 1 0,-2-1 0,0 0 0,0 0 0,-11 27 0,9-33 4,-1 1 0,-1-1-1,1 0 1,-2-1 0,1 0 0,-1 0-1,-1 0 1,1-1 0,-2 0 0,1-1-1,-1 0 1,0-1 0,0 0 0,-21 9-1,0-2-177,0-2-1,-1-1 0,0-1 0,-35 4 1,65-13 225,-18 4-1052,0-1 0,-1-1 0,-32-2 0,48 0 284,1 0 0,-1 0 0,1-1 1,-1 0-1,1 0 0,-1 0 0,1 0 0,-1-1 0,1 0 0,0 0 0,0 0 1,0 0-1,0-1 0,0 0 0,1 1 0,-1-1 0,1-1 0,0 1 1,0 0-1,0-1 0,0 1 0,-4-8 0,-6-30-5031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6.672"/>
    </inkml:context>
    <inkml:brush xml:id="br0">
      <inkml:brushProperty name="width" value="0.1" units="cm"/>
      <inkml:brushProperty name="height" value="0.1" units="cm"/>
      <inkml:brushProperty name="color" value="#E71224"/>
    </inkml:brush>
  </inkml:definitions>
  <inkml:trace contextRef="#ctx0" brushRef="#br0">1 434 20282,'0'-29'1388,"0"-5"0,17-8-4,24-9 4,28 5 0,26 10-3,28-3 3,16 2 0,-9 3 0,-6 3-1388,-23 8 0,-31 5-1160,-30 8-1096,-117 7-15350,-5 3 11738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1.305"/>
    </inkml:context>
    <inkml:brush xml:id="br0">
      <inkml:brushProperty name="width" value="0.05" units="cm"/>
      <inkml:brushProperty name="height" value="0.05" units="cm"/>
      <inkml:brushProperty name="color" value="#004F8B"/>
    </inkml:brush>
  </inkml:definitions>
  <inkml:trace contextRef="#ctx0" brushRef="#br0">1 35 19698,'4'-11'1408,"0"2"0,7 2 0,3-1 0,3 12-4,2 10 5,-1 10-1,-5 5 0,-7 5 0,-4 6-1848,-2-3-936,0-3-1100,-8-16-8749,-8-14 5612,-4-13 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09.348"/>
    </inkml:context>
    <inkml:brush xml:id="br0">
      <inkml:brushProperty name="width" value="0.1" units="cm"/>
      <inkml:brushProperty name="height" value="0.1" units="cm"/>
      <inkml:brushProperty name="color" value="#E71224"/>
    </inkml:brush>
  </inkml:definitions>
  <inkml:trace contextRef="#ctx0" brushRef="#br0">0 982 19934,'0'0'1244,"17"-1"2848,8 7-2324,-1 0 0,34 15 0,-41-13-1403,1-1 1,0-1-1,0-1 0,1-1 0,36 4 0,-46-8-365,1-1 0,-1-1 0,1 1 0,-1-1 1,1-1-1,-1 0 0,0 0 0,0-1 0,0 0 0,-1-1 0,1 0 0,-1 0 1,0-1-1,-1 1 0,1-2 0,-1 1 0,8-10 0,11-14 0,-2-1 0,38-63 0,-57 87 0,174-263-3450,-123 196-1774,99-102 1,-3 32-1066,26-3 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4.258"/>
    </inkml:context>
    <inkml:brush xml:id="br0">
      <inkml:brushProperty name="width" value="0.1" units="cm"/>
      <inkml:brushProperty name="height" value="0.1" units="cm"/>
      <inkml:brushProperty name="color" value="#E71224"/>
    </inkml:brush>
  </inkml:definitions>
  <inkml:trace contextRef="#ctx0" brushRef="#br0">161 30 16157,'-13'-28'13040,"14"27"-12786,-5 21 3062,3-7-3316,-24 107 0,-21 127 0,-21 95-1613,62-304-1402</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4.622"/>
    </inkml:context>
    <inkml:brush xml:id="br0">
      <inkml:brushProperty name="width" value="0.1" units="cm"/>
      <inkml:brushProperty name="height" value="0.1" units="cm"/>
      <inkml:brushProperty name="color" value="#E71224"/>
    </inkml:brush>
  </inkml:definitions>
  <inkml:trace contextRef="#ctx0" brushRef="#br0">0 128 14557,'3'-23'2232,"-1"0"0,-2-26 0,0 27-102,0 22-1985,0 0 0,0-1 0,0 1 0,0-1 0,0 1 0,0-1 0,0 1 0,0-1 0,0 1 0,1 0 1,-1-1-1,0 1 0,0-1 0,0 1 0,1 0 0,0-2 580,0 2-580,-1-1 0,0 1 0,1 0 1,-1 0-1,0-1 0,1 1 0,-1 0 0,1 0 0,-1 0 0,1-1 0,19 3 2107,22 13-776,-38-14-1217,18 10-168,0 1 1,-1 1-1,0 1 0,-1 0 0,0 2 1,-1 0-1,-1 1 0,22 27 0,10 19-124,53 87 0,-93-134-54,0 0-1,14 34 1,-16-14-3047,-8-35 2780,0 0 0,0 0 0,0 0 1,-1 0-1,1-1 0,0 1 0,-1 0 1,-50 14-14483,48-15 14048,-32 1-4669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4.954"/>
    </inkml:context>
    <inkml:brush xml:id="br0">
      <inkml:brushProperty name="width" value="0.1" units="cm"/>
      <inkml:brushProperty name="height" value="0.1" units="cm"/>
      <inkml:brushProperty name="color" value="#E71224"/>
    </inkml:brush>
  </inkml:definitions>
  <inkml:trace contextRef="#ctx0" brushRef="#br0">1 247 15521,'0'0'704,"4"-2"169,10-4 447,9-4 312,12-3 148,15-2 4,17-3 0,2-2 0,9 2 1,3 0-1333,-7-2-668,-6 4-936,17-11-4457,-47 11 1,-11-6-1,-12-4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5.270"/>
    </inkml:context>
    <inkml:brush xml:id="br0">
      <inkml:brushProperty name="width" value="0.1" units="cm"/>
      <inkml:brushProperty name="height" value="0.1" units="cm"/>
      <inkml:brushProperty name="color" value="#E71224"/>
    </inkml:brush>
  </inkml:definitions>
  <inkml:trace contextRef="#ctx0" brushRef="#br0">1 23 15449,'4'-22'15599,"14"74"-14730,41 81 0,-12-30-888,50 115-1104,-95-215 868,-1 0 0,1-1-1,0 1 1,0 0 0,0-1 0,1 1-1,-1-1 1,1 0 0,-1 0-1,1 0 1,0 0 0,0 0 0,0-1-1,0 1 1,0-1 0,0 1-1,0-1 1,0 0 0,0-1 0,1 1-1,5 0 1,11 4-1787,-18-4 1516,1 0-1,-1 0 1,1 0-1,-1 1 1,0-1-1,1 1 1,-1-1 0,0 1-1,0 0 1,2 3-1,-3-5 322,13 15-5792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5.856"/>
    </inkml:context>
    <inkml:brush xml:id="br0">
      <inkml:brushProperty name="width" value="0.1" units="cm"/>
      <inkml:brushProperty name="height" value="0.1" units="cm"/>
      <inkml:brushProperty name="color" value="#E71224"/>
    </inkml:brush>
  </inkml:definitions>
  <inkml:trace contextRef="#ctx0" brushRef="#br0">0 145 14277,'0'-8'824,"0"0"-1,1 0 0,-1 0 1,1 0-1,1 0 1,0 1-1,4-15 0,-4 19-526,0-1 0,0 1 0,1 0 0,-1-1 0,1 1 0,-1 0 0,1 0 0,0 1 0,0-1 0,1 1 0,-1-1 0,0 1 0,1 0 0,-1 0 0,1 0 0,0 1 0,4-2 0,8-2 382,0 1 0,1 0 0,-1 2 0,0 0 0,1 0 0,0 2 0,25 1 0,-32 0-592,1 0-1,-1 1 1,1 0-1,-1 1 1,0 0-1,0 0 1,0 1-1,0 1 1,0-1-1,-1 2 1,0-1-1,15 13 1,-18-12-87,0 1 0,-1-1 0,0 1 0,0 0 0,-1 0 0,0 1 0,0-1 0,-1 1 0,0 0 0,0 0 0,-1 0 0,2 9 0,1 12 0,-2 0 0,0 32 0,-2-46 0,-1 2 0,-1 0 0,0 0 0,-1 0 0,-1 0 0,-9 31 0,-38 76 0,32-85 0,7-8 0,12-31 0,-1 1 0,1-1 0,-1 0 0,1 0 0,-1 1 0,1-1 0,0 0 0,-1 0 0,1 0 0,-1 0 0,1 0 0,-1 0 0,1 0 0,0 0 0,-1 0 0,1 0 0,-1 0 0,1 0 0,-1 0 0,1 0 0,0-1 0,82-24-254,102-46 0,-144 54-422,65-35-5317,-5-12-7676,-71 39 7713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6.237"/>
    </inkml:context>
    <inkml:brush xml:id="br0">
      <inkml:brushProperty name="width" value="0.1" units="cm"/>
      <inkml:brushProperty name="height" value="0.1" units="cm"/>
      <inkml:brushProperty name="color" value="#E71224"/>
    </inkml:brush>
  </inkml:definitions>
  <inkml:trace contextRef="#ctx0" brushRef="#br0">1 213 16594,'0'0'5435,"9"-5"-4041,46-16 2506,76-17-1,-85 26-3598,-1-2 0,0-1 0,43-23 0,-86 38-519,-1-1 0,1 0-1,-1 1 1,1-1 0,-1 0-1,0 0 1,1 0 0,-1 0-1,0 0 1,0 0 0,0-1-1,0 1 1,0 0-1,0-1 1,1-1 0,-2 3-19,0-1 0,0 1 0,0-1 0,0 0 1,0 1-1,0-1 0,0 1 0,0-1 0,-1 0 1,1 1-1,0-1 0,0 1 0,0-1 0,-1 0 0,1 1 1,-11-9-4018,5 6 2369,0-1 0,0 1 0,0 1 0,-9-3 0,7 2 1057,-27-10-4485</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6.570"/>
    </inkml:context>
    <inkml:brush xml:id="br0">
      <inkml:brushProperty name="width" value="0.1" units="cm"/>
      <inkml:brushProperty name="height" value="0.1" units="cm"/>
      <inkml:brushProperty name="color" value="#E71224"/>
    </inkml:brush>
  </inkml:definitions>
  <inkml:trace contextRef="#ctx0" brushRef="#br0">6 39 17346,'-6'-38'9790,"8"59"-7899,20 170 2091,29 94-4670,-48-273 14,1 0-1,0-1 1,1 1 0,0-1-1,1 0 1,0 0 0,12 15 0,4 8-3967,-20-30 3784,1-1 1,-1 1-1,1-1 0,-1 0 1,1 0-1,0 0 0,0 0 0,1 0 1,-1 0-1,1-1 0,-1 0 1,8 4-1,16 1-4711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6.918"/>
    </inkml:context>
    <inkml:brush xml:id="br0">
      <inkml:brushProperty name="width" value="0.1" units="cm"/>
      <inkml:brushProperty name="height" value="0.1" units="cm"/>
      <inkml:brushProperty name="color" value="#E71224"/>
    </inkml:brush>
  </inkml:definitions>
  <inkml:trace contextRef="#ctx0" brushRef="#br0">147 141 18306,'-1'-58'3866,"1"-3"-27,1 39 2917,-56 221-6756,5-23 0,36-115-45,3 1 1,3 0-1,2 0 0,4 74 1,2-106-544,4 47-4544,-4-75 4483,0 14-3170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7.271"/>
    </inkml:context>
    <inkml:brush xml:id="br0">
      <inkml:brushProperty name="width" value="0.1" units="cm"/>
      <inkml:brushProperty name="height" value="0.1" units="cm"/>
      <inkml:brushProperty name="color" value="#E71224"/>
    </inkml:brush>
  </inkml:definitions>
  <inkml:trace contextRef="#ctx0" brushRef="#br0">1 89 20414,'0'-5'296,"0"-2"223,0 0 0,0 0 1,0-1-1,1 1 0,1 0 0,1-8 0,-2 14-424,0-1-1,-1 1 1,1-1-1,0 1 1,0-1-1,0 1 1,0-1-1,0 1 1,1 0-1,-1 0 1,0-1-1,1 1 1,-1 0-1,0 0 1,1 0 0,0 1-1,-1-1 1,1 0-1,-1 0 1,1 1-1,0-1 1,-1 1-1,1 0 1,0-1-1,0 1 1,-1 0-1,1 0 1,0 0-1,0 0 1,2 1 0,9 1 307,-1 0 0,1 1 0,-1 1 0,0 0 0,0 1 0,-1 0 1,18 10-1,-7-2 280,-1 1 0,36 32 0,-34-23-625,-1 1 0,0 1 1,-2 1-1,-1 0 1,29 57-1,57 156-718,-68-146-738,-36-92 1339,-1 0-49,0 0-1,1 0 1,-1 0-1,0 0 1,1-1-1,-1 1 1,1 0-1,0 0 1,-1 0-1,1-1 0,-1 1 1,1 0-1,0-1 1,0 1-1,-1-1 1,1 1-1,0-1 1,0 1-1,0-1 1,0 1-1,0-1 1,13 4-811,9 4-5690,-49-4-2608,-9-5 3422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1.644"/>
    </inkml:context>
    <inkml:brush xml:id="br0">
      <inkml:brushProperty name="width" value="0.05" units="cm"/>
      <inkml:brushProperty name="height" value="0.05" units="cm"/>
      <inkml:brushProperty name="color" value="#004F8B"/>
    </inkml:brush>
  </inkml:definitions>
  <inkml:trace contextRef="#ctx0" brushRef="#br0">46 351 15753,'-9'-66'1701,"-1"-8"83,0-6 0,-2 0 0,11 38-36,-2 33-892,10 18-1224,3 15-4640,18 18-1,6 4 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7.705"/>
    </inkml:context>
    <inkml:brush xml:id="br0">
      <inkml:brushProperty name="width" value="0.1" units="cm"/>
      <inkml:brushProperty name="height" value="0.1" units="cm"/>
      <inkml:brushProperty name="color" value="#E71224"/>
    </inkml:brush>
  </inkml:definitions>
  <inkml:trace contextRef="#ctx0" brushRef="#br0">0 948 19606,'19'-6'608,"18"-8"252,19-8 120,25-7 8,10-5-288,13-4-496,0 0-744,19-6-1368,-37 1-2388,-13-7-1,-17-2 1,-11-4-1</inkml:trace>
  <inkml:trace contextRef="#ctx0" brushRef="#br0" timeOffset="1">937 69 18542,'-7'-69'6320,"6"78"-2631,-2 44-1056,12 18-2098,2 0 1,42 138 0,-1-7-560,-46-172-595,-3-10 141,1-1 1,9 25-1,-1-19-3977,4-1-4019</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8.191"/>
    </inkml:context>
    <inkml:brush xml:id="br0">
      <inkml:brushProperty name="width" value="0.1" units="cm"/>
      <inkml:brushProperty name="height" value="0.1" units="cm"/>
      <inkml:brushProperty name="color" value="#E71224"/>
    </inkml:brush>
  </inkml:definitions>
  <inkml:trace contextRef="#ctx0" brushRef="#br0">0 162 14921,'1'-22'1386,"0"-12"2476,9-60-1,-9 94-3748,-1-1-1,0 0 1,1 1 0,-1-1-1,0 0 1,1 1 0,-1-1-1,1 1 1,-1-1 0,1 0-1,-1 1 1,1-1-1,-1 1 1,1 0 0,0-1-1,-1 1 1,1-1 0,0 1-1,-1 0 1,1 0 0,0-1-1,0 1 1,-1 0-1,1 0 1,0 0 0,-1 0-1,1 0 1,0 0 0,0 0-1,-1 0 1,1 0 0,0 0-1,1 0 1,25 7 1670,-18-4-1565,0 1 0,0 1-1,0-1 1,0 1 0,-1 1-1,0-1 1,0 1-1,0 1 1,-1 0 0,0 0-1,0 0 1,0 1 0,-1 0-1,9 15 1,-12-16-226,1 0 1,-1 1 0,-1 0-1,1-1 1,-1 1-1,-1 0 1,1 0 0,-1 0-1,-1 0 1,0 0-1,0 0 1,0 0-1,-1 0 1,0 0 0,0 0-1,-1 0 1,0 0-1,-6 12 1,-4 6 7,-20 31 0,-9 20 0,40-74 0,0 0 0,0-1 0,0 1 0,0 0 0,1 0 0,0-1 0,-1 1 0,1 0 0,0 0 0,0 0 0,1 0 0,-1-1 0,1 1 0,-1 0 0,1 0 0,0-1 0,0 1 0,0 0 0,0-1 0,0 1 0,1-1 0,-1 0 0,1 1 0,0-1 0,0 0 0,0 0 0,0 0 0,0 0 0,4 3 0,6 4 0,0-1 0,1 0 0,0-1 0,18 7 0,-28-13 0,50 21 0,-36-17 0,0 2 0,0 0 0,-1 1 0,0 1 0,0 0 0,23 19 0,-36-26 0,-1 0 0,0 1 0,1-1 0,-1 1 0,0-1 0,0 1 0,-1 0 0,1 0 0,0 0 0,-1 0 0,0 0 0,0 0 0,0 0 0,0 0 0,0 0 0,-1 1 0,1-1 0,-1 0 0,0 5 0,-1-4 0,0 1 0,0 0 0,0-1 0,0 1 0,-1-1 0,0 1 0,0-1 0,-1 0 0,1 0 0,-1 0 0,1 0 0,-5 4 0,-4 3 0,-1 1-1,0-1 0,-1-1 1,0 0-1,-1-1 0,-25 13 0,-14 1-24,-3-4-3480,41-15 712,0-1 0,0 0-1,0-1 1,0-1 0,-27-1 0,9-5-3435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18.992"/>
    </inkml:context>
    <inkml:brush xml:id="br0">
      <inkml:brushProperty name="width" value="0.1" units="cm"/>
      <inkml:brushProperty name="height" value="0.1" units="cm"/>
      <inkml:brushProperty name="color" value="#E71224"/>
    </inkml:brush>
  </inkml:definitions>
  <inkml:trace contextRef="#ctx0" brushRef="#br0">23 421 9141,'-22'-9'13857,"40"-2"-12098,0 0 0,1 1 0,39-14 0,69-15-570,-82 27-534,343-83 300,83-26-1021,-456 117 66,9-3 0,1-1 0,-1-1 0,-1-1 0,0-2 0,32-19 0,-48 24-633</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20.490"/>
    </inkml:context>
    <inkml:brush xml:id="br0">
      <inkml:brushProperty name="width" value="0.1" units="cm"/>
      <inkml:brushProperty name="height" value="0.1" units="cm"/>
      <inkml:brushProperty name="color" value="#E71224"/>
    </inkml:brush>
  </inkml:definitions>
  <inkml:trace contextRef="#ctx0" brushRef="#br0">0 490 11897,'1'0'4876,"5"-1"-3850,186-77 6591,99-22-4638,-117 41-1393,-90 31-959,31-10 453,183-88-1,-291 122-1079,-3 2 0,0 0 0,0 0 0,1 0 0,-2-1 0,1 0 0,0 0 0,0 0 0,-1 0 0,0 0 0,4-5 0,-6 7-61,6 0-1022,1 1 185,9 3-971,11 0-1116,0-5-3932,-12-4 604,-6-12 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51.544"/>
    </inkml:context>
    <inkml:brush xml:id="br0">
      <inkml:brushProperty name="width" value="0.1" units="cm"/>
      <inkml:brushProperty name="height" value="0.1" units="cm"/>
      <inkml:brushProperty name="color" value="#E71224"/>
    </inkml:brush>
  </inkml:definitions>
  <inkml:trace contextRef="#ctx0" brushRef="#br0">88 302 6969,'-35'55'2144,"3"-7"427,15-21 6083,14-60-7519,3-5-834,1-1-1,2 1 1,13-62 0,-14 89-148,1 0 0,0 1-1,1-1 1,0 1 0,1 0-1,0 0 1,0 0 0,1 1 0,1 0-1,-1 0 1,2 0 0,-1 1-1,1 0 1,0 0 0,1 1 0,-1 0-1,14-7 1,-20 13-27,1-1 0,0 0-1,0 1 1,0 0 0,-1 0 0,1 0-1,0 0 1,1 0 0,-1 1 0,0-1 0,0 1-1,0 0 1,0 0 0,0 0 0,0 0-1,0 0 1,1 1 0,-1 0 0,0-1 0,0 1-1,0 0 1,-1 0 0,1 1 0,0-1-1,0 1 1,0-1 0,-1 1 0,1 0 0,-1 0-1,0 0 1,1 0 0,-1 1 0,3 3-1,4 7 292,0 1-1,-1 0 0,0 1 0,-2-1 0,7 21 0,-4-15-230,-4-7-218,30 80 604,-18-29-3019,-53-56-10588,-47-12 4322,30 4 4356</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51.870"/>
    </inkml:context>
    <inkml:brush xml:id="br0">
      <inkml:brushProperty name="width" value="0.1" units="cm"/>
      <inkml:brushProperty name="height" value="0.1" units="cm"/>
      <inkml:brushProperty name="color" value="#E71224"/>
    </inkml:brush>
  </inkml:definitions>
  <inkml:trace contextRef="#ctx0" brushRef="#br0">0 192 12993,'0'-1'568,"13"-8"68,14-4 32,21-5-72,24-6-400,26-4-832,12-22-2368,-1 23 0,-16 5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52.202"/>
    </inkml:context>
    <inkml:brush xml:id="br0">
      <inkml:brushProperty name="width" value="0.1" units="cm"/>
      <inkml:brushProperty name="height" value="0.1" units="cm"/>
      <inkml:brushProperty name="color" value="#E71224"/>
    </inkml:brush>
  </inkml:definitions>
  <inkml:trace contextRef="#ctx0" brushRef="#br0">257 479 13001,'0'-4'194,"-1"0"-1,0 0 1,0 0-1,0 0 1,0 0-1,-1 1 1,1-1 0,-1 0-1,0 1 1,0-1-1,0 1 1,-1-1-1,1 1 1,-1 0-1,0 0 1,0 0-1,0 1 1,0-1-1,0 1 1,0 0 0,-1-1-1,0 2 1,1-1-1,-1 0 1,0 1-1,0-1 1,1 1-1,-1 0 1,0 0-1,0 1 1,-7-1 0,3 0 44,0 1 0,0 0 0,0 1 0,0 0 1,0 0-1,0 0 0,0 1 0,0 0 1,1 1-1,-1 0 0,1 0 0,0 1 0,0-1 1,0 1-1,-9 8 0,13-10-198,0 1 0,0 0-1,0 0 1,1 0 0,-1 1 0,1-1-1,0 0 1,0 1 0,0 0 0,0-1-1,1 1 1,-1 0 0,1 0 0,0 0-1,0 0 1,1 0 0,-1 0 0,1 0-1,0 0 1,0 0 0,0 0 0,0 0-1,1 0 1,0 0 0,-1 0 0,2 0-1,-1 0 1,0 0 0,1-1 0,0 1-1,0 0 1,0-1 0,0 1 0,0-1-1,1 0 1,-1 0 0,1 0 0,0 0-1,0 0 1,0-1 0,0 1 0,1-1-1,-1 0 1,1 0 0,-1 0 0,1 0-1,0-1 1,0 1 0,6 0 0,-6-1 37,0 0 0,1 0 0,-1-1 0,0 1 0,1-1 0,-1 0 0,0 0 0,1-1 1,-1 1-1,0-1 0,0 0 0,0 0 0,1-1 0,-1 1 0,0-1 0,0 0 0,-1 0 1,1 0-1,0 0 0,-1-1 0,1 1 0,-1-1 0,0 0 0,0 0 0,0-1 0,0 1 1,-1 0-1,1-1 0,-1 0 0,0 1 0,0-1 0,0 0 0,0 0 0,-1 0 0,0 0 0,1-6 1,3-14 379,-3-1 0,0 0 0,-2-37 0,-12-79 866,6 85-803,3 22-211,-5-46 334,7 72-601,-1 0 1,0 0-1,0 0 1,-1 1-1,0-1 1,-6-12-1,8 19-42,1 1 0,0 0 0,0 0 0,0 0 0,0 0 0,0-1 0,0 1 0,0 0 0,0 0 0,-1 0 0,1 0 0,0-1 0,0 1 0,0 0 0,0 0 0,0 0 0,-1 0 0,1 0 0,0 0 0,0 0 0,0-1 0,-1 1 0,1 0 0,0 0 0,0 0 0,0 0 0,-1 0 0,1 0 0,0 0 0,0 0 0,0 0 0,-1 0 0,1 0 0,0 0 0,0 0 0,0 0 0,-1 0 0,1 0 0,0 0 0,0 1 0,0-1 0,0 0 0,-1 0 0,1 0 0,0 0 0,0 0 0,0 0 0,0 1 0,-1-1 0,1 0 0,0 0 0,0 0 0,0 0 0,0 1 0,0-1 0,-5 11 0,3-4-111,1 0 1,0 1-1,0-1 1,1 0-1,0 0 1,1 0-1,-1 0 1,1 1-1,1-1 0,-1 0 1,1 0-1,0 0 1,1-1-1,0 1 1,0-1-1,0 1 1,1-1-1,0 0 1,5 6-1,2 2-894,1 0 0,0-2 0,1 1 1,1-1-1,0-1 0,22 13 0,52 26-4875,5-10-1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53.872"/>
    </inkml:context>
    <inkml:brush xml:id="br0">
      <inkml:brushProperty name="width" value="0.1" units="cm"/>
      <inkml:brushProperty name="height" value="0.1" units="cm"/>
      <inkml:brushProperty name="color" value="#E71224"/>
    </inkml:brush>
  </inkml:definitions>
  <inkml:trace contextRef="#ctx0" brushRef="#br0">1 107 15561,'0'-4'91,"0"0"0,0 1 0,1-1 0,-1 0-1,1 1 1,0-1 0,0 1 0,0-1 0,1 1-1,-1-1 1,1 1 0,0 0 0,0-1-1,0 1 1,0 0 0,6-5 0,-4 4 27,1 0 0,0 1 0,0-1 0,1 1 1,-1 0-1,1 0 0,0 1 0,-1 0 0,10-3 0,1 2 120,-1 0-1,1 1 1,0 1-1,0 0 1,0 1-1,0 1 0,17 2 1,-10 2 92,1 1 0,-1 1 1,0 1-1,-1 1 0,1 1 1,-2 0-1,0 2 0,0 1 1,-1 0-1,0 2 0,-2 0 0,1 1 1,-2 1-1,0 0 0,-2 2 1,1 0-1,-2 0 0,-1 1 0,0 1 1,-2 0-1,0 1 0,-2 0 1,0 1-1,9 39 0,-9-15 138,-2 0-1,-2 0 0,-2 0 0,-7 92 1,-41 191 929,29-232-1142,-3 21-83,-48 331 5,53-312-184,5 177 0,11-265 7,2 1 0,2-1 0,2-1 0,3 1 0,1-2 0,36 89 0,-34-106 0,2-1 0,0-1 0,2 0 0,1-2 0,1 0 0,2-1 0,0-1 0,2-1 0,1-1 0,0-1 0,33 21 0,-33-27 0,1 0 0,0-2 0,2 0 0,-1-2 0,1-2 0,1 0 0,33 6 0,-86-20 0,0 0 0,-1 2 0,1 0 0,-1 2 0,-35 4 0,48-3 0,0 2 0,1-1 0,0 2 0,0 0 0,0 0 0,0 1 0,0 0 0,1 0 0,0 1 0,0 1 0,1 0 0,-1 0 0,2 1 0,-12 12 0,4 0 0,0 1 0,2 1 0,0 0 0,2 1 0,0 0 0,2 1 0,-9 27 0,2 8 0,-20 114 0,28-98 0,3 0 0,3 0 0,4 0 0,3 0 0,3 0 0,3-1 0,21 75 0,149 422 0,-44-168 0,-70-172 0,-9 2 0,36 336 0,-85-487 1,-4 1 0,-3 0 0,-4 0 1,-19 115-1,15-160-7,-2 0 0,-1-1 0,-2-1 0,-2 0 1,-1 0-1,-2-2 0,-1 0 0,-2-1 0,-1 0 1,-1-2-1,-48 51 0,27-41-566,-1-2 1,-3-2 0,-1-2-1,-60 34 1,42-34-3209,-1-2 0,-133 45 0,168-69 1725,0 0 0,-45 5 0,42-11-763,-41-2 0,66-1 2290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54.601"/>
    </inkml:context>
    <inkml:brush xml:id="br0">
      <inkml:brushProperty name="width" value="0.1" units="cm"/>
      <inkml:brushProperty name="height" value="0.1" units="cm"/>
      <inkml:brushProperty name="color" value="#E71224"/>
    </inkml:brush>
  </inkml:definitions>
  <inkml:trace contextRef="#ctx0" brushRef="#br0">1 1395 18406,'0'11'1693,"0"0"0,1 1 0,1-1 0,4 19 1,-3-22-1274,0 0 1,0 0 0,1 0 0,0-1 0,0 0-1,1 1 1,0-2 0,1 1 0,-1 0-1,1-1 1,7 6 0,-8-8-367,1 1 0,-1 0 0,1-1 0,0 0 1,1-1-1,-1 1 0,1-1 0,-1 0 0,1-1 0,0 0 0,0 0 0,0 0 1,0-1-1,0 0 0,1 0 0,7-1 0,-2-1-62,0-1 0,0 0-1,0-1 1,0-1 0,-1 0 0,1 0-1,-1-1 1,14-8 0,21-14 12,0-2 0,-3-2 0,79-68 0,105-132-118,-148 146-107,210-214-5233,-7 6-3022,-56 64 2307,36-17 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02.218"/>
    </inkml:context>
    <inkml:brush xml:id="br0">
      <inkml:brushProperty name="width" value="0.1" units="cm"/>
      <inkml:brushProperty name="height" value="0.1" units="cm"/>
      <inkml:brushProperty name="color" value="#E71224"/>
    </inkml:brush>
  </inkml:definitions>
  <inkml:trace contextRef="#ctx0" brushRef="#br0">108 511 11861,'-31'10'1251,"23"-8"-787,0 0 0,0 0 0,0 1 0,0 1 1,1-1-1,0 1 0,0 0 0,-8 6 0,15-9-344,0-1 0,0 0 0,0 1 1,0-1-1,3 3 1442,-3-2-1442,1-1 0,-1 0 0,0 0 1,0 0-1,1 1 0,-1-1 0,0 0 0,1 0 0,-1 0 1,0 0-1,1 0 0,-1 0 0,0 0 0,1 0 0,-1 0 1,1 0-1,-1 0 0,0 0 0,1 0 0,-1 0 0,0 0 1,1-1-1,22 3 1245,52-4 106,0-4 0,94-19-1,151-49-291,-269 61-936,-32 8-224,520-144-1673,39-52-8988,-327 114 4929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1.989"/>
    </inkml:context>
    <inkml:brush xml:id="br0">
      <inkml:brushProperty name="width" value="0.05" units="cm"/>
      <inkml:brushProperty name="height" value="0.05" units="cm"/>
      <inkml:brushProperty name="color" value="#004F8B"/>
    </inkml:brush>
  </inkml:definitions>
  <inkml:trace contextRef="#ctx0" brushRef="#br0">567 116 21250,'-3'-7'246,"-1"0"0,-1 1 1,1-1-1,-1 1 0,0 0 0,0 1 1,-1-1-1,1 1 0,-1 0 0,-1 0 0,1 1 1,-1-1-1,1 1 0,-1 1 0,0 0 1,-1 0-1,1 0 0,-10-2 0,-6-1 233,1 1 0,-1 1 0,0 2 0,-42-1 0,48 3-186,1 1 1,-1 1-1,1 0 1,0 2-1,0 0 1,0 0-1,0 1 1,1 1-1,0 1 1,-25 14-1,33-16-242,1-1-1,-1 1 1,1 1 0,0-1-1,0 1 1,0 0 0,1 0-1,0 1 1,0-1 0,1 1-1,0 0 1,0 1 0,0-1-1,1 0 1,0 1 0,1 0-1,0 0 1,0 0 0,1 0-1,0 0 1,0 0 0,0 0-1,2 12 1,0-10-111,1 1 0,1 0 0,0-1 0,0 0 0,1 0-1,0 0 1,1 0 0,0 0 0,0-1 0,1 0 0,1 0 0,-1-1 0,1 0 0,1 0 0,-1 0-1,2-1 1,13 11 0,-2-5-455,-1 0-1,2-1 1,0-1-1,0-1 0,1 0 1,0-2-1,30 7 1,14-2-3557,0-2 0,0-4 0,77 0 0,-55-11-1556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03.485"/>
    </inkml:context>
    <inkml:brush xml:id="br0">
      <inkml:brushProperty name="width" value="0.1" units="cm"/>
      <inkml:brushProperty name="height" value="0.1" units="cm"/>
      <inkml:brushProperty name="color" value="#E71224"/>
    </inkml:brush>
  </inkml:definitions>
  <inkml:trace contextRef="#ctx0" brushRef="#br0">0 581 13777,'9'0'3229,"458"-89"2544,615-161-2846,-741 154-2758,-116 28-6538,-50 19-3376,-95 21 4872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39.657"/>
    </inkml:context>
    <inkml:brush xml:id="br0">
      <inkml:brushProperty name="width" value="0.1" units="cm"/>
      <inkml:brushProperty name="height" value="0.1" units="cm"/>
      <inkml:brushProperty name="color" value="#E71224"/>
    </inkml:brush>
  </inkml:definitions>
  <inkml:trace contextRef="#ctx0" brushRef="#br0">209 110 13985,'-31'-7'3197,"29"7"-2703,0 0 0,0 0-1,0 0 1,-1-1 0,1 1 0,0-1 0,0 1-1,0-1 1,0 0 0,0 0 0,0 0 0,0 0-1,0 0 1,0 0 0,0-1 0,0 1 0,1-1-1,-1 1 1,1-1 0,-3-2 0,4 3-342,0 1 0,0-1-1,0 0 1,0 1 0,0-1 0,0 1 0,0-1 0,0 1-1,1-1 1,-1 0 0,0 1 0,0-1 0,1 1 0,-1-1-1,0 1 1,0-1 0,1 1 0,-1 0 0,1-1 0,-1 1-1,0-1 1,1 1 0,-1 0 0,1-1 0,-1 1 0,1 0 0,-1-1-1,1 1 1,-1 0 0,1 0 0,-1 0 0,1-1 0,0 1-1,0 0 1,28-11-556,-26 10 688,35-12-279,0 1 0,0 2 1,68-8-1,-105 17-5,0 1 0,0 0 0,0 0 0,0 0 0,-1 0 0,1 0 0,0 0 0,0 0 0,0 0 0,0 0 0,0 1 0,0-1 0,-1 0 0,1 0 0,0 1 0,0-1 0,0 1 0,0-1 0,-1 1 0,1-1 0,0 1 0,-1-1 0,1 1 0,0 0 0,-1-1 0,1 1 0,-1 0 0,1 0 0,0 1 0,-1 0 0,0-1 0,1 1 0,-1 0 0,0 0 0,0-1 0,-1 1 0,1 0 0,0-1 0,0 1 0,-1 0 0,1-1 0,-2 4 0,-4 8 0,-1-1 0,-15 24 0,18-31 0,-62 82 0,46-64 0,2 0 0,0 2 0,2 0 0,-19 37 0,34-59 0,-7 22 0,8-24 0,0-1 0,0 1 0,0-1 0,1 1 0,-1-1 0,0 1 0,0-1 0,0 1 0,0-1 0,1 1 0,-1 0 0,0-1 0,0 0 0,1 1 0,-1-1 0,0 1 0,1-1 0,-1 1 0,0-1 0,1 0 0,-1 1 0,1-1 0,-1 0 0,1 1 0,-1-1 0,1 0 0,-1 0 0,1 1 0,-1-1 0,1 0 0,-1 0 0,1 0 0,-1 0 0,1 0 0,0 0 0,-1 0 0,1 0 0,-1 0 0,2 0 0,99-1 0,-72-1 0,-1 1 0,1 1 0,0 2 0,35 7 0,-61-9 0,-1 1 0,1-1 0,0 1 0,0 0 0,0 0 0,-1 0 0,1 0 0,-1 1 0,1-1 0,-1 1 0,1-1 0,-1 1 0,0 0 0,0 0 0,0 0 0,0 0 0,0 0 0,0 1 0,-1-1 0,1 1 0,-1-1 0,1 1 0,-1-1 0,0 1 0,0 0 0,0-1 0,0 1 0,-1 0 0,1 0 0,-1 3 0,0-1 0,0-1 0,-1 1 0,0-1 0,0 1 0,0-1 0,-1 0 0,1 0 0,-1 1 0,0-1 0,0 0 0,0 0 0,-1 0 0,1-1 0,-1 1 0,0-1 0,0 1 0,-1-1 0,-5 4 0,-17 12-12,-1-2 0,0 0 0,-2-2 0,0-1-1,0-2 1,-1-1 0,-1-1 0,0-1 0,0-2 0,0-1 0,-40 2 0,64-7-329,0-1 0,-1 0 0,1 0 0,0 0 0,0-1 0,0 0 0,0-1 0,0 1 0,-10-5 1,14 5-140,0-1 0,1 1 1,0-1-1,-1 0 0,1 0 1,0 0-1,0 0 0,0 0 1,0-1-1,0 1 0,0-1 1,1 1-1,-1-1 0,1 1 0,0-1 1,0 0-1,0 0 0,0 0 1,0 0-1,0 0 0,1 0 1,0 1-1,-1-1 0,1 0 1,0 0-1,1-4 0,3-42-4940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39.974"/>
    </inkml:context>
    <inkml:brush xml:id="br0">
      <inkml:brushProperty name="width" value="0.1" units="cm"/>
      <inkml:brushProperty name="height" value="0.1" units="cm"/>
      <inkml:brushProperty name="color" value="#E71224"/>
    </inkml:brush>
  </inkml:definitions>
  <inkml:trace contextRef="#ctx0" brushRef="#br0">0 72 22182,'3'-5'197,"1"0"0,-1 0 0,1 0 0,-1 1 0,1-1 0,1 1 0,-1 0 0,1 0 0,-1 0 0,1 1 0,0 0 0,0 0 0,1 0-1,-1 1 1,0-1 0,1 1 0,0 0 0,-1 1 0,1-1 0,0 1 0,0 1 0,0-1 0,7 1 0,0 0 36,0 1 0,0 0 0,0 1 0,0 1 0,-1 0 0,1 1 0,-1 0 0,0 0 0,18 10 0,-8-1 1,0 1 1,-1 0-1,0 2 1,-1 1-1,-1 0 1,0 1-1,-2 1 1,0 1-1,-1 0 1,-1 1-1,-1 1 1,-1 0-1,-1 1 1,16 42-1,-17-33-233,-2 0 0,-1 0 0,-2 1 0,-1 0 0,-1 0 0,-2 0 0,-2 0-1,0 1 1,-3-1 0,0 0 0,-9 34 0,-1-17 59,-22 60 0,16-61-1831,-30 54 0,23-57-1674,-2-1 0,-2-2 1,-2-1-1,-48 50 0,15-30-2611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0.850"/>
    </inkml:context>
    <inkml:brush xml:id="br0">
      <inkml:brushProperty name="width" value="0.1" units="cm"/>
      <inkml:brushProperty name="height" value="0.1" units="cm"/>
      <inkml:brushProperty name="color" value="#E71224"/>
    </inkml:brush>
  </inkml:definitions>
  <inkml:trace contextRef="#ctx0" brushRef="#br0">176 72 22602,'6'-64'4582,"-6"57"-1882,-5 42-948,-12 373-621,17-407-1131,0 0 0,0-1 0,0 1 0,0-1 0,1 1 0,-1 0 0,0-1 0,0 1 0,0-1 0,1 1 0,-1-1 0,0 1 0,1-1 0,-1 1 0,0-1 0,1 1 0,-1-1 0,1 1 0,-1-1 0,1 1 0,-1-1 0,1 0 0,-1 1 0,1-1 0,-1 0 0,1 1 0,0-1 0,-1 0 0,1 0 0,-1 0 0,1 0 0,0 1 0,-1-1 0,1 0 0,-1 0 0,1 0 0,0 0 0,-1 0 0,1-1 0,0 1 0,-1 0 0,1 0 0,-1 0 0,1 0 0,-1-1 0,1 1 0,0 0 0,0-1 0,40-17 0,-28 12 0,26-11 0,1-2 0,76-22 0,-103 38 0,0 0 0,0 0 0,0 2 0,0-1 0,0 2 0,0 0 0,0 0 0,1 1 0,-1 1 0,20 5 0,-29-6 0,1 1 0,0-1 0,0 1 0,-1 1 0,1-1 0,-1 1 0,1-1 0,-1 1 0,0 1 0,0-1 0,-1 0 0,1 1 0,-1 0 0,1 0 0,-1 0 0,0 0 0,-1 0 0,1 1 0,-1-1 0,0 1 0,0 0 0,0 0 0,-1-1 0,1 1 0,-1 0 0,-1 0 0,1 1 0,-1-1 0,1 0 0,-1 0 0,-1 6 0,-1 2 0,1 0 0,-2 1 0,0-1 0,-1-1 0,0 1 0,0 0 0,-2-1 0,1 0 0,-2 0 0,-14 21 0,5-14 0,0-1 0,-1 0 0,-1-2 0,0 0 0,-1-1 0,-1 0 0,-1-2 0,-43 21 0,38-22 0,-1-1 0,0-2 0,0-1 0,-1-1 0,0-1 0,0-1 0,-39 1 0,56-6-10,0 0 0,-1 0 0,1-1 0,0-1 0,0 0 1,1 0-1,-18-7 0,25 8-148,0 0 0,0-1 0,0 1 1,0-1-1,0 0 0,1 0 0,-1 0 1,1 0-1,-1-1 0,1 1 0,0-1 0,0 1 1,0-1-1,0 0 0,0 0 0,0 0 1,1 0-1,0 0 0,-1 0 0,1 0 1,0-1-1,1 1 0,-1 0 0,0-1 0,1 1 1,0 0-1,0-1 0,0 1 0,1-5 1,1-6-1652,0 0 0,1-1 0,1 1 0,0 1 0,12-27 1,13-16-3893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1.174"/>
    </inkml:context>
    <inkml:brush xml:id="br0">
      <inkml:brushProperty name="width" value="0.1" units="cm"/>
      <inkml:brushProperty name="height" value="0.1" units="cm"/>
      <inkml:brushProperty name="color" value="#E71224"/>
    </inkml:brush>
  </inkml:definitions>
  <inkml:trace contextRef="#ctx0" brushRef="#br0">0 281 13777,'0'-7'936,"0"-5"168,0-1 549,6-5 319,14-3 0,13 0-4,21-4 4,14-4 1,7-2-5,-3 0-716,-14 6-216,-16 4-316,-12 9-1412,-14 7-788,1 3-888,1-5-3185,-1 16 1,3-1-1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1.538"/>
    </inkml:context>
    <inkml:brush xml:id="br0">
      <inkml:brushProperty name="width" value="0.1" units="cm"/>
      <inkml:brushProperty name="height" value="0.1" units="cm"/>
      <inkml:brushProperty name="color" value="#E71224"/>
    </inkml:brush>
  </inkml:definitions>
  <inkml:trace contextRef="#ctx0" brushRef="#br0">30 292 13473,'-29'6'7051,"39"-10"-4484,136-41 3717,61-21-3500,-168 51-2632,-1-1 0,0-3 0,38-24 0,-70 40-502,17-14 670,-22 16-656,0 0-1,-1 0 1,1 0 0,0 0-1,-1-1 1,1 1 0,-1 0 0,1 0-1,-1-1 1,0 1 0,1 0-1,-1-1 1,0 1 0,0-2 0,0-32-4763,-3 20-549</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1.882"/>
    </inkml:context>
    <inkml:brush xml:id="br0">
      <inkml:brushProperty name="width" value="0.1" units="cm"/>
      <inkml:brushProperty name="height" value="0.1" units="cm"/>
      <inkml:brushProperty name="color" value="#E71224"/>
    </inkml:brush>
  </inkml:definitions>
  <inkml:trace contextRef="#ctx0" brushRef="#br0">4 66 14621,'-2'-25'2910,"0"-8"1284,2 33-4106,0-1 0,1 1 0,-1-1 0,0 1 0,0 0 0,0-1 0,0 1 0,1 0 0,-1-1 0,0 1 0,0 0 0,1-1 0,-1 1 0,0 0 0,1 0 0,-1-1 0,0 1 0,1 0 0,-1 0 0,0 0 0,1-1 0,-1 1 0,1 0 0,-1 0 0,0 0 0,1 0 0,-1 0 0,1 0 0,-1 0 0,0 0 0,1 0 0,-1 0 0,1 0 0,-1 0 0,1 0 0,-1 0 0,0 0-1,1 0 1,-1 1 0,0-1 0,1 0 0,-1 0 0,1 1 0,16 8 1747,-13-4-1511,0-1 0,0 1 0,0 0 0,0 0 0,-1 1 0,0-1 0,0 1-1,0 0 1,-1-1 0,0 1 0,0 0 0,2 11 0,0 4 23,-1 0 0,0 32-1,-11 120-159,0-13-1154,9-131-847,7 47 1,-7-65 583,2 0 1,-1-1-1,1 1 1,1-1-1,4 10 1,-5-16 560,-1 0 0,1 1-1,0-1 1,0 0 0,0 0 0,0-1-1,1 1 1,-1-1 0,1 0 0,0 0 0,0 0-1,0 0 1,5 2 0,36 10-5091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2.207"/>
    </inkml:context>
    <inkml:brush xml:id="br0">
      <inkml:brushProperty name="width" value="0.1" units="cm"/>
      <inkml:brushProperty name="height" value="0.1" units="cm"/>
      <inkml:brushProperty name="color" value="#E71224"/>
    </inkml:brush>
  </inkml:definitions>
  <inkml:trace contextRef="#ctx0" brushRef="#br0">184 59 20642,'1'-16'1808,"-1"10"-994,0 0 0,0 1 0,0-1 0,0 0 0,-3-7 1,-16 52 3201,-28 100-3327,-57 278 1,104-414-790,-5 25-148,1-1-1,2 1 1,2 45-1,0-66-194,1 1-1,1-1 0,-1 0 0,1 1 0,1-1 0,-1 0 0,1 0 0,4 7 0,-5-10-219,1-1-1,-1 0 0,1 1 0,-1-1 1,1-1-1,0 1 0,0 0 0,0-1 1,1 1-1,-1-1 0,1 0 0,-1 0 1,1 0-1,0-1 0,-1 1 0,6 0 1,16 1-4790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2.540"/>
    </inkml:context>
    <inkml:brush xml:id="br0">
      <inkml:brushProperty name="width" value="0.1" units="cm"/>
      <inkml:brushProperty name="height" value="0.1" units="cm"/>
      <inkml:brushProperty name="color" value="#E71224"/>
    </inkml:brush>
  </inkml:definitions>
  <inkml:trace contextRef="#ctx0" brushRef="#br0">19 198 12781,'-5'-33'1247,"-8"-95"4891,13 127-6004,-1-1 1,1 1 0,0-1-1,0 1 1,0 0 0,0-1-1,0 1 1,1-1 0,-1 1-1,0-1 1,1 1 0,-1 0-1,0-1 1,1 1 0,0 0-1,-1 0 1,1-1-1,0 1 1,0 0 0,0 0-1,0 0 1,-1 0 0,3-2-1,0 2 98,0 0 1,-1 1-1,1-1 0,0 1 0,-1-1 0,1 1 0,0 0 0,-1 0 0,1 0 0,0 1 0,-1-1 0,5 1 0,10 3 527,1 0-1,-1 2 1,0-1-1,-1 2 1,20 10-1,-13-4-460,-1 0 0,0 2 0,-1 0 0,-1 1 1,29 30-1,-34-28-292,0 1-1,-2 0 1,0 1 0,16 32 0,32 91-50,-18-37-1113,-38-93 504,-4-11 367,-1 1-1,1-1 1,0 1 0,0-1-1,1 1 1,-1-1-1,0 1 1,1-1 0,0 0-1,-1 0 1,4 3 0,-4-5-68,0 0 0,-1 1 0,1-1 1,0 1-1,9 13-5659,-12-13 5361,0 0 0,0 0 0,0 0 0,0 0-1,-1-1 1,1 1 0,0-1 0,-1 1 0,1-1 0,0 0-1,0 1 1,-4-2 0,-34 5-4960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2.870"/>
    </inkml:context>
    <inkml:brush xml:id="br0">
      <inkml:brushProperty name="width" value="0.1" units="cm"/>
      <inkml:brushProperty name="height" value="0.1" units="cm"/>
      <inkml:brushProperty name="color" value="#E71224"/>
    </inkml:brush>
  </inkml:definitions>
  <inkml:trace contextRef="#ctx0" brushRef="#br0">1 355 17550,'5'0'612,"18"-7"72,27-5 24,26-8 28,24-6 0,19-10-176,9-6-416,-2-1-832,11-18-3520,-43 8-1,-20-2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2.343"/>
    </inkml:context>
    <inkml:brush xml:id="br0">
      <inkml:brushProperty name="width" value="0.05" units="cm"/>
      <inkml:brushProperty name="height" value="0.05" units="cm"/>
      <inkml:brushProperty name="color" value="#004F8B"/>
    </inkml:brush>
  </inkml:definitions>
  <inkml:trace contextRef="#ctx0" brushRef="#br0">65 70 17762,'0'-1'111,"0"1"0,0-1 0,0 0 1,0 0-1,0 0 0,0 0 0,0 1 1,0-1-1,0 0 0,-1 0 1,1 0-1,0 0 0,0 1 0,-1-1 1,1 0-1,-1 0 0,1 1 0,-1-1 1,1 0-1,-1 0 0,0 1-22,1 0-1,-1 0 1,1-1-1,-1 1 1,1 0-1,-1 0 1,1 0-1,-1 0 1,1 1-1,-1-1 1,1 0 0,-1 0-1,1 0 1,-1 0-1,1 0 1,-1 1-1,1-1 1,-1 0-1,1 0 1,0 1-1,-1-1 1,1 0-1,-1 1 1,1-1-1,-3 3 211,0 0-1,0 0 0,0 1 1,1-1-1,-1 0 0,1 1 0,-2 5 1,-1 3 131,1 1 1,0-1 0,1 1-1,0 0 1,1 0 0,0 1-1,1-1 1,1 0 0,0 0 0,1 1-1,0-1 1,1 0 0,7 25-1,-6-30-348,-1-1 0,1 0-1,1 1 1,-1-1-1,1 0 1,0-1-1,1 1 1,0-1 0,0 0-1,0 0 1,0 0-1,1-1 1,0 0 0,0 0-1,1 0 1,-1-1-1,1 0 1,0 0 0,0-1-1,1 0 1,-1 0-1,0-1 1,1 0-1,12 2 1,-15-3-82,0 0 0,0-1 0,0 1 0,0-1 0,0-1 0,0 1 0,0-1 0,0 0 0,0 0 0,0 0 0,-1-1 0,1 1 0,7-5 0,-8 4 0,-1-1 0,0 1 0,0-1 0,0 0 0,0 0 0,0 0 0,-1 0 0,1 0 0,-1-1 0,0 1 0,0-1 0,0 1 0,0-1 0,-1 0 0,0 0 0,0 0 0,1-6 0,1-5 0,-1-1 0,-1 0 0,-1 0 0,-1 0 1,0 0-1,0 0 0,-6-21 0,2 15-2,-1 1 0,-1 0-1,-1 0 1,-19-35 0,24 51-63,-1 0 1,1 0-1,-1 1 0,0-1 0,0 1 1,-1 0-1,0 0 0,1 0 0,-1 0 1,-1 1-1,-5-3 0,9 5-81,1 0 1,-1 0-1,0 0 0,1 1 0,-1-1 0,0 1 0,0-1 1,1 1-1,-1 0 0,0 0 0,0 0 0,1 0 0,-1 0 1,0 0-1,0 0 0,1 0 0,-1 1 0,0-1 0,0 1 1,1-1-1,-1 1 0,0 0 0,1-1 0,-1 1 0,1 0 1,-1 0-1,1 0 0,-1 0 0,1 1 0,0-1 0,0 0 1,0 0-1,-1 1 0,1-1 0,0 1 0,1-1 0,-1 1 1,0 0-1,0-1 0,0 3 0,0-2-499,0 1 1,0 0-1,0 0 0,1 0 0,-1 0 1,1 0-1,0 0 0,0 0 1,0 0-1,0 0 0,1 0 0,0 4 1,0-2-138,1 1 0,0-1 1,1 0-1,-1 1 0,1-1 1,0 0-1,0-1 1,6 8-1,28 24-4503</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3.207"/>
    </inkml:context>
    <inkml:brush xml:id="br0">
      <inkml:brushProperty name="width" value="0.1" units="cm"/>
      <inkml:brushProperty name="height" value="0.1" units="cm"/>
      <inkml:brushProperty name="color" value="#E71224"/>
    </inkml:brush>
  </inkml:definitions>
  <inkml:trace contextRef="#ctx0" brushRef="#br0">32 89 16902,'-31'-89'11869,"86"216"-7910,62 168-3922,-107-262-100,4 17-96,2 0 0,3-1-1,2-1 1,32 56 0,-49-99-293,0 1-1,0-1 1,0 0-1,1 0 1,0-1-1,0 1 1,0-1-1,0 0 1,11 5-1,26 22-8612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3.536"/>
    </inkml:context>
    <inkml:brush xml:id="br0">
      <inkml:brushProperty name="width" value="0.1" units="cm"/>
      <inkml:brushProperty name="height" value="0.1" units="cm"/>
      <inkml:brushProperty name="color" value="#E71224"/>
    </inkml:brush>
  </inkml:definitions>
  <inkml:trace contextRef="#ctx0" brushRef="#br0">0 267 17854,'5'-16'461,"1"0"0,0 0 1,1 1-1,1 0 1,0 0-1,1 1 1,0 0-1,1 0 0,1 1 1,0 1-1,1 0 1,0 0-1,17-11 1,-19 15-162,0 1 0,0 1 0,1 0 1,0 1-1,0 0 0,0 0 0,1 1 1,0 1-1,-1 0 0,1 0 1,0 1-1,1 1 0,-1 0 0,0 1 1,0 0-1,1 1 0,-1 0 0,21 5 1,-24-4-171,0 1 0,-1 0 0,1 1 0,-1 0 0,0 0 0,0 0 0,0 1 0,-1 0 0,0 1 0,0 0 0,0 0 0,0 0 0,-1 1-1,0 0 1,-1 0 0,1 1 0,-1 0 0,-1 0 0,0 0 0,7 16 0,-7-9-128,0 0-1,-1 0 1,0 0 0,-1 1-1,-1-1 1,0 1-1,-1-1 1,-1 1-1,-1-1 1,0 0-1,-6 24 1,-7 5-2,-1-1 0,-2-1 0,-2-1 0,-1 0 0,-28 37 0,-16 32 0,60-103 0,1 0 0,1 0 0,-1 0 0,1 0 0,1 1 0,-1 0 0,1-1 0,0 1 0,-1 13 0,3-20 0,1 0 0,-1-1 0,0 1 0,0 0 0,0-1 0,1 1 0,-1 0 0,0-1 0,1 1 0,-1 0 0,1-1 0,-1 1 0,1-1 0,-1 1 0,1-1 0,-1 1 0,1-1 0,-1 1 0,1-1 0,0 1 0,-1-1 0,1 0 0,0 1 0,-1-1 0,1 0 0,0 0 0,-1 1 0,1-1 0,0 0 0,0 0 0,-1 0 0,1 0 0,0 0 0,0 0 0,-1 0 0,2 0 0,32-4 0,-29 3 0,72-16-338,-1-4 0,119-49 1,-174 62-462,0-1 1,39-22-1,6-18-2700,-36 25-416,42-24 0,-13 12-2093,-14 2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4.790"/>
    </inkml:context>
    <inkml:brush xml:id="br0">
      <inkml:brushProperty name="width" value="0.1" units="cm"/>
      <inkml:brushProperty name="height" value="0.1" units="cm"/>
      <inkml:brushProperty name="color" value="#E71224"/>
    </inkml:brush>
  </inkml:definitions>
  <inkml:trace contextRef="#ctx0" brushRef="#br0">1576 390 14417,'1'-16'5277,"-1"5"-3897,-1 1-1,0-1 0,0 1 0,-1 0 0,-4-15 0,2 15-897,0 0 1,-1 1-1,0-1 0,0 1 1,-1 0-1,-1 1 0,1-1 0,-14-12 1,-2 1-442,0 1 1,-1 2-1,-1 0 0,-1 1 1,0 2-1,-1 0 1,0 2-1,-1 1 1,-1 1-1,0 1 1,-42-7-1,6 5-49,0 3 0,0 3 0,-1 3 0,-72 6 0,101-2 8,0 2 0,0 2 0,0 1 0,-44 14 0,62-14 0,0 1 0,0 0 0,0 1 0,2 1 0,-1 0 0,1 1 0,0 1 0,1 1 0,-22 23 0,11-4 0,1 2 0,1 0 0,2 1 0,2 2 0,1 0 0,2 1 0,-16 50 0,-3 33 0,-21 134 0,29-104 0,7 1 0,-2 179 0,23-297 0,2-1 0,0 1 0,3-1 0,15 62 0,-13-73 0,0-1 0,2 0 0,0-1 0,1 0 0,1 0 0,1-1 0,1-1 0,19 23 0,-3-12 0,1 0 0,2-2 0,0-2 0,2-1 0,0-1 0,2-2 0,57 25 0,-40-24 0,1-2 0,0-3 0,1-2 0,108 14 0,-104-23 0,0-2 0,0-3 0,0-3 0,-1-2 0,78-15 0,-98 10 0,0-1 0,0-2 0,-1-1 0,-1-2 0,0-2 0,-1-1 0,-1-1 0,60-47 0,-67 43 0,-1 0 0,-1-2 0,-2-1 0,0-1 0,-2 0 0,-1-2 0,-1-1 0,-2 0 0,-1-1 0,-1 0 0,-1-2 0,-2 0 0,-2 0 0,-1-1 0,-1 0 0,4-53 0,-6-22 0,-4 0 0,-5 1 0,-26-164 0,21 219 15,-2 0 0,-3 1-1,-2 0 1,-2 1 0,-37-76 0,40 100-228,-1 1 1,-2 0 0,0 1 0,-2 1-1,0 1 1,-2 1 0,0 0 0,-1 2-1,-2 0 1,0 2 0,-32-19 0,37 27-709,0 1 1,-1 1 0,1 0-1,-2 2 1,1 0 0,-1 2-1,0 0 1,0 1-1,0 1 1,0 1 0,0 1-1,0 1 1,0 0 0,-1 2-1,2 1 1,-1 0-1,0 2 1,1 0 0,0 1-1,-31 16 1,23-6-1824,-35 25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2:45.974"/>
    </inkml:context>
    <inkml:brush xml:id="br0">
      <inkml:brushProperty name="width" value="0.1" units="cm"/>
      <inkml:brushProperty name="height" value="0.1" units="cm"/>
      <inkml:brushProperty name="color" value="#E71224"/>
    </inkml:brush>
  </inkml:definitions>
  <inkml:trace contextRef="#ctx0" brushRef="#br0">19 539 13545,'-18'3'3155,"31"-6"-477,17-5-1241,461-123 6390,299-92-4180,-773 217-3579,29-8 14,-1-2 0,-1-2 0,0-2 0,56-35 0,-89 46-131,-10 8-142,-1 0 1,1 1 0,0-1-1,0 0 1,-1 1-1,1-1 1,0 1-1,0-1 1,0 1 0,0-1-1,0 1 1,0 0-1,0 0 1,0-1-1,0 1 1,0 0 0,0 0-1,0 0 1,0 0-1,0 0 1,0 0-1,2 1 1,0-1-1028,-1 0 662,-1 0 1,1 0-1,-1 1 0,0-1 1,1 0-1,-1 0 1,1 0-1,-1-1 1,0 1-1,1 0 1,-1 0-1,1-1 1,-1 1-1,0-1 1,1 1-1,-1-1 1,12-28-11332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14.657"/>
    </inkml:context>
    <inkml:brush xml:id="br0">
      <inkml:brushProperty name="width" value="0.1" units="cm"/>
      <inkml:brushProperty name="height" value="0.1" units="cm"/>
      <inkml:brushProperty name="color" value="#E71224"/>
    </inkml:brush>
  </inkml:definitions>
  <inkml:trace contextRef="#ctx0" brushRef="#br0">149 657 6953,'-8'16'1242,"8"-15"-1146,0-1 0,0 1 0,0-1 0,0 1 1,0-1-1,0 1 0,-1-1 0,1 0 0,0 1 0,0-1 0,0 1 1,0-1-1,-1 1 0,1-1 0,0 0 0,0 1 0,-1-1 0,1 0 1,0 1-1,-1-1 0,1 0 0,0 1 0,-1-1 0,1 0 0,-1 0 1,1 1-1,0-1 0,-1 0 0,1 0 0,-1 0 0,1 0 0,-1 0 1,1 1-1,-1-1 0,1 0 0,-1 0 0,1 0 0,0 0 0,-1 0 1,1 0-1,-1-1 0,1 1 0,-1 0 0,1 0 0,-1 0 0,1 0 1,0 0-1,-1-1 0,1 1 0,-1 0 0,1 0 0,0-1 1,-1 1-1,1 0 0,0-1 0,-1 1 0,1 0 0,0-1 0,-1 1 1,1 0-1,0-1 0,-1 0 0,-45-28 2038,33 22-1064,1 0-1,1-1 1,-27-16 12072,44 39-13289,-3-6 163,1 0 0,0 0 1,1-1-1,0 1 0,0-1 0,1 0 0,0-1 0,0 1 0,1-1 0,13 11 0,-19-17-16,1 0 0,0 0 0,0-1 0,0 1 0,0 0 0,0-1 0,0 0 0,0 1 0,0-1 0,0 0 0,0 0 0,0 0 0,1 0 0,-1 0 0,0-1 0,0 1 0,0-1 0,0 1 0,0-1 0,0 0 0,-1 1 0,1-1 0,0 0 0,0 0 0,0-1 0,-1 1 0,3-2 0,8-6 0,0 0 0,15-17 0,-25 25 0,26-29 0,-1-2 0,-2 0 0,0-2 0,30-58 0,65-160 0,-65 130 0,-55 120-248,7-14 918,-7 15-776,0 1 0,0 0 0,0-1 1,0 1-1,0 0 0,0-1 0,0 1 1,0 0-1,0 0 0,0-1 0,0 1 1,0 0-1,0-1 0,0 1 0,0 0 1,-1-1-1,1 1 0,0 0 0,0-1 1,0 1-1,0 0 0,0 0 0,-1-1 1,-1 0-847,2 0 846,0 1 0,-1 0 1,1 0-1,0 0 0,-1 0 0,1 0 0,0 0 1,-1 0-1,1 0 0,0 0 0,-1 0 1,1 0-1,66-44-22441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15.174"/>
    </inkml:context>
    <inkml:brush xml:id="br0">
      <inkml:brushProperty name="width" value="0.1" units="cm"/>
      <inkml:brushProperty name="height" value="0.1" units="cm"/>
      <inkml:brushProperty name="color" value="#E71224"/>
    </inkml:brush>
  </inkml:definitions>
  <inkml:trace contextRef="#ctx0" brushRef="#br0">1 1273 20038,'0'25'3906,"2"51"1299,-2-71-4937,1 0 0,0 0 1,0 0-1,1 0 0,-1 0 0,1 0 0,0 0 0,0-1 0,1 1 0,0-1 0,5 8 0,-6-10-253,-1-1-1,1 1 1,-1-1-1,1 0 1,-1 1-1,1-1 1,0 0-1,0 0 1,0 0-1,-1 0 1,1-1-1,0 1 1,0 0-1,0-1 0,0 1 1,0-1-1,0 0 1,0 0-1,1 0 1,-1 0-1,0 0 1,0 0-1,0-1 1,0 1-1,0 0 1,0-1-1,0 0 1,0 1-1,3-3 1,4-2-21,-1 0 0,0-1 1,0 0-1,0 0 1,8-9-1,28-30 13,70-91 0,28-68-1216,-92 130-48,38-57-2189,29-44-3774,182-208 0,-45 125 1008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2.018"/>
    </inkml:context>
    <inkml:brush xml:id="br0">
      <inkml:brushProperty name="width" value="0.1" units="cm"/>
      <inkml:brushProperty name="height" value="0.1" units="cm"/>
      <inkml:brushProperty name="color" value="#E71224"/>
    </inkml:brush>
  </inkml:definitions>
  <inkml:trace contextRef="#ctx0" brushRef="#br0">1 379 22530,'0'0'1576,"14"-1"-552,28-10 48,30-7 0,41-12 1,34-9 3,24-12-4,0 0 0,-14 1-872,-33 4-820,-37 13-524,-34 10-584,-27 11-853,-24-1-2555,-20 16-1,-24 7 1,-23 8-1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2.345"/>
    </inkml:context>
    <inkml:brush xml:id="br0">
      <inkml:brushProperty name="width" value="0.1" units="cm"/>
      <inkml:brushProperty name="height" value="0.1" units="cm"/>
      <inkml:brushProperty name="color" value="#E71224"/>
    </inkml:brush>
  </inkml:definitions>
  <inkml:trace contextRef="#ctx0" brushRef="#br0">8 419 16257,'-4'3'849,"0"1"103,9-4 152,22-4 60,36-6 44,32-18 8,33-6-56,25-8-288,4-2-188,-11 1-1036,-24 5-664,-19 2-1048,-35-19-2340,-25 24-1,-16 3 1,-17-5-1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2.697"/>
    </inkml:context>
    <inkml:brush xml:id="br0">
      <inkml:brushProperty name="width" value="0.1" units="cm"/>
      <inkml:brushProperty name="height" value="0.1" units="cm"/>
      <inkml:brushProperty name="color" value="#E71224"/>
    </inkml:brush>
  </inkml:definitions>
  <inkml:trace contextRef="#ctx0" brushRef="#br0">236 73 14425,'-12'-7'1028,"1"0"0,0-1 0,0 0 0,-18-18 0,29 26-975,0 0 0,0 0 0,0-1 0,0 1 0,-1 0 1,1-1-1,0 1 0,0 0 0,0-1 0,0 1 0,0 0 0,0-1 0,0 1 0,0-1 0,0 1 0,0 0 0,0-1 0,0 1 0,0 0 1,0-1-1,0 1 0,0 0 0,1-1 0,-1 1 0,0 0 0,0 0 0,0-1 0,0 1 0,1 0 0,-1-1 0,0 1 0,0 0 0,1 0 1,-1-1-1,0 1 0,0 0 0,1 0 0,-1 0 0,0 0 0,1-1 0,-1 1 0,0 0 0,1 0 0,-1 0 0,0 0 0,1 0 0,-1 0 1,0 0-1,1 0 0,-1 0 0,0 0 0,1 0 0,-1 0 0,0 0 0,1 0 0,-1 0 0,1 0 0,29-1 1344,-24 1-1067,316-4 4986,160 10-3550,-465-6-1694,9 0 57,1 2 0,-1 0 0,1 1 0,34 10 1,-58-12-120,0 0 0,-1 0 0,1 0 1,0 0-1,0 1 0,0-1 0,-1 1 1,1 0-1,-1 0 0,1 0 0,-1 0 0,0 0 1,0 0-1,0 1 0,0-1 0,2 3 1,-3-1-5,0-1 1,0 0 0,0 0-1,0 0 1,-1 1 0,0-1 0,1 0-1,-1 1 1,0-1 0,-1 0-1,1 1 1,0-1 0,-1 0 0,0 1-1,-2 5 1,-9 18-124,0 0 0,-2 0 1,-1-1-1,-1-1 0,-27 32 1,-2 4-542,-99 141-2500,-387 431-9701,366-444 9140,-77 95-1953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3.847"/>
    </inkml:context>
    <inkml:brush xml:id="br0">
      <inkml:brushProperty name="width" value="0.1" units="cm"/>
      <inkml:brushProperty name="height" value="0.1" units="cm"/>
      <inkml:brushProperty name="color" value="#E71224"/>
    </inkml:brush>
  </inkml:definitions>
  <inkml:trace contextRef="#ctx0" brushRef="#br0">94 138 9001,'-14'0'1012,"-5"0"280,-3-2 180,0 1 128,5-10 4841,26 9-5129,17 0-1016,16-3-680,17-8-780,22-9-844,-12-14-1765,-15 16 1,-28 5 0,-25 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2.677"/>
    </inkml:context>
    <inkml:brush xml:id="br0">
      <inkml:brushProperty name="width" value="0.05" units="cm"/>
      <inkml:brushProperty name="height" value="0.05" units="cm"/>
      <inkml:brushProperty name="color" value="#004F8B"/>
    </inkml:brush>
  </inkml:definitions>
  <inkml:trace contextRef="#ctx0" brushRef="#br0">2 171 17210,'-1'-35'2363,"2"-31"1896,-1 67-4213,0-1 1,0 0 0,0 1-1,0-1 1,0 0 0,1 0-1,-1 1 1,0-1 0,0 0-1,0 0 1,1 0 0,-1 1-1,0-1 1,0 0 0,1 0-1,-1 0 1,0 0 0,1 1-1,-1-1 1,0 0 0,0 0-1,1 0 1,-1 0 0,0 0-1,1 0 1,-1 0 0,0 0-1,0 0 1,1 0 0,-1 0-1,0 0 1,1 0 0,-1 0-1,0 0 1,1 0 0,-1 0-1,0-1 1,0 1 0,1 0-1,-1 0 1,0 0 0,0 0-1,1-1 1,-1 1 0,0 0-1,0 0 1,1 0 0,-1-1-1,0 1 1,0 0 0,0 0-1,0-1 1,1 1 0,-1 0-1,0 0 1,0-1 0,0 1-1,0 0 1,0-1 0,0 1-1,0 0 1,0-1 0,0 1-1,0 0 1,0 0 0,0-1-1,0 0 1,13 24 1751,-4 2-807,-1 1 0,-1-1 1,6 53-1,-5 57-992,-9-195 1,2-73 0,1 112 0,0 1 0,1-1 0,1 1 0,9-26 0,-12 43 0,0 0 0,0 0 0,1 0 0,-1 0 0,1 0 0,-1 0 0,1 0 0,0 0 0,0 1 0,1-1 0,-1 1 0,0-1 0,1 1 0,0 0 0,-1 0 0,1 0 0,0 0 0,0 1 0,0-1 0,0 1 0,0-1 0,0 1 0,1 0 0,6-1 0,-5 2 0,0 0 0,0 0 0,0 1 0,0 0 0,0 0 0,0 0 0,0 0 0,0 1 0,0-1 0,0 1 0,-1 1 0,1-1 0,-1 1 0,0-1 0,1 1 0,3 4 0,-2-1-7,0-1 1,0 2-1,0-1 1,-1 1-1,0-1 1,0 1-1,-1 1 1,0-1-1,5 11 1,-1 6-594,11 44 1,-14-44-1040,1 0 1,12 25 0,-11-32-234,-5-11 803,0 0-1,1 0 1,-1 0-1,1-1 1,0 1-1,1-1 1,-1 0-1,1 0 1,0 0-1,1 0 1,-1-1-1,10 8 1,14 2-4332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4.193"/>
    </inkml:context>
    <inkml:brush xml:id="br0">
      <inkml:brushProperty name="width" value="0.1" units="cm"/>
      <inkml:brushProperty name="height" value="0.1" units="cm"/>
      <inkml:brushProperty name="color" value="#E71224"/>
    </inkml:brush>
  </inkml:definitions>
  <inkml:trace contextRef="#ctx0" brushRef="#br0">0 348 12785,'2'-3'156,"20"-9"-48,38-14-728,49-15-1864,52-21 0,55-30-1,57-19 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4.618"/>
    </inkml:context>
    <inkml:brush xml:id="br0">
      <inkml:brushProperty name="width" value="0.1" units="cm"/>
      <inkml:brushProperty name="height" value="0.1" units="cm"/>
      <inkml:brushProperty name="color" value="#E71224"/>
    </inkml:brush>
  </inkml:definitions>
  <inkml:trace contextRef="#ctx0" brushRef="#br0">1 282 17322,'161'-50'-64,"-105"35"-729,0-3 0,82-38 0,-133 53-244,-20 3-552,-23 7 675,-76 28-355,98-29 1527,-1 1 0,1 1-1,0 0 1,-25 18-1,40-22 743,11-2-490,15-4 21,-24 2-522,12-2-18,1 1 0,-1-2 0,0 0 0,0 0-1,0-2 1,-1 1 0,24-13 0,64-52-2321,-68 53 1134,1 1 0,52-15 0,-6 1-712,24-15-841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5.516"/>
    </inkml:context>
    <inkml:brush xml:id="br0">
      <inkml:brushProperty name="width" value="0.1" units="cm"/>
      <inkml:brushProperty name="height" value="0.1" units="cm"/>
      <inkml:brushProperty name="color" value="#E71224"/>
    </inkml:brush>
  </inkml:definitions>
  <inkml:trace contextRef="#ctx0" brushRef="#br0">0 137 15837,'11'1'649,"0"-2"0,0 1-1,17-4 1,194-42 11,-79 0-3078,-124 35 806,-19 11 1571,1 0 1,-1 0-1,0 0 0,0 0 0,0 0 0,0 0 0,0-1 1,0 1-1,0 0 0,0 0 0,0 0 0,0 0 1,0 0-1,0-1 0,0 1 0,0 0 0,0 0 0,0 0 1,0 0-1,0 0 0,0 0 0,0-1 0,0 1 0,0 0 1,0 0-1,0 0 0,-1 0 0,1 0 0,0 0 0,0 0 1,0-1-1,0 1-41,0 0 41,0 0 0,0 0 1,0 0-1,-1 0 0,1 0 0,0 0 0,0 0 0,0 0 1,0 0-1,0 0 0,0 0 0,-1 0 0,1 0 0,0 0 1,0 0-1,0 0 0,0 0 0,0 0 0,-1 0 0,1 0 1,0 0-1,0 0 0,0 0 0,0 0 0,0 0 0,-6 0-527,1 0-1,0 0 1,0 1-1,0-1 0,-9 4 1,-27 7 51,1 3 0,1 2 0,0 1 0,1 1 0,-65 45 0,77-40 953,26-22-400,-1-1-1,1 0 1,0 0 0,-1 1-1,1-1 1,0 0 0,-1 0-1,1 1 1,0-1 0,0 0-1,-1 1 1,1-1 0,0 1-1,0-1 1,-1 0 0,1 1-1,0-1 1,0 1 0,0-1-1,0 0 1,0 1 0,0-1-1,0 1 1,0-1 0,0 1-1,0-1 1,0 0 0,0 1-1,0-1 1,0 1 0,0-1-1,0 1 1,0-1 0,0 0-1,1 1 1,-1-1 0,0 1-1,0-1 1,1 0 0,-1 1-1,0-1 1,0 0 0,1 1-1,-1-1 1,0 0 0,1 0-1,-1 1 1,0-1 0,1 0-1,-1 0 1,1 1 0,-1-1-1,0 0 1,1 0 0,-1 0-1,1 0 1,-1 0 0,1 0-1,-1 0 1,0 0 0,1 0-1,-1 0 1,1 0 0,-1 0-1,1 0 1,0 0 0,21-1 604,1-1 1,-1-1-1,0-1 0,0-1 1,0-1-1,21-9 1,-6 3-327,132-50-718,-6-14-4009,-115 50 2113</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6.105"/>
    </inkml:context>
    <inkml:brush xml:id="br0">
      <inkml:brushProperty name="width" value="0.1" units="cm"/>
      <inkml:brushProperty name="height" value="0.1" units="cm"/>
      <inkml:brushProperty name="color" value="#E71224"/>
    </inkml:brush>
  </inkml:definitions>
  <inkml:trace contextRef="#ctx0" brushRef="#br0">79 346 14285,'-79'4'3361,"126"-25"-642,45-8-1267,101-38-762,-190 66-701,19-10-166,-18 7 9,-13 1-64,-16 3 16,0 2 0,0 0 1,0 2-1,0 0 0,0 2 0,-23 8 0,48-13 92,0-1 106,0 0 0,0 0 0,0 0 0,0 0 1,0 0-1,0 0 0,0 0 0,0 0 1,15-3-236,26-8-768,308-132-10068,-173 53 7216</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47.990"/>
    </inkml:context>
    <inkml:brush xml:id="br0">
      <inkml:brushProperty name="width" value="0.1" units="cm"/>
      <inkml:brushProperty name="height" value="0.1" units="cm"/>
      <inkml:brushProperty name="color" value="#E71224"/>
    </inkml:brush>
  </inkml:definitions>
  <inkml:trace contextRef="#ctx0" brushRef="#br0">6 42 14001,'-1'-1'111,"0"-1"1,1 1-1,-1-1 0,0 1 0,1-1 0,0 0 0,-1 1 1,1-1-1,0 1 0,0-1 0,0 0 0,0 1 0,0-3 1,0 3-53,1 0 0,-1 1 1,0-1-1,1 0 1,-1 0-1,0 1 0,1-1 1,-1 0-1,1 1 0,-1-1 1,1 1-1,0-1 1,-1 1-1,1-1 0,-1 1 1,1-1-1,0 1 0,0-1 1,1 0-1,3 0 122,1 0 0,-1 0-1,1 0 1,-1 0 0,1 1-1,8 1 1,-4-1-107,50-1 658,178 8 436,-210-4-1057,1 1-1,-1 2 1,0 0-1,-1 2 1,1 1-1,30 15 1,-49-20-27,0 1-1,0 1 1,0-1 0,-1 2 0,1-1-1,-2 1 1,1 0 0,-1 1 0,0-1-1,0 1 1,6 12 0,-6-6 41,0-1 0,-1 1 0,-1 1 0,0-1 0,-1 1 0,0 0 0,1 15 0,15 110 759,38 193 1127,124 270 1368,-154-527-2772,2-2 1,78 135 0,-81-166-396,2-1 0,2-1 0,2-1 0,1-2 0,66 55 0,-59-60-106,2-2 0,1-2 0,1-2-1,2-2 1,71 28 0,-118-53-106,0 1 0,0-1 0,1 0 0,-1 0 0,0 0 0,0 0 0,0 0 0,0 0 0,1 1 0,-1-1 0,0 0 0,0 0 0,1 0 0,-1 0 0,0 0 0,0 0 0,0 0 0,1 0 0,-1 0 0,0 0 0,0 0 0,1 0 0,-1 0 0,0 0 0,0 0 0,0 0 0,1 0 0,-1-1 0,0 1 0,0 0 0,0 0 0,1 0 0,-1 0 0,0 0 0,0 0 0,0-1 0,0 1 0,1 0 0,-1 0 0,0 0 0,0 0 0,0-1 0,0 1 0,0 0 0,0 0 0,0 0 0,1-1 0,-1 1 0,0 0 0,0 0 0,0-1 0,0 1 0,-6-18 0,4 14 0,0 0 0,0 0 0,-1 0 0,0 1 0,0-1 0,0 1 0,-6-7 0,5 9 0,0-1 0,0 0 0,0 1 0,0-1 0,0 1 0,0 0 0,0 1 0,-1-1 0,1 1 0,0-1 0,0 1 0,-1 1 0,1-1 0,0 1 0,0-1 0,-1 1 0,1 0 0,0 1 0,0-1 0,0 1 0,0 0 0,1 0 0,-1 0 0,0 0 0,-3 3 0,-3 3 0,0 0 0,0 0 0,1 1 0,0 1 0,0-1 0,1 1 0,-7 13 0,5-6 0,2 0 0,0 1 0,0 0 0,2 1 0,0 0 0,1 0 0,1 0 0,1 0 0,0 21 0,1 4 0,2 1 0,11 85 0,2-49 0,35 111 0,41 75 0,25 93 0,-46-45 0,6 22 0,24-12 0,17 68 0,-106-355-16,-2 0 1,-2 0-1,-1 0 1,-2 0-1,-5 68 1,0-83-382,0-1 0,-2 1 0,-1-1 0,0 0 0,-2 0 0,-1 0 0,0-1 0,-1-1 0,-2 0 0,-26 37 0,17-33-982,-2-1-1,0 0 0,-2-2 0,0-1 1,-1-1-1,-2-1 0,-38 20 1,-71 24-4378</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3:59.526"/>
    </inkml:context>
    <inkml:brush xml:id="br0">
      <inkml:brushProperty name="width" value="0.1" units="cm"/>
      <inkml:brushProperty name="height" value="0.1" units="cm"/>
      <inkml:brushProperty name="color" value="#E71224"/>
    </inkml:brush>
  </inkml:definitions>
  <inkml:trace contextRef="#ctx0" brushRef="#br0">0 918 20882,'24'0'1751,"0"2"1,27 4 0,-30-1-979,1 0 1,-1 2 0,0 0-1,0 1 1,-1 2 0,0 0 0,36 25-1,-45-27-537,-6-4-192,1-1 0,-1 1 1,1-1-1,10 5 0,-15-8-45,1 1 0,0-1 1,0 1-1,-1-1 0,1 0 0,0 0 1,0 0-1,0 0 0,-1 0 1,1 0-1,0 0 0,0-1 0,-1 1 1,1 0-1,0-1 0,0 0 1,-1 1-1,1-1 0,-1 0 0,1 0 1,1-1-1,12-11 1,-1 0 0,0-1 0,-1 0 0,-1-1 0,12-17 0,-4 4 0,68-83 0,5 3 0,5 5 0,4 4 0,142-106 0,-146 134 56,47-37-2314,-141 105 1769,30-30-4638,-32 32 4538,-1-1-1,0 1 0,0-1 0,1 0 0,-1 0 0,0 1 0,-1-1 0,1 0 0,0 0 0,0 0 0,-1 0 0,1 0 1,-1 0-1,0 0 0,0 0 0,1 0 0,-1 0 0,-1 0 0,1 0 0,0-2 0,-11-22-5682</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08.512"/>
    </inkml:context>
    <inkml:brush xml:id="br0">
      <inkml:brushProperty name="width" value="0.1" units="cm"/>
      <inkml:brushProperty name="height" value="0.1" units="cm"/>
      <inkml:brushProperty name="color" value="#E71224"/>
    </inkml:brush>
  </inkml:definitions>
  <inkml:trace contextRef="#ctx0" brushRef="#br0">0 903 16337,'5'-14'3363,"-5"13"-3182,0 0 1,1 0-1,-1 1 1,0-1-1,0 0 1,0 0-1,0 0 1,1 1-1,-1-1 1,0 0-1,1 1 1,-1-1-1,1 0 0,-1 1 1,1-1-1,-1 0 1,1 1-1,-1-1 1,1 1-1,-1-1 1,1 1-1,0-1 1,-1 1-1,1-1 1,0 1-1,0 0 1,-1-1-1,1 1 1,0 0-1,1-1 1,11-1 486,1 1 1,0 0 0,0 1-1,0 1 1,0 0 0,-1 0 0,1 2-1,0-1 1,17 8 0,-1 0-418,-1 2 1,55 32-1,-80-42-251,0-1 0,0 1 0,0-1 0,0 0 0,1 0 0,-1 0 0,0 0 0,0-1 0,0 0 0,1 0 0,-1 0 0,0 0 0,0-1 0,1 1 0,-1-1 0,0 0 0,0-1 0,0 1 0,0-1 0,4-1 0,10-6 0,-1-1 0,-1-1 0,18-13 0,-27 19 0,57-46-2,76-80 0,-49 44-175,68-55-1870,240-163-9482,-144 131 5192</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31.651"/>
    </inkml:context>
    <inkml:brush xml:id="br0">
      <inkml:brushProperty name="width" value="0.1" units="cm"/>
      <inkml:brushProperty name="height" value="0.1" units="cm"/>
      <inkml:brushProperty name="color" value="#E71224"/>
    </inkml:brush>
  </inkml:definitions>
  <inkml:trace contextRef="#ctx0" brushRef="#br0">1 816 18858,'1'0'340,"1"-1"0,-1 0 1,1 1-1,-1 0 0,1-1 1,0 1-1,-1 0 0,1 0 1,-1 0-1,1 0 0,0 0 1,-1 0-1,1 0 0,-1 0 1,1 1-1,0-1 0,-1 1 1,1-1-1,1 2 0,31 15 2177,-32-16-2175,77 56 3902,-76-57-4244,-1 0 0,1 0 0,-1 0 0,1 0 0,-1 0 0,1 0 0,-1-1 0,0 1 0,1-1 0,-1 1 0,1-1 0,-1 0 0,0 0 0,0 0 0,0-1 0,0 1 0,0 0 0,0-1 0,3-2 0,-3 3 0,22-17 3,0 0 1,-1-2-1,-2-1 1,33-38-1,65-106-156,-26 33-1296,102-105-8581,-142 174 5928,13-13-1579,-1 10 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38.243"/>
    </inkml:context>
    <inkml:brush xml:id="br0">
      <inkml:brushProperty name="width" value="0.1" units="cm"/>
      <inkml:brushProperty name="height" value="0.1" units="cm"/>
      <inkml:brushProperty name="color" value="#E71224"/>
    </inkml:brush>
  </inkml:definitions>
  <inkml:trace contextRef="#ctx0" brushRef="#br0">0 472 16750,'2'0'842,"1"0"0,-1 1 0,0-1 0,1 1 0,-1-1 1,0 1-1,0 0 0,0 0 0,4 2 0,32 27 1749,-23-18-1131,-5-4-921,34 23 1511,-41-30-1986,0 1 0,0-1-1,-1 0 1,1 1 0,0-1-1,0 0 1,0-1 0,0 1 0,0 0-1,0-1 1,1 0 0,-1 0 0,0 0-1,3 0 1,-2-2-64,-1 0 0,1 0 0,-1-1 0,0 1 0,0-1 0,0 0 0,0 0 0,0 0 0,-1 0 0,1 0 0,-1 0 0,2-5 0,1 1 0,19-31-119,-15 22-319,1 0-1,19-23 1,-6 14-300,-2 1-1204,0-1 0,-1 0-1,24-43 1,52-105-9467,-52 97 5705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1.551"/>
    </inkml:context>
    <inkml:brush xml:id="br0">
      <inkml:brushProperty name="width" value="0.1" units="cm"/>
      <inkml:brushProperty name="height" value="0.1" units="cm"/>
      <inkml:brushProperty name="color" value="#E71224"/>
    </inkml:brush>
  </inkml:definitions>
  <inkml:trace contextRef="#ctx0" brushRef="#br0">92 99 21494,'-55'-99'7513,"55"105"-6895,1 0 1,0 0 0,-1 1-1,0-1 1,-2 10 0,1 10-571,-17 317-41,3-98-84,14-229-342,0 9 121,1 0 0,4 42 0,-2-58-482,0 0-1,0-1 1,1 1 0,5 10 0,-5-13-698,0 1 1,1-1 0,0 0-1,1 0 1,-1 0 0,7 5 0,-2-5-2808,-8-5 3928,0-1 0,0 0 0,2 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3.004"/>
    </inkml:context>
    <inkml:brush xml:id="br0">
      <inkml:brushProperty name="width" value="0.05" units="cm"/>
      <inkml:brushProperty name="height" value="0.05" units="cm"/>
      <inkml:brushProperty name="color" value="#004F8B"/>
    </inkml:brush>
  </inkml:definitions>
  <inkml:trace contextRef="#ctx0" brushRef="#br0">364 768 17350,'1'-10'717,"2"-4"177,-1-1 1,-1 0-1,0 1 0,-2-16 1,1 27-737,0 1 0,0-1 0,-1 0 0,1 0 0,-1 1 0,0-1 0,0 0 0,0 1 0,0-1 0,0 1 0,0-1 0,-1 1 1,1 0-1,-1 0 0,1-1 0,-1 1 0,0 0 0,0 0 0,0 1 0,0-1 0,0 0 0,-1 1 0,1-1 0,-1 1 0,1 0 0,-1 0 0,1-1 0,-4 1 1,-6-1 183,0 0 0,0 1 1,0 1-1,-1 0 0,1 1 1,0 0-1,0 1 0,0 0 1,0 1-1,0 0 0,1 1 1,-1 0-1,1 1 0,-12 7 1,14-8-314,-1 2 1,1 0 0,0 0 0,1 0 0,-1 1 0,1 0 0,0 1 0,1 0 0,0 0 0,0 1 0,1-1 0,0 2 0,1-1 0,-1 0 0,2 1 0,-5 12 0,8-17-30,-1 0 0,1 1 0,0-1 0,0 0 0,1 1 0,0-1 0,0 0 0,0 1 0,1-1 0,-1 1 0,1-1 0,0 0 0,1 0 0,-1 0 0,1 1 0,0-1 0,1-1 0,-1 1 0,1 0 0,0-1 0,0 1 0,7 7 0,-4-7 0,0 0 0,0 0 0,0-1 0,1 0 0,-1 0 0,1 0 0,0-1 0,0 0 0,1-1 0,-1 1 0,0-1 0,1-1 0,0 1 0,-1-1 0,12 0 0,-11-1 0,1 0 0,-1-1 0,0 0 0,0 0 0,0-1 0,0 0 0,0 0 0,0-1 0,0 0 0,-1-1 0,1 1 0,-1-1 0,0-1 0,0 1 0,-1-1 0,1 0 0,-1-1 0,0 0 0,0 0 0,-1 0 0,0 0 0,0-1 0,-1 0 0,1 0 0,4-11 0,4-12 0,-1 0 0,-2-1 0,-1 0 0,-1-1 0,3-38 0,0 1 0,1-105 0,-12 132 0,-2 0 0,-2 1 0,-16-75 0,16 102 0,0 1 0,0-1 0,-1 1 0,-1 0 0,-9-15 0,14 25 0,-1 0 0,0 1 0,1-1 0,-1 0 0,0 1 0,-1 0 0,1-1 0,0 1 0,-1 0 0,1 0 0,-1 1 0,1-1 0,-1 0 0,0 1 0,0-1 0,0 1 0,0 0 0,0 0 0,0 0 0,0 1 0,0-1 0,0 1 0,-1 0 0,1 0 0,0 0 0,0 0 0,0 0 0,-5 1 0,3 1 0,1 0 0,0-1 0,1 1 0,-1 1 0,0-1 0,1 1 0,-1-1 0,1 1 0,0 0 0,-1 0 0,1 0 0,1 1 0,-1-1 0,1 1 0,-1-1 0,1 1 0,0 0 0,0 0 0,0 0 0,1 0 0,-2 6 0,0 3 0,-1 0 0,2 0 0,0 1 0,1-1 0,0 0 0,1 15 0,3-2-3,0 0-1,2 0 1,0-1 0,2 1-1,1-1 1,1-1 0,1 0-1,22 38 1,-16-35-908,2 0 1,0-2 0,2 0-1,1-1 1,0-2-1,45 37 1,-52-48-148,2 2-2033,1-1 0,34 20 0,-11-15-2253</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1.897"/>
    </inkml:context>
    <inkml:brush xml:id="br0">
      <inkml:brushProperty name="width" value="0.1" units="cm"/>
      <inkml:brushProperty name="height" value="0.1" units="cm"/>
      <inkml:brushProperty name="color" value="#E71224"/>
    </inkml:brush>
  </inkml:definitions>
  <inkml:trace contextRef="#ctx0" brushRef="#br0">1 215 17642,'0'-22'1042,"-1"-2"287,1 0 1,2-1 0,8-46 0,-9 69-1197,0-1 0,0 0 0,0 0 0,0 1 0,1-1 1,-1 1-1,1-1 0,0 1 0,0 0 0,0 0 0,0 0 0,0 0 0,0 0 1,1 0-1,-1 0 0,1 1 0,-1-1 0,1 1 0,-1-1 0,1 1 0,0 0 1,0 0-1,0 1 0,-1-1 0,1 0 0,0 1 0,6 0 0,1-1 243,1 2 1,0-1-1,0 1 0,0 1 0,0 0 0,15 5 0,-2 2-94,0 1 0,0 1-1,-1 2 1,0 0-1,-1 1 1,-1 1 0,0 1-1,32 32 1,-5 2-326,-3 2 1,43 63-1,-24-15-564,-57-88-307,0 0 0,-1 1 0,-1 0 1,0 1-1,-1-1 0,3 19 0,-7-30 593,0-1 0,1 1 1,-1-1-1,0 1 0,0-1 0,0 1 0,0-1 1,-1 1-1,1-1 0,0 1 0,-1-1 0,1 1 0,-1-1 1,1 0-1,-1 1 0,0-1 0,1 0 0,-1 1 1,0-1-1,0 0 0,0 0 0,0 0 0,0 0 1,0 0-1,-2 2 0,-1-1-448,0 0 1,0-1-1,0 1 0,0-1 1,0 0-1,0 0 0,0 0 1,-8 0-1,-39 1-4455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2.227"/>
    </inkml:context>
    <inkml:brush xml:id="br0">
      <inkml:brushProperty name="width" value="0.1" units="cm"/>
      <inkml:brushProperty name="height" value="0.1" units="cm"/>
      <inkml:brushProperty name="color" value="#E71224"/>
    </inkml:brush>
  </inkml:definitions>
  <inkml:trace contextRef="#ctx0" brushRef="#br0">0 409 16057,'0'-2'705,"10"-2"67,19-6 72,23-7 20,26-6 0,28-14 0,15-4-208,6-3-484,-4-1-976,-16-12-3392,-19 16-1,-24-2 1,-16-1-1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2.562"/>
    </inkml:context>
    <inkml:brush xml:id="br0">
      <inkml:brushProperty name="width" value="0.1" units="cm"/>
      <inkml:brushProperty name="height" value="0.1" units="cm"/>
      <inkml:brushProperty name="color" value="#E71224"/>
    </inkml:brush>
  </inkml:definitions>
  <inkml:trace contextRef="#ctx0" brushRef="#br0">19 248 18158,'-19'-30'8052,"30"46"-6427,73 102 2664,-42-61-3912,44 79-1,-75-115-389,0 0-1,-2 2 0,0-1 0,-2 1 0,-1 0 1,0 0-1,3 42 0,-8-56 14,0 2 0,0 0 0,0 0 0,-1-1 0,-1 1 0,0 0 0,-3 14 0,4-25 0,0 1 0,-1-1 0,1 1 0,0 0 0,0-1 0,0 1 0,-1-1 0,1 1 0,0-1 0,0 1 0,-1-1 0,1 1 0,-1-1 0,1 1 0,0-1 0,-1 1 0,1-1 0,-1 0 0,1 1 0,-1-1 0,1 0 0,-1 1 0,1-1 0,-1 0 0,0 0 0,1 0 0,-1 1 0,1-1 0,-1 0 0,0 0 0,1 0 0,-2 0 0,1 0 0,-1-1 0,0 1 0,1-1 0,-1 0 0,0 0 0,1 1 0,-1-1 0,1 0 0,-1 0 0,1 0 0,-2-2 0,-30-34 0,17 12 0,1-2 0,1 0 0,1-1 0,2 0 0,1-1 0,-7-31 0,7 16 0,2-1 0,2 0 0,0-64 0,5 87 0,2 1 0,1-1 0,0 1 0,2 0 0,0 0 0,1 0 0,9-20 0,-10 31 0,1 0 0,0 0 0,0 1 0,1-1 0,1 1 0,-1 1 0,1-1 0,1 1 0,0 0 0,0 1 0,0 0 0,1 0 0,0 1 0,0 0 0,15-7 0,-9 7 0,1 0 0,-1 1 0,1 0 0,0 1 0,0 1 0,0 0 0,1 2 0,-1 0 0,0 0 0,1 2 0,24 3 0,-33-3 0,0 0 0,0 1 0,0 0 0,0 1 0,0 0 0,0 0 0,-1 1 0,0 0 0,1 0 0,-2 0 0,1 1 0,0 0 0,-1 1 0,0-1 0,0 1 0,0 0 0,-1 1 0,0-1 0,0 1 0,-1 0 0,0 0 0,0 1 0,-1-1 0,5 13 0,-4-4 3,-1 0-1,-1 0 1,0 0-1,-1 0 1,0 0-1,-2 1 1,0-1 0,0 0-1,-2 0 1,0 0-1,-1 0 1,0-1-1,-1 1 1,-9 17-1,0-4-70,-1-1-1,-2 0 0,0-1 0,-2-1 0,-1-1 0,-29 29 0,-5 7-847,11-12-1838,13-19-3813,68-54-9994</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3.060"/>
    </inkml:context>
    <inkml:brush xml:id="br0">
      <inkml:brushProperty name="width" value="0.1" units="cm"/>
      <inkml:brushProperty name="height" value="0.1" units="cm"/>
      <inkml:brushProperty name="color" value="#E71224"/>
    </inkml:brush>
  </inkml:definitions>
  <inkml:trace contextRef="#ctx0" brushRef="#br0">2 280 16586,'-1'-30'2151,"1"16"-586,-1-1-1,4-24 0,-3 39-1509,0-1 1,0 1-1,0-1 0,0 1 1,0 0-1,0-1 0,0 1 0,0 0 1,1-1-1,-1 1 0,0-1 1,0 1-1,0 0 0,0-1 0,1 1 1,-1 0-1,0-1 0,0 1 1,1 0-1,-1 0 0,0-1 0,0 1 1,1 0-1,-1 0 0,0-1 1,1 1-1,-1 0 0,0 0 0,1 0 1,-1 0-1,0-1 0,1 1 1,-1 0-1,1 0 0,-1 0 0,0 0 1,1 0-1,-1 0 0,1 0 0,-1 0 1,0 0-1,1 0 0,-1 0 1,0 0-1,1 1 0,-1-1 0,1 0 1,-1 0-1,0 0 0,1 0 1,-1 1-1,0-1 0,0 0 0,1 1 1,19 17 1750,-16-14-1516,29 32 814,-2 1 1,-2 2-1,37 63 1,-30-39-1214,44 115 0,-72-159 109,-1 1 0,-1 0 0,0 1 0,-2-1 0,0 1 0,0 22 0,-43-97 0,19 18 0,2-1 0,1 0 0,2-2 0,1 1 0,2-2 0,2 0 0,1 0 0,3 0 0,-3-70 0,9 96 0,0 0 0,1 1 0,1-1 0,0 0 0,1 1 0,0-1 0,2 1 0,-1 0 0,11-21 0,-9 25 0,-1 0 0,1 0 0,1 1 0,0 0 0,0 0 0,0 1 0,1 0 0,0 0 0,1 1 0,-1 0 0,1 0 0,0 1 0,14-6 0,2 2 0,-1 1 0,2 1 0,-1 1 0,1 1 0,0 1 0,0 2 0,0 1 0,0 0 0,0 2 0,0 1 0,0 2 0,0 0 0,0 1 0,25 10 0,-41-12 0,-1 1 0,0 0 0,0 0 0,-1 1 0,1 0 0,-1 0 0,0 1 0,-1 0 0,1 0 0,-1 1 0,0 0 0,9 13 0,-12-13 0,0 0 0,0 1 0,0 0 0,-1 0 0,0-1 0,0 2 0,-1-1 0,0 0 0,-1 0 0,0 1 0,0-1 0,-1 1 0,0-1 0,-2 16 0,-1-8-46,-1 1-1,0-1 1,-1 0 0,-1-1 0,-1 1-1,0-1 1,-1 0 0,0-1 0,-1 0-1,-15 18 1,-16 15-2310,-65 59 1,99-99 1938,-23 21-3607,-1-1 0,0-2-1,-54 34 1,49-43-1488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7.235"/>
    </inkml:context>
    <inkml:brush xml:id="br0">
      <inkml:brushProperty name="width" value="0.1" units="cm"/>
      <inkml:brushProperty name="height" value="0.1" units="cm"/>
      <inkml:brushProperty name="color" value="#E71224"/>
    </inkml:brush>
  </inkml:definitions>
  <inkml:trace contextRef="#ctx0" brushRef="#br0">48 419 15525,'-11'0'1245,"-5"0"443,5 0 32,1-2 48,20-4 32,23-6 8,30-10-472,23-9-715,32-13-1026,13-47-5015,-8 25-1,-21-5 1,-25-3-1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28.956"/>
    </inkml:context>
    <inkml:brush xml:id="br0">
      <inkml:brushProperty name="width" value="0.1" units="cm"/>
      <inkml:brushProperty name="height" value="0.1" units="cm"/>
      <inkml:brushProperty name="color" value="#E71224"/>
    </inkml:brush>
  </inkml:definitions>
  <inkml:trace contextRef="#ctx0" brushRef="#br0">1 578 18678,'22'-7'340,"18"-7"36,28-15 4,31-13-8,23-11-196,21-14-424,9-7-596,2-17-3001,-23 17 1,-35 5 0,-29 11-1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29.491"/>
    </inkml:context>
    <inkml:brush xml:id="br0">
      <inkml:brushProperty name="width" value="0.1" units="cm"/>
      <inkml:brushProperty name="height" value="0.1" units="cm"/>
      <inkml:brushProperty name="color" value="#E71224"/>
    </inkml:brush>
  </inkml:definitions>
  <inkml:trace contextRef="#ctx0" brushRef="#br0">124 526 15021,'-124'30'3669,"280"-87"2274,75-51-7029,-165 76 1079,100-56-2342,74-60-5489,-148 81 3390,-30 11-1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3.914"/>
    </inkml:context>
    <inkml:brush xml:id="br0">
      <inkml:brushProperty name="width" value="0.1" units="cm"/>
      <inkml:brushProperty name="height" value="0.1" units="cm"/>
      <inkml:brushProperty name="color" value="#E71224"/>
    </inkml:brush>
  </inkml:definitions>
  <inkml:trace contextRef="#ctx0" brushRef="#br0">40 269 19938,'-39'-45'8552,"163"301"-4201,-83-157-4366,-5 1 1,-4 2-1,-4 2 0,16 129 0,-73-284 15,-7-24 0,2-2 0,-29-99 0,50 128 0,1-1 0,3 0 0,2 0 0,2-1 0,2-57 0,4 87 0,1 0 0,0 0 0,2 0 0,0 0 0,2 0 0,0 1 0,1 0 0,0 1 0,21-36 0,-20 41 0,1 0 0,0 1 0,1 1 0,0-1 0,1 1 0,0 1 0,1 0 0,0 1 0,0 0 0,1 1 0,0 0 0,1 1 0,23-9 0,-33 14 0,0 1 0,0 0 0,0 0 0,0 0 0,1 0 0,-1 1 0,0-1 0,0 1 0,0 0 0,1 0 0,-1 1 0,0-1 0,7 3 0,-9-2 0,0 0 0,0 0 0,0 0 0,0 1 0,0-1 0,0 1 0,0-1 0,0 1 0,-1 0 0,1 0 0,-1 0 0,1 0 0,-1 0 0,0 0 0,0 0 0,0 0 0,0 0 0,0 1 0,0-1 0,-1 0 0,1 1 0,-1-1 0,1 0 0,-1 5 0,0 7 0,0 0 0,-1-1 0,-1 1 0,0 0 0,0-1 0,-2 0 0,0 1 0,0-1 0,-1-1 0,-1 1 0,-6 11 0,-16 24 0,-43 59 0,66-101 0,-51 69 0,24-34 0,1 2 0,3 0 0,-38 77 0,64-115 0,0 0 0,0 0 0,0 0 0,1 0 0,-1 1 0,1-1 0,1 1 0,-1-1 0,1 6 0,0-9 0,1 0 0,-1 0 0,1 0 0,-1 0 0,1 0 0,0 0 0,0 0 0,0 0 0,0-1 0,0 1 0,1 0 0,-1-1 0,0 1 0,1-1 0,-1 1 0,1-1 0,0 0 0,-1 1 0,1-1 0,0 0 0,0 0 0,-1 0 0,1-1 0,0 1 0,4 1 0,23 5 0,0-1 0,0-2 0,1-1 0,0-1 0,51-3 0,-21 1 0,-16 0-65,-13-1-90,1 1 1,-1 2-1,0 1 1,56 12-1,-52 0-1643,-4-2-5623,2 4-3932,-14-15 5677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4.365"/>
    </inkml:context>
    <inkml:brush xml:id="br0">
      <inkml:brushProperty name="width" value="0.1" units="cm"/>
      <inkml:brushProperty name="height" value="0.1" units="cm"/>
      <inkml:brushProperty name="color" value="#E71224"/>
    </inkml:brush>
  </inkml:definitions>
  <inkml:trace contextRef="#ctx0" brushRef="#br0">165 232 16698,'0'-26'1932,"1"7"460,-4-36 1,2 54-2273,1-1 0,0 1 0,0 0 0,-1 0-1,1-1 1,-1 1 0,1 0 0,-1 0 0,1 0 0,-1 0 0,0 0 0,0-1 0,1 1 0,-1 1 0,0-1 0,0 0 0,0 0 0,0 0 0,0 0-1,0 1 1,0-1 0,-1 0 0,1 1 0,0-1 0,0 1 0,0-1 0,-1 1 0,1 0 0,0-1 0,0 1 0,-1 0 0,1 0 0,0 0 0,-1 0-1,1 0 1,0 0 0,0 1 0,-1-1 0,1 0 0,0 1 0,0-1 0,-3 1 0,-2 2 274,-1-1 0,1 1 0,0 0 0,0 0 0,1 0 0,-1 1 0,-5 4 0,4-2-370,1 0 0,1 1-1,-1-1 1,1 1 0,0 0-1,1 0 1,0 0 0,0 1 0,0 0-1,1 0 1,0 0 0,1 0-1,0 0 1,0 0 0,1 1-1,0-1 1,0 0 0,1 1 0,0-1-1,0 1 1,1-1 0,0 1-1,1-1 1,-1 0 0,2 0-1,-1 1 1,1-2 0,1 1 0,-1 0-1,1-1 1,1 1 0,-1-1-1,1 0 1,0-1 0,1 1-1,0-1 1,0 0 0,0 0-1,0-1 1,1 0 0,0 0 0,0 0-1,11 4 1,-2-3-24,0-1 0,0 0 0,0-2 0,0 0 0,28 2 0,-35-4 0,1-1 0,-1 0 0,0-1 0,1 0 0,-1 0 0,0-1 0,1 0 0,-1-1 0,0 0 0,-1 0 0,13-7 0,-17 7 0,-1 0 0,0 0 0,0 0 0,0 0 0,0-1 0,0 0 0,0 1 0,-1-1 0,0 0 0,0 0 0,0-1 0,0 1 0,-1 0 0,0 0 0,0-1 0,0 1 0,0-1 0,0-6 0,0-7 0,-1 0 0,0 0 0,-4-23 0,2 23 10,-1 0 1,-2 0-1,1 1 0,-2 0 0,0 0 1,-1 0-1,-1 0 0,0 1 1,-2 1-1,-14-21 0,19 30-72,-1-1-1,0 1 1,0 0 0,0 0-1,-1 0 1,1 1 0,-1 0-1,-1 1 1,1-1 0,-1 2-1,1-1 1,-1 1 0,0 0-1,-1 0 1,1 1-1,0 0 1,-1 1 0,1 0-1,-1 0 1,1 1 0,-1 0-1,1 0 1,-17 3 0,20-1-449,1-1 0,-1 1 1,1-1-1,-1 1 1,1 1-1,0-1 0,0 0 1,0 1-1,0 0 1,1 0-1,-6 6 0,7-7-97,0 0 0,0 0 0,0 0 0,0 1 0,1-1 0,-1 0-1,1 1 1,0-1 0,0 1 0,0 0 0,0-1 0,0 1-1,0 0 1,1 0 0,-1-1 0,1 1 0,0 0 0,0 0 0,0 0-1,0-1 1,1 5 0,10 12-5328</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4.873"/>
    </inkml:context>
    <inkml:brush xml:id="br0">
      <inkml:brushProperty name="width" value="0.1" units="cm"/>
      <inkml:brushProperty name="height" value="0.1" units="cm"/>
      <inkml:brushProperty name="color" value="#E71224"/>
    </inkml:brush>
  </inkml:definitions>
  <inkml:trace contextRef="#ctx0" brushRef="#br0">87 103 14237,'-31'-31'2878,"-8"-10"1204,36 38-3089,1 0 1,0 0-1,0-1 0,0 1 1,0-1-1,-2-7 1809,17 37 6,-4-1-2150,-6-8-2578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3.342"/>
    </inkml:context>
    <inkml:brush xml:id="br0">
      <inkml:brushProperty name="width" value="0.05" units="cm"/>
      <inkml:brushProperty name="height" value="0.05" units="cm"/>
      <inkml:brushProperty name="color" value="#004F8B"/>
    </inkml:brush>
  </inkml:definitions>
  <inkml:trace contextRef="#ctx0" brushRef="#br0">1 137 17038,'0'-16'1347,"2"-9"5468,3 37-5425,-1-3-989,1-1-1,-1 1 0,2-1 0,-1 0 0,1-1 1,0 1-1,1-1 0,0 0 0,0-1 0,0 0 1,1 0-1,0 0 0,9 4 0,-4-2-329,0-1 0,1-1 0,0 0 0,0-1 0,0-1 0,1 0 0,24 4 0,-37-8-71,1 0 1,-1 1-1,0-1 0,1 0 1,-1 0-1,0 0 0,1 0 0,-1-1 1,0 1-1,1-1 0,-1 1 1,0-1-1,0 0 0,0 0 1,0 0-1,1 0 0,-1 0 1,0 0-1,-1-1 0,3-1 1,-2 0-2,0 1 1,0-1 0,-1 0 0,0 0 0,1 0 0,-1 0 0,0-1 0,-1 1 0,1 0 0,0 0 0,-1 0 0,0-1 0,0-5 0,-3-67 139,-1 8-2387,7 26-5348,3 33 1653,9 6 1416,-12 3 3468,26-1-4705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5.222"/>
    </inkml:context>
    <inkml:brush xml:id="br0">
      <inkml:brushProperty name="width" value="0.1" units="cm"/>
      <inkml:brushProperty name="height" value="0.1" units="cm"/>
      <inkml:brushProperty name="color" value="#E71224"/>
    </inkml:brush>
  </inkml:definitions>
  <inkml:trace contextRef="#ctx0" brushRef="#br0">214 17 22614,'0'-6'1128,"0"3"0,2-1 0,-4 1 0,-11 13 1,-10 16-1,-13 12 0,-13 14 0,-2 14-968,9 1-1848,55-8-4333,-26-2 1,15-19-1,9-20 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5.901"/>
    </inkml:context>
    <inkml:brush xml:id="br0">
      <inkml:brushProperty name="width" value="0.1" units="cm"/>
      <inkml:brushProperty name="height" value="0.1" units="cm"/>
      <inkml:brushProperty name="color" value="#E71224"/>
    </inkml:brush>
  </inkml:definitions>
  <inkml:trace contextRef="#ctx0" brushRef="#br0">1 473 19954,'4'-166'6989,"-4"167"-6949,0-1 1,0 0-1,0 0 0,0 0 0,0 0 1,1 1-1,-1-1 0,0 0 0,0 0 1,0 0-1,0 0 0,1 0 0,-1 0 1,0 1-1,0-1 0,0 0 0,1 0 0,-1 0 1,0 0-1,0 0 0,1 0 0,-1 0 1,0 0-1,0 0 0,0 0 0,1 0 1,-1 0-1,0 0 0,0 0 0,0 0 1,1 0-1,-1 0 0,0 0 0,0 0 1,1-1-1,-1 1 0,0 0 0,0 0 1,0 0-1,0 0 0,1 0 0,-1-1 0,0 1 1,0 0-1,0 0 0,0 0 0,0 0 1,1-1-1,-1 1 0,0 0 0,0 0 1,0 0-1,0-1 0,0 1 0,0 0 1,0 0-1,0 0 0,0-1 0,0 1 1,0 0-1,0 0 0,0-1 0,0 1 1,0 0-1,0 0 0,0-1 0,13 20 1252,-11-16-1085,46 77-3,-3 2-1,-4 1 1,-4 3 0,-3 1-1,-4 1 1,-4 2-1,26 165 1,-46-214-204,-2-16 0,2 38 0,-6-63 0,-1 0 0,1 0 0,0 0 0,0 0 0,0 0 0,0-1 0,0 1 0,0 0 0,0 0 0,0 0 0,0 0 0,0 0 0,0 0 0,0 0 0,0 0 0,0 0 0,0 0 0,0 0 0,0 0 0,-1 0 0,1 0 0,0-1 0,0 1 0,0 0 0,0 0 0,0 0 0,0 0 0,0 0 0,0 0 0,0 0 0,0 0 0,-1 0 0,1 0 0,0 0 0,0 0 0,0 0 0,0 0 0,0 0 0,0 0 0,0 0 0,0 0 0,0 0 0,0 1 0,-1-1 0,1 0 0,0 0 0,0 0 0,0 0 0,0 0 0,0 0 0,0 0 0,0 0 0,0 0 0,0 0 0,0 0 0,0 0 0,0 0 0,0 0 0,0 1 0,0-1 0,0 0 0,-1 0 0,1 0 0,0 0 0,0 0 0,-9-12 0,-10-19 0,-5-18 0,2-1 0,3 0 0,2-2 0,2 0 0,-12-85 0,-9-273 0,34 369 0,1 0 0,2 0 0,13-81 0,-12 111 0,1 1 0,0-1 0,1 0 0,0 1 0,0 0 0,1 0 0,0 0 0,1 0 0,0 1 0,1 0 0,0 0 0,0 1 0,1-1 0,0 2 0,0-1 0,1 1 0,0 1 0,0-1 0,16-7 0,-13 9 0,1 0 0,0 0 0,-1 1 0,1 1 0,1 0 0,-1 1 0,0 0 0,1 1 0,-1 1 0,0 0 0,15 2 0,-22-2 0,-1 1 0,1 0 0,0 1 0,0 0 0,-1-1 0,1 2 0,-1-1 0,0 1 0,1-1 0,-1 2 0,0-1 0,-1 0 0,1 1 0,-1 0 0,1 0 0,-1 0 0,0 1 0,-1-1 0,1 1 0,-1 0 0,0 0 0,0 0 0,0 1 0,-1-1 0,0 1 0,0-1 0,1 9 0,0-3 0,-1 2 0,-1-1 0,0 0 0,-1 0 0,0 0 0,-1 0 0,-1 1 0,-3 17 0,-1-10 0,0-1 0,-1 1 0,-1-1 0,-15 26 0,-6 0 0,-2 0 0,-70 76 0,85-103 0,-117 140 0,132-156 0,0 0 0,-1-1 0,1 1 0,0 0 0,0-1 0,0 1 0,0 0 0,1 0 0,-1 0 0,0 0 0,1 0 0,0 0 0,-1 0 0,1 0 0,0 3 0,0-3 0,1-1 0,0 0 0,-1 1 0,1-1 0,0 0 0,0 0 0,0 1 0,0-1 0,0 0 0,0 0 0,0 0 0,0 0 0,0-1 0,1 1 0,-1 0 0,0 0 0,1-1 0,-1 1 0,0-1 0,1 1 0,2 0 0,39 11 28,0-2 0,0-1 1,74 4-1,-69-9-482,0 2 0,88 23 0,-127-26 82,9 3-1194,0 0 0,20 11-1,-31-14-164,-1 1-1,0 0 0,0 1 1,0-1-1,5 7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6.314"/>
    </inkml:context>
    <inkml:brush xml:id="br0">
      <inkml:brushProperty name="width" value="0.1" units="cm"/>
      <inkml:brushProperty name="height" value="0.1" units="cm"/>
      <inkml:brushProperty name="color" value="#E71224"/>
    </inkml:brush>
  </inkml:definitions>
  <inkml:trace contextRef="#ctx0" brushRef="#br0">0 134 16534,'0'-93'6005,"0"53"-258,6 73-1219,15 21-4857,-11-30 611,-6-14-282,140 402 0,-143-406 0,0-6-139,-1 0 0,0 1 0,1-1 0,-1 1 0,0-1 1,1 1-1,-1-1 0,1 0 0,-1 1 0,1-1 0,-1 0 0,1 0 0,-1 1 0,1-1 0,-1 0 0,1 0 0,-1 0 1,1 0-1,-1 1 0,1-1 0,-1 0 0,1 0 0,0 0 0,-1 0 0,1 0 0,-1 0 0,1-1 0,-1 1 1,1 0-1,-1 0 0,2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17.658"/>
    </inkml:context>
    <inkml:brush xml:id="br0">
      <inkml:brushProperty name="width" value="0.1" units="cm"/>
      <inkml:brushProperty name="height" value="0.1" units="cm"/>
      <inkml:brushProperty name="color" value="#E71224"/>
    </inkml:brush>
  </inkml:definitions>
  <inkml:trace contextRef="#ctx0" brushRef="#br0">1 410 19562,'4'-2'896,"19"-2"200,26-8 76,29-10 0,28-9-720,44-16-1000,21-69-4212,4 37-1,-9-17 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41.602"/>
    </inkml:context>
    <inkml:brush xml:id="br0">
      <inkml:brushProperty name="width" value="0.1" units="cm"/>
      <inkml:brushProperty name="height" value="0.1" units="cm"/>
      <inkml:brushProperty name="color" value="#E71224"/>
    </inkml:brush>
  </inkml:definitions>
  <inkml:trace contextRef="#ctx0" brushRef="#br0">2 347 11421,'-1'-2'11872,"12"5"-8970,9 10-1287,1-1 0,36 15 0,-51-24-1482,2-1-1,-1 1 1,0-2 0,0 1 0,0-1 0,1 0 0,-1 0 0,1-1 0,-1 0-1,1 0 1,-1-1 0,15-3 0,-18 2-153,1 0 0,-1 0 1,0 0-1,0-1 0,0 1 0,0-1 0,-1 0 1,1 0-1,-1-1 0,1 1 0,-1-1 0,0 1 0,-1-1 1,5-7-1,3-7-817,-1 0-1,7-22 1,49-135-10687,-25 68 5379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44.499"/>
    </inkml:context>
    <inkml:brush xml:id="br0">
      <inkml:brushProperty name="width" value="0.1" units="cm"/>
      <inkml:brushProperty name="height" value="0.1" units="cm"/>
      <inkml:brushProperty name="color" value="#E71224"/>
    </inkml:brush>
  </inkml:definitions>
  <inkml:trace contextRef="#ctx0" brushRef="#br0">137 601 10889,'-123'47'2193,"110"-37"-1438,13-9-728,0-1 0,0 0 0,0 0 1,0 1-1,0-1 0,0 0 0,0 0 0,0 1 1,0-1-1,0 0 0,0 0 0,1 1 1,-1-1-1,0 0 0,0 0 0,0 0 1,0 1-1,1-1 0,-1 0 0,0 0 1,0 0-1,0 0 0,1 1 0,-1-1 1,0 0-1,0 0 0,1 0 0,-1 0 1,0 0-1,0 0 0,1 0 0,-1 0 1,32 5 1088,-3-5-657,0-1 0,0-1-1,0-1 1,53-14 0,114-48 512,130-83 307,-6-24-104,95-48-911,-409 217-343,20-10-1121,34-11-1,-84 32-2325,-26 8-772,17-4 2422,-57 28 0,-18 21-708,-16 11 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44.838"/>
    </inkml:context>
    <inkml:brush xml:id="br0">
      <inkml:brushProperty name="width" value="0.1" units="cm"/>
      <inkml:brushProperty name="height" value="0.1" units="cm"/>
      <inkml:brushProperty name="color" value="#E71224"/>
    </inkml:brush>
  </inkml:definitions>
  <inkml:trace contextRef="#ctx0" brushRef="#br0">170 457 4776,'-40'32'720,"19"-16"-6,0 0 0,2 1 1,0 1-1,-26 32 0,41-37 378,12-9-379,20-10 367,-27 6-1042,88-29 2605,85-41 1,82-52-673,89-68-1640,-224 125-3190,-116 63 2386,-1-1 0,0 0 0,0 0 0,0 0 0,0-1 0,-1 1 0,1-1 0,-1 0 0,0 0 1,0 0-1,0 0 0,-1-1 0,1 1 0,-1-1 0,0 0 0,-1 1 0,1-1 0,-1 0 0,0 0 1,1-10-1,5-32-2916</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4:46.014"/>
    </inkml:context>
    <inkml:brush xml:id="br0">
      <inkml:brushProperty name="width" value="0.1" units="cm"/>
      <inkml:brushProperty name="height" value="0.1" units="cm"/>
      <inkml:brushProperty name="color" value="#E71224"/>
    </inkml:brush>
  </inkml:definitions>
  <inkml:trace contextRef="#ctx0" brushRef="#br0">1358 216 7913,'-1'-2'330,"0"0"0,-1 0 0,0 0 0,1 0 1,-1 0-1,0 0 0,0 1 0,0-1 0,0 0 1,0 1-1,0 0 0,0 0 0,0-1 0,-5 0 1,1-1 418,-130-68 8561,-9 10-4267,110 49-4375,0 1 1,-1 2-1,0 1 1,-1 2-1,1 2 1,-54 0-1,73 5-656,0 1 0,1 1 0,-1 1 0,1 0 0,-1 1 0,1 1 0,1 0 0,-1 2 0,1-1 0,-25 19-1,-8 9-20,-74 70 0,102-86 16,-29 27-7,2 2 0,-72 92 0,104-118 0,0 1 0,1 0 0,1 1 0,2 0 0,0 0 0,2 2 0,0-1 0,2 1 0,-8 47 0,10-17 0,3-1 0,8 111 0,-3-135 0,2-1 0,2 0 0,0 0 0,2-1 0,1 0 0,28 55 0,100 139 0,-77-129 0,-29-45 0,2-2 0,2-1 0,56 57 0,-62-76 0,0 0 0,2-2 0,1-2 0,0-1 0,64 31 0,13-8 0,1-4 0,155 34 0,-226-65 0,-1-3 0,1 0 0,0-3 0,1-1 0,-1-2 0,0-2 0,1-2 0,-1-1 0,0-2 0,-1-2 0,1-1 0,-2-3 0,1-1 0,-2-1 0,60-33 0,-46 17 0,0-2 0,89-76 0,-107 78 0,-1-1 0,-1-2 0,-2-1 0,39-61 0,-56 75 0,-1-1 0,-1-1 0,-1 1 0,-1-1 0,-1-1 0,-1 1 0,-1-1 0,-1-1 0,-1 1 0,-1 0 0,-1-1 0,-1 1 0,-1-1 0,-1 1 0,-1 0 0,-6-25 0,0 13 0,-2 1 0,-1-1 0,-1 2 0,-2 0 0,-2 1 0,-1 0 0,-1 2 0,-1 0 0,-44-47 0,-250-221 0,186 183 0,80 72-122,-1 2-1,-104-64 1,116 85-485,0 1 1,-1 2-1,-1 1 1,0 3-1,-65-15 1,31 16-2177,-1 3 0,0 3 0,-121 6 1,-38 18-3095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00.386"/>
    </inkml:context>
    <inkml:brush xml:id="br0">
      <inkml:brushProperty name="width" value="0.1" units="cm"/>
      <inkml:brushProperty name="height" value="0.1" units="cm"/>
      <inkml:brushProperty name="color" value="#E71224"/>
    </inkml:brush>
  </inkml:definitions>
  <inkml:trace contextRef="#ctx0" brushRef="#br0">1 737 19790,'0'-57'7520,"0"56"-7416,0 1 1,0 0-1,0 0 1,0-1-1,2 0 628,-2 0-628,0 1 1,0 0-1,1 0 1,-1 0-1,0 0 1,1-1-1,-1 1 1,0 0-1,0 0 1,1 0-1,-1 0 1,0 0-1,1 0 0,-1 0 1,0 0-1,1 0 1,-1 0-1,0 0 1,1 0-1,-1 0 1,0 0-1,1 0 1,-1 0-1,0 0 1,1 1-1,16 3 569,-15-4-454,34 11-120,-1 2 1,-1 1-1,0 1 0,-1 2 0,50 34 0,-82-50-99,0-1 0,0 0 0,0 1 0,0-1 0,0 0 0,0 0 0,1 0 0,-1 0 0,0 0 0,0 0 0,0 0 0,0 0 0,0 0 0,0-1 0,0 1 0,0 0 0,0 0 0,0-1 0,0 1 0,0-1 0,-1 1 0,1-1 0,2-1 0,22-18 0,-17 14 0,231-201 0,-42 35 0,-134 119-113,70-57-94,-43 41-3015,-85 65 2736,9-6-1953,0 0-1,14-16 1,-24 23 1648,-1-1 0,0-1 0,1 1 0,-2 0 0,1-1 0,0 0 0,-1 1 0,0-1 0,0 0 0,0 0 0,1-7 0,0-36-5169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02.837"/>
    </inkml:context>
    <inkml:brush xml:id="br0">
      <inkml:brushProperty name="width" value="0.1" units="cm"/>
      <inkml:brushProperty name="height" value="0.1" units="cm"/>
      <inkml:brushProperty name="color" value="#E71224"/>
    </inkml:brush>
  </inkml:definitions>
  <inkml:trace contextRef="#ctx0" brushRef="#br0">1 574 8625,'1'-27'16402,"0"27"-16225,-1-1-1,1 1 0,-1 0 0,1-1 0,-1 1 0,1 0 1,0-1-1,-1 1 0,1 0 0,-1 0 0,1-1 0,0 1 1,-1 0-1,1 0 0,0 0 0,-1 0 0,1 0 0,0 0 1,0 0-1,-1 0 0,1 0 0,0 0 0,-1 0 1,1 1-1,-1-1 0,2 0 0,160 48 2956,-119-33-3181,0-2-1,82 14 0,-117-27 50,0 1 0,0-1 0,1-1 0,-1 0 0,0 0 0,0-1 0,0 1 0,0-2 0,0 1 0,0-1 0,-1-1 0,1 1 0,-1-1 0,0 0 0,10-8 0,7-8 0,-1-1 0,38-43 0,-18 16 0,62-49 19,147-106 0,-101 86-7782,-145 113 6465,-4 2 638,0 1 1,0 0-1,-1-1 0,1 1 1,0-1-1,0 1 0,-1-1 0,1 0 1,-1 0-1,1 0 0,-1 0 1,0 0-1,0 0 0,0 0 1,0 0-1,1-3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4.202"/>
    </inkml:context>
    <inkml:brush xml:id="br0">
      <inkml:brushProperty name="width" value="0.1" units="cm"/>
      <inkml:brushProperty name="height" value="0.1" units="cm"/>
      <inkml:brushProperty name="color" value="#004F8B"/>
    </inkml:brush>
  </inkml:definitions>
  <inkml:trace contextRef="#ctx0" brushRef="#br0">0 140 16241,'4'-8'368,"0"-1"-1,1 1 0,-1 0 0,1 1 0,1-1 1,-1 1-1,2 0 0,-1 1 0,0 0 0,1-1 1,0 2-1,1-1 0,-1 1 0,1 0 0,0 1 1,0 0-1,1 0 0,-1 1 0,1 0 0,17-3 1,0 1 327,0 1 0,0 1 0,1 2 0,-1 0 0,53 7 0,-51-2-186,0 0 0,0 2 0,-1 1 1,1 1-1,-2 2 0,1 1 0,32 17 1,-50-22-443,0 0 1,0 0 0,-1 1-1,0 0 1,0 0-1,-1 1 1,1 0 0,-2 0-1,11 17 1,-13-18-75,-1 0 0,0 0 0,0 1 0,-1-1 0,0 1 0,0-1-1,-1 1 1,0 0 0,0-1 0,-1 1 0,0 0 0,0 0 0,-1-1 0,-3 16 0,0-9 7,-1 0 0,0 0 0,-1-1 0,0 0 0,-1 0 0,-1-1 0,0 0 0,-1 0 0,0-1 0,0 0 0,-2 0 0,-13 11 0,-5 2 0,-2-1 0,0-1 0,-51 25 0,17-16-879,-1-2 1,-101 27-1,164-55 668,0 0 0,0 0 0,0 0 0,0-1 0,0 1 0,0-1 0,0 0 0,0 0 0,0 0 0,0 0 0,-5-1 0,6 0-185,0 0-1,1 0 0,-1 0 0,0 0 1,0-1-1,0 1 0,1 0 1,-1-1-1,1 0 0,-1 1 0,1-1 1,-2-3-1,2 5 225,1 0 0,-5-11-4301,5 11 4301,0-1 0,0 1 0,0-1 0,0 1 0,0 0 0,0-1 0,1 1 0,-1-1 0,0 1 0,7-5-2925,0 1 1514,22-14-4025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4.505"/>
    </inkml:context>
    <inkml:brush xml:id="br0">
      <inkml:brushProperty name="width" value="0.05" units="cm"/>
      <inkml:brushProperty name="height" value="0.05" units="cm"/>
      <inkml:brushProperty name="color" value="#004F8B"/>
    </inkml:brush>
  </inkml:definitions>
  <inkml:trace contextRef="#ctx0" brushRef="#br0">208 728 16794,'0'-8'710,"0"0"1,0 0 0,-1 0 0,0 0 0,0 0-1,-1 0 1,-3-7 0,4 12-541,0 1 1,0-1-1,-1 1 1,1 0-1,-1 0 1,0 0-1,1 0 1,-1 0-1,0 0 1,0 0-1,-1 1 1,1-1-1,0 1 1,0-1-1,-1 1 1,1 0-1,-1 0 0,1 0 1,-1 0-1,0 0 1,1 1-1,-1-1 1,0 1-1,-2-1 1,0 1 55,-1-1-1,1 1 1,0 0 0,-1 0 0,1 1-1,0-1 1,0 1 0,0 0 0,0 1-1,-1-1 1,2 1 0,-1 0 0,0 0 0,0 1-1,1-1 1,-1 1 0,1 0 0,0 0-1,0 1 1,0-1 0,-6 7 0,6-5-166,1 1 0,-1 0 1,1 0-1,0 0 0,0 0 1,1 1-1,0-1 0,0 1 1,0 0-1,1-1 0,0 1 1,1 0-1,-1 0 0,1-1 1,0 1-1,2 10 0,0-6-243,0 0 0,1-1 0,0 1 0,1-1 0,0 0 0,0 0 0,1 0 0,0 0 0,1-1 0,0 0 0,1 0 0,0-1 0,0 0 0,1 0 0,0 0 0,0-1 0,14 9 0,-15-11-322,1-1 1,0 0-1,0 0 0,0-1 0,1 0 0,-1 0 1,1-1-1,-1 0 0,15 2 0,-15-4-310,0 0-1,0 0 1,0-1-1,0 0 0,0 0 1,-1-1-1,1 0 1,0 0-1,-1-1 1,0 0-1,12-7 0,-15 8 105,-1 0-1,0 0 0,0 0 0,0-1 1,-1 1-1,1-1 0,0 0 0,2-4 1,12-29 2379,-12 17 1554,-1 0 0,2-28 0,-1 8-3936,7-28-957,24-169-1451,-19-2 5290,-19 95 5543,3 188-1170,5 56-4747,0-17-1333,3 53-398,3 245-61,-12-378-6,0 0-1,0 0 1,-1 0-1,1 0 1,-1 0-1,0 0 1,0 0-1,-1 0 1,1 0-1,-1-1 1,0 1 0,0 0-1,0-1 1,-3 4-1,3-5-12,1-1 0,-1 0 0,0 1 0,0-1 0,1 0-1,-1 0 1,0 0 0,0-1 0,0 1 0,0 0 0,0-1 0,0 1-1,0-1 1,-1 1 0,1-1 0,0 0 0,0 0 0,0 0 0,0 0-1,0-1 1,0 1 0,0-1 0,-1 1 0,1-1 0,0 1 0,0-1-1,-2-1 1,2 1-15,-1 0-1,1 0 0,-1 0 1,1 0-1,-1-1 1,1 1-1,0-1 0,0 1 1,0-1-1,0 0 0,0 0 1,0 0-1,0 0 1,1 0-1,-1 0 0,1 0 1,-1-1-1,1 1 1,0 0-1,0-1 0,0 1 1,0-1-1,0 0 0,1 1 1,-1-1-1,1 1 1,0-1-1,0-2 0,0 1-19,1 0-1,0 1 0,0-1 0,0 1 1,0-1-1,1 1 0,-1 0 0,1 0 1,0-1-1,0 1 0,0 0 0,0 1 1,1-1-1,-1 0 0,1 1 0,0-1 1,-1 1-1,1 0 0,0 0 0,5-2 1,13-8-149,1 2 1,1 1-1,0 0 1,40-8-1,102-12-177,-93 18 262,-23 4 266,-25 5 278,0-2-1,44-13 1,-68 17-408,0 0 0,0 0 1,0 0-1,0 0 0,0 0 0,0 0 1,0 0-1,-1 0 0,1 0 0,0 0 1,0 0-1,0 0 0,0 0 1,0-1-1,0 1 0,0 0 0,0 0 1,0 0-1,0 0 0,0 0 0,0 0 1,0 0-1,0 0 0,0 0 1,0 0-1,0 0 0,0 0 0,0 0 1,0 0-1,0 0 0,0-1 0,0 1 1,0 0-1,0 0 0,0 0 1,0 0-1,0 0 0,0 0 0,0 0 1,0 0-1,1 0 0,-1 0 0,0 0 1,0 0-1,0 0 0,0 0 1,-13-1 376,-19 2 38,19 2-327,0 0 1,0 1-1,0 1 1,0 0-1,1 0 1,0 1-1,-21 14 1,29-17-108,0 0 0,1 0 0,-1 0 0,1 1-1,0-1 1,-1 1 0,2 0 0,-1 0 0,0 0 0,1 0 0,-3 7 0,4-8-1,0 0 0,1 0 0,-1 0 0,1 0 0,-1 0 0,1 0 0,0 0 0,1 0 0,-1 0 0,0 0 0,1 0 0,0 0 0,-1 0 0,1 0 0,1 0 0,-1 0 0,0-1 0,0 1 0,4 4 0,0-1 0,-1-1 0,1 0 0,0 0 0,1-1 0,-1 1 0,1-1 0,0 0 0,0-1 0,0 1 0,0-1 0,1 0 0,0-1 0,-1 1 0,1-2 0,0 1 0,13 1 0,-9-1 0,1-1 0,-1 0 0,0-1 0,0-1 0,0 1 0,1-2 0,-1 0 0,0 0 0,19-7 0,-26 8 0,0-1 0,0 0 0,0 0 0,-1-1 0,1 1 0,-1-1 0,0 1 0,0-1 0,0 0 0,0 0 0,0 0 0,0-1 0,-1 1 0,0-1 0,1 1 0,2-8 0,-4 6 0,1-1 0,0 0 0,-1 0 0,0 0 0,-1 0 0,1 0 0,-1 0 0,0 0 0,-1 0 0,-1-11 0,0 7 0,-1 0 0,0 0 0,0 0 0,-1 0 0,0 0 0,-1 1 0,0 0 0,-1 0 0,0 0 0,0 0 0,-1 1 0,-14-14 0,10 15 0,1 0 0,-1 0 0,-1 1 0,1 1 0,-1 0 0,0 1 0,0 0 0,-1 0 0,1 1 0,-1 1 0,1 0 0,-1 1 0,0 1 0,0 0 0,0 0 0,-16 3 0,6 7 0,18-2 0,16-1 0,-4-6 0,1 1 0,-1-1 0,1 0 0,-1-1 0,1 0 0,0 0 0,-1-1 0,1 0 0,-1 0 0,1 0 0,-1-1 0,1-1 0,-1 1 0,0-1 0,0 0 0,0 0 0,12-9 0,-9 5 0,0-1 0,0 0 0,-1 0 0,0-1 0,0 0 0,-1-1 0,0 1 0,-1-2 0,0 1 0,7-16 0,-5 6 0,-1-2 0,-1 1 0,-1-1 0,-1 0 0,4-34 0,-7 39 0,-1 1 0,-1 0 0,0-1 0,-1 1 0,-1 0 0,0-1 0,-2 1 0,-6-21 0,7 30 0,-1 0 0,1 0 0,-1 1 0,-1-1 0,1 1 0,-1 0 0,0 0 0,0 1 0,-1-1 0,0 1 0,0 0 0,0 1 0,-13-8 0,15 10 0,0 0 0,-1 0 0,1 0 0,-1 0 0,1 1 0,-1-1 0,0 1 0,1 0 0,-1 1 0,0-1 0,0 1 0,0 0 0,0 0 0,0 0 0,1 1 0,-1 0 0,0 0 0,0 0 0,1 1 0,-1-1 0,1 1 0,-8 4 0,11-6 0,0 1 0,-1 0 0,1 0 0,0 0 0,0 0 0,0 0 0,0 0 0,0 0 0,0 1 0,0-1 0,0 0 0,0 1 0,1-1 0,-1 0 0,0 1 0,1-1 0,-1 1 0,1-1 0,0 1 0,-1-1 0,1 1 0,0-1 0,0 1 0,0-1 0,0 1 0,0-1 0,0 1 0,1-1 0,-1 1 0,0-1 0,1 1 0,-1-1 0,1 1 0,-1-1 0,1 0 0,0 1 0,1 0 0,2 5 0,1 0 0,0-1 0,0 0 0,0 0 0,13 11 0,27 17 0,2-2 0,2-2 0,77 36 0,49 29 0,-164-88 0,0 1 0,0-1 0,-1 2 0,0-1 0,-1 2 0,14 15 0,-18-18 0,-1 0 0,0 0 0,0 0 0,-1 1 0,1-1 0,-2 1 0,1 0 0,-1 0 0,0-1 0,-1 2 0,1 14 0,-7 107 0,2-96 0,2 0 0,1 1 0,4 35 0,-4-67 0,1 1 0,0 0 0,0 0 0,0 0 0,1-1 0,-1 1 0,1 0 0,0-1 0,0 0 0,0 1 0,0-1 0,0 0 0,1 0 0,0 0 0,-1 0 0,1-1 0,0 1 0,1-1 0,-1 0 0,0 1 0,1-1 0,-1-1 0,1 1 0,-1-1 0,1 1 0,0-1 0,0 0 0,-1 0 0,1-1 0,0 1 0,0-1 0,5 0 0,11 0 0,-1 0 0,1-2 0,-1 0 0,1-2 0,23-6 0,152-49-942,-139 41 73,131-42-3385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06.943"/>
    </inkml:context>
    <inkml:brush xml:id="br0">
      <inkml:brushProperty name="width" value="0.1" units="cm"/>
      <inkml:brushProperty name="height" value="0.1" units="cm"/>
      <inkml:brushProperty name="color" value="#E71224"/>
    </inkml:brush>
  </inkml:definitions>
  <inkml:trace contextRef="#ctx0" brushRef="#br0">26 753 7505,'-26'-7'18527,"47"3"-18525,465-54 5372,-85-2-4093,283-45-1203,371-37-78,-862 119 0,823-115 0,48-6 0,-739 119 0,-152 13 0,-147 10 428,-17 0-4104,-66-13-13222,3 0 10590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0.581"/>
    </inkml:context>
    <inkml:brush xml:id="br0">
      <inkml:brushProperty name="width" value="0.1" units="cm"/>
      <inkml:brushProperty name="height" value="0.1" units="cm"/>
      <inkml:brushProperty name="color" value="#E71224"/>
    </inkml:brush>
  </inkml:definitions>
  <inkml:trace contextRef="#ctx0" brushRef="#br0">1717 250 8773,'-19'-5'5999,"-5"-1"-3299,-3-11 304,-34-28 0,39 27-1715,-1 2-1,-32-19 1,17 17 156,0 1 0,-54-16-1,50 22-1226,0 1-1,-1 3 0,0 1 1,-52 0-1,-177 8-217,206 3 0,1 2 0,-74 18 0,97-15 0,-103 29 0,123-32 0,0 2 0,0 0 0,1 2 0,-28 18 0,41-23 0,-1 1 0,1 0 0,1 1 0,0 0 0,0 0 0,0 1 0,1-1 0,0 1 0,1 1 0,-8 16 0,-1 9 0,-16 64 0,12-35 0,8-34 0,2 0 0,0 0 0,2 1 0,2-1 0,0 2 0,2 53 0,4-37 0,-3-33 0,2 0 0,-1 0 0,2 1 0,0-1 0,1 0 0,0 0 0,2-1 0,-1 1 0,10 19 0,11 12 0,2-1 0,2-1 0,1-2 0,3-1 0,1-1 0,47 42 0,-42-49 0,1-1 0,80 47 0,-90-62 0,1-2 0,1-1 0,1-2 0,0-1 0,37 8 0,16-1 0,1-3 0,166 6 0,-251-21 0,348-10 0,-288 5 0,0-4 0,-1-2 0,96-30 0,-124 30 0,28-9 0,81-39 0,-123 49 0,0 0 0,0-2 0,-2 0 0,1-1 0,-2-1 0,0-1 0,0 0 0,14-19 0,-15 17 0,-1-1 0,-1-1 0,-1 0 0,0-1 0,-1 0 0,-2-1 0,0 0 0,9-33 0,-14 38 0,6-22 0,-2-1 0,-2 0 0,3-60 0,-9 86 0,-1 0 0,0 0 0,-1 1 0,0-1 0,-1 1 0,-1-1 0,0 1 0,0 0 0,-1 0 0,-13-20 0,5 12 0,0 2 0,-2 0 0,0 1 0,-2 0 0,-20-16 0,-16-11-36,-3 2 0,-2 3 0,-79-41 1,-7 8-3160,-212-66-14457,221 96 11772</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7.232"/>
    </inkml:context>
    <inkml:brush xml:id="br0">
      <inkml:brushProperty name="width" value="0.1" units="cm"/>
      <inkml:brushProperty name="height" value="0.1" units="cm"/>
      <inkml:brushProperty name="color" value="#E71224"/>
    </inkml:brush>
  </inkml:definitions>
  <inkml:trace contextRef="#ctx0" brushRef="#br0">1 68 13853,'0'-41'4369,"0"14"4119,4 41-3977,13 16-3529,-3-7-651,28 71-247,-3 1 1,49 185-1,13 212-104,-7 353 20,-91-811 0,67 405 0,-64-399 6,-6-32-165,0-1 1,1 1-1,0-1 0,1 1 1,0-1-1,0 0 0,0 1 1,1-1-1,4 7 0,7 1-1206,-1-2-1115,-5 1-2111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8.459"/>
    </inkml:context>
    <inkml:brush xml:id="br0">
      <inkml:brushProperty name="width" value="0.1" units="cm"/>
      <inkml:brushProperty name="height" value="0.1" units="cm"/>
      <inkml:brushProperty name="color" value="#E71224"/>
    </inkml:brush>
  </inkml:definitions>
  <inkml:trace contextRef="#ctx0" brushRef="#br0">0 285 13301,'429'-106'3186,"-117"27"-1003,7-11 1536,-309 87-3215,0 1 1,0 0 0,-1 1-1,1 0 1,0 0 0,0 1-1,0 0 1,0 1 0,0 0-1,17 5 1,-20-4-275,0 1 0,0 0 0,0 0 0,-1 1 1,0 0-1,1 0 0,-1 1 0,-1 0 0,1 0 0,-1 0 1,0 0-1,0 1 0,0 0 0,7 12 0,8 18 63,-1 2-1,-1 0 1,-3 1-1,22 78 1,18 171-381,-30-123 88,60 296 0,30 118 0,-56-279 0,-14-81 0,-39-186 0,-2 1 0,0 46 0,-4-78 0,0 0 0,0 0 0,-1-1 0,1 1 0,-1 0 0,0 0 0,1 0 0,-1-1 0,0 1 0,0 0 0,0-1 0,0 1 0,0-1 0,-1 1 0,1-1 0,0 0 0,-1 1 0,1-1 0,-1 0 0,1 0 0,-1 0 0,-3 1 0,-45 18 0,38-16 0,-142 40 0,-234 34 0,303-63 0,9-1-341,-147 22 743,112-30-2483,83-6-812,-50-7 1,64 5 1441,-22-6-2866,34 8 3944,0-1 1,1 0-1,-1 0 1,1 1-1,-1-1 1,1 0 0,-1 0-1,1 0 1,0-1-1,-1 1 1,1 0-1,0 0 1,0-1-1,0 1 1,0-1-1,0 1 1,-1-3-1,-2-23-5863</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8.901"/>
    </inkml:context>
    <inkml:brush xml:id="br0">
      <inkml:brushProperty name="width" value="0.1" units="cm"/>
      <inkml:brushProperty name="height" value="0.1" units="cm"/>
      <inkml:brushProperty name="color" value="#E71224"/>
    </inkml:brush>
  </inkml:definitions>
  <inkml:trace contextRef="#ctx0" brushRef="#br0">18 255 12217,'-17'0'11293,"36"-4"-9157,17-3-3,26-9 3,26-8-800,25-7-1032,9-3-1452,20-4-4933,-38 5 1,-18-1-1,-32 1 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9.298"/>
    </inkml:context>
    <inkml:brush xml:id="br0">
      <inkml:brushProperty name="width" value="0.1" units="cm"/>
      <inkml:brushProperty name="height" value="0.1" units="cm"/>
      <inkml:brushProperty name="color" value="#E71224"/>
    </inkml:brush>
  </inkml:definitions>
  <inkml:trace contextRef="#ctx0" brushRef="#br0">0 252 15921,'0'0'3937,"7"-2"-2277,13-3 28,24-6 8,19-7-252,21-6-588,18-5-423,0 1-1498,15-16-4247,-38 13-1,-18 0 1,-24 2-1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9.654"/>
    </inkml:context>
    <inkml:brush xml:id="br0">
      <inkml:brushProperty name="width" value="0.1" units="cm"/>
      <inkml:brushProperty name="height" value="0.1" units="cm"/>
      <inkml:brushProperty name="color" value="#E71224"/>
    </inkml:brush>
  </inkml:definitions>
  <inkml:trace contextRef="#ctx0" brushRef="#br0">1 323 14909,'0'0'1673,"11"-3"-825,17-4-12,24-6 24,18-8-28,25-6-136,4-4-272,-2-1-436,-3-5-1728,-20-11-2125,-20 13 1,-13 3 0,-20-5-1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19.979"/>
    </inkml:context>
    <inkml:brush xml:id="br0">
      <inkml:brushProperty name="width" value="0.1" units="cm"/>
      <inkml:brushProperty name="height" value="0.1" units="cm"/>
      <inkml:brushProperty name="color" value="#E71224"/>
    </inkml:brush>
  </inkml:definitions>
  <inkml:trace contextRef="#ctx0" brushRef="#br0">5 335 9269,'-4'0'676,"4"-2"-4,5-5 20,21-5 20,26-3 12,25-8 4,27-6-128,23-7-592,14-10-840,-13 3-1816,-11-1 0,-26 3-1,-28 4 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0.972"/>
    </inkml:context>
    <inkml:brush xml:id="br0">
      <inkml:brushProperty name="width" value="0.1" units="cm"/>
      <inkml:brushProperty name="height" value="0.1" units="cm"/>
      <inkml:brushProperty name="color" value="#E71224"/>
    </inkml:brush>
  </inkml:definitions>
  <inkml:trace contextRef="#ctx0" brushRef="#br0">303 57 12601,'-22'-7'1483,"-1"1"-1,0 0 1,0 2-1,0 1 1,-32 0-1,50 3-1200,0 0-1,-1 0 1,1 1-1,0-1 1,0 1-1,0 0 1,0 1 0,0-1-1,0 1 1,1 0-1,-1 0 1,0 1-1,1-1 1,0 1-1,-1 0 1,1 0-1,0 1 1,1-1 0,-1 1-1,1 0 1,-1 0-1,1 0 1,0 0-1,1 0 1,-1 1-1,1-1 1,-1 1-1,2 0 1,-1 0 0,-2 7-1,1 5-32,0 0 0,1 0 0,0 1 0,1-1 0,2 1 0,-1-1 0,2 1 1,0-1-1,7 22 0,-6-26-245,1-1 0,1 1 0,0-1 0,0 0 0,1-1 0,1 1 0,0-1 0,1-1 0,0 1 0,0-1 0,1-1 0,19 17 0,-14-16-4,1 0 0,0-1 0,0 0 0,0-1 0,1-1 0,1-1 0,20 6 0,-29-10 0,0 0 0,1 0 0,0-1 0,-1 0 0,1-1 0,0 0 0,-1 0 0,1-1 0,0 0 0,-1 0 0,1-1 0,-1 0 0,1-1 0,-1 1 0,0-2 0,10-4 0,-13 4 0,0 0 0,0-1 0,0 0 0,0 1 0,-1-2 0,1 1 0,-1 0 0,-1-1 0,1 0 0,-1 1 0,0-2 0,0 1 0,-1 0 0,0 0 0,0-1 0,0 1 0,-1-1 0,0 0 0,0 1 0,0-12 0,-1 2 0,-1 1 0,0 0 0,-1-1 0,0 1 0,-1 0 0,-1 0 0,-1 0 0,-6-14 0,2 9 0,-1 1 0,0 0 0,-2 1 0,0 0 0,-2 1 0,1 1 0,-2 0 0,-29-25 0,35 34 0,0 0 0,0 0 0,-1 1 0,0 0 0,0 0 0,-1 1 0,0 1 0,0 0 0,0 0 0,0 1 0,0 1 0,-1-1 0,0 2 0,1 0 0,-1 0 0,1 1 0,-21 3 0,29-3-131,1 0 1,-1 0-1,0 1 1,1 0-1,-1-1 0,0 1 1,1 0-1,-1 0 1,1 1-1,0-1 0,-1 0 1,1 1-1,0 0 1,0-1-1,0 1 0,0 0 1,0 0-1,0 0 1,0 0-1,1 0 0,-1 1 1,1-1-1,-1 0 1,1 1-1,0-1 0,0 1 1,0-1-1,1 1 1,-1 0-1,0-1 0,1 1 1,0 0-1,0-1 0,0 5 1,0-6 22,0 0 0,0 0 0,0 0 0,0 0 0,0-1 0,1 1 0,-1 0 0,0 0 0,1 0 0,-1-1 0,0 1 0,1 0 0,-1 0 0,1-1 1,-1 1-1,1 0 0,0-1 0,-1 1 0,1-1 0,0 1 0,-1-1 0,1 1 0,0-1 0,0 1 0,0-1 0,20 7-2074,-16-6 1220,1 1 0,0 0 0,-1 0-1,1 0 1,-1 1 0,0 0 0,7 4-1,13 9-4201,9-5-1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1.533"/>
    </inkml:context>
    <inkml:brush xml:id="br0">
      <inkml:brushProperty name="width" value="0.1" units="cm"/>
      <inkml:brushProperty name="height" value="0.1" units="cm"/>
      <inkml:brushProperty name="color" value="#E71224"/>
    </inkml:brush>
  </inkml:definitions>
  <inkml:trace contextRef="#ctx0" brushRef="#br0">3 138 14165,'-1'-5'413,"0"0"-1,1 0 0,-1 0 1,1 0-1,1 0 0,-1 0 1,1-1-1,0 1 0,2-7 1,-1 9-174,0 0 0,0 0 0,0 0 1,0 0-1,1 0 0,-1 0 0,1 1 0,-1 0 1,1-1-1,0 1 0,0 0 0,0 0 0,0 1 0,7-4 1,5-2 382,0 1-1,0 0 1,1 1 0,0 1 0,0 0 0,0 1 0,0 1-1,0 0 1,1 1 0,-1 1 0,1 1 0,15 2 0,-29-2-520,0 0 0,0 0 1,0 0-1,-1 0 0,1 0 0,0 1 1,-1-1-1,1 1 0,-1 0 1,0-1-1,0 1 0,1 0 0,-1 1 1,0-1-1,-1 0 0,4 5 1,-3-2-13,1 0 0,-1 0 0,0 0 0,0 1 1,-1-1-1,1 1 0,-1-1 0,0 7 1,0 8-28,-1 0 1,-1 0 0,-7 37 0,-24 82-64,9-47 0,20-81 0,2-7 0,-1 1 0,1 0 0,0 0 0,0 0 0,1 0 0,-1 0 0,1 0 0,0-1 0,0 1 0,2 9 0,-1-14 0,-1 1 0,1-1 0,-1 1 0,1-1 0,-1 0 0,1 1 0,-1-1 0,1 0 0,-1 1 0,1-1 0,0 0 0,-1 0 0,1 0 0,0 1 0,-1-1 0,1 0 0,0 0 0,-1 0 0,1 0 0,0 0 0,-1 0 0,1 0 0,-1 0 0,1-1 0,1 1 0,19-7 0,-18 6 0,39-14-2009,68-37 0,-96 44 380,0-2 0,0 1 1,13-13-1,-20 15 10,0 0-1,0-1 1,-1 1-1,0-1 0,0 0 1,5-12-1,3-13-3825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5.742"/>
    </inkml:context>
    <inkml:brush xml:id="br0">
      <inkml:brushProperty name="width" value="0.05" units="cm"/>
      <inkml:brushProperty name="height" value="0.05" units="cm"/>
      <inkml:brushProperty name="color" value="#004F8B"/>
    </inkml:brush>
  </inkml:definitions>
  <inkml:trace contextRef="#ctx0" brushRef="#br0">39 35 21650,'0'-2'134,"15"-29"3948,-15 31-4047,0 0 0,0 0 0,0 0 0,0 0 1,0 0-1,0-1 0,0 1 0,0 0 0,1 0 0,-1 0 0,0 0 0,0 0 0,0 0 0,0 0 0,0 0 1,0 0-1,1 0 0,-1 0 0,0 0 0,0 0 0,0 0 0,0 0 0,0 0 0,0 0 0,1 0 0,-1 0 1,0 0-1,0 0 0,0 0 0,0 0 0,0 0 0,1 0 0,-1 0 0,0 0 0,0 0 0,0 0 0,0 1 1,0-1-1,0 0 0,0 0 0,0 0 0,1 0 0,-1 0 0,0 0 0,0 0 0,0 0 0,0 1 0,0-1 1,0 0-1,0 0 0,0 0 0,0 0 0,0 0 0,0 0 0,0 1 0,0-1 0,4 22 1061,-3-1-378,-2 0-1,0-1 1,-1 1-1,-8 38 1,-32 77-501,40-132-217,1-1 0,0 0 0,0 1 0,0-1 0,0 1 0,1 0 0,-1 5 0,2-9 0,-1 1 0,0 0 0,0-1 0,1 1 0,-1 0 0,0-1 0,1 1 0,-1 0 0,1-1 0,-1 1 0,1-1 0,-1 1 0,1-1 0,-1 1 0,1-1 0,0 1 0,-1-1 0,1 1 0,0-1 0,-1 0 0,1 1 0,0-1 0,-1 0 0,1 0 0,0 0 0,0 1 0,-1-1 0,1 0 0,0 0 0,0 0 0,-1 0 0,1 0 0,0 0 0,0 0 0,-1-1 0,1 1 0,0 0 0,0-1 0,43-5 0,63-20 0,-59 14 0,53-8 0,-86 18 0,-1 1 0,1 0 0,-1 1 0,1 1 0,0 0 0,-1 1 0,1 1 0,14 4 0,-21-4 0,-1-1 0,-1 1 0,1 1 0,0-1 0,-1 1 0,0 0 0,0 1 0,0-1 0,0 1 0,-1 1 0,0-1 0,0 1 0,0-1 0,6 12 0,-8-13 0,-2 0 0,1 0 0,0 0 0,-1 0 0,1 0 0,-1 1 0,0-1 0,-1 0 0,1 1 0,-1-1 0,0 0 0,0 1 0,0-1 0,-1 0 0,1 1 0,-1-1 0,0 0 0,0 1 0,-1-1 0,1 0 0,-1 0 0,0 0 0,0 0 0,0-1 0,-1 1 0,-3 4 0,-4 3 0,0 0 0,-2-1 0,1 0 0,-1 0 0,-1-1 0,1-1 0,-1 0 0,-1-1 0,0 0 0,0-1 0,0-1 0,-20 5 0,0-1 0,0-2 0,-1-2 0,1-1 0,-47-1 0,67-3-1,0 0-1,-22-4 1,33 3-128,-1 0 0,1 1 0,0-1 0,-1 0 0,1-1 0,0 1 0,0-1 0,0 1 1,0-1-1,0 0 0,0 0 0,0 0 0,1 0 0,-1-1 0,1 1 0,-3-4 0,4 4-146,0 0 0,0 0 0,0 0-1,1 0 1,-1 0 0,1 0 0,-1 0-1,1 0 1,0 0 0,0 0 0,0 0-1,0-1 1,0 1 0,0 0 0,1 0-1,-1 0 1,2-4 0,17-38-5646,-11 30 3399,13-27-3203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1.934"/>
    </inkml:context>
    <inkml:brush xml:id="br0">
      <inkml:brushProperty name="width" value="0.1" units="cm"/>
      <inkml:brushProperty name="height" value="0.1" units="cm"/>
      <inkml:brushProperty name="color" value="#E71224"/>
    </inkml:brush>
  </inkml:definitions>
  <inkml:trace contextRef="#ctx0" brushRef="#br0">85 51 16345,'0'-4'859,"-1"-33"3472,-1 28-1520,-3 19 729,1 8-2431,0 0 1,2 0-1,-2 21 1,4 2-888,7 62-1,-6-93-221,1 0 0,0-1 0,0 1 0,1 0 0,0-1 0,1 1 0,0-1 0,1 0 0,-1 0 0,13 15 0,-14-21 0,0 1 0,0-1 0,0 0 0,1 0 0,0 0 0,-1 0 0,1-1 0,0 1 0,0-1 0,0 0 0,1 0 0,-1 0 0,1-1 0,-1 0 0,1 0 0,-1 0 0,1 0 0,-1-1 0,1 1 0,0-1 0,-1-1 0,1 1 0,-1 0 0,1-1 0,7-2 0,-9 2 0,0 0 0,1-1 0,-1 1 0,0-1 0,0 1 0,1-1 0,-2 0 0,1 0 0,0 0 0,0-1 0,-1 1 0,1-1 0,-1 0 0,0 1 0,1-1 0,-1 0 0,-1 0 0,1 0 0,0-1 0,-1 1 0,0 0 0,1-1 0,-1 1 0,-1-1 0,1 1 0,0-1 0,-1 1 0,0-1 0,0 1 0,0-1 0,-1-6 0,0-1 0,0 0 0,-1 0 0,0 0 0,-1 0 0,0 1 0,-1-1 0,0 1 0,-11-19 0,8 19 18,1 1-1,-1 0 1,0 0 0,-1 0 0,0 1-1,0 1 1,-1-1 0,0 1 0,-1 1-1,-15-9 1,19 12-146,0 0 0,0 1 0,-1 0 0,1 0 0,-1 1 0,1 0 0,-1 0 0,-7 0 0,8 1-288,1 0 0,-1 1 1,0-1-1,1 2 0,-1-1 1,1 0-1,0 1 0,-1 0 1,1 0-1,-7 5 0,11-7 51,0 0 0,0 1-1,0-1 1,-1 1 0,1 0 0,0-1 0,0 1-1,1 0 1,-1-1 0,0 1 0,0 0-1,0 0 1,0 0 0,1 0 0,-1 0 0,0 0-1,1 0 1,-1 0 0,1 0 0,-1 0-1,1 0 1,-1 0 0,1 0 0,0 0-1,0 1 1,-1-1 0,1 0 0,0 1 0,5 17-5184</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2.260"/>
    </inkml:context>
    <inkml:brush xml:id="br0">
      <inkml:brushProperty name="width" value="0.1" units="cm"/>
      <inkml:brushProperty name="height" value="0.1" units="cm"/>
      <inkml:brushProperty name="color" value="#E71224"/>
    </inkml:brush>
  </inkml:definitions>
  <inkml:trace contextRef="#ctx0" brushRef="#br0">0 65 17194,'2'-64'8847,"3"70"-7611,6 13 120,-10-18-1170,65 126 3787,-29-53-4065,63 93 0,-86-146-719,15 21-1821,-11-27-1766,4-9-3695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2.598"/>
    </inkml:context>
    <inkml:brush xml:id="br0">
      <inkml:brushProperty name="width" value="0.1" units="cm"/>
      <inkml:brushProperty name="height" value="0.1" units="cm"/>
      <inkml:brushProperty name="color" value="#E71224"/>
    </inkml:brush>
  </inkml:definitions>
  <inkml:trace contextRef="#ctx0" brushRef="#br0">4 129 10677,'-2'-41'1872,"1"26"-523,0 0 1,2-1-1,2-22 0,-3 38-1254,0 0 0,0 0 0,0-1 0,1 1 0,-1 0-1,0 0 1,0-1 0,0 1 0,1 0 0,-1 0 0,0-1 0,0 1-1,1 0 1,-1 0 0,0 0 0,0 0 0,1 0 0,-1-1 0,0 1-1,1 0 1,-1 0 0,0 0 0,1 0 0,-1 0 0,0 0 0,1 0-1,-1 0 1,0 0 0,0 0 0,1 0 0,-1 0 0,0 0 0,1 0-1,-1 0 1,0 1 0,1-1 0,-1 0 0,0 0 0,0 0-1,1 0 1,-1 1 0,0-1 0,0 0 0,1 0 0,-1 0 0,0 1-1,0-1 1,0 0 0,1 1 0,13 11 1817,-14-12-1851,11 11 688,0 2 0,-1-1 0,0 1 0,-1 1 0,-1-1 0,0 2 0,11 28 0,-3 4 336,12 60 1,-19-66-2618,1-1 0,26 60 0,-35-98 1249,-1 0-1,2-1 0,-1 1 1,0 0-1,0 0 0,0-1 1,1 1-1,-1-1 1,1 1-1,0-1 0,-1 0 1,4 2-1,10 10-6152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2.928"/>
    </inkml:context>
    <inkml:brush xml:id="br0">
      <inkml:brushProperty name="width" value="0.1" units="cm"/>
      <inkml:brushProperty name="height" value="0.1" units="cm"/>
      <inkml:brushProperty name="color" value="#E71224"/>
    </inkml:brush>
  </inkml:definitions>
  <inkml:trace contextRef="#ctx0" brushRef="#br0">1 245 14713,'0'-2'808,"3"-1"16,7-6 33,18-4 11,15-7 0,17-6-172,23-2-672,20-10-3953,-21 1 1,-13 3 0,-11 0-1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5.245"/>
    </inkml:context>
    <inkml:brush xml:id="br0">
      <inkml:brushProperty name="width" value="0.1" units="cm"/>
      <inkml:brushProperty name="height" value="0.1" units="cm"/>
      <inkml:brushProperty name="color" value="#E71224"/>
    </inkml:brush>
  </inkml:definitions>
  <inkml:trace contextRef="#ctx0" brushRef="#br0">1695 130 9329,'-6'-4'5054,"-12"-7"-2784,0 8-782,-1-1 0,-37 0 0,-89 10 1104,140-6-2471,-92 13 1702,1 4 0,-116 36 0,155-38-1397,-361 88 740,292-79-1069,67-14-14,-59 18 1,77-16-61,26-9-6,0 1 0,0 1-1,0 0 1,1 1 0,0 0-1,-17 12 1,26-14-25,0 0 0,1 0 0,0 1 0,0 0 0,1 0 1,-1 0-1,-4 11 0,-19 45-65,23-51 48,-1 8-33,1 0-1,1 1 1,1-1-1,0 0 0,1 1 1,1 0-1,3 22 1,-2-18-19,0-18 95,0 0-1,0 0 0,1 0 1,-1 0-1,1 0 0,0-1 1,1 1-1,-1-1 0,1 1 1,0-1-1,0 0 0,0 0 1,0 0-1,1-1 0,6 7 0,-2-3 43,1 0-1,0-1 1,0 0-1,0 0 1,1-1-1,12 5 1,-4-6 116,0 0 0,0-2 1,0 0-1,0-1 0,0-1 1,29-3-1,-12 2-49,4-2-86,-1-1 0,61-15 0,76-30-45,-82 21 8,127-29-4,107-33 0,-212 43 0,-77 30 0,73-22 0,-77 30 0,45-18 0,-69 23 0,0 0 0,0-1 0,-1-1 0,0 1 0,0-2 0,0 1 0,-1-1 0,14-15 0,-20 19 0,0 0 0,-1-1 0,1 1 0,-1-1 0,0 1 0,0-1 0,0 0 0,0 1 0,-1-1 0,1 0 0,-1 0 0,0 1 0,0-1 0,-1-6 0,0-3 0,-1 0 0,-6-22 0,1 16 0,0 0 0,-2 1 0,0 0 0,0 1 0,-20-26 0,-69-73 0,93 111 14,-1 0-1,0 0 1,0 1-1,0-1 1,-1 1-1,1 1 1,-1 0 0,0 0-1,0 0 1,0 0-1,0 1 1,0 0-1,-1 1 1,-12-1 0,13 1-536,-1 1 1,1 0 0,-1 1 0,1 0 0,0 0-1,-11 3 1,13-2-946,-1 0 0,1 0 0,-1 0-1,1 1 1,0 0 0,0 0 0,1 0 0,-8 7-1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6.694"/>
    </inkml:context>
    <inkml:brush xml:id="br0">
      <inkml:brushProperty name="width" value="0.1" units="cm"/>
      <inkml:brushProperty name="height" value="0.1" units="cm"/>
      <inkml:brushProperty name="color" value="#E71224"/>
    </inkml:brush>
  </inkml:definitions>
  <inkml:trace contextRef="#ctx0" brushRef="#br0">0 372 17054,'0'0'1110,"18"15"3371,21 22 553,54 39-1,-91-75-5031,0-1 0,-1 0 0,1 0 0,-1 0 0,1 0 0,0 0 0,-1 0 1,1 0-1,0-1 0,-1 1 0,1 0 0,-1-1 0,1 0 0,-1 1 0,1-1 0,-1 0 1,1 0-1,-1 1 0,0-1 0,0 0 0,1 0 0,-1-1 0,2-1 0,1 0 3,63-52-68,-35 27-979,39-26-1,-39 33-169,19-13-2300,-2-1-1,51-48 1,-12-7-2777,-15 6 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27.426"/>
    </inkml:context>
    <inkml:brush xml:id="br0">
      <inkml:brushProperty name="width" value="0.1" units="cm"/>
      <inkml:brushProperty name="height" value="0.1" units="cm"/>
      <inkml:brushProperty name="color" value="#E71224"/>
    </inkml:brush>
  </inkml:definitions>
  <inkml:trace contextRef="#ctx0" brushRef="#br0">1 543 26502,'3'1'696,"2"2"1,4 5-1,4 3 0,3 3 0,-3 0 0,3 0 0,-2-7 0,-1 0 0,1-5-696,10-4 0,5-12 0,14-14 0,12-19 0,18-26-1184,30-62-5133,20-11 1,8-33-1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41.698"/>
    </inkml:context>
    <inkml:brush xml:id="br0">
      <inkml:brushProperty name="width" value="0.1" units="cm"/>
      <inkml:brushProperty name="height" value="0.1" units="cm"/>
      <inkml:brushProperty name="color" value="#E71224"/>
    </inkml:brush>
  </inkml:definitions>
  <inkml:trace contextRef="#ctx0" brushRef="#br0">0 653 14501,'19'15'892,"4"4"253,9 3 451,7 3 300,-11-6 0,-6-7-4,2-3 4,-7-5 1,1-4-1,10-13-692,1-14-204,16-16-248,13-21-1452,37-26-2232,-3-30-2833,15-14 1,-10-13-1,-10 7 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5:51.253"/>
    </inkml:context>
    <inkml:brush xml:id="br0">
      <inkml:brushProperty name="width" value="0.1" units="cm"/>
      <inkml:brushProperty name="height" value="0.1" units="cm"/>
      <inkml:brushProperty name="color" value="#E71224"/>
    </inkml:brush>
  </inkml:definitions>
  <inkml:trace contextRef="#ctx0" brushRef="#br0">26 749 17946,'-26'-77'9320,"36"89"-4744,20 7-3169,24 5-1889,-44-22 483,0 0 0,0 0 0,0-1 1,1-1-1,-1 1 0,0-2 0,0 1 0,0-1 0,0-1 0,0 0 0,0-1 1,0 1-1,0-2 0,-1 1 0,1-1 0,-1-1 0,10-6 0,14-11-52,0-1 0,-2-2-1,30-30 1,-45 41-27,111-108-3490,56-70-6650,-82 72 3981,-15-3 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04.265"/>
    </inkml:context>
    <inkml:brush xml:id="br0">
      <inkml:brushProperty name="width" value="0.1" units="cm"/>
      <inkml:brushProperty name="height" value="0.1" units="cm"/>
      <inkml:brushProperty name="color" value="#E71224"/>
    </inkml:brush>
  </inkml:definitions>
  <inkml:trace contextRef="#ctx0" brushRef="#br0">928 701 21026,'-5'-3'267,"-1"-1"1,1 1-1,-1 0 1,0 0-1,0 1 0,0 0 1,-1 0-1,1 0 1,0 1-1,-1 0 0,1 0 1,-1 0-1,1 1 1,-11 1-1,4 0 22,1 0 1,-1 1-1,1 1 1,0 0-1,0 1 1,-20 9-1,18-6-17,1 0 1,0 2-1,0 0 0,0 0 0,2 1 1,-1 0-1,1 1 0,1 1 0,0-1 1,-13 21-1,16-22-93,1 1 0,0 0-1,1 1 1,0 0 0,1-1 0,0 1 0,1 0 0,0 1-1,1-1 1,0 1 0,1-1 0,0 1 0,2 17 0,0-24-168,-1-1 0,1 1 1,0-1-1,1 0 0,-1 1 1,1-1-1,0 0 0,1 0 1,-1 0-1,1 0 0,0-1 1,0 1-1,0-1 0,1 1 1,-1-1-1,6 4 0,-3-4-8,-1 0 0,1 0-1,0-1 1,0 0-1,0 0 1,1-1-1,-1 1 1,1-1-1,-1-1 1,1 1-1,11 0 1,-3-1-5,-1-1 1,0-1-1,1 0 1,-1-1-1,0 0 1,0-1-1,0-1 1,0 0-1,-1-1 1,1 0-1,21-14 1,-25 13 1,-1 0 0,0-1 0,0 0 0,-1-1 0,1 0 0,-2 0 0,1-1 0,-1 0 0,-1 0 0,0 0 0,0-1 0,-1 0 0,8-20 0,-7 12 0,-1-2 0,-1 1 0,-1 0 0,-1-1 0,0 1 0,-1-1 0,-3-21 0,2 19 0,3 33 0,3 14 0,-1-11 0,1 1 0,0-2 0,1 1 0,1-1 0,0 0 0,0-1 0,2 0 0,-1 0 0,2-1 0,-1 0 0,1-1 0,1 0 0,0-1 0,0 0 0,1-1 0,0 0 0,1-1 0,-1-1 0,1 0 0,1-1 0,-1 0 0,27 4 0,-36-8 0,1-1 0,-1 1 0,1-1 0,-1-1 0,1 1 0,-1-1 0,0 0 0,1 0 0,-1-1 0,0 0 0,0 0 0,5-2 0,-7 2 0,0 0 0,0 0 0,-1 0 0,1 0 0,-1-1 0,1 1 0,-1-1 0,0 1 0,0-1 0,0 0 0,0 0 0,-1 0 0,1 0 0,-1 0 0,1 0 0,-1 0 0,0-1 0,-1 1 0,1 0 0,0-6 0,0-5 0,-1-1 0,-1 1 0,0 0 0,-1 0 0,-1 0 0,0 0 0,-1 1 0,0-1 0,-8-14 0,-63-120 0,64 129 0,-32-55 0,-3 3 0,-68-81 0,79 111 0,-2 2 0,-1 2 0,-2 1 0,-77-53 0,98 77 0,-1 0 0,0 2 0,0 0 0,-1 1 0,-1 2 0,1 0 0,-1 1 0,-43-6 0,50 11 0,-1 0 0,0 1 0,0 1 0,0 0 0,0 1 0,1 1 0,-1 1 0,1 0 0,-1 0 0,1 2 0,1 0 0,-1 1 0,-19 12 0,13-4 0,0 0 0,1 1 0,1 1 0,0 1 0,1 1 0,1 0 0,-20 31 0,18-19 0,1 0 0,2 1 0,0 1 0,-19 64 0,21-45 0,3 0 0,2 1 0,2 0 0,2 1 0,3 0 0,2-1 0,8 65 0,-2-74 0,1-1 0,3 0 0,1-1 0,2 0 0,29 62 0,-28-75 0,1-2 0,2 0 0,0-1 0,2-1 0,1 0 0,0-2 0,2 0 0,38 30 0,-25-27-65,2-2 0,1-2 1,1-1-1,0-2 0,2-2 0,0-1 0,1-3 1,0-1-1,57 8 0,-23-9-974,0-4-1,1-2 1,0-5-1,107-12 1,-103 2-2675,154-40-1,-185 34 2002,-1-1-1,0-3 0,-1-1 1,44-29-1,51-52-3746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6.074"/>
    </inkml:context>
    <inkml:brush xml:id="br0">
      <inkml:brushProperty name="width" value="0.05" units="cm"/>
      <inkml:brushProperty name="height" value="0.05" units="cm"/>
      <inkml:brushProperty name="color" value="#004F8B"/>
    </inkml:brush>
  </inkml:definitions>
  <inkml:trace contextRef="#ctx0" brushRef="#br0">1 70 9177,'0'-9'1032,"2"-4"124,8 0 136,15-2 132,12 5 108,19 7 69,20-1 67,6 2 36,-1 2 12,-6 0-964,-12 7-444,-9 2-640,9 8-1424,-31 7-2496,-15 6-1,-3 2 1,-5 2-1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11.206"/>
    </inkml:context>
    <inkml:brush xml:id="br0">
      <inkml:brushProperty name="width" value="0.1" units="cm"/>
      <inkml:brushProperty name="height" value="0.1" units="cm"/>
      <inkml:brushProperty name="color" value="#E71224"/>
    </inkml:brush>
  </inkml:definitions>
  <inkml:trace contextRef="#ctx0" brushRef="#br0">41 92 6233,'-40'0'13311,"82"-1"-13077,1-2 1,0-2 0,-1-2 0,0-2-1,0-2 1,76-30 0,-95 27-15,-37 14-252,-40 11-157,53-10 192,-94 31-289,181-39 948,-73 5-585,-10 1-35,1 1-1,-1-1 1,1 0-1,-1 0 1,1 0-1,-1 0 1,0-1-1,0 1 1,5-4-1,-7 4 25,11-2-1296,-2 4 50,10 0-783,-2-6-2898,-7-3 565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18.747"/>
    </inkml:context>
    <inkml:brush xml:id="br0">
      <inkml:brushProperty name="width" value="0.1" units="cm"/>
      <inkml:brushProperty name="height" value="0.1" units="cm"/>
      <inkml:brushProperty name="color" value="#E71224"/>
    </inkml:brush>
  </inkml:definitions>
  <inkml:trace contextRef="#ctx0" brushRef="#br0">682 189 9537,'1'-38'5020,"0"21"-2314,-1 1-1,0 0 0,-3-19 0,2 32-2431,-1 0 0,1-1 0,-1 1 0,1 0 0,-1 0 0,0 0-1,-1 1 1,1-1 0,0 0 0,-1 1 0,1-1 0,-1 1 0,0 0-1,0 0 1,0 0 0,0 0 0,0 1 0,0-1 0,0 1 0,-1 0 0,1 0-1,-7-2 1,-6-1-21,1 1 0,-1 1 0,-27-2-1,-106 6-166,127 0-88,1 1 1,-1 1 0,1 1-1,-39 15 1,41-13 1,1 1 0,0 1 0,1 1 0,0 0 0,-22 19 0,30-22 0,1 2 0,-1 0 0,2 0 0,-1 0 0,1 1 0,1 0 0,0 0 0,0 1 0,1-1 0,-6 17 0,6-8 0,0 1 0,1-1 0,0 1 0,0 31 0,6 86 0,0-51 0,-1-59 0,1 1 0,1-1 0,1 0 0,1 0 0,2 0 0,0 0 0,2-1 0,1-1 0,1 1 0,26 42 0,-27-55 0,0 0 0,0-1 0,1 0 0,0 0 0,1-2 0,1 1 0,0-1 0,0-1 0,26 13 0,0-2 0,1-3 0,58 18 0,-77-29 0,1 0 0,0-2 0,0 0 0,0-2 0,0 0 0,1-1 0,-1-2 0,42-5 0,-57 4 0,0 0 0,0-1 0,0 0 0,0 0 0,0-1 0,-1 0 0,1 0 0,-1 0 0,0-1 0,0 0 0,-1 0 0,0 0 0,10-12 0,-6 4 0,1-1 0,-2 0 0,0 0 0,0-1 0,7-21 0,4-20 0,-1-2 0,11-72 0,-24 99 0,-2-1 0,-1 1 0,-1-1 0,-2 0 0,-1 1 0,-6-32 0,5 50 12,-1 1 1,1-1-1,-2 1 0,0 0 0,0 1 1,-1-1-1,-1 1 0,0 0 1,0 1-1,-1-1 0,0 2 0,-1-1 1,-19-15-1,16 15-335,-2 0 0,1 1 0,-1 1 0,-1 0 0,1 1 0,-1 1 0,0 0 1,-1 1-1,0 1 0,-26-4 0,-28 2-8146,-72 2 0,137 4 8057,-72-1-5604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27.794"/>
    </inkml:context>
    <inkml:brush xml:id="br0">
      <inkml:brushProperty name="width" value="0.1" units="cm"/>
      <inkml:brushProperty name="height" value="0.1" units="cm"/>
      <inkml:brushProperty name="color" value="#E71224"/>
    </inkml:brush>
  </inkml:definitions>
  <inkml:trace contextRef="#ctx0" brushRef="#br0">1 588 16874,'0'-1'367,"0"0"0,0 0 1,0 0-1,0 0 1,0 0-1,0 0 1,0 0-1,0 0 1,0 0-1,0 0 1,1 0-1,-1 0 0,7-9 4043,-6 9-4043,12-1 3074,6 4-3316,15 2 722,4 1-265,1-2 0,50-1 0,-79-3-569,1 0 0,0 0 0,-1-1 0,1 0 0,-1-1 0,0 0 0,0-1 0,0 0 0,-1 0-1,1-1 1,-1 0 0,0-1 0,12-9 0,1-7-47,24-30 1,2-3-615,41-47-3326,-64 71 711,1 0 1,59-51-1,3 9-2830,-3 0 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29.376"/>
    </inkml:context>
    <inkml:brush xml:id="br0">
      <inkml:brushProperty name="width" value="0.1" units="cm"/>
      <inkml:brushProperty name="height" value="0.1" units="cm"/>
      <inkml:brushProperty name="color" value="#E71224"/>
    </inkml:brush>
  </inkml:definitions>
  <inkml:trace contextRef="#ctx0" brushRef="#br0">44 222 9001,'-34'4'16302,"49"-5"-13245,27-3-2514,-1-2 1,0-2-1,0-1 0,-1-2 0,0-2 1,71-34-1,-78 28-2301,-55 22-4711,-63 25 512,-71 26-664,111-37 7581,-61 34 0,117-54 3082,12 0-2283,12-2-976,32-11-404,0-3 0,-2-3 0,95-44 1,-167 62-3007,-15 8 1596,-108 33-2230,108-29 3033,1 0 0,0 1 0,-36 24 1,47-26 522,10-3 458,22-6 254,20-5-1570,45-16 0,-39 7-1126,-1-2 0,-1-2 0,-1-2 0,52-33 0,9-14-1320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14.606"/>
    </inkml:context>
    <inkml:brush xml:id="br0">
      <inkml:brushProperty name="width" value="0.1" units="cm"/>
      <inkml:brushProperty name="height" value="0.1" units="cm"/>
      <inkml:brushProperty name="color" value="#E71224"/>
    </inkml:brush>
  </inkml:definitions>
  <inkml:trace contextRef="#ctx0" brushRef="#br0">0 120 8649,'5'3'5555,"8"-4"-3322,18-7-1503,-24 6 18,196-53 1380,-67 19-4027,-135 36 1785,-1 0 0,0 0 0,0 0-1,1 0 1,-1 0 0,0 0 0,1 0 0,-1-1 0,0 1 0,1 0 0,-1 0 0,0 0 0,0 0 0,1 0 0,2-6-2509,-3 5 2509,0 1 0,0 0 0,0-1 0,0 1 0,0 0 0,0 0 0,0-1 0,-1 1 0,1 0 0,0-1 0,0 1-1,0 0 1,-1-1-114,1 0 40,-1 1 0,0-1 0,1 0 0,-1 1 0,0-1 0,1 1-1,-1-1 1,0 1 0,0-1 0,0 1 0,1-1 0,-1 1 0,0 0-1,0 0 1,0-1 0,0 1 0,0 0 0,-1 0 0,-18 2-2648,-10 3-1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14.935"/>
    </inkml:context>
    <inkml:brush xml:id="br0">
      <inkml:brushProperty name="width" value="0.1" units="cm"/>
      <inkml:brushProperty name="height" value="0.1" units="cm"/>
      <inkml:brushProperty name="color" value="#E71224"/>
    </inkml:brush>
  </inkml:definitions>
  <inkml:trace contextRef="#ctx0" brushRef="#br0">0 142 6353,'0'6'700,"0"-2"36,5 1 56,9-2 12,17-8-44,19-8-440,24-17-2412,21 5 0,7-15-1,4-7 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44.942"/>
    </inkml:context>
    <inkml:brush xml:id="br0">
      <inkml:brushProperty name="width" value="0.1" units="cm"/>
      <inkml:brushProperty name="height" value="0.1" units="cm"/>
      <inkml:brushProperty name="color" value="#E71224"/>
    </inkml:brush>
  </inkml:definitions>
  <inkml:trace contextRef="#ctx0" brushRef="#br0">1 883 15273,'2'-2'325,"0"1"0,0-1 0,1 1 0,-1 0 0,0 0 0,1 0 0,-1 0 0,1 0 0,-1 0 0,1 1 0,0-1 0,-1 1 0,1-1 0,-1 1 0,1 0 0,0 0 0,-1 1 0,1-1 0,0 0 0,-1 1 0,5 1 0,9 2 651,0 1-1,18 8 0,-30-11-706,26 13 1149,-1 0 0,47 34 0,-50-30-699,0-2 1,1-1-1,35 14 1,-60-29-719,1 0-1,-1 0 1,0 0 0,0-1 0,0 1 0,1-1 0,-1 0 0,0 0-1,1 1 1,-1-1 0,0-1 0,0 1 0,1 0 0,-1 0 0,0-1 0,0 0-1,1 1 1,-1-1 0,0 0 0,0 0 0,2-1 0,2-2-2,-1-1 1,0 0-1,0 0 1,-1 0-1,8-11 1,-3 4 1,204-244-3314,-47 58-3027,118-169-5213,-153 184 5777</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39.427"/>
    </inkml:context>
    <inkml:brush xml:id="br0">
      <inkml:brushProperty name="width" value="0.1" units="cm"/>
      <inkml:brushProperty name="height" value="0.1" units="cm"/>
      <inkml:brushProperty name="color" value="#E71224"/>
    </inkml:brush>
  </inkml:definitions>
  <inkml:trace contextRef="#ctx0" brushRef="#br0">0 23 11525,'44'-1'15434,"14"-3"-10512,113-3-8689,-170 7 3451,1 0-1,0 0 1,-1 0 0,1 0 0,-1-1 0,1 1-1,0 0 1,-1-1 0,1 0 0,-1 1-1,1-1 1,-1 0 0,1 1 0,-1-1-1,0 0 1,3-2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0.609"/>
    </inkml:context>
    <inkml:brush xml:id="br0">
      <inkml:brushProperty name="width" value="0.1" units="cm"/>
      <inkml:brushProperty name="height" value="0.1" units="cm"/>
      <inkml:brushProperty name="color" value="#E71224"/>
    </inkml:brush>
  </inkml:definitions>
  <inkml:trace contextRef="#ctx0" brushRef="#br0">20 95 8513,'-19'2'11535,"30"-2"-10151,62 0-1026,742-31 2771,-365-34-382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0.981"/>
    </inkml:context>
    <inkml:brush xml:id="br0">
      <inkml:brushProperty name="width" value="0.1" units="cm"/>
      <inkml:brushProperty name="height" value="0.1" units="cm"/>
      <inkml:brushProperty name="color" value="#E71224"/>
    </inkml:brush>
  </inkml:definitions>
  <inkml:trace contextRef="#ctx0" brushRef="#br0">1 63 12861,'115'0'4758,"133"0"958,6-4-4323,252-32-4069,-496 35 2258,34-7-1844,-19-5-2445,-24 12 4271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6.403"/>
    </inkml:context>
    <inkml:brush xml:id="br0">
      <inkml:brushProperty name="width" value="0.05" units="cm"/>
      <inkml:brushProperty name="height" value="0.05" units="cm"/>
      <inkml:brushProperty name="color" value="#004F8B"/>
    </inkml:brush>
  </inkml:definitions>
  <inkml:trace contextRef="#ctx0" brushRef="#br0">0 36 32767,'0'0'0,"2"0"0,5 3-1912,9-6-4257,15-2 1,22-7-1,26-6 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1.308"/>
    </inkml:context>
    <inkml:brush xml:id="br0">
      <inkml:brushProperty name="width" value="0.1" units="cm"/>
      <inkml:brushProperty name="height" value="0.1" units="cm"/>
      <inkml:brushProperty name="color" value="#E71224"/>
    </inkml:brush>
  </inkml:definitions>
  <inkml:trace contextRef="#ctx0" brushRef="#br0">1 162 9833,'4'1'472,"10"1"180,18-2 84,19 0 20,21-5 28,25-8-64,20-5-232,12-4-672,15-10-2664,-23 8 0,-17-1 0,-26-1-1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4.709"/>
    </inkml:context>
    <inkml:brush xml:id="br0">
      <inkml:brushProperty name="width" value="0.1" units="cm"/>
      <inkml:brushProperty name="height" value="0.1" units="cm"/>
      <inkml:brushProperty name="color" value="#E71224"/>
    </inkml:brush>
  </inkml:definitions>
  <inkml:trace contextRef="#ctx0" brushRef="#br0">1 610 16193,'2'-1'3224,"14"-2"-1504,-1 4-869,0 0 0,0 1 0,0 0 1,-1 1-1,1 1 0,-1 0 0,0 1 0,0 1 1,-1 0-1,14 8 0,29 12 1082,-52-25-1910,1 1-1,-1-1 1,1 0 0,0-1-1,-1 1 1,1-1 0,0 0-1,-1 0 1,1 0 0,0 0-1,-1-1 1,1 0 0,-1 0-1,1 0 1,6-4 0,6-2-35,0-2 0,25-16 1,-39 24 17,141-107-134,-8 5-1940,311-176-13511,-377 236 13144,100-59-3841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58.148"/>
    </inkml:context>
    <inkml:brush xml:id="br0">
      <inkml:brushProperty name="width" value="0.1" units="cm"/>
      <inkml:brushProperty name="height" value="0.1" units="cm"/>
      <inkml:brushProperty name="color" value="#E71224"/>
    </inkml:brush>
  </inkml:definitions>
  <inkml:trace contextRef="#ctx0" brushRef="#br0">787 817 12169,'4'-22'10787,"3"-3"-5598,-4 15-4285,0 1-1,-1-1 1,0 0-1,1-14 0,-3 23-899,0 0 0,0 0 0,0 0 0,0 0-1,0 0 1,-1 0 0,1 0 0,0 0 0,-1 0 0,1 0-1,0 0 1,-1 0 0,1 0 0,-1 0 0,1 1 0,-1-1-1,1 0 1,-1 0 0,0 1 0,1-1 0,-1 0 0,0 1-1,0-1 1,-1 0 0,0 0-2,0 0-1,0 0 1,-1 1 0,1-1 0,0 1-1,0 0 1,-1-1 0,1 1-1,0 0 1,-4 1 0,-7 1-6,0 0 0,1 1 0,-15 6 0,22-8 10,-12 5-6,0 0 0,0 1 0,-22 14 0,34-19 0,1 1 0,0-1 0,0 1 0,0 0 0,1 0 0,-1 1 0,1-1 0,0 1 0,0-1 0,0 1 0,0 0 0,1 0 0,-1 0 0,1 1 0,0-1 0,0 1 0,1-1 0,-2 8 0,3-11 0,-1 0 0,1 0 0,0 0 0,0 0 0,0 0 0,0 0 0,1 0 0,-1 0 0,0 0 0,0 0 0,1 0 0,-1 0 0,0 0 0,1 0 0,-1 0 0,1 0 0,-1 0 0,1 0 0,0 0 0,-1-1 0,1 1 0,0 0 0,-1 0 0,1-1 0,0 1 0,1 0 0,1 1 0,0-1 0,-1 0 0,1 0 0,0-1 0,0 1 0,0 0 0,0-1 0,0 0 0,4 1 0,4-2 0,1 1 0,0-2 0,22-5 0,-20 3 0,0-1 0,0 0 0,21-12 0,-29 14 0,-1 0 0,0-1 0,0 1 0,0-1 0,0 0 0,-1 0 0,1-1 0,-1 1 0,0-1 0,0 0 0,5-10 0,1 30 0,0-2 0,1 1 0,1-1 0,14 12 0,-23-23 0,1 1 0,0-1 0,-1 1 0,1-1 0,0 0 0,0-1 0,0 1 0,0-1 0,0 0 0,0 1 0,1-2 0,-1 1 0,0 0 0,0-1 0,1 0 0,-1 0 0,0 0 0,1-1 0,-1 0 0,0 1 0,1-1 0,-1-1 0,0 1 0,0-1 0,0 1 0,0-1 0,-1 0 0,1-1 0,0 1 0,-1-1 0,1 1 0,-1-1 0,0 0 0,0 0 0,0 0 0,0-1 0,-1 1 0,1-1 0,-1 0 0,0 1 0,0-1 0,0 0 0,1-7 0,3-8 0,-1 0 0,-1 0 0,-1 0 0,-1-1 0,0 1 0,-2-1 0,-2-32 0,-2 21 0,-1 0 0,-1 1 0,-1 0 0,-14-33 0,10 35 0,-1 2 0,-2 0 0,-1 0 0,-1 1 0,-1 1 0,-1 1 0,-1 0 0,-1 1 0,0 1 0,-2 2 0,-1 0 0,-42-28 0,48 37 0,0 0 0,-1 0 0,0 2 0,-1 0 0,1 2 0,-1 0 0,-1 0 0,1 2 0,-1 1 0,0 0 0,0 1 0,1 2 0,-1 0 0,0 0 0,0 2 0,0 1 0,0 0 0,1 2 0,-32 10 0,30-5 0,0 0 0,1 1 0,1 1 0,0 1 0,0 0 0,2 2 0,-1 0 0,2 1 0,0 0 0,1 1 0,1 1 0,0 1 0,2 0 0,0 0 0,-18 43 0,22-44 0,1 0 0,1 0 0,1 1 0,1 0 0,0 0 0,1 0 0,2 1 0,0-1 0,0 0 0,2 1 0,1-1 0,0 0 0,1 1 0,1-1 0,1-1 0,1 1 0,0-1 0,2 0 0,10 20 0,-3-14-66,1-2-1,2 0 1,-1-1 0,2-1-1,1-1 1,1 0 0,0-2-1,1 0 1,1-1 0,0-2-1,49 23 1,-16-13-870,1-3 0,1-2 0,1-2 0,79 11 0,-70-17-1760,1-3-1,0-3 1,1-3 0,-1-3-1,112-16 1,-49-13-2856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7.637"/>
    </inkml:context>
    <inkml:brush xml:id="br0">
      <inkml:brushProperty name="width" value="0.1" units="cm"/>
      <inkml:brushProperty name="height" value="0.1" units="cm"/>
      <inkml:brushProperty name="color" value="#E71224"/>
    </inkml:brush>
  </inkml:definitions>
  <inkml:trace contextRef="#ctx0" brushRef="#br0">0 288 19902,'1'-2'5165,"7"-1"-3073,18-2-1848,-15 3 548,25-5-82,354-71 3243,188-57-5110,-422 92-3708,-155 43 4586,0-1 0,0 1 0,1-1 0,-1 1 0,0-1 1,0 0-1,1 1 0,-1-1 0,0 0 0,0 0 0,0 0 0,0 0 0,0 0 1,0 0-1,0-1 0,-40 4-12450,-1 10 7912</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7.955"/>
    </inkml:context>
    <inkml:brush xml:id="br0">
      <inkml:brushProperty name="width" value="0.1" units="cm"/>
      <inkml:brushProperty name="height" value="0.1" units="cm"/>
      <inkml:brushProperty name="color" value="#E71224"/>
    </inkml:brush>
  </inkml:definitions>
  <inkml:trace contextRef="#ctx0" brushRef="#br0">60 224 13073,'-22'21'796,"3"-2"60,6 2 120,8-3 117,45-11 35,29-16 16,35-7 0,32-12 0,26-2-116,4-8-908,-15 1-600,-27 3-596,-29 3-848,-35-16-1881,-26 27 1,-20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8.285"/>
    </inkml:context>
    <inkml:brush xml:id="br0">
      <inkml:brushProperty name="width" value="0.1" units="cm"/>
      <inkml:brushProperty name="height" value="0.1" units="cm"/>
      <inkml:brushProperty name="color" value="#E71224"/>
    </inkml:brush>
  </inkml:definitions>
  <inkml:trace contextRef="#ctx0" brushRef="#br0">266 137 11893,'-16'-28'2832,"1"-2"0,-13-36 0,21 54 1068,1 19-1590,-2 26-263,8-29-1788,-73 350 3573,-1 9-3787,57-252-206,-4 148 0,22-24-3235,1-157-1332,1-2-4298,-2-51 4797,0-7-1307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6:48.623"/>
    </inkml:context>
    <inkml:brush xml:id="br0">
      <inkml:brushProperty name="width" value="0.1" units="cm"/>
      <inkml:brushProperty name="height" value="0.1" units="cm"/>
      <inkml:brushProperty name="color" value="#E71224"/>
    </inkml:brush>
  </inkml:definitions>
  <inkml:trace contextRef="#ctx0" brushRef="#br0">255 136 17514,'0'-35'1616,"0"1"4,3-3-4,-3 9 0,-9 26 0,-6 40 4,-6 36-3,-9 37-1,-7 38 4,4 28-924,3 19-1612,10 14-1036,5-21-4025,3 12 1,-2-13-1,-7-17 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00.218"/>
    </inkml:context>
    <inkml:brush xml:id="br0">
      <inkml:brushProperty name="width" value="0.1" units="cm"/>
      <inkml:brushProperty name="height" value="0.1" units="cm"/>
      <inkml:brushProperty name="color" value="#E71224"/>
    </inkml:brush>
  </inkml:definitions>
  <inkml:trace contextRef="#ctx0" brushRef="#br0">0 256 17694,'100'-8'1862,"144"-31"1,-236 38-1785,167-34-470,248-84 1,-418 117 333,9-3-522,0 0-1,0-1 1,24-13-1,-38 19 500,1 0-1,-1-1 1,0 1 0,1 0-1,-1 0 1,1-1-1,-1 1 1,1 0-1,-1-1 1,0 1-1,1 0 1,-1-1 0,0 1-1,1-1 1,-1 1-1,0 0 1,0-1-1,1 1 1,-1-1-1,0 1 1,0-1-1,0 1 1,0-1 0,0 1-1,0-1 1,1 1-1,-1-2 1,-1 2-56,1-1-1,-1 1 1,0 0 0,1-1 0,-1 1 0,1-1 0,-1 1-1,0 0 1,1-1 0,-1 1 0,0 0 0,1 0 0,-1 0-1,0 0 1,1-1 0,-1 1 0,0 0 0,1 0 0,-1 0-1,-1 0 1,-24 2-1826,0 0 0,0 1 0,-46 13-1,34-7 2363,-51 11 5076,-2 2-3389,-326 103-5302,394-117 3598,-43 21 0,66-29-318,-1 0-1,1 0 1,-1 0-1,1 1 1,0-1-1,-1 0 1,1 0-1,-1 0 0,1 1 1,-1-1-1,1 0 1,0 1-1,-1-1 1,1 0-1,0 1 1,-1-1-1,1 0 1,0 1-1,0-1 0,-1 1 1,1-1-1,0 1 1,0-1-1,0 0 1,0 1-1,-1-1 1,1 1-1,12 3 1100,27-4-9,29-6-969,84-18 0,15-19-2964</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09.275"/>
    </inkml:context>
    <inkml:brush xml:id="br0">
      <inkml:brushProperty name="width" value="0.1" units="cm"/>
      <inkml:brushProperty name="height" value="0.1" units="cm"/>
      <inkml:brushProperty name="color" value="#E71224"/>
    </inkml:brush>
  </inkml:definitions>
  <inkml:trace contextRef="#ctx0" brushRef="#br0">1972 745 14893,'1'-2'507,"0"1"0,0-1 0,0 1 0,0-1 0,0 0-1,0 1 1,0-1 0,0 0 0,-1 0 0,1 1 0,0-1 0,-1 0-1,0 0 1,1 0 0,-1-2 0,1-35 3024,-1 29-2276,-1-18 189,0 1 0,-11-52 0,7 56-1352,-2 0 1,0 1-1,-2 0 0,0 0 0,-1 1 1,-20-30-1,10 23-92,0 2 0,-2 0 0,-1 2 0,-1 0 0,-1 2 0,0 0 0,-2 2 0,-1 1 0,0 1 0,-1 1 0,-1 2 0,-1 1 0,0 1 0,0 2 0,-62-14 0,47 17 0,0 1 0,0 2 0,-1 2 0,1 2 0,0 2 0,-1 3 0,1 1 0,0 2 0,1 3 0,-87 29 0,94-24 0,1 3 0,2 0 0,-1 3 0,2 1 0,1 1 0,1 2 0,1 1 0,-33 37 0,10-3 0,2 2 0,3 3 0,-44 77 0,72-107 0,1 1 0,2 1 0,2 1 0,1 0 0,2 1 0,2 0 0,-10 62 0,20-89 0,-1 4 0,-2-27 0,-33-215 0,3 7 0,30 198 0,-2-16 0,4 34 0,1 24 0,17 350 0,-15-356 0,0-4 0,1 0 0,-1 0 0,7 20 0,-7-28 0,0-1 0,0 0 0,0 0 0,0 0 0,0 0 0,0 0 0,0 0 0,1 0 0,-1 0 0,1 0 0,-1-1 0,1 1 0,0-1 0,0 1 0,-1-1 0,1 0 0,0 1 0,0-1 0,1 0 0,-1 0 0,0 0 0,0-1 0,0 1 0,4 0 0,5 0-12,1-1 1,-1-1-1,1 0 0,-1 0 1,15-4-1,-9 2-69,103-22-3494,-1-4 0,136-55 0,220-128-6675,-122 29 4438</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1.754"/>
    </inkml:context>
    <inkml:brush xml:id="br0">
      <inkml:brushProperty name="width" value="0.1" units="cm"/>
      <inkml:brushProperty name="height" value="0.1" units="cm"/>
      <inkml:brushProperty name="color" value="#E71224"/>
    </inkml:brush>
  </inkml:definitions>
  <inkml:trace contextRef="#ctx0" brushRef="#br0">1 1 29111,'-1'97'1777,"9"229"257,-4-284-2207,2 1 0,1-1 0,3-1 0,1 1 0,27 62 0,-36-98-154,0-1 0,1 0 0,-1 0 1,1-1-1,1 1 0,-1-1 0,1 1 0,7 6 0,-11-11 218,0 1 0,0-1 0,1 0 0,-1 0 0,1 1 0,-1-1 0,0 0 0,1 0 0,-1 0 1,1 1-1,-1-1 0,0 0 0,1 0 0,-1 0 0,1 0 0,-1 0 0,1 0 0,-1 0 0,0 0 0,1 0 0,-1 0 0,1 0 0,-1 0 0,1 0 0,-1 0 0,0 0 0,1-1 0,-1 1 1,1 0-1,-1 0 0,1-1 0,7-14-3155,-3-28-3031,-9-10 999,-5-17-1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6.788"/>
    </inkml:context>
    <inkml:brush xml:id="br0">
      <inkml:brushProperty name="width" value="0.05" units="cm"/>
      <inkml:brushProperty name="height" value="0.05" units="cm"/>
      <inkml:brushProperty name="color" value="#004F8B"/>
    </inkml:brush>
  </inkml:definitions>
  <inkml:trace contextRef="#ctx0" brushRef="#br0">10 133 21838,'-9'-96'4857,"10"192"0,2-81-4780,0 0 1,0 0 0,2 0 0,0-1-1,0 1 1,1-1 0,1 0 0,1-1-1,0 0 1,0 0 0,1-1 0,1 0 0,0 0-1,1-1 1,0 0 0,18 13 0,-17-16-84,0 0 0,0 0 0,1-2 0,0 1 0,0-2 0,0 0 0,1 0 0,-1-1 0,1-1 0,0 0 0,1-1 1,-1-1-1,0 0 0,1-1 0,-1 0 0,0-1 0,28-6 0,-34 5 6,0 0 0,0 0 0,-1-1 0,1 0 0,-1-1 0,1 0 0,-1 0 0,0-1 0,-1 1 0,1-1 0,-1-1 0,0 1 0,0-1 0,-1 0 0,1-1 0,-1 1 0,-1-1 0,1 0 0,-1 0 0,-1-1 0,1 1 0,-1-1 0,0 0 0,1-8 0,3-16 0,-2 0 0,-1-1 0,-1 0 0,-3-54 0,-1 51 0,0 10 0,-1 18 0,2 15 0,13 364-35,-4-227-1387,-8-102-1173,-1-40 1933,-1 1 0,1-1 1,0 0-1,-1 0 0,1 0 0,-1 0 0,0 0 0,0 0 0,0-1 0,0 1 0,0 0 0,-1 2 0,-1-1 19,0 0-1,0-1 0,0 1 0,0-1 0,-1 0 1,1 0-1,-1 0 0,1 0 0,-1-1 0,1 1 1,-1-1-1,-6 2 0,-36 3-5220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2.093"/>
    </inkml:context>
    <inkml:brush xml:id="br0">
      <inkml:brushProperty name="width" value="0.1" units="cm"/>
      <inkml:brushProperty name="height" value="0.1" units="cm"/>
      <inkml:brushProperty name="color" value="#E71224"/>
    </inkml:brush>
  </inkml:definitions>
  <inkml:trace contextRef="#ctx0" brushRef="#br0">7 237 14253,'-3'-40'1497,"0"-4"1443,2-65 0,1 107-2798,0 1 1,1-1-1,-1 0 0,0 0 0,0 0 1,1 0-1,-1 1 0,1-1 1,0 0-1,0 0 0,-1 1 1,1-1-1,0 0 0,0 1 1,1-1-1,-1 1 0,0 0 0,0-1 1,1 1-1,-1 0 0,1 0 1,-1-1-1,1 1 0,1 0 1,0 0 64,1 0 1,-1 0 0,1 0 0,-1 1 0,1 0-1,-1-1 1,0 1 0,1 1 0,-1-1 0,1 0 0,-1 1-1,5 1 1,10 4 597,0 0 0,0 1 0,29 17 0,-44-22-718,53 31 465,-1 2 0,65 55 1,93 98-698,-191-168 204,-5-5-705,-1 0 0,-1 1 0,18 26 0,-24-32-696,-33-22-8847,20 13 9274,-1 0-1,0 0 1,1 0-1,-8 3 1,-15 3-1999,-40 2-2662</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2.436"/>
    </inkml:context>
    <inkml:brush xml:id="br0">
      <inkml:brushProperty name="width" value="0.1" units="cm"/>
      <inkml:brushProperty name="height" value="0.1" units="cm"/>
      <inkml:brushProperty name="color" value="#E71224"/>
    </inkml:brush>
  </inkml:definitions>
  <inkml:trace contextRef="#ctx0" brushRef="#br0">1 610 16862,'0'0'820,"2"-4"376,15-7 456,20-11 8,17-7 0,29-16 0,20-12-516,11 3-864,17 2-1460,-17 3-3968,-17 4-1,-25 7 1,-18 7-1</inkml:trace>
  <inkml:trace contextRef="#ctx0" brushRef="#br0" timeOffset="1">1183 4 31039,'0'-2'192,"0"0"0,0 11 0,1 13 0,-1 16 0,2 17 0,-2 11 0,-2 9-1272,19-2-1744,-15-4-2869,2-12 1,0-15-1,6-20 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3.019"/>
    </inkml:context>
    <inkml:brush xml:id="br0">
      <inkml:brushProperty name="width" value="0.1" units="cm"/>
      <inkml:brushProperty name="height" value="0.1" units="cm"/>
      <inkml:brushProperty name="color" value="#E71224"/>
    </inkml:brush>
  </inkml:definitions>
  <inkml:trace contextRef="#ctx0" brushRef="#br0">16 15 22386,'1'-1'104,"-1"1"-1,0-1 1,0 1-1,0-1 1,0 1-1,0-1 1,0 1-1,0-1 1,0 1-1,-1-1 1,1 1-1,0-1 1,0 1-1,0-1 1,0 1-1,-1-1 1,1 1-1,0 0 1,0-1-1,-1 1 1,1-1-1,0 1 1,-1 0 0,1-1-1,0 1 1,-1 0-1,1-1 1,-1 1-1,1 0 1,-1 0-1,1-1 1,0 1-1,-1 0 1,0 0-1,0 1 16,0-1 0,1 1 0,-1 0 0,1 0 0,-1 0 0,1 0 0,-1 1 0,1-1 0,0 0 0,-1 0 0,1 0 0,0 0 0,0 0 0,0 0 0,0 1 0,0-1 0,0 1 0,0 24 794,-1-12-502,0 0 1,2 0-1,-1 1 1,2-1-1,0 0 1,0 0-1,2 0 1,5 17-1,-7-28-411,-1-1 0,1 0 0,-1 1 0,1-1 0,-1 0 0,1 0 0,0 0 0,0 0 0,0 0 0,1 0 0,-1-1 0,0 1 0,0-1 0,1 0 0,-1 1 0,1-1 0,4 1 0,-1-1 0,-1 0 0,0 0 0,1-1 0,-1 1 0,0-1 0,1-1 0,-1 1 0,9-3 0,4-2 0,-1 0 0,1-1 0,-2-2 0,22-10 0,33-27 0,-49 29 0,1 1 0,0 2 0,1 0 0,36-13 0,-54 24 0,0 0 0,1 0 0,-1 1 0,0 0 0,1 0 0,-1 0 0,1 1 0,-1 0 0,1 1 0,-1-1 0,1 1 0,-1 0 0,0 1 0,1 0 0,-1 0 0,0 0 0,0 1 0,0-1 0,0 1 0,-1 1 0,1-1 0,-1 1 0,7 6 0,-7-4 0,1 0 0,-1 1 0,-1-1 0,1 1 0,-1 0 0,-1 0 0,1 0 0,-1 1 0,0-1 0,-1 1 0,1-1 0,-2 1 0,1 0 0,-1 0 0,0 0 0,-1 0 0,0 0 0,0 0 0,-2 9 0,0 3 0,-1 0 0,-1 0 0,-1-1 0,-1 1 0,0-1 0,-13 26 0,12-31-99,-1-1-1,0 0 1,-1 0-1,0-1 1,-1 0-1,0 0 1,-1-1-1,-16 12 1,-4 3-2090,24-21-797,5-3 2240,0-1 0,0 0 0,0 0-1,0 0 1,-3 1 0,-19 0-3437,18-3 3347,1-1-1,0 1 0,-1-1 1,1 0-1,0 0 1,-9-6-1,-33-27-5247</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3.351"/>
    </inkml:context>
    <inkml:brush xml:id="br0">
      <inkml:brushProperty name="width" value="0.1" units="cm"/>
      <inkml:brushProperty name="height" value="0.1" units="cm"/>
      <inkml:brushProperty name="color" value="#E71224"/>
    </inkml:brush>
  </inkml:definitions>
  <inkml:trace contextRef="#ctx0" brushRef="#br0">2 762 21966,'-1'-22'1200,"1"-8"0,19-13 0,25-18 0,27-8 1,23-13-37,27-8-2036,2-12-4777,-13 2 1,-19 10-1,-23 18 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3.682"/>
    </inkml:context>
    <inkml:brush xml:id="br0">
      <inkml:brushProperty name="width" value="0.1" units="cm"/>
      <inkml:brushProperty name="height" value="0.1" units="cm"/>
      <inkml:brushProperty name="color" value="#E71224"/>
    </inkml:brush>
  </inkml:definitions>
  <inkml:trace contextRef="#ctx0" brushRef="#br0">1 346 18650,'18'-6'192,"17"-12"0,22-10 0,24-13-12,12-8-84,5-7-188,-16 5-396,-19 8-772,-26 1-2273,-29 31 1,-31 20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4.007"/>
    </inkml:context>
    <inkml:brush xml:id="br0">
      <inkml:brushProperty name="width" value="0.1" units="cm"/>
      <inkml:brushProperty name="height" value="0.1" units="cm"/>
      <inkml:brushProperty name="color" value="#E71224"/>
    </inkml:brush>
  </inkml:definitions>
  <inkml:trace contextRef="#ctx0" brushRef="#br0">8 649 16834,'-4'12'1404,"1"-3"280,11-3 4,29-10-4,40-23 4,45-31-1556,46-73-5152,24 4-1,1-27 1,-5-20-1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5.586"/>
    </inkml:context>
    <inkml:brush xml:id="br0">
      <inkml:brushProperty name="width" value="0.1" units="cm"/>
      <inkml:brushProperty name="height" value="0.1" units="cm"/>
      <inkml:brushProperty name="color" value="#E71224"/>
    </inkml:brush>
  </inkml:definitions>
  <inkml:trace contextRef="#ctx0" brushRef="#br0">1944 418 14573,'-1'-7'519,"1"1"-1,-1-1 1,0 1-1,-1-1 1,1 1-1,-1 0 1,-1-1 0,1 1-1,-1 0 1,0 0-1,-1 1 1,1-1-1,-1 1 1,0 0-1,0-1 1,-1 2-1,1-1 1,-1 1-1,0-1 1,-6-3-1,-13-7 380,0 0-1,-1 2 1,-39-16-1,29 14-204,-220-94 1811,188 84-2190,-137-30-1,167 48-343,0 2-1,0 1 1,-1 2-1,1 2 0,-50 5 1,60-1 38,0 1 0,0 2 1,0 0-1,1 2 0,1 0 0,-1 2 1,1 1-1,-28 19 0,30-15-8,1 1 0,1 1 0,1 1 0,0 0 0,2 2 0,0 0 0,1 1 0,1 1 0,2 0 0,0 1 0,1 1 0,2 0 0,-17 52 0,10-12 0,3-1 0,3 2 0,3 0 0,-1 111 0,9-128 0,3-1 0,2 1 0,2-1 0,2 1 0,27 88 0,-28-116 0,-1-5 0,0 1 0,-2-1 0,0 1 0,-1 0 0,2 19 0,-6-36 0,0 0 0,1 0 0,-1 1 0,0-1 0,0 0 0,1 0 0,-1 0 0,0 0 0,0 0 0,1 0 0,-1 0 0,0 0 0,0 0 0,1 0 0,-1 0 0,0 0 0,1-1 0,-1 1 0,0 0 0,0-1 0,1 1 0,-1 0 0,1-1 0,-2 0 0,-20-12 0,0-1 0,0-1 0,2-1 0,0-1 0,1-1 0,0 0 0,-22-31 0,-99-154 0,72 90 0,74 164 0,8 9 0,3-2 0,2 0 0,3-1 0,3-1 0,2-1 0,53 82 0,-79-135 0,0-1 0,-1 0 0,1 1 0,0-1 0,0 0 0,0 0 0,0 0 0,0 1 0,0-1 0,0 0 0,0 0 0,0-1 0,1 1 0,-1 0 0,0 0 0,1-1 0,-1 1 0,0 0 0,1-1 0,-1 1 0,1-1 0,-1 0 0,1 0 0,-1 1 0,1-1 0,-1 0 0,1 0 0,2-1 0,0-1 0,0 0 0,1 0 0,-1-1 0,0 1 0,0-1 0,0 0 0,6-7 0,65-58-26,-2 1-429,129-92-1,-90 88-1767,74-52-5130,-154 99 4744,-1-1 0,-1-2-1,39-44 1,-17-2-3295</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6.823"/>
    </inkml:context>
    <inkml:brush xml:id="br0">
      <inkml:brushProperty name="width" value="0.1" units="cm"/>
      <inkml:brushProperty name="height" value="0.1" units="cm"/>
      <inkml:brushProperty name="color" value="#E71224"/>
    </inkml:brush>
  </inkml:definitions>
  <inkml:trace contextRef="#ctx0" brushRef="#br0">1 1685 16285,'0'0'18,"0"1"0,0-1 0,0 1 0,0-1-1,0 1 1,0-1 0,1 1 0,-1-1 0,0 1-1,0-1 1,0 0 0,1 1 0,-1-1 0,0 1-1,1-1 1,-1 0 0,0 1 0,0-1 0,1 0-1,-1 1 1,1-1 0,-1 0 0,0 0 0,1 0-1,-1 1 1,1-1 0,-1 0 0,1 0-1,-1 0 1,0 0 0,1 1 0,-1-1 0,1 0-1,-1 0 1,1 0 0,-1 0 0,1 0 0,-1 0-1,1-1 1,0 1 0,25-6 357,3-5-12,-1-2 1,51-31-1,355-228 1695,516-426 0,-430 256-1301,-514 436-755,25-21-75,-1-2-1,46-57 1,-71 80-248,-1 0-1,0 0 1,0 0 0,-1-1 0,1 1 0,-1-1-1,2-10 1,-22 22-5295,-71 44-1856,8-8 3735</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7:27.235"/>
    </inkml:context>
    <inkml:brush xml:id="br0">
      <inkml:brushProperty name="width" value="0.1" units="cm"/>
      <inkml:brushProperty name="height" value="0.1" units="cm"/>
      <inkml:brushProperty name="color" value="#E71224"/>
    </inkml:brush>
  </inkml:definitions>
  <inkml:trace contextRef="#ctx0" brushRef="#br0">1 747 9429,'0'1'47,"0"0"0,0 0 0,0 1 0,0-1 0,0 0 0,0 0 0,0 0 0,0 0 0,1 0 1,-1 0-1,0 0 0,1 0 0,-1 0 0,1 0 0,-1 0 0,1 0 0,0 0 0,-1 0 0,1 0 0,0-1 0,0 1 0,-1 0 0,1 0 1,0-1-1,0 1 0,0-1 0,0 1 0,0-1 0,0 1 0,0-1 0,0 1 0,0-1 0,0 0 0,0 0 0,0 1 0,0-1 0,3 0 1,1 0 114,1-1 0,0 1 0,0-1 0,-1-1 0,1 1 0,9-4 0,83-38 1352,-2-4 0,93-61 0,125-92 1213,-232 141-1454,124-117 0,-195 165-806,3-2-463,24-29 0,-20 10 1627,-16 28-908,-1 1 0,0-1 0,0 0 0,0 0 0,0 0 0,-1-8 1393</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08.594"/>
    </inkml:context>
    <inkml:brush xml:id="br0">
      <inkml:brushProperty name="width" value="0.1" units="cm"/>
      <inkml:brushProperty name="height" value="0.1" units="cm"/>
      <inkml:brushProperty name="color" value="#E71224"/>
    </inkml:brush>
  </inkml:definitions>
  <inkml:trace contextRef="#ctx0" brushRef="#br0">0 1182 13497,'7'-9'5631,"-6"9"-5406,19-4 2223,24 4-609,-42 0-1534,17 1 464,0 2 0,0 0 0,0 1 0,-1 1 0,32 12 0,83 48 2319,-2 0-1968,-125-63-1120,-1 0 0,1 0 0,0-1 0,0 1 0,0-1 0,0 0 0,0-1 0,0 1 0,0-1 0,0 0 0,0-1 0,0 0 0,0 0 0,7-2 0,-5 0 0,-1 0 0,1-1 0,-1 0 0,0 0 0,0 0 0,-1-1 0,1 0 0,-1-1 0,0 1 0,5-8 0,36-43 0,62-99 0,-33 43 0,55-60-288,7 6-1,304-280 1,-356 364-3892,-36 25-5344,-49 56 9248,0 0-275,-1 0 275,1 1 0,-1-1 1,1 0-1,-1 0 0,1 1 1,-1-1-1,1 0 0,-1 0 1,0 0-1,0 0 0,1 0 1,-1 1-1,0-1 0,0 0 1,0 0-1,0 0 0,0 0 1,0-1-1,-16-14-5788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7.130"/>
    </inkml:context>
    <inkml:brush xml:id="br0">
      <inkml:brushProperty name="width" value="0.05" units="cm"/>
      <inkml:brushProperty name="height" value="0.05" units="cm"/>
      <inkml:brushProperty name="color" value="#004F8B"/>
    </inkml:brush>
  </inkml:definitions>
  <inkml:trace contextRef="#ctx0" brushRef="#br0">322 91 23118,'2'-23'1072,"1"-1"0,-1 1 0,-2 2 1,-10 24-1,-9 22 0,-13 18 0,-9 21 0,-14 17 0,0 15-1072,6 8 0,10 3-920,16 0-820,17-13-4285,6 0 9,5-16-5,5-18 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45.044"/>
    </inkml:context>
    <inkml:brush xml:id="br0">
      <inkml:brushProperty name="width" value="0.1" units="cm"/>
      <inkml:brushProperty name="height" value="0.1" units="cm"/>
      <inkml:brushProperty name="color" value="#E71224"/>
    </inkml:brush>
  </inkml:definitions>
  <inkml:trace contextRef="#ctx0" brushRef="#br0">1 831 20850,'0'-1'252,"0"-1"0,1 1 0,-1-1 0,1 1 0,-1-1 0,1 1 0,0-1 0,0 1 0,0 0 0,-1-1-1,1 1 1,1 0 0,-1 0 0,0 0 0,0 0 0,0 0 0,0 0 0,1 0 0,-1 0 0,1 0 0,-1 0 0,0 1 0,1-1 0,-1 1 0,1-1 0,0 1 0,-1-1 0,1 1 0,-1 0 0,1 0 0,3 0 0,10-1 443,0 0 0,23 2 0,-23 0 139,2-2-749,0 2 0,0 0 0,0 1 0,0 1 0,0 1 0,-1 0 0,1 1 0,-1 1 0,0 0 0,24 14 0,-39-19-85,1 0 0,-1-1 0,1 1 0,-1-1 0,1 1 0,0-1 0,-1 0 0,1 0 0,0 1 0,0-1 0,-1 0 0,1-1 0,0 1 0,-1 0 0,1 0 0,0-1 0,-1 1 0,1-1 0,0 1 0,-1-1 0,1 0 0,-1 0 0,1 0 0,-1 1 0,0-1 0,1-1 0,0 0 0,8-6 0,-1 0 0,15-19 0,-9 10 0,43-44 0,122-118 0,-23 54-759,-50 46-2485,-51 39 170,-17 11-136,-2-1 0,-1-2-1,58-67 1,-13-11-3210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47.878"/>
    </inkml:context>
    <inkml:brush xml:id="br0">
      <inkml:brushProperty name="width" value="0.1" units="cm"/>
      <inkml:brushProperty name="height" value="0.1" units="cm"/>
      <inkml:brushProperty name="color" value="#E71224"/>
    </inkml:brush>
  </inkml:definitions>
  <inkml:trace contextRef="#ctx0" brushRef="#br0">1 742 12229,'1'-5'585,"1"0"0,-1 0 0,0 0 0,0 0 0,-1 0 0,0 0 0,0-6 0,0 6 758,0 0 0,1 0 0,-1 0-1,1-1 1,0 1 0,2-5 0,-1 9-1072,0 0 1,0 1-1,0-1 1,0 1-1,0-1 1,0 1-1,0-1 0,0 1 1,0 0-1,0 0 1,0 0-1,0 1 0,4 0 1,-3-1 24,25 3 95,-1 2 0,0 1 0,-1 1 0,1 2-1,40 18 1,5 2-374,-66-27-17,-1 0 0,1-1 0,-1 1 0,1-1 0,0 0 0,-1 0 0,1-1 0,0 0 0,0 0 0,-1 0 0,1-1 0,0 0 0,-1 0 0,12-3 0,-9 0 0,0-1 0,0 1 0,0-1 0,0 0 0,-1-1 0,0 0 0,0 0 0,10-13 0,159-187-2632,-64 90-3643,100-109-5232,-95 91 5339</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57.277"/>
    </inkml:context>
    <inkml:brush xml:id="br0">
      <inkml:brushProperty name="width" value="0.1" units="cm"/>
      <inkml:brushProperty name="height" value="0.1" units="cm"/>
      <inkml:brushProperty name="color" value="#E71224"/>
    </inkml:brush>
  </inkml:definitions>
  <inkml:trace contextRef="#ctx0" brushRef="#br0">1 347 9553,'8'-14'10309,"-7"13"-9987,23 4 3376,30 22-3166,-45-20 810,-5-3-1238,2 2 475,0-1-1,1 0 1,-1-1-1,1 0 1,9 3-1,-13-5-459,-1 0-1,0 0 0,0 0 1,0 0-1,0 0 0,0 0 1,0-1-1,0 1 0,0-1 1,0 1-1,0-1 1,0 0-1,0 0 0,0 0 1,0 0-1,0 0 0,-1 0 1,1-1-1,0 1 1,-1 0-1,1-1 0,2-2 1,75-104-3179,-48 65-2520,40-46 0,-9 26-361,2-1 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13.339"/>
    </inkml:context>
    <inkml:brush xml:id="br0">
      <inkml:brushProperty name="width" value="0.1" units="cm"/>
      <inkml:brushProperty name="height" value="0.1" units="cm"/>
      <inkml:brushProperty name="color" value="#E71224"/>
    </inkml:brush>
  </inkml:definitions>
  <inkml:trace contextRef="#ctx0" brushRef="#br0">87 355 7129,'-62'0'3334,"37"0"4019,48 0-5303,544-42 8471,-381 23-8906,309-28-850,-106 2-765,-171 17 0,11-4 0,34-5 0,234-16 0,-362 39 0,390-24 0,-448 42 0,-1 3 0,134 31 0,-193-35 0,14 2 3,-21-4-39,0 0 1,0 1 0,13 4-1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18.549"/>
    </inkml:context>
    <inkml:brush xml:id="br0">
      <inkml:brushProperty name="width" value="0.1" units="cm"/>
      <inkml:brushProperty name="height" value="0.1" units="cm"/>
      <inkml:brushProperty name="color" value="#E71224"/>
    </inkml:brush>
  </inkml:definitions>
  <inkml:trace contextRef="#ctx0" brushRef="#br0">3705 995 13465,'-5'-10'5519,"4"9"-5314,-14 1 2195,-23 11-1304,31-8-337,-94 38 1538,1 5-1,-118 74 1,-24 12-251,-163 44-1626,311-143-431,-1-5 0,-141 24 0,143-42 11,-1-3 0,-158-11 0,201 0 0,0-2 0,1-3 0,0-2 0,1-1 0,0-3 0,1-3 0,-52-26 0,-122-54 0,-105-54 0,297 134 0,0-1 0,1-1 0,1-2 0,1-1 0,1-1 0,-40-48 0,22 16 0,2-2 0,-44-84 0,67 108 0,2 0 0,1-1 0,2 0 0,-18-72 0,28 92 0,2-1 0,0 0 0,0 1 0,1-1 0,1 0 0,1 0 0,0 0 0,2 1 0,-1-1 0,2 0 0,0 1 0,1 0 0,0 0 0,11-21 0,-14 34 0,0-1 0,0 0 0,0 1 0,0-1 0,1 1 0,-1 0 0,1-1 0,-1 1 0,1 1 0,0-1 0,0 0 0,3-1 0,42-14 0,-19 7 0,-10 2 0,0-1 0,-1-1 0,0-1 0,-1 0 0,0-1 0,-1-1 0,0-1 0,-1 0 0,0-1 0,17-24 0,-31 37 0,0 1 0,1-1 0,-1 1 0,-1 0 0,1-1 0,0 1 0,0-1 0,0 0 0,-1 1 0,1-1 0,-1 1 0,1-4 0,-19 4 0,-24 0 0,-1 3 0,1 1 0,0 2 0,0 2 0,-78 24 0,65-13 0,13-4 0,-68 31 0,105-39 0,15-4 0,16-3 0,-4-1 0,0-2 0,-1 0 0,0-1 0,30-13 0,83-41 0,-15 6 0,-91 42 0,-1-1 0,1 2 0,0 1 0,1 1 0,50-8 0,-78 16 0,0 0 0,0 1 0,0-1 0,-1 0 0,1 0 0,0 1 0,0-1 0,-1 0 0,1 1 0,0-1 0,-1 1 0,1-1 0,0 1 0,-1-1 0,1 1 0,-1-1 0,1 1 0,-1 0 0,1-1 0,-1 1 0,1 0 0,-1 0 0,0-1 0,1 1 0,-1 0 0,0 0 0,0-1 0,1 1 0,-1 0 0,0 0 0,0 0 0,0-1 0,0 1 0,0 0 0,0 0 0,0 0 0,0-1 0,-1 3 0,-4 38 0,3-35 0,-25 121 0,13-69 0,2 0 0,3 0 0,-1 67 0,7-72 0,2-52 0,-1 2-900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02.506"/>
    </inkml:context>
    <inkml:brush xml:id="br0">
      <inkml:brushProperty name="width" value="0.1" units="cm"/>
      <inkml:brushProperty name="height" value="0.1" units="cm"/>
      <inkml:brushProperty name="color" value="#E71224"/>
    </inkml:brush>
  </inkml:definitions>
  <inkml:trace contextRef="#ctx0" brushRef="#br0">32 16 7549,'-32'-16'15932,"32"37"-12045,2-1-3223,0 0 0,1-1 0,2 1-1,-1-1 1,2 0 0,1 0 0,13 27 0,9 26-576,9 22-88,-25-66 0,-1 1 0,-1 0 0,-2 1 0,6 33 0,-10-41 0,0 1 0,2-1 0,17 41 0,-24-62-188,0 0 0,1 0-1,-1 0 1,1 0 0,-1 0 0,1-1-1,0 1 1,-1 0 0,1 0 0,0 0-1,-1-1 1,1 1 0,0 0 0,0-1-1,0 1 1,-1-1 0,1 1 0,0-1-1,0 1 1,0-1 0,0 0 0,0 1 0,0-1-1,0 0 1,0 0 0,0 0 0,0 1-1,0-1 1,0 0 0,0-1 0,0 1-1,0 0 1,0 0 0,1 0 0,-2-1-1,1 1 1,2-1 0,1 0-1344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02.956"/>
    </inkml:context>
    <inkml:brush xml:id="br0">
      <inkml:brushProperty name="width" value="0.1" units="cm"/>
      <inkml:brushProperty name="height" value="0.1" units="cm"/>
      <inkml:brushProperty name="color" value="#E71224"/>
    </inkml:brush>
  </inkml:definitions>
  <inkml:trace contextRef="#ctx0" brushRef="#br0">1 0 7265,'3'0'9922,"15"1"-6983,-8 1-2184,-1 0 0,1 1 1,0 1-1,-1-1 0,0 2 0,0-1 1,0 1-1,-1 0 0,14 11 0,-9-7 249,0 0 0,27 12-1,-20-14-812,1-1-1,0-1 0,29 4 1,-25-5-2357,-23-4 1709,0-1-1,1 1 0,-1 0 0,0-1 0,0 0 1,0 1-1,0-1 0,0 0 0,0 0 1,0 0-1,0 0 0,0-1 0,0 1 1,0 0-1,-1-1 0,1 1 0,0-1 0,-1 0 1,1 1-1,1-4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03.483"/>
    </inkml:context>
    <inkml:brush xml:id="br0">
      <inkml:brushProperty name="width" value="0.1" units="cm"/>
      <inkml:brushProperty name="height" value="0.1" units="cm"/>
      <inkml:brushProperty name="color" value="#E71224"/>
    </inkml:brush>
  </inkml:definitions>
  <inkml:trace contextRef="#ctx0" brushRef="#br0">125 21 9649,'-6'-20'10311,"6"19"-10246,-12 43 4803,7-22-4998,-6 14 895,-15 48 1648,3 2 0,-15 111 0,35-187-4729</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11.086"/>
    </inkml:context>
    <inkml:brush xml:id="br0">
      <inkml:brushProperty name="width" value="0.1" units="cm"/>
      <inkml:brushProperty name="height" value="0.1" units="cm"/>
      <inkml:brushProperty name="color" value="#E71224"/>
    </inkml:brush>
  </inkml:definitions>
  <inkml:trace contextRef="#ctx0" brushRef="#br0">56 238 7065,'-3'0'324,"-29"-2"2278,31 2-2292,0 0 0,0-1-1,0 1 1,0 0 0,0 0-1,0 0 1,1-1 0,-1 1-1,-7-6 3098,7 5-3097,1 0 0,-1 0-1,1 1 1,-1-1 0,1 0-1,0 0 1,-1 0 0,1 0-1,0 1 1,0-3 0,35-2 1831,101-15-1531,170-47 0,-221 47-442,58-22 37,23-4-933,-147 40-999,-52-4-11671,-1 11 9669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11.478"/>
    </inkml:context>
    <inkml:brush xml:id="br0">
      <inkml:brushProperty name="width" value="0.1" units="cm"/>
      <inkml:brushProperty name="height" value="0.1" units="cm"/>
      <inkml:brushProperty name="color" value="#E71224"/>
    </inkml:brush>
  </inkml:definitions>
  <inkml:trace contextRef="#ctx0" brushRef="#br0">3 165 5004,'0'0'198,"-1"1"0,1-1-1,0 1 1,0-1-1,-1 1 1,1-1-1,0 1 1,0-1-1,0 1 1,0-1-1,0 1 1,0 0-1,0-1 1,0 1-1,0-1 1,0 1-1,0-1 1,0 1 0,0-1-1,0 1 1,0-1-1,0 1 1,3 3 1777,-2-2-1777,23 4 2798,41-11-1707,-55 4-763,93-14 781,-1-5 0,188-62 1,-265 70-1096,9-12-8499,-17 11 4073,2-4 133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7.466"/>
    </inkml:context>
    <inkml:brush xml:id="br0">
      <inkml:brushProperty name="width" value="0.05" units="cm"/>
      <inkml:brushProperty name="height" value="0.05" units="cm"/>
      <inkml:brushProperty name="color" value="#004F8B"/>
    </inkml:brush>
  </inkml:definitions>
  <inkml:trace contextRef="#ctx0" brushRef="#br0">7 55 24530,'0'-6'436,"0"-35"1893,-1 33-962,-1 27-10,-1 169 1504,21 93-4117,-1-198-2977,-9-49-1636,-3-21 984,2-29-6360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25.922"/>
    </inkml:context>
    <inkml:brush xml:id="br0">
      <inkml:brushProperty name="width" value="0.1" units="cm"/>
      <inkml:brushProperty name="height" value="0.1" units="cm"/>
      <inkml:brushProperty name="color" value="#E71224"/>
    </inkml:brush>
  </inkml:definitions>
  <inkml:trace contextRef="#ctx0" brushRef="#br0">32 348 5633,'0'0'2852,"-31"-2"6750,31 2-9465,0-1 0,0 1 0,1-1 0,-1 1 0,0-1 0,1 1 0,-1-1 0,1 1-1,-1 0 1,1-1 0,-1 1 0,1 0 0,-1-1 0,1 1 0,-1 0 0,1-1 0,-1 1 0,1 0 0,-1 0 0,1 0 0,-1-1 0,1 1 0,0 0 0,-1 0 0,1 0 0,-1 0-1,1 0 1,0 0 0,0 1 0,26-1-464,-17 0 672,58-4 123,-1-3-1,1-3 1,76-21-1,-73 14 296,1 3 0,116-8 0,483-19 3887,-624 37-4490,310-42 779,-213 23-685,225-7 1,-232 30-2169,-137-8-583,-1 2 1461,1 2 541,-1 1 0,1 0 0,-1 0 0,1 0 1,-1 0-1,0 0 0,-3-6 0,3 7 40,0 1 0,0-1 0,0 1 0,0-1 0,-1 1 0,1 0 0,-1 0 0,1-1 0,0 1 0,-1 0 1,0 0-1,-2-1 0,-27-10-5310,-12-3 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27.655"/>
    </inkml:context>
    <inkml:brush xml:id="br0">
      <inkml:brushProperty name="width" value="0.1" units="cm"/>
      <inkml:brushProperty name="height" value="0.1" units="cm"/>
      <inkml:brushProperty name="color" value="#E71224"/>
    </inkml:brush>
  </inkml:definitions>
  <inkml:trace contextRef="#ctx0" brushRef="#br0">637 905 10681,'-5'1'31,"-27"6"6049,46-4-4067,121 6 2088,250-16 0,134-51 1001,-53-34-4457,-279 50-632,-168 38-13,0-2 0,0 1 0,-1-2 0,1-1 0,-1 0 0,17-12 0,-24 14 0,-1-2 0,0 1 0,-1-1 0,0-1 0,0 0 0,-1 0 0,0 0 0,0-1 0,-1-1 0,10-18 0,-14 21 0,0-1 0,0 1 0,0-1 0,-2 1 0,1-1 0,-1 0 0,0 0 0,-1 0 0,0 0 0,0 0 0,-1 0 0,0 0 0,0 0 0,-1 1 0,-1-1 0,-6-16 0,4 11 0,-2 1 0,1 0 0,-2 0 0,0 0 0,0 1 0,-1 0 0,-1 1 0,0 0 0,-17-14 0,-5 1 0,-1 2 0,-1 1 0,-1 1 0,0 2 0,-2 2 0,-71-22 0,14 13 0,-161-21 0,87 31 0,-243 10 0,288 7 0,11 0 0,-166 26 0,208-15 0,1 2 0,1 3 0,-102 42 0,149-51 0,0 2 0,0 0 0,1 2 0,1 0 0,0 1 0,1 1 0,0 0 0,2 2 0,0 0 0,0 1 0,2 0 0,0 1 0,1 1 0,1 0 0,1 1 0,1 0 0,0 0 0,2 1 0,1 1 0,0-1 0,2 1 0,1 0 0,0 0 0,0 31 0,4-38 0,-1 0 0,2 0 0,1 0 0,0 0 0,0 0 0,10 29 0,-8-36 0,0 1 0,1 0 0,0-1 0,0 0 0,1 0 0,0 0 0,1-1 0,0 0 0,0 0 0,1-1 0,12 10 0,-1-4 7,0-1 0,1-1 0,0-1 0,1 0 1,0-2-1,1 0 0,0-2 0,0 0 0,0-1 0,33 2 0,24-2-436,130-7 1,-190 1 242,26-1-3100,54-10 0,-86 10 1815,1-1 0,-1 0 0,0-2-1,0 1 1,-1-2 0,1 1 0,-1-2-1,16-10 1,8-16-4517</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29.422"/>
    </inkml:context>
    <inkml:brush xml:id="br0">
      <inkml:brushProperty name="width" value="0.1" units="cm"/>
      <inkml:brushProperty name="height" value="0.1" units="cm"/>
      <inkml:brushProperty name="color" value="#E71224"/>
    </inkml:brush>
  </inkml:definitions>
  <inkml:trace contextRef="#ctx0" brushRef="#br0">2121 281 12433,'-108'-59'7007,"-184"-74"0,238 113-5959,-2 3-1,0 2 0,-1 2 0,-1 3 0,-92-4 0,95 15-1041,0 2 0,0 3-1,1 2 1,0 2 0,1 3 0,-68 25-1,24-1-6,2 5 0,-125 75 0,175-90 1,2 2 0,1 2 0,1 1 0,-70 72 0,95-87 0,1 1 0,1 0 0,0 1 0,2 0 0,0 1 0,1 1 0,1 0 0,1 0 0,1 1 0,1 0 0,1 0 0,0 1 0,-2 34 0,7-47 0,1 1 0,0-1 0,1 1 0,1-1 0,-1 0 0,1 1 0,1-1 0,0 0 0,1 0 0,-1 0 0,2-1 0,8 16 0,-3-11 0,1-1 0,0 0 0,0 0 0,1-1 0,1-1 0,0 0 0,16 10 0,339 193 0,-279-167 0,-32-18 0,1-3 0,1-2 0,1-3 0,1-3 0,1-2 0,0-3 0,1-3 0,0-2 0,1-3 0,84-5 0,-23-8 0,179-36 0,121-51 0,-321 70 0,21-5 0,136-52 0,-246 75 0,0 1 0,0-2 0,-1 0 0,0-1 0,0 0 0,-1-1 0,0-1 0,18-19 0,-23 22 0,-1-1 0,-1 1 0,0-2 0,0 1 0,0 0 0,-2-1 0,1 0 0,-1-1 0,0 1 0,-1 0 0,0-1 0,-1 0 0,2-20 0,-3 9 0,-1 1 0,-1-1 0,-6-39 0,4 49 0,-1-1 0,0 1 0,0-1 0,-1 2 0,-1-1 0,0 0 0,-12-17 0,1 8 0,0 0 0,-2 2 0,0 0 0,-1 1 0,0 1 0,-2 1 0,-23-14 0,-173-84 0,144 79 0,-15-7 39,-1 5 0,-2 3 0,-101-22 0,119 39-506,0 4 0,-1 3-1,0 4 1,-112 4 0,156 4-1156,0 1 0,-38 9 0,48-7-635,0 1 0,1 2 0,-34 15 0,15 3-3303,21-1 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13.231"/>
    </inkml:context>
    <inkml:brush xml:id="br0">
      <inkml:brushProperty name="width" value="0.1" units="cm"/>
      <inkml:brushProperty name="height" value="0.1" units="cm"/>
      <inkml:brushProperty name="color" value="#E71224"/>
    </inkml:brush>
  </inkml:definitions>
  <inkml:trace contextRef="#ctx0" brushRef="#br0">161 509 15377,'0'0'816,"-1"-11"2307,3-3-2043,1 0 1,1 0 0,1 0-1,0 0 1,0 0-1,9-14 1,-6 13-476,-1 0 1,-1 0-1,0 0 0,6-29 1,-10 31-396,-1 0 1,0 1-1,-1-1 1,0 0-1,-1 0 1,-1 1-1,1-1 1,-2 0-1,0 1 1,-1 0-1,-8-22 1,8 27-194,0 0-1,0 0 1,-1 0 0,0 0-1,0 1 1,-1-1 0,1 1-1,-1 1 1,-1-1 0,1 1 0,-1 0-1,0 1 1,0-1 0,0 1-1,-1 1 1,1-1 0,-1 1 0,0 1-1,-9-3 1,14 4-17,0 0 0,0 1 0,0-1 0,-1 1 0,1-1 0,0 1 0,0 0 0,0 0 0,0 1 0,0-1 0,0 0 0,-1 1 0,1 0 0,0 0 0,0 0 0,1 0 0,-1 0 0,-5 4 0,6-3 0,0 0 0,0 0 0,1 1 0,-1-1 0,1 1 0,-1-1 0,1 1 0,0 0 0,0 0 0,0-1 0,0 1 0,1 0 0,-1 0 0,1 0 0,0 0 0,0 0 0,0 0 0,0 0 0,0 0 0,0 0 0,2 2 0,1 17 0,2 0 0,1-1 0,1 0 0,0 0 0,16 30 0,61 96 0,-74-131 0,152 255 0,-122-196 0,52 134 0,-81-177-439,-2 0 1,-1 0-1,8 62 1,-16-93 296,0-1-1,0 1 1,0 0 0,0 0-1,0 0 1,0-1 0,0 1-1,0 0 1,0 0 0,0-1 0,-1 1-1,1 0 1,0-1 0,0 1-1,-1 0 1,1 0 0,0-1 0,-1 1-1,1-1 1,-1 1 0,1 0-1,-1-1 1,1 1 0,-1-1-1,1 1 1,-1-1 0,0 1 0,1-1-1,-1 0 1,0 1 0,1-1-1,-1 0 1,0 1 0,1-1-1,-1 0 1,0 0 0,0 0 0,1 1-1,-1-1 1,0 0 0,-1 0-1,-38-7-5504,21 2 4219,-168-25-5581,183 30 6899,-1-1 1,1 0 0,0 0 0,-1 0-1,1-1 1,0 0 0,0 0-1,0 0 1,0 0 0,0 0 0,1-1-1,-1 0 1,1 0 0,-4-3 0,5 4 246,1 0 1,0 0-1,0 0 1,0-1-1,0 1 1,0 0-1,0 0 1,1-1-1,-1 1 1,1 0-1,0 0 1,-1-1 0,1 1-1,0-1 1,0 1-1,1 0 1,-1-1-1,0 1 1,1 0-1,-1 0 1,1-1-1,0 1 1,0 0 0,0 0-1,0 0 1,0 0-1,0 0 1,2-3-1,5-6 485,1 0 0,-1 1 0,2 0 1,-1 0-1,22-15 0,63-40 964,-58 42-1223,28-20-225,63-42-1566,-48 26-3080,-32 23 244,-8 7-1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13.654"/>
    </inkml:context>
    <inkml:brush xml:id="br0">
      <inkml:brushProperty name="width" value="0.1" units="cm"/>
      <inkml:brushProperty name="height" value="0.1" units="cm"/>
      <inkml:brushProperty name="color" value="#E71224"/>
    </inkml:brush>
  </inkml:definitions>
  <inkml:trace contextRef="#ctx0" brushRef="#br0">77 53 9693,'0'-5'861,"0"0"-1,-1 0 1,1 1 0,-1-1-1,0 0 1,-2-5 0,2 9-712,1 0 0,0 1-1,0-1 1,-1 0 0,1 1 0,0-1 0,-1 1 0,1-1 0,0 0 0,-1 1 0,1-1 0,-1 1 0,1-1 0,-1 1-1,0-1 1,1 1 0,-1-1 0,1 1 0,-1 0 0,0-1 0,1 1 0,-1 0 0,0 0 0,1-1 0,-1 1 0,0 0 0,0 0-1,1 0 1,-1 0 0,0 0 0,1 0 0,-1 0 0,0 0 0,0 0 0,1 0 0,-1 0 0,0 1 0,1-1 0,-1 0-1,0 0 1,1 1 0,-1-1 0,0 0 0,1 1 0,-1-1 0,1 1 0,-1-1 0,0 1 0,1-1 0,0 1 0,-1 0-1,-3 2 186,1 1 0,0-1-1,1 1 1,-1 0 0,1-1-1,-1 1 1,1 0-1,0 0 1,1 1 0,-1-1-1,1 0 1,0 1 0,-1 5-1,-6 62 1274,8-65-1413,-1 8 11,1 0 1,0 0-1,2 0 1,-1-1-1,2 1 1,0 0-1,1-1 1,0 0-1,1 1 1,12 23 0,-12-30-175,1 0 1,-1 0 0,1 0 0,0 0 0,1-1 0,0 0 0,0-1-1,1 1 1,-1-2 0,1 1 0,1-1 0,-1 0 0,1 0 0,0-1-1,0-1 1,0 1 0,14 2 0,-9-3-32,1 0 0,-1-1 0,1-1 0,-1 0 0,1-1 0,15-2 0,-26 2 0,0-1 0,-1 1 0,1-1 0,0 0 0,0 0 0,0 0 0,0 0 0,-1-1 0,1 1 0,0-1 0,-1 0 0,0 0 0,1-1 0,-1 1 0,0-1 0,0 1 0,0-1 0,0 0 0,-1 0 0,1 0 0,-1 0 0,0-1 0,0 1 0,0-1 0,0 1 0,2-8 0,-3 1 0,0 0 1,0 0-1,-1 0 0,0 0 1,-1-1-1,0 1 0,0 1 1,-1-1-1,-1 0 0,1 0 1,-2 1-1,1-1 0,-1 1 1,-1 0-1,0 0 0,0 1 1,0-1-1,-12-12 0,7 9-6,0 1-1,-1-1 1,0 2-1,-1 0 0,0 0 1,-1 1-1,0 0 1,0 2-1,-1-1 1,0 1-1,-23-7 0,30 12-167,1 1-1,-1-1 0,1 1 0,-1 1 1,0-1-1,-13 2 0,17-1-48,0 1 1,0-1-1,0 1 0,0 0 0,1-1 0,-1 1 0,0 1 0,0-1 0,1 0 0,-1 1 0,1-1 1,-1 1-1,1 0 0,-1 0 0,1 0 0,0 0 0,-2 3 0,3-5 7,1 1 1,-1 0-1,1-1 0,-1 1 1,1 0-1,0 0 0,-1-1 1,1 1-1,0 0 0,-1 0 0,1 0 1,0 0-1,0-1 0,0 1 1,0 0-1,0 0 0,0 0 0,0 0 1,0 0-1,0-1 0,0 1 1,0 0-1,1 0 0,-1 0 1,0 0-1,0-1 0,1 1 0,-1 0 1,1 0-1,-1-1 0,1 1 1,-1 0-1,1 0 0,-1-1 1,1 1-1,0-1 0,-1 1 0,1-1 1,0 1-1,-1-1 0,1 1 1,0-1-1,0 1 0,0-1 1,3 2-774,0 0 1,1-1-1,-1 1 1,0-1-1,0 0 1,0 0-1,8 0 1,22-2-3929</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14.047"/>
    </inkml:context>
    <inkml:brush xml:id="br0">
      <inkml:brushProperty name="width" value="0.1" units="cm"/>
      <inkml:brushProperty name="height" value="0.1" units="cm"/>
      <inkml:brushProperty name="color" value="#E71224"/>
    </inkml:brush>
  </inkml:definitions>
  <inkml:trace contextRef="#ctx0" brushRef="#br0">1 349 13353,'0'-2'151,"0"0"0,1 0-1,-1 0 1,1 0 0,-1 0-1,1 0 1,0 0 0,0 1-1,0-1 1,0 0 0,0 1-1,0-1 1,0 1 0,1-1 0,-1 1-1,0-1 1,1 1 0,-1 0-1,1 0 1,2-2 0,38-17 1543,-18 12-729,0 1 0,0 1 0,1 1 0,29-1 0,102 0 2688,-133 6-3090,0 0-1,0 2 0,1 0 1,-1 2-1,38 11 0,-56-14-471,1 1 0,-1 0-1,0 0 1,0 1 0,0 0 0,0 0-1,-1 0 1,1 0 0,-1 1 0,0-1-1,0 1 1,0 0 0,0 1 0,-1-1-1,1 0 1,-1 1 0,0 0 0,-1 0-1,1 0 1,-1 0 0,0 0-1,0 1 1,0-1 0,-1 0 0,0 1-1,0 0 1,-1-1 0,1 12 0,-2-5-87,-1 1 0,0-1 0,-1 0 0,0 1 1,-1-1-1,-1 0 0,1-1 0,-2 1 0,0-1 1,0 0-1,-1-1 0,0 1 0,-1-1 0,0-1 1,0 1-1,-12 8 0,19-16-4,-1-1 0,1 0 0,-1 0 0,0 0 0,1 0 0,-1 0 0,0 0 0,0 0 0,1 0 0,-1-1 0,0 1 0,0-1 0,0 1 0,0-1 0,0 0 0,0 0 0,0 0 0,0 0 0,0 0 0,0 0 0,0 0 0,0-1 0,0 1 0,1-1 0,-1 0 0,0 1 0,0-1 0,0 0 0,1 0 0,-1 0 0,0 0 0,1 0 0,-1 0 0,1-1 0,-1 1 0,1-1 0,0 1 0,-1-1 0,1 1 0,-2-4 0,-1-3 0,-1-1 0,1 0 0,0 1 0,1-1 0,0-1 0,1 1 0,-2-11 0,-1-13 4,1-1 0,2 0-1,2 1 1,1-1 0,5-37 0,-2 48-900,1 0 1,1 1-1,10-27 1,-10 34-1074,1 0 0,0 1 0,1 1 0,1-1 0,13-16 0,3 0-3828,-3 4 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23.976"/>
    </inkml:context>
    <inkml:brush xml:id="br0">
      <inkml:brushProperty name="width" value="0.1" units="cm"/>
      <inkml:brushProperty name="height" value="0.1" units="cm"/>
      <inkml:brushProperty name="color" value="#E71224"/>
    </inkml:brush>
  </inkml:definitions>
  <inkml:trace contextRef="#ctx0" brushRef="#br0">3695 2372 8913,'0'0'11745,"-14"11"-8780,-12 22-563,-44 70-1,44-61-1182,-35 41 0,24-42-429,-79 69 0,-56 25-442,80-65-373,45-32 25,-2-3 0,-103 56 0,123-76 0,-6 3 0,0-2 0,-1-1 0,-1-1 0,-49 11 0,53-22 0,0-1 0,0-2 0,0-1 0,-33-5 0,47 3 0,0 0 0,0-2 0,0 0 0,1-1 0,0-1 0,0 0 0,-27-17 0,-5-7 0,-53-45 0,-8-5 0,-73-30 0,-60-41 0,213 129 0,2-1 0,0-2 0,2 0 0,1-2 0,-38-51 0,-52-97 0,-32-45 0,-247-388 0,298 453 0,-12-19 0,-56-77 0,28 49 0,129 190 0,3 2 0,-1 1 0,-1 0 0,0 1 0,0-1 0,0 1 0,-1 1 0,-1-1 0,-16-12 0,-6-2 0,30 22 0,-1-1 0,1 1 0,-1-1 0,1 1 0,0-1 0,0 0 0,0 0 0,0 1 0,0-1 0,0 0 0,0 0 0,1 0 0,-1 0 0,0 0 0,1 0 0,0-3 0,0 4 0,1-1 0,0 1 0,0-1 0,0 1 0,0 0 0,0-1 0,0 1 0,0 0 0,1 0 0,-1 0 0,0 0 0,1 0 0,-1 0 0,1 0 0,-1 0 0,1 1 0,2-2 0,4-2 0,214-112 0,-146 80 0,0-3 0,131-94 0,-175 107 0,-1-2 0,32-35 0,-59 58 0,1 1 0,0 0 0,1 0 0,-1 0 0,11-4 0,-11 5 0,0 1 0,-1-1 0,1 0 0,-1 0 0,1 0 0,-1-1 0,0 1 0,0-1 0,-1 0 0,1 0 0,-1 0 0,4-7 0,-6 9-142,11 1-2835,39-2-2341,-50 3 4969,0 1 0,0-1 0,0 0 0,0 0 0,0 0 0,0-1 0,0 1 0,1 0 0,-1 0 0,0 0 0,0-1 0,0 1 0,0-1 0,0 1 0,0-1 0,0 1 0,0-1 0,-1 1 0,1-1 0,0 0 0,2-2-1047,-2 2 1047,-1 0 0,1 0 0,-1 0 0,1 0 0,0-1 0,0-2-993,5-13-4738</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24.687"/>
    </inkml:context>
    <inkml:brush xml:id="br0">
      <inkml:brushProperty name="width" value="0.1" units="cm"/>
      <inkml:brushProperty name="height" value="0.1" units="cm"/>
      <inkml:brushProperty name="color" value="#E71224"/>
    </inkml:brush>
  </inkml:definitions>
  <inkml:trace contextRef="#ctx0" brushRef="#br0">92 55 5705,'-27'0'1912,"-30"1"3518,57-1-5366,0 0 0,-1 0 1,1 0-1,0 0 0,-1 0 0,1 0 0,0 0 0,0 0 0,-1 0 1,1 0-1,0 0 0,-1 0 0,1 0 0,0 0 0,0 1 0,-1-1 0,1 0 1,0 0-1,0 0 0,-1 0 0,1 1 0,0-1 0,0 0 0,0 0 1,0 1-1,-1-1 0,1 0 0,0 0 0,0 1 0,0-1 0,0 0 0,0 1 1,0-1-1,0 0 0,-1 0 0,1 1 0,0-1 0,0 0 0,0 1 1,0-1-1,0 0 0,0 0 0,1 1 0,-1-1 0,0 0 0,0 1 0,0-1 1,0 0-1,0 0 0,0 1 0,0-1 0,1 0 0,-1 0 0,0 1 0,13 10 818,-2-8-679,1-1 0,-1 0 0,1-1 1,0 0-1,-1-1 0,1-1 0,13-1 0,1 0 71,181-17 1764,-174 14-1763,-1-2-1,0-1 1,0-2-1,39-17 1,-70 26-230,0 0 0,0 1 0,0-1 0,1 1-1,-1-1 1,0 1 0,0 0 0,0-1 0,1 1 0,-1 0 0,0 0-1,0 0 1,1-1 0,-1 1 0,0 1 0,0-1 0,1 0-1,-1 0 1,0 0 0,2 1 0,-2 0 55,0 1-1,0-1 1,0 0-1,-1 0 1,1 1 0,0-1-1,0 0 1,-1 1-1,1-1 1,-1 1-1,1-1 1,-1 1 0,0-1-1,0 1 1,1 0-1,-1 2 1,2 45 1372,-2 0-1,-2-1 1,-14 81-1,7-64-731,-2 78 0,11-142-863,0 0 1,0 0-1,0 1 0,0-1 1,0 0-1,0 1 0,0-1 1,1 0-1,-1 0 1,0 1-1,1-1 0,-1 0 1,1 0-1,-1 0 0,1 1 1,0-1-1,-1 0 0,1 0 1,0 0-1,0 0 0,0 0 1,1 1-1,0-1-284,0-1 0,0 0 0,0 1 1,-1-1-1,1 0 0,0 0 0,0 0 0,0 0 0,0 0 0,0-1 0,-1 1 0,1-1 1,0 1-1,0-1 0,0 1 0,-1-1 0,3-1 0,10-6-1567,0 1 0,-1-2 1,1 0-1,12-12 0,-11 9 538,56-44-4216</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25.490"/>
    </inkml:context>
    <inkml:brush xml:id="br0">
      <inkml:brushProperty name="width" value="0.1" units="cm"/>
      <inkml:brushProperty name="height" value="0.1" units="cm"/>
      <inkml:brushProperty name="color" value="#E71224"/>
    </inkml:brush>
  </inkml:definitions>
  <inkml:trace contextRef="#ctx0" brushRef="#br0">24 5 10457,'-23'-5'12105,"32"13"-8943,52 46-850,-2 3-1,76 95 1,85 143-2372,-166-219 228,123 205-168,-99-150 0,-56-98 0,1-1 0,53 57 0,67 46 0,-81-79 0,72 82 0,-131-134 8,0 0-1,0 1 1,-1-1-1,1 1 1,-1 0 0,0 0-1,2 7 1,0 5-3574,-4-20 2801,-1 2 307,1 0 0,0-1 0,0 1 0,-1 0 0,1 0 0,-1 0 0,1 0 0,-1 0 0,1-1 1,-34-20-11484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25.903"/>
    </inkml:context>
    <inkml:brush xml:id="br0">
      <inkml:brushProperty name="width" value="0.1" units="cm"/>
      <inkml:brushProperty name="height" value="0.1" units="cm"/>
      <inkml:brushProperty name="color" value="#E71224"/>
    </inkml:brush>
  </inkml:definitions>
  <inkml:trace contextRef="#ctx0" brushRef="#br0">1 1 10121,'0'0'4409,"20"0"1766,116 7 1558,2 10-4713,21 2-1726,-145-18-1408,36 3-407,-1 1 0,0 3 0,68 19 0,-78-18-4818,-38-9 4831,0 1-1,1-1 1,-1 0 0,0 0 0,1 0 0,-1 0 0,0 0 0,1 0 0,-1-1 0,0 1 0,0 0 0,1-1 0,-1 1 0,0-1 0,0 1 0,15-29-10821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7.804"/>
    </inkml:context>
    <inkml:brush xml:id="br0">
      <inkml:brushProperty name="width" value="0.05" units="cm"/>
      <inkml:brushProperty name="height" value="0.05" units="cm"/>
      <inkml:brushProperty name="color" value="#004F8B"/>
    </inkml:brush>
  </inkml:definitions>
  <inkml:trace contextRef="#ctx0" brushRef="#br0">47 206 16594,'6'-15'504,"2"1"1,0 0-1,0 0 1,1 0 0,1 1-1,0 1 1,1 0-1,0 0 1,1 1 0,0 0-1,1 1 1,16-10-1,-22 16-243,0 0-1,0 0 0,1 0 0,0 1 0,-1 0 1,1 0-1,0 1 0,1 0 0,-1 0 0,0 1 0,0 0 1,1 1-1,-1 0 0,1 0 0,-1 1 0,0 0 1,0 0-1,1 1 0,-1 0 0,0 0 0,0 1 1,0 0-1,-1 0 0,14 9 0,-18-10-156,0 0 1,0-1-1,-1 1 1,1 1-1,-1-1 0,1 0 1,-1 1-1,0-1 1,0 1-1,0 0 1,0 0-1,0 0 0,-1 0 1,1 0-1,-1 0 1,0 0-1,0 0 0,0 0 1,0 1-1,-1-1 1,1 0-1,-1 1 0,0-1 1,0 0-1,-1 7 1,0-4-77,-1 0 0,0 0 0,0 0 0,0 0 0,-1-1 1,0 1-1,0-1 0,-1 0 0,1 0 0,-1 0 0,0 0 1,0-1-1,-6 5 0,-9 7-173,-1 0 0,-1-2 1,0 0-1,-31 14 0,-96 34-4231,54-25-6093,72-28 4736</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8:26.292"/>
    </inkml:context>
    <inkml:brush xml:id="br0">
      <inkml:brushProperty name="width" value="0.1" units="cm"/>
      <inkml:brushProperty name="height" value="0.1" units="cm"/>
      <inkml:brushProperty name="color" value="#E71224"/>
    </inkml:brush>
  </inkml:definitions>
  <inkml:trace contextRef="#ctx0" brushRef="#br0">24 70 10893,'-2'-20'257,"-13"-29"11712,14 49-11696,-3 27 3471,3 103-367,11 253-1476,4-309-4676,-8-53-912,1 1 0,18 37 0,-8-34-2502</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36.391"/>
    </inkml:context>
    <inkml:brush xml:id="br0">
      <inkml:brushProperty name="width" value="0.1" units="cm"/>
      <inkml:brushProperty name="height" value="0.1" units="cm"/>
      <inkml:brushProperty name="color" value="#E71224"/>
    </inkml:brush>
  </inkml:definitions>
  <inkml:trace contextRef="#ctx0" brushRef="#br0">3 1112 23394,'-2'7'5416,"2"-6"-5301,10 17 1566,17 20-725,10 7-554,3-2-1,69 60 1,-103-98-402,0 0 0,1 0 0,-1 0 0,1-1 0,0 0 0,0 0 0,9 3 0,-13-6 0,0-1 0,0 1 0,0-1 0,0 1 0,0-1 0,0 0 0,-1 0 0,1 0 0,0-1 0,0 1 0,0-1 0,0 1 0,0-1 0,0 0 0,-1 0 0,1 0 0,0-1 0,-1 1 0,1-1 0,-1 1 0,0-1 0,1 0 0,1-2 0,9-9 0,-2-1 0,0 0 0,0-1 0,-1 0 0,-1-1 0,12-26 0,-19 36 0,48-104-1885,43-145 0,-45 117-1934,134-354-8766,-81 233 6293</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38.076"/>
    </inkml:context>
    <inkml:brush xml:id="br0">
      <inkml:brushProperty name="width" value="0.1" units="cm"/>
      <inkml:brushProperty name="height" value="0.1" units="cm"/>
      <inkml:brushProperty name="color" value="#E71224"/>
    </inkml:brush>
  </inkml:definitions>
  <inkml:trace contextRef="#ctx0" brushRef="#br0">40 1435 14229,'-16'4'520,"-7"-3"7573,35-10-6149,241-153 3202,57-35-3226,-43 21-1615,-8-11 0,270-252 0,-502 415-305,9-7 0,-1-2 0,-1-1 0,-2-2 0,30-41 0,-58 70 0,6-14 0,-74 15-20336,58 7 19346,-42 11-4722</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0.925"/>
    </inkml:context>
    <inkml:brush xml:id="br0">
      <inkml:brushProperty name="width" value="0.1" units="cm"/>
      <inkml:brushProperty name="height" value="0.1" units="cm"/>
      <inkml:brushProperty name="color" value="#E71224"/>
    </inkml:brush>
  </inkml:definitions>
  <inkml:trace contextRef="#ctx0" brushRef="#br0">4158 2235 516,'0'-1'46,"0"0"1,0 0-1,0 0 0,1 1 1,-1-1-1,0 0 0,0 0 1,-1 0-1,1 0 0,0 0 0,0 0 1,0 0-1,-1 0 0,1 1 1,0-1-1,-1 0 0,1 0 1,-1 0-1,1 1 0,-1-1 1,1 0-1,-1 0 0,1 1 1,-1-1-1,0 1 0,0-1 0,1 0 1,-1 1-1,0-1 0,0 1 1,1 0-1,-1-1 0,0 1 1,0 0-1,0-1 0,-11 1 4914,-12 1 2284,22 0-7132,0-1 0,0 1 1,0 0-1,0 0 0,0 0 0,0 1 0,0-1 0,0 0 0,0 1 0,0-1 0,1 1 0,-1 0 1,0-1-1,1 1 0,-2 3 0,-37 43 581,-2-2 0,-2-1 0,-2-2 0,-2-3 1,-58 39-1,-278 155 2615,312-194-2458,-126 78 2802,-261 205 0,404-277-3373,36-28-194,-1-1 0,-1-1 0,0-1 0,-1-1 0,-30 14 0,41-24-70,1-1 0,-1 0-1,-1-1 1,1-1 0,0 0 0,0 0-1,-1-1 1,1 0 0,0-1 0,-1-1-1,-19-4 1,5-1-15,0-1 0,1-1-1,-44-23 1,19 4 0,1-3 0,-65-52 0,-81-87 0,-34-26 0,133 123 0,-199-164 0,-65-120 0,148 143 0,199 202 0,-143-149 0,122 122 0,2-2 0,-36-58 0,40 53 0,-11-17 0,-45-101 0,78 146 0,1-1 0,1 0 0,1 0 0,0-1 0,1 1 0,2-1 0,0-19 0,1 15 0,-2 0 0,0 0 0,-2 0 0,-6-27 0,-5 8 0,8 28 0,2 1 0,-1-1 0,-2-20 0,7 30 0,-1 0 0,1 1 0,0-1 0,1 0 0,-1 0 0,1 0 0,0 0 0,0 1 0,0-1 0,1 0 0,-1 1 0,1-1 0,0 1 0,5-8 0,3-1 0,0 1 0,1-1 0,1 2 0,0 0 0,24-18 0,76-42 0,-36 25 0,-5 0 0,201-143 0,-186 127 0,-38 28 0,45-41 0,-76 53 0,-16 21 0,-1 1 0,1-1 0,-1 1 0,0-1 0,1 1 0,-1-1 0,1 1 0,-1-1 0,0 0 0,1 1 0,-1-1 0,0 0 0,0 1 0,1-1 0,-1 0 0,0 1 0,0-1 0,0 0 0,0 1 0,0-1 0,0 0 0,0 1 0,0-1 0,0 0 0,0 1 0,0-1 0,-1 0 0,1 1 0,0-1 0,0 0 0,-1 1 0,0-2 0,-36-11 0,0 1 0,-1 2 0,-58-8 0,61 12 0,-136-16 3,150 20-14,0 2 0,0 1 0,0 0-1,-1 2 1,1 0 0,-22 7 0,35-7-15,0 0-1,1 1 1,-1 0-1,-13 8 1,19-10 15,0-1 0,0 1 0,0-1 1,0 1-1,0 0 0,0 0 0,0 0 0,0 0 1,1 0-1,-1 0 0,1 1 0,-1-1 1,1 0-1,0 1 0,0-1 0,0 1 1,0 0-1,1-1 0,-1 4 0,1-6 33,70-2 65,1-3 0,-1-4 0,81-20 0,200-70-54,-278 76-13,-72 23-20,-1-1 0,1 1 0,0-1 0,0 1 0,0 0 0,0 0 0,0-1 0,0 1 0,0 0 0,0 0 0,0 0 0,-1 0 0,1 0 0,0 0 0,0 0 0,0 0 0,0 0 0,0 0 0,0 1 0,0-1 0,0 0 0,0 1 0,0-1 0,-1 0 0,1 1 0,0-1 0,0 1 0,1 1 0,-1 0 0,-1 0 0,1 0 0,-1 1 0,1-1 0,-1 0 0,0 0 0,0 1 0,0-1 0,0 0 0,-1 3 0,1 9 0,-2 57 0,-22 131 0,-34 67 0,50-233 0,1 0 0,2 0 0,-1 52 0,6-88 0,0 0 0,0 1 0,0-1 0,0 0 0,0 1 0,0-1 0,0 0 0,0 1 0,0-1 0,0 0 0,-1 1 0,1-1 0,0 0 0,0 1 0,0-1 0,0 0 0,-1 0 0,1 1 0,0-1 0,0 0 0,-1 0 0,1 1 0,0-1 0,0 0 0,-1 0 0,1 0 0,0 0 0,-1 1 0,1-1 0,0 0 0,-1 0 0,1 0 0,0 0 0,-1 0 0,1 0 0,-1 0 0,-4-1 0,38-3-10715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3.893"/>
    </inkml:context>
    <inkml:brush xml:id="br0">
      <inkml:brushProperty name="width" value="0.1" units="cm"/>
      <inkml:brushProperty name="height" value="0.1" units="cm"/>
      <inkml:brushProperty name="color" value="#E71224"/>
    </inkml:brush>
  </inkml:definitions>
  <inkml:trace contextRef="#ctx0" brushRef="#br0">167 416 6229,'-10'9'2384,"17"-9"-594,22-9-203,51-32-372,-2-2 1,-2-4-1,106-86 1,-162 117-1009,51-43 401,-64 52-427,1 0-1,-1-1 1,-1 0 0,0 0-1,0-1 1,7-12 0,-13 20-176,0 1 1,0 0-1,0 0 1,0 0-1,0 0 1,0 0-1,0 0 1,0 0-1,0 0 1,0 0 0,1 0-1,-1-1 1,0 1-1,0 0 1,0 0-1,0 0 1,0 0-1,0 0 1,0 0-1,0 0 1,0 0-1,0-1 1,0 1-1,-1 0 1,1 0-1,0 0 1,0 0-1,0 0 1,0 0-1,0 0 1,0 0 0,0 0-1,0-1 1,0 1-1,0 0 1,0 0-1,0 0 1,0 0-1,0 0 1,0 0-1,-1 0 1,1 0-1,0 0 1,0 0-1,0 0 1,0 0-1,0 0 1,0 0-1,0 0 1,0 0 0,0 0-1,-1 0 1,1 0-1,0 0 1,0 0-1,0 0 1,0 0-1,0 0 1,0 0-1,0 0 1,0 0-1,-1 0 1,1 0-1,-11 3 55,-13 9-130,-61 38-302,-139 107 0,-56 88-305,274-239 660,-11 9-35,1 0 1,1 1 0,0 1 0,1 0 0,1 1-1,-15 26 1,28-44 49,0 1-1,0-1 1,0 0-1,0 0 1,-1 0-1,1 1 1,0-1 0,0 0-1,0 0 1,0 1-1,0-1 1,0 0-1,0 0 1,0 1-1,0-1 1,0 0-1,0 0 1,0 1 0,0-1-1,0 0 1,0 0-1,0 1 1,0-1-1,0 0 1,0 0-1,0 0 1,0 1-1,0-1 1,0 0-1,1 0 1,-1 1 0,0-1-1,0 0 1,0 0-1,0 0 1,1 0-1,-1 1 1,0-1-1,0 0 1,1 0-1,12 0-32,15-11 24,35-23 88,-2-4-1,86-68 1,-101 72 0,30-23 102,21-13 336,147-140 0,-242 208-512,20-24 213,-21 16-78,-17 9-57,2 4-82,0 0 0,0 2 1,1 0-1,-24 12 0,-54 35-74,77-43 66,-63 38-144,4 2 0,1 5 0,3 2 0,-115 120 0,179-171 129,1-1-10,0 1 1,1-1-1,-1 1 0,1-1 0,0 1 1,0 0-1,1 0 0,-3 6 0,5-11 30,0 0 0,0 1 0,0-1 0,-1 0 0,1 1 0,0-1 0,0 0-1,0 1 1,0-1 0,0 0 0,0 1 0,0-1 0,0 0 0,0 1 0,0-1 0,1 1 0,-1-1-1,0 0 1,0 1 0,0-1 0,0 0 0,0 0 0,1 1 0,-1-1 0,0 0 0,0 1 0,1-1-1,-1 0 1,0 0 0,0 1 0,1-1 0,-1 0 0,0 0 0,1 0 0,-1 1 0,0-1-1,1 0 1,-1 0 0,0 0 0,1 0 0,-1 0 0,0 0 0,1 0 0,-1 0 0,0 0 0,1 0-1,-1 0 1,1 0 0,-1 0 0,0 0 0,1 0 0,-1 0 0,0 0 0,1 0 0,-1 0 0,0-1-1,1 1 1,-1 0 0,0 0 0,1-1 0,26-9-75,-25 9 70,52-26-43,-1-2-1,60-44 1,92-83 346,-191 144-252,-1 2-1,110-92 330,-99 81-138,-2-2-1,38-47 1,-59 69-212,0 0-1,-1-1 0,1 1 1,0 0-1,0 0 1,0-1-1,-1 1 1,1 0-1,0-1 1,-1 1-1,0 0 1,1-1-1,-1 1 1,0-1-1,1 1 0,-1-1 1,0-2-1,-1 3-7,1 1 1,-1-1-1,1 1 0,-1-1 0,1 1 0,-1 0 0,1-1 0,-1 1 0,1-1 0,-1 1 0,1 0 0,-1 0 0,0-1 0,1 1 0,-1 0 0,0 0 0,1 0 1,-1 0-1,1-1 0,-1 1 0,0 0 0,1 0 0,-1 0 0,0 0 0,1 1 0,-2-1 0,-7 1 52,0 1-1,1 0 1,-1 1 0,-12 5-1,-33 17-81,1 2 1,1 2-1,2 2 0,1 3 0,2 2 1,1 2-1,-73 77 0,117-112 0,-16 20-100,17-22 106,0 0-1,0-1 1,0 1 0,1 0 0,-1 0 0,1 0 0,-1 1 0,1-1 0,-1 0 0,1 0 0,0 0-1,-1 0 1,1 0 0,0 0 0,0 1 0,0-1 0,0 0 0,0 2 0,1-3 8,0 1 1,0-1-1,0 1 1,-1-1 0,1 0-1,0 1 1,0-1-1,0 0 1,0 0-1,0 0 1,0 0 0,0 0-1,0 0 1,0 0-1,0 0 1,0 0-1,0-1 1,0 1-1,0 0 1,0 0 0,0-1-1,0 1 1,0-1-1,0 1 1,1-2-1,26-12 35,-25 12 24,33-22-64,-35 23 92,1 0 0,0-1 0,-1 1 0,1-1 0,-1 1 0,0-1 0,1 0 0,-1 0 0,0 0 0,0 1 0,0-1 0,-1 0 0,1 0-1,0 0 1,-1-1 0,1 1 0,0-3 944,-5 4-907,1 0 1,0 1 0,0 0 0,-1 0-1,1 0 1,0 0 0,-7 1-1,-1 0-40,10-1-40,-10 2-3594,6-14 486</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5.406"/>
    </inkml:context>
    <inkml:brush xml:id="br0">
      <inkml:brushProperty name="width" value="0.1" units="cm"/>
      <inkml:brushProperty name="height" value="0.1" units="cm"/>
      <inkml:brushProperty name="color" value="#E71224"/>
    </inkml:brush>
  </inkml:definitions>
  <inkml:trace contextRef="#ctx0" brushRef="#br0">6 551 7849,'-6'17'12958,"12"-25"-12644,0 1-1,1 0 1,-1 0-1,1 0 1,0 1-1,1 0 1,0 0-1,0 1 0,15-8 1,-4 2 5,169-100 1049,-72 46-174,145-110 0,-250 167-913,-1 0 1,0 0-1,0-1 0,-1 0 0,0-1 0,-1 0 0,0 0 1,0-1-1,-1 0 0,10-23 0,-17 34-259,0-1-1,1 1 1,-1 0 0,0 0-1,0 0 1,0 0-1,0-1 1,0 1 0,0 0-1,0 0 1,0 0-1,0 0 1,0-1 0,-1 1-1,1 0 1,0 0-1,0 0 1,0 0 0,0 0-1,0-1 1,0 1-1,0 0 1,0 0 0,0 0-1,0 0 1,-1 0-1,1-1 1,0 1-1,0 0 1,0 0 0,0 0-1,0 0 1,-1 0-1,1 0 1,0 0 0,0 0-1,0 0 1,0 0-1,-1 0 1,1 0 0,0 0-1,0-1 1,0 1-1,0 0 1,-1 0 0,1 1-1,0-1 1,0 0-1,-16 1 197,-15 9-407,-32 17-734,1 3 1,-98 63-1,-99 100-2247,245-182 2936,2-2 19,1 0 0,0 1 0,1 0 0,0 0 0,0 1 0,1 0 0,-13 22 0,22-33 216,0 0-1,0 0 1,-1 1 0,1-1-1,0 0 1,0 0 0,0 0-1,0 1 1,0-1 0,0 0-1,0 0 1,-1 1 0,1-1-1,0 0 1,0 0 0,0 1-1,0-1 1,0 0 0,0 1-1,0-1 1,0 0 0,0 0-1,0 1 1,0-1 0,0 0 0,1 0-1,-1 1 1,0-1 0,0 0-1,0 0 1,0 1 0,0-1-1,0 0 1,1 0 0,-1 1-1,11-3 107,15-11 102,-24 12-203,81-45 322,25-12-28,158-114-1,-259 166-428,3-1-386,0 0 0,-1-1 0,0 0-1,0-1 1,-1 0 0,9-13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5.821"/>
    </inkml:context>
    <inkml:brush xml:id="br0">
      <inkml:brushProperty name="width" value="0.1" units="cm"/>
      <inkml:brushProperty name="height" value="0.1" units="cm"/>
      <inkml:brushProperty name="color" value="#E71224"/>
    </inkml:brush>
  </inkml:definitions>
  <inkml:trace contextRef="#ctx0" brushRef="#br0">125 51 10025,'-34'-10'1466,"21"6"-296,-1 0-1,0 0 1,1-1 0,-24-17 5022,38 22-6109,10-1 2010,19 4-428,61 16 1003,119 39-1,85 49-1632,-232-83-841,-15-6 12,62 34-1,-38-5-1154,-57-36-781,-1 2 1,20 21-1,-37-79-16677,-17 16 14094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6.150"/>
    </inkml:context>
    <inkml:brush xml:id="br0">
      <inkml:brushProperty name="width" value="0.1" units="cm"/>
      <inkml:brushProperty name="height" value="0.1" units="cm"/>
      <inkml:brushProperty name="color" value="#E71224"/>
    </inkml:brush>
  </inkml:definitions>
  <inkml:trace contextRef="#ctx0" brushRef="#br0">178 140 10521,'-10'-29'2457,"-11"-53"1,16 54 6577,10 177-3277,-20 78-3917,-47 101-1100,39-230-756,4 1 1,-7 111-1,25-208-107,1 0 0,0 0 0,0 0 0,0 0 0,0 0-1,0 0 1,0 0 0,0 0 0,0 0 0,1 0 0,-1 0 0,1 0 0,0-1 0,-1 1 0,1 0-1,0 0 1,0-1 0,0 1 0,0 0 0,1-1 0,-1 1 0,0-1 0,1 1 0,-1-1 0,1 0 0,-1 1-1,1-1 1,0 0 0,-1 0 0,1 0 0,0 0 0,0-1 0,0 1 0,-1 0 0,1-1 0,0 1-1,4-1 1,-5 1 1,0-1-211,1 1 1,-1 0-1,0-1 1,0 0-1,0 1 1,0-1-1,1 1 1,-1-1-1,0 0 1,0 0-1,0 0 1,1 0-1,-1 0 1,0 0-1,0 0 1,1 0-1,-1 0 0,0-1 1,0 1-1,0 0 1,1-1-1,-1 1 1,0-1-1,0 0 1,0 1-1,0-1 1,0 0-1,0 1 1,0-1-1,0 0 1,0 0-1,0-1 1,17-19-5358</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7.019"/>
    </inkml:context>
    <inkml:brush xml:id="br0">
      <inkml:brushProperty name="width" value="0.1" units="cm"/>
      <inkml:brushProperty name="height" value="0.1" units="cm"/>
      <inkml:brushProperty name="color" value="#E71224"/>
    </inkml:brush>
  </inkml:definitions>
  <inkml:trace contextRef="#ctx0" brushRef="#br0">1 46 15141,'0'-2'238,"-1"1"0,1-1 1,0 0-1,0 0 0,0 0 0,1 0 0,-1 1 0,0-1 0,1 0 0,-1 0 0,1 0 0,-1 1 0,1-1 0,0 0 0,0 1 0,0-1 0,0 1 0,0-1 0,0 1 0,3-3 0,-1 2 79,1 1 0,-1 0 0,1 0 0,-1 0 0,1 0 0,-1 1 0,1-1 0,-1 1 0,1 0 0,6 1 1,43 2 1018,0 2 0,-1 3 0,0 2 0,0 2 0,63 25 0,-14 2-839,153 84 0,-207-96-4076,-47-27 3418,1 0 0,0 0 0,-1 0 0,1 0 0,-1 0 0,1 0 0,-1 0 0,1 0 0,0-1 0,-1 1 0,1 0 1,-1 0-1,1-1 0,-1 1 0,1 0 0,-1-1 0,1 1 0,-1 0 0,1-1 0,-1 1 0,0-1 0,1 1 0,-1 0 0,0-1 0,1 1 1,-1-1-1,0 1 0,1-1 0,-1 0 0,0 1 0,0-1 0,0 1 0,0-1 0,1 1 0,-1-1 0,0 0 0,0 0 0,3-31-6825,-9 0 1670,-6-11-1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47.404"/>
    </inkml:context>
    <inkml:brush xml:id="br0">
      <inkml:brushProperty name="width" value="0.1" units="cm"/>
      <inkml:brushProperty name="height" value="0.1" units="cm"/>
      <inkml:brushProperty name="color" value="#E71224"/>
    </inkml:brush>
  </inkml:definitions>
  <inkml:trace contextRef="#ctx0" brushRef="#br0">93 110 14881,'-44'-109'10796,"41"115"-9446,-1 17-268,4-20-757,-19 175 3137,9 88-2699,7-182-655,-6 356-296,9-435 164,0 15-332,0 0-1,1 0 1,1 0-1,5 23 1,-1-24-873,1-1-1,14 28 1,-6-16-542,13 46-3249,-21-56 2477,0 0 0,12 21 0,6-6-3781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8.487"/>
    </inkml:context>
    <inkml:brush xml:id="br0">
      <inkml:brushProperty name="width" value="0.05" units="cm"/>
      <inkml:brushProperty name="height" value="0.05" units="cm"/>
      <inkml:brushProperty name="color" value="#004F8B"/>
    </inkml:brush>
  </inkml:definitions>
  <inkml:trace contextRef="#ctx0" brushRef="#br0">335 229 15993,'15'-22'906,"-7"13"-329,-1-2 0,0 1 0,0-1 0,-1 0 0,0 0 0,-1-1 1,-1 1-1,0-1 0,0 0 0,2-15 0,-6 24-433,0 1-1,0 0 1,0 0 0,0 0 0,-1-1 0,1 1-1,-1 0 1,1 0 0,-1 0 0,0 0 0,0-1-1,0 1 1,0 1 0,0-1 0,0 0 0,0 0-1,-1 0 1,1 0 0,-1 1 0,1-1 0,-1 1-1,0-1 1,0 1 0,0 0 0,0 0 0,1 0 0,-2 0-1,1 0 1,-2-1 0,-6-1 279,1 0 0,-1 1 0,0 0 0,0 1 0,-12-1 0,1 0-181,0 2 0,0 0 0,0 1 0,0 1 0,0 1 0,0 1 0,0 0 0,1 2 0,0 0-1,-25 13 1,42-18-241,-1 1-1,0 0 0,1 0 1,0 1-1,-1-1 1,1 1-1,0 0 0,0-1 1,1 1-1,-1 1 0,1-1 1,-1 0-1,1 1 0,0-1 1,0 1-1,0-1 1,1 1-1,-1 0 0,0 5 1,1-4-1,1-1 0,0 0-1,0 1 1,1-1 0,-1 0 0,1 1 0,0-1 0,0 0 0,1 0 0,-1 0 0,1 0 0,0 0 0,0 0 0,0 0 0,1-1 0,-1 1 0,1-1 0,3 4 0,10 10 0,0-1 0,2-1 0,33 22 0,-31-23 0,0 1 0,33 33 0,-51-46 0,1 1 0,-1-1 0,0 0 0,0 0 0,-1 1 0,1 0 0,0-1 0,-1 1 0,1 0 0,-1-1 0,0 1 0,0 0 0,0 0 0,-1 0 0,1 0 0,-1 0 0,1 0 0,-1 0 0,0 0 0,0 0 0,0 0 0,-1 0 0,1 0 0,-1 0 0,1 0 0,-1 0 0,0 0 0,0 0 0,-1 0 0,1 0 0,0-1 0,-1 1 0,-2 3 0,-6 5 0,-1 0 0,1-1 0,-2 0 0,0-1 0,-21 14 0,-3 2 0,30-21 0,0 1 0,0 0 0,0 0 0,0 1 0,1 0 0,0 0 0,0 0 0,1 1 0,-4 7 0,6-11 0,1 0 0,0 0 0,1 0 0,-1 1 0,1-1 0,-1 0 0,1 0 0,0 0 0,0 0 0,0 1 0,1-1 0,-1 0 0,1 0 0,0 0 0,0 0 0,0 0 0,0 0 0,0 0 0,1 0 0,-1 0 0,1 0 0,0-1 0,-1 1 0,1-1 0,3 3 0,2 2 0,0 0 0,0 0 0,1-1 0,0 0 0,0-1 0,1 0 0,-1 0 0,1-1 0,0 0 0,0-1 0,1 1 0,18 2 0,-7-2 0,0 0 0,1-2 0,0-1 0,40-3 0,-54 2 0,1-1 0,-1-1 0,0 1 0,1-1 0,-1-1 0,0 1 0,0-2 0,-1 1 0,1-1 0,-1 0 0,0 0 0,0-1 0,0 0 0,0 0 0,10-13 0,-11 11 0,0 0 0,-1-1 0,0 0 0,-1-1 0,0 1 0,0 0 0,-1-1 0,0 0 0,-1 0 0,1 0 0,-2 0 0,1-1 0,-1 1 0,-1-11 0,-3-19 0,3 39 0,0 0 0,0 0 0,0 0 0,0-1 0,0 1 0,0 0 0,0 0 0,0 0 0,0 0 0,-1-1 0,1 1 0,0 0 0,0 0 0,0 0 0,0-1 0,0 1 0,0 0 0,-1 0 0,1 0 0,0 0 0,0 0 0,0 0 0,0-1 0,-1 1 0,1 0 0,0 0 0,0 0 0,0 0 0,-1 0 0,1 0 0,0 0 0,0 0 0,0 0 0,-1 0 0,1 0 0,0 0 0,0 0 0,0 0 0,-1 0 0,1 0 0,0 0 0,0 0 0,0 0 0,-1 0 0,1 1 0,-13 17 0,5 1 2,0 1 0,2-1 0,0 1 0,1 1 0,1-1 0,-2 39 0,4-13-61,2 0-1,7 49 1,-5-78-820,1-1-1,0 0 1,1 0 0,6 16 0,-8-27-30,0 0 0,0-1 1,0 1-1,1-1 0,-1 1 0,1-1 0,0 0 1,0 0-1,1 0 0,-1 0 0,1-1 1,0 1-1,0-1 0,0 0 0,1 0 1,-1-1-1,5 3 0,21 4-5011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54.096"/>
    </inkml:context>
    <inkml:brush xml:id="br0">
      <inkml:brushProperty name="width" value="0.1" units="cm"/>
      <inkml:brushProperty name="height" value="0.1" units="cm"/>
      <inkml:brushProperty name="color" value="#E71224"/>
    </inkml:brush>
  </inkml:definitions>
  <inkml:trace contextRef="#ctx0" brushRef="#br0">2505 397 13725,'-98'-53'8608,"-164"-63"-1,132 61-7201,25 12-1177,-118-34-1,168 62-235,-1 3 0,-1 2 0,0 2-1,-64 1 1,64 7 7,-1 3 0,1 3 0,1 1 0,-1 4 0,-76 24 0,89-20 0,0 2 0,1 2 0,1 2 0,1 2 0,2 2 0,0 1 0,-39 34 0,10 4 0,2 2 0,3 3 0,4 3 0,-75 116 0,107-146 0,2 1 0,2 2 0,-34 91 0,50-113 0,0 0 0,2 0 0,1 1 0,0 0 0,2 0 0,1 0 0,0 0 0,2 0 0,1 0 0,7 31 0,-1-22 0,3-2 0,0 1 0,2-1 0,1-1 0,2-1 0,1 0 0,1-1 0,27 33 0,-4-13 0,2-2 0,1-1 0,74 55 0,-69-66 0,1-1 0,2-3 0,1-2 0,1-2 0,1-3 0,1-2 0,102 23 0,-8-14 0,276 19 0,13-39 0,-350-14 0,0-4 0,164-37 0,-212 33 0,0-1 0,0-2 0,-2-1 0,0-2 0,-1-2 0,-1-2 0,-1-1 0,-1-2 0,-1-1 0,38-39 0,-48 41 0,-2-1 0,-1-1 0,0-1 0,-3-1 0,0-1 0,-1 0 0,-2-1 0,-1-1 0,-2 0 0,-1-1 0,-1 0 0,-2 0 0,7-53 0,-12 51 0,-1 0 0,-2-1 0,-1 1 0,-2 0 0,-1 0 0,-1 0 0,-2 1 0,-2-1 0,-1 2 0,-1-1 0,-2 1 0,-1 1 0,-2 1 0,-1 0 0,-28-38 0,11 26 0,-2 1 0,-2 3 0,-1 1 0,-2 1 0,-2 3 0,0 1 0,-70-37 0,29 25 0,-2 4 0,-2 4 0,-128-36 0,149 53-259,0 3 0,-2 3 1,1 3-1,-126-2 0,167 14-630,1 0-1,0 2 1,0 0-1,0 2 1,-42 15 0,42-10-710,1 1 0,0 0-1,0 2 1,1 1 0,1 2 0,1 0 0,0 1 0,-33 36 0,-25 43-4265</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49:55.180"/>
    </inkml:context>
    <inkml:brush xml:id="br0">
      <inkml:brushProperty name="width" value="0.1" units="cm"/>
      <inkml:brushProperty name="height" value="0.1" units="cm"/>
      <inkml:brushProperty name="color" value="#E71224"/>
    </inkml:brush>
  </inkml:definitions>
  <inkml:trace contextRef="#ctx0" brushRef="#br0">1445 194 13809,'-42'-27'1672,"0"2"0,-2 1 0,0 3 0,-2 2 0,0 1 0,-55-12 0,59 20-817,0 3-1,0 1 1,0 2 0,-1 2 0,0 1-1,1 3 1,-62 10 0,62-3-820,1 1-1,1 3 1,0 1 0,0 2-1,2 2 1,0 1 0,1 2-1,1 2 1,1 1 0,2 1-1,-48 47 1,63-53-35,0 2 0,1 0 0,2 1 0,0 0 0,1 1 0,1 1 0,1 0 0,2 1 0,0 0 0,1 1 0,2-1 0,1 2 0,1-1 0,1 1 0,1 0 0,1 0 0,2-1 0,1 1 0,0 0 0,3 0 0,0 0 0,1-1 0,2 0 0,0 0 0,2 0 0,12 23 0,2-4 0,2-2 0,2 0 0,1-2 0,2-1 0,58 58 0,-44-55 0,3-1 0,1-3 0,2-2 0,62 36 0,-62-47 0,1-1 0,1-3 0,1-3 0,1-1 0,107 19 0,-88-26 0,1-3 0,1-3 0,-1-4 0,75-8 0,-97 2 0,-1-3 0,0-2 0,-1-3 0,0-1 0,59-26 0,-77 26 0,-2-1 0,1-2 0,-2-1 0,0-1 0,-1-1 0,-1-2 0,-1 0 0,42-49 0,-55 55 0,-1-2 0,0 0 0,-2 0 0,0-1 0,-1-1 0,-1 1 0,0-1 0,-2-1 0,0 1 0,-1-1 0,-2 0 0,0 0 0,-1 0 0,-1-1 0,-1 1 0,-1 0 0,-1-1 0,-6-29 0,1 20 0,-1 1 0,-2-1 0,-1 1 0,-1 1 0,-2 0 0,-1 1 0,-1 0 0,-1 1 0,-1 1 0,-2 1 0,-40-41 0,12 22 33,-3 2 1,-1 3-1,-2 1 1,-2 3-1,-117-54 1,88 54-714,-1 3 0,-1 5-1,-157-30 1,186 48-2234,0 2 0,-1 3-1,-95 4 1,10 19-3283</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06.791"/>
    </inkml:context>
    <inkml:brush xml:id="br0">
      <inkml:brushProperty name="width" value="0.1" units="cm"/>
      <inkml:brushProperty name="height" value="0.1" units="cm"/>
      <inkml:brushProperty name="color" value="#E71224"/>
    </inkml:brush>
  </inkml:definitions>
  <inkml:trace contextRef="#ctx0" brushRef="#br0">1 843 19270,'1'0'288,"-1"-1"0,1 1 1,0-1-1,0 1 0,0 0 1,0-1-1,0 1 1,0 0-1,0 0 0,0 0 1,-1 0-1,1 0 0,0 0 1,0 0-1,0 0 0,0 0 1,0 0-1,0 0 0,0 1 1,0-1-1,0 0 0,1 1 1,28 11 1082,-24-9-729,34 17 904,0 2-1,57 42 1,36 20-1331,-129-82-215,1 0 0,-1 0 0,1-1 0,0 1 0,0-1 0,-1 0 0,1-1 0,0 1 0,0-1 0,0 0 0,0 0 0,0 0 0,0-1 0,0 0 0,0 0 0,0 0 0,-1 0 0,1-1 0,0 0 0,-1 0 0,8-4 0,6-6 0,0 0 0,-1-1 0,27-27 0,-31 28 0,120-131-13,-88 90-930,77-69 1,69-32-4517,-110 78-639,134-162 0,-204 226 5597,115-143-5847</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28.891"/>
    </inkml:context>
    <inkml:brush xml:id="br0">
      <inkml:brushProperty name="width" value="0.1" units="cm"/>
      <inkml:brushProperty name="height" value="0.1" units="cm"/>
      <inkml:brushProperty name="color" value="#E71224"/>
    </inkml:brush>
  </inkml:definitions>
  <inkml:trace contextRef="#ctx0" brushRef="#br0">227 259 14041,'0'-1'4769,"6"-6"-3288,11 1-636,0 1 1,0 0-1,0 1 0,1 0 1,30-1-1,6-2 136,808-175 5442,-848 178-6423,-6 2 0,1 0 0,-1 0 0,0-1 0,9-4 0,-14 3 0,-4 4 0,1-1 0,-1 0 0,0 1 0,0-1 0,1 1 0,-1 0 0,0-1 0,0 1 0,0 0 0,0-1 0,1 1 0,-1 0 0,0 0 0,0 0 0,0 0 0,0 0 0,-1 0 0,-72-3 0,0 3 0,1 4 0,0 3 0,-90 20 0,48 0 0,-211 79 0,274-85 0,1 1 0,1 3 0,-86 56 0,133-79 0,1 0 0,0 0 0,0 0 0,0 0 0,0 1 0,0-1 0,1 0 0,-1 1 0,1 0 0,-1-1 0,1 1 0,0 0 0,0 0 0,1 0 0,-1 0 0,0-1 0,1 5 0,-1 4 0,1 1 0,0-1 0,2 13 0,0-4 0,4 33 0,3 0 0,3-1 0,28 83 0,2 7 0,23 161 0,-10-41 0,-30-133 0,-15-72 0,33 107 0,-35-141 0,-1 1 0,-2 0 0,0 0 0,-1 1 0,1 41 0,-58-110 0,-57-55 0,-124-99 0,186 157 0,29 22 0,61 37 0,-9 3 0,-2 1 0,0 2 0,48 46 0,72 96 0,-131-143 0,9 13 0,33 52 0,-61-87 0,0-1 0,1 1 0,-1-1 0,0 0 0,1 1 0,-1-1 0,0 0 0,1 0 0,-1 0 0,0 0 0,1 0 0,-1 0 0,1 0 0,-1 0 0,0-1 0,1 1 0,-1-1 0,0 1 0,2-1 0,27-12 0,0-2 0,-1 0 0,0-2 0,-2-1 0,26-22 0,-6 6 0,38-25 0,169-130 0,-252 187-89,0 0 0,1 1 0,-1 0-1,1-1 1,-1 1 0,1 0 0,0 0 0,0 0 0,-1 0-1,1 1 1,0-1 0,0 1 0,0 0 0,-1 0 0,1 0-1,4 0 1,-4 0-613,0 0-1,0 0 1,0 0-1,0 0 1,0 0 0,0-1-1,0 0 1,-1 1-1,1-1 1,0 0-1,3-2 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2.087"/>
    </inkml:context>
    <inkml:brush xml:id="br0">
      <inkml:brushProperty name="width" value="0.1" units="cm"/>
      <inkml:brushProperty name="height" value="0.1" units="cm"/>
      <inkml:brushProperty name="color" value="#E71224"/>
    </inkml:brush>
  </inkml:definitions>
  <inkml:trace contextRef="#ctx0" brushRef="#br0">134 146 16922,'-39'-40'5068,"-55"-65"4838,94 105-9812,3 26 349,-2-18-216,8 51-183,3 0-1,35 103 1,63 108-232,-99-243-255,12 20-2462,-39-136-20357</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2.424"/>
    </inkml:context>
    <inkml:brush xml:id="br0">
      <inkml:brushProperty name="width" value="0.1" units="cm"/>
      <inkml:brushProperty name="height" value="0.1" units="cm"/>
      <inkml:brushProperty name="color" value="#E71224"/>
    </inkml:brush>
  </inkml:definitions>
  <inkml:trace contextRef="#ctx0" brushRef="#br0">168 317 17094,'-38'-54'1184,"-5"-8"100,0-4-64,3-2-800,36 28-676,34 21-3932,24 13-1,21 5 1,16 5-1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2.739"/>
    </inkml:context>
    <inkml:brush xml:id="br0">
      <inkml:brushProperty name="width" value="0.1" units="cm"/>
      <inkml:brushProperty name="height" value="0.1" units="cm"/>
      <inkml:brushProperty name="color" value="#E71224"/>
    </inkml:brush>
  </inkml:definitions>
  <inkml:trace contextRef="#ctx0" brushRef="#br0">177 491 24746,'7'-21'608,"-1"1"0,-1-1 0,-1-1-1,-1 1 1,0-1 0,-2 1 0,0-1-1,-6-42 1,2 46-395,0 1-1,-2 0 1,0 0-1,-1 0 1,0 0 0,-2 1-1,0 0 1,0 1-1,-2 0 1,0 0-1,-15-17 1,21 27-213,-1 0 0,0 0 0,0 0 0,0 1 0,-1 0 0,0 0 0,-9-5 0,14 8 0,0 1 0,-1-1 0,1 1 0,0 0 0,-1-1 0,1 1 0,0 0 0,-1 0 0,1 0 0,-1 0 0,1 0 0,0 0 0,-1 0 0,1 0 0,0 0 0,-1 1 0,1-1 0,0 1 0,-1-1 0,1 1 0,0-1 0,0 1 0,0 0 0,-1-1 0,1 1 0,0 0 0,0 0 0,0 0 0,0 0 0,0 0 0,0 0 0,1 0 0,-1 0 0,0 1 0,1-1 0,-1 0 0,0 0 0,1 1 0,-1-1 0,1 0 0,0 1 0,0-1 0,-1 3 0,-1 8 0,0 0 0,0 0 0,1 1 0,1-1 0,0 0 0,0 1 0,2-1 0,-1 0 0,2 0 0,3 13 0,8 23 0,23 51 0,-32-86 0,70 151-257,114 185 0,-110-211-2943,-73-127 1826,21 43-4860,-26-51 5703,0-1 0,0 1 0,-1-1 0,1 1 0,-1 0 1,1-1-1,-1 1 0,0 0 0,0 0 0,0-1 0,-1 1 0,1 0 0,0-1 1,-1 1-1,0 0 0,0-1 0,-1 4 0,-15 9-5405</inkml:trace>
  <inkml:trace contextRef="#ctx0" brushRef="#br0" timeOffset="1">233 1087 19282,'0'-25'1340,"12"-13"100,21-16 4,31-20-4,32-12-776,40-6-888,23-15-4852,3 15-1,-20 14 1,-32 25-1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3.090"/>
    </inkml:context>
    <inkml:brush xml:id="br0">
      <inkml:brushProperty name="width" value="0.1" units="cm"/>
      <inkml:brushProperty name="height" value="0.1" units="cm"/>
      <inkml:brushProperty name="color" value="#E71224"/>
    </inkml:brush>
  </inkml:definitions>
  <inkml:trace contextRef="#ctx0" brushRef="#br0">41 53 31299,'-13'-17'164,"3"3"0,1 1-4,0 4 4,15 20 0,12 25-4,4 12 4,6 8 0,8 9 0,3-5-164,-6-6-152,-2-3-1156,-6-11-908,-16-64-3601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3.436"/>
    </inkml:context>
    <inkml:brush xml:id="br0">
      <inkml:brushProperty name="width" value="0.1" units="cm"/>
      <inkml:brushProperty name="height" value="0.1" units="cm"/>
      <inkml:brushProperty name="color" value="#E71224"/>
    </inkml:brush>
  </inkml:definitions>
  <inkml:trace contextRef="#ctx0" brushRef="#br0">92 195 18390,'-25'-40'780,"-1"-4"-16,3-1-308,6 2-404,47 22-640,70 20-3381,-5 17 1,24 7 0,21 7-1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3.794"/>
    </inkml:context>
    <inkml:brush xml:id="br0">
      <inkml:brushProperty name="width" value="0.1" units="cm"/>
      <inkml:brushProperty name="height" value="0.1" units="cm"/>
      <inkml:brushProperty name="color" value="#E71224"/>
    </inkml:brush>
  </inkml:definitions>
  <inkml:trace contextRef="#ctx0" brushRef="#br0">72 423 18830,'0'-66'3093,"-2"-98"1289,0 136-3247,-1 0 1,-2 0-1,-12-45 0,16 70-1012,0 0-1,0 1 0,0-1 1,0 1-1,0-1 1,0 1-1,0 0 0,-1-1 1,0 1-1,1 0 1,-1 0-1,0 0 1,-2-2-1,4 4-114,-1 0 0,1 0-1,0 0 1,-1-1 0,1 1 0,0 0 0,-1 0-1,1 0 1,0 0 0,-1 0 0,1 0 0,0 0-1,-1 0 1,1 0 0,0 1 0,-1-1 0,1 0-1,0 0 1,-1 0 0,1 0 0,0 0 0,0 0-1,-1 1 1,1-1 0,0 0 0,-1 0 0,1 0-1,0 1 1,0-1 0,0 0 0,-1 1 0,1-1-1,0 1 1,-8 23-66,6-3 58,1 0 0,1 0 0,1 0 0,0 0 0,2 0 0,1-1 0,0 1 0,1-1 0,1 0 0,17 37 0,12 13 0,67 104 0,-71-125 0,6 10-184,91 151-733,-53-68-6107,-74-140 6921,-1-1 1,1 0 0,0 1-1,-1-1 1,0 1 0,1-1 0,-1 1-1,0-1 1,1 1 0,-1 0-1,0-1 1,0 1 0,-1-1 0,1 1-1,0-1 1,0 1 0,-1-1-1,1 1 1,-1-1 0,1 1 0,-1-1-1,0 1 1,1-1 0,-1 0-1,0 1 1,0-1 0,0 0 0,0 0-1,0 0 1,0 0 0,0 0-1,-1 0 1,1 0 0,0 0 0,0 0-1,-1 0 1,1-1 0,-1 1 0,1-1-1,-4 2 1,-5 1-378,0 0 0,-1 0-1,0-1 1,-15 2 0,19-3 292,0 0-63,-1 0 0,1 0-1,-1-1 1,1 0 0,0-1 0,-12-1-1,16 1 284,0 0 0,1 0-1,-1 0 1,0-1-1,1 1 1,0-1-1,-1 0 1,1 0 0,0 0-1,0 0 1,0 0-1,0 0 1,0 0 0,0-1-1,1 1 1,-1-1-1,1 1 1,0-1 0,-2-5-1,2 5 159,0 0 1,0 0-1,0 0 0,1 0 0,-1 0 0,1 0 1,0 0-1,0 0 0,0-1 0,0 1 0,0 0 1,1 0-1,-1 0 0,1 0 0,0 0 1,0 0-1,0 0 0,3-5 0,1 0 346,0 0 0,1 0 0,0 0 0,0 1 0,9-8 0,20-16 511,1 2-1,2 1 0,65-37 1,3 0-1865,-47 25-463,197-126-6622,-123 80 2910,-30 13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9.125"/>
    </inkml:context>
    <inkml:brush xml:id="br0">
      <inkml:brushProperty name="width" value="0.05" units="cm"/>
      <inkml:brushProperty name="height" value="0.05" units="cm"/>
      <inkml:brushProperty name="color" value="#004F8B"/>
    </inkml:brush>
  </inkml:definitions>
  <inkml:trace contextRef="#ctx0" brushRef="#br0">2 113 23478,'0'-24'1411,"-1"-12"403,1 30-551,3 15 442,0 8-1358,1-1 1,1 1-1,1-1 1,0 0-1,1 0 1,1 0-1,0-1 1,14 19-1,-11-19-348,1 0-1,1-1 1,0 0-1,1-1 1,0 0-1,1-1 1,0-1-1,1-1 1,0 0-1,1 0 1,0-2-1,0 0 1,1-1-1,0-1 1,0-1-1,1 0 1,0-2-1,-1 0 1,1-1-1,21 0 1,-35-2 1,1 0 0,0-1 0,0 1 0,0-1 0,0-1 0,-1 1 0,1-1 0,-1 0 0,1 0 0,-1-1 0,0 1 0,1-1 0,-1 0 0,-1-1 0,1 1 0,0-1 0,-1 0 0,5-6 0,-4 3 0,0 0 0,-1 0 0,0-1 0,-1 1 0,0-1 0,0 0 0,0 0 0,-1 0 0,-1 0 0,1 0 0,-1-1 0,0-9 0,-4-211 0,-1 213 0,4 16 0,0 0 0,0 0 0,0 0 0,0-1 0,0 1 0,0 0 0,0 0 0,0 0 0,0 0 0,-1 0 0,1 0 0,0 0 0,0 0 0,0 0 0,0-1 0,0 1 0,0 0 0,0 0 0,-1 0 0,1 0 0,0 0 0,0 0 0,0 0 0,0 0 0,0 0 0,-1 0 0,1 0 0,0 0 0,0 0 0,0 0 0,0 0 0,0 0 0,0 0 0,-1 0 0,1 0 0,0 0 0,0 0 0,0 0 0,0 0 0,0 1 0,0-1 0,-1 0 0,1 0 0,0 0 0,0 0 0,0 0 0,0 0 0,-2 2 0,1 0 0,0 1 0,0-1 0,0 0 0,0 1 0,0-1 0,0 0 0,0 1 0,0 3 0,-4 26 0,1 0 0,1 1 0,3 41 0,13 99 0,-11-152 0,20 135-449,-13-97-1523,-8-56 1640,-1-1 0,1 1 1,-1-1-1,0 1 0,0-1 0,0 1 0,0-1 0,0 1 0,-1-1 1,1 1-1,-1-1 0,0 1 0,1-1 0,-1 0 0,0 1 0,-1-1 1,-1 3-1,1-3-193,0 0 1,0 0-1,-1 0 1,1 0-1,-1-1 1,0 1-1,1-1 1,-1 0-1,0 1 1,0-1-1,0 0 1,0-1-1,0 1 1,-5 0 0,-42 2-4973,-10-10 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4.173"/>
    </inkml:context>
    <inkml:brush xml:id="br0">
      <inkml:brushProperty name="width" value="0.1" units="cm"/>
      <inkml:brushProperty name="height" value="0.1" units="cm"/>
      <inkml:brushProperty name="color" value="#E71224"/>
    </inkml:brush>
  </inkml:definitions>
  <inkml:trace contextRef="#ctx0" brushRef="#br0">54 10 23798,'-11'-7'996,"0"5"0,-3 11 0,1 15 1,9 17-1,11 21 0,12 8 0,10 1 0,10-2 4,7-4-1000,-4-5 0,-6-11-1024,-6-7-780,18-15-1421,-41-13-2115,-46-28-5341,-4-19 5340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4.524"/>
    </inkml:context>
    <inkml:brush xml:id="br0">
      <inkml:brushProperty name="width" value="0.1" units="cm"/>
      <inkml:brushProperty name="height" value="0.1" units="cm"/>
      <inkml:brushProperty name="color" value="#E71224"/>
    </inkml:brush>
  </inkml:definitions>
  <inkml:trace contextRef="#ctx0" brushRef="#br0">36 228 16694,'-12'-42'716,"-3"-2"-84,7 3-504,8 1-864,27-20-2749,24 67 1,16 8 0,23 5-1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4.852"/>
    </inkml:context>
    <inkml:brush xml:id="br0">
      <inkml:brushProperty name="width" value="0.1" units="cm"/>
      <inkml:brushProperty name="height" value="0.1" units="cm"/>
      <inkml:brushProperty name="color" value="#E71224"/>
    </inkml:brush>
  </inkml:definitions>
  <inkml:trace contextRef="#ctx0" brushRef="#br0">133 469 17474,'-5'-81'2423,"-4"0"0,-22-94 0,29 165-2108,-14-55 1331,14 60-1412,1 1 0,-1-1 1,0 1-1,0 0 0,0-1 0,-1 1 0,0 0 0,1 1 1,-1-1-1,-1 1 0,-3-4 0,7 6-185,-1 1-1,0-1 0,1 1 1,-1-1-1,1 1 1,-1 0-1,0-1 1,1 1-1,-1 0 1,0 0-1,0-1 1,1 1-1,-1 0 1,0 0-1,0 0 1,1 0-1,-1 0 1,0 0-1,0 0 1,1 0-1,-1 0 1,0 1-1,0-1 0,1 0 1,-1 0-1,0 1 1,1-1-1,-1 0 1,0 1-1,1-1 1,-1 1-1,1-1 1,-1 0-1,0 1 1,1 0-1,-1-1 1,1 1-1,-1-1 1,1 1-1,0 0 1,-1-1-1,1 1 0,0 0 1,-1-1-1,1 1 1,0 0-1,0-1 1,0 1-1,-1 0 1,1 1-1,-7 43 547,6-17-566,2 1 0,2-1 0,0 0 0,2 0-1,1 0 1,18 50 0,75 158-45,9-16-145,40 91-5659,-128-261 4117,-15-38-320,-2 1 0,1-1 0,-1 1 1,1 16-1,-6 7-1667,1-31 3713,0-1-1,-1-1 0,1 1 1,-1 0-1,1 0 0,-5 5 1,-10 10 3305,-7-3 3340,21-15-6674,0 1-1,0-1 1,-1 0 0,1 0 0,0 0-1,-1-1 1,1 1 0,0 0 0,-1-1-1,1 1 1,-1-1 0,1 0 0,-1 0-1,1 0 1,-1 0 0,1 0 0,0-1-1,-1 1 1,1-1 0,-1 0 0,1 1-1,0-1 1,-1 0 0,1 0 0,0 0-1,0-1 1,0 1 0,0-1-1,0 1 1,0-1 0,0 0 0,1 1-1,-1-1 1,0 0 0,1 0 0,0 0-1,-2-2 1,0-2-147,1 1 1,0 0-1,0-1 0,0 1 0,1-1 0,-1 0 1,1 0-1,1 1 0,-1-1 0,1 0 1,0 0-1,0 0 0,1 0 0,2-11 0,0 7 93,1 1-1,-1-1 1,2 1-1,0-1 1,0 1-1,0 1 1,1-1-1,1 1 0,-1 0 1,10-8-1,5-4 241,2 1-1,36-23 0,64-30-837,20-2-3841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6.490"/>
    </inkml:context>
    <inkml:brush xml:id="br0">
      <inkml:brushProperty name="width" value="0.1" units="cm"/>
      <inkml:brushProperty name="height" value="0.1" units="cm"/>
      <inkml:brushProperty name="color" value="#E71224"/>
    </inkml:brush>
  </inkml:definitions>
  <inkml:trace contextRef="#ctx0" brushRef="#br0">5394 4134 18578,'0'0'1022,"-8"3"1703,-31 17 287,-64 43-1,36-20-1620,-545 322 1842,-256 159-3438,799-481 205,-128 60 0,169-91 0,0-2 0,-1-1 0,0-1 0,-1-1 0,1-2 0,-1-1 0,-60 0 0,72-4 0,0-1 0,0-1 0,0 0 0,0-1 0,0-1 0,1-1 0,0-1 0,0 0 0,0-1 0,1-1 0,0 0 0,0-1 0,1-1 0,1 0 0,-1-1 0,-18-20 0,-26-32 0,-59-81 0,-40-79 0,138 194 0,-198-295 0,-215-298 0,299 446 0,-389-527 0,60 99 0,370 486 0,36 45 0,3-3 0,3-2 0,4-2 0,3-2 0,3-2 0,5-2 0,3-1 0,-29-125 0,17-6 0,-76-281 0,113 478 0,4 12 0,1-1 0,0 1 0,1-1 0,-1 0 0,0-18 0,51 15 0,122-42 0,-2-8 0,165-87 0,-316 141 0,107-58 0,-108 56 0,1 0 0,-2-1 0,1 0 0,25-29 0,-39 39 0,0 0 0,-1 0 0,1 0 0,-1 0 0,1 0 0,-1 0 0,0-1 0,0 1 0,0 0 0,0-1 0,0 1 0,0-1 0,-1 1 0,1-1 0,-1 1 0,0-1 0,1 1 0,-2-5 0,0 6 0,-1 0 0,1 0 0,-1 0 0,1 0 0,-1 1 0,0-1 0,1 0 0,-1 1 0,0-1 0,1 1 0,-1 0 0,0 0 0,-1 0 0,0-1 0,-45-5 0,-1 2 0,-81 4 0,53 1 0,59-1 0,-40 0 0,-107 13 0,149-9 0,26-1 0,22-1 0,62-9 0,178-35 0,-260 39 0,10-2 0,0 1 0,1 1 0,38 0 0,-57 3 0,1 0 0,-1 0 0,1 1 0,0-1 0,-1 1 0,1 0 0,-1 0 0,1 1 0,-1 0 0,0-1 0,0 1 0,0 1 0,0-1 0,0 0 0,0 1 0,0 0 0,-1 0 0,1 0 0,-1 0 0,0 1 0,0-1 0,0 1 0,-1 0 0,4 6 0,0 5 11,-1 1 0,-1 0 1,-1 0-1,4 31 0,-6-31-266,1 0 1,1 0-1,1-1 1,0 1-1,11 27 1,-8-31-526,-1-1 0,2 0 0,-1-1 0,1 1 0,1-1 0,0-1 0,1 0 0,-1 0 0,2-1 0,-1 0 0,17 9 0,-11-9-519,1 0 0,0 0 0,0-2 0,1 0 0,-1-1 1,1-1-1,32 3 0,69-3-4469</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47.992"/>
    </inkml:context>
    <inkml:brush xml:id="br0">
      <inkml:brushProperty name="width" value="0.1" units="cm"/>
      <inkml:brushProperty name="height" value="0.1" units="cm"/>
      <inkml:brushProperty name="color" value="#E71224"/>
    </inkml:brush>
  </inkml:definitions>
  <inkml:trace contextRef="#ctx0" brushRef="#br0">2145 1723 14133,'0'0'627,"-10"13"1965,-25 26 74,-1-1 0,-80 62 0,43-38-1014,-295 309 3779,311-309-5120,47-52-304,-76 77 11,76-79-18,0 1-1,0-2 1,-1 1 0,0-1 0,-1-1-1,1 0 1,-15 5 0,20-10 0,0 1 0,1-1 0,-1 0 0,0-1 0,0 1 0,1-1 0,-1 0 0,0 0 0,0-1 0,0 0 0,1 0 0,-1 0 0,0-1 0,-7-3 0,4 1 0,0-1 0,-1 0 0,2-1 0,-1 0 0,1-1 0,0 1 0,-10-12 0,-5-9 0,1-1 0,1-1 0,-27-51 0,-229-463 0,131 245 0,134 274 0,-191-368 0,-23 13 0,204 347 0,9 15 0,1-1 0,1 0 0,0 0 0,2-1 0,-14-37 0,23 54 0,0 1 0,0-1 0,0 1 0,0-1 0,0 1 0,1-1 0,-1 0 0,0 1 0,1-1 0,-1 1 0,1 0 0,0-1 0,-1 1 0,1-1 0,0 1 0,0 0 0,0 0 0,0-1 0,0 1 0,0 0 0,0 0 0,0 0 0,1 0 0,-1 0 0,0 0 0,3-1 0,47-23 0,-31 17 0,328-141 0,21-11 0,-360 155 0,-5 4 0,0 0 0,0-1 0,0 0 0,0 0 0,-1 0 0,1-1 0,-1 1 0,1-1 0,-1 0 0,0 0 0,0 0 0,0 0 0,-1 0 0,3-4 0,-5 6 0,0-1 0,0 1 0,0 0 0,0-1 0,0 1 0,-1 0 0,1 0 0,0-1 0,-1 1 0,1 0 0,-1 0 0,0 0 0,1-1 0,-1 1 0,0 0 0,0 0 0,1 0 0,-1 0 0,0 0 0,0 0 0,0 1 0,0-1 0,0 0 0,-1 0 0,1 1 0,0-1 0,0 1 0,0-1 0,-3 0 0,-38-16 0,39 16 0,-25-7 0,0 2 0,-1 0 0,-54-2 0,-89 7 0,86 2 0,62-1 0,17 0 0,13 0 0,449-17 0,-317 10 0,-132 6 0,0 1 0,1-1 0,0 1 0,0 1 0,0-1 0,11 3 0,-17-3 0,0 1 0,0-1 0,0 0 0,0 1 0,0-1 0,0 1 0,0-1 0,0 1 0,0 0 0,0 0 0,0-1 0,-1 1 0,1 0 0,0 0 0,0 0 0,-1 0 0,1 0 0,0 0 0,-1 0 0,1 0 0,-1 0 0,1 0 0,-1 0 0,0 0 0,0 0 0,1 0 0,-1 0 0,0 1 0,0-1 0,0 0 0,0 0 0,0 0 0,0 0 0,0 0 0,-1 1 0,1-1 0,0 0 0,-1 0 0,1 0 0,0 0 0,-2 1 0,-4 13-148,-1-1 1,-1 0-1,-1 0 0,0-1 1,-15 18-1,-3 5-992,-230 344-16952,183-242 11776</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12.483"/>
    </inkml:context>
    <inkml:brush xml:id="br0">
      <inkml:brushProperty name="width" value="0.1" units="cm"/>
      <inkml:brushProperty name="height" value="0.1" units="cm"/>
      <inkml:brushProperty name="color" value="#E71224"/>
    </inkml:brush>
  </inkml:definitions>
  <inkml:trace contextRef="#ctx0" brushRef="#br0">1 596 8989,'6'-4'9257,"10"7"-5271,23 14-2584,-28-12 98,43 18 1707,62 16-1,-90-32-2799,1-2-1,38 4 1,-60-9-407,0 0 0,1-1 0,-1 1 0,0-1 0,0-1 0,0 1 0,0-1 0,-1 1 0,1-2 0,0 1 0,-1 0 0,1-1 0,6-5 0,8-7 0,28-28 0,-25 22 0,349-299 0,-142 128 0,-201 170 0,-20 17 0,-1 0 0,1-1 0,-1 0 0,-1 0 0,1-1 0,-1 0 0,8-10 0,-14 16-172</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0:13.467"/>
    </inkml:context>
    <inkml:brush xml:id="br0">
      <inkml:brushProperty name="width" value="0.1" units="cm"/>
      <inkml:brushProperty name="height" value="0.1" units="cm"/>
      <inkml:brushProperty name="color" value="#E71224"/>
    </inkml:brush>
  </inkml:definitions>
  <inkml:trace contextRef="#ctx0" brushRef="#br0">1 967 11729,'0'0'2138,"9"0"1160,33 3-80,1 1 0,47 11 0,-59-8-2227,1-2 0,0-1 1,0-1-1,0-2 1,50-3-1,-70-1-991,-1 1 0,0-2 0,0 1 0,0-1 0,0-1 0,-1 0 0,14-9 0,64-51 0,-67 48 0,259-227 141,31-24-2392,-220 199-1502,-41 34 179,-2-2-1,-2-2 0,56-61 0,-80 72 430,21-36-1,-43 64 3141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1:04.163"/>
    </inkml:context>
    <inkml:brush xml:id="br0">
      <inkml:brushProperty name="width" value="0.1" units="cm"/>
      <inkml:brushProperty name="height" value="0.1" units="cm"/>
      <inkml:brushProperty name="color" value="#E71224"/>
    </inkml:brush>
  </inkml:definitions>
  <inkml:trace contextRef="#ctx0" brushRef="#br0">4 148 8281,'-3'-5'9202,"3"5"-9046,14-7 2875,21 3-2200,0 2-1,38 1 1,-16 1-214,358-4 3356,407-10 709,-654 2-4571,-2-7 0,202-50 0,-334 59-111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51:05.083"/>
    </inkml:context>
    <inkml:brush xml:id="br0">
      <inkml:brushProperty name="width" value="0.1" units="cm"/>
      <inkml:brushProperty name="height" value="0.1" units="cm"/>
      <inkml:brushProperty name="color" value="#E71224"/>
    </inkml:brush>
  </inkml:definitions>
  <inkml:trace contextRef="#ctx0" brushRef="#br0">88 284 14805,'-88'14'3674,"156"-15"2468,-17 2-4746,918-74 5199,-469 24-6440,-406 41-155,647-73 0,-606 58 0,186-34 0,-296 51 156,-93 8-26738</inkml:trace>
</inkml:ink>
</file>

<file path=ppt/ink/ink4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09:51:16.899"/>
    </inkml:context>
    <inkml:brush xml:id="br0">
      <inkml:brushProperty name="width" value="0.05292" units="cm"/>
      <inkml:brushProperty name="height" value="0.05292" units="cm"/>
      <inkml:brushProperty name="color" value="#FF0000"/>
    </inkml:brush>
  </inkml:definitions>
  <inkml:trace contextRef="#ctx0" brushRef="#br0">9363 2190 2906 0,'-2'1'138'15,"0"-1"25"-15,0 1 32 16,0-1 31-16,2 0 35 15,2 0 32-15,-2-1 27 16,0 1 141-16,6 0 79 16,6 4-114-1,4 3-24-15,6 5-26 16,8 6-30-16,-1 6-32 16,4 1-36-16,-1-2-31 15,-1-1-28-15,-2-4-139 16,1-2-80-16,-1-6 0 15,2-6 0-15,7-5 0 16,12-14 0-16,15-17 0 16,16-17 0-16,15-24 0 15,19-18 0-15,10-11 0 16,9-2 0 0,0 0 0-16,-7 9 0 15,-12 15 0-15,-28 13 0 16,-25 15 0-16,-24 14 0 15,-13 11 0-15,-8 7 0 16,1 1 0-16,0 2 0 16,0 3 0-16,-2 0 0 15,-2 2 0-15,-3 3 0 16,-7 4 0-16,-2 0 0 16,-2 2 0-16,0 3 0 15,0-1 0-15,0 1 0 16,0 0-274-1,0 1-1309-15,-6 4 0 16,-9-7 0-16,-9-8 0 16</inkml:trace>
  <inkml:trace contextRef="#ctx0" brushRef="#br0" timeOffset="3510.13">21479 6661 5288 0,'0'-1'309'0,"0"-2"4"0,0 0 0 15,-3 2 0 1,6-4 0-16,-1-1 0 15,7-8 0-15,6-5 0 16,3-12 1-16,3-8-229 16,-6-8-81-16,-11-3-4 15,-8-4 0-15,-13 1 0 16,-8 8 0-16,-4 7 0 16,-5 8 0-16,0 18 0 15,5 8 0-15,0 14 0 16,13 15 0-16,7 13 0 15,11 11 0 1,16 9 0-16,9 7 0 16,9 3 0-16,3 3 0 15,0 4 0-15,-2-1 0 16,-6-3 0-16,-9-2 0 16,-7-6 0-16,-5-6 0 15,-8-4 0-15,1-8 0 16,-6-6 0-16,3-8-244 15,-4-3-144-15,-8-6-145 16,-7-11-224-16,-8-11-496 16,-9 3 0-16,0-5 3020 15,2-2-2388 1,6 3 122-16,9 5 82 16,6-10 59-16,10-5 48 15,6-1 289-15,14-8 187 16,12-6 154-16,14-5 227 15,11-6-46-15,11 2-221 16,3 3-302-16,37-4-1231 16,-42 8 0-16,-9 3 0 15</inkml:trace>
  <inkml:trace contextRef="#ctx0" brushRef="#br0" timeOffset="3903.08">22005 6786 4820 0,'0'-1'298'0,"-2"0"53"16,1 3 1-16,-2 6-1 15,1 8 1-15,2 8-1 16,10 3 1-16,4 1-1 16,10-4 1-16,4-1-145 15,9-9-153-15,-2-5-54 16,-5-7 0-16,-8-4 0 15,-11-10 0-15,-6-6 0 16,-5-11 0 0,-3-8 0-16,-5-2 0 15,3 5 0-15,1 4 0 16,0 11 0-16,-1 7 0 16,5 10 0-16,7 4 0 15,2 8 0-15,11 7 0 16,4 5 0-16,11 1 0 15,5 0-155-15,-2-2-159 16,0-5-175-16,5-4-286 16,-19-7-516-16,-6-4 0 15,-9-7 0-15,-4-6 0 16</inkml:trace>
  <inkml:trace contextRef="#ctx0" brushRef="#br0" timeOffset="4268.46">22430 6701 4209 0,'0'-4'173'0,"0"-1"113"16,4 3 127-16,4 0 1 16,5 7-1-16,5 7 1 15,6 5-1-15,-1 3 1 16,-4 5-1-16,-4 1-153 16,-7-2-19-16,-2-1-113 15,-6-7-128-15,0-8 0 16,-2-4 0-16,-2-5 0 15,-4-13 0-15,8-10 0 16,-4-13 0 0,6-6 0-16,10-5 0 15,4 4 0-15,5 10 0 16,5 9 0-16,1 13 0 16,2 7 0-16,0 8 0 15,-5 7 0-15,-1 5 0 16,-5 7-62-16,-4 3-167 15,-1 3-105-15,0-1-137 16,10-3-265-16,-3-6-535 16,4-6 0-16,6-10 0 15,-1-8 0-15</inkml:trace>
  <inkml:trace contextRef="#ctx0" brushRef="#br0" timeOffset="4840.91">23046 6536 3834 0,'-2'-20'374'15,"0"-4"82"-15,-3 2 1 16,-2 2-1-16,-3 12 0 16,-6 21 0-16,3 11 1 15,3 10-1-15,3 9 0 16,9 5-206-16,11-2-237 16,6-5-213-16,10-9-40 15,5-8-28-15,5-15-61 16,-2-9-85-16,-5-11-30 15,-10-11-14-15,-11-10-10 16,-8-11 0-16,-9-14 82 16,-12-15 166-16,-4-17 75 15,-2-13 99 1,-5-4 101-16,2 6 121 16,2 12 119-16,10 21 51 15,5 23-1-15,3 22 109 16,17 19 1-16,10 24-34 15,2 23-37-15,10 22-70 16,4 18-40-16,-2 9-35 16,1 0-91-16,-3-8-35 15,-1-12 9-15,-3-11-167 16,-8-11-177-16,-7-10-58 16,-4-8-44-16,-6-8-46 15,-8-10-44-15,-2-11-5 16,0-6 6-1,-2-11 38-15,-4-4 62 16,6-5 102-16,-1-3 190 16,5 1 76-16,0 2 46 15,8 1 43-15,4 0 33 16,14 0-35-16,11 0-98 16,10 1-176-16,12-1-291 15,-3 2-552-15,-3 6 0 16,-4-1 0-16,-9 3 0 15</inkml:trace>
  <inkml:trace contextRef="#ctx0" brushRef="#br0" timeOffset="5019.39">23726 6347 4060 0,'0'-3'200'0,"0"2"76"16,0 1 76-16,0 5 32 15,1 4 9-15,4 6 6 16,1 2-53-16,1 3-131 15,6 0-76-15,-3-2-280 16,0-4-176-16,7-5-309 16,-11-4-510-16,-8-3 0 15,-9-7 0-15</inkml:trace>
  <inkml:trace contextRef="#ctx0" brushRef="#br0" timeOffset="5151.2">23529 6129 2368 0,'-7'-32'236'15,"-1"-4"9"-15,1 2-10 16,0 3-5-16,11 20-80 16,11 22-149-16,9 0-694 15,7 21 0-15,7 2 0 16</inkml:trace>
  <inkml:trace contextRef="#ctx0" brushRef="#br0" timeOffset="5664.52">23983 6171 4700 0,'0'-8'344'15,"0"0"32"-15,0 3-1 16,-4 7 1-16,-8 12-1 16,-4 11 1-16,-1 6-1 15,1 2 1-15,5-3-1 16,6-4-264-16,5-9-79 15,10-10-32-15,2-7 0 16,3-10 0-16,2-13 0 16,1-10 0-1,-3-7 0-15,-5-1 0 16,-3 3 0-16,0 12 0 16,1 9 0-16,0 13 0 15,4 12 0-15,2 5 0 16,4 5 0-16,1 0 0 15,0 0 0-15,5-5 0 16,2-9 0-16,1-5 0 16,2-7 0-16,0-10 0 15,-2-7 0-15,1-5 0 16,10-8 0-16,3-1 0 16,-2 6 0-16,-4 7 0 15,-6 8 0 1,-12 11 0-16,-8 9 0 15,1 11 0-15,4 8 0 16,-1 6 0-16,0 5 0 16,-1 2-178-16,1 1-249 15,3-4-1090-15,-3 2 0 16,-5-4 0-16,-3 0 0 16</inkml:trace>
  <inkml:trace contextRef="#ctx0" brushRef="#br0" timeOffset="6247.11">22314 7574 3098 0,'-20'12'176'0,"-3"-2"59"15,4 1 15-15,2-2 29 16,36-9 53 0,23-12 62-16,25-9 57 15,23-10 28-15,34-10 21 16,17-4-107-16,10-4-62 15,6 0-74-15,0 5-37 16,-11-1-55-16,-22 5-89 16,-21 7-103-16,-23 7-121 15,-26 7-71-15,-24 7-66 16,-16 4-52-16,-9 5-91 16,-17 1-91-16,-17 6-120 15,-23-1-50 1,-20 11-180-16,-38 15 0 15,-20-2 0-15,-18 28 2813 16,-12 13-2494-16,-11 5 136 16,18 4 176-16,17 15 106 15,28-25 111-15,36-9 141 16,45-17 184-16,41-22 231 16,47-21 192-16,44-21 46 15,47-14-69-15,26-15-75 16,24-11-132-16,7-6-228 15,-4 5-248-15,-10 1-478 16,-32 5-412 0,-30 7 0-16</inkml:trace>
  <inkml:trace contextRef="#ctx0" brushRef="#br0" timeOffset="18668.09">3558 13089 1164 0,'-1'0'70'16,"0"0"14"-16,-3 0 14 15,2 0 15-15,1 0 6 16,-1 0 19-16,1 0 14 16,1 0-11-16,0 0-113 15,0-10-449-15,0 8 0 16,0-3 0-16,0-1 0 16</inkml:trace>
  <inkml:trace contextRef="#ctx0" brushRef="#br0" timeOffset="20454.57">17409 3764 3269 0,'-11'0'122'16,"1"0"30"-16,-3-1 33 15,2 1 33 1,6 0 30-16,2 0 20 15,3 0 14-15,0 0 5 16,5 0 42-16,7 0-39 16,15-3 20-16,19 0 14 15,23-6-8-15,25-1-32 16,20-2-31-16,15-1-20 16,7-1-14-16,2 4-5 15,-3-1-42 1,-8 4-50-16,-7-2-53 0,-4 1-44 15,-7 0-25-15,-8 1 0 16,-4 2 0 0,-11 0 0-16,-14-1 0 15,-9 0 0-15,-9 3 0 16,-10-1 0-16,-9 0 0 16,-5 1 0-16,-4 1 0 15,1-3 0-15,-2 1 0 16,1 3 0-16,-7-3 0 15,-2-1 0 1,-7 3 0-16,-5 0 0 16,-1 1 0-16,1 0 0 0,-3 1 0 15,-1-1 0-15,1 1 0 16,-2-2-226 0,0 2-225-16,0-6-1051 15,-2 6 0-15,-6-1 0 16,-11-6 0-16</inkml:trace>
  <inkml:trace contextRef="#ctx0" brushRef="#br0" timeOffset="21329.09">21703 3609 3709 0,'5'1'110'15,"5"-1"25"-15,11 0 40 16,15 0 46-16,20-1 61 16,26-2 81-16,26-2 68 15,25-4 23-15,18-1 1 16,15-4-62 0,0 1-49-16,-1 1-25 15,-13 3-39-15,-8-1-47 16,-10 1-61-16,-16-2-81 15,-8 3-67-15,-11 1-24 16,-12 2 0-16,-7 0 0 16,-9 1 0-16,-6 0 0 15,-6-1 0-15,-11 2 0 16,-11 0 0-16,-13 2 0 16,-6 1 0-16,-9 0 0 15,-5 0 0-15,-2 0 0 16,0 0 0-16,-2-2 0 15,0 2 0-15,0 0 0 16,2 0 0-16,-2 0 0 16,0 0 0-1,0 0 0-15,0 0 0 16,0 0-254-16,0 0-289 16,0-19-935-16,-4 16 0 15,-4-4 0-15,-6-11 0 16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4.562"/>
    </inkml:context>
    <inkml:brush xml:id="br0">
      <inkml:brushProperty name="width" value="0.1" units="cm"/>
      <inkml:brushProperty name="height" value="0.1" units="cm"/>
      <inkml:brushProperty name="color" value="#004F8B"/>
    </inkml:brush>
  </inkml:definitions>
  <inkml:trace contextRef="#ctx0" brushRef="#br0">409 89 22874,'1'-16'1096,"-2"-26"1179,1 40-2193,-1 1 0,1 0-1,0-1 1,-1 1 0,1 0-1,-1-1 1,0 1 0,1 0 0,-1-1-1,0 1 1,1 0 0,-1 0 0,0 0-1,0 0 1,0 0 0,0 0-1,0 0 1,-1 0 0,1 0 0,0 1-1,0-1 1,0 0 0,-1 1-1,1-1 1,-2 0 0,-5 0 165,-1 0 0,1 0 0,-1 1-1,0 0 1,1 1 0,-1 0 0,1 0 0,-1 1 0,1 0 0,-12 4-1,-4 3 254,0 1-1,-28 15 1,37-16-475,0 1 0,1 0-1,0 1 1,0 0 0,1 2 0,1-1 0,-21 28 0,27-32-26,0 0 0,1 0 0,0 1 0,1 0 0,-1 0 0,2 0 0,-1 0 0,1 0 0,1 1 0,-1 0 0,2 0 0,-1-1 0,2 1 0,-1 0 0,2 16 0,1-19 2,-1-1-1,1 1 1,1-1-1,-1 0 1,1 0-1,0 0 1,1 0-1,-1 0 1,1-1-1,1 1 1,-1-1 0,1 0-1,-1 0 1,1-1-1,1 0 1,-1 1-1,0-2 1,1 1-1,0-1 1,0 0-1,11 5 1,7 1-456,0-2 0,0 0 0,1-1 0,42 4-1,7-4-5404,129-5-1,-67-13-400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9.450"/>
    </inkml:context>
    <inkml:brush xml:id="br0">
      <inkml:brushProperty name="width" value="0.05" units="cm"/>
      <inkml:brushProperty name="height" value="0.05" units="cm"/>
      <inkml:brushProperty name="color" value="#004F8B"/>
    </inkml:brush>
  </inkml:definitions>
  <inkml:trace contextRef="#ctx0" brushRef="#br0">288 85 22646,'45'-85'4496,"-45"85"-4455,0 1 0,0-1-1,0 0 1,0 0 0,0 0-1,1 1 1,-1-1 0,0 0-1,0 0 1,0 1 0,0-1-1,0 0 1,0 0 0,0 0-1,1 1 1,-1-1 0,0 0-1,0 0 1,0 0 0,1 0-1,-1 1 1,0-1 0,0 0-1,0 0 1,1 0-1,-1 0 1,0 0 0,0 0-1,1 0 1,-1 0 0,0 0-1,0 0 1,1 0 0,-1 0-1,0 0 1,0 0 0,1 0-1,-1 0 1,0 0 0,0 0-1,1 0 1,-1 0 0,0 0-1,0 0 1,0 0 0,1 0-1,-1-1 1,0 1-1,0 0 1,0 0 0,1 0-1,-1 0 1,0 0 0,0-1-1,-1 30 1065,0-28-1073,-3 29 374,-2 0 1,-1 0-1,-2-1 0,-1 0 1,-16 33-1,-80 136-803,36-72-380,59-104 575,-50 104-6303,55-110 4650,0-1 0,1 1 1,1 0-1,1 1 0,0-1 1,-1 20-1,9 8-4181</inkml:trace>
</inkml:ink>
</file>

<file path=ppt/ink/ink5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09:51:57"/>
    </inkml:context>
    <inkml:brush xml:id="br0">
      <inkml:brushProperty name="width" value="0.05292" units="cm"/>
      <inkml:brushProperty name="height" value="0.05292" units="cm"/>
      <inkml:brushProperty name="color" value="#FF0000"/>
    </inkml:brush>
  </inkml:definitions>
  <inkml:trace contextRef="#ctx0" brushRef="#br0">16376 5561 4803 0,'-12'-8'364'0,"4"-3"0"15,-2-1 1-15,-1-1-1 16,6 6 0-16,3 3 1 16,2 2-1-1,0 2 0-15,0 0 0 16,5 7-254-16,3 12-110 15,2 10 0-15,6 14 0 16,0 11 0-16,0 4 0 16,-3 0 0-16,3 1 0 15,-4-6 0-15,1-2 0 16,2-7 0-16,0-4 0 16,1-5 0-16,-2-3-254 15,8-4-349-15,-2-7-863 16,-2-12 0-16,0-12 0 15,-3-13 0 1</inkml:trace>
  <inkml:trace contextRef="#ctx0" brushRef="#br0" timeOffset="161">16779 5924 6964 0,'-2'-7'136'15,"1"-1"0"-15,1 0 1 16,-2 0-1-16,10 6-477 15,4 3-1092-15,5-1 0 16,1-4 0-16,0-7 0 16</inkml:trace>
  <inkml:trace contextRef="#ctx0" brushRef="#br0" timeOffset="1117.72">17500 5303 6168 0,'0'-11'225'15,"0"0"0"-15,0 1-1 16,0-1 1-16,3 10 0 15,9 8-1-15,3 11 1 16,9 9 0-16,4 13 0 16,1 11-225-16,-5 4 0 15,-2 2 0-15,-3-1 0 16,-2-3 0-16,-4-7 0 16,-4-4 0-16,-5-8 0 15,0-7 0 1,-2-6 0-16,-2-8 0 15,-2-6 0-15,-6-7 0 16,-5-8 0-16,-7-13 0 16,-5-15 0-16,-1-14 0 15,0-19 0-15,4-13 0 16,8-5 0-16,2 2 0 16,8 2 0-16,4 7 0 15,6 13 0-15,8 8 0 16,4 10 0-16,6 11 0 15,6 13 0-15,-1 9 0 16,0 15 0 0,-6 13 0-16,-8 14 0 15,-8 10 0-15,-10 11 0 16,-11 8 0-16,-9 4 0 16,-5 2 0-16,-4-2 0 15,5-5 0-15,2-6 0 16,9-9 0-16,6-8 0 15,5-9 0-15,5-5 0 16,4-2 0-16,3-3 0 16,9-3 0-16,4-2 0 15,10-3 0 1,5-2 0-16,4-4 0 16,1-2 0-16,4 2-245 15,-3-2-247-15,0-18-998 16,-9 13 0-16,-6-3 0 15,-10 0 0-15</inkml:trace>
  <inkml:trace contextRef="#ctx0" brushRef="#br0" timeOffset="1437.5">17973 5669 4393 0,'2'0'409'0,"2"-4"1"16,5-4-1-16,6-7 1 15,6-4-1-15,5-10 1 16,-2-6-1-16,-2-4 1 15,-10-2-1 1,-7 3-296-16,-6 4-113 16,-5 5 0-16,-7 10 0 15,-4 8 0-15,-6 8 0 16,-5 13 0-16,1 13 0 16,1 8 0-16,8 5 0 15,11 5 0-15,12 0 0 16,12-8 0-16,14-7 0 15,10-3 0-15,11-11 0 16,5-7-169-16,3-3-167 16,1-7-223-16,14-12-866 15,-26 1 0 1,-3-5 0-16,-11-9 0 16</inkml:trace>
  <inkml:trace contextRef="#ctx0" brushRef="#br0" timeOffset="1995.72">18506 5313 3143 0,'-4'-21'347'0,"-9"-1"169"16,0-3 12-16,-9 2 0 16,-3 12 0-16,-5 15 0 15,3 10 1-15,5 7-1 16,9 7 1-16,6-2-236 16,17 1-112-16,4-7-168 15,12-7-13-15,0-10 0 16,6-3 0-16,-7-6 0 15,-8-5 0 1,-10-5 0-16,-5-3 0 16,-4-4 0-16,-2 1 0 15,0 2 0-15,1 6 0 16,0 5 0-16,0 5 0 16,3 7 0-16,0 5 0 15,1 6 0-15,5 9 0 16,4 4 0-16,9 6 0 15,6 0 0-15,3 2 0 16,3 0 0 0,0-2 0-16,-5 0 0 15,-8 1 0-15,-9-4 0 16,-4 6 0-16,-15-2 0 16,-3 1 0-16,-5-2 0 15,-1-7 0-15,-3-10 0 16,3-10 0-16,5-8 0 15,2-14 0-15,4-12 0 16,3-11 0-16,4-5 0 16,4-4 0-16,4 2 0 15,1 7 0-15,3 6 0 16,0 7 0-16,4 7-243 16,1 7-152-1,5 4-229-15,1-11-761 16,4 14 0-16,0-1 0 15,1 0 0-15</inkml:trace>
  <inkml:trace contextRef="#ctx0" brushRef="#br0" timeOffset="2189.41">18808 5303 4924 0,'0'-6'361'16,"0"1"-1"-16,4 1 1 15,4 0 0-15,4 4-1 16,4 1 1-16,6 5 0 15,-3 2 0-15,-2 6-81 16,-5 4-541-16,-4 1-192 16,-2-2-256-1,-5-25-624-15,-3 15 0 16,-10-7 0-16,-2-5 0 16</inkml:trace>
  <inkml:trace contextRef="#ctx0" brushRef="#br0" timeOffset="2325.44">18724 5236 3375 0,'-16'-25'248'15,"-1"-5"57"-15,0 0 47 16,1-4-17-16,13 18-36 16,3 11-62-16,9 2-99 15,11 7-149 1,34-3-1044-16,-16 11 0 16,8 0 0-16,0 2 0 15</inkml:trace>
  <inkml:trace contextRef="#ctx0" brushRef="#br0" timeOffset="2645.29">19124 5070 5261 0,'-3'-14'326'16,"-1"-3"-1"-16,-3 0 1 16,-5 0-1-16,-2 12 1 15,-5 6-1 1,3 8 1-16,-1 4-1 15,9 5 1-15,7 4-326 16,8 1 0-16,12 1 0 16,10-3 0-16,5-1 0 15,10-4 0-15,3-2 0 16,-3-3 0-16,-6 1 0 16,-7-1 0-16,-10 3 0 15,-8 4-26-15,-8 3-231 16,-9 7-119-16,-3 2-240 15,-5-39-767 1,-4 30 0-16,-1-6 0 16,0-13 0-16</inkml:trace>
  <inkml:trace contextRef="#ctx0" brushRef="#br0" timeOffset="2889.39">19156 4984 5005 0,'-6'-25'354'0,"0"-4"0"16,0 0 0-16,0 0 0 16,4 16 0-16,4 17 0 15,0 12 0-15,4 14 0 16,-3 15 0-16,0 12-354 16,-2 11 0-16,-2 4 0 15,-1 1 0 1,-1-1-268-16,3-5-214 15,-1-16-1006-15,1-1 0 16,0-12 0-16,6-15 0 16</inkml:trace>
  <inkml:trace contextRef="#ctx0" brushRef="#br0" timeOffset="3182.04">19299 4811 4490 0,'0'-41'399'16,"-2"-6"0"-16,1-3-1 16,-1-3 1-16,5 19 0 15,-4 22 0-15,4 11-1 16,7 13 1 0,7 14 0-16,8 16-287 15,8 11-112-15,0 13 0 16,5 0 0-16,-4 2 0 15,0-4 0-15,-5-5 0 16,-1-4 0-16,-5-8-120 16,-2-7-239-16,2-7-278 15,-2-27-778-15,0 6 0 16,-5-11 0-16</inkml:trace>
  <inkml:trace contextRef="#ctx0" brushRef="#br0" timeOffset="3378.19">19705 4893 4226 0,'-19'-21'418'16,"-4"-4"1"-16,-12-1 1 15,-5 3-1 1,-1 15 1-16,-2 16-1 16,3 15 1-16,5 9-174 15,12 10-197-15,20 3-543 16,13-1-898-16,19-7 0 15,13-7 0-15,6-8 0 16</inkml:trace>
  <inkml:trace contextRef="#ctx0" brushRef="#br0" timeOffset="3837.49">19850 5101 4038 0,'14'-17'308'15,"6"-7"109"-15,2-8 17 16,2-11 1-16,-7 0-1 15,-9-1 0-15,-4 3 1 16,-4 4-1-16,-3 7 0 16,-3 10-190-16,-3 14-118 15,-5 9-108-15,-1 9-18 16,1 12 0-16,7 9 0 16,7 7 0-16,10-2 0 15,11-3 0-15,10-6 0 16,5-12 0-16,10-11 0 15,0-9 0-15,4-11 0 16,-3-11 0 0,2-11 0-16,-4-5 0 15,-11-10 0-15,-8-4 0 16,-10-7 0-16,-9 3 0 16,-6 1 0-16,-1 9 0 15,0 12 0-15,0 15 0 16,0 11 0-16,0 6 0 15,0 16 0-15,0 11 0 16,4 13 0-16,12 13 0 16,3 11 0-1,10 4 0-15,7 0 0 16,3 1-262-16,-5-9-1323 16,-2 0 0-16,-12-7 0 15,-12-3 0-15</inkml:trace>
  <inkml:trace contextRef="#ctx0" brushRef="#br0" timeOffset="4929.77">17027 7435 5550 0,'0'-1'285'15,"0"-1"1"-15,0 6-1 16,0 4 0-16,-1 7 0 16,-6 8 0-16,-9 5 0 15,-3 0 0-15,-9-2 0 16,1-5-210-16,0-7-75 16,1-10 0-16,3-11 0 15,5-10 0-15,-1-13 0 16,11-9 0-16,3-7 0 15,5 1 0-15,9 2 0 16,7 8 0 0,3 8 0-16,7 7 0 15,6 6 0-15,4 6 0 16,3 5 0-16,4 2 0 16,-1 7 0-16,0 2 0 15,-8 7 0-15,-5 7 0 16,-8 6 0-16,-9 7 0 15,-7 7 0-15,-4 1 0 16,-1 5 0-16,-4-2 0 16,-9 4 0-16,-2-4 0 15,-8 0 0 1,-5-5 0-16,-1-3 0 16,1-7 0-16,3-8 0 15,1-4 0-15,2-6 0 16,1-7 0-16,3-5 0 15,1-7 0-15,3-9 0 16,2-7 0-16,8-7 0 16,2-4 0-16,5-2 0 15,7 1 0-15,3 7 0 16,6 5 0-16,6 8 0 16,4 8 0-1,6 8 0-15,2 6 0 16,2 5 0-16,-2 2 0 15,0 3 0-15,-2 1 0 16,-1-1 0-16,-1-5-28 16,1 0-341-16,23-8-1189 15,-17-4 0-15,-2-11 0 16,-8-8 0-16</inkml:trace>
  <inkml:trace contextRef="#ctx0" brushRef="#br0" timeOffset="5071.06">17596 7572 8191 0,'-5'-8'0'16,"-3"0"0"-16,1 1 0 16,-2 2 0-1,30 3-746-15,-9 4-743 16,3-5 0-16,4-9 0 16</inkml:trace>
  <inkml:trace contextRef="#ctx0" brushRef="#br0" timeOffset="7781.27">18513 6967 6301 0,'5'-1'210'16,"5"4"0"-16,3 6 0 15,10 7 0-15,1 12 0 16,2 9 0-16,-1 3 0 16,0 1 0-16,-2-2 0 15,-3-5-210-15,-3-3 0 16,-4-5-181-1,-4-5-163-15,4-6-404 16,-16-8-635-16,-10-7 0 16,-15-13 0-16,-13-11 0 15</inkml:trace>
  <inkml:trace contextRef="#ctx0" brushRef="#br0" timeOffset="8590.17">18612 7174 2876 0,'-14'-7'312'0,"-4"-5"149"16,-4-2 92-16,-4-5 0 16,6 0-1-1,4 2 1-15,2 6 0 16,0 3-1-16,0 4 1 16,-2 5-212-16,-2 9-101 15,-3 8-148-15,1 14-92 16,3 9 0-16,7 11 0 15,5 6 0-15,8-1 0 16,7-1 0-16,9-5 0 16,8-9 0-16,8-13 0 15,9-9 0 1,4-14 0-16,4-10 0 16,-2-8 0-16,-6-14 0 15,-9-2-105-15,-15-10-175 16,-10-5-148-16,-7-8-258 15,-19-11-652-15,-11 1 0 16,-39-8 0-16,15-1 4698 16,-13 1-3880-16,1 6 106 15,3-2 117-15,36 9 147 16,-14 9 150-16,12 11 104 16,12 11 177-16,10 14 146 15,14 8 259 1,12 11-32-16,12 15-134 15,12 9-106-15,11 11-116 16,3 8-148-16,2 5-150 16,-1 0 0-16,-4 0 0 15,-6-1 0-15,-8-4 0 16,-3-5-52-16,-6-3-271 16,8-7-408-16,-14-7-607 15,1-8 0-15</inkml:trace>
  <inkml:trace contextRef="#ctx0" brushRef="#br0" timeOffset="8802.2">19012 7064 5524 0,'0'-8'296'0,"0"1"0"15,7 1 1-15,4 1-1 16,8 8 0-16,4 10 1 15,5 7-27-15,1 3-209 16,-4 6-151-16,4-2-641 16,-12-1-631-16,-8-6 0 15,-4-9 0 1,-13-8 0-16</inkml:trace>
  <inkml:trace contextRef="#ctx0" brushRef="#br0" timeOffset="8946.76">18806 6853 4503 0,'-7'-19'179'0,"-1"-2"-7"16,3-2 4-16,8 0-40 15,20 13-90-15,15 9-233 16,9-14-818-16,7 23 0 16,1 3 0-16</inkml:trace>
  <inkml:trace contextRef="#ctx0" brushRef="#br0" timeOffset="10049.49">19243 6876 5278 0,'0'0'317'0,"7"-1"1"16,9-2 0-16,11-2 0 16,12-3 0-16,13 1 0 15,8-3 0-15,4 6 0 16,-3 4 0-16,-9 0-266 15,-9 7-52-15,-14 5 0 16,-14 4 0-16,-12 11 0 16,-9 7 0-16,-11 1 0 15,-10 0 0-15,0 1 0 16,-3-7 0 0,4-9 0-16,3-9 0 15,4-7 0-15,3-12 0 16,0-16 0-16,7-12 0 15,6-16 0-15,3-13 0 16,9-5 0-16,7 3 0 16,0 8 0-16,3 15 0 15,2 14 0-15,0 16 0 16,3 10-147-16,5 8-106 16,6 11-49-16,4 7-26 15,1 4-4-15,-4 4-2 16,-4-8 11-16,-6-5 57 15,-6-6 108 1,-3-7 130-16,1-11 174 16,1-8 107-16,2-7 50 15,-1-7 25-15,-5-4 4 16,-6-3 2-16,-5 5-12 16,-4 3-57-16,-3 8-105 15,-5 7-132-15,-7 8-28 16,-2 12 0-16,-3 8 0 15,3 10 0-15,10 6 0 16,7 7 0-16,9-3 0 16,11-2 0-16,9-8 0 15,8-10-130 1,12-7-154-16,9-8-86 16,9-10-131-16,5-13-116 15,0-8 1-15,-10-8 54 16,-10-10 99-16,-19-2 110 15,-18-2 113-15,-11 6 297 16,-8 4 228-16,-9 8 85 16,-9 12 131-16,-2 11 115 15,-6 8 1-15,-2 13-55 16,7 11-99-16,5 10-110 16,11 9-113-16,9 5-168 15,10 3-72-15,13 0 0 16,9-6 0-1,8-6 0-15,10-9 0 16,-3-10-185-16,1-9-79 16,-6-13-45-16,-9-7-46 15,-10-12-25-15,-13-9-9 16,-5-10-1-16,-10-11 34 16,-5-11 27-16,-5-10 76 15,-6-10 243-15,-12-5 274 16,1 3 45-16,-7 4 46 15,6 13 25-15,11 15 9 16,5 15 1-16,11 17-34 16,6 15-27-16,10 21-76 15,13 15-58 1,9 19-195-16,8 18 0 16,8 11 0-16,2 8 0 15,-2 1 0-15,2-4 0 16,-7-4 0-16,-3-11 0 15,-6-8 0-15,-5-10-97 16,-7-12-207-16,-7-5-183 16,10-16-973-16,-24-7 0 15,-10-3 0-15,-5-10 0 16</inkml:trace>
  <inkml:trace contextRef="#ctx0" brushRef="#br0" timeOffset="10210.25">20749 6514 4832 0,'0'-22'371'0,"6"-7"1"0,12-12-1 16,18-15 0 0,23-6 0-16,19-6 0 15,16-4-36-15,0 4-402 16,-10-37-1398-16,-19 53 0 16,-32 16 0-16,-23 12 0 15</inkml:trace>
  <inkml:trace contextRef="#ctx0" brushRef="#br0" timeOffset="11098.71">17656 9334 4901 0,'0'-14'295'16,"-2"-6"50"-1,9-6 0-15,6-8 0 16,15 2 0-16,6 0 0 15,8 5 1-15,1 6-1 16,-8 11 0-16,-7 7-161 16,-17 16-134-16,-8 13-50 15,-10 13 0-15,-8 5 0 16,-3 7 0-16,4-4 0 16,3-6 0-16,8-8 0 15,2-5 0-15,8-8 0 16,12-3 0-1,10-5 0-15,11-5 0 16,16-3 0-16,5-2 0 16,-5-2 0-16,-8 0 0 15,-12 0 0-15,-11 4 0 16,-12 3 0-16,-9 7 0 16,-10 6 0-16,-14 6 0 15,-4 3 0-15,-13 0 0 16,-9 0 0-16,-4-4 0 15,-4-2 0-15,-5-7 0 16,3-4 0-16,4-5 0 16,7-4 0-1,13-3 0-15,13-2 0 16,12 2-275-16,14-1-175 16,15-11-1043-16,18 3 0 15,11-7 0-15,13-8 0 16</inkml:trace>
  <inkml:trace contextRef="#ctx0" brushRef="#br0" timeOffset="11257.84">18499 9424 8191 0,'0'-5'0'0,"0"2"0"16,0-2 0-16,0 1 0 15,1 3-328-15,7-1-1244 16,7 2 0-1,6-9 0-15,25-11 0 16</inkml:trace>
  <inkml:trace contextRef="#ctx0" brushRef="#br0" timeOffset="11590.71">19254 8760 8191 0,'0'-7'0'0,"0"-1"0"16,0 4 0-16,5 0 0 15,6 9 0-15,4 10 0 16,10 10 0-16,7 5 0 16,3 7 0-16,-2-2 0 15,-4 2 0-15,-3-4 0 16,-10-2-128-16,-10-1-260 16,28-8-1147-16,-54-3 0 15,-15-13 0-15</inkml:trace>
  <inkml:trace contextRef="#ctx0" brushRef="#br0" timeOffset="11762.72">18817 8526 5808 0,'-9'-22'265'16,"0"-3"0"-16,-1 0-1 15,6-1 1-15,21 13 0 16,15 14-205-16,17 8-202 15,24 3-1268-15,6 8 0 16,-3 4 0-16</inkml:trace>
  <inkml:trace contextRef="#ctx0" brushRef="#br0" timeOffset="12154.33">19632 8696 8191 0,'5'1'0'16,"5"3"0"-16,7 4 0 16,5 5 0-16,3 7 0 15,-1 0 0-15,-5 4 0 16,-6-1 0 0,-7-6 0-16,-3-3 0 15,-2-5 0-15,-7-4 0 0,-4-6 0 16,-4-12 0-1,-1-9 0-15,-1-14 0 16,9-8 0-16,9-12 0 16,12 8 0-16,8 4 0 15,9 12 0-15,11 13 0 16,4 11 0-16,2 7 0 16,-3 10 0-16,-6 10 0 15,-8 8 0-15,-6 6 0 16,-6 5-196-1,-2 2-147-15,6-4-336 16,-1 0-715-16,4-11 0 16,1-13 0-16,12-8 0 15</inkml:trace>
  <inkml:trace contextRef="#ctx0" brushRef="#br0" timeOffset="12669.74">20576 8426 6222 0,'-15'-19'219'0,"-13"0"0"16,-12-1-1-16,-18 7 1 15,-1 14 0-15,-2 18-1 16,7 14 1 0,15 10 0-16,17 7 0 15,15 11-219-15,15-1 0 16,17-1 0-16,8-3 0 15,8-14 0-15,10-11 0 16,1-15 0-16,-7-10 0 16,-3-13 0-16,-10-13 0 15,-7-11 0-15,-10-10 0 16,-8-13 0-16,-5-9 0 16,-12-12 0-16,-7-3 0 15,-10-9 0 1,-11-1 0-16,-12 4 0 15,-3 11 0-15,-5 10 0 16,5 13 0-16,9 14 0 16,5 15 0-16,8 13 0 15,11 15 0-15,10 15 0 16,8 18 0-16,18 12 0 16,18 6 0-16,16 4 0 15,13-2 0-15,11-6 0 16,1-5 0-16,-4-5 0 15,-8-7 0-15,-5-7-251 16,-3-7-186-16,-5-14-1063 16,-10 1 0-1,-10-8 0-15,-10-3 0 16</inkml:trace>
  <inkml:trace contextRef="#ctx0" brushRef="#br0" timeOffset="12874.09">20823 8334 6049 0,'0'-5'238'0,"0"1"0"16,1 1 0-16,7 3 0 15,6 6 0-15,6 9 0 16,2 4 0-16,3 2 0 16,0 6-176-16,-5 0-450 15,13-7-416-15,-23-2-560 16,-10-5 0-16,-10-8 0 15,-10-7 0 1</inkml:trace>
  <inkml:trace contextRef="#ctx0" brushRef="#br0" timeOffset="13027.77">20594 8197 5026 0,'-9'-22'338'0,"-5"-3"1"15,2-1-38-15,3 2-146 16,10 14-146-16,15 15-241 15,8-15-955-15,5 22 0 16,6 6 0-16,5-2 0 16</inkml:trace>
  <inkml:trace contextRef="#ctx0" brushRef="#br0" timeOffset="14073.42">20938 8194 5585 0,'12'-11'290'0,"9"0"-1"15,14-2 1 1,13-1-1-16,5 4 1 16,12 7-1-16,0 2 1 15,-3 2-1-15,-6 5 1 16,-11 3-290-16,-15 5 0 16,-13 6 0-16,-14 5 0 15,-15 4 0-15,-13 4 0 16,-9 0 0-16,-4 0 0 15,-1-5 0-15,7-9 0 16,2-8 0-16,10-10 0 16,7-13 0-1,7-14 0-15,2-14 0 16,9-18 0-16,5-11 0 16,7-4 0-16,4 4 0 15,3 9 0-15,1 17 0 16,-3 14 0-16,-2 14 0 15,1 13-28-15,-2 11-195 16,7 11-48-16,5 3-22 16,3 3-14-16,4 0-3 15,-4-3-2-15,-2-11 11 16,-3-7 35-16,-2-5 46 16,-6-9 167-1,2-5 276-15,0-9 48 16,-6-4 22-16,-2-8 14 15,-11 1 3-15,0 0 2 16,-6 5-11-16,-4 7-35 16,-9 11-47-16,-4 7-137 15,-6 12-82-15,-6 13 0 16,8 8 0-16,8 8 0 16,9 5 0-16,12 0 0 15,9-7 0-15,10-10 0 16,6-7 0-1,11-13-196-15,10-6-73 16,0-13-20-16,0-7 1 16,-5-9 6-16,-9-7 36 15,-9-8 105-15,-13-3 141 16,-9 0 0-16,-3 8 0 16,-4 7 195-16,-8 13 75 15,-8 12 18-15,0 11 0 16,-4 13-6-16,3 12-36 15,9 6-104-15,10 5-142 16,12 4 0-16,8-5 0 16,14-6 0-16,2-13 0 15,9-9 0-15,1-12 0 16,-6-8 0 0,-13-13 0-16,-8-7 0 15,-16-8 0-15,-10-12 0 16,-16-10 0-16,-8-12 0 15,-9-10 0-15,-2-4 0 16,1 2 0-16,7 10 0 16,6 11 0-16,10 17 0 15,7 17 0-15,5 11 0 16,4 11 0-16,13 19 0 16,6 11 0-16,12 17 0 15,6 17 0 1,8 11 0-16,1 6 0 15,-4-2 0-15,-6 0 0 16,1-10 0-16,-9-6 0 16,-1-8-45-16,-6-10-287 15,-1-10-316-15,-11-10-785 16,-9-6 0-16,-13-10 0 16,-16 0 0-16</inkml:trace>
  <inkml:trace contextRef="#ctx0" brushRef="#br0" timeOffset="14194.49">22164 7802 5088 0,'16'-25'303'0,"17"-9"30"16,16-13-8-1,16-11-212-15,12-1-246 16,13-37-1072-16,1 33-1 16,-14 3 0-16</inkml:trace>
  <inkml:trace contextRef="#ctx0" brushRef="#br0" timeOffset="14877.24">18444 10894 2454 0,'4'-23'258'0,"2"-5"99"15,1-6 154-15,-1-1 78 16,-6 7 1-16,0 14 0 16,0 4 0-16,0 3 0 15,3 5 0-15,3 8-163 16,7 8-95-16,7 10-99 15,4 13-153-15,7 12-80 16,1 7 0 0,2 4 0-16,0 2 0 0,2 0 0 15,-2-2 0 1,1-7 0-16,-9-3 0 16,-3-9 0-16,-9-9-228 15,-5-4-127-15,-6-7-297 16,-13-8-739-16,-10-8 0 15,-12-2 0-15,-9-11 0 16</inkml:trace>
  <inkml:trace contextRef="#ctx0" brushRef="#br0" timeOffset="15273.73">18456 10804 4180 0,'-2'-29'334'0,"1"-5"83"0,-1-4 1 15,-1 1 0 1,3 14 0-16,0 14 0 16,2 8 0-16,4 11 0 15,3 8 0-15,3 10-169 16,0 11-164-16,-1 11-85 16,-6 4 0-16,-4 7 0 15,-2 5 0-15,-2-1 0 16,-5 0 0-16,3-7 0 15,-1-5 0 1,2-13 0-16,1-10 0 0,1-11 0 16,4-8 0-1,-2-8 0-15,1-1 0 16,9-6 0-16,12-4 0 16,10-11 0-16,15-8 0 15,12-2 0-15,8-6 0 16,1 3 0-16,1 2 0 15,-1 6-371-15,-2 1-1193 16,-12 6 0 0,-6-1 0-16</inkml:trace>
  <inkml:trace contextRef="#ctx0" brushRef="#br0" timeOffset="15431.69">19311 10999 8191 0,'0'-4'0'0,"0"1"0"15,-1 0 0-15,1 1 0 16,1 2 0-16,-1 0 0 16,2 0-291-16,14-11-1289 15,3 9 0-15,3-10 0 16</inkml:trace>
  <inkml:trace contextRef="#ctx0" brushRef="#br0" timeOffset="15869.67">19915 10429 8191 0,'-3'-4'0'15,"3"3"0"-15,-1 3 0 16,2 7 0-16,9 12 0 16,8 9 0-16,4 5 0 15,8 2 0 1,3-2 0-16,-3-4 0 16,-4-4-40-16,-8-4-249 15,-11-7-197-15,-13-17-989 16,-14 4 0-16,-15-7 0 15,-9-13 0-15</inkml:trace>
  <inkml:trace contextRef="#ctx0" brushRef="#br0" timeOffset="16026.49">19612 10251 5448 0,'-6'-19'305'0,"-2"-2"0"0,4 1-1 15,1 5-3 1,14 13-229-16,9 14-116 15,21 9-278-15,7-4-951 16,14 9 0-16,4-1 0 16,-1-1 0-16</inkml:trace>
  <inkml:trace contextRef="#ctx0" brushRef="#br0" timeOffset="16565.91">20123 10404 4710 0,'3'0'144'16,"7"0"213"-16,10 1 1 15,7 3-1-15,11 6 1 16,3 2-1 0,0 6 1-16,-3 1-1 15,-9 0 1-15,-10-3-95 16,-5-4-49-16,-11-3-214 16,-1-7 0-16,-7-3 0 15,-6-5 0-15,-2-8 0 16,-4-9 0-16,-1-9 0 15,4-5 0 1,8-1 0-16,3 6 0 16,9 10 0-16,15 10 0 15,11 9 0-15,8 8 0 16,8 5 0-16,-3 6 0 16,-4 4 0-16,-15 4 0 15,-7-2 0-15,-9-4 0 16,-7-4 0-16,-4-3 0 15,-7-7 0-15,-4-1 0 16,-3-5 0-16,0-6 0 16,-2-10 0-16,6-10 0 15,6-7 0-15,2-5 0 16,6 1 0-16,10 7 0 16,5 9 0-1,10 7 0-15,5 11 0 16,3 5 0-16,-1 11 0 15,-5 5 0-15,-7 6 0 16,-5 4 0-16,-2 3-244 16,-3-1-166-16,12-2-381 15,-16-5-558-15,3-7 0 16,-3-7 0-16,-4-9 0 16</inkml:trace>
  <inkml:trace contextRef="#ctx0" brushRef="#br0" timeOffset="17868.05">20846 10157 5548 0,'1'-6'275'0,"6"5"0"15,9-2-1-15,4 6 1 16,6 6 0-16,6 10 0 16,-5 3-1-16,-6 6 1 15,-8-3 0-15,-5 0-105 16,-5-3-170-16,0-6 0 15,-7-6 0-15,1-6 0 16,-3-3 0-16,-1-11 0 16,0-10 0-16,-2-9 0 15,2-9 0 1,4-3 0-16,3 3 0 16,0 7 0-16,7 8 0 15,9 10 0-15,9 8 0 16,8 5 0-16,10 5 0 15,-2 7 0-15,-3 3 0 16,-6 2 0-16,-7 1 0 16,-12-1 0-16,-5-2 0 15,-6-1 0-15,-2-3 0 16,-2 0 0-16,-2-4 0 16,-3-3 0-1,-4-5 0-15,-5-9 0 16,1-9 0-16,5-11 0 15,3-5 0-15,4-4 0 16,6 3 0-16,4 6 0 16,7 9 0-16,9 7 0 15,11 8 0-15,5 6 0 16,4 8 0-16,0 4 0 16,-7 6 0-16,-5-1 0 15,-4 3 0-15,-5-5 0 16,-3-3 0-16,-1-7 0 15,-3-1 0-15,-1-9 0 16,-1-8 0-16,4-9 0 16,-2-9 0-1,-8-10 0-15,0-5 0 16,-3-1 0-16,-4 10 0 16,0 8 0-16,0 11 0 15,0 11 0-15,0 12 0 16,0 11 0-16,0 6 0 15,2 8 0-15,3 0 0 16,6 0 0-16,9-9 0 16,5-7 0-16,5-9 0 15,3-5 0 1,-4-8 0-16,0-9 0 16,-3-3 0-16,-1-8 0 15,0-6 0-15,-4-2 0 16,-2 3 0-16,0 4 0 15,-1 7 0-15,-2 8 0 16,4 7 0-16,-1 5 0 16,2 0 0-16,-3 2 0 15,-2 2 0-15,-2-2 0 16,-8 0 0-16,-1 0 0 16,-3 2 0-16,-2-2 0 15,0 0 0-15,-5 0 0 16,-3 0 0-1,-9 1 0-15,-9 3 0 16,-7 6 0-16,0 4 0 16,-3 11 0-16,3 5 0 15,10 5 0-15,10 3 0 16,4-2 0-16,16-3 0 16,10-6 0-16,11-7 0 15,5-10 0-15,10-5 0 16,-2-10 0-16,-4-7 0 15,-7-11 0-15,-5-7 0 16,-10-10 0-16,-6-10 0 16,-6-10 0-1,-6-10 0-15,-11-7 0 16,-12 0 0-16,-6 6 0 16,-10 5 0-16,-8 10 0 15,1 12 0-15,8 10 0 16,5 9 0-16,9 14 0 15,12 13 0-15,10 14 0 16,10 17 0-16,10 14 0 16,17 6 0-16,11 6 0 15,6 0 0-15,9-4 0 16,1-7 0 0,-3-4 0-16,-4-11-226 15,-1-6-185-15,14-11-1099 16,-28-5 0-16,-8-8 0 15,-16-5 0-15</inkml:trace>
  <inkml:trace contextRef="#ctx0" brushRef="#br0" timeOffset="18173.43">22382 9607 4640 0,'0'0'95'15,"4"0"46"-15,1 6 15 16,6 2 12-16,4 1 9 15,6 5-37-15,1 2-78 16,-2-2-109 0,-1-1-167-16,-4-10-237 15,-9 0-522-15,-8-3 0 16,-7-4 0-16,-17-7 3399 16,-2-5-2844-16,-5-9 92 15,-5-12 73-15,4-6 85 16,9 1 92-16,3 6 108 15,9 7 116-15,8 7 155 16,3 8 169-16,4 7-63 16,5 6-241-16,15-1-378 15,-2 5-763-15,9 4 0 16</inkml:trace>
  <inkml:trace contextRef="#ctx0" brushRef="#br0" timeOffset="18476.66">22704 9403 5027 0,'-8'1'241'16,"-9"7"86"-16,-2 4 1 15,-4 4 0-15,8 7 0 16,3 1 0-16,8-4 0 16,11-5 0-16,12-8 0 15,9-7-116-15,-1-10-124 16,2-2-88-16,-9-5 0 15,-8 2 0-15,-10 3 0 16,0 5 0-16,-4 4 0 16,6 3 0-16,1 2 0 15,9 0 0 1,1 4 0-16,10-1-27 16,2 3-255-16,2 1-185 15,-5-9-1017-15,-5 2 2 16,-11-1-1-16</inkml:trace>
  <inkml:trace contextRef="#ctx0" brushRef="#br0" timeOffset="20121.84">23339 8928 5372 0,'-5'-23'311'16,"-7"-2"1"-16,-7 3-1 16,-10 6 1-16,-3 18-1 15,-4 19 1-15,9 14-1 16,5 10 1-16,10 6-1 15,8 6-295-15,10-2-16 16,6-4 0-16,12-6 0 16,6-6 0-16,12-11 0 15,6-11 0-15,-1-9 0 16,2-8 0-16,-3-8 0 16,-6-9 0-1,-6-8 0-15,-3-6 0 16,-7-8 0-16,-11 0 0 15,1 1 0-15,-9 1 0 16,-1 7 0-16,-4 8 0 16,0 8 0-16,0 5 0 15,0 9 0-15,0 7 0 16,0 7 0-16,3 9 0 16,1 3 0-16,7 4 0 15,9-4 0-15,7-3 0 16,5-8 0-1,3-6 0-15,1-6 0 16,-4-4 0-16,-8-7 0 16,-5-6 0-16,-13-5 0 15,-9-6 0-15,-14-5 0 16,-12-1 0-16,-5 1 0 16,-4 4 0-16,1 4 0 15,10 9 0-15,10 2 0 16,11 3 0-16,7 7 0 15,12-2 0-15,9 3 0 16,8 0 0-16,12 7 0 16,3 3 0-1,-1 2 0-15,-4 6 0 16,-6 1 0-16,-8-1 0 16,-7-1 0-16,-5-4 0 15,-3-5 0-15,-5-2 0 16,1-5 0-16,0-2 0 15,2-7 0-15,0-7 0 16,2-5 0-16,-6-6 0 16,0-1 0-16,-5 5 0 15,0 4 0-15,0 10 0 16,1 4 0-16,4 8 0 16,3 3 0-1,2 2 0-15,5-2 0 0,4 3 0 16,2-4 0-1,0-5 0-15,-1-5 0 16,-6-4 0-16,-4-8 0 16,-5-4 0-16,-5-7 0 15,-8-3 0-15,-1 0 0 16,-2 2 0-16,2 3 0 16,1 6 0-16,4 5 0 15,4 9 0 1,10 5 0-16,10 7 0 0,9 5 0 15,13 8 0-15,5 6 0 16,-1 7 0-16,-9-1 0 16,-12-1 0-1,-11-5 0-15,-10-6 0 16,-10-2 0-16,-6-6 0 16,-3-7 0-16,-3-3 0 15,-2-8 0-15,2-8 0 16,3-16 0-16,2-12 0 15,4-15 0-15,1-10 0 16,0-6 0-16,-6-5 0 16,-3 3 0-16,-7 5 0 15,-4 6 0-15,-1 6 0 16,0 14 0 0,4 12 0-16,2 11 0 15,10 15 0-15,7 20 0 16,8 14 0-16,11 15 0 15,16 14 0-15,13 10 0 16,7 4 0-16,7-1 0 16,5 1 0-16,-5-2 0 15,-4-7 0 1,-6-8 0-16,-7-6 0 0,-11-10 0 16,-11-11-31-16,-7-6-222 15,-5-6-190 1,-11-9-222-16,-13-12-114 15,-14-3-23-15,-16-4 148 16,-3-5 171-16,-3-2 138 16,10-1 113-16,15-4 202 15,15-4 283-15,11-3 190 16,23-4 222-16,24-4 113 16,33-5 24-16,27-5-394 15,98-11-1772-15,-55-9 0 16,-8-18 0-16,-5-18 0 15</inkml:trace>
  <inkml:trace contextRef="#ctx0" brushRef="#br0" timeOffset="23592.02">14902 5471 2537 0,'-8'10'156'0,"0"-1"-11"15,2-1 8 1,14-3 5-16,29-11 1 16,15-17 5-16,20-5 2 15,13-8-1-15,5-7 3 16,-2-1-118-16,-12 5-29 15,-18 7 28-15,-21 8 61 16,-20 7 3-16,-22 9 1 16,-19 4-2-16,-14 8-2 15,-7 7 2-15,-11 7-5 16,-6 5-6-16,1 8 0 16,3 3-19-1,2 5-66-15,5-1-6 16,5 0-2-16,7 1-1 15,7-2-3-15,9-2 0 16,10 0 2-16,8-3 1 16,3 1 9-16,6 2 11 15,7 0 10-15,5 2 7 16,5 5 16-16,7 3 13 16,1 3 7-16,-4 8 5 15,1 3 6-15,-4 6 6 16,1 3-5-1,-1 3-4-15,1 0-12 16,2-2-9-16,4 0-15 16,-1 1 38-16,2 1 54 15,-2 4 15-15,-2 3 18 16,-1 3-1-16,-3 1 14 16,2 4-1-16,3-3-4 15,1 6 0-15,2-1 0 16,0 6-51-16,4 0-61 15,2 3-20-15,2 0-24 16,6-1-7 0,-2 0-22-16,3 0 0 15,-5 1 0-15,0 2 0 16,2-1 0-16,-3 2 0 16,-1-2 0-16,1-1 0 15,0 1 0-15,-3 2 0 16,0 0 0-16,-1 0 0 15,0-1 0-15,-1-3 0 16,4-4 0-16,-1 0 0 16,2 0 0-16,0-2 0 15,3-1 0 1,-3-1 0-16,-1-2 0 16,-1-4 0-16,0 0 0 15,-2-1 0-15,-1 2 0 16,-3-4 0-16,1-3 0 15,-2-1 0-15,1-2 0 16,1-5 0-16,-1-1 0 16,0-1 0-16,-2 1 0 15,-2 2 0-15,0 3 0 16,-3 0 0-16,0 6 0 16,-2 0 0-1,2 1 0-15,1 2 0 16,1 1 0-16,1 1 0 15,4 0 0-15,2 0 0 16,2-2 0-16,2-1 0 16,1 1 0-16,2-6 0 15,-4 2 0-15,0-2 0 16,-4-2 0-16,-3-2 0 16,-3-2 0-16,-2-1 0 15,-1-5 0-15,0-2 0 16,-2-7 0-1,3-2 0-15,-3-6 0 16,-2-3 0-16,2-3 0 16,1-4 0-16,2-4 0 15,9-8 0-15,15-12 0 16,30-13-221-16,51-33-1373 16,37-28 0-16,59-51 0 15</inkml:trace>
  <inkml:trace contextRef="#ctx0" brushRef="#br0" timeOffset="24591.32">7098 13368 5531 0,'-10'-6'296'16,"-1"-3"-1"-16,0 2 1 16,0 0-1-16,8 2 1 15,3 4-1-15,3 5 1 16,5 6-1-16,6 11 1 16,3 10-296-1,7 11 0-15,4 8 0 16,1 5 0-16,-3-1 0 15,0-1 0-15,-1-2 0 16,0-6 0-16,-2-3 0 16,2-3 0-16,-4-1 0 15,-3-6 0-15,-2-2 0 16,-2-2-352-16,5-11-1215 16,-5-3 0-16,0-10 0 15,-6-13 0-15</inkml:trace>
  <inkml:trace contextRef="#ctx0" brushRef="#br0" timeOffset="24754.49">7643 13716 8037 0,'0'-4'17'16,"0"-3"0"-16,0 4-46 15,4 0-359-15,6-7-1142 16,3 18 0-16,1-1 0 15,3-2 0-15</inkml:trace>
  <inkml:trace contextRef="#ctx0" brushRef="#br0" timeOffset="25645.19">8144 14918 5600 0,'-3'9'197'16,"-6"9"72"-16,-6 6 2 16,-10 9 0-16,-8 3-1 15,-5 1 1 1,-1-5 0-16,5-8 0 16,5-9-1-16,4-9-115 15,7-11-82-15,4-9-71 16,2-15-2-16,5-7 0 15,5-6 0-15,0-4 0 16,6 3 0-16,9 7 0 16,7 9 0-16,10 5 0 15,12 5 0-15,6 7 0 16,3 5 0 0,5 1 0-16,-2 8 0 15,-4 6 0-15,-3 7 0 16,-7 8 0-16,-6 11 0 15,-10 5 0-15,-8 4 0 16,-9 4 0-16,-4 2 0 16,-10 2 0-16,-9 2 0 15,-8-2 0-15,-8 1 0 16,-7-4 0-16,-3-4 0 16,2-7 0-16,6-7 0 15,7-12 0 1,3-12 0-16,6-10 0 15,12-13 0-15,2-8 0 16,5-8 0-16,12-6 0 16,11 0 0-16,5 3 0 15,15 8 0-15,7 7 0 16,1 9 0-16,6 6 0 16,-2 4 0-16,-6 5 0 15,-5 3 0-15,-11 1 0 16,-3 3-276-16,2 2-343 15,-6-4-840 1,-2-5 0-16,-1-5 0 16,-1-11 0-16</inkml:trace>
  <inkml:trace contextRef="#ctx0" brushRef="#br0" timeOffset="25807.1">8811 15108 8191 0,'0'-6'0'15,"0"1"0"-15,0 2 0 16,0 0-129-16,8 2-506 16,-2 1-851-16,2 0 2 15,-3-1-1-15,2-1 0 16</inkml:trace>
  <inkml:trace contextRef="#ctx0" brushRef="#br0" timeOffset="26475.83">8723 16150 6165 0,'-2'-16'225'16,"2"-1"0"-16,7-7 0 15,6-3 0-15,10 9 0 16,1 6 0-16,7 6 0 16,-6 13 0-1,-8 11 1-15,-11 14-226 16,-4 10 0-16,-8 9 0 16,-3-1 0-16,0-1 0 15,8-10 0-15,-1-9 0 16,4-5 0-16,15-11 0 15,7-3 0-15,10-7 0 16,15-2 0-16,12-2 0 16,1-5 0-16,-7 2 0 15,-8 0 0-15,-15 2 0 16,-13-1 0 0,-11 4 0-16,-6 4 0 15,-11 5 0-15,-3 6 0 16,-10 8 0-16,-3 4 0 15,-11 0 0-15,4-1 0 16,0-3 0-16,6-4 0 16,4-4 0-16,4-5 0 15,7-3 0-15,1-5 0 16,4-3-254-16,4 0-219 16,-1-10-1019-16,6 3 0 15,5-7 0 1,6-7 0-16</inkml:trace>
  <inkml:trace contextRef="#ctx0" brushRef="#br0" timeOffset="26636.02">9535 16213 8191 0,'0'-4'0'0,"0"-1"0"15,0 2 0-15,0-1-277 16,80 3-1305-16,-76 2 0 15,-4-2 0-15,0-8 0 16</inkml:trace>
  <inkml:trace contextRef="#ctx0" brushRef="#br0" timeOffset="27668.03">8191 12282 4944 0,'-2'9'337'16,"0"9"0"-16,4 6-1 16,8 9 1-16,13 4 0 15,15 7 0-15,10 6-1 16,10 8 1-16,1 2 0 16,-4 2-121-16,-3 0-216 15,-6-4 0-15,-10-3 0 16,-5-5 0-16,-8-6 0 15,-10-4 0-15,-4-11 0 16,-5-7 0 0,-1-5 0-16,-8-7 0 15,-9-9 0-15,-10-4 0 16,-12-9 0-16,-10-11 0 16,-7-15 0-16,-3-20 0 15,2-12 0-15,5-12 0 16,3-7 0-16,17 0 0 15,12 3 0-15,9 4 0 16,20 6 0-16,10 12 0 16,15 12 0-16,5 14 0 15,10 16 0 1,-7 18 0-16,-7 18 0 0,-16 22 0 16,-13 15 0-1,-7 12 0-15,-9 8 0 16,-6 0 0-16,-3-2 0 15,3-7 0-15,-5-5 0 16,5-7 0-16,6-7 0 16,5-7 0-16,-1-8 0 15,11-5 0-15,5-8 0 16,11-3 0-16,5-3 0 16,10-5 0-16,4-1 0 15,-1-3 0-15,-3 0 0 16,3-4 0-1,3-5-273-15,-1-3-199 16,8-9-301-16,-6 0-561 16,-6 0 0-16,-7 5 0 15,-12 3 0-15</inkml:trace>
  <inkml:trace contextRef="#ctx0" brushRef="#br0" timeOffset="27971.65">9043 12779 3593 0,'4'-1'265'0,"2"-3"147"16,3-9 67-16,3-7 1 15,0-5-1-15,1-7 0 16,-7-4 0 0,-3 2 0-16,-10-2 0 15,-9 4-193-15,-9 5-72 16,-6 5-147-16,-7 11-67 16,2 8 0-16,4 10 0 15,5 11 0-15,7 7 0 16,13 7 0-16,9 7 0 15,15 3 0-15,8-4 0 16,13-6 0-16,12-5 0 16,11-11 0-1,2-10 0-15,3-5-208 0,-1-8-169 16,-2-9-287 0,-7-11-724-16,-13-3 0 15,-10-6 0-15,-14-5 0 16</inkml:trace>
  <inkml:trace contextRef="#ctx0" brushRef="#br0" timeOffset="28222.29">9150 12068 4754 0,'-34'-35'379'16,"-6"-2"1"-16,2-3-1 16,-5 0 1-16,32 20-1 15,11 20 1-15,15 13-1 16,19 15 1-1,18 11-1-15,11 18-357 16,14 8-22-16,-1 6 0 16,-2-1 0-16,-9-3 0 15,-6-7 0-15,-8-7-246 16,-6-8-140-16,-2-8-275 16,-10-17-718-16,-8 0 0 15,-2-11 0-15,-8-7 0 16</inkml:trace>
  <inkml:trace contextRef="#ctx0" brushRef="#br0" timeOffset="28557.77">9840 12269 6294 0,'-12'-10'211'16,"-5"5"0"-16,-10 3-1 15,-8 4 1-15,7 15 0 16,3 10-1-16,9 3 1 15,11-1 0-15,10-3 0 16,11-11-211-16,11-8 0 16,9-14 0-16,2-9 0 15,-2-12 0-15,-10-2 0 16,-12-1 0-16,-11 9 0 16,-3 5 0-1,0 10 0-15,0 5 0 16,4 9 0-16,3 2 0 15,5 5 0-15,5 1 0 16,6 3 0-16,2-4-214 16,0-7-106-16,1-2-157 15,26-6-959-15,-29-5 0 16,-4-6 0-16</inkml:trace>
  <inkml:trace contextRef="#ctx0" brushRef="#br0" timeOffset="28837.73">9818 11712 4512 0,'-21'-36'395'15,"-1"-1"1"-15,-5-1-1 16,4-1 1-16,19 24-1 16,6 27 1-16,7 16-1 15,18 10 1-15,9 13-1 16,16 13-275-16,6 2-120 15,5-1 0-15,-5-1 0 16,-7-2 0 0,-9-3 0-16,-12-8 0 15,-5-5-83-15,-2-8-257 16,-9-4-180-16,15-19-929 16,-27 4 0-16,-7-5 0 15,-11-3 0-15</inkml:trace>
  <inkml:trace contextRef="#ctx0" brushRef="#br0" timeOffset="28987.13">10062 12284 3580 0,'-2'-13'280'0,"0"-6"154"16,4-8 47-16,5-9 0 15,9 0 0-15,8-2 0 16,5 4-138-16,7 4-192 16,3 2-270-1,1-16-1199-15,0 27 0 16,-4-2 0-16,5 1 0 15</inkml:trace>
  <inkml:trace contextRef="#ctx0" brushRef="#br0" timeOffset="29183.58">10473 11908 5533 0,'0'0'274'16,"5"1"0"-16,2 5 1 16,4 1-1-16,3 6 0 15,5 5 1-15,-1 3-1 16,3 1 0-16,-4 0 0 15,-2-1-84 1,-5-4-403-16,-3-2-123 16,0-2-188-16,2-13-899 15,-10 2 0-15,-10-7 0 16,-10-7 0-16</inkml:trace>
  <inkml:trace contextRef="#ctx0" brushRef="#br0" timeOffset="29321.54">10356 11879 3515 0,'-29'-39'350'0,"-7"-8"139"15,-2-7 0-15,2-2 0 16,17 18 1-16,11 17-1 16,8 14-203-16,9 10-197 15,43 6-1426 1,-18 10 0-16,6 4 0 16,9-2 0-16</inkml:trace>
  <inkml:trace contextRef="#ctx0" brushRef="#br0" timeOffset="29947.6">10680 11760 6035 0,'0'-3'240'16,"0"-1"-1"-16,0 1 1 15,2 0-1-15,4 6 1 16,6 6-1-16,5 4 1 16,6 7-1-16,1 0 1 15,2 1-240-15,0-4 0 16,0-5 0 0,0-6 0-16,-3-3 0 0,-1-6 0 15,-6-6 0-15,-2-7 0 16,-5-1 0-1,-5-2 0-15,-2 4 0 16,-2 1 0-16,0 8 0 16,1 5 0-16,4 1 0 15,3 1 0-15,5 2 0 16,5-2 0-16,5 1 0 16,3 0 0-16,4-7 0 15,-1-5 0-15,-6-5 0 16,-4-6 0-16,-6-7 0 15,-9-9 0-15,-3-12 0 16,-5-5 0-16,-9-10 0 16,-5-2 0-16,-6 4 0 15,-10 10 0-15,0 10 0 16,-2 18 0 0,0 19 0-16,7 21 0 15,10 25 0-15,11 20 0 16,14 9 0-16,19 8 0 15,19-12 0-15,11-16 0 16,8-18 0-16,4-16 0 16,-4-11-276-16,5-8-352 15,-5-7-829 1,-6-11 0-16,1-4 0 0,0-5 0 16</inkml:trace>
  <inkml:trace contextRef="#ctx0" brushRef="#br0" timeOffset="30801.71">9438 14021 7540 0,'-5'-10'72'15,"0"2"0"-15,3 4 1 16,0 8-1-16,4 18 0 16,0 18 1-16,3 17-1 15,2 10 0 1,6 8 1-16,1-2-73 15,4-3 0-15,2-6 0 16,0-11 0-16,-2-9 0 16,-1-12 0-16,-7-10-160 15,-5-11-88-15,-3-7-38 16,-4-15-16-16,-9-13 0 16,-10-20 6-16,-8-15 21 15,-15-19 35-15,-2-10 91 16,1 1 149-16,14 7 160 15,6 13 88-15,16 20 38 16,4 13 16 0,11 13 0-16,11 8-6 15,19 10-21-15,13 5-35 16,10 6-91-16,13 12-149 16,-5 6 0-16,1 8 0 15,-3 7 0-15,-4 1 0 16,-4 1 0-16,-7-1 0 15,-5-4 0-15,-13-7-28 16,-8-3-268-16,-12-6-163 16,-6-9-1022-16,-31 2 0 15,-21 1 0 1,-15-6 0-16</inkml:trace>
  <inkml:trace contextRef="#ctx0" brushRef="#br0" timeOffset="30966.52">9543 14458 4354 0,'0'-2'161'0,"7"-5"18"16,9-8 34-16,17-10 44 16,12-7-4-16,16-15-71 15,15-6-76-15,-2 1-148 16,1 3-195-16,-12-9-848 16,-17 17 0-16,-21 3 0 15,-20 2 0 1</inkml:trace>
  <inkml:trace contextRef="#ctx0" brushRef="#br0" timeOffset="31401.88">9880 13834 4533 0,'-7'-15'397'0,"-4"3"0"15,4-2 0-15,1 1 1 16,12 8-1-16,11 14 0 16,14 9 0-16,14 8 0 15,13 11 0-15,5 9-313 16,1 2-84-1,-7 2 0-15,-7-2 0 0,-14-2 0 16,-10-5 0 0,-12-9 0-16,-6-9 0 15,-5-7 0-15,-3-9 0 16,-5-6 0-16,-3-12 0 16,-4-8 0-16,-2-15 0 15,2-6 0-15,8-7 0 16,8 2 0-16,13 5 0 15,12 8 0-15,9 10 0 16,10 10 0-16,0 5 0 16,-7 11 0-16,-9 8 0 15,-11 11 0-15,-13 8 0 16,-14 7 0 0,-11 10 0-16,-12 1 0 15,-10 0 0-15,0-3 0 16,-4-7-10-16,11-3-231 15,9-14-238-15,13-15-1013 16,6-7 0-16,10-16 0 16,10-17 0-16</inkml:trace>
  <inkml:trace contextRef="#ctx0" brushRef="#br0" timeOffset="31737.71">10673 13721 5650 0,'-8'-17'281'0,"-5"2"2"16,-7 0 0-16,-7 3-1 16,3 12 0-16,-3 16 1 15,9 5-1-15,11 4 0 16,7 6 1-16,18 0-283 16,17-3 0-16,15-3 0 15,13-3 0-15,9-3 0 16,-4-2 0-16,-10 0 0 15,-22 0 0 1,-16 1 0-16,-20 7 0 0,-23 4 0 16,-14 4 0-1,-10 2 0-15,-1-1 0 16,1-5-206-16,14-8-95 16,11-8-170-16,50-9-319 15,-21-10-494-15,13-11 0 16,10-10 0-16,4-11 0 15</inkml:trace>
  <inkml:trace contextRef="#ctx0" brushRef="#br0" timeOffset="32056.7">11047 13708 4769 0,'0'-22'376'0,"0"2"0"16,-1 2 1-16,-5 4-1 15,-7 20 0-15,0 20 1 16,0 10-1-16,4 9 0 15,5 3 0-15,12-6-340 16,11-7-36-16,7-13 0 16,4-13 0-16,7-9 0 15,-5-9 0 1,-8-13 0-16,-14-4 0 0,-8-5 0 16,-17-5 0-16,-16 3 0 15,-15 1 0 1,-6 9 0-16,-10 10 0 15,5 9 0-15,11 9 0 16,11 10-234-16,14 5-178 16,32 0-391-16,-2 1-545 15,10-7 0-15,15-11 0 16,1-9 0-16</inkml:trace>
  <inkml:trace contextRef="#ctx0" brushRef="#br0" timeOffset="32313.93">11000 13324 5632 0,'-15'-22'284'0,"-1"0"0"15,1-1 1-15,3 0-1 16,17 15 0-16,10 15 1 16,11 6-1-16,10 12 0 15,6 10 1-15,7 6-285 16,0 9 0-16,-2 0 0 15,0 2 0 1,-5-3 0-16,-3-1 0 0,-3-5-147 16,1-4-256-1,8-3-313-15,-10-7-669 16,-5-10 0-16,-4-6 0 16</inkml:trace>
  <inkml:trace contextRef="#ctx0" brushRef="#br0" timeOffset="32629.55">11600 13497 6049 0,'-7'-12'238'0,"0"-1"0"15,2 3 0-15,0 0 0 16,5 8 0-16,9 11 0 16,3 5 0-16,9 3 0 15,8-2 0 1,11 2-238-16,2-9 0 15,-2-4 0-15,-6-8 0 16,-7-4 0-16,-11-5 0 16,-10-2 0-16,-6-4 0 15,-9-4 0-15,-10-2 0 16,-2 2 0-16,-3 3 0 16,-2 4 0-16,5 5 0 15,3 6 0-15,8 5-320 16,6-2-321-16,3 4-805 15,3-6 0-15,7-5 0 16</inkml:trace>
  <inkml:trace contextRef="#ctx0" brushRef="#br0" timeOffset="32893.17">11674 12894 5934 0,'-12'-15'251'0,"0"0"0"15,1 1-1-15,4 0 1 16,16 14 0-16,12 16-1 16,11 10 1-1,7 10 0-15,12 12 0 16,-2 5-251-16,1 3 0 16,-2 0 0-16,-5-3 0 15,-4-4 0-15,-4-3 0 16,-3-6-81-16,-6-5-235 15,-2-7-233-15,-5-16-900 16,-9 0 0-16,0-8 0 16</inkml:trace>
  <inkml:trace contextRef="#ctx0" brushRef="#br0" timeOffset="33073.44">12145 13166 4382 0,'-16'-30'407'16,"-6"-1"-1"-16,-5-3 1 15,-6 0-1-15,4 23 1 16,0 12 0-16,3 11-4 16,3 8-231-16,7 10-144 15,10 3-515-15,11-16-900 16,10 10 0-16,13-4 0 16,11-12 0-16</inkml:trace>
  <inkml:trace contextRef="#ctx0" brushRef="#br0" timeOffset="33374.21">12389 13166 5099 0,'16'-23'342'0,"0"-10"0"15,4-8 1-15,0-13-1 16,-14 1 0-16,-5-2 1 16,-7 1-1-16,-9 4 0 15,-10 11 0-15,-7 14-330 16,-8 14-12-16,-1 18 0 15,4 18 0-15,6 21 0 16,16 14 0-16,9 9 0 16,19-1 0-1,17-5 0-15,21-18 0 16,14-13 0-16,15-20 0 16,5-10 0-16,1-12-289 15,7-11-449-15,-13-12-694 16,-2-8 0-16,-10-9 0 15,-17-3 0-15</inkml:trace>
  <inkml:trace contextRef="#ctx0" brushRef="#br0" timeOffset="34145.73">10314 15469 6031 0,'-9'-17'240'0,"3"-1"0"0,-4-1 0 15,3-1 0-15,3 8 0 16,2 10 0-1,6 4 0-15,7 8 0 16,6 10 0-16,9 14-240 16,5 15 0-16,3 9 0 15,2 11 0-15,2 2 0 16,0 3 0-16,3-8 0 16,-5-2 0-16,0-10 0 15,-8-11 0-15,-7-9 0 16,-6-9-233-16,2-8-281 15,-4-41-974 1,-3 24 0-16,-1-5 0 0,-3-10 0 16</inkml:trace>
  <inkml:trace contextRef="#ctx0" brushRef="#br0" timeOffset="34728.54">10972 15552 3739 0,'0'-4'94'0,"-2"-1"27"16,1-1 41-16,-3 2 38 15,6-2 36-15,-4 3 89 16,1 0 122 0,-2 0 6-16,1 1-1 15,-1-1-71-15,-1 3-23 16,-5 0-26-16,-1 7-42 16,-4 8-38-16,2 12-36 15,4 8-89-15,2 7-121 16,10 3-6-16,9 1 0 15,10-5 0-15,9-4 0 16,8-6 0-16,7-9 0 16,-1-6 0-1,-1-12 0-15,-5-4 0 16,-4-6 0-16,-7-8 0 16,-9-6 0-16,-11-5 0 15,-2-5 0-15,-15-8 0 16,-13-6 0-16,-11-4 0 15,-9-2 0-15,-11 3 0 16,-1 3 0-16,2 10 0 16,6 14 0-16,7 9 0 15,14 13-55-15,11 12-199 16,9 10-154 0,18 7-198-16,17-37-767 15,10 32 0-15,9-5 0 16,7-15 0-16</inkml:trace>
  <inkml:trace contextRef="#ctx0" brushRef="#br0" timeOffset="35142.26">11372 15376 5833 0,'0'-14'262'0,"0"1"0"15,0 0 0-15,7 1 0 16,8 9 0-16,8 6 0 15,6 9 0 1,11 6 0-16,-4 5 0 16,-4 6-262-16,-7 1 0 15,-8-5 0-15,-8-6 0 16,-5-5 0-16,-2-6 0 16,-2-6 0-16,-4-2 0 15,-3-8 0-15,1-8 0 16,0-12 0-16,1-12 0 15,5-10 0-15,7 0 0 16,6 3 0 0,3 6 0-16,10 13 0 15,7 14 0-15,6 7 0 16,0 12 0-16,-1 8 0 16,-3 6 0-16,-7 3 0 15,-3 5 0-15,-5-2-199 16,-1-1-159-16,4-4-309 15,-3-6-726-15,4-6 0 16,1-8 0-16,6-11 0 16</inkml:trace>
  <inkml:trace contextRef="#ctx0" brushRef="#br0" timeOffset="35767.58">12122 14908 5146 0,'-16'-34'338'16,"-3"-1"0"-16,-7 1 1 15,-6 6-1-15,3 27 0 16,3 23 1-16,3 15-1 16,12 10 0-16,8 2 1 15,14 0-339-15,15-8 0 16,7-15 0-16,8-11 0 16,5-13 0-16,-5-10 0 15,-8-10 0 1,-9-4 0-16,-12-7 0 15,-6-1 0-15,-10-4 0 16,-5-2 0-16,-3 4 0 16,2 6 0-16,-1 6 0 15,3 7 0-15,4 8 0 16,2 3 0-16,2 8 0 16,0 8 0-16,3 11 0 15,2 7 0-15,5 10 0 16,7 0 0-16,12 2 0 15,5 0 0 1,12-2 0-16,7-1 0 16,6-2 0-16,2 0 0 15,1-1 0-15,-6-2 0 16,-7 1 0-16,-8-1 0 16,-13-1 0-16,-7 2 0 15,-7 0 0-15,-6-2 0 16,-7 0 0-16,-1 2 0 15,-10-6 0-15,-6 3 0 16,-3-7 0-16,-7-4 0 16,-9-7 0-1,-3-10 0-15,-3-11 0 16,-2-12 0-16,0-19 0 16,5-22 0-16,15-21 0 15,13-23 0-15,16-16-159 16,21-11-334-16,14-2-1014 15,2 3 0-15,1 8 0 16,1 8 0-16</inkml:trace>
  <inkml:trace contextRef="#ctx0" brushRef="#br0" timeOffset="37739.99">12656 10326 3519 0,'0'-10'200'15,"0"-5"53"-15,-1-4 146 16,-4-6 83-16,-1 6-1 16,-6 0 1-16,-7 7-1 15,-6 4 1-15,-5 4-1 16,-6 5-143-16,-3 9-56 16,0 6-53-16,6 8-147 15,5 6-82-15,8 6 0 16,8 1 0-1,9 1 0-15,8-3 0 16,9-4 0-16,9-2 0 16,9-6 0-16,11-3 0 15,5-5 0-15,8-6 0 16,4-4 0-16,0-2 0 16,1-3 0-16,-3-1 0 15,-7 2 0-15,-10 1 0 16,-9 5 0-16,-11 5 0 15,-13 9 0-15,-8 6 0 16,-12 10 0 0,-14 6 0-16,-9 4 0 15,-6-1 0-15,-6-2 0 16,0-5 0-16,2-5 0 16,2-11 0-16,5-7-98 15,6-9-295-15,29-10-1147 16,-8-10 0-16,5-12 0 15</inkml:trace>
  <inkml:trace contextRef="#ctx0" brushRef="#br0" timeOffset="38263.41">13079 10132 3190 0,'-1'-4'246'0,"-4"-2"106"15,4 0 144-15,-5-2 19 16,5 1 0-1,-1 5-1-15,1-2 1 16,-1 3 0-16,2 0 0 16,0 1-147-16,0 2-99 15,3 6-107-15,7 4-143 16,5 5-19-16,5 10 0 16,7 2 0-16,5 4 0 15,0 1 0-15,0 1 0 16,2-1 0-16,-2-2 0 15,-3 0 0-15,-5-1 0 16,-6-1 0 0,-5-3 0-16,-7 0 0 15,-5 0 0-15,-1-3 0 16,-4-2 0-16,-6 1 0 16,-3-5 0-16,-7-4 0 15,-6-2 0-15,2-5-283 16,-2-3-256-16,-1-32-934 15,-2 19 0-15,-4-12 0 16,-3-7 0-16</inkml:trace>
  <inkml:trace contextRef="#ctx0" brushRef="#br0" timeOffset="38454.53">12847 10237 5074 0,'11'-28'154'0,"14"-10"40"16,16-13 12-16,17-9 2 16,15 7-100-16,2 10-96 15,0 10-159-15,1 10-328 16,-24 15-591-16,-18 8 0 16,-13 8 0-16,-8 9 0 15</inkml:trace>
  <inkml:trace contextRef="#ctx0" brushRef="#br0" timeOffset="38789.1">13544 10171 4844 0,'-1'3'338'16,"1"6"10"-16,1 4 0 15,2 6 0-15,10 5 0 16,4 0 0-16,3 0 0 15,8-4 0-15,-2-8 0 16,2-5-133-16,-3-4-205 16,-3-7-10-16,-6-3 0 15,-6-7 0 1,-7-3 0-16,-3-8 0 16,-6-7 0-16,-7-2 0 15,0 0 0-15,-1 6 0 16,1 5 0-16,5 6 0 15,3 7-167-15,5 8-187 16,5 1-234-16,4-17-828 16,6 18 0-16,5-3 0 15,9-2 0-15</inkml:trace>
  <inkml:trace contextRef="#ctx0" brushRef="#br0" timeOffset="39333.73">13938 10046 4888 0,'0'0'292'0,"3"0"57"16,0 0-1-16,4 4 1 16,8 3 0-16,1 5-1 15,1 3 1-15,2 1 0 16,-2-1 0-16,-5-5-185 16,-5-1-107-16,-2-4-57 15,-3-4 0-15,-2 2 0 16,-3-7 0-16,-2-4 0 15,-1-8 0-15,-2-4 0 16,3-4 0 0,0-1 0-16,4 7 0 15,2 5 0-15,8 6 0 16,7 5 0-16,7 4 0 16,4 5 0-16,5 0 0 15,-3 5 0-15,-6 1 0 16,-7 0 0-16,-5-2 0 15,-6-4 0-15,-4-2 0 16,-1-1 0-16,-1-4 0 16,-2 0 0-16,-1-6 0 15,-3-6 0 1,1-7 0-16,3-7 0 16,1-5 0-16,5 1 0 15,9 3 0-15,4 6 0 16,5 6 0-16,10 5 0 15,3 7 0-15,0 3 0 16,-1 7 0-16,-4 5 0 16,-5 2 0-16,-3 3 0 15,-1 3-244-15,-2-1-190 16,18-2-1068 0,-18-3 0-16,-1-3 0 15,2-8 0-15</inkml:trace>
  <inkml:trace contextRef="#ctx0" brushRef="#br0" timeOffset="39781.6">14614 9806 5430 0,'-4'-12'307'16,"0"2"0"-16,1-2-1 16,3 5 1-16,12 7 0 15,6 11-1-15,9 9 1 16,8 6 0-16,7 8 0 15,-6 7-307 1,3 2 0-16,-6 4 0 16,-4-2-206-16,-4-3-99 15,-5-4-137-15,-7-7-172 16,-4-12-117-16,-6-12-447 16,-8-4 0-16,-8-7 2780 15,-7-8-2254-15,-6-1 111 16,-7-9 89-16,-3-12 76 15,-2-14 256-15,-5-9 144 16,1-13 179-16,7-7 268 16,11-5 173-16,13 1 111 15,14 8-103 1,15 11-111-16,19 15-89 16,13 17-76-16,7 19-50 15,5 13-46-15,-7 17-41 16,-19 18-95-16,-20 13-58 15,-18 7-134-15,-21 11-215 16,-11-1-218-16,-9-13-697 16,-5 6 0-16,-11-6 0 15</inkml:trace>
  <inkml:trace contextRef="#ctx0" brushRef="#br0" timeOffset="40627.81">13765 10211 4250 0,'-10'0'171'15,"-3"2"77"-15,0 6 77 16,-1 6 68-16,9 4 13 16,4 3 1-16,1 1-1 15,6-5 0 1,4-8 1-16,0-5-124 0,5-6-47 15,0-10-78-15,-5-6-77 16,-3-2-67-16,-7-11-14 16,-10 0 0-16,-3 3 0 15,-4 8 0-15,-2 7 0 16,-1 16 0 0,7 7 0-16,3 10 0 15,6 5 0-15,5 3 0 16,10-3 0-16,7-9 0 15,3-6 0-15,4-5 0 16,-2-11 0-16,-4-6 0 16,-9-6 0-16,-4-1 0 15,-6-3 0-15,-12 1 0 16,-2 5 0-16,-6 11 0 16,-3 5 0-1,1 9 0-15,5 8 0 16,8 4 0-16,4 1 0 15,7-2 0-15,7-5 0 16,4-9 0-16,4-2 0 16,2-8 0-16,-3-2 0 15,-6-3 0-15,-3-3 0 16,-6 2 0-16,-2 1 0 16,-1 3 0-16,0 2 0 15,2 4-217-15,-2 0-217 16,2-15-1074-1,6 13 0-15,3-6 0 16</inkml:trace>
  <inkml:trace contextRef="#ctx0" brushRef="#br0" timeOffset="42670.82">13634 12240 6316 0,'-6'-7'208'0,"-1"2"0"16,-2 3 1-16,0 9-1 15,5 17 0 1,1 16 1-16,1 16-1 16,7 15 0-16,5 7 1 15,2 1-209-15,3-1 0 16,7-9 0-16,-1-6 0 15,-3-10 0-15,-2-11 0 16,-3-13 0-16,-4-7-96 16,-6-8-201-16,-3-11-140 15,-3-6-91-15,-7-20-81 16,-9-15-19 0,-8-16 14-16,-10-11 82 15,-2-9 105-15,-1 1 97 0,2 4 165 16,8 7 355-1,10 8 247-15,5 9 91 16,11 12 81-16,11 9 19 16,18 6-14-16,15 9-82 15,20 8-106-15,10 8-95 16,7 11-70-16,-1 9-154 16,-5 5-107-1,-9 8 0-15,-7-1 0 0,-7 0 0 16,-8-2 0-16,-11-4 0 15,-6-3-36 1,-7-4-238-16,-13 1-253 16,-5-19-943-16,-19 17 0 15,-14-2 0-15,-12-4 0 16</inkml:trace>
  <inkml:trace contextRef="#ctx0" brushRef="#br0" timeOffset="42841.71">13671 12869 4346 0,'-1'-4'153'16,"1"-5"7"-16,9-7 18 16,15-8 12-16,21-6 1 15,18-12 4 1,20-5-72-16,12-3-200 16,15-7-1014-16,-17 1 0 15,-10 3 0-15,-21 0 0 16</inkml:trace>
  <inkml:trace contextRef="#ctx0" brushRef="#br0" timeOffset="43146.74">14421 12052 5185 0,'-12'-13'334'16,"2"0"0"-16,-3 1 0 15,3-2 0-15,8 9 0 16,5 6 0-1,6 7 0-15,7 6 0 16,10 8 0-16,6 9-334 16,4 8 0-16,0 4 0 15,-3 1 0-15,-3 2 0 16,-7-2 0-16,-6-2 0 16,-6-3 0-16,-7-4 0 15,-7-5 0-15,-7-2-169 16,-6-6-176-16,-8-5-240 15,-11-9-833-15,-12-4 0 16,-4-5 0 0,-8-9 0-16</inkml:trace>
  <inkml:trace contextRef="#ctx0" brushRef="#br0" timeOffset="43302.72">14067 12253 3986 0,'0'-37'164'0,"7"-10"38"16,15-13 32-16,17-12 34 15,17 7 18-15,18 9-16 16,8 6-116-16,5 9-179 16,2 8-1082-16,-8 13 0 15,-6 12 0 1,-16 2 0-16</inkml:trace>
  <inkml:trace contextRef="#ctx0" brushRef="#br0" timeOffset="43951.9">14913 11862 7173 0,'0'0'113'16,"2"4"0"-16,3 6 0 16,5 8 0-16,5 8 0 15,5 5 0-15,5 4 0 16,-1 2 0-1,-3 2 1-15,0-5-114 16,-4 0 0-16,-5-5 0 16,-5-5 0-16,-4-7 0 15,-1-5 0-15,-4-8 0 16,-6-1 0-16,-6-6 0 16,-6-7 0-16,-7-10 0 15,-6-12 0-15,-2-8 0 16,4-9 0-16,4 2 0 15,9 7 0 1,7 10 0-16,5 10 0 16,5 8 0-16,5 8 0 15,10 3 0-15,8 5 0 16,10 2 0-16,9 3 0 16,3-2 0-16,0-3 0 15,-3-2 0-15,-4-5 0 16,-8-7 0-16,-9-4 0 15,-7-2 0-15,-9-6 0 16,-2-3 0-16,-7-6 0 16,-4-1 0-1,-2-3 0-15,-1 0 0 16,0 4 0-16,1 7 0 16,7 7 0-16,3 8 0 15,-2 6 0-15,10 7 0 16,3 7 0-16,9 10 0 15,5 6 0-15,7 6 0 16,0 0 0-16,3 1 0 16,-1-5-16-16,0-2-294 15,6-6-332-15,1-7-802 16,-6-7 0 0,-3-3 0-16,-3-4 0 15</inkml:trace>
  <inkml:trace contextRef="#ctx0" brushRef="#br0" timeOffset="44209.06">15517 11580 6132 0,'-6'-16'229'0,"0"2"0"16,1 0-1-16,0 0 1 15,11 16 0-15,6 14-1 16,12 3 1-16,2 11 0 15,5 6 0 1,3 3-229-16,-2 1 0 16,-6 0 0-16,-3-4 0 15,0-4-132-15,-3-4-210 16,-4-2-198-16,-2-16-895 16,-6 4 0-16,-4-7 0 15,-5-7 0-15</inkml:trace>
  <inkml:trace contextRef="#ctx0" brushRef="#br0" timeOffset="44461.45">15594 11721 3794 0,'-24'-48'252'0,"-7"-11"173"15,0-14 33-15,2-10 0 16,21 18 1 0,19 14-1-16,16 6 0 15,18 10 1-15,16 12-1 16,12 12-186-16,1 13-66 15,-6 12-172-15,-14 11-34 16,-21 13 0-16,-20 6 0 16,-22 15 0-16,-20 4 0 15,-10 4-243-15,2-1-373 16,-9-4-850-16,8-15 0 16,8-16 0-16,8-17 0 15</inkml:trace>
  <inkml:trace contextRef="#ctx0" brushRef="#br0" timeOffset="45525.76">13310 11442 6280 0,'-1'-9'212'0,"-1"2"0"16,2 3 1-16,3 7-1 16,7 18 0-1,0 18 1-15,2 16-1 16,4 13 0-16,-3 7 1 16,1-5-213-16,-1 0 0 15,2-6 0-15,-5-12 0 16,0-12 0-16,-3-8 0 15,-4-10 0-15,-2-11 0 16,1-5 0 0,-8-12 0-16,-5-10 0 15,-8-15 0-15,-9-15 0 16,-8-14 0-16,0-15 0 16,2-2 0-16,3-2 0 15,12 12 0-15,5 13 0 16,10 13 0-16,8 15 0 15,15 16 0-15,12 9 0 16,14 12 0-16,13 14 0 16,7 9 0-16,-3 6 0 15,-1 4 0 1,-6 1 0-16,-5-4 0 0,-5-3 0 16,-9-6 0-1,-10-6 0-15,-7-4-235 16,-12-4-85-16,-7-2-213 15,-16-4-231-15,-15 6-503 16,-16-5 0-16,-8 2 0 16,-5-4 0-16</inkml:trace>
  <inkml:trace contextRef="#ctx0" brushRef="#br0" timeOffset="45673.32">13417 11937 4184 0,'0'-7'160'0,"1"-3"41"15,8-9 66-15,11-6 22 16,13-5 14-16,15-5-2 15,12-4-100-15,5 1-124 16,9 1-282 0,0-7-950-16,-2 8 0 15,-8 0 0-15,-9 2 0 16</inkml:trace>
  <inkml:trace contextRef="#ctx0" brushRef="#br0" timeOffset="45925.28">14077 11322 5128 0,'-13'-8'340'16,"-6"-1"-1"-16,-1 2 1 16,-6 2-1-16,7 12 1 15,5 12-1 1,2 11 1-16,8 14-1 16,5 7 1-16,14 5-333 15,7-2-7-15,9-3 0 16,11-11 0-16,9-9 0 15,4-11 0-15,1-10-20 16,0-7-271-16,-1-8-167 16,26-12-1026-16,-36-6 0 15,-12-8 0-15,-13-10 0 16</inkml:trace>
  <inkml:trace contextRef="#ctx0" brushRef="#br0" timeOffset="46393.58">14353 11197 5581 0,'-5'-7'290'16,"0"0"0"-16,5 5 0 15,-3 7 0-15,6 12 0 16,7 17 0-16,3 10 0 16,0 6 0-16,5 3 0 15,0 0-290-15,-1-1 0 16,-5-12 0-16,-2-5 0 15,-3-9 0 1,-3-8 0-16,-2-12 0 16,-1-6 0-16,-4-13 0 15,-4-10 0-15,-6-12 0 16,-3-14 0-16,-5-8 0 16,1-6 0-16,3 3 0 15,5 5 0-15,4 14 0 16,5 9 0-16,6 13 0 15,12 7 0-15,8 8 0 16,12 8 0 0,12 8 0-16,8 5 0 0,-3 6 0 15,0 7 0 1,-3-2 0-16,-8 0 0 16,-5-4 0-16,-6-2 0 15,-11-5-42-15,-8-3-237 16,-6-2-142-16,-4-1-322 15,-18-1-598-15,-14-1 0 16,-13 0 0-16,-4-4 0 16</inkml:trace>
  <inkml:trace contextRef="#ctx0" brushRef="#br0" timeOffset="46541.52">14481 11449 4390 0,'0'-3'175'15,"0"-4"24"-15,6-6 26 16,7-5 7-16,14-8 3 15,14-5-65-15,12-2-111 16,9-3-243-16,2-7-916 16,-5 7 0-16,-11 1 0 15,-9-3 0-15</inkml:trace>
  <inkml:trace contextRef="#ctx0" brushRef="#br0" timeOffset="46801.57">14916 10976 4073 0,'-12'-14'435'16,"-1"-1"1"-16,-2-4-1 15,1 2 1-15,9 7-1 16,2 8 1 0,2 4-1-16,6 8 1 15,5 10-1-15,4 8-236 16,3 6-199-16,6 5 0 16,-1 1 0-16,4-5 0 15,2 0 0-15,3-7 0 16,3-5 0-16,7-10 0 15,-2-7 0-15,4-4-16 16,0-9-262 0,-5-3-211-16,15-12-992 15,-32 2 0-15,-6-7 0 16,-12-2 0-16</inkml:trace>
  <inkml:trace contextRef="#ctx0" brushRef="#br0" timeOffset="47081.62">15162 10726 4228 0,'-12'-20'417'0,"-1"-4"1"16,-1 1 0-16,2 0 0 15,12 13 0-15,9 16 0 16,9 11 0-16,6 12 0 16,7 12 0-1,7 8-216-15,-4 4-202 16,-2 0 0-16,-2-6 0 15,-1-6 0-15,0-9 0 16,4-10 0-16,8-12 0 16,8-8 0-16,9-12 0 15,5-13-344-15,4-15-1225 16,-4-11 0-16,-8-16 0 16,-12-13 0-16</inkml:trace>
  <inkml:trace contextRef="#ctx0" brushRef="#br0" timeOffset="48408.9">14323 13996 5542 0,'0'-13'294'0,"0"-4"0"16,0 2 1-16,0-1-1 16,1 9 0-16,2 12 1 15,7 8-1-15,1 7 0 16,8 12 1-16,3 11-295 15,3 7 0 1,-2 5 0 0,0 2 0-16,-2-3 0 0,2-8 0 15,3-9 0-15,2-11 0 16,5-12 0-16,9-10 0 16,8-11 0-16,5-14 0 15,2-9 0-15,-2-6 0 16,-3-6-4-16,-12 2-338 15,2 1-421-15,-20 4-653 16,-11-1 0-16,-8-1 0 16,-9-3 0-1</inkml:trace>
  <inkml:trace contextRef="#ctx0" brushRef="#br0" timeOffset="48921.55">15033 13668 6661 0,'0'-8'170'0,"2"3"0"16,1 2 0-16,6 7 0 15,5 12 0-15,3 16 0 16,0 8 0-16,0 11 0 16,-2 5 0-16,-2 2-170 15,-3-3 0 1,-3-8 0-16,-1-9 0 15,-2-13 0-15,-2-8 0 16,-2-9 0-16,0-5 0 16,0-2 0-16,0-3 0 15,0-5 0-15,-2-2 0 16,1 1 0-16,-2-3 0 16,2 4 0-16,-1 3 0 15,2 3 0-15,0 0 0 16,0 1 0-16,0 0 0 15,0 0 0 1,0-1 0-16,2 2 0 16,5 3 0-16,3 4 0 15,4 1 0-15,9 7 0 16,5 0 0-16,4-1 0 16,2-3 0-16,3-6 0 15,3-6 0-15,0-9 0 16,-1-9 0-16,0-3 0 15,-3-8-133-15,-7-4-237 16,9 0-440 0,-30 1-565-16,-13-1 0 15,-7 2 0-15,-5 0 0 16</inkml:trace>
  <inkml:trace contextRef="#ctx0" brushRef="#br0" timeOffset="49300.37">15265 13628 4165 0,'-5'-13'293'16,"-4"-5"127"-16,0 0 0 15,-1-1 0 1,2 10 1-16,-4 10-1 15,-1 13 0-15,-3 16 1 16,5 15-1-16,2 16-177 16,6 12-115-16,6 4-128 15,8-1 0-15,6-7 0 16,4-11 0-16,9-11 0 16,8-13 0-16,9-18 0 15,10-7 0-15,8-16 0 16,4-8 0-16,2-10 0 15,-2-4-206 1,-8-4-135-16,-9 0-209 16,-10-9-868-16,-15 9 0 15,-6 0 0-15,-9 4 0 16</inkml:trace>
  <inkml:trace contextRef="#ctx0" brushRef="#br0" timeOffset="49821.96">15935 13772 3678 0,'0'12'200'0,"0"1"59"16,-2 5 122-16,0 1 85 15,4-9 0 1,-4-3 0-16,-3-5 1 16,-3-2-1-16,-2-6 0 15,-6-7-149-15,-1-12-52 16,-5-12-57-16,-4-17-122 15,-1-12-86-15,1-11 0 16,4-1 0-16,5 2 0 16,8 13 0-16,6 15 0 15,8 13 0-15,11 14 0 16,11 13 0-16,11 11 0 16,10 12 0-1,7 11 0-15,-4 11 0 16,-2 8 0-16,-5 4 0 15,-7 2 0-15,-4-2 0 16,-4-5 0-16,-6-5 0 16,-4-6 0-16,-6-10 0 15,-3-6 0-15,-7-5 0 16,-2-7 0-16,-5-4 0 16,-7-5 0-16,-10-4 0 15,-14-6 0-15,-16-2 0 16,-10 2 0-1,-7 3 0-15,0 8 0 16,6 6 0-16,12 15 0 16,11 8-11-16,17 7-261 15,13 8-212-15,14-10-1000 16,9 2 0-16,9-10 0 16,9-13 0-16</inkml:trace>
  <inkml:trace contextRef="#ctx0" brushRef="#br0" timeOffset="50150.43">16164 13219 5693 0,'-5'-23'278'0,"-2"-2"-1"15,0 1 1-15,3-1-1 16,2 19 1-16,5 18-1 15,8 9 1-15,3 12-1 16,6 11 1-16,3 8-278 16,3 2 0-16,4-1 0 15,4-4 0-15,1-6 0 16,3-9 0 0,4-9 0-16,-1-13 0 15,3-7 0-15,0-6-25 16,-3-5-245-16,-6-6-142 15,-8-3-189-15,-12-14-775 16,-9 3 0-16,-9-2 0 16,-6-5 0-16</inkml:trace>
  <inkml:trace contextRef="#ctx0" brushRef="#br0" timeOffset="50396.92">16484 13119 3574 0,'-17'-33'360'15,"-5"-6"122"-15,-1-1 0 16,1-2 0-16,16 17 1 15,2 19-1 1,11 9 0-16,8 14 1 16,8 15-1-16,6 9-206 15,7 9-153-15,0 4-123 16,-1-2 0-16,-2-5 0 16,1-5 0-16,3-11 0 15,2-10 0-15,9-12 0 16,6-12 0-16,9-13-232 15,13-12-392-15,-2-11-843 16,-8-14 0-16,-9-11 0 16</inkml:trace>
  <inkml:trace contextRef="#ctx0" brushRef="#br0" timeOffset="51339.87">15153 15090 8184 0,'0'-3'1'0,"3"0"0"16,7 2-1-16,4 11 1 16,6 12 0-1,6 17-1-15,1 12 1 16,2 12 0-16,-5 2 0 16,2-2-1-16,0-4 0 15,-2-10 0-15,-1-10 0 16,5-10 0-16,2-14 0 15,5-11 0-15,8-12 0 16,2-13 0-16,7-14 0 16,-2-5 0-16,-3-6-135 15,-3 4-216 1,6 2-300-16,-11 4-759 16,-2 0 0-16,-9 3 0 15,-7-6 0-15</inkml:trace>
  <inkml:trace contextRef="#ctx0" brushRef="#br0" timeOffset="51777.56">16041 14833 4660 0,'-6'-12'363'0,"-1"-1"8"15,-3-2 0 1,1 1-1-16,6 6 1 0,0 3 0 15,2 3-1 1,-1-1 1-16,2 0 0 16,0 3-177-16,0 0-186 15,0 0-8-15,0 0 0 16,0 0 0-16,0 0 0 16,0 0 0-16,0 0 0 15,0 0 0-15,2 0 0 16,5 8 0-1,9 9 0-15,9 5 0 16,7 12 0-16,8 6 0 0,2 4 0 16,-2 5 0-1,-1 0 0-15,-9-2 0 16,-5-6 0-16,-8-2 0 16,-6-7 0-16,-7-3 0 15,-1-5 0-15,-6-3 0 16,-7 2-136-16,-5-2-165 15,-1-7-379-15,-12-8-734 16,-7-6 0 0,-6-18 0-16,-3-11 0 0</inkml:trace>
  <inkml:trace contextRef="#ctx0" brushRef="#br0" timeOffset="51982.34">15871 15004 4094 0,'4'-21'178'0,"5"-12"53"16,8-12 77-16,12-13 19 15,13-6 7-15,7 1-1 16,7 1-44-16,0 6-127 16,1 10-110-16,-3 12-270 15,20 9-1000 1,-25 17 0-16,-8 8 0 15</inkml:trace>
  <inkml:trace contextRef="#ctx0" brushRef="#br0" timeOffset="52715.57">16650 14683 5171 0,'-4'-4'333'0,"1"-4"0"15,-2 3 0-15,2 1 1 16,1 1-1 0,4 6 0-16,2 8 0 15,7 7 0-15,8 12 0 16,9 7-311-16,6 7-22 16,4-3 0-16,-2 3 0 15,-7-8 0-15,-6-4 0 16,-7-10 0-16,-9-8 0 15,-4-3 0-15,-2-5 0 16,-1-3 0-16,0-2 0 16,0-1 0-1,-2 0 0-15,-9-8 0 16,-7-7 0-16,-6-12 0 16,-10-8 0-16,-4-13 0 15,-1-11 0-15,0-6 0 16,4 1 0-16,7 3 0 15,8 10 0-15,8 11 0 16,5 15 0-16,7 8 0 16,8 13 0-16,13 4 0 15,9 12 0-15,13 10 0 16,9 4 0-16,2 6 0 16,-4 1 0-16,-3-7 0 15,-9-4 0 1,-7-5 0-16,-9-9 0 15,-5-6 0-15,-6-4 0 16,-2-6 0-16,-3-11 0 16,-3-8 0-16,-5-11 0 15,-8-9 0-15,-1-5 0 16,-5 0 0-16,3 4 0 16,-1 12 0-16,6 11 0 15,5 9 0 1,3 11 0-16,3 11 0 15,10 11 0-15,7 8 0 16,9 9 0-16,4 7 0 16,9-1 0-16,-4-5 0 15,-4-4 0-15,1-3-289 16,7-6-281-16,-3-5-896 16,0-12 0-16,0-2 0 15,-2-11 0-15</inkml:trace>
  <inkml:trace contextRef="#ctx0" brushRef="#br0" timeOffset="53186.73">17310 14306 5243 0,'-10'-17'328'16,"0"-3"-1"0,-1 1 1-16,3 4-1 15,14 12 1-15,8 16-1 16,8 8 1-16,10 14-1 15,5 5 1-15,1 8-328 16,3 0 0 0,-4-1 0-16,-5-4 0 0,-3-4 0 15,-6-5 0-15,-9-8 0 16,-5-6 0 0,-5-8 0-16,-2-2 0 15,-2-7 0-15,-2-1 0 0,-4-4 0 16,-8-7 0-1,-3-9 0-15,-11-12 0 16,-7-16 0-16,2-13 0 16,-2-16 0-16,3-11 0 15,10-5 0-15,8 3 0 16,8 10 0-16,9 19 0 16,12 16 0-16,13 18 0 15,8 15 0-15,12 14 0 16,4 12 0-16,-10 15 0 15,-14 13 0 1,-13 12-115-16,-20 8-230 16,3 7-473-16,-30-2-564 15,-9-1 0-15,-8-9 0 16,-1-8 0-16</inkml:trace>
  <inkml:trace contextRef="#ctx0" brushRef="#br0" timeOffset="53753.71">16305 16406 4560 0,'74'-33'96'0,"33"-22"16"15,39-20 10-15,38-18 0 16,-4 1 2-16,-2 0-14 16,-11 1-54-16,-22 9-106 15,-35 16-137-15,-38 8-244 16,-31 18-88-16,-38 22-304 15,-29 20 0-15,-23 15 0 16</inkml:trace>
  <inkml:trace contextRef="#ctx0" brushRef="#br0" timeOffset="53951.1">16861 16169 2167 0,'-16'28'241'0,"3"-3"47"16,3-4 24-16,16-3 38 15,34-29 24-15,27-26 10 16,25-10 3-16,25-17-10 16,15-12-38-16,2-8-259 15,-3-3-245-15,-9-13-861 16,-33 13 0 0,-27 5 0-16,-35 7 0 0</inkml:trace>
  <inkml:trace contextRef="#ctx0" brushRef="#br0" timeOffset="54621.68">15950 14527 5125 0,'-11'-5'330'0,"0"-1"0"16,3-5 0 0,1-4 0-16,18-3 0 15,11-8 0-15,12-5-1 16,14-7 1-16,15-9 0 15,11-3-233-15,5 0-97 16,-5 1-123-16,-9 7-109 16,-17 11-48-16,-21 10-57 15,-17 11-49-15,-11 4-87 16,-13 9-149-16,-11 7-120 16,-18 7-28-1,-7 7 0-15,-10 10 150 0,1 6 189 16,1 6 105-1,12 0 143-15,6-1 118 16,13-9 137-16,11-6 197 16,6-11 139-16,9-7 66 15,14-12 26-15,16-11-9 16,14-9-78-16,21-13-60 16,21-10-121-16,13-14-199 15,13-3-377-15,-10-2-602 16,-13 2 0-1,-21 2 0-15,-28 7 0 0</inkml:trace>
  <inkml:trace contextRef="#ctx0" brushRef="#br0" timeOffset="55525.64">11368 15860 8191 0,'0'0'0'0,"1"0"0"16,4 3 0-16,6 7 0 15,5 7 0-15,13 5 0 16,11 12 0-1,7 1 0-15,10 3 0 16,7-2 0-16,-1 0 0 16,0-3 0-16,-5-2 0 15,-11-6 0-15,-16-6 0 16,-8-6 0-16,-9-7 0 16,-3-9 0-16,4-16 0 15,7-22 0-15,16-27 0 16,13-33 0-16,25-37-248 15,46-30-480 1,12-24-715-16,12-10 0 16,-1 6 0-16</inkml:trace>
  <inkml:trace contextRef="#ctx0" brushRef="#br0" timeOffset="56254.18">11503 14216 6186 0,'0'11'223'0,"3"-2"0"15,0 1-1-15,3 1 1 16,3-6 0-16,7-5-1 15,-2 0 1-15,6-2 0 16,2-5 0-16,1-1-223 16,-3-7 0-1,0-6 0-15,-2-5 0 16,-2-7 0-16,-2-9 0 16,-1-5 0-16,0-12 0 15,1-4-290-15,13-8-433 16,-19-1-712-16,-2-3 0 15,-15 9 0-15,-12 6 0 16</inkml:trace>
  <inkml:trace contextRef="#ctx0" brushRef="#br0" timeOffset="56711.86">10720 12714 8037 0,'0'0'17'0,"0"0"0"16,4 2 0-16,3 3 0 16,6 2 0-16,7-1 0 15,10-1 0-15,11-9 0 16,9-11 1-16,8-16-18 15,7-17 0 1,2-15 0-16,-4-15 0 16,-7-14 0-16,-5-10-314 15,11-11-481-15,-17-11-621 16,-19-13 0-16,-12-6 0 16,-21-10 0-1</inkml:trace>
  <inkml:trace contextRef="#ctx0" brushRef="#br0" timeOffset="79633.5">10024 2006 2565 0,'-9'0'162'0,"2"-1"51"16,1-1 32-16,-3 0 19 15,9-5 23-15,0-4 42 16,2-2 29-16,5-3 13 15,-1 0 10 1,1 5-81-16,9 4 5 16,-3 4-25-16,5 3 20 15,7 3 12-15,4 3-23 16,1 1-42-16,1 2-30 16,3 4-12-16,-3-1-10 15,0-2-52-15,-2 0-34 16,-6-3-27-16,-1-2-50 15,-5 1-32-15,-4-5 0 16,1 0 0-16,1-3 0 16,11-9 0-1,12-13 0-15,15-17 0 16,24-18 0-16,26-24 0 16,16-22 0-16,18-17 0 15,18-10-299-15,22-4-440 16,-15 2-691-16,-15 3 0 15,-20 6 0 1,-25 0 0-16</inkml:trace>
  <inkml:trace contextRef="#ctx0" brushRef="#br0" timeOffset="88200">12510 4361 2929 0,'-9'-13'162'15,"-1"-1"51"-15,-2-7 41 16,-3-1 34-16,6-1 24 15,1 6 83-15,0-2 106 16,1 4 36-16,1 1-1 16,1 3-101-1,2 4-61-15,1 4-50 16,2 1-42-16,3 1-34 16,9 13-24-16,8 14-83 15,14 18-105-15,10 15-36 16,8 19 0-16,1 4 0 15,-1 5 0-15,0 3 0 16,-1-2 0-16,1-3 0 16,3 2 0-16,2-6 0 15,3 0 0-15,-1-1 0 16,-4-3 0 0,1 3 0-16,-7-4 0 15,-4-4 0-15,-5-1 0 16,-4-3 0-16,-5-8 0 15,-4-3 0-15,-3-7 0 16,-4-9 0-16,-2-4 0 16,-5-10 0-16,-5-7 0 15,-2-8 0-15,-1-3 0 16,-5-6 0-16,0-1 0 16,-3-6 0-16,-10-7 0 15,-8-7 0 1,-10-9 0-16,-9-6 0 15,-4-9 0-15,-6 1 0 16,0 1 0-16,-1 0 0 16,2 1 0-16,2 4 0 15,6 5 0-15,6 5 0 16,8 6 0-16,6 8 0 16,6 3 0-16,6 5 0 15,3 2 0-15,4 2 0 16,1 2 0-16,1 3 0 15,0 6 0 1,7 7 0-16,11 10 0 16,12 5 0-16,12 10 0 15,9 2 0-15,3 2 0 16,1 0 0-16,-2-4 0 16,-2-6 0-16,-2-7 0 15,-5-5 0-15,-4-5 0 16,-7-4 0-16,-7-8 0 15,-4-6 0-15,-3-4 0 16,-3-15 0-16,-2-16 0 16,-4-19-40-1,-5-21-313-15,29-31-1206 16,-38-22 0-16,-3-14 0 16,-7-11 0-16</inkml:trace>
  <inkml:trace contextRef="#ctx0" brushRef="#br0" timeOffset="92219.89">10750 4729 2078 0,'-7'0'201'0,"1"0"47"16,-4-1 56-16,1-1 50 16,6-1 39-16,0 0 81 15,0-1 106-15,1-1 38 16,2 3 7-16,-2 0-145 15,8 2-55-15,3 2-47 16,9 0-56-16,2 5-51 16,10 3-38-1,0 4-80-15,-1 1-107 16,-1-2-38-16,-3 3-8 0,1-4 0 16,-5-1 0-1,-3 0 0-15,-2-6 0 16,-1 0 0-16,0-4 0 15,0-3 0-15,2-14 0 16,6-11 0-16,6-12 0 16,8-19 0-16,14-18 0 15,18-18 0-15,23-18-344 16,30-42-1225-16,9 8 0 16,-8-8 0-16,-25-5 0 15</inkml:trace>
  <inkml:trace contextRef="#ctx0" brushRef="#br0" timeOffset="94232.08">9570 5977 2822 0,'0'0'168'16,"0"0"28"-16,3 0 16 15,-2 0 36-15,4 0 36 16,2 1 27-16,7 1 28 15,3 2 68-15,4 1 62 16,-1 2-75-16,2 0-12 16,2-3-28-16,-3 6-16 15,3-4-36-15,-3 2-37 16,-1 0-25 0,-2 0-30-16,-4-2-66 15,-3 0-64-15,0-2-54 16,-6-1-26-16,-1-2 0 15,-4-1 0-15,3 0 0 16,1-1 0-16,6-6 0 16,2-9 0-16,11-7 0 15,13-12 0-15,12-15 0 16,21-13-79-16,21-14-310 16,67-15-1155-16,-36-7 0 15,2-3 0 1,-15 2 0-16</inkml:trace>
  <inkml:trace contextRef="#ctx0" brushRef="#br0" timeOffset="96250.45">11685 7282 3068 0,'-4'0'146'0,"3"-1"45"16,-2-1 34-1,0-1 27-15,3 2 22 0,0-4 20 16,-1 4 15-1,1 1 23-15,1 0 25 16,-1-1-50-16,0 1 68 16,2 0-44-16,3 0-33 15,5 0-28-15,3 1-21 16,6 2-21-16,2 3-15 16,0-1-22-16,1 3-26 15,-1 1-51 1,-2 0-112-16,0 1-2 0,-3-4 0 15,0 1 0-15,-3-5 0 16,-1 0 0 0,3-2 0-16,2-4 0 15,5-7 0-15,9-10 0 16,13-12 0-16,12-17 0 16,18-12 0-16,19-5-134 15,9-6-269-15,9-8-1127 16,-5 4 0-16,-10 0 0 15,-20 2 0 1</inkml:trace>
  <inkml:trace contextRef="#ctx0" brushRef="#br0" timeOffset="98193.75">12959 8374 3944 0,'-1'0'188'16,"-1"0"6"-16,1 0 5 16,-1 0 18-16,4 0 153 15,5 0 70-15,9 2 0 16,6 3 0-16,7 2 1 15,7 5-157-15,2 1-32 16,2 3-5 0,-3-1-6-16,-2 0-18 0,0-2-152 15,-6-3-71 1,-5 1 0-16,-4-5 0 16,-4-4 0-16,1 0 0 15,4-10 0-15,5-9 0 16,8-12 0-16,14-14 0 15,11-22 0-15,16-17 0 16,28-13-25-16,21-9-229 16,12-6-172-16,8 0-281 15,-11 11-648-15,-21 7 0 16,-29 14 0-16,-27 11 0 16</inkml:trace>
  <inkml:trace contextRef="#ctx0" brushRef="#br0" timeOffset="99649.88">10970 9934 3392 0,'0'-5'190'16,"0"0"24"-16,0-1 15 15,0 0 30-15,4 0 91 16,3 3 94-16,4 1 49 16,8 1 0-1,6 0 0-15,4 3-132 16,1 5-58-16,0 3-24 15,-2 0-15-15,-2 3-30 16,-4-1-91-16,-2-3-93 16,-4-2-50-16,-3-2 0 15,0-3 0-15,4-2 0 16,7-5 0-16,8-9 0 16,17-15 0-16,19-15 0 15,23-23 0-15,21-22-242 16,26-18-239-1,27-31-1012-15,8 9 0 16,-10-4 0-16,-23 5 0 16</inkml:trace>
</inkml:ink>
</file>

<file path=ppt/ink/ink5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09:53:52.033"/>
    </inkml:context>
    <inkml:brush xml:id="br0">
      <inkml:brushProperty name="width" value="0.05292" units="cm"/>
      <inkml:brushProperty name="height" value="0.05292" units="cm"/>
      <inkml:brushProperty name="color" value="#FF0000"/>
    </inkml:brush>
  </inkml:definitions>
  <inkml:trace contextRef="#ctx0" brushRef="#br0">12539 1969 5088 0,'0'-5'288'0,"0"-2"42"15,0 2 0-15,0 1 0 16,0 0 0-16,0 2 0 15,0 1 0-15,0-1 0 16,2 2 0-16,2 0-197 16,7 3-91-1,4 3-42-15,6 3 0 16,7 1 0-16,-1 5 0 16,-2 1 0-16,-2-1 0 15,0-3 0-15,-3-2 0 16,-4-1 0-16,1-7 0 15,2 1 0-15,9-10 0 16,7-8 0-16,12-11 0 16,9-15 0-1,9-14 0-15,9-12 0 16,7-7 0-16,1-3 0 16,-4 2 0-16,-4 4 0 15,-12 7 0-15,-13 13 0 16,-7 8 0-16,-9 9 0 15,-8 8 0-15,-4 5 0 16,-2 6 0-16,-4 4 0 16,-1 0 0-16,-4 4 0 15,-1 2 0-15,-5 3 0 16,0-1 0-16,-4 1 0 16,0 2 0-16,0 0 0 15,0 0 0 1,0 0 0-16,0 0-40 15,2 0-430-15,1-18-1066 16,-2 15 0-16,-1-9 0 16,-11-7 0-1</inkml:trace>
  <inkml:trace contextRef="#ctx0" brushRef="#br0" timeOffset="4246.63">586 8829 3588 0,'-7'-3'240'0,"-1"1"147"16,-5-4 90-16,1 0 0 15,6-1 0-15,2 2 1 16,1 1-1-16,3 2 0 15,0 1 0-15,3 1-168 16,0 3-73-16,3 2-145 16,5 3-91-16,4 1 0 15,0 2 0 1,4 2 0-16,2-6 0 16,-1-3 0-16,3-4 0 15,1-10 0-15,2-11 0 16,5-10 0-16,3-10 0 15,10-9-283-15,15-8-1298 16,7-5 0-16,4-2 0 16,-7 5 0-16</inkml:trace>
  <inkml:trace contextRef="#ctx0" brushRef="#br0" timeOffset="5600.42">542 10789 1870 0,'0'-2'230'16,"-2"2"68"-16,2-3 62 16,-1-1 46-1,-1 0 69-15,1 2 88 16,-2-1 49-16,3 1 14 16,0 1 14-16,0 1-162 15,0 0-58-15,6 0-70 16,1 1-60-16,5 4-47 15,4-1-69-15,3 5-88 16,-1 0-49-16,1-2-14 16,-6 2-13-16,-1-3-10 15,-3-3 0 1,-1 0 0-16,-1-2 0 16,4-2 0-16,4-8 0 15,7-10 0-15,8-13-141 16,5-8-255-16,40-15-1134 15,-31 4 0-15,-6-2 0 16,-3 7 0-16</inkml:trace>
  <inkml:trace contextRef="#ctx0" brushRef="#br0" timeOffset="6934.75">533 12344 3090 0,'-5'-1'249'15,"-3"-2"78"-15,2-3 161 16,-1 1 40-16,3 0-1 15,4 2 1 1,0 0-1-16,0 0 1 16,0 3-1-16,0-1-173 15,4 2-76-15,3 3-77 16,2 3-162-16,7 0-39 16,1 5 0-16,3 0 0 15,-2-3 0-15,0 2 0 16,-2-4 0-16,-3-2 0 15,-1-1 0-15,-2-1 0 16,-1-2 0 0,0-1 0-16,6-7 0 15,6-6 0-15,6-14 0 16,13-11-389-16,13-20-1171 16,7-3 0-16,2-6 0 15,-10 3 0-15</inkml:trace>
  <inkml:trace contextRef="#ctx0" brushRef="#br0" timeOffset="12742.01">503 14365 4220 0,'0'-1'202'0,"0"-2"84"15,0 1 66 1,0 1 49-16,0-1 12 16,0 1 0-16,0 1 0 15,2 0 0-15,1 0 0 16,5 0-160-16,2 1-42 15,4 3-84-15,2 2-66 16,0 3-48-16,-3-1-13 16,1-1 0-16,-2-1 0 15,0-3 0-15,1-2 0 16,0-1 0 0,5-3 0-16,5-5 0 15,5-13 0-15,9-11 0 16,4-15 0-16,9-12-110 15,7-9-334-15,14-22-1083 16,-5 19 0-16,-4 3 0 16,-12 12 0-16</inkml:trace>
  <inkml:trace contextRef="#ctx0" brushRef="#br0" timeOffset="15348.53">607 16110 3224 0,'0'0'200'0,"0"0"54"15,0 0 46-15,0 0 96 16,0 0 69 0,0-1 45-16,0 1 1 15,0 0-1-15,0-1 0 16,0 1-136-16,1 0-63 15,2 0-56-15,4 1-43 16,6 0-99-16,0 4-67 16,5 2-46-16,-4 0 0 15,-2 2 0-15,-1-1 0 16,-3 0 0 0,-4-6 0-16,-1 3 0 15,-2-4 0-15,-1-1 0 16,0 3 0-16,0-3 0 15,2 0 0-15,-2 0 0 16,0 0 0-16,0 0 0 16,1 0 0-16,-1 0 0 15,0 0 0-15,0 0 0 16,0 0 0-16,0 0 0 16,0 0 0-16,0 0 0 15,0 0 0 1,0 0 0-16,0 0 0 15,0 0 0-15,0 0 0 16,0 0 0-16,1 1 0 16,2 1 0-16,0 1 0 15,3 2 0-15,0 2 0 16,2-1 0-16,2 2 0 16,-1 0 0-16,-2-3 0 15,1 2 0-15,-3-4 0 16,-2 0 0-1,-1-2 0-15,-1 1 0 16,-1-2 0-16,0 0 0 16,0 0 0-16,0-2 0 15,2 2 0-15,3-2 0 16,4-10 0-16,10-9 0 16,7-13 0-16,11-12-112 15,12-13-264-15,28-8-386 16,-9-5-626-16,-3-3 0 15,-9 5 0 1,-10 8 0-16</inkml:trace>
  <inkml:trace contextRef="#ctx0" brushRef="#br0" timeOffset="18171.64">604 17295 3594 0,'0'0'202'16,"0"-2"41"-16,0 2 43 15,1-1 93-15,1-1 84 16,-1-1 12-16,-1 1 0 16,2 1 0-16,-1-2 1 15,-1 3-155 1,1 0-49-16,4 0-39 15,1 0-45-15,4 3-91 16,0-1-85-16,2 2-12 16,-1 1 0-16,-1 2 0 15,-2-1 0-15,-2 1 0 16,0-4 0-16,-3 0 0 16,0 0 0-16,-1-2 0 15,1 0 0-15,-3-1 0 16,1 1 0-1,0-1 0-15,4 0 0 16,0 0 0-16,5-1 0 16,5-5 0-16,4-6 0 15,4-6-84-15,9-10-327 16,27-13-1128-16,-19-1 0 16,2-8 0-16,-5 4 0 15</inkml:trace>
  <inkml:trace contextRef="#ctx0" brushRef="#br0" timeOffset="19700.96">670 17759 2219 0,'0'0'155'15,"0"0"27"-15,0 0 28 16,0 0 34-16,0-1 20 16,0 1 8-16,0 0 4 15,0 0 4-15,0 0 24 16,2 0-91 0,-1 0-15-16,4 0-5 0,1 0-3 15,2 3-3-15,-1-1 13 16,1 2 4-16,0 3 9 15,-1-4 5-15,0 3-18 16,-1-3-23-16,-1-2 3 16,-2 1 1-16,-1 0-1 15,-2-1-2-15,2 0-33 16,-2-1-12-16,2 0-12 16,-2 0-10-16,0 0-6 15,1 0-6-15,-1 0-23 16,0 0-23-16,0 0-23 15,0 0-30-15,0 0 0 16,0 0 0-16,2 0 0 16,1 0 0-16,3-1 0 15,4-4 0-15,9-5 0 16,6-4 0-16,2-6 0 16,8-5-241-16,1-2-176 15,25-8-1089-15,-25 5 0 16,-5-3 0-16,-6 8 0 15</inkml:trace>
  <inkml:trace contextRef="#ctx0" brushRef="#br0" timeOffset="23276.82">1203 18113 8191 0,'45'-32'0'0,"-5"0"0"16,1-2 0-16,-5-1 0 15,-3 3 0-15,-7 1 0 16,-3 6 0-16,-1 4 0 15,-6 1-58-15,3 5-137 16,-5 3-58-16,-1 2-77 16,-3 2-101-16,3 1-187 15,-3-6-643-15,-5 10 0 16,-2-1 0-16,-2 0 0 16</inkml:trace>
  <inkml:trace contextRef="#ctx0" brushRef="#br0" timeOffset="33046.26">10415 8547 4032 0,'0'-1'186'0,"0"-4"36"15,0 1 59-15,0-3 54 16,1-1 58-16,2 0 37 15,6 0 0-15,0-1 1 16,9 0-1-16,2 0-145 16,3 2-40-16,2 2-37 15,4 1-58 1,-4 1-55-16,-2 2-57 16,1 1-38-16,-8 4 0 15,-1 5 0-15,-4 7 0 16,-4 6 0-16,-3 6 0 15,-3 8 0-15,-1 2 0 16,0 1 0-16,-1 6 0 16,-3 1 0-16,-3-1 0 15,-2 1 0-15,-2 3 0 16,-1-3 0-16,2 1 0 16,1-3 0-1,-1 0 0-15,5-3 0 16,3-2 0-16,2-6 0 15,0 2 0-15,2-8 0 16,-2-2 0-16,8-3 0 16,1-4 0-16,6-3 0 15,5-4 0-15,1-1 0 16,3-3 0-16,-1-2 0 16,2-5 0-16,-2 3 0 15,-3-3 0-15,-2-3 0 16,-2-2 0-16,-6-1 0 15,-5 0 0 1,0-3 0-16,-5 2 0 16,0 1 0-16,-3 1 0 15,-5 2 0-15,-5 2 0 16,-3 1 0-16,-6 1 0 16,1 6 0-16,6 0 0 15,3 1 0-15,0 5 0 16,4 3 0-16,-1 0 0 15,3 1 0-15,1 2 0 16,1 3 0-16,2 0 0 16,2 1 0-1,-1-1 0-15,2 1 0 16,4 1 0-16,-3-1 0 16,8 2 0-16,-1 2 0 15,4-2 0-15,0 0 0 16,2 0 0-16,-2-1 0 15,0 0 0-15,1 0 0 16,-2-1 0-16,-2-1 0 16,-1-1 0-16,-2-2 0 15,-5 0 0-15,0 1 0 16,-2-1 0-16,0 1 0 16,0-1 0-1,-2-2 0-15,-2-1 0 16,-6-2 0-16,-3-2 0 15,-8-3 0-15,-5 0 0 16,-2-1 0-16,-8-3 0 16,-7-1 0-16,3-2 0 15,-3-2-224-15,6-4-1369 16,5-3 0-16,5-7 0 16,4-3 0-1</inkml:trace>
  <inkml:trace contextRef="#ctx0" brushRef="#br0" timeOffset="34492.62">10464 10357 4084 0,'-2'-4'185'16,"2"0"32"-16,-2-2 42 16,2-3 14-16,2 1 29 15,7-2 22 1,5 0 25-16,5-1 28 16,6 3 21-16,2 2-128 15,1 1-29-15,-7 4-33 16,0 4-42-16,0 2-15 15,-5 7-27-15,-3 6-23 16,-7 6-25-16,-3 7-27 16,-3 4-23-16,-5 4-15 15,-2 0-11-15,-1 2 0 16,-5-1 0-16,1 1 0 16,2-1 0-1,1-2 0-15,3-1 0 16,3-4 0-16,3 1 0 15,2-5 0-15,8-3 0 16,4-2 0-16,0-3 0 16,11-6 0-16,0-3 0 15,0-3 0-15,-1-4 0 16,4-3 0-16,-2-2 0 16,0-2 0-16,-7-3 0 15,-1-1 0 1,-6-2 0-16,-5 0 0 15,-5 1 0-15,0 2 0 16,-2 1 0-16,0 3 0 16,-7 0 0-16,-4 2 0 15,-6 4 0-15,-6 2 0 16,-1 5 0-16,3 3 0 16,3 3 0-16,4 2 0 15,5-1 0-15,3 2 0 16,5-2 0-16,-1 2 0 15,7 2 0 1,-3 2 0-16,6-1 0 16,-2 0 0-16,7 1 0 15,0-2 0-15,1 0 0 16,2-3 0-16,1 1 0 16,-2-3 0-16,0-1 0 15,0 4 0-15,-1-2 0 16,-3 2 0-16,-4 0 0 15,-3 2 0-15,-4 2 0 16,3 0 0-16,-6 3 0 16,3-1 0-1,-3 0 0-15,-5 0 0 16,-1-4 0-16,-7-3 0 16,0-4 0-16,-6-3 0 15,2-7 0-15,-5-1 0 16,-3-2 0-16,-6-1 0 15,-3 4-274-15,15 0-483 16,-21 1-675-16,1 0 0 16,1-3 0-16</inkml:trace>
  <inkml:trace contextRef="#ctx0" brushRef="#br0" timeOffset="37360.31">10433 12016 3297 0,'-2'-2'177'16,"-3"0"30"-16,1-2 33 16,1 0 26-16,2 0 17 15,1 1 12-15,0 0 30 16,4-1 24-16,2 0 46 15,1-3-94-15,12 0-11 16,2 1-4-16,4-2-25 16,5 1-24-16,-1 4-18 15,0 1-13-15,0 2-29 16,-4 5-24 0,-2 10-47-16,-6 9-30 15,-10 8-41-15,-3 12-25 16,-2 5-10-16,-2 2 0 15,-2-1 0-15,2 3 0 16,2-6 0-16,-2 1 0 16,0-1 0-16,0-1 0 15,0-3 0-15,0-3 0 16,0-2 0-16,0-1 0 16,2-4 0-1,3 0 0-15,5-5 0 16,5-2 0-16,8-1 0 15,6-4 0-15,1-2 0 16,2-1 0-16,-2-4 0 16,-1-7 0-16,-3 0 0 15,-5-6 0-15,-4-1 0 16,-5 0 0-16,-3-1 0 16,-5-4 0-16,-2-1 0 15,-1-2 0-15,-1-5 0 16,0-4 0-1,-3 4 0-15,1 1 0 16,-4 5 0-16,-1 2 0 16,-5 3 0-16,-3 4 0 15,-3 3 0-15,-1 7 0 16,0 4 0-16,-1 5 0 16,10 0 0-16,-1 4 0 15,3-1 0-15,1 1 0 16,7 1 0-16,-2 1 0 15,2 2 0 1,0-2 0-16,2 1 0 16,-2-3 0-16,0 0 0 15,6-2 0-15,3 2 0 16,2-1 0-16,3-1 0 16,2 2 0-16,0-1 0 15,0 0 0-15,-1-2 0 16,-1 3 0-16,-2 0 0 15,-2 0 0-15,-3-2 0 16,0 1 0-16,-3 0 0 16,-1-3 0-16,-2 1 0 15,-1-2 0 1,-2 1 0-16,-7-3 0 16,-7 1 0-16,-6 0 0 15,-13 3 0-15,-7-1 0 16,-6-1-136-16,-2-3-273 15,0-26-1120-15,8 10 0 16,2-12 0-16,11-7 0 16</inkml:trace>
  <inkml:trace contextRef="#ctx0" brushRef="#br0" timeOffset="39004.71">10559 13931 3446 0,'-1'-4'158'0,"-1"0"31"0,0-1 28 15,0-3 12-15,4 0 11 16,2 0 18 0,6-2 28-16,6 0 55 15,3 0 63-15,11 2-45 16,2-1-31-16,-2 5-31 15,-1 1-27-15,-3 2-14 16,-4 2-9-16,-5 5-19 16,-3 4-28-16,-6 4-55 15,-3 9-62-15,-3 5-73 16,-1 4-10 0,-2 4 0-16,-6 3 0 15,4 4 0-15,-6 1 0 16,0 0 0-16,2-1 0 15,3 0 0-15,1-4 0 16,1-5 0-16,4 0 0 16,-1-6 0-16,5-3 0 15,4-2 0-15,5 0 0 16,3-4 0-16,4-3 0 16,3-3 0-1,2-1 0-15,0-2 0 0,2-7 0 16,-1 0 0-16,-2-2 0 15,-6-2 0 1,-1-4 0-16,-6-1 0 16,-4-2 0-16,-4-3 0 15,-4-5 0-15,-2 1 0 16,-6 1 0-16,-3 3 0 16,0 3 0-16,-7 3 0 15,-1 4 0-15,-1 2 0 16,-2 7 0-16,1 3 0 15,5 3 0-15,3 6 0 16,1 2 0-16,7 3 0 16,1-1 0-1,1 4 0-15,1-1 0 16,2 0 0-16,-1 1 0 16,0 1 0-16,5 2 0 15,-1 2 0-15,4 2 0 16,3 2 0-16,-2 1 0 15,3 2 0-15,-1 0 0 16,1 1 0-16,-2-5 0 16,-1 0 0-16,1-9 0 15,-4 0 0-15,-3-5 0 16,-3-2 0 0,-3-2 0-16,-13 1 0 15,-13 0 0-15,-14 4 0 16,-16-2 0-16,-12 0 0 15,-5-3-42-15,5-1-363 16,9-73-1143-16,11 51 0 16,15-8 0-16,14-8 0 15</inkml:trace>
  <inkml:trace contextRef="#ctx0" brushRef="#br0" timeOffset="40297.67">10441 15643 4074 0,'0'-4'138'0,"0"-5"35"15,0-5 39-15,7-4 95 16,7-1 75-16,4 2 41 16,8 1-1-16,3 2 1 15,-1 6 0-15,3 2-111 16,1 6-27-16,-6 3-35 15,4 9-40-15,-5 7-94 16,-7 8-75-16,-9 10-41 16,-2 6 0-16,-8 3 0 15,-5 1 0 1,-3 1 0-16,1-1 0 16,-4-2 0-16,0-3 0 15,1 1 0-15,5-5 0 16,-1-1 0-16,4-5 0 15,2-5 0-15,-1-4 0 16,4-3 0-16,-1-6 0 16,6-2 0-16,2-3 0 15,8-4 0-15,4-2 0 16,6-2 0 0,3-1 0-16,1-5 0 0,-4-3 0 15,-4 0 0 1,-7-2 0-16,-5-2 0 15,-5 5 0-15,-4 2 0 16,-2 0 0-16,0 1 0 16,-2 1 0-16,-2 1 0 15,-2 2 0-15,-4 0 0 16,-3 2 0-16,-4 3 0 16,0 5 0-16,1 5 0 15,-2 4 0-15,5 2 0 16,3 2 0-1,2 1 0-15,6 1 0 0,2-2 0 16,6-1 0 0,3 2 0-16,4 1 0 15,10 0 0-15,1 0 0 16,0 2 0-16,0 1 0 16,-5-3 0-16,-5 1 0 15,-5-3 0-15,-5 2 0 16,-3-1 0-16,-4 2 0 15,-8-1 0-15,-3 0 0 16,-11-3 0-16,-8-1 0 16,-11-2 0-16,-6-4-176 15,-4-1-263-15,-3-34-1077 16,5 22 2 0,0-4-1-16,11-6 0 15</inkml:trace>
  <inkml:trace contextRef="#ctx0" brushRef="#br0" timeOffset="41844.62">10535 17192 2864 0,'-5'0'126'0,"-2"0"37"15,3 0 29-15,-1 0 19 16,5 0 10 0,-3 0 6-16,6 0 3 15,-3 0 4-15,0 0 12 16,0 0-90-16,0-2-28 15,0-1-35-15,2 1-30 16,-1 0-11-16,1-2 6 16,-2-1 16-16,4 4 24 15,-4 1 53-15,0-2 57 16,0-1 59-16,0 3 13 16,0-2 7-1,0 0 0-15,0 0-7 16,0 1-17-16,0-1-22 15,0 1-26-15,0-1-58 16,0 2-69-16,0 0-65 16,0 0-15-16,0 0-8 15,0 0 0-15,0 0 0 16,0 6 0-16,0 5 0 16,0 6 0-16,2 10 0 15,6 8 0-15,1 8 0 16,3 6 0-1,3 6 0-15,3 2 0 16,-5-1 0-16,2-1 0 16,-2-10 0-16,-1-8 0 15,-5-10 0-15,-2-7 0 16,0-8 0-16,-2-6 0 16,-1-2 0-16,-1-2 0 15,1 0 0-15,-2-1 0 16,0-1 0-16,0 1 0 15,0 1 0-15,0-1 0 16,0-1 0-16,0 3 0 16,0 1 0-16,0 4 0 15,0 6 0-15,0 7 0 0,0 4 0 16,0 4 0 0,0 4 0-16,0 1 0 15,0-3 0-15,4 2 0 16,0-2 0-16,1 0 0 0,5-1 0 15,1 0 0-15,-3-2 0 16</inkml:trace>
  <inkml:trace contextRef="#ctx0" brushRef="#br0" timeOffset="42128.58">10581 18101 8191 0,'-20'-22'0'15,"4"1"0"-15,6 2 0 16,4 4 0-16,0 2 0 16,4 6 0-16,2 0 0 15,-2 3 0-15,2 3 0 16,0-1 0-16,0 2 0 15,4 3 0-15,5 3 0 16,4 5 0-16,5 6 0 16,7 7 0-16,-1 4 0 15,0 4 0-15</inkml:trace>
  <inkml:trace contextRef="#ctx0" brushRef="#br0" timeOffset="42301.07">10954 18109 7639 0,'49'-58'-1527'16,"0"13"0"-16,-4-3 0 15,-8 1 0-15</inkml:trace>
  <inkml:trace contextRef="#ctx0" brushRef="#br0" timeOffset="43160.55">10471 17058 3052 0,'-1'0'140'15,"-2"0"56"-15,0 0 43 16,-1 4 36-16,2 5 41 16,-1 7 64-16,2 3 67 15,2 9 55-15,-1 6 22 16,0 3-103-16,0 4-37 16,0 0-56-16,0 1-43 15,0-6-36 1,0-3-41-16,0-10-63 15,0-5-68-15,0-8-54 16,0-4-23-16,0-5 0 16,0-2 0-16,0-9 0 15,0-8 0-15,0-7 0 16,0-10 0-16,0-6 0 16,3 3 0-16,1 5 0 15,1 7 0-15,8 9 0 16,5 6 0-16,7 5 0 15,8 3 0 1,8 6 0-16,11 4 0 16,4 4-35-16,9 5-399 15,6-8-1110-15,-6 10 0 16,-10-6 0-16,-11-6 0 16</inkml:trace>
  <inkml:trace contextRef="#ctx0" brushRef="#br0" timeOffset="48750.66">2878 8784 3909 0,'-1'-2'184'0,"1"-1"35"16,0-1 49-16,-3 0 66 16,3 1 46-16,3 0 32 15,-3 1 24-15,0 1 6 16,0 0 0-16,1 1-138 16,4 0-46-1,3 1-35-15,6 5-49 16,3 1-66-16,3 4-46 15,0 2-32-15,-1 0-24 16,-2 0-6-16,1-1 0 16,-7-4 0-16,1-2 0 15,-4-1 0-15,0-3 0 16,2-2 0-16,3-7 0 16,10-6 0-16,9-11 0 15,8-8 0 1,8-8 0-16,4-5 0 15,1 2 0-15,-1 2 0 16,-7 6 0-16,-5 6 0 16,-10 4 0-16,-5 7 0 15,-8 3 0-15,-2 5 0 16,-2 1 0-16,-6 3 0 16,-1 2 0-16,-2 1 0 15,-1 0 0-15,3 2 0 16,-2 0 0-1,2 1-424-15,1-5-1129 16,-4 0 0-16,-4-7 0 16,-11-10 0-1</inkml:trace>
  <inkml:trace contextRef="#ctx0" brushRef="#br0" timeOffset="49746.76">13400 7782 5383 0,'0'-8'312'15,"0"-3"0"-15,0 2 0 16,0 2 0-16,0 5 0 15,0 15 0-15,0 10 0 16,1 9 0 0,-1 15 0-16,0 10-312 15,0 4 0-15,2 4 0 16,-4 0 0-16,-1-1 0 16,-1-4 0-16,-3-6 0 15,1-8 0-15,0-9 0 16,5-10-172-16,-1-7-197 15,7-10-298-15,0-7-729 16,0-10 0-16,-4-11 0 16,2-10 0-1</inkml:trace>
  <inkml:trace contextRef="#ctx0" brushRef="#br0" timeOffset="50052.82">13310 7899 4835 0,'7'-13'336'0,"3"-3"18"16,8 0-1-16,9 2 1 15,5 7-1-15,7 12 1 16,3 11-1-16,-3 8 1 16,1 5-1-16,-5 11-179 15,-3 3-156 1,-5 3-18-16,-5 1 0 15,1-1 0-15,-3-6 0 16,-7-3 0-16,0-6 0 16,-3-6-18-16,-2-6-204 15,-4-3-101-15,-1-5-123 16,2-3-229-16,-10-31-626 16,-5 26 0-16,-13-3 0 15,-12-3 0-15</inkml:trace>
  <inkml:trace contextRef="#ctx0" brushRef="#br0" timeOffset="50240.38">13257 8410 3834 0,'-4'-2'217'16,"2"1"10"-16,1-3 7 16,12-6 11-16,18-5 12 15,17-10 10-15,22-9 3 16,16-4-50-16,4-2-104 15,0 0-361-15,19-4-883 16,-34 11 0-16,-15 2 0 16,-14 6 0-16</inkml:trace>
  <inkml:trace contextRef="#ctx0" brushRef="#br0" timeOffset="50802.86">13986 7956 4746 0,'-3'-6'375'16,"0"0"0"-16,2 2-1 16,-2-1 1-16,4 6 0 15,4 10 0-15,4 5-1 16,6 9 1-16,1 9 0 16,6 5-303-16,-1 5-72 15,-3 0 0-15,-1 0 0 16,-5 0 0-16,-1-5 0 15,-5-8 0 1,-3-7 0-16,0-5 0 16,-2-9 0-16,1-4 0 15,-2-4 0-15,0-4 0 16,-2-9 0-16,-4-7 0 16,-4-12 0-16,-8-11 0 15,-4-12 0-15,-1-6 0 16,4-4 0-16,6 3 0 15,9 3 0-15,2 7 0 16,11 11 0-16,5 8 0 16,12 9 0-1,9 9 0-15,11 8 0 16,5 7 0-16,1 8 0 16,-9 7 0-16,-8 9 0 15,-11 8 0-15,-11 6 0 16,-11 5 0-16,-14 6 0 15,-8 0 0-15,-12 0 0 16,-1-4 0-16,-9-3 0 16,7-8-136-16,8-5-125 15,9-8-102-15,9-8-229 16,6-16-775 0,9 1 0-16,8-12 0 15,7-11 0-15</inkml:trace>
  <inkml:trace contextRef="#ctx0" brushRef="#br0" timeOffset="51370.42">14529 7899 5020 0,'0'-5'345'15,"0"0"0"-15,1 0-1 16,1 1 2-16,5 6-1 15,1 7 1-15,6 9-1 16,2 5 0 0,2 8 0-16,0 7-280 15,-1 4-65-15,-1 0 0 16,-6-2 0-16,-1-2 0 16,-2-4 0-16,-3-6 0 15,-2-6 0-15,-2-6 0 16,0-5 0-16,0-6 0 15,0-3 0-15,0-5 0 16,-5-6 0-16,-5-9 0 16,-3-9 0-16,-5-12 0 15,-1-11 0 1,-1-6 0-16,4-5 0 16,7 1 0-16,6 5 0 15,6 6 0-15,11 9 0 16,8 11 0-16,11 9 0 15,12 9 0-15,7 8 0 16,0 6 0-16,-1 12 0 16,-8 7 0-16,-8 5 0 15,-9 8 0-15,-9 4 0 16,-5 2 0-16,-8 1 0 16,-4 2 0-1,-12 3 0-15,-8-3 0 16,-9 2-116-16,-5-1-213 15,0-1-379-15,-8-7-699 16,6-6 0-16,9-16 0 16,11-14 0-16</inkml:trace>
  <inkml:trace contextRef="#ctx0" brushRef="#br0" timeOffset="51992.39">15606 7571 5794 0,'0'-4'266'15,"0"4"0"-15,-1 5 1 16,-2 8-1-16,-5 13 0 15,0 12 1-15,-4 13-1 16,0 7 0 0,3 2 1-16,3-1-267 0,5-5 0 15,-1-5 0 1,4-5 0-16,1-5 0 16,4-5 0-16,-1-6 0 15,2-6 0-15,2-8-100 16,2-7-178-16,1-6-150 15,6-9-259-15,-8-8-652 16,-5-11 0-16,-3-9 0 16,-9-8 0-16</inkml:trace>
  <inkml:trace contextRef="#ctx0" brushRef="#br0" timeOffset="52306.51">15569 7611 3959 0,'0'-18'339'15,"5"-3"105"-15,4-2-1 16,10 1 1-16,4 10-1 16,13 12 1-16,1 10-1 15,7 10 1-15,-1 13-1 16,-2 5-203-16,-5 12-135 16,-1 2-105-16,-6 2 0 15,-4-2 0-15,0-6 0 16,-2-5 0-16,-4-3 0 15,1-11 0-15,-4-3 0 16,-2-5 0 0,-5-7 0-16,-3-4 0 15,-3-3-148-15,-2 0-155 16,-1-5-213-16,7-6-928 16,-19 2 0-16,-10-3 0 15,-10 0 0-15</inkml:trace>
  <inkml:trace contextRef="#ctx0" brushRef="#br0" timeOffset="52558.99">15562 8047 3473 0,'0'-1'153'0,"4"-1"55"16,6-3 49-16,11-5 90 15,13-1 96 1,14-7 41-16,12-3-1 15,8-2 1 1,4-2-1-16,-4 1-117 0,-4 2-97 16,-10 6-205-16,-12 1-120 15,-7 8-174-15,-9 3-203 16,-1 4-246-16,-11-15-544 16,-1 15 0-16,-3 3 0 15,-5-1 0-15</inkml:trace>
  <inkml:trace contextRef="#ctx0" brushRef="#br0" timeOffset="52860.47">16582 7880 4389 0,'2'-1'341'0,"-2"0"56"0,1 0 0 16,1-1 0-1,-4 2 0-15,2 5 0 16,0 6 1-16,0 7-1 16,-3 5 0-16,-4 6-169 15,0 3-172 1,-5 0-56-16,-2 0-215 0,1 1-230 15,4-10-1061-15,-1 3 0 16,9-8 0-16,-1-11 0 16</inkml:trace>
  <inkml:trace contextRef="#ctx0" brushRef="#br0" timeOffset="53737.78">16847 7488 5646 0,'0'-14'283'16,"0"-4"0"-16,0 1-1 15,0 0 1-15,0 8 0 16,0 9-1-16,6 2 1 15,4 7 0 1,1 9 0-16,5 7-283 16,0 11 0-16,-2 6 0 15,-2 4 0-15,-2-1 0 16,1 1 0-16,-2 1 0 16,2-4 0-16,-2-6 0 15,-1 0 0-15,-2-5 0 16,-2-4 0-16,0-3 0 15,-2-5 0-15,2-5 0 16,0-6 0 0,-2-5 0-16,-2-3 0 15,1-3 0-15,-1-8 0 16,0-8 0-16,0-6 0 16,0-13 0-16,-1-9 0 15,-2-5 0-15,-4-9 0 16,-1-6 0-16,-2-4 0 15,-1 3 0-15,2 4 0 16,2 7 0-16,4 9 0 16,1 9 0-16,7 7 0 15,5 5 0 1,9 8 0-16,10 7 0 0,7 8 0 16,6 3 0-1,2 6 0-15,-5 5 0 16,-5 4 0-16,-10 5 0 15,-11 5 0-15,-8 1 0 16,-5 6 0-16,-11 1 0 16,-10 2 0-16,-8 2 0 15,-7 0 0-15,-5 0 0 16,-2-1 0-16,3 0 0 16,6-8 0-16,7-3 0 15,9-4 0-15,7-6 0 16,8-7 0-16,3-2 0 15,2-2 0-15,9-1 0 16,7 1 0 0,6-2 0-16,12 3 0 15,7-3 0-15,-1 0 0 16,0 2 0-16,-2-2 0 16,-5 1 0-16,-5-1 0 15,-2 1 0-15,-5 2-173 16,0 1-202-16,6-1-347 15,-6 0-662-15,-5-1 0 16,0 1 0-16,1-5 0 16</inkml:trace>
  <inkml:trace contextRef="#ctx0" brushRef="#br0" timeOffset="54279.16">17547 7707 5103 0,'0'-11'343'15,"0"-3"0"-15,-1 0 0 16,1-2 0-16,1 7 0 16,-1 4 0-16,0 5 0 15,0-2 0-15,0 4 1 16,0 3-344-16,2 5 0 16,-1 5 0-16,1 5 0 15,0 8 0 1,0 0 0-16,1 3 0 15,-2 1 0-15,2-1 0 16,1 0 0-16,-2-7 0 16,-1-3 0-16,2-6 0 15,-3-6 0-15,0-4 0 16,2-1 0-16,-2-4 0 16,1-4 0-16,0-7 0 15,1-5 0 1,2-11 0-16,2-9 0 15,4-7 0-15,2-1 0 16,1 0 0-16,3 6 0 16,4 4 0-16,0 9 0 15,6 4 0-15,3 5 0 16,3 6 0-16,2 6 0 16,0 1 0-16,-1 8 0 15,-1 4 0-15,-3 7 0 16,-5 7 0-16,-7 8 0 15,-7 3 0-15,-8 7 0 16,-5 1 0-16,-9 0-150 16,-2-2-1458-1,-9-1 0-15,-9-4 0 16,-4-7 0-16</inkml:trace>
  <inkml:trace contextRef="#ctx0" brushRef="#br0" timeOffset="56000.74">15452 7217 3907 0,'7'5'157'15,"5"2"43"-15,6 3 20 16,4 4 36-16,1 2 69 16,-1 1 24-16,-2 0 33 15,-4-1 47-15,-2-4 11 16,-5-4-119-1,-4-1-38-15,-3-4-43 0,0-2-19 16,-2-1-37-16,1 0-69 16,-1-3-23-16,3-5-34 15,3-6-46 1,2-9-12-16,10-10 0 16,6-7 0-16,11-4 0 15,2-1 0-15,1 1 0 16,-5 7 0-16,-5 4 0 15,-8 8 0-15,-10 8 0 16,-6 7 0-16,-1 2 0 16,-1 3 0-1,-4 4 0-15,5 0 0 16,0-3 0-16,3 2 0 0,-1-1 0 16,3 0 0-16,-2 0 0 15,-2 1 0 1,-3 2 0-16,1 0 0 15,-2 0-204-15,0 0-150 16,23 0-459-16,-19 2-551 16,-2-2 0-16,-10-2 0 15</inkml:trace>
  <inkml:trace contextRef="#ctx0" brushRef="#br0" timeOffset="56916.69">16809 6767 3613 0,'0'0'114'0,"0"-1"59"15,3 1 66-15,6 1 95 16,8 7 92-16,2 3 40 15,7 6 1-15,4 2-1 16,-4 3 0-16,-1-2-85 16,-5 0-28-16,-6-7-60 15,-5-3-66-15,-2-4-95 16,-1-6-91-16,3-4-41 16,5-9 0-1,2-11 0-15,4-14 0 16,6-14 0-16,2-8 0 15,9-5 0-15,11 0 0 16,5 9 0-16,2 5 0 16,3 10 0-16,-6 11-180 15,-3 11-243-15,-5-1-1094 16,-8 12 0-16,-13-3 0 16,-6-2 0-16</inkml:trace>
  <inkml:trace contextRef="#ctx0" brushRef="#br0" timeOffset="59510.36">20204 13981 4209 0,'-7'-3'190'0,"-1"2"72"16,1-1 97 0,1-1 34-16,4 1 0 15,2 1 15-15,8 1 5 16,17-3-1-16,17 2-77 15,23 0-313-15,24-4-172 16,17-1-248-16,40-7-971 16,-37 4 0-16,-10-1 0 15,-14 0 0-15</inkml:trace>
  <inkml:trace contextRef="#ctx0" brushRef="#br0" timeOffset="59805.52">21326 13939 5260 0,'0'0'319'0,"0"0"0"0,0 0 0 16,0 0 0-16,7-2 0 15,17-4 1 1,19-3-251-16,26-6-308 16,19-6-1162-16,15-9 0 15,-1-2 0-15</inkml:trace>
  <inkml:trace contextRef="#ctx0" brushRef="#br0" timeOffset="61744.52">18548 7561 3670 0,'-1'0'195'0,"-1"0"44"15,2 0 51-15,-1-1 39 16,5-2 49-16,10-4 57 16,12-1 30-16,15-6 1 15,18-4-1 1,13-2-134-16,12-1-60 15,4-2-45-15,-1 1-50 16,-3 0-39-16,-10 1-50 16,-10 3-56-16,-16 5-31 15,-9 1 0-15,-13 5 0 16,-12 1 0-16,-4 5 0 16,-4-2-68-16,-3 3-76 15,-2 0-70-15,1 0-45 16,-2 0-42-16,1 3-64 15,-1-3-110-15,8 0-300 16,-11 3-343 0,-5-2 0-16,-3-1 0 15</inkml:trace>
  <inkml:trace contextRef="#ctx0" brushRef="#br0" timeOffset="62219.03">18971 7153 3615 0,'-4'-7'249'16,"-1"2"92"-16,1-1 52 15,0-1 19-15,1 3 62 16,3 2 1-16,4 6 0 16,2 6-1-16,4 5 1 15,4 8-172-15,4 10-77 16,-2 7-92-16,1 5-53 15,-3 6-17-15,-2 3-64 16,0 2 0-16,-1-6 0 16,1-1 0-16,1-7 0 15,-2-2 0 1,1-4 0-16,1-5 0 16,-2-3 0-16,2-6-207 15,0-3-137-15,3-4-188 16,12-7-889-16,-12-2 0 15,-6-6 0-15,1 0 0 16</inkml:trace>
  <inkml:trace contextRef="#ctx0" brushRef="#br0" timeOffset="63072.71">19339 7172 3101 0,'-2'-9'199'0,"0"-1"53"16,-2-2 53-16,-1 0 63 16,1 4 47-16,0 2 14 15,-3 2 66 1,-1 9 27-16,-5 5 0 15,-4 8-130-15,-5 12-68 16,-1 7-55-16,-2 10-51 16,-3 4-65-16,-3 3-45 15,-1 2-16-15,-1-3-65 16,1-3-27-16,4-5 0 16,2-6 0-16,6-7 0 15,5-4 0-15,5-12 0 16,3-2 0-16,5-7 0 15,-1-4 0-15,-1-3 0 16,-5-7 0-16,-5-6 0 16,-1-7 0-16,-3-11 0 15,-4-5 0 1,2-11 0-16,-3-1 0 16,-2 0 0-16,8 5 0 15,2 4 0-15,8 8 0 16,3 7 0-16,2 5 0 15,2 5 0-15,-1 6 0 16,4 4 0-16,10 0 0 16,13 9 0-16,10 5 0 15,11 5 0-15,11 5 0 16,-4 4 0 0,1 4 0-16,-5-1 0 0,-6 2 0 15,0-1 0 1,-6-2 0-16,-3 0 0 15,-5-4 0-15,-4-3 0 16,-7-2 0-16,-2-2 0 16,-8-5 0-16,-3-2 0 15,-5-3 0-15,2 1-65 16,-3-5-165-16,0 1-151 16,0 1-227-16,-4-45-773 15,1 35 0-15,-5-4 0 16,0-1 0-16</inkml:trace>
  <inkml:trace contextRef="#ctx0" brushRef="#br0" timeOffset="63576.73">19003 7435 2545 0,'-7'1'201'16,"2"2"38"-16,1-3 28 16,-2 2 31-16,12-2 58 15,8-2 89-15,14-2 82 16,14 1 52-16,19-5 0 15,18-6-145-15,12-2-56 16,13-6-38-16,10-3-28 16,4-1-30-16,0-1-59 15,-9 1-89-15,-12 1-82 16,-15 1-52-16,-11 5 0 16,-10 3 0-16,-10 2 0 15,-3 1 0-15,-5 3 0 16,-4 1 0-1,-7 3 0-15,-7 2 0 16,-8-2 0-16,-10 5 0 16,-4-1 0-16,-3 0 0 15,0 2 0-15,0 0 0 16,0 0 0-16,-4 0-214 16,-4 0-129-16,-3 0-221 15,-4-14-850 1,-9 11 0-16,2 0 0 15</inkml:trace>
  <inkml:trace contextRef="#ctx0" brushRef="#br0" timeOffset="64202.92">19888 7078 2827 0,'-1'-1'226'15,"-2"-4"58"-15,0 2 45 16,0-5 92-16,3 2 94 16,0 1 39-16,0 2-1 15,0-2 1-15,0 4-1 16,3 0-171 0,7 1-54-16,9 0-58 15,11 0-46-15,9 0-91 16,10 0-95-16,4 0-38 15,2 0 0-15,2 1 0 16,-1 1 0-16,-2 2 0 16,-4-2 0-16,-3 2 0 15,-4-2 0-15,-5-1 0 16,-7 2 0-16,-2-2 0 16,-8 0 0-16,-5 1 0 15,-6-1 0-15,-4-1 0 16,-4 2 0-16,-2-1 0 15,0 1 0 1,0-2 0-16,0 1 0 16,0 1 0-16,0 0 0 15,-2 4 0-15,-2 5 0 16,-8 4 0-16,-4 7 0 16,-11 6 0-16,-8 7 0 15,-2 6 0-15,-5 2 0 16,3 2 0-16,4 0 0 15,8-5 0-15,2-3 0 16,5-5 0-16,7-6 0 16,1-4 0-16,4-6 0 15,2-4 0-15,4-3 0 16,0-4 0 0,2-1-260-16,0 0-1326 15,0-2 0-15,2-12 0 16,-2-18 0-16</inkml:trace>
  <inkml:trace contextRef="#ctx0" brushRef="#br0" timeOffset="75401.7">21823 9257 4743 0,'-3'-3'347'16,"1"-2"16"-16,-3-1 1 16,5 1 0-16,0 1 0 15,0 2 0-15,0 2 0 16,0 0 0-16,0 5 0 15,0 4-192-15,0 9-154 16,0 11-18 0,7 10 0-16,0 7 0 0,2 5 0 15,4-1 0 1,3 0 0-16,-5-4 0 16,3-3 0-16,-1-4 0 15,3-3 0-15,-1-5 0 16,1-2 0-16,-5-4 0 15,-3-6 0-15,0-4 0 16,-3-3-229-16,-1-5-190 16,17-5-353-16,-10 0-582 15,-1-8 0-15,4-4 0 16,0-4 0 0</inkml:trace>
  <inkml:trace contextRef="#ctx0" brushRef="#br0" timeOffset="75764.61">22210 9612 4087 0,'0'-8'406'16,"0"-2"25"-16,0 2 0 16,0-2 0-16,0 6 1 15,0 3-1-15,0 4 0 16,0 4 0-1,0 3 0-15,0 3-208 16,3 2-197-16,2-1-26 16,1-2 0-16,2-4 0 15,6-5 0-15,2-2 0 16,-3-4 0-16,-1-4 0 16,-7-5 0-16,-1-5 0 15,-4-4 0-15,-4 2 0 16,-3 2 0-16,1 5 0 15,-8 9 0-15,3 6-274 16,6 6-439-16,0 9-727 16,3 2 0-1,4 1 0-15,0-1 0 0</inkml:trace>
  <inkml:trace contextRef="#ctx0" brushRef="#br0" timeOffset="77014.6">22562 9033 5391 0,'-3'-9'311'0,"3"-2"-1"16,0-1 2 0,-2 5-1-16,4 5 0 15,7 11 0-15,2 10 0 16,5 11 0-16,4 9 1 16,7 8-312-16,-7 2 0 15,2 2 0-15,-2-2 0 16,-1-2 0-16,-3-1 0 15,-1-3 0-15,-4-6 0 16,-1-4 0-16,-6-9 0 16,1-5 0-16,-3-6 0 15,2-7 0-15,-4-3 0 16,1-3 0 0,-6-7 0-16,-2-13 0 15,-7-10 0-15,-1-11 0 16,-3-10 0-16,2-9 0 15,4-2 0-15,4-3 0 16,6 2 0-16,0 5 0 16,4 8 0-16,6 4 0 15,6 9 0-15,4 6 0 16,7 9 0-16,2 5 0 16,2 8 0-16,-6 6 0 15,-1 12 0-15,-8 4 0 16,-6 10 0-16,-4 7 0 15,-10 11 0 1,-9 2 0-16,-8 3 0 16,-4 1 0-16,-5-5 0 15,-1 0 0-15,8-5 0 16,4-4 0-16,9-7 0 16,4-3 0-16,7-6 0 15,-1-2 0-15,10-1 0 16,5-2 0-16,10-2 0 15,11 1 0-15,9-3 0 16,4-5 0-16,2-1 0 16,-2-2 0-16,1-2 0 15,-9-1 0 1,0-2-270-16,-6-2-161 16,-6-3-206-16,-1-6-153 15,-8 3-422-15,-9 6 0 16,-3 1 2919-16,-5 2-2279 15,-2 6 122-15,-1 1 110 16,5-6 96-16,1 1 69 16,-3-1 400-16,1-3 206 15,4-4 206-15,3-4 153 16,4-4-73-16,4-4-145 16,0-1-122-16,-3-2-110 15,-4-1-96 1,-7 3-69-16,-1-1-130 15,-11 3-45-15,-4 2 0 16,-7 5 0-16,-8 3 0 16,-5 8 0-16,-3 6 0 15,0 11 0-15,6 10 0 16,10 7 0-16,12 5 0 16,6 3 0-16,12-4 0 15,13-2 0-15,9-6 0 16,8-8 0-16,16-7 0 15,6-7 0-15,-1-7-210 16,0-3-168-16,0-5-192 16,-9-9-642-1,-8 1 0-15,-8-3 0 16</inkml:trace>
  <inkml:trace contextRef="#ctx0" brushRef="#br0" timeOffset="77682.74">23686 9018 3900 0,'-17'-19'394'16,"-6"-4"57"-16,-6-2-1 16,-5 0 0-16,1 17 1 15,5 9-1-15,2 8 0 16,7 9 0-16,11 5 1 16,8 1-213-16,11 2-182 15,13-5-56-15,12-8 0 16,7-7 0-1,1-3 0-15,-4-5 0 16,-14-4 0-16,-10-5 0 16,-8-6 0-16,-7-2 0 15,1-6 0-15,-5 2 0 16,1 2 0-16,-2 7 0 16,2 3 0-16,-3 5 0 15,2 5 0-15,2 7 0 16,1 6 0-16,-2 2 0 15,2 9 0-15,0 7 0 16,3-1 0-16,5 2 0 16,5 2 0-16,8-1 0 15,5 1 0 1,2-2 0-16,1 0 0 16,1-2 0-16,-4 3 0 15,-1-3 0-15,-3 2 0 16,0-1 0-16,-6-1 0 15,-2-1 0-15,-5 2 0 16,-7-4 0-16,0-2 0 16,-4-5 0-16,-1 0 0 15,-9-5 0-15,-5 0 0 16,-7-3 0-16,-4-5 0 16,0-1 0-16,1-10 0 15,0-7 0 1,3-9 0-16,5-13 0 15,8-10 0-15,5-8 0 16,9-4 0-16,2 4 0 16,6 3 0-16,1 7 0 15,1 10 0-15,3 7-235 16,3 8-204-16,8 0-1064 16,-3 8 0-16,2 2 0 15,-1 0 0 1</inkml:trace>
  <inkml:trace contextRef="#ctx0" brushRef="#br0" timeOffset="78112.02">24061 9035 5200 0,'-4'-10'332'0,"4"2"0"16,-3-2 1-16,1 2-1 15,2 6 0-15,0 8 1 16,3 8-1-16,7 4 0 16,0 4 1-16,5 5-333 15,4-3 0-15,4 0 0 16,-6-6 0 0,2-4-40-16,-6-2-192 0,-4-5-104 15,-5-3-144 1,-1-6-232-16,-12-19-566 15,-5 8 0-15,-6-7 0 16,-12 9 4394-16,-1-27-3709 16,-6 12 112-16,-5-24 103 15,1-2 111-15,4-17 127 16,3 21 371-16,7 0 105 16,7 10 144-16,11 11 232 15,5 8 6-15,3 7-125 16,6 9-112-1,8 6-277-15,11 9-266 16,11 5-278-16,40-1-938 16,-26 8 0-16</inkml:trace>
  <inkml:trace contextRef="#ctx0" brushRef="#br0" timeOffset="78450.42">24380 8800 4780 0,'-1'-14'369'0,"-5"-4"-1"16,-4 0 1-16,-6-1 0 15,-4 12-1 1,-6 5 1-16,0 6 0 16,4 8 0-16,8 7-1 15,6 5-275-15,10 5-93 16,10-1 0-16,11 2 0 15,13-2 0-15,8-5 0 16,6-1 0-16,-1-2 0 16,-6-3 0-16,-10-2 0 15,-7-1 0-15,-7-1 0 16,-11 2-192-16,-4 0-161 16,-6 1-221-1,-5-11-840-15,-13 5 0 16,4-2 0-16,-10-6 0 15</inkml:trace>
  <inkml:trace contextRef="#ctx0" brushRef="#br0" timeOffset="78670.5">24386 8744 4804 0,'-6'-23'376'0,"2"-1"0"15,1 1 1-15,-4 2-1 16,-2 19 0-16,3 25 1 15,-6 10-1 1,-6 17 0-16,-7 12 1 16,-2 12-377-16,-5 2-169 15,-2 4-385-15,-8-3-939 16,-2-3 0-16,-6-5 0 16,-11-6 0-16</inkml:trace>
  <inkml:trace contextRef="#ctx0" brushRef="#br0" timeOffset="79697.2">22857 10882 4477 0,'-2'0'147'0,"-4"1"33"0,-5 3 93 16,-6 3 83-16,-5 0 26 16,-2 4 0-16,-1-2 1 15,5-2-1-15,2-4 0 16,-2-2-109-16,1-7-38 15,2-5-32-15,0-8-94 16,0-8-82-16,8-6-27 16,4-2 0-1,3 2 0-15,6 3 0 0,8 7 0 16,5 4 0 0,6 4 0-16,11 6 0 15,4 5 0-15,1 4 0 16,-1 3 0-16,-2 7 0 15,-7 8 0-15,-2 5 0 16,-7 8 0-16,-4 8 0 16,-6 0 0-16,-5 1 0 15,0-2 0-15,-5 2 0 16,0-2 0-16,-10-1 0 16,-3 1 0-1,-7-3 0-15,-7-1 0 16,-7-1 0-16,3-6 0 15,-2-4 0-15,9-6 0 16,1-5 0-16,6-8 0 16,2 0 0-16,1-8 0 15,0-6 0-15,5-6 0 16,5-4 0-16,2-5 0 16,12 0 0-16,9-1 0 15,10 2 0-15,7 5 0 16,7 5 0-1,-2 5 0-15,-2 5 0 16,-7 4 0-16,-1 2 0 16,-6 5 0-16,4 0 0 15,-8 3 0-15,-1 3 0 16,2 0-204-16,-1 3-179 16,17-2-419-16,-13-4-558 15,-2-6 0-15,-1-4 0 16,-2-7 0-16</inkml:trace>
  <inkml:trace contextRef="#ctx0" brushRef="#br0" timeOffset="79863.8">23291 11028 5553 0,'0'-8'293'0,"0"-1"0"16,0-1 0-16,-2 1 0 15,4 6 0-15,0 1 0 16,5 2-292-16,19 0-453 15,-5 0-920-15,6 0 0 16,1-4 0-16</inkml:trace>
  <inkml:trace contextRef="#ctx0" brushRef="#br0" timeOffset="80528.64">23843 10724 5484 0,'-6'-12'296'0,"-5"-4"0"16,-8-2 0-16,-7-3 1 16,-1 5-1-16,-7 7 0 15,-2 5 1-15,-2 2-1 16,2 9 0-16,0 9-255 15,5 9-41-15,7 4 0 16,9 9 0-16,9 3 0 16,8-2 0-16,10-1 0 15,7-4 0-15,6-7 0 16,6-8 0 0,4-8 0-16,-2-8 0 15,-2-3 0-15,-4-7 0 16,-8-7 0-16,-5-6 0 15,-1-10 0-15,-7-9 0 16,-3-7 0-16,-3-7 0 16,-5-4 0-16,-3-4 0 15,-5-3 0-15,-7-1 0 16,-2 5 0-16,-11-2 0 16,-2 6 0-16,-3 7 0 15,3 8 0-15,1 11 0 16,7 7 0-1,6 12 0-15,6 8 0 16,4 15 0-16,6 9 0 16,8 13 0-16,5 9 0 15,10 9 0-15,16 0 0 16,5 3 0-16,7-4 0 16,2-1 0-16,0-6 0 15,-6-6 0-15,-5-5 0 16,-4-2 0-16,-2-8 0 15,-7 0 0-15,-6-4 0 16,2-3-23-16,-7-3-250 16,0-1-170-1,6-7-314-15,-5-1-582 16,1-3 0-16,-1-3 0 16</inkml:trace>
  <inkml:trace contextRef="#ctx0" brushRef="#br0" timeOffset="80772.59">24028 10621 3907 0,'0'-14'291'0,"1"1"91"15,-1 1 12-15,3-2 32 16,4 9 22-16,0 5 2 16,4 7-2-16,5 4 1 15,1 4 0-15,-1 3-204 16,-3 6-87-16,0 0-222 15,-2-4-125 1,-3-1-133-16,-4-2-132 16,2-9-258-16,-6-5-549 15,-6-1 0-15,-4-9 0 16,-6-5 0-16</inkml:trace>
  <inkml:trace contextRef="#ctx0" brushRef="#br0" timeOffset="80918.61">23956 10544 2910 0,'-17'-25'233'0,"-4"-5"42"15,2-2 36-15,2-1 3 16,10 12-17-16,5 11-35 16,1 7-76-16,6 3-163 15,32 0-985-15,-22 9 0 16,7 1 0 0,6 0 0-16</inkml:trace>
  <inkml:trace contextRef="#ctx0" brushRef="#br0" timeOffset="82148.21">24127 10476 4031 0,'5'0'199'0,"3"-1"88"15,7-2 138-15,8 0 6 16,6-1 1-16,5 0-1 16,7 2 1-16,-1 1-1 15,0 2 1-15,-3 5-156 16,-4 3-43-1,-7 1-89-15,-7 5-137 16,-6 0-7-16,-10 1 0 16,1 1 0-16,-9-2 0 15,-6 1 0-15,-2-1 0 16,-4-2 0-16,-3-2 0 16,4-4 0-16,0-3 0 15,6-3 0-15,0-1 0 16,0-7 0-16,5-3 0 15,3-8 0-15,-3-6 0 16,5-6 0 0,7-5 0-16,3-2 0 0,3-1 0 15,1 1 0-15,1 2 0 16,-6 9 0 0,-5 8 0-16,-1 8 0 15,3 6 0-15,1 5 0 16,5 5 0-16,2 6 0 15,4 3 0-15,-1 2 0 16,0 1 0-16,5-5 0 16,-2-2 0-16,-2-5 0 15,2-5 0-15,0 0 0 16,-3-5 0-16,3-3 0 16,-2-5 0-1,-2-7 0-15,-6-3 0 16,-6-4 0-16,0-1 0 15,-4 5 0-15,-7 2 0 16,6 8 0-16,-8 8 0 16,-4 8 0-16,-3 9 0 15,3 9 0-15,1 7 0 16,8 2 0-16,6-2 0 16,7-2 0-16,6-8 0 15,4-6 0-15,7-8 0 16,5-5 0-1,-1-6 0-15,-3-10 0 16,-5-5 0-16,-9-3 0 16,-8-6 0-16,-2 3 0 15,-3 5 0-15,-2 7 0 16,0 9 0-16,-4 13 0 16,0 11 0-16,1 9 0 15,0 2 0-15,4 5 0 16,4-5 0-16,5-6 0 15,5-9 0-15,3-8 0 16,9-6 0-16,-1-9 0 16,-2-11 0-1,-3-8 0-15,-10-9 0 16,-8-11 0-16,-11-10 0 16,-7-8 0-16,-8-7 0 15,-2-6 0-15,-5 0 0 16,0 1 0-16,5 4 0 15,2 11 0-15,7 15 0 16,6 13 0-16,4 18 0 16,4 21 0-16,3 17 0 15,5 17 0-15,8 17 0 16,11 11 0-16,9 9 0 16,4 2 0-16,4-2 0 15,0-6 0 1,-3-6 0-16,-4-8 0 15,0-10 0-15,-4-7 0 16,-3-8-178-16,-10-8-129 16,-2-5-148-16,-9-9-272 15,-11-10-577-15,-14 2 0 16,-9-3 0-16,-15-1 4482 16,4 3-3728-16,7-2 97 15,11-6 96-15,9-10 81 16,18-5 75-1,1-7 288-15,15-6 200 16,18-5 168-16,13-5 272 16,24-2 7-16,12 0-391 15,2 4-301-15,-3 0-1346 16,-15 9 0-16</inkml:trace>
  <inkml:trace contextRef="#ctx0" brushRef="#br0" timeOffset="83084.42">22843 12202 4158 0,'-5'-11'226'0,"-5"-5"150"16,4-1 45-16,-1-6 1 15,7 4-1 1,6 3 1-16,8-2-1 15,8 2 1-15,5 2-1 16,5 5-181-16,1 5-45 16,-8 4-149-16,-8 8-46 15,-11 7 0-15,-6 9 0 16,-6 6 0-16,-4 7 0 16,1-1 0-16,2-3 0 15,1-5 0-15,4-7 0 16,6-2 0-16,3-4 0 15,10-4 0-15,8-1 0 16,14-3 0 0,4-1 0-16,0-2 0 15,-3-1 0-15,-9 3 0 16,-11-1 0-16,-6 2 0 16,-11 1 0-16,-3 4 0 15,-8 2 0-15,-12 4 0 16,-11 2 0-16,-6 0 0 15,-12-4 0-15,2 1 0 16,0-3 0-16,2-3 0 16,4-4 0-16,9-1 0 15,6-4 0 1,9-2 0-16,10 0 0 16,4 0-249-16,5-1-178 15,20 2-320-15,5-3-606 16,5-4 0-16,6-4 0 15,12-4 0-15</inkml:trace>
  <inkml:trace contextRef="#ctx0" brushRef="#br0" timeOffset="83287.5">23487 12301 6201 0,'0'-7'221'16,"0"2"0"-16,0-2 0 15,0 2 0-15,0 1-181 16,0 4-227 0,8 0-330-16,-5 0-767 15,3-1 0-15,2-2 0 16,4-5 0-16</inkml:trace>
  <inkml:trace contextRef="#ctx0" brushRef="#br0" timeOffset="83547.99">23727 12028 6244 0,'0'-7'216'0,"0"-2"0"16,0 1 1-16,0 1-1 16,0 9 0-1,5 6 1-15,-1 4-1 16,5 9 0-16,4 7 1 15,0 4-217-15,-1 2 0 16,2 0 0-16,-1-5 0 16,-2-4 0-16,-1 0-213 15,-2-8-123-15,-1-4-189 16,16-9-898-16,-26-2 0 16,-12-7 0-16,-8-12 0 15</inkml:trace>
  <inkml:trace contextRef="#ctx0" brushRef="#br0" timeOffset="83720.34">23502 11968 3118 0,'-25'-28'241'0,"-3"-4"50"15,-1-5 101-15,1-6 40 16,19 16-3-16,7 13 5 16,12 3-27-16,11 10-118 15,13 2-127-15,15 8-421 16,10-16-927-16,0 23-1 15,-3 1 0-15,1 3 0 16</inkml:trace>
  <inkml:trace contextRef="#ctx0" brushRef="#br0" timeOffset="84111.81">23986 11972 4701 0,'3'0'235'16,"2"3"124"-16,7 5 1 15,-2 0-1-15,3 9 0 16,-1 1 0-16,-2 2 0 16,-4 0 0-16,0-2 0 15,-2-4-101-15,-3-2-134 16,-1-6-124-16,0-3 0 16,0-1 0-16,0-5 0 15,0-8 0 1,0-7 0-16,0-7 0 15,3-11 0-15,3-3 0 16,3 0 0-16,8 1 0 16,2 7 0-16,8 10 0 15,5 12 0-15,-1 6 0 16,3 10 0-16,-4 6 0 16,-5 6 0-16,-5 1 0 15,-8 3-22-15,-2 2-227 16,-2-4-127-16,4-1-205 15,-1-10-811 1,5-2 0-16,6-4 0 16,1-6 0-16</inkml:trace>
  <inkml:trace contextRef="#ctx0" brushRef="#br0" timeOffset="84614.36">24597 11894 3726 0,'0'-16'334'16,"0"-3"132"-16,-2-1 1 15,-3-4 0-15,-7 8-1 16,-11 11 1-16,-9 5 0 16,-5 7-1-16,-4 11 1 15,3 7-203 1,11 7-130-16,9 4-134 16,10-1 0-16,8-1 0 15,10-6 0-15,8-4 0 16,5-7 0-16,3-9 0 15,4-4 0-15,-2-8 0 16,-4-3 0-16,-2-5 0 16,-9-8 0-16,-2-5 0 15,-5-11 0-15,-3-6 0 16,-6-8 0-16,-4-7 0 16,-13-4 0-1,-9 0 0-15,-10-4 0 16,-10 7 0-16,-3 4 0 15,7 9 0-15,4 9 0 16,11 12 0-16,8 10 0 16,7 12 0-16,7 16 0 15,10 14 0-15,9 12 0 16,14 11 0-16,15 7 0 16,8 1 0-16,7-5 0 15,0-3 0-15,-6-3 0 16,-2-9-206-16,-2-8-139 15,-1-4-175-15,22-15-904 16,-36 1 0 0,-7-7 0-16</inkml:trace>
  <inkml:trace contextRef="#ctx0" brushRef="#br0" timeOffset="84832.33">24762 11800 3321 0,'0'-15'247'0,"0"-3"51"15,0-1 16-15,-2 2 1 16,2 8 24-16,2 8 19 16,5 6 9-16,4 5 5 15,2 5 2-15,3 3-219 16,-3 6-146-16,0-1-155 16,-4 0-158-16,4-7-272 15,-9 0-512 1,2-8 0-16,-9-4 0 15,-4-3 0-15</inkml:trace>
  <inkml:trace contextRef="#ctx0" brushRef="#br0" timeOffset="84987.02">24659 11716 3392 0,'-16'-31'211'0,"-1"-4"42"16,-2-3 25-16,1-5-4 15,13 21-54-15,4 12-39 16,2 7-142-16,22 5-329 15,-4 6-621-15,0 2 0 16,7 0 0-16,4-1 0 16</inkml:trace>
  <inkml:trace contextRef="#ctx0" brushRef="#br0" timeOffset="86116.74">24831 11624 3988 0,'5'0'145'0,"7"-2"55"15,8 2 115-15,9 0 106 16,7 0 10-16,6 0 0 16,-1 6-1-16,-1 2 1 15,-4 2 0-15,-6 6-105 16,-7 0-40-16,-11 3-56 16,-6-2-114-16,-6-2-106 15,-9-1-10-15,-8-2 0 16,-1-3 0-16,-4-2 0 15,-3-6 0 1,6-1 0-16,2-5 0 16,7-9 0-16,5-3 0 15,4-10 0-15,-2-6 0 16,12 2 0-16,-2-2 0 16,2 8 0-16,5 6 0 15,2 5 0-15,4 7 0 16,0 6 0-16,4 1 0 15,-1 3 0-15,1 2 0 16,-1-3 0-16,-1-1 0 16,-2-1 0-16,0-6 0 15,-5-4 0 1,-1-3 0-16,-5-3 0 16,-5-6 0-16,-2 4 0 15,-1 4 0-15,-2 2 0 16,-1 9 0-16,-1 3 0 15,-4 10 0-15,-1 7 0 16,-3 6 0-16,5 5 0 16,4 0 0-16,4-4 0 15,7-4 0-15,8-10 0 16,2-5 0-16,7-5 0 16,2-8 0-16,-5-3 0 15,-9-2 0 1,-5 1 0-16,-6 2 0 15,-3 3 0-15,-3 5 0 16,3 3 0-16,0 7 0 16,0 4 0-16,0 2 0 15,4 2 0-15,6 0 0 16,2-6 0-16,5-7 0 16,3-2 0-16,-2-5 0 15,-5-6 0-15,-6-9 0 16,-4-6 0-1,-6-14 0-15,-8-8 0 16,-5-13 0-16,-6-9 0 16,-2-10 0-16,-1-9 0 15,-1-4 0-15,1 2 0 16,4 10 0-16,3 13 0 16,3 18 0-16,6 19 0 15,4 17 0-15,2 26 0 16,6 24 0-16,9 17 0 15,8 20 0-15,8 11 0 16,5-1 0-16,6-3 0 16,-1-4 0-16,-4-7 0 15,-2-7 0-15,-2-10 0 16,-4-8 0 0,-3-9 0-16,-3-7-66 15,-6-8-185-15,-3-7-89 16,-4-6-145-16,-4-3-207 15,-3-22-579-15,-10 7 0 16,-6-9 0-16,-13 0 0 16,-23-8 5650-16,12 11-4853 15,4-18 102-15,5-1 123 16,11-6 199 0,23-4 116-16,0 1 185 0,20-5 89 15,19 1 144-15,19 0 209 16,22-5 12-16,21-1-231 15,5 0-102 1,2 3-311-16,-4 5-533 16,-12 6-799-16</inkml:trace>
  <inkml:trace contextRef="#ctx0" brushRef="#br0" timeOffset="87528.3">22961 13241 5295 0,'-7'-12'318'0,"3"1"0"16,-1-1 1-16,3 2-1 0,0 11 0 15,6 13 1 1,0 11-1-16,4 11 0 15,-2 10 0-15,-1 5-286 16,1 5-32-16,-6 2 0 16,0-5 0-16,0-6 0 15,0-5 0-15,0-9 0 16,0-12 0-16,0-6 0 16,0-9 0-16,0-4 0 15,-6-4 0-15,1-4 0 16,-1-2 0-1,-1-1 0-15,6-2 0 16,-1 3 0-16,7 0 0 16,4-1 0-16,9 0 0 15,6-2 0-15,5-1 0 16,5-1 0-16,-2 0 0 16,-3-1 0-16,0 0 0 15,-6-2 0-15,-3-1 0 16,-4 0 0-16,-3-2 0 15,-3-1 0-15,-1 0 0 16,-8 1 0-16,1-4 0 16,-2 4 0-1,-3 0 0-15,-1 5 0 0,-1 1 0 16,2 2 0 0,-4 5 0-16,7 3 0 15,-2 2 0-15,2 1 0 16,-2 1 0-16,2 8 0 15,-2 4 0-15,2 8 0 16,0 7 0-16,0 4 0 16,0 3 0-16,0-1 0 15,2 2 0-15,-2-3 0 16,4-2 0-16,3 0 0 16,0-2 0-1,2-2 0-15,-3-3 0 16,2-2 0-16,-4-3 0 15,1-2 0-15,-2-3 0 16,0-2 0-16,-1-3-121 16,2-1-194-16,-1-1-214 15,6-26-916-15,0 17 0 16,0-7 0-16,7-7 0 16</inkml:trace>
  <inkml:trace contextRef="#ctx0" brushRef="#br0" timeOffset="87710.16">23599 13505 8191 0,'0'-3'0'0,"0"-2"0"16,-1 2 0-16,-3-1 0 16,4 3-235-16,-2 1-1356 15,2 0 0-15,-2-4 0 16,8-5 0-16</inkml:trace>
  <inkml:trace contextRef="#ctx0" brushRef="#br0" timeOffset="88908.06">23875 13184 4701 0,'0'-4'155'16,"0"-1"66"-16,0-2 34 15,0 3 14-15,0-1-1 16,0 4 1-16,0 1-5 15,0-1-2 1,0 1 6-16,0 0-119 16,0 0 29-16,0-2-37 15,0 2-35-15,0 0-13 16,0-2 0-16,0 2 0 16,0-1 5-16,0-1 1 15,0 2-6-15,0 0-6 16,0 0-58-16,0 0-29 15,0 0 0-15,0 0 0 16,0 0 0 0,0 0 0-16,0 0 0 0,2 2 0 15,4 4 0-15,0 4 0 16,5 7 0 0,3 7 0-16,1 1 0 15,1 5 0-15,-1 2 0 16,-2-1 0-16,-3-1 0 15,3-2 0-15,-3-5 0 16,-1-3 0-16,-5-5-106 16,-2-5-156-16,1-3-213 15,-3-7-994-15,-8-2 0 16,-3-4 0-16,-11-9 0 16</inkml:trace>
  <inkml:trace contextRef="#ctx0" brushRef="#br0" timeOffset="89150.45">23665 12951 4210 0,'-12'-21'240'0,"1"-2"103"15,-3-1 6-15,3-1-13 16,9 14-51-16,2 8-72 15,4 6-76-15,5 8-136 16,11 6-241 0,7-22-934-16,7 32 0 15,3 1 0-15,5-6 0 16</inkml:trace>
  <inkml:trace contextRef="#ctx0" brushRef="#br0" timeOffset="89760.32">24143 13139 5263 0,'3'0'197'16,"6"0"89"-16,2 4 13 16,3 3 1-16,4 7 0 15,-4 2 0-15,2 4 0 16,-3-2 0-16,-1-2 0 15,-3-3-71-15,-3-2-127 16,-3-5-87-16,-3-2-15 16,0-4 0-16,0-2 0 15,1-7 0-15,0-7 0 16,1-7 0-16,0-10 0 16,3 0 0-1,-2 2 0-15,0 4 0 16,2 11 0-16,6 8 0 15,10 7 0-15,5 7 0 16,3 8 0-16,1 2 0 16,-2 4 0-16,-8 2 0 15,-1 1 0-15,-7-6 0 16,-4-3 0-16,-5-5 0 16,0-3 0-16,-3-4 0 15,0-2 0-15,0-4 0 16,-3-5 0-16,3-7 0 15,0-8 0 1,-2-8 0-16,2-1 0 16,0-1 0-16,2 8 0 15,-2 8 0-15,9 8 0 16,5 6 0-16,8 8 0 16,2 3 0-16,2 7 0 15,-5 5 0-15,-1 3 0 16,-6 0 0-16,-4-3-16 15,-2-1-206-15,-1-4-125 16,3-2-186-16,4-6-881 16,-8-3 0-16,1-1 0 15,-2-6 0-15</inkml:trace>
  <inkml:trace contextRef="#ctx0" brushRef="#br0" timeOffset="90092.47">24733 12982 4431 0,'4'-4'151'0,"3"3"94"16,3-1 108-16,3 4 30 15,5 3 1-15,2 6 0 16,-6 3 0-16,-1 1 0 16,-1 0 0-16,-6-2-80 15,-4-1-70-15,0-4-96 16,-1-3-106-16,-1-3-32 15,0-1 0-15,-1-7 0 16,-1-2 0 0,1-7 0-16,1-4 0 15,-1-3 0-15,1 3 0 16,1 2 0-16,2 6 0 16,6 4 0-16,8 5-10 15,6 3-239-15,7 5-256 16,2-42-981-16,-3 44 2 15,-9-2-1-15,-8 1 0 16</inkml:trace>
  <inkml:trace contextRef="#ctx0" brushRef="#br0" timeOffset="91633.35">24044 14066 4571 0,'-12'-7'162'16,"-1"3"37"-16,-5 2 99 16,-4 6 77-16,4 12 0 15,2 16 0-15,0 10 0 16,8 9 0 0,3 3 1-16,7-2-133 0,7-3-29 15,9-9-39-15,6-10-97 16,12-9-78-16,3-13 0 15,3-9 0 1,-4-10 0-16,1-8 0 16,-8-11 0-16,-9-3 0 15,-5-7 0-15,-9 4 0 16,-4 4 0-16,-3 10 0 16,1 10 0-16,3 14 0 15,2 10 0-15,5 6 0 16,7 8 0-1,4 3 0-15,2 1 0 0,5-7 0 16,-1-7 0 0,0-4 0-16,-2-7 0 15,-4-5 0-15,-3-12 0 16,-7-4 0-16,-7-4 0 16,-6-10 0-16,-12-4 0 15,-8 0 0-15,-7-1 0 16,-5 5 0-16,-6 9 0 15,2 9 0-15,3 8 0 16,6 7 0-16,9 2 0 16,8 3 0-16,7-1 0 15,2 1 0-15,11-6 0 16,9 2 0 0,8-6 0-16,5-5 0 15,7 0 0-15,-1 2 0 16,-5 0 0-16,-4 7 0 15,-2 8 0-15,-4 2 0 16,-1 6 0-16,-4 2 0 16,-4-2 0-16,-3-3 0 15,-4-3 0-15,-1-6 0 16,0-5 0-16,-2-5 0 16,2-8 0-16,0-8 0 15,-2-4 0-15,-1-2 0 16,-1 3 0-16,-1 6 0 15,-1 5 0 1,4 8 0-16,3 5 0 16,4 7 0-16,3 0 0 15,2 1 0-15,3 2 0 16,-3-6 0-16,7-2 0 16,-2-3 0-16,-2-5 0 15,-2-7 0-15,-7-5 0 16,-4-6 0-16,-7-2 0 15,-8-5 0 1,-4-2 0-16,-3-2 0 0,2 5 0 16,0 6 0-16,5 5 0 15,6 8 0 1,4 8 0-16,8 8 0 16,8 7 0-16,5 10 0 15,10 3 0-15,7 9 0 16,-3 3 0-16,-6 2 0 15,-4-5 0-15,-10-1 0 16,-7-4 0-16,-5-11 0 16,-3-7 0-16,-1-4 0 15,0-6 0 1,-1-5 0-16,-3-9 0 16,0-12 0-16,-2-12 0 15,-3-14 0-15,-4-14 0 16,-1-11 0-16,-8 0 0 15,0-2 0-15,-4 6 0 16,3 11 0-16,4 12 0 16,6 13 0-16,6 12 0 15,7 14 0-15,3 13 0 16,7 19 0-16,10 16 0 16,8 14 0-16,8 9 0 15,3 5 0-15,3 1 0 16,-3-5 0-1,-2-9 0-15,-2-6 0 16,-5-8-262-16,-4-10-227 16,-10-20-999-16,-7 0 0 15,-18-8 0-15</inkml:trace>
  <inkml:trace contextRef="#ctx0" brushRef="#br0" timeOffset="91772.68">24920 14112 4861 0,'-1'-14'364'0,"2"-10"0"15,17-6-1-15,18-13 1 16,32-4 0-16,31-7-352 16,33-12-1350-16,6-10 0 15,1-14 0-15,-21-2 0 16</inkml:trace>
  <inkml:trace contextRef="#ctx0" brushRef="#br0" timeOffset="93476.53">19963 9231 5139 0,'0'-3'130'0,"13"-4"90"0,14-8 49 16,25-9 39-1,27-9 8-15,27-12 0 16,18-6 0-16,1-8 1 16,-7 0-1-16,-17 2-111 15,-27 7-19-15,-24 11-89 16,-26 12-51-16,-16 14-36 16,-22 8-10-16,-16 10 0 15,-12 7 0 1,-10 8 0-16,-13 4 0 15,0 8 0-15,-3 2 0 0,-5 3-4 16,1 2-13 0,0 3-1-16,0 0-7 15,10-2 2-15,10-3-2 16,4-2 0-16,10-2 4 16,8-3 6-16,9-4 1 15,8-1 17-15,7-1 15 16,6-2-1-16,0 0 9 15,3 3-3-15,3 1 2 16,1 5 0 0,3 2-4-16,6 5-7 0,-2 3 1 15,4 6-15 1,-2 2 0-16,4 5 0 16,0 1 0-16,0 5 0 15,3 5 0-15,-4 6 0 16,-2 10 0-16,4 5 0 15,-3 5 0-15,3 5 0 16,3 4 0-16,9 1 0 16,5 2 0-16,7 8 0 15,1-1 0-15,4 2 0 16,-2 2 0-16,1 0 0 16,-3 3 0-1,-4 1 0-15,0 1 0 16,-3 0 0-16,1 1 0 15,1-4 0-15,-2 1 0 16,4-3 0-16,-2-2 0 16,-1-2 0-16,3-3 0 15,-1-6 0-15,2 1 0 16,-4-2 0-16,-2-3 0 16,0-2 0-1,-4-2 0-15,0-2 0 0,-2-6 0 16,1 2 0-1,-4-2 0-15,2 0 0 16,-3-2 0-16,1 0 0 16,-3-1 0-16,-1-1 0 15,2-3 0-15,-2 0 0 16,2-1 0-16,-2 0 0 16,1-2 0-16,1-4 0 15,2 1 0-15,-4-6 0 16,4-2 0-16,-3 1 0 15,-2 0 0-15,-4-2 0 16,-2 1 0-16,-4 2 0 16,4-3 0-1,-8 1 0-15,4-3 0 16,-2-4 0-16,2-3 0 16,-1-2 0-16,2-5 0 15,-1-4 0-15,-1-7 0 16,-5-4 0-16,4-7 0 15,-6-3 0-15,1 1 0 16,3-4 0-16,-1 1 0 16,-5-4 0-16,5-2 0 15,1 1 0-15,0-4 0 16,7 1 0 0,5-3 0-16,13-3 0 15,15-5 0-15,25-12-276 16,36-90-1307-16,47 23 0 15,143-71 0 1</inkml:trace>
  <inkml:trace contextRef="#ctx0" brushRef="#br0" timeOffset="107237.61">13626 9311 3192 0,'-1'2'96'0,"-2"0"42"15,2-2 44-15,-2 1 34 16,3-1 20-16,0-1 15 16,0 1 13-1,0 0 15-15,0 0 7 16,0 0-51-16,0 0-28 15,3 0-15-15,8 0 28 16,8-3-1-16,10-2 2 16,17-3 9-16,10-3-11 15,8-5-11 1,7-1-1-16,4 0-7 0,4-1-3 16,0-1-29-16,-2 1-72 15,0-1-33-15,-7 1-25 16,-2 0-20-1,2 0 4-15,0 0-6 16,3 1-4-16,0-1 0 16,5 1-7-16,-2-3 2 15,1 1 1-15,-1-1-1 16,0 1 3-16,-4-2-3 16,2 1-7-16,-4 0 3 15,4 3-3-15,4-2 2 16,2-1 0-16,-1 1-2 15,2-1 0 1,-3 1 0-16,-6 0 0 16,-3 1 0-16,-1 1 0 15,-6 3 0-15,0 0 0 16,1 0 0-16,0 1 0 16,2 0 0-16,2-1 0 15,-1 0 0-15,0 2 0 16,-2-3 0-16,-4 1 0 15,-1 0 0-15,1 0 0 16,-1-1 0-16,-1 0 0 16,3 1 0-1,1 0 0-15,0-1 0 16,3 1 0-16,-1 0 0 16,-2 1 0-16,-2-1 0 15,-2 2 0-15,-3-1 0 16,-3 1 0-16,-6 1 0 15,0-2 0-15,-7 3 0 16,-1 0 0-16,-2 0 0 16,3-1 0-16,-3 3 0 15,0 0 0-15,5-1 0 16,-3 2 0-16,-5 0 0 16,-5-1 0-1,-3 2 0-15,-5-1 0 16,-3 4 0-16,-4-3 0 15,-3 4 0-15,-3-2 0 16,-2 3 0-16,-2-1 0 16,-3 1 0-16,3-1 0 15,-3 2 0-15,1 0 0 16,-1 0 0-16,0 0 0 16,0 0 0-16,0 0 0 15,1 0-234-15,18 0-500 16,-17 0-710-1,-9-4 0-15,-14-11 0 16,-14-8 0 0</inkml:trace>
  <inkml:trace contextRef="#ctx0" brushRef="#br0" timeOffset="131671.97">20843 9907 4139 0,'-11'-6'301'16,"2"-3"124"-16,-2-1-1 16,2 2 0-16,5 2 1 15,8 2-1-15,-4 3 0 16,11 1 0-16,9 1 1 15,6 9-192-15,13 3-110 16,6 6-123-16,4 7 0 16,-2 2 0-1,-2-1 0-15,-2-1 0 16,-5-5 0-16,-9-4 0 0,-6-5 0 16,-9-4 0-1,-8-4 0-15,3-3 0 16,0-10 0-16,9-15 0 15,5-15 0-15,15-19 0 16,16-24 0-16,15-19 0 16,21-13-68-16,13-9-251 15,14 4-297-15,-16 11-821 16,-22 20 0-16,-34 21 0 16,-23 22 0-16</inkml:trace>
  <inkml:trace contextRef="#ctx0" brushRef="#br0" timeOffset="134438.7">15931 8696 2944 0,'0'-3'123'16,"0"0"47"-16,0-1 41 16,0-2 34-16,-1 2 37 15,1 2 39-15,-2-2 89 16,2 2 114-16,-1-1 9 15,1 1-81-15,0 2-42 16,0-2-47 0,0 2-42-16,0 0-33 15,0-1-37-15,4 1-39 16,8 1-89-16,1 3-115 16,5 1-8-16,7 3 0 15,-2 2 0-15,-1 2 0 16,1-3 0-16,-4 0 0 15,0-1 0-15,-2-4 0 16,-4-3 0-16,4 0 0 16,1-9 0-16,3-9 0 15,9-12 0 1,14-12-224-16,14-15-315 16,8-53-946-16,7 41 0 15,-7 5 0-15,-16 8 0 16</inkml:trace>
  <inkml:trace contextRef="#ctx0" brushRef="#br0" timeOffset="135720.79">15684 8437 3744 0,'0'0'194'16,"-1"0"16"-16,1-2 10 16,0 2 21-16,0 2 85 15,5-1 77-15,4 5 56 16,4 1 1-16,5 5-1 15,2-1-147-15,0 1-47 16,0-3-15 0,-4 0-11-16,0-3-20 15,-3-4-86-15,3-1-76 16,0-7-57-16,3-4 0 16,1-11 0-16,3-11 0 15,3-16-258-15,6-11-157 16,11-9-283-16,0 3-666 15,-1 6 0-15,-3 11 0 16</inkml:trace>
  <inkml:trace contextRef="#ctx0" brushRef="#br0" timeOffset="136512.44">17291 8168 4189 0,'-1'0'201'16,"1"0"24"-16,0 0 34 15,0 0 101-15,0 0 56 16,3 3-1-16,3 1 1 16,4 1-1-16,4 3 1 15,-1-2-154-15,2 1-47 16,-8-2-25-16,-3-1-33 16,-1-1-102-16,-1-3-55 15,4 0 0 1,3-6 0-16,6-8 0 15,5-13 0-15,12-13 0 16,10-14-320-16,20-18-1254 16,2-6 0-16,-1-6 0 15,-14 0 0-15</inkml:trace>
  <inkml:trace contextRef="#ctx0" brushRef="#br0" timeOffset="144072.49">3196 9182 733 0,'0'0'84'0,"0"0"13"0,0 0 19 15,0 0 19-15,0 0 37 16,0 0 25-1,0 0 14-15,0 0 12 16,0 0 13-16,0 0-48 16,0 0-6-16,0 0 12 15,0 0 1-15,0 0-4 16,0 0-20-16,0 0 0 16,-1 0 10-16,1 0 8 15,-2 0 4 1,2 0 0-16,0 0-13 15,0 0-20-15,0 0-14 16,0 0-6-16,0 0-13 16,0 0-19-16,0 0-9 15,0 0 7-15,0 0-4 16,0 1 8-16,0 1 27 16,3 1 39-16,0 2 29 15,3 1 46-15,4 2 31 16,3-2-6-16,-1 2-16 15,6 0-27-15,-2-1-12 16,0 0-18-16,-1-3-34 16,-1 2-45-16,-4-4-34 15,1 0-56 1,-3 1-34-16,-1-1 0 16,0-2 0-16,-2 1 0 15,0-1 0-15,-3 0 0 16,6 0 0-16,3-1 0 15,4-6 0-15,6-4 0 16,12-4 0-16,3-8 0 16,9-7 0-16,5-2 0 15,2 1 0-15,2-3 0 16,-5 2 0 0,-9 4 0-16,-6 3 0 15,-9 5 0-15,-5 3 0 16,-3 4 0-16,-6 2 0 15,-2 3 0-15,-6 4 0 16,1 0 0-16,-4 0 0 16,0 4 0-16,1-1 0 15,-1 1 0-15,0 0 0 16,0 0-26-16,2 0-393 16,-1-34-1130-16,-1 30 0 15,-3-4 0 1,-5-2 0-16</inkml:trace>
  <inkml:trace contextRef="#ctx0" brushRef="#br0" timeOffset="145718.75">13385 15764 5841 0,'-11'-16'261'15,"-2"-3"0"1,-2-2 0-16,-1-1 0 16,9 7 0-16,3 8 0 15,-2 4 0-15,-1 8 0 16,-3 16 1-16,-6 19-262 15,-3 16 0-15,-6 21 0 16,-2 17 0-16,1 2 0 16,3 0 0-16,4-5 0 15,8-11 0 1,6-17 0-16,4-12 0 16,1-13 0-16,4-10-270 15,6-10-146-15,2-12-212 16,4-23-747-16,-2 1 0 15,-3-17 0-15,-6-16 0 16</inkml:trace>
  <inkml:trace contextRef="#ctx0" brushRef="#br0" timeOffset="145960.62">13134 15912 4224 0,'0'-35'421'16,"0"-2"-1"-16,-2-1 1 15,13-3-1-15,15 20 1 16,10 21 0-16,14 12 0 15,12 13 0 1,2 12-1-16,-4 11-239 16,-1 8-181-16,-8 3 0 15,-5-1 0-15,-9-6 0 16,-9-3 0-16,-10-6 0 16,-7-4-230-16,-6-6-119 15,-10 1-197-15,-12-13-867 16,-16 4 0-16,-16-4 0 15,-13-6 0-15</inkml:trace>
  <inkml:trace contextRef="#ctx0" brushRef="#br0" timeOffset="146115.7">13123 16379 4205 0,'-3'-12'271'16,"1"-5"42"-16,12-6 59 15,21-10 46-15,25 1 0 16,25-6-30-16,20-3-179 15,13 6-130-15,3 1-197 16,-7-6-1193-16,-12 20 0 16,-14 2 0-16</inkml:trace>
  <inkml:trace contextRef="#ctx0" brushRef="#br0" timeOffset="146864.47">14099 15843 5592 0,'-9'-12'289'16,"-2"2"0"-16,2-2-1 15,0 0 1-15,9 10 0 16,0 11-1-16,4 10 1 16,4 12 0-16,6 8 0 15,2 14-289-15,3 0 0 16,0 4 0-16,-2-1 0 15,-5-2 0-15,-1-7 0 16,-2-6 0 0,-4-8 0-16,0-8 0 15,-2-8 0-15,0-5 0 16,-3-5 0-16,0-3 0 16,1-1 0-16,-1-2 0 15,0-1 0-15,0 0 0 16,3 0 0-16,-3-1 0 15,0 0 0-15,0-2 0 16,0 0 0-16,0 1 0 16,0-1 0-1,0 2 0-15,0 1 0 16,0 0 0-16,0 0 0 16,0-1 0-16,-3-2 0 15,-1-4 0-15,-7-4 0 16,-4-8 0-16,-4-13 0 15,-7-10 0-15,0-12 0 16,4-9 0-16,3-1 0 16,7 1 0-16,4 6 0 15,7 8 0-15,7 6 0 16,9 11 0 0,10 5 0-16,11 8 0 15,13 6 0-15,11 8 0 16,5 7 0-16,-3 7 0 15,-3 10 0-15,-12 6 0 16,-12 6 0-16,-9 10 0 16,-14 3 0-16,-6 3 0 15,-4 3 0-15,-7 0 0 16,-7 4 0-16,-5-2 0 16,-8-1 0-1,-8 0 0-15,-5-4 0 16,2-8-39-16,6-9-189 15,8-4-194-15,39-16-1079 16,-19-8 2-16,6-16-1 16,5-17 0-16</inkml:trace>
  <inkml:trace contextRef="#ctx0" brushRef="#br0" timeOffset="147395.84">14802 15744 6481 0,'1'-9'190'16,"1"-2"0"-1,2 3 0-15,3 3 0 16,6 10 0-16,2 10 0 16,3 13 0-16,0 8 0 15,-2 8 0-15,-3 8-190 16,-2 4 0-16,-5-1 0 15,-4 5 0-15,0-4 0 16,-2-6 0-16,0-8 0 16,0-9 0-16,0-9 0 15,0-8 0 1,0-9 0-16,0-3 0 16,-2-11 0-16,-1-9 0 15,-3-12 0-15,-1-16 0 16,2-12 0-16,4-13 0 15,-1-3 0-15,5-4 0 16,5 4 0-16,7 5 0 16,8 11 0-16,8 12 0 15,12 12 0-15,5 13 0 16,3 12 0-16,3 11 0 16,0 13 0-1,-9 13 0-15,-11 10 0 16,-8 8 0-16,-13 8 0 15,-11 0 0-15,-11 0 0 16,-10 0 0-16,-13-1 0 16,-11-3-78-16,-14 4-285 15,36-2-1187-15,-43-2 0 16,4-7 0-16</inkml:trace>
  <inkml:trace contextRef="#ctx0" brushRef="#br0" timeOffset="148193.31">16470 15348 7025 0,'-2'1'130'16,"-1"12"-1"-16,-8 12 1 16,-2 18-1-16,-4 17 1 15,-4 14-1-15,1 1 1 16,9-2-1-16,2-8 1 15,6-13-130 1,3-13 0-16,2-11 0 16,-2-10 0-16,0-10 0 15,-5-9 0-15,2-12 0 16,-2-15 0-16,0-21 0 16,1-18 0-16,4-20 0 15,1-9 0-15,8-2 0 16,0 8 0-16,6 12 0 15,1 18 0-15,2 17 0 16,2 16 0-16,8 17 0 16,6 14 0-1,8 14 0-15,6 14 0 16,1 12 0-16,-6 12 0 16,-1 6 0-16,-6 4 0 15,-4-3 0-15,-2-2 0 16,-1-6 0-16,-5-4 0 15,-2-7 0-15,-3-7 0 16,-5-9 0-16,-4-6 0 16,-5-9 0-16,-4-5 0 15,1-6 0-15,-2-4-221 16,-5-4-207 0,1-6-326-16,-16-1-603 15,-15-2 0-15,-17-1 0 16,-10 3 0-16</inkml:trace>
  <inkml:trace contextRef="#ctx0" brushRef="#br0" timeOffset="148365.5">16347 15764 4664 0,'7'-3'156'0,"13"-4"90"16,18-6 51-16,21-5 7 15,14-5-19-15,18-6-134 16,3-3-163-1,8 1-337-15,-15 4-799 16,-9 6 0-16,-21 6 0 16,-15 6 0-16</inkml:trace>
  <inkml:trace contextRef="#ctx0" brushRef="#br0" timeOffset="148560.43">17409 15591 7396 0,'5'0'88'16,"1"11"0"-16,-2 7 1 16,-1 10-1-16,-3 11 0 15,-7 11 1-15,-12 3-1 16,0 5-305 0,28-2-1342-16,-32-2 0 15,7-7 0-15,6-15 0 16</inkml:trace>
  <inkml:trace contextRef="#ctx0" brushRef="#br0" timeOffset="149384.72">18262 15464 4973 0,'-4'-10'340'0,"-7"-5"0"15,-4-1 1-15,-10-5-1 16,-4 5 0-16,-1 3 1 15,-5 6-1-15,1 3 0 16,-1 7 0-16,0 9-184 16,2 10-156-16,7 9 0 15,13 10 0-15,5 6 0 16,17 3 0 0,13-2 0-16,13-4 0 0,7-10 0 15,7-8 0-15,-2-12 0 16,-5-10 0-1,-7-7 0-15,-6-9 0 16,-7-12 0-16,-5-10 0 16,-10-11 0-16,-4-11 0 15,-4-10 0-15,-5-3 0 16,-9-6 0-16,-4-2 0 16,-9 2 0-16,-11 0 0 15,0 4 0-15,0 9 0 16,5 11 0-16,7 12 0 15,8 14 0-15,6 17 0 16,4 14 0-16,4 16 0 16,4 19 0-1,9 13 0-15,12 11 0 16,14 5 0-16,12-3 0 16,10-4 0-16,2-6 0 15,1-7 0-15,-4-5 0 16,-3-10 0-16,0-5-61 15,-9-4-215-15,-7-4-161 16,-4-5-242-16,-10-1-668 16,-2-7 0-16,-7-4 0 15,-3-8 0-15</inkml:trace>
  <inkml:trace contextRef="#ctx0" brushRef="#br0" timeOffset="149574.28">18621 15446 3568 0,'0'-12'315'15,"0"1"87"-15,0-1 25 16,0 0 56-16,3 8 1 16,3 5-1-16,5 11 1 15,3 5-1-15,0 10-72 16,2 5-349-16,-3 7-185 16,-3-2-209-16,-1-6-225 15,-3-14-761 1,-3-2 0-16,-3-11 0 15</inkml:trace>
  <inkml:trace contextRef="#ctx0" brushRef="#br0" timeOffset="149731.39">18483 15311 2336 0,'-10'-31'188'0,"0"-5"15"16,-2-3-14-16,5 2-28 15,8 10-80-15,18 19-252 16,3 5-426-16,7 6 0 15,8 2 0 1,8 3 0-16</inkml:trace>
  <inkml:trace contextRef="#ctx0" brushRef="#br0" timeOffset="150696.44">18805 15251 5097 0,'10'-2'326'16,"13"1"1"-16,9 0 0 15,8-2 0-15,11 6-1 16,0-6 1 0,1 7 0-16,-5 7-1 15,-6 3 1-15,-8 6-173 0,-10 5-154 16,-14 0 0-16,-8 1 0 16,-10 1 0-1,-9 1 0-15,-4-6 0 16,0-2 0-16,-4-5 0 15,3-10 0-15,9-7 0 16,2-8 0-16,8-12 0 16,4-12 0-16,11-8 0 15,5-7 0-15,7-3 0 16,5 4 0 0,2 7 0-16,-3 10 0 0,-3 9 0 15,-1 11 0-15,-2 7 0 16,1 5-2-16,0 6-59 15,4 3-35 1,-2 0-8-16,-1 2-3 16,-1-2 6-16,-2-4 4 15,0-5 36-15,-2 1 30 16,5-8 26-16,-4-6 6 16,0-2 61-16,-5-4 33 15,-5-2 10-15,-6 2 1 16,-2 8-4-1,-7 5-5-15,-4 10-36 0,-7 9-30 16,-3 9-26 0,-1 6-5-16,3 6 0 15,7-4 0-15,7-5 0 16,7-5 0-16,7-9 0 16,9-9 0-16,7-3 0 15,1-8 0-15,2-6 0 16,-6 0 0-16,-7 1 0 15,-10 3 0-15,-5 5 0 16,-1 6 0-16,-1 8 0 16,4 5 0-1,0 7 0-15,4-2 0 16,4 1 0-16,5-4 0 16,4-9 0-16,6-5 0 15,1-8 0-15,0-7 0 16,-1-7 0-16,-4-11 0 15,-6-7 0-15,-2-12 0 16,-5-13 0-16,-2-8 0 16,-5-9 0-16,3-1 0 15,-7 0 0-15,-1 9 0 16,-6 7 0-16,3 15 0 16,-1 14 0-16,-2 14 0 15,3 15 0-15,6 21 0 16,2 14 0-1,8 17 0-15,3 19 0 16,8 7 0-16,1 5 0 16,1-1 0-16,0-3 0 15,-3-9 0-15,-2-7 0 16,-1-11 0-16,1-4-82 16,0-13-232-16,-2-9-241 15,-1-18-894-15,-10 2 2 16,-9-3-1-16</inkml:trace>
  <inkml:trace contextRef="#ctx0" brushRef="#br0" timeOffset="150838.82">19819 15198 4217 0,'-6'-16'442'0,"5"-8"-1"0,5-10 1 16,12-10-1 0,21 0 1-16,21-8-1 15,21-5-305-15,20-8-1536 16,5-2 0-16,1-1 0 15,-8 9 0-15</inkml:trace>
  <inkml:trace contextRef="#ctx0" brushRef="#br0" timeOffset="151412.41">19816 16065 8191 0,'0'0'0'16,"4"5"0"-16,6 6 0 16,12 9 0-16,10 8 0 15,10 9 0-15,2 2 0 16,-2-6 0-16,-7-3 0 16,-11-8 0-16,-7-7 0 15,-5-9 0-15,-1-7 0 16,4-17 0-1,6-19 0-15,10-20 0 16,17-26 0-16,18-26 0 16,25-18-144-16,37-11-521 15,22 1-811-15,14 4 0 16,-5 17 0-16,-7 23 0 16</inkml:trace>
  <inkml:trace contextRef="#ctx0" brushRef="#br0" timeOffset="155570.56">2894 9587 3350 0,'-1'-5'231'15,"-1"2"44"-15,1-1 47 16,-1 0 63-16,2 1 46 16,2 3 45-16,-2-2 25 15,1 2-1-15,4 0 1 16,4 4-166 0,3 2-66-16,3 3-44 15,1 0-45-15,-2 3-65 16,-1-1-46-16,-3-2-43 15,-2-2-26-15,-4-3 0 16,1-1 0-16,-3-3 0 16,2 0 0-16,4-5 0 15,2-8 0-15,7-6 0 16,9-12-160-16,12-7-325 16,10-38-1024-16,6 27 0 15,3-2 0-15,-4 4 0 16</inkml:trace>
  <inkml:trace contextRef="#ctx0" brushRef="#br0" timeOffset="156708.15">8088 6967 5452 0,'-14'-19'304'0,"1"3"0"16,-1-1 1-16,-1 5-1 15,10 16 0 1,2 21 1-16,3 12-1 16,0 16 0-16,0 11 1 15,3 7-305-15,-6 5 0 16,3 0 0-16,0-3 0 16,0-6 0-16,0-12 0 15,0-10 0-15,0-12-55 16,0-11-157-16,0-10-75 15,0-12-70-15,0-12-72 16,-1-18-51-16,-8-19-12 16,-4-15 22-1,-6-12 39-15,-1-6 85 16,2 4 134-16,2 6 235 16,7 7 265-16,6 9 68 15,3 12 73-15,11 8 52 16,8 16 11-16,10 11-23 15,11 18-37-15,11 16-86 16,3 15-80-16,4 10-77 16,-7 10-189-16,1 0 0 15,-2-2 0-15,-6-3 0 16,-6-7 0 0,-4-4-208-16,-9-6-153 15,-7-7-278-15,-11-18-757 16,-16 5 0-16,-22-11 0 15,-21-4 0-15</inkml:trace>
  <inkml:trace contextRef="#ctx0" brushRef="#br0" timeOffset="156856.6">7973 7528 5229 0,'-5'-3'328'0,"4"-5"0"16,12-4-1-16,18-11 1 15,27-5 0-15,25-13-57 16,23-9-229-16,10 0-218 15,2-10-1225 1,-19 11 0-16,-20 8 0 16</inkml:trace>
  <inkml:trace contextRef="#ctx0" brushRef="#br0" timeOffset="157356.1">8674 6976 5153 0,'-10'-10'337'0,"2"-1"0"15,-3 1 0-15,4 1 1 16,3 7-1-16,13 10 0 16,0 10 0-16,11 11 0 15,2 10 0-15,9 11-333 16,1 4-4 0,-1 2 0-16,-4-3 0 15,-2-3 0-15,-4-5 0 16,-8-6 0-16,-2-10 0 15,-6-8 0-15,-1-7 0 16,-4-6 0-16,-6-8 0 16,-11-9 0-16,-7-10 0 15,-8-15 0-15,-10-15 0 16,-1-9 0-16,3-11 0 16,10-4 0-16,13 3 0 15,8 3 0 1,22 8 0-16,16 8 0 15,12 11 0-15,10 13 0 16,12 15 0-16,0 15 0 16,-6 19 0-16,-11 15 0 15,-17 10 0-15,-15 9 0 16,-11 7 0-16,-20-1 0 16,-7-1 0-16,-3-5 0 15,-4-7 0-15,4-11-56 16,8-8-184-16,11-11-310 15,3-26-919 1,10-3 0-16,8-9 0 16</inkml:trace>
  <inkml:trace contextRef="#ctx0" brushRef="#br0" timeOffset="157840.32">9154 6819 5283 0,'0'-19'323'0,"0"-1"0"15,-2 1 0-15,4 2 0 16,8 14 0-16,5 18 0 16,6 13 0-16,8 10 0 15,5 12 1-15,0 7-324 16,1 0 0 0,-2 2 0-16,-6-5 0 15,-4-6 0-15,-5-7 0 16,-6-10 0-16,-6-8 0 15,-4-8 0-15,1-9 0 16,-12-6 0-16,-10-10 0 16,-10-12 0-16,-9-15 0 15,-9-15 0-15,-2-16 0 16,6-14 0-16,12-6 0 16,13 1 0-16,15 9 0 15,19 8 0 1,23 17 0-16,12 14 0 15,12 15 0-15,9 12 0 16,-1 15 0-16,-6 17 0 16,-13 13 0-16,-16 16 0 15,-15 8 0-15,-12 7 0 16,-16 5 0-16,-7-2 0 16,-8-1-18-16,-5-3-269 15,5-7-285-15,1-40-890 16,10 15 0-1,11-23 0-15,0-16 0 0</inkml:trace>
  <inkml:trace contextRef="#ctx0" brushRef="#br0" timeOffset="158396.44">10626 5895 6442 0,'-12'-7'194'0,"-2"1"0"16,-1 2 1-16,-1 10-1 16,12 16 0-16,4 17 1 15,0 19-1-15,4 14 0 16,6 8 1-16,-2 6-195 15,0-2 0-15,5-7 0 16,-7-7 0-16,0-12 0 16,-5-16 0-16,1-12 0 15,-2-14 0-15,0-11 0 16,0-15 0 0,-3-15 0-16,-3-19 0 15,-5-21 0-15,-4-16 0 16,1-13 0-16,-1 0 0 15,6 4 0-15,1 12 0 16,6 15 0-16,0 19 0 16,7 13 0-16,10 15 0 15,12 12 0-15,14 16 0 16,11 14 0-16,14 13 0 16,-4 13 0-16,0 7 0 15,-4 1 0 1,-5-3 0-16,-8-7 0 15,-4-5 0-15,-9-7 0 16,-8-9-178-16,-7-8-166 16,-8-5-331-16,-15-9-723 15,-18 1 0-15,-24-4 0 16,-21 0 0-16</inkml:trace>
  <inkml:trace contextRef="#ctx0" brushRef="#br0" timeOffset="158553.51">10568 6467 4652 0,'4'-14'331'0,"11"-8"41"16,15-7 0 0,16-9 0-16,19-1 0 15,16-1-34-15,6 5-253 16,-2 7-261-16,-9-33-1167 16,-9 44 0-16,-14 7 0 15,-11 3 0-15</inkml:trace>
  <inkml:trace contextRef="#ctx0" brushRef="#br0" timeOffset="158737.49">11535 6171 8191 0,'2'0'0'16,"2"4"0"-16,0 9 0 16,4 8 0-16,-1 11 0 15,-4 13 0 1,0 9 0-16,-6 3-230 15,7 3-516-15,-16 1-697 16,-2-6 0-16,-9-9 0 16</inkml:trace>
  <inkml:trace contextRef="#ctx0" brushRef="#br0" timeOffset="159667.73">12421 5638 4971 0,'-9'-8'354'16,"-6"1"0"-16,-11 2 0 0,-7 7 0 16,-2 13 0-1,-2 14 0-15,5 10-1 16,12 3 1-16,9 4 0 16,11-6-319-16,11-8-35 15,16-10 0-15,14-10 0 16,4-6 0-16,7-12 0 15,-3-7 0-15,-12-10 0 16,-11 0 0-16,-11-6 0 16,-4 1 0-1,-8 6 0-15,-1 5 0 16,3 11 0-16,4 6 0 16,4 8 0-16,6 7 0 15,4 1 0-15,0 1 0 16,0 0 0-16,0-6 0 15,0-8 0-15,0-3 0 16,-4-7 0-16,-4-8 0 16,-8-8 0-16,-6-8 0 15,-11-13 0-15,-11-11 0 16,-10-11 0 0,-8-9 0-16,-14-5 0 15,-9 1 0-15,-5 4 0 16,-5 13 0-16,-3 14 0 15,-2 17 0-15,-2 16 0 16,-2 26 0-16,6 20 0 16,9 24 0-16,15 17 0 15,24 14 0-15,21 9 0 16,20 5 0-16,18 0 0 16,11-3 0-16,9-2 0 15,13-9 0-15,11-9 0 16,6-13 0-1,9-14 0-15,4-13 0 16,3-16 0-16,-4-12 0 16,0-11-208-16,-3-8-192 15,7-14-356-15,-21-7-609 16,-12-6 0-16,-16-8 0 16,-13-4 0-16</inkml:trace>
  <inkml:trace contextRef="#ctx0" brushRef="#br0" timeOffset="160410.22">13123 5129 5563 0,'-25'-20'292'15,"0"-5"0"-15,-4 0 0 16,2-3 0-16,13 14 0 15,11 10 0-15,13 13 0 16,10 13 0-16,15 14 0 16,12 16-292-16,11 15 0 15,-2 7 0-15,-3 4 0 16,-7 0 0-16,-10-3 0 16,-6-6 0-16,-7-10 0 15,-7-7 0 1,-3-11 0-16,-7-9 0 15,-5-8 0-15,1-10 0 16,-2-6 0-16,-9-5 0 16,-7-6 0-16,-8-11 0 15,-10-11 0-15,-5-14 0 16,-3-17 0-16,-1-19 0 16,6-15 0-1,5-7 0-15,7-4 0 0,11 1 0 16,5 11 0-16,8 10 0 15,2 13 0 1,8 11 0-16,10 17 0 16,11 15 0-16,13 14 0 15,11 8 0-15,4 12 0 16,-2 9 0-16,-9 6 0 16,-9 5 0-16,-15 8 0 15,-14 2 0-15,-9 6 0 16,-14 2 0-1,-13 2 0-15,-13 3 0 16,-5-1 0-16,-8-2 0 16,8-6 0-16,6-7 0 15,17-9 0-15,8-9 0 16,11-7 0-16,4-6 0 16,15 0 0-16,10-4 0 15,10 0 0-15,12 1 0 16,11-2 0-16,-1-1 0 15,-3 2 0-15,-2 1 0 16,-2 2 0-16,-1 1-93 16,-3 0-214-16,0 2-202 15,0-8-947-15,-3 0 0 16,-5-2 0-16,-4-4 0 16</inkml:trace>
  <inkml:trace contextRef="#ctx0" brushRef="#br0" timeOffset="160672.75">14022 5363 5243 0,'0'-15'328'0,"0"3"-1"15,0-2 1-15,0 1-1 16,0 8 1-16,0 5-1 16,3 5 1-16,3 3-1 15,1 9 1-15,3 5-328 16,4 11 0-16,0 3 0 15,1 3 0 1,-2-4 0-16,2-3 0 16,-4-3 0-16,-2-7 0 15,0-4-289-15,1-4-345 16,-7-5-819-16,-2-7 0 16,-5-9 0-16,-6-8 0 15</inkml:trace>
  <inkml:trace contextRef="#ctx0" brushRef="#br0" timeOffset="161028.35">13726 5032 4940 0,'-3'-23'352'15,"3"-10"1"-15,-1-11-1 16,-1-9 1-16,5 3 0 15,-1 2 0-15,-2 1-1 16,-2-1 1 0,-4 4 0-16,-7 3-276 0,-4 7-77 15,-8 6 0-15,-9 12 0 16,-6 9 0-16,-4 17 0 16,2 12 0-16,6 12 0 15,17 12 0 1,9 7 0-16,20 0 0 15,16-6 0-15,12-6 0 16,10-7 0-16,12-8 0 16,5-10-98-16,10-5-395 15,-1-6-1027-15,-9-5 0 16,-12-3 0-16</inkml:trace>
  <inkml:trace contextRef="#ctx0" brushRef="#br0" timeOffset="161647.67">14366 6001 6751 0,'0'4'160'0,"7"5"0"16,8 6 0-1,11 8 0-15,4 1 0 16,9 3 0-16,0-1 0 15,-6-7 0-15,-10-3 0 16,-3-4-160-16,-4-7 0 16,0-2 0-16,7-11 0 15,6-13 0-15,6-19 0 16,7-19 0-16,5-25 0 16,7-27 0-16,-1-14 0 15,11-9 0-15,5-1 0 16,2 13 0-16,0 13 0 15,-1 24 0 1,-8 18 0-16,-7 14 0 16,-3 15-321-16,-6 11-1253 15,-11 12 0-15,-16 0 0 16</inkml:trace>
  <inkml:trace contextRef="#ctx0" brushRef="#br0" timeOffset="165175.01">3173 9984 5603 0,'-4'-8'288'0,"1"3"-1"15,-2-2 1-15,2 0-1 16,3 7 1-16,0 0-1 16,5 0 1-16,4 5-1 15,8 1 1-15,2 5-288 16,7 2 0-16,1-1 0 16,-4 0 0-16,-4-2 0 15,-5-4 0-15,-3-1 0 16,-4-4 0-1,4-5 0-15,4-9 0 16,6-11 0-16,8-14 0 16,10-17 0-16,15-11 0 15,17-9-373-15,15-13-1190 16,9 4 0-16,-5 0 0 16,-8 6 0-1</inkml:trace>
  <inkml:trace contextRef="#ctx0" brushRef="#br0" timeOffset="166882.76">17679 4679 6463 0,'-12'-12'192'0,"-4"0"0"16,-1 3 0-1,-6 6 0-15,4 21 0 16,3 24 0-16,-1 14 0 16,4 13 0-16,1 7 0 15,7 1-192-15,2-6 0 16,3-7 0-16,0-14 0 15,0-12 0-15,1-13 0 16,-1-12 0-16,0-14 0 16,0-14 0-16,0-19 0 15,0-19 0-15,0-23 0 16,0-20 0 0,0-12 0-16,0-4 0 15,2 6 0-15,2 13 0 16,0 18 0-16,0 25 0 15,5 16 0-15,8 20 0 16,7 17 0-16,14 15 0 16,12 17 0-16,4 16 0 15,6 12 0-15,0 7 0 16,-1 4 0-16,1-3 0 16,-7-5 0-16,-1-8 0 15,-6-7 0-15,-10-13 0 16,-10-7 0-1,-10-11 0-15,-8-5-243 16,-11-6-269-16,-6-10-975 16,-36 1 0-16,-25-2 0 15,-14 1 0-15</inkml:trace>
  <inkml:trace contextRef="#ctx0" brushRef="#br0" timeOffset="167037.6">17543 5063 3817 0,'0'-2'231'16,"6"-2"74"-16,8-5 64 15,19-8 22-15,18-5 14 16,21-11-11-16,19-4-137 16,10-2-136-16,5-2-239 15,-4-14-1116-15,-9 15 0 16,-14-1 0 0,-18 3 0-16</inkml:trace>
  <inkml:trace contextRef="#ctx0" brushRef="#br0" timeOffset="167500.07">18445 4507 4139 0,'-3'-12'434'16,"-1"-1"-1"-16,0 2 1 15,2 1-1-15,1 10 1 16,4 15-1-16,5 12 1 16,6 9-1-16,3 14 1 15,4 9-284-15,-2 2-150 16,1-3 0-16,1-3 0 15,-8-8 0 1,-3-11 0-16,-2-9 0 16,-5-7 0-16,-1-8 0 15,-2-9 0-15,-6-4 0 16,-5-12 0-16,-6-12 0 16,-7-12 0-16,-3-18 0 15,4-12 0-15,5-10 0 16,8-2 0-16,7 2 0 15,13 9 0-15,12 11 0 16,10 14 0-16,14 17 0 16,12 16 0-16,5 19 0 15,-2 17 0 1,-7 14 0-16,-13 12 0 16,-22 9 0-16,-9 3 0 15,-17 0 0-15,-12-3 0 16,-8-6 0-16,-2-6 0 15,-4-8-245-15,4-6-190 16,6-15-1068-16,5-9 2 16,10-11-1-16,6-19 0 15</inkml:trace>
  <inkml:trace contextRef="#ctx0" brushRef="#br0" timeOffset="167976.73">19026 4428 5502 0,'0'-8'299'0,"3"2"0"16,4 2-1-16,6 9 1 15,6 14 0-15,5 14-1 16,2 14 1-16,0 12 0 16,-1 7 0-16,-5 4-299 15,-1 2 0-15,-3-4 0 16,-3-11 0-16,-5-10 0 15,-3-14 0-15,-2-10 0 16,-3-15 0-16,-2-6 0 16,-5-14 0-16,-6-11 0 15,-9-16 0 1,-2-17 0-16,-4-13 0 16,5-9 0-16,7-5 0 15,10 2 0-15,4 6 0 16,7 8 0-16,9 13 0 15,7 13 0-15,6 15 0 16,14 15 0-16,9 14 0 16,5 16 0-16,-1 14 0 15,-2 11 0 1,-13 8 0-16,-13 9 0 16,-13 5 0-16,-13 0 0 15,-15-1 0-15,-11-2 0 16,-7-4-209-16,-9-3-213 15,18-12-1090-15,-24-3 0 16,6-13 0-16</inkml:trace>
  <inkml:trace contextRef="#ctx0" brushRef="#br0" timeOffset="168577.78">20403 4185 6229 0,'-8'-15'218'15,"2"-1"0"-15,-3 2 0 16,-6 6 0-16,6 17 0 16,-6 21 0-16,1 12 0 15,0 12 0 1,4 8 0-16,7 3-218 16,2-4 0-16,-2-5 0 15,3-7 0-15,3-14 0 16,-3-12 0-16,0-7 0 15,0-12 0-15,0-15 0 16,0-14 0-16,0-17 0 16,0-19 0-16,2-19 0 15,3-5 0-15,2-4 0 16,1 6 0-16,1 16 0 16,1 18 0-16,1 17 0 15,4 18 0 1,11 16 0-16,11 14 0 15,7 14 0-15,5 14 0 16,2 8 0-16,-5 7 0 16,-4-3 0-16,-2 0 0 15,-9-5 0-15,-4-7 0 16,-8-7 0-16,-8-11 0 16,-6-7-248-16,-5-5-343 15,-21-30-879-15,-24 18 0 16,-25-2 0-16,-19-2 0 15</inkml:trace>
  <inkml:trace contextRef="#ctx0" brushRef="#br0" timeOffset="168724.74">20187 4520 4372 0,'7'-6'313'0,"12"-9"85"16,21-4 1 0,20-4 0-16,13-3 0 15,18-1-1-15,6 5-226 16,-5 7-198-16,15 1-1338 15,-29 7 0-15,-8 3 0 16,-10 2 0-16</inkml:trace>
  <inkml:trace contextRef="#ctx0" brushRef="#br0" timeOffset="168919.03">21289 4343 8166 0,'0'2'3'16,"4"4"0"-16,0 4-1 15,-4 11 1-15,0 7 0 16,-9 10-1 0,-9 6 1-16,-11 7 0 0,-3 4-520 15,-4 0-1017 1,-1-5 0-16,8-12 0 16,19-20 0-16</inkml:trace>
  <inkml:trace contextRef="#ctx0" brushRef="#br0" timeOffset="169428.25">21793 4048 4498 0,'-6'-4'399'0,"-2"-1"-1"16,2-2 1-16,1 1 0 16,1 1-1-16,6 1 1 15,12-3 0-15,19-5 0 16,19-4-1-16,20-6-293 15,22-4-105-15,1-1 0 16,-8 1 0-16,-12 5 0 16,-15 3 0-16,-20 10-84 15,-13 4-204-15,-14 8-225 16,4 0-948-16,-28 17 0 16,-16 6 0-1,-15 10 0-15</inkml:trace>
  <inkml:trace contextRef="#ctx0" brushRef="#br0" timeOffset="169624.72">21903 4319 4627 0,'0'0'396'0,"0"0"0"16,4 0 0-16,10-4 0 16,15-4 0-16,18-8 0 15,21-9 0-15,12-5 0 16,2-3 0-16,-6 1-580 15,-8 5-134-15,-19 4-187 16,25-2-931-16,-56 11 0 16,-16-1 0-16,-15 5 0 15</inkml:trace>
  <inkml:trace contextRef="#ctx0" brushRef="#br0" timeOffset="169894.51">21905 3660 5502 0,'-7'-17'299'16,"1"1"0"-16,-1-2-1 15,1 4 1-15,6 18 0 16,13 20-1-16,5 13 1 16,6 19 0-16,5 13 0 15,3 15-299-15,-6 4 0 16,-4 1 0-16,-5-1 0 15,-1-5 0-15,-1-11 0 16,1-8-146-16,-2-10-274 16,24-13-1105-1,-26-9 0-15,1-15 0 16</inkml:trace>
  <inkml:trace contextRef="#ctx0" brushRef="#br0" timeOffset="170140.72">22200 3592 5693 0,'-7'-28'278'15,"-2"-2"-1"-15,4 3 1 16,1 5-1-16,8 28 1 16,10 29-1-16,6 17 1 15,7 20-1-15,8 12 1 16,4 7-278-16,-1 4 0 15,0-3 0-15,-2-6-267 16,5-7-371 0,-9-15-819-16,1-17 0 15,1-14 0-15,-3-16 0 16</inkml:trace>
  <inkml:trace contextRef="#ctx0" brushRef="#br0" timeOffset="170669.27">23098 3992 5668 0,'-4'-26'280'16,"-8"-3"0"-16,-8-5 1 16,-10-4-1-16,-3 15 0 15,-16 13 1-15,-5 8-1 16,-6 14 0-16,3 13 1 15,8 15-281-15,15 10 0 16,17 5 0-16,11 2 0 16,17-5 0-16,12-6 0 15,14-13 0-15,9-10 0 16,7-14 0-16,-3-9 0 16,-2-11 0-16,-8-14 0 15,-9-12 0 1,-6-17 0-16,-8-13 0 15,-5-17 0-15,-7-5 0 16,-7-5 0-16,-11 0 0 16,-12 4 0-16,-11 7 0 15,-9 14 0-15,-6 11 0 16,3 15 0-16,3 21 0 16,9 15 0-16,10 23 0 15,14 26 0-15,14 12 0 16,23 14 0-16,18 9 0 15,12-1 0 1,10-5 0-16,4-7 0 16,-4-7 0-16,-2-9-144 15,-3-9-212-15,4-7-343 16,-12-8-699-16,-2-7 0 16,-10-11 0-16,-7-4 0 15</inkml:trace>
  <inkml:trace contextRef="#ctx0" brushRef="#br0" timeOffset="171057.76">23693 3782 3999 0,'0'-18'446'0,"-1"-1"1"16,-5-3 0-16,-13 2 0 15,-10 12-1-15,-19 16 1 16,-7 9 0-16,0 9-1 15,8 5 1-15,18 5-275 16,17-4-172-16,11-4 0 16,14-3 0-16,13-10 0 15,12-5 0-15,8-10 0 16,3-6 0-16,-2-8 0 16,-9-7 0-16,-15-1 0 15,-10 0 0-15,-7 5 0 16,-4 5 0-1,-1 7 0-15,-1 7 0 16,7 5 0-16,2 3 0 16,8 4 0-16,2 0 0 15,7 0 0-15,0-3-174 16,3-3-141-16,4-6-187 16,12-7-938-16,-16-2 0 15,-9-7 0-15</inkml:trace>
  <inkml:trace contextRef="#ctx0" brushRef="#br0" timeOffset="171761">23931 3387 4154 0,'-20'-49'430'15,"-5"-9"0"-15,-5-3 0 16,0-4 0-16,12 32-1 16,4 21 1-1,0 16 0-15,6 13 0 16,4 19 0-16,1 19-262 15,10 13-168-15,9 12 0 16,3 3 0-16,4-1 0 16,4-9 0-16,-2-5 0 15,-5-13 0-15,-4-9 0 16,-3-13 0-16,-5-7-3 16,-7-10-6-16,2-8-7 15,-10-4 7-15,-5-5 9 16,0-6 0-16,-2-3 0 15,2-1 0-15,8-5 0 16,4 0 0 0,9-4 2-16,14 0 8 15,13-4 5-15,8-4-5 16,10 0-10-16,4 3 0 16,-3 0 0-16,-5 0 0 15,-2 0 0-15,-6 3 0 16,-9 0 0-16,-11 4 0 15,-12 7 0-15,-7 1 0 16,-8 7 0-16,-14 3 0 16,-11 7 0-16,-12 11 0 15,-8 7 0-15,-2 9 0 16,11 6 0-16,14 2 0 16,17-5 0-1,9-4 0-15,12-10 0 16,8-7 0-16,13-10 0 15,4-10 0-15,5-10 0 16,-1-10 0-16,-9-7 0 16,-5-6 0-16,-9-3 0 15,-9 1 0-15,-5 10 0 16,-3 8 0-16,0 10 0 16,0 13 0-16,6 12 0 15,1 10 0-15,9 8 0 16,4 7 0-1,4 5 0-15,5-5-188 16,9 0-423-16,-7-4-867 16,-7-1 0-16,-10-1 0 15,-8 3 0-15</inkml:trace>
  <inkml:trace contextRef="#ctx0" brushRef="#br0" timeOffset="172042.64">23222 4881 8191 0,'-3'10'0'15,"1"2"0"-15,4 1 0 16,11-1 0-16,22-1 0 16,13-10 0-16,18 1 0 15,15-6 0 1,7-4 0-16,3-2 0 15,-3-6 0-15,0-4 0 16,-6-7 0-16,-5-2 0 16,-9-11 0-16,-3-7-325 15,-2-51-1248-15,-2 22 0 16,-8-13 0-16,8-26 0 16</inkml:trace>
  <inkml:trace contextRef="#ctx0" brushRef="#br0" timeOffset="177765.83">1352 8054 2445 0,'0'-3'185'16,"0"1"46"-16,0-3 59 15,0-1 38-15,-1 0 38 16,1 2 76-16,0 0 100 16,-2 2 46-16,2-1 0 15,0 1-137-15,-1 1-47 16,1 1-47-16,0 0-59 15,-2 1-37-15,1 6-39 16,1 7-76 0,0 11-99-16,0 9-47 15,3 10 0-15,0 3 0 16,2 2 0-16,3 0 0 16,2 1 0-16,-2-3 0 15,1-1 0-15,-1-3 0 16,0-3 0-16,-1-5 0 15,-2-4 0-15,-1-5 0 16,0-4 0-16,-1-5 0 16,-2-3 0-16,-1-5 0 15,2-4 0 1,-2-1 0-16,0-3 0 16,0-1 0-16,-2-2 0 15,-5-4 0-15,-3-6 0 16,-5-7 0-16,-6-9 0 15,-2-6 0-15,-2-2 0 16,5-2 0-16,0 4 0 16,7 4 0-16,3 6 0 15,4 7 0-15,3 8 0 16,2 3 0-16,1 3 0 16,0 1 0-1,0 5 0-15,3 6 0 16,4 7 0-16,4 6 0 15,4 9 0-15,3 5 0 16,3-1 0-16,-2 0 0 16,1-1 0-16,-4-2 0 15,-1-5 0-15,-3-7 0 16,-3-5 0-16,-2-3 0 16,-4-6 0-16,-2-3 0 15,4-2 0-15,3-2 0 16,8-11 0-16,9-10 0 15,12-10 0 1,15-17-352-16,23-23-1215 16,13-7 0-16,2-13 0 15,-5-11 0 1</inkml:trace>
  <inkml:trace contextRef="#ctx0" brushRef="#br0" timeOffset="185356.36">6718 8674 4144 0,'0'-6'234'16,"0"-1"133"-16,0-1 55 15,0 2 0-15,0 2-1 16,0 3 1-16,0 0 0 15,2 2 0-15,6 6 0 16,2 1-172-16,5 5-62 16,4 4-133-16,1 0-55 15,-3-3 0-15,-1-2 0 16,-3-5 0-16,1-6 0 16,4-1 0-1,-1-12 0-15,9-7 0 16,8-17-224-16,6-9-262 15,7-28-1010-15,3 15 0 16,-3 3 0-16,-8 11 0 16</inkml:trace>
  <inkml:trace contextRef="#ctx0" brushRef="#br0" timeOffset="186049.01">8034 9108 5700 0,'0'-2'277'16,"0"-1"0"-16,-2 1-1 15,2 0 1-15,0 2 0 16,2 0-1-16,0 2 1 16,0 3 0-16,1 0 0 15,3-1-277 1,-1 1 0-16,-3-1 0 15,-1-4 0-15,1 0 0 16,2 0 0-16,2-4 0 16,8-8 0-16,8-7 0 15,7-10-24-15,15-9-405 16,7-46-1118-16,5 31 0 16,-4 3 0-16,-8 6 0 15</inkml:trace>
  <inkml:trace contextRef="#ctx0" brushRef="#br0" timeOffset="186693.64">9238 9439 5488 0,'0'0'297'15,"0"0"0"-15,0 0 1 16,0 0 0-16,0 0-1 16,0 0 1-16,0 0-1 15,2 0 1-15,0 0-1 16,0 1-271-1,-2 2-26-15,1-2 0 16,-1 2 0-16,3-3 0 16,1 2 0-16,-4-4 0 15,8 2 0-15,5-8 0 16,10-7 0-16,9-13 0 16,12-8-340-16,6-12-1230 15,0 1 0-15,-8 2 0 16,-13 7 0-16</inkml:trace>
  <inkml:trace contextRef="#ctx0" brushRef="#br0" timeOffset="187337.82">8047 9921 5946 0,'2'0'247'0,"1"3"0"16,2 4 0-16,1 3 0 15,3 4 0-15,2 5 1 16,1-3-1-16,-1-2 0 16,0 0 0-16,2-6-226 15,1-3-21 1,6-5 0-16,9-10 0 16,9-8 0-16,10-14-148 15,13-11-366-15,8-17-991 16,0-7 0-16,-6-6 0 15,-13 2 0-15</inkml:trace>
  <inkml:trace contextRef="#ctx0" brushRef="#br0" timeOffset="190868.89">2910 10472 2502 0,'0'-1'149'0,"0"0"33"15,0 0 43-15,0-2 41 16,0-1 31-16,0 1 25 16,0 2 12-16,-1-1 3 15,2 0 1-15,-1 1-107 16,0 1-19-16,1 0-21 15,2 0-16-15,3 0-10 16,2 0-21-16,0 3-16 16,2-2-7-1,-2 1 4-15,-1 2 2 16,3 1 0-16,-3-3-18 16,3 0-8-16,-1 0-27 15,4-2-14-15,1-2-15 16,8-7-111-16,2-5-129 15,11-10-234-15,1-20-850 16,3 2 0-16,-4-4 0 16,-13-1 0-16</inkml:trace>
  <inkml:trace contextRef="#ctx0" brushRef="#br0" timeOffset="191897.32">3223 10964 3263 0,'0'0'152'15,"0"0"19"-15,0 0 9 16,0 0 11 0,0 0 24-16,2 0 13 15,2 0 17-15,4 0 22 16,4 0 18-16,2 0-116 16,0 0-20-16,-1 0-9 15,-1 0 11-15,0 0 7 16,5-2-10-16,4-7-10 15,5-7-61-15,9-10-119 16,2-11-189-16,12-12-234 16,-5-17-652-16,-5 17 0 15,-12 7 0 1,-11 8 0-16</inkml:trace>
  <inkml:trace contextRef="#ctx0" brushRef="#br0" timeOffset="192776.42">3095 11337 1998 0,'-3'-4'210'0,"-1"1"51"15,0-1 54-15,-1-3 47 16,4 2 36-16,1-2 28 16,-2 3 31-16,2 1 4 15,0 1 1-15,0 2-110 16,0 0-10-16,0 0-3 16,2 2-19-16,-1-1-47 15,1 1-37-15,2 2-26 16,-1-2-32-16,-2-1-4 15,2 1-1-15,-2 0-48 16,-1-1-42 0,2 1-47-16,-2-1-36 15,1 0 0-15,2-1 0 16,0 3 0-16,0 0 0 16,3-2 0-16,-2 3 0 15,2-2 0-15,1-1 0 16,0 1 0-16,1-2 0 15,4 0 0-15,6-4 0 16,8-6 0-16,7-10-229 16,13-10-229-16,8-20-1042 15,7-2 0-15,-1-5 0 16,-8-2 0-16</inkml:trace>
  <inkml:trace contextRef="#ctx0" brushRef="#br0" timeOffset="193748.77">3212 11711 2669 0,'-1'0'198'0,"-1"0"37"16,1 0 23-16,-1 0 11 15,2-2 8-15,0 2 43 16,2 0 20-16,2 2 82 15,5 2 48-15,2 3-91 16,5 4-50 0,-1 0-32-16,0 3-13 15,-3-5-6-15,0-1-3 16,-4-5-43-16,-1 0-22 16,-2-3-68-16,5 0-47 15,3-5-45-15,7-7-11 16,11-15-62-16,9-9-220 15,13-17-217-15,17-17-1008 16,5 0 0-16,-4-4 0 16,-9 5 0-16</inkml:trace>
  <inkml:trace contextRef="#ctx0" brushRef="#br0" timeOffset="198166.49">3001 12209 3052 0,'0'0'173'0,"0"0"50"0,0 0 29 16,0-1 26-1,0 1 24-15,0 0 27 16,0 0 54-16,0 0 63 15,0 0 59-15,0 0-107 16,0-2-44-16,0 2-50 16,0-1-30-16,0 1-25 15,0 0-24-15,0 0-27 16,0 0-55-16,3 0-62 16,4 0-59-16,2 0-22 15,5 0 0 1,1 0 0-16,3 0 0 15,-1 0 0-15,1 0 0 16,1-2 0-16,4-1 0 16,3-8-117-16,6-6-178 15,3-8-175-15,38-17-991 16,-32-1 0-16,-4-7 0 16,-11 2 0-16</inkml:trace>
  <inkml:trace contextRef="#ctx0" brushRef="#br0" timeOffset="200234.93">3209 12578 2368 0,'0'0'176'16,"0"-1"51"-16,0-1 40 16,0 0 30-16,0 0 21 15,0 0 18 1,0 1 10-16,0 1 5 15,0 0 6-15,2 0-116 16,-1 0-30-16,6 0-40 16,0 1-25-16,4 3-18 15,0-1-14-15,2 1-1 16,-1 0-12-16,1-3 10 16,0-1 4-16,4 0-27 15,2-7-11-15,7-3-117 16,4-6-114-1,8-12-161-15,8-18-915 16,3-1 0-16,2-9 0 16</inkml:trace>
  <inkml:trace contextRef="#ctx0" brushRef="#br0" timeOffset="201310.98">3124 13035 2459 0,'0'0'187'16,"0"-2"46"-16,0 2 34 15,0-2 22-15,0-1 17 16,0 2 16-16,0 0 16 16,0 0 11-16,0 1 3 15,0 0-139-15,0 0-23 16,1 0-15 0,4 0 15-16,2 1-4 15,5 3-4-15,0-1-6 16,2 1-3-16,-2 2-11 15,-1-3 5-15,-3-2-1 16,1-1-20-16,4 0-16 16,-1 0-39-16,6-4-20 15,7-6-136-15,8-9-143 16,9-13-211-16,14-24-946 16,3 2 0-16,1-4 0 15,-10-1 0 1</inkml:trace>
  <inkml:trace contextRef="#ctx0" brushRef="#br0" timeOffset="202748.26">3237 13448 1979 0,'0'-1'186'0,"0"1"32"16,0-1 40-16,0 0 35 16,0-1 21-16,0 2 12 15,0 0 3-15,0 0 12 16,0 0 20-16,0 0-125 15,3 0-41-15,1 3-20 16,3 1-38 0,3 1-32-16,0 2-20 15,2-1-8-15,-4-1-3 16,0-1-13-16,-1-3-21 16,3-1-5-16,2 0-10 15,2-5-29-15,5-8-28 16,10-6-49-16,7-8-96 15,14-10-233-15,12-15-619 16,5-1 0-16,-4-7 0 16,-3-3 0-1</inkml:trace>
  <inkml:trace contextRef="#ctx0" brushRef="#br0" timeOffset="206828.97">2513 13877 1753 0,'0'-5'130'15,"0"1"29"-15,-2-2 45 16,0-2 30 0,-2 3 34-16,1 0 30 15,0 1 28-15,0 0 27 16,3 2 19-16,-2-1-74 15,2 2-45-15,0 1-32 16,0 0-42-16,0 1-17 16,2 4-29-16,1 6-25 15,5 6-26-15,2 9-15 16,5 8-16-16,2 6-10 16,1 4 7-1,2 2 17-15,1 1 19 16,1 1 14-16,1 0 15 15,3 1 6-15,0 1 9 16,1-1-7-16,2-1 1 16,-3 2-3-16,-2-2 3 15,0 0 11-15,1-2 1 16,-5-2-21-16,-1-2 6 16,1 1-3-16,0 1-13 15,-3-6 0 1,1 1 4-16,-4-3 1 15,0-6-8-15,-2-2-26 16,-3-5-22-16,1 0-9 16,0-4-22-16,0 3-9 15,3-2 1-15,-1 2-4 16,2 2-9-16,-1-2 0 16,-1 3 0-16,-1-6 0 15,-2 1 0-15,-2-8 0 16,-2-1 0-1,0 0 0-15,-2-8 0 16,-2 3 0-16,-1-3 0 16,0-2 0-16,0-1 0 15,0 0 0-15,0-1 0 16,-3-4 0-16,-3-7 0 16,-3-2 0-16,-6-7 0 15,-3-4 0-15,-2 0 0 16,0-3 0-16,-1 2 0 15,1-1 0 1,2 4 0-16,0 1 0 16,2 2 0-16,-2 1 0 15,5 5 0-15,1-1 0 16,0 3 0-16,4 2 0 16,2 2 0-16,0 2 0 15,3 3 0-15,1 0 0 16,2 3 0-16,0-2 0 15,-1 2 0-15,2 0 0 16,-1 0 0 0,0 0 0-16,0 0 0 15,5 5 0-15,3 2 0 16,5 6 0-16,6 6 0 16,1 4 0-16,3 4 0 15,2 1 0-15,-3-1 0 16,-2 2 0-16,-2-2 0 15,-4-2 0-15,-3-7 0 16,-4-3 0-16,-4-6 0 16,-1-3 0-1,-2-4 0-15,0-2 0 16,1-6 0-16,1-9-41 16,8-16-223-16,6-19-190 15,11-27-1032-15,8-10 0 16,-1-8 0-16,-2 0 0 15</inkml:trace>
</inkml:ink>
</file>

<file path=ppt/ink/ink5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09:57:35.941"/>
    </inkml:context>
    <inkml:brush xml:id="br0">
      <inkml:brushProperty name="width" value="0.05292" units="cm"/>
      <inkml:brushProperty name="height" value="0.05292" units="cm"/>
      <inkml:brushProperty name="color" value="#FF0000"/>
    </inkml:brush>
  </inkml:definitions>
  <inkml:trace contextRef="#ctx0" brushRef="#br0">10675 1949 5031 0,'0'-1'104'16,"0"1"7"-1,2-2 95-15,3 2 106 16,5 4 13-16,5 3-1 16,6 2 1-16,4 3 0 15,1 5-1-15,1-2-86 16,-2-1-18-16,-6 0-6 16,-1-2-96-16,-6-4-104 15,1 0-14-15,1-5 0 16,12-6 0-16,17-13 0 15,21-17 0-15,21-18 0 16,25-21 0-16,17-23 0 16,8-4-184-1,3-5-253-15,-6 0-1077 16,-21 14 0-16,-22 15 0 16</inkml:trace>
  <inkml:trace contextRef="#ctx0" brushRef="#br0" timeOffset="3137.82">11187 4754 3706 0,'0'0'174'0,"0"-1"33"15,0 1 22-15,0 0 17 16,0 0 19-16,0-2 16 16,0 2 25-16,2 0 105 15,5 2 49-15,3 2-114 16,5 3-61-16,5 6-32 16,1 2-22-16,-2 3-17 15,0-2-20-15,-6-3-14 16,-2-4-27-16,-3-4-103 15,-5-1-50 1,6-4 0-16,8-4 0 16,11-14 0-16,16-14 0 15,20-14 0-15,12-16-8 16,12-13-400-16,7-11-1147 16,-8 11 0-16,-16-2 0 15</inkml:trace>
  <inkml:trace contextRef="#ctx0" brushRef="#br0" timeOffset="4529.97">2763 5814 4069 0,'-2'-5'174'0,"1"-3"62"15,1-1 109-15,-3-1 76 16,3 2 6-16,0 3 0 16,0 2 0-16,4 2 1 15,7 1-1-15,6 1-150 16,9 3-24 0,3 4-61-16,4 3-110 15,-1 4-76-15,-5 1-6 16,-4-1 0-16,-1-1 0 15,-7-4 0-15,-3-2 0 16,-4-3 0-16,0-5 0 16,8-5 0-16,9-13 0 15,8-14 0-15,12-15-282 16,15-16-318-16,8-27-861 16,6 9 0-1,-2 1 0-15,-5 8 0 16</inkml:trace>
  <inkml:trace contextRef="#ctx0" brushRef="#br0" timeOffset="5452.74">4979 5698 3812 0,'-1'-10'212'0,"-2"-1"101"0,-3-2 135 16,4 0 5-1,-3 4 0-15,4 2 0 16,-1 6 0-16,2-1 0 16,2 4 0-16,2 3-152 15,6 3-60-15,0 4-101 16,5 2-134-16,4 4-6 15,-2 0 0 1,0-1 0-16,0-1 0 0,-2 1 0 16,1-4 0-16,-2-3 0 15,-1-3 0 1,2-1 0-16,6-5 0 16,7-9 0-16,8-8 0 15,12-12 0-15,11-11-164 16,9-9-269-16,8-12-1085 15,1 4 0-15,-8 0 0 16,-11 5 0 0</inkml:trace>
  <inkml:trace contextRef="#ctx0" brushRef="#br0" timeOffset="6289.44">8629 5709 4156 0,'-4'0'271'16,"-1"0"77"-16,-1 0 16 15,3 0-2-15,3 0 45 16,0 0 14-16,3 7 0 16,7 2 0-16,4 2 0 15,2 6-173-15,2 0-99 16,0 1-76-1,-4-3-16-15,-4-2 1 16,-3-3-44-16,0-4-14 16,-2-3 0-16,3-3 0 15,11-7 0-15,9-16 0 16,22-17-121-16,27-22-362 16,26-28-1034-16,6-17 0 15,-7-10 0 1,-17-5 0-16</inkml:trace>
  <inkml:trace contextRef="#ctx0" brushRef="#br0" timeOffset="14307.9">7998 8060 4307 0,'0'-11'303'15,"0"-2"102"-15,0 1 0 16,0-5 0-16,0 7 0 16,0 6 0-16,0-1 1 15,0 5-1-15,0 0 0 16,2 5-167-16,2 3-136 16,5 13-102-16,2 6 0 15,5 12 0 1,1 5 0-16,0 6 0 0,2 2 0 15,1 2 0 1,-5 1 0-16,2-2 0 16,-2-2 0-16,1-4 0 15,-5-6 0-15,1-6 0 16,-4-8 0-16,-1-5 0 16,-1-6-169-16,-1-5-155 15,3-6-290-15,-6-19-802 16,0 6 0-16,-2-11 0 15,-8-6 0 1</inkml:trace>
  <inkml:trace contextRef="#ctx0" brushRef="#br0" timeOffset="14641.02">8061 8131 4376 0,'-2'-11'358'0,"-3"1"43"16,3-3 1-16,-1 2-1 16,6 7 1-16,6 3-1 15,13 3 1-15,5 5-1 16,11 3 1-16,7 3-201 16,1 5-157-1,0 2-44-15,0 3 0 16,-6 0 0-16,-2-1 0 15,0-1 0-15,-5-4 0 16,0-2 0-16,-9-2 0 16,0-1 0-16,-3-1-186 15,-6 1-135-15,1-2-196 16,4-4-916-16,-10-4 0 16,-4-2 0-16,-3-8 0 15</inkml:trace>
  <inkml:trace contextRef="#ctx0" brushRef="#br0" timeOffset="14962.81">8373 7799 4401 0,'-7'-11'404'0,"3"-2"1"16,-5 1-1-16,4 0 0 15,5 6 1-15,2 8-1 16,5 7 0-16,7 7 1 16,6 9-1-1,6 9-253-15,4 10-151 16,3 5 0-16,-5 3 0 16,-1 1 0-16,-2 1 0 15,-3-3 0-15,-5-4 0 16,2-4 0-16,-4-4 0 15,6-3-289-15,1-9-268 16,1-45-912-16,-1 28 0 16,-2-13 0-16</inkml:trace>
  <inkml:trace contextRef="#ctx0" brushRef="#br0" timeOffset="15413.64">8849 7803 4739 0,'-5'-10'367'16,"1"1"1"-16,-2-1-1 16,1 1 1-16,3 3-1 15,2 12 1-15,0 8-1 16,6 10 1-1,5 9-1-15,3 13-222 16,8 5-145-16,5 4 0 16,2-4 0-16,-1-2 0 15,3-11 0-15,0-8 0 16,-1-11 0-16,3-11 0 16,-1-3 0-16,-3-10 0 15,-6-4 0-15,-3-8 0 16,-9-8 0-16,-7-6 0 15,-4-7 0-15,-10-1 0 16,-11-4 0-16,-13 2 0 16,-10-2 0-16,-10 4 0 15,-3 6 0 1,-4 5 0-16,8 12-57 16,6 9-229-16,13 12-222 15,14 5-960-15,13 20 0 16,9 4 0-16</inkml:trace>
  <inkml:trace contextRef="#ctx0" brushRef="#br0" timeOffset="15800.97">9319 7647 5293 0,'-5'-12'322'16,"-4"-1"-1"-16,0-3 2 15,1 2-1-15,5 7 0 16,3 4 0-16,0 3 0 15,7 4 0-15,6 9 0 16,5 6-322-16,11 6 0 16,3 9 0-16,1 5 0 15,-1 2 0 1,-1 1 0-16,-6-1 0 16,2-2 0-16,-7-4-306 15,3-5-341-15,-5-2-800 16,-7-1 0-16,-5-7 0 15,-4-4 0-15</inkml:trace>
  <inkml:trace contextRef="#ctx0" brushRef="#br0" timeOffset="16385.68">9341 7711 4405 0,'-16'-20'232'0,"0"-4"115"15,-3-7 47-15,2-4 0 16,11 6 0-16,6 2 1 16,0-1-1-16,6 3 0 15,6 0 1-15,6 0-158 16,11 5-75-16,5 1-114 15,4 4-48-15,3 1 0 16,-4 3 0-16,2 5 0 16,-8 3 0-1,0 2 0-15,-6 5 0 16,-4 7 0-16,-6 2 0 16,-5 6 0-16,-6 10 0 15,-4 3 0-15,-4 4 0 16,-6 2 0-16,-3 1 0 15,-3 0 0-15,-4-2 0 16,-1-1 0-16,3-6 0 16,0-5 0-16,7-3 0 15,2-6 0-15,3-3 0 16,3-3 0 0,2-5 0-16,1-1 0 15,0-1 0-15,0-1 0 16,0-2 0-16,4 1 0 15,7 1 0-15,7 1 0 16,9 0 0-16,9 0 0 16,10-2 0-16,4 2 0 15,11-3-299-15,16-16-1279 16,5 7 0-16,-7-3 0 16,-8-8 0-16</inkml:trace>
  <inkml:trace contextRef="#ctx0" brushRef="#br0" timeOffset="17153.59">8741 9832 4142 0,'-4'0'202'0,"-5"-1"80"15,-2 2 108-15,0 0 31 16,4 2-1-16,0-2 1 16,4 0 0-16,0-1-1 15,9 0 1 1,8-3-159-16,15-10-43 15,13-9-81-15,17-10-106 16,14-10-32-16,2-5 0 16,-3 1 0-16,-10 6-85 15,-12 8-173-15,-14 9-89 16,-15 15-146-16,-8 4-312 16,-13 15-435-16,-16 10 0 15,-11 12 0-15,-12 8 0 16</inkml:trace>
  <inkml:trace contextRef="#ctx0" brushRef="#br0" timeOffset="17353.5">8685 10124 3636 0,'-13'22'302'0,"1"-1"81"16,1-2 42-16,3-2 32 16,19-13 19-16,11-20 0 15,12-6-1-15,8-10 1 16,14-6 0-16,5-7-334 15,-1-1-239-15,4 1-235 16,1-1-347-16,-13-10-644 16,-15 10 0-16,-18 2 0 15,-10 1 0-15</inkml:trace>
  <inkml:trace contextRef="#ctx0" brushRef="#br0" timeOffset="17827.58">8624 9470 5094 0,'-17'-1'337'16,"-1"0"0"-16,1 1 0 15,4-1 0-15,16-1 0 16,19 5 0-16,10-2 0 16,17-1 0-16,16 1 0 15,14-3-273-15,4-3-64 16,7-7 0-16,-2 0 0 15,-4-5 0 1,-3 1 0-16,-13-2 0 16,-8 2 0-16,-12 1 0 15,-8 5 0-15,-9 1 0 16,-8 1 0-16,-5 3 0 16,-4 2 0-16,-8 2 0 15,-4 5 0-15,0 9 0 16,-6 12 0-16,-7 12 0 15,-7 19 0-15,-5 13 0 16,-6 11 0 0,3 8 0-16,5 1 0 15,5-3 0-15,5-4 0 16,9-12 0-16,0-9 0 16,2-11 0-16,2-10 0 15,7-12-468-15,3-16-1076 16,-6-16 0-16,-8-27 0 15,-30-51 0 1</inkml:trace>
  <inkml:trace contextRef="#ctx0" brushRef="#br0" timeOffset="34177.53">10288 8893 5408 0,'-15'-5'303'0,"-5"-1"1"16,0 0-1-16,-5 1 0 16,3 2 0-16,4 3 0 15,-1 0 0-15,4 4 0 16,2 8 0-16,3 9-248 16,8 12-55-16,-1 9 0 15,6 7 0 1,9 4 0-16,5 2 0 15,8-2 0-15,9 0 0 16,6-3 0-16,1-8 0 16,6-8 0-16,-2-7 0 15,3-11 0-15,-2-7 0 16,-8-6 0-16,-2-6 0 16,-5-6 0-16,-6-6 0 15,-8-6 0-15,-7-8 0 16,-5-11 0-1,-10-3 0-15,-6-6 0 16,-12-2 0-16,-10 0 0 16,-11 4 0-16,-4 3 0 15,-1 7 0-15,4 11 0 16,4 11 0-16,13 9 0 16,5 11 0-16,9 9-246 15,7 8-160-15,16 2-288 16,9 5-675-16,8-5 0 15,6-8 0-15</inkml:trace>
  <inkml:trace contextRef="#ctx0" brushRef="#br0" timeOffset="34869.79">10741 8866 5387 0,'0'-12'312'0,"0"0"-1"16,0-1 1-16,-1 2-1 16,2 5 1-16,1 6-1 15,5 4 1-15,6 6-1 16,7 7 1-16,7 8-312 16,8 8 0-1,0 9 0-15,1-1 0 16,-3 0 0-16,-4 0 0 15,-7-6 0-15,-3-4 0 16,-6-3 0-16,-4-7 0 16,-3-3 0-16,-1-9 0 15,-5-2 0-15,0-4 0 16,-2-3 0-16,-7-7 0 16,-8-5 0-16,-6-7 0 15,-11-8 0-15,-4-13 0 16,-2-5 0-1,-4-10 0-15,4-4 0 16,5-1 0-16,10 3 0 16,12 1 0-16,8 8 0 15,12 8 0-15,10 7 0 16,12 5 0-16,7 8 0 16,7 5 0-16,0 11 0 15,-6 5 0-15,-9 9 0 16,-10 11 0-16,-11 12 0 15,-5 12 0-15,-9 8 0 16,-10 5 0 0,3-1 0-16,1-4 0 15,2-9 0-15,3-9 0 16,6-7 0-16,2-9 0 16,2-5 0-16,6-3 0 15,7-5 0-15,7-2 0 16,10-2 0-16,7-5 0 15,1-5 0-15,1-2 0 16,-3-5 0-16,-3 0-211 16,-1-1-207-16,15-3-1095 15,-23 2 2 1,-7-3-1-16,-6-6 0 16</inkml:trace>
  <inkml:trace contextRef="#ctx0" brushRef="#br0" timeOffset="35285.68">11233 8428 4846 0,'-7'-12'363'0,"0"-3"0"16,-1 2-1-16,2-3 1 15,4 7 0-15,0 3 0 16,2 5-1-1,2 0 1-15,6 3 0 16,4 5-283-16,7 4-80 16,7 8 0-16,5 7 0 15,-1 8 0-15,-3 3 0 16,1 3 0-16,-4 3 0 16,-3-4 0-16,2-1 0 15,0-7 0-15,-1-1 0 16,3-9 0-16,3-3 0 15,-4-4 0 1,2-7 0-16,2-3 0 16,3-8 0-16,3-7 0 15,3-9 0-15,2-11 0 16,4-5 0-16,1-9-277 16,2 6-278-16,-4 0-916 15,-6 6 0-15,-10 9 0 16,-13 6 0-16</inkml:trace>
  <inkml:trace contextRef="#ctx0" brushRef="#br0" timeOffset="36433.67">11335 9642 5873 0,'-8'-7'258'16,"1"-2"-1"-16,-1 2 1 15,2-2-1-15,6 8 1 16,6 5-1 0,9 9 1-16,10 10-1 15,10 12 1-15,8 14-258 16,6 8 0-16,-4 4 0 15,1 1 0-15,-4-3 0 16,-6-7 0-16,-3-5 0 16,-2-10 0-16,-5-5 0 15,-5-5 0-15,-2-6 0 16,-6-6 0-16,-4-2 0 16,-5-3-222-16,0-2-212 15,-4-5-378 1,-17 2-532-16,-10 0 0 15,-11-2 0-15,-12 2 0 16</inkml:trace>
  <inkml:trace contextRef="#ctx0" brushRef="#br0" timeOffset="36654.44">11335 10260 3968 0,'-2'-9'346'0,"1"0"58"15,1-1 40-15,3-4 1 16,11 5 0-16,12 4-1 15,13 0 1-15,10 2 0 16,8 2-1-16,2 1-224 16,-2 0-121-1,-5 1-68-15,-4 2-294 16,-5-3-167-16,4 1-334 16,-14 0-580-16,-7-3 0 15,-5-9 0-15,-9-3 0 16</inkml:trace>
  <inkml:trace contextRef="#ctx0" brushRef="#br0" timeOffset="36882.62">11897 9846 5621 0,'-8'-15'285'0,"2"-1"1"16,-1 0 0-16,0-1-1 15,4 13 1 1,6 5-1-16,0 10 1 15,1 7-1-15,2 14 1 16,0 8-286-16,-3 13 0 16,-2 4 0-16,-2 9-246 15,-1 2-283-15,-4-16-954 16,-1 11 0-16,-3-8 0 16,0-12 0-16</inkml:trace>
  <inkml:trace contextRef="#ctx0" brushRef="#br0" timeOffset="37687.58">11478 11095 4686 0,'-12'-9'346'16,"-1"-3"25"-16,-2 0 0 15,-6 1 0 1,4 4 0-16,1 6 0 16,-3 1 0-16,-2 8 0 15,6 6 0-15,-2 10-206 16,4 8-139-16,2 11-26 16,7 7 0-16,0 4 0 15,8 3 0-15,6-4 0 16,8-2 0-16,6-5 0 15,8-7 0-15,6-8 0 16,2-8 0-16,2-7 0 16,-1-11 0-1,0-5 0-15,-2-8 0 16,-4-7 0-16,-5-8 0 16,-3-3 0-16,-5-6 0 15,-5 4-220-15,-4 4-197 16,26 1-1093-16,-31 6 0 15,-7 2 0-15,-2-1 0 16</inkml:trace>
  <inkml:trace contextRef="#ctx0" brushRef="#br0" timeOffset="40965.47">11862 10943 3318 0,'-3'-4'259'16,"-1"-3"112"-16,-1 0 134 15,1 0 0-15,1 0 0 16,0 4 0-16,3-1 0 16,0 3 1-16,0-1-1 15,3 2-179-15,7 5-79 16,7 4-113 0,8 7-134-16,8 4 0 15,7 8 0-15,1 7 0 16,0-1 0-16,0 4 0 15,-5-1 0-15,-1 2 0 16,-5-4 0-16,-2-2 0 16,-7-5 0-16,-5-4 0 15,-3-5 0-15,-9-5 0 16,-2-3 0-16,0-6 0 16,-2-3-20-1,-5-2-91-15,-3-1-37 16,-4-5-48-16,-11-5-19 15,-7-3-4-15,-6-8-3 16,-5-4 5-16,-4-4 10 16,0-2 73-16,2-4 88 15,3-3 157-15,4-1 37 16,5-2 48-16,5 3 19 16,10 0 4-16,8 4 3 15,5 3-5-15,9 3-10 16,10 1-73-1,6 4-68-15,7 5-66 16,8 5 0-16,0 7 0 16,-3 10 0-16,-9 13 0 15,-10 9 0-15,-7 12 0 16,-8 6 0-16,-4 6 0 16,-6-1 0-16,1-5 0 15,2-4 0-15,-1-7-136 16,3-9-142-16,4-6-147 15,4-7-226-15,2-49-689 16,3 32 0 0,3-4 0-16,6-7 0 15</inkml:trace>
  <inkml:trace contextRef="#ctx0" brushRef="#br0" timeOffset="41373.29">12210 10726 4842 0,'0'-11'363'16,"-2"-3"1"-16,0 0-2 15,2-1 3-15,-2 7-2 16,4 6 1-16,3 2-1 16,4 1 1-1,8 5-1-15,6 7-285 16,6 6-78-16,3 9 0 15,3 5 0-15,-8 4 0 16,1 1 0-16,-4 1 0 16,-4 3 0-16,-4-4 0 15,0-4 0-15,0-6 0 16,-2-3 0-16,-4-6 0 16,2-5 0-16,1-3 0 15,-3-4 0-15,6-5 0 16,6-3 0-1,2-11 0-15,8-9 0 16,3-9 0-16,4-13 0 16,4-10-400-16,0-11-1158 15,-4-2 0-15,-11-3 0 16,-11 4 0 0</inkml:trace>
  <inkml:trace contextRef="#ctx0" brushRef="#br0" timeOffset="49700.95">12924 3256 3880 0,'0'0'213'0,"0"-2"28"16,0 2 63-16,0 0 21 16,0 0 6-16,5-2 32 15,7-4 32 1,6-1 32-16,11-3 21 16,9-2-172-16,5 0-41 15,3 1-27-15,-2 1-64 16,-6 2-20-16,-7 2-9 15,-15 2-106-15,-10 3-60 16,-6 1-37-16,-11 1-32 16,-13 4-15-16,-11 1-12 15,-8 8-5-15,-9 0-6 16,3 2 3-16,7-2 3 16,7 0 76-1,5-2 24-15,4-2 4 16,4-1 14-16,6 0 15 15,2-3 11-15,2-1 11 16,1 0 7-16,-2 2 2 16,0 0 2-16,0-3 6 15,4 4 21-15,2-1 25 16,4 0 40-16,0 2 38 16,2 6 10-16,1 3-4 15,0 4-2-15,0 5-5 16,0 4-4-1,0 4-6-15,0 3-18 16,0 2-24-16,0 1-43 16,0 2-37-16,0 0-11 15,0 1 0-15,0-1 0 16,3 1 0-16,-3 0 0 16,2-3 0-16,0 1 0 15,1 2 0-15,-3-4 0 16,3 2 0-16,-3 1 0 15,0-4 0-15,1 4 0 16,-1 0 0 0,0-1 0-16,0 0 0 15,0 1 0-15,0-3 0 16,0-2 0-16,0-3 0 16,0 0 0-16,0-2 0 15,0-2 0-15,0 0 0 16,0 0 0-16,0-5 0 15,0 5 0-15,0 0 0 16,0 0 0-16,0-1 0 16,0 3 0-16,0-5 0 15,0-1 0 1,0-1 0-16,0-1 0 16,0-1 0-16,0-3 0 15,0 2 0-15,0-3 0 16,0-3 0-16,0 2 0 15,0 0 0-15,0-1 0 16,0 1 0-16,0 2 0 16,0 1 0-16,0-1 0 15,0 2 0-15,0 0 0 16,0 3 0-16,0 1 0 16,0-2 0-1,0 2 0-15,0 2 0 16,0-2 0-16,0 1 0 15,2-2 0-15,-2-1 0 16,1-1 0-16,2-3 0 16,0-2 0-16,-2-1 0 15,2 0 0-15,-3-1 0 16,1-1 0-16,1 1 0 16,-1 0 0-16,1-2 0 15,-1-1 0-15,1-2 0 16,-2 2 0-1,1-1 0-15,-1 3 0 16,0 0 0-16,0 0 0 16,2-2 0-16,-2-1 0 15,0-4 0-15,0-2 0 16,0-2 0-16,0-3 0 16,0 1 0-16,0 0 0 15,0 1 0-15,0 1 0 16,0-2 0-16,0 4 0 15,0-3 0-15,0 1 0 16,0-1 0 0,0 0 0-16,0 2 0 15,0-2 0-15,0 3 0 16,0-2 0-16,0 2 0 16,0 2 0-16,0 3 0 15,1 2 0-15,-1 3 0 16,0 3 0-16,2-2 0 15,-2 1 0-15,1-4 0 16,1-1 0-16,-2-2 0 16,1-2 0-16,0 1 0 15,1-3 0-15,-1 2 0 16,1 0 0 0,1 1 0-16,-2 1 0 15,3 1 0-15,-2 1 0 16,-2-2 0-16,1 4 0 15,-1-6 0-15,0 3 0 16,0 0 0-16,2 1 0 16,-2-1 0-16,0-1 0 15,0 0 0-15,1 1 0 16,-1-5 0-16,0 3 0 16,0-3 0-16,0 0 0 15,2-2 0 1,-2 1 0-16,0-3 0 15,1 0 0-15,-1-2 0 16,1-1 0-16,-1-2 0 16,5 2 0-16,-1 1 0 15,6 0 0-15,5 1 0 16,3 0 0-16,7-2 0 16,9-1 0-16,6 1 0 15,6-4 0-15,7-1 0 16,5 3-447-16,-2-3-1101 15,-6-3 0 1,-6-4 0-16,-6-3 0 16</inkml:trace>
  <inkml:trace contextRef="#ctx0" brushRef="#br0" timeOffset="51791.53">12883 6559 2968 0,'0'1'182'0,"0"-1"34"16,0 1 14-16,0-1 8 16,0 0 38-16,4 0 38 15,2 2 63-15,8 1 82 16,9 1 48-16,12 0-104 15,6-1-49-15,8-2-34 16,1-1-15-16,-5-1-7 16,-9 1-39-16,-7 0-38 15,-12 0-73 1,-13 0-97-16,-2 0-58 16,-8 1-36-16,-11 2-17 15,-7 2 10-15,-7 3 2 16,-5 0-2-16,0-1 1 15,1-2-2-15,3 2 13 16,2-3 12-16,1 2 14 16,2-2 6-16,2 0 27 15,5 1 1-15,3-1 7 16,5 1 18-16,4-2 2 16,2-2 2-1,3 1-2-15,1-1 2 16,-1 0-3-16,2 2 0 15,-2 3-9-15,0 3-10 16,0 4-10-16,-1 5-16 16,1 4-3-16,2-1 0 15,1 5 0-15,0 2 0 16,0 1 0-16,1 2 0 16,-1-1 0-16,3 0 0 15,-2-2 0-15,1 1 0 16,1-4 0-1,1 0 0-15,-1-3 0 16,0 0 0-16,1 3 0 16,1-2 0-16,0 0 0 15,-1 2 0-15,1 0 0 16,-2 4 0-16,0 1 0 16,-2 3 0-16,1 4 0 15,-2 2 0-15,1 1 0 16,2 6 0-16,1-2 0 15,3 4 0-15,1 0 0 16,0 2 0-16,1 0 0 16,0 2 0-1,-2-2 0-15,-1-2 0 16,-2-2 0-16,1-3 0 16,-2-5 0-16,0-3 0 15,-1-4 0-15,-1-6 0 16,-1-1 0-16,2-2 0 15,-2 2 0-15,0-1 0 16,0 3 0-16,0 2 0 16,0-1 0-16,-2 1 0 15,-1 0 0 1,-2-3 0-16,-1 2 0 16,-1-4 0-16,1-1 0 15,0 0 0-15,-1-2 0 16,3 1 0-16,-1 2 0 15,1-2 0-15,0 2 0 16,-1 3 0-16,2-1 0 16,-1-1 0-16,3-1 0 15,-2-5 0-15,2-3 0 16,-2-3 0 0,0 1 0-16,1-2 0 15,-1 1 0-15,2 1 0 16,-2 3 0-16,1 0 0 15,-1 2 0-15,2 0 0 16,0 0 0-16,-1-1 0 16,4-1 0-16,-4-1 0 15,2-2 0-15,0 0 0 16,0-1 0-16,0-1 0 16,0 1 0-16,0 1 0 15,2 2 0 1,-1 1 0-16,5-1 0 15,4 5 0-15,9-3 0 0,5 4 0 16,4-3 0 0,2-2 0-16,5-4 0 15,-5-4 0-15,2-4 0 16,-1-2 0-16,1-2 0 16,-3 0 0-16,3-1-231 15,1 1-1361-15,-4-2 0 16,0-5 0-16</inkml:trace>
  <inkml:trace contextRef="#ctx0" brushRef="#br0" timeOffset="53665.85">12979 9544 3285 0,'-10'3'165'16,"2"-1"37"-16,-1 0 9 15,1-2 6-15,6 0 24 16,7 0 36-16,7 0 38 15,8 0 46-15,14 0 32 16,10-4-70-16,13-3-78 16,2 1-28-1,-4-3-12-15,-10-2-4 16,-12 4-43-16,-13 1-68 16,-11 2-53-16,-6 2-62 15,-8 2-75-15,-6-2-37 16,-12 5-26-16,-8 2-25 15,-11 1-11-15,-5 5-15 16,-4-3 16-16,5 4 31 16,0 1 14-16,7-2 17 15,7-1 53-15,5 3 33 16,11-7 35-16,6 0 24 16,5-3 22-1,4-2 16-15,1 1 9 16,0-1 8-16,0 0 21 15,0 3 8-15,0 2 23 16,0 5 30-16,0 7 36 16,3 3 32-16,-2 4 8 15,4 4 19-15,3 3 1 16,4 4-6-16,-2 1-21 16,3 3-9-16,-2-1-32 15,1 1-43 1,-5 1-47-16,-3-1-38 15,-1 1-16-15,-1 1-24 16,-2 1-6-16,0-2 0 16,0 0 0-16,0-1 0 15,0-3 0-15,0-2 0 16,1-3 0-16,2-1 0 16,-1-1 0-16,1 2 0 15,-2 2 0-15,-1-3 0 16,0 6 0-16,0-2 0 15,0 2 0 1,3-2 0-16,-3-1 0 16,0-1 0-16,0 0 0 15,0-3 0-15,0 2 0 16,-4-3 0-16,-2 1 0 16,-2 2 0-16,0-1 0 15,-1 0 0-15,2 0 0 16,3 0 0-16,2-4 0 15,1 2 0-15,1-1 0 16,0-2 0-16,0 2 0 16,0 1 0-1,0 0 0-15,0 1 0 16,0-2 0-16,0 2 0 16,0-3 0-16,0 4 0 15,0-2 0-15,0 3 0 16,0-1 0-16,0-2 0 15,0 0 0-15,0 0 0 16,-2 3 0-16,-1-4 0 16,-1 0 0-16,-1 2 0 15,0 0 0 1,2-3 0-16,2 0 0 16,1 2 0-16,0-2 0 15,0 1 0-15,1-1 0 16,-1 0 0-16,0-2 0 15,0 0 0-15,-3 0 0 16,2 0 0-16,-2-1 0 16,1 0 0-16,-1-2 0 15,2-1 0-15,1-6 0 16,-2 0 0-16,1-1 0 16,-2-4 0-1,2-1 0-15,-1-1 0 16,2 0 0-16,-2-3 0 15,4-2 0-15,-2 0 0 16,6-2 0-16,9-1 0 16,8 0 0-16,14 0 0 15,15-4 0-15,9-1 0 16,1-1 0-16,4-3 0 16,-3-1-240-16,-1 2-391 15,-12-1-834-15,-5-1 2 16,-13 0-1-16</inkml:trace>
  <inkml:trace contextRef="#ctx0" brushRef="#br0" timeOffset="54884.69">12891 12799 2445 0,'-3'0'169'16,"2"0"47"-16,-2 0 33 15,2 0 27-15,1 0 19 16,0 0 19-16,1 0 17 16,-1 0 18-16,0 0 42 15,0 0-49-15,3 1 11 16,-2 5 1-16,4 0-15 15,2 4-27-15,2 3-19 16,2 0-19-16,-1 0-17 16,-1-2-19-16,1 1-41 15,-4-2-84 1,-2-4-47-16,-1-3-48 16,0 3-18-16,-1-4 0 15,-1-1 0-15,0-1 0 16,1 0 0-16,-2 0 0 15,4-1 0-15,3 1 0 16,2-2 0-16,4-4 0 16,7-1 0-16,6-6 0 15,10-4-283-15,42-5-1298 16,-27-4 0-16,1-1 0 16,-4-2 0-1</inkml:trace>
  <inkml:trace contextRef="#ctx0" brushRef="#br0" timeOffset="57639.43">14802 12906 3038 0,'0'0'187'0,"0"0"35"16,0 0 29-16,1-3 25 15,-1 3 24-15,0 0 22 16,5 0 94-16,1-1 78 16,2 1 29-16,4 0-121 15,-1 1-61-15,2 3-35 16,-4-2-29-16,-3 3-25 15,0-3-24 1,-2 3-23-16,1-5-92 16,3 0-80-16,5-6-28 15,4-6-5-15,2-10-245 16,7-11-251-16,6-28-994 16,4 11 0-16,3-3 0 15</inkml:trace>
  <inkml:trace contextRef="#ctx0" brushRef="#br0" timeOffset="60617.52">12944 13286 3936 0,'0'-1'116'0,"0"0"5"15,0 1 21-15,3-1 35 16,5 2 31-16,5 4 43 16,6 6 63-16,1 4 56 15,6 4 55-15,-4 6-82 16,-1-1-24-16,-5-4-6 16,-2-3-20-1,-5-5-36-15,3-5-29 16,1-5-45-16,4-3-62 15,9-9-56-15,6-8-56 16,10-9-119-16,4-8-200 16,12-7-304-16,2-40-817 15,5 34 0-15,-8 3 0 16,-11 5 0-16</inkml:trace>
  <inkml:trace contextRef="#ctx0" brushRef="#br0" timeOffset="67677.69">13097 13834 1808 0,'-2'-3'166'16,"-1"-2"39"-16,2 0 29 16,-2-1 29-16,1 3 34 15,2-1 25-15,2 3 29 16,-4-3 31-16,2 3 22 15,0-2-99-15,0 0-38 16,0 2-27-16,0 1 82 16,0-2 53-16,3 2-20 15,5 3-27-15,4 3-30 16,2 0-29 0,3 1-24-16,0 4-16 15,-3-1-12-15,-2-3-12 16,-1-1-111-16,-2-2-84 15,-3 1-10-15,1-2 0 16,-1 0 0-16,1-2 0 16,-2 0 0-16,0-1 0 15,0 0 0-15,2 0 0 16,7 0 0-16,4-4 0 16,9-6-218-16,15-6-227 15,9-12-1060 1,4-5 0-16,1-3 0 15,-10-1 0-15</inkml:trace>
  <inkml:trace contextRef="#ctx0" brushRef="#br0" timeOffset="71338.63">13065 14330 1629 0,'0'0'156'0,"0"0"29"15,0 0 33-15,0 0 28 16,0 0 38-16,0 0 39 16,0 0 35-16,0 0 29 15,0 0 14-15,0 0-105 16,0 0-40-16,1 0 7 16,2 1-14-16,6 1 39 15,1 5 4 1,7 1-4-16,1 5 1 15,5 3-14-15,-3-2-9 16,-3 2-8-16,0 0-2 16,-2 0-37-16,-4-6-18 15,-2 0-69-15,0-4-39 16,-2-1-37-16,3-4-36 16,5-2-13-16,8-7-7 15,7-6 0-15,8-7-84 16,8-9-201-1,13-7-393-15,-3-5-750 0,2-2 0 16,-8-2 0 0,-9 4 0-16</inkml:trace>
  <inkml:trace contextRef="#ctx0" brushRef="#br0" timeOffset="74121.36">13026 14891 2962 0,'-2'-1'162'0,"2"-2"27"15,0 2 21 1,0-2 16-16,0 2 16 15,0-1 28-15,0 2 33 16,2 0 45-16,1 2 106 16,1 4-68-16,6 3-13 15,0 3-28-15,5 3-20 16,-1 1-16-16,1-1-16 16,-3-2-27-16,0-4-34 15,-1-3-45-15,0-2-106 16,-1-2-53-1,8-4-28-15,3-5 0 16,6-5 0-16,11-10-81 16,7-4-186-16,12-6-215 15,25-13-990-15,-6 10 0 16,-2-2 0-16,-3 0 0 16</inkml:trace>
  <inkml:trace contextRef="#ctx0" brushRef="#br0" timeOffset="75187.07">13108 15325 3536 0,'0'-2'204'0,"0"-3"27"16,0 2 21-16,0-1 16 16,1 3 8-16,1 0 50 15,2 1 100-15,2 0 54 16,7 2 0 0,-1 1-148-16,5 1-56 15,-3 5-26-15,3 1-22 16,-2 2-15-16,2 5-9 15,-2 0-50-15,-3-2-99 16,-1-1-55-16,-4-2 0 16,-2-4 0-16,-1-4 0 15,3-3 0-15,5-1 0 16,6-4 0-16,7-9 0 16,14-8 0-1,9-10-248-15,11-8-288 16,9-57-945-16,8 43 0 15,-4-1 0-15,-5-1 0 16</inkml:trace>
  <inkml:trace contextRef="#ctx0" brushRef="#br0" timeOffset="77543.8">13035 15940 4187 0,'0'0'185'0,"0"-1"15"0,0 1 22 15,0-2 90 1,1 4 103-16,4 1 0 16,4 2 1-16,3 4 0 15,6 1-1-15,4 5-151 16,-4-1-34-16,-1-4-14 15,-3-1-22-15,-5-2-90 16,0-5-104-16,-1-1 0 16,0-1 0-16,3-2 0 15,5-5 0-15,4-9 0 16,9-4-186 0,13-13-240-16,13-22-1089 15,11 0 0-15,5-7 0 16,1-7 0-16</inkml:trace>
  <inkml:trace contextRef="#ctx0" brushRef="#br0" timeOffset="103147.58">15574 3441 3048 0,'0'0'170'0,"0"0"40"16,0 0 38-16,0 0 35 15,0 0 22 1,0 0 12-16,0 0 0 15,0 0 57-15,0 0 62 16,3 2-54-16,0 6-25 16,2 0-41-16,4 3-37 15,3 1-35-15,-2-1-23 16,5-1-11-16,-4 1 0 16,-2-5-58-16,1 0-60 15,0-5-72-15,-1 1-20 16,4-4 0-16,1-4 0 15,5-6 0 1,2-9 0-16,6-10 0 16,9-9 0-16,10-7 0 15,13-6-81-15,18-4-386 16,14-49-1061-16,3 40 0 16,-3-3 0-16,-10-2 0 15</inkml:trace>
  <inkml:trace contextRef="#ctx0" brushRef="#br0" timeOffset="105905.27">15977 3971 3892 0,'0'0'156'0,"2"0"8"16,-2 0 4-1,1 0 1-15,-1 0 3 16,3 0 35-16,2 0 80 16,1 0 110-16,3 2 47 15,0 2-137-15,1 3-20 16,2 1-7-16,-2 3-4 16,0 2-2-1,1-1-3-15,-4-2-34 16,1-2-80-16,-2-1-111 15,-1-1-46-15,1-5 0 0,4 0 0 16,6-5 0-16,6-4 0 16,11-9 0-1,9-10 0-15,11-8 0 16,5-10-130-16,13-4-289 16,3-9-1109-16,-2 7 0 15,-14 0 0-15,-17 10 0 16</inkml:trace>
  <inkml:trace contextRef="#ctx0" brushRef="#br0" timeOffset="107237.91">15748 4548 1731 0,'0'0'210'0,"0"0"41"15,0 0 41-15,0 0 34 16,0 0 26-16,0 0 29 16,0 0 19-16,0 0 13 15,0 0 40-15,4 0-19 16,2 0 17-16,3 3-40 15,3 3-41-15,9 4-35 16,0 5-26-16,4 1-28 16,-3 2-20-1,1 0-12-15,-3-2-41 16,-5-2-135-16,-3-4-73 16,0-6 0-16,0-1 0 15,2-5 0-15,4-4 0 16,5-6 0-16,2-4 0 15,7-9 0-15,7-5 0 16,10-3-240-16,15-4-297 16,5-17-946-16,5 7 2 15,-6-4-1-15,-14 0 0 16</inkml:trace>
  <inkml:trace contextRef="#ctx0" brushRef="#br0" timeOffset="108769.22">15784 5107 3059 0,'0'0'184'16,"0"0"24"-16,0 0 15 15,0-1 12-15,0 1 2 16,0 0 15-16,1 0 42 16,5 0 107-16,1 1 96 15,5 3-117-15,2 2-36 16,1 5-24-16,1-3-16 16,-5 3-11-16,2-2-2 15,-3-4-15-15,1 2-42 16,0-2-107-1,2-3-95-15,2-1-32 16,6-2 0-16,7-8 0 16,6-6 0-16,9-8 0 15,11-7 0-15,12-7-272 16,14-5-1311-16,9-7 0 16,-3-7 0-16,-10-2 0 15</inkml:trace>
  <inkml:trace contextRef="#ctx0" brushRef="#br0" timeOffset="112477.51">15983 5609 2398 0,'0'0'162'0,"0"0"20"16,2 0 19-16,-2 0 12 15,0 0 12-15,0 0 14 16,1 0 9-16,-1 0 6 16,0 0 5-16,2 0-115 15,0 0 4-15,4 4 2 16,3 1-1-16,3 5 1 15,0 0-7-15,0 3-9 16,0-1-7-16,-1-1-3 16,-3 0 4-1,2-3-1-15,-2 1-16 16,-1-4 3-16,-2-2 2 16,0 0 34-16,3-3 26 15,6 0 18-15,7-6 2 16,13-9-17-16,12-8-118 15,18-10-138-15,12-9-164 16,8-5-232-16,0-11-809 16,-5 12 0-16,-18 6 0 15,-18 8 0-15</inkml:trace>
  <inkml:trace contextRef="#ctx0" brushRef="#br0" timeOffset="114574.38">16415 6052 390 0,'-1'0'91'15,"-1"0"38"-15,1 0 32 16,1 0 32-16,-2 0 25 16,4 0 22-1,-4 0 19-15,4 0 26 16,-4 0 21-16,1 0-41 16,1 0-14-16,-2 0-23 15,1 0-20-15,2 0-23 16,-2 0-17-16,1 0-11 15,0 0-16-15,0 0-23 16,0 0-15-16,0 0-3 16,0 1 4-16,0 0 7 15,1 4 7-15,1 0 13 16,2 3 13-16,2 1 17 16,1 2 2-1,3 0 5-15,-1-5 3 16,-3 1 7-16,-2-3-14 15,0 0-11-15,-1-1-13 16,-2 1-16-16,2-3-17 16,-1 1-8-16,1-2 3 15,-3 0 11-15,1 0 10 16,2 0 39-16,6 0 12 16,4-3-7-16,7-4-9 15,12-6-4-15,13-7-71 16,9-10-213-1,13-7-278-15,5-26-1018 16,-1 13 0-16,-6-1 0 16</inkml:trace>
  <inkml:trace contextRef="#ctx0" brushRef="#br0" timeOffset="124109.9">16351 8530 5242 0,'-2'-4'319'0,"-3"-1"-1"15,-1-2 0-15,1 0 1 16,5 4-1-16,0 0 0 31,4 3 0-31,5 2 1 0,4 5-1 0,5 1-234 16,7 8-84-16,-2 1 0 15,2 1 0 1,-1-2 0-16,-4-1 0 16,-2-5 0-16,-4-1 0 15,-4-2 0-15,2-4 0 16,8-7 0-16,8-8 0 15,9-10 0 1,15-14 0-16,10-15-257 0,25-10-470 16,2-11-714-16,4-6 0 15,-8 4 0-15,-14 12 0 16</inkml:trace>
  <inkml:trace contextRef="#ctx0" brushRef="#br0" timeOffset="125317.29">16263 11022 4683 0,'0'-4'325'0,"0"0"47"15,-1-2 0-15,1 1 0 16,1 2 0-16,1 3 0 16,4 0 0-16,5 4 0 15,4 4 0-15,6 2-212 16,2 3-113-1,-1 3-47-15,-2 1 0 16,-3-4 0-16,-5-4 0 16,-3-2 0-16,2-4 0 15,5-2 0-15,10-6 0 16,9-9 0-16,9-12 0 16,9-12 0-16,7-18 0 15,12-7-260-15,11-4-243 16,11-20-982-16,0 24 0 15,-6 7 0-15,-20 12 0 16</inkml:trace>
  <inkml:trace contextRef="#ctx0" brushRef="#br0" timeOffset="126802.03">15944 12812 3773 0,'0'2'109'0,"2"-1"31"15,-2 0 48-15,0 2 21 16,3 1 20-16,-1 1 12 15,3 3 38 1,2 0 37-16,3 0 28 16,0-2-38-16,4 0-4 15,3-5-2-15,4-1-40 16,11-9-21-16,7-7-32 16,16-10-196-16,11-11-145 15,11-6-218-15,14-7-1041 16,-21 7 0-16,-19 5 0 15,-18 11 0-15</inkml:trace>
  <inkml:trace contextRef="#ctx0" brushRef="#br0" timeOffset="127772.18">15996 13387 3152 0,'0'4'114'15,"0"1"32"-15,0 0 13 16,0 2 17-16,0-1 21 15,0-1 26 1,3-2 34-16,4-1 21 16,8-2 6-16,9-4-66 15,11-5-46-15,8-5-46 16,8-6-117-16,10-5-200 16,12-13-873-16,4 4 0 15,-6-1 0-15</inkml:trace>
  <inkml:trace contextRef="#ctx0" brushRef="#br0" timeOffset="129649.21">16077 13775 2686 0,'0'-3'160'16,"0"-1"56"-16,0-3 48 16,0 1 50-16,0-2 32 15,0 2 44 1,0 4 40-16,0-2 30 16,0 3 18-16,0 1-110 15,0 0-2-15,0 2-20 16,0 8-48-16,-1 8-49 15,-1 8-33-15,2 11-44 16,-2 10-40-16,1 6-29 16,1 7-19-16,1 7-7 15,-1 3-41-15,0 3-36 16,0 1 0 0,0-2 0-16,-2-1 0 15,-1-4 0-15,0-1 0 16,-1 1 0-16,0-4 0 15,2 0 0-15,2-1 0 16,0-5 0-16,0-5 0 16,2-3 0-16,-2-7 0 15,2-4 0-15,1-1 0 16,1-2 0-16,1-2 0 16,1-1 0-16,-3-4 0 15,0 0 0-15,1-6 0 16,-3-4 0-1,2-4 0-15,-2-3 0 16,2-4 0-16,-3-3 0 16,2-2 0-16,-2-2 0 15,0 1 0-15,0-1 0 16,0 0 0-16,0 0 0 16,0-2 0-16,-5-4 0 15,-3-8 0-15,-4-8 0 16,-1-9 0-1,-4-4 0-15,0-12 0 16,2 0 0-16,2 1 0 16,-1-3 0-16,1 8 0 15,0 4 0-15,3 7 0 16,1 5 0-16,2 9 0 16,3 6 0-16,1 1 0 15,3 4 0-15,0 2 0 16,0 1 0-16,0 2 0 15,0 2 0-15,0 8 0 16,1 7 0-16,1 9 0 16,2 7 0-16,3 6 0 15,0 7 0 1,5 4 0-16,-1-1 0 0,1-1 0 16,1 1 0-16,0-4 0 15,-4-4 0 1,1-7 0-16,-2-9 0 15,-3-8 0-15,-1-6 0 16,3-7 0-16,6-5 0 16,5-11 0-16,6-10 0 15,6-12 0-15,7-15-192 16,11-17-278-16,9-46-1035 16,3 21 0-16,-1 1 0 15,-9 4 0-15</inkml:trace>
  <inkml:trace contextRef="#ctx0" brushRef="#br0" timeOffset="130257.39">16150 13861 3130 0,'-3'-3'176'0,"1"-1"47"16,-1 1 26-16,-3-1 22 16,-1 3 20-16,-2 4 16 15,-6 6 67-15,-4 7 69 16,-2 7 36-16,-2 10-98 15,-1 3-49 1,2 4-41-16,-1-2-22 16,6-10-22-16,7-4-20 15,5-9-16-15,3-7-68 16,2-6-68-16,2-7-36 16,0-9-20-16,5-10-9 15,3-8-6-15,6-8-4 16,2 3 0-16,-1 7 0 15,1 6 0-15,3 16 0 16,3 8 0 0,8 9 0-16,7 12 0 15,10 8-347-15,9-2-1221 16,4 6 0-16,0-13 0 16,-4-11 0-16</inkml:trace>
</inkml:ink>
</file>

<file path=ppt/ink/ink5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09:59:55.982"/>
    </inkml:context>
    <inkml:brush xml:id="br0">
      <inkml:brushProperty name="width" value="0.05292" units="cm"/>
      <inkml:brushProperty name="height" value="0.05292" units="cm"/>
      <inkml:brushProperty name="color" value="#FF0000"/>
    </inkml:brush>
  </inkml:definitions>
  <inkml:trace contextRef="#ctx0" brushRef="#br0">15197 1661 2098 0,'-6'-4'186'0,"-3"-1"23"16,0-3 68-16,-4-3 51 16,4 1 40-16,1 0 32 15,3 1 65-15,-2 0 104 16,3 2 45-1,1-1-127-15,2 5-49 16,1 1-25-16,3 1-67 16,8 4-51-16,6 4-41 15,6 4-31-15,9 2-65 16,4 3-105-16,2-1-43 16,-1-2-10-16,-5-1 0 15,-4-2 0-15,-4-4 0 16,-2-2 0-16,-2-1 0 15,5-6 0-15,8-6 0 16,6-9 0 0,9-12 0-16,12-14 0 15,12-18 0-15,10-11 0 16,17-12 0-16,15-9-312 16,24-6-333-16,3 6-801 15,-7-1 0-15,-23 7 0 16,-23 8 0-1</inkml:trace>
  <inkml:trace contextRef="#ctx0" brushRef="#br0" timeOffset="17978.34">12152 3210 476 0,'1'0'124'16,"2"0"34"-16,2 0 33 15,-1 0 28 1,-1-1 20-16,0 1 32 15,0-5 37-15,-3 1 31 16,1-1 32-16,-1-1-53 16,0 3-3-16,0-2-3 15,0 1-9-15,0-2-14 16,-3 2 2-16,-3 2-30 16,-2 1-36-16,-6 1-25 15,-3 0-28-15,-1 1-40 16,-1 3-25-16,-1 1-29 15,1 2-21 1,4 1-15-16,4 1-20 16,2-3-6-16,5-1-4 15,3-2-8-15,2-2-10 16,-1-1 8-16,4 0 4 16,9 0 4-16,8-4 3 15,7-3 6-15,8-1 1 16,3-4 5-16,-5-3 3 15,-10 5 4-15,-9 2 10 16,-8 3-1-16,-6 5 10 16,-9 0 25-1,-8 0 2-15,-12 4 5 16,-4 4 20-16,-8 1 28 16,4 2 20-16,9-1 12 15,8-2-5-15,6-2-8 16,9-1-29-16,0-1-41 15,4-3-13-15,0 6-2 16,-2 1-18-16,-1 4-28 16,-3 4-17-16,-2 4-5 15,0 3 12-15,-1 4 32 16,-2 2 13 0,1 3 13-16,1 1 6 15,-1 6-9-15,-3 3-6 16,6 2-1-16,-1 5-2 15,0 1-8-15,5 1-13 16,3 0-28-16,0 1-6 16,0-2 0-16,2-3 0 15,-1-1 0-15,4-2 0 16,0-1 0-16,1-2 0 16,-2 2 0-16,-1-1 0 15,-1-1 0 1,-2 2 0-16,0 2 0 15,0 1 0-15,0-1 0 16,0-1 0-16,0 0 0 16,0-4 0-16,0-3 0 15,0 5 0-15,0-4 0 16,0-1 0-16,0 0 0 16,0 2 0-16,1-4 0 15,1-1 0-15,0 2 0 16,1 0 0-16,1-3 0 15,-1-4 0 1,0 0 0-16,0 1 0 16,-1-5 0-16,0-2 0 15,0-1 0-15,-1-1 0 16,-1-3 0-16,2 1 0 16,-2 2 0-16,1 0 0 15,-1 4 0-15,0 0 0 16,0 2 0-16,0-1 0 15,0-1 0-15,0 0 0 16,2 0 0-16,-1 0 0 16,0-1 0-1,1-3 0-15,1-2 0 16,0-2 0-16,0-1 0 16,-1 1 0-16,1-3 0 15,0 3 0-15,2-3 0 16,1-1 0-16,-2-2 0 15,3-2 0-15,2-2 0 16,2-1 0-16,9-2 0 16,8-2 0-16,8 1 0 15,20-11-319-15,12-21-1255 16,13-6 0-16,0-20 0 16,4-20 0-1</inkml:trace>
  <inkml:trace contextRef="#ctx0" brushRef="#br0" timeOffset="20004.04">12076 6048 1980 0,'-6'-1'159'15,"0"1"18"-15,-3-2 17 16,-2 0 16-16,5 0 12 15,0 1 28-15,2 0 26 16,-1-2 23-16,3 3 19 16,0-1-118-16,1 1-17 15,1-1-17-15,1-1-24 16,-1 2 5-16,6-1 6 16,5-1-15-16,11-2-16 15,8-2-16 1,11-2-18-16,2-2-12 15,3-2-9-15,-7 2 1 16,-7 1 6-16,-7 0-24 16,-12 7-26-16,-5-3-11 15,-5 4-12-15,-1 1-6 16,-8 0-1-16,-5 0-6 16,-13 6-11-16,-5-1 2 15,-12 6-6-15,-3 3 11 16,-2 2 2-16,7-1 1 15,3 1 0-15,5 0 2 16,7-5 2 0,5-1 4-16,8-1 8 15,2-3 0-15,6-2 3 16,3-4-2-16,0 4 7 16,0-3 6-16,0 3 6 15,0 2 5-15,0 3 22 16,0 2 40-16,0 4 41 15,0 2 38-15,0 2 36 16,0 6 15-16,1 1 17 16,4 4-7-16,-1 3-5 15,2 2-9 1,1 5-22-16,-1 2-41 16,-3 4-41-16,-2-1-37 15,-1 1-37-15,0-2-15 16,0 1-23-16,0 1 0 15,0 1 0-15,0-2 0 16,2 5 0-16,-1-1 0 16,3-1 0-16,1 1 0 15,1 2 0-15,-1-2 0 16,0-3 0-16,-1-2 0 16,-1-3 0-1,1 0 0-15,1-3 0 16,1-3 0-16,1 0 0 15,-2-3 0-15,1-3 0 16,0 2 0-16,-2-3 0 16,1 0 0-16,-1 0 0 15,0-3 0-15,-2 3 0 16,1-3 0-16,0 2 0 16,-1-2 0-16,0-1 0 15,1-2 0-15,0-1 0 16,0-2 0-1,-1-1 0-15,3 0 0 16,-1 1 0-16,-1 2 0 16,0-2 0-16,1 0 0 15,-1 1 0-15,0-3 0 16,2-3 0-16,-2-1 0 16,0-3 0-16,0-1 0 15,-1 0 0-15,-1-6 0 16,1 1 0-16,-1-2 0 15,1-2 0-15,1 0 0 16,4 0 0 0,4 0 0-16,4 0 0 15,8 0 0-15,9-3 0 16,11-1 0-16,13-9-206 16,22 1-407-16,2-8-861 15,2-4 0-15,-10-3 0 16,-15-8 0-1</inkml:trace>
  <inkml:trace contextRef="#ctx0" brushRef="#br0" timeOffset="23515.01">12166 8376 1798 0,'-4'0'133'0,"-2"0"24"16,-1 0 11-1,-2 2 4-15,5-4 12 16,0 2 22-16,1 0 19 16,1 0 13-16,2 0 9 15,0 0-92-15,0 0-8 16,6-1 3-16,5 0 2 16,9-4 9-16,8-4-7 15,10-4-18 1,6-2-20-16,-1 2-13 0,-4-2-7 15,-9 4-4-15,-7 4-34 16,-10 2-32-16,-7 2-18 16,-5 1-7-1,-2 2-8-15,-12 3-7 16,-5 3 0-16,-6 2-1 16,-6 3-2-16,-5 4-5 15,1-2 0-15,1 2 1 16,2 1 6-16,-4-1-6 15,9 0 4-15,1-4 11 16,5 0 3-16,6-4 4 16,2 0 5-16,7-4 9 15,0 2 4-15,4-4 7 16,1 1 1 0,-2-2 5-16,2 3 0 15,-1 0 3-15,-1 2 5 16,1 6 0-16,1 1-1 15,-2 4 2-15,2 5 11 16,0 2 6-16,0 3 6 16,0 2 10-16,0 3 8 15,0 1-3-15,0 2-3 16,0 2 1-16,0 0 5 16,2 1 8-1,-1 2 1-15,2-1 4 16,0-2 10-16,0 1 1 15,0-1-2-15,1 1 2 16,1-3-1-16,3 0 15 16,1 1 26-16,-2-1 5 15,0 0 3 1,1 0 4-16,-1 4-18 0,-3 1-15 16,1-1-10-16,-1 4-7 15,3 3-5-15,-4-1-18 16,3-2-34-1,-2 1-20-15,0-2-15 16,1-2-16-16,-2-1 0 16,1 0 0-16,-4-2 0 15,3-2 0-15,-3-1 0 16,1-1 0-16,-1-2 0 16,2-3 0-16,-1 4 0 15,1-1 0-15,1 1 0 16,-2 0 0-16,2-2 0 15,1-1 0-15,1-3 0 16,-2-2 0 0,1-1 0-16,-3-1 0 15,0 0 0-15,-1-2 0 16,2 1 0-16,-1-2 0 16,-1 2 0-16,0-2 0 15,3 1 0-15,-3 0 0 16,2 1 0-16,-2-1 0 15,1 2 0-15,-2 0 0 16,1 1 0-16,-2-1 0 16,1 1 0-16,-2 0 0 15,-1 1 0 1,-2 0 0-16,2 0 0 16,-2 1 0-16,3-4 0 15,0-1 0-15,0 1 0 16,0-3 0-16,0 1 0 15,2 2 0-15,-3 1 0 16,1-2 0-16,1 4 0 16,1-3 0-16,-1-1 0 15,-2 2 0-15,1-2 0 16,0 2 0 0,2-5 0-16,-2 0 0 15,1-4 0-15,2-2 0 16,-1 0 0-16,-1-2 0 15,0 0 0-15,2 1 0 16,-1-2 0-16,1 4 0 16,-2-1 0-16,2-2 0 15,0 2 0-15,0-5 0 16,-2 0 0-16,2-2 0 16,2 0 0-1,-2 3 0-15,2 1 0 16,3 4 0-16,4 3 0 15,4 5 0-15,6 2 0 16,5 4 0-16,3 0 0 16,0 4 0-16,8-1 0 15,-1 0 0-15,-3-3 0 16,1-2 0-16,-1-3-187 16,-9-4-149-16,2-5-223 15,-4-34-862-15,-7 23 0 16,-6-6 0-16,-4-4 0 15</inkml:trace>
  <inkml:trace contextRef="#ctx0" brushRef="#br0" timeOffset="26800.76">12093 12258 1265 0,'-2'0'200'16,"2"0"63"-16,0 0 51 15,-1-1 49-15,-1 1 37 16,2-1 30-16,0 1 25 16,-1-2 22-16,1 1 14 15,0 1-89 1,1-1-40-16,-1-2-18 16,0 1-29-16,0 2 0 15,0 0-10-15,2 0-30 16,2 0-25-16,5 5-22 15,2 0-15-15,7 2-32 16,0 1-38-16,3 2-45 16,-2-3-22-16,-1-2-50 15,-3 1-26-15,3-5 0 16,-4 1 0-16,1-2 0 16,3-5 0-1,2-3 0-15,3-4 0 16,5-10 0-16,6-9 0 15,6-7-180-15,4-3-239 16,6-10-1099-16,4 8 0 16,-6 3 0-16,-5 2 0 15</inkml:trace>
  <inkml:trace contextRef="#ctx0" brushRef="#br0" timeOffset="27389.26">12241 12974 4844 0,'0'0'127'0,"0"0"154"15,6 0 63-15,4 0 0 16,6 3 0-16,5 2 1 15,8 3-1-15,-1 0 0 16,-3 4 1-16,-5-3-97 16,-3-2-31-16,-4-5-153 15,2-3-64-15,5-8 0 16,6-16 0-16,4-14 0 16,11-15-298-1,16-14-426-15,-2-9-709 16,0 3 0-16,-3 4 0 15,-11 12 0-15</inkml:trace>
  <inkml:trace contextRef="#ctx0" brushRef="#br0" timeOffset="39522.43">12126 13483 2367 0,'0'0'73'0,"0"2"18"15,1-2 27-15,5 0 29 16,11-2 17-1,5-1 15-15,12-5 16 0,6 0 16 16,-3-4 16 0,-8-1-53-16,-3 2 2 15,-13 3 18-15,-8 2-8 16,-4 1-29-16,-10 4-18 16,-8 1-12-16,-8 0-17 15,-7 1-15-15,-10 5-15 16,2 1-11-16,1 3-12 15,3 3-35-15,4 0-19 16,5 0 0 0,4-1 1-16,9-2-2 15,4-3-3-15,5-2 0 16,5-1-6-16,0 1 8 16,0 2 4-16,0 5 5 15,0 3 5-15,0 5 22 16,0 2 16-16,-1 2 14 15,-1 1 11-15,1 7 31 16,-2-1 31-16,0 2 9 16,0 4 28-16,-1 0 36 15,1 3 24 1,2 1 5-16,-3 2-14 16,2 2-13-16,-1 4-10 15,1-4-28-15,1 1-29 16,1-3-16-16,0-6-32 15,0-3-41-15,1-2-29 16,-1-3-27-16,0-1-3 16,0 3 0-16,0-1 0 15,0 3 0-15,0 1 0 16,0 3 0 0,0-1 0-16,0-2 0 15,-1-4 0-15,-1-2 0 0,1-2 0 16,-1-1 0-16,1 0 0 15,0 0 0-15,-1 1 0 16,2 1 0 0,0-2 0-16,0 3 0 15,0 0 0-15,0 2 0 16,0-4 0-16,0 2 0 16,0-3 0-16,0-1 0 15,0-2 0-15,0-2 0 16,0 1 0-16,0-2 0 15,0 0 0-15,0 0 0 16,0 1 0-16,0-2 0 16,0 0 0-16,0 1 0 15,0-3 0 1,0 1 0-16,0-4 0 16,0-2 0-16,0-1 0 15,0 0 0-15,0-5 0 16,0 2 0-16,0-2 0 15,0 1 0-15,0-2 0 16,2 2 0-16,0 0 0 16,3 3 0-16,2-1 0 15,3 0 0-15,3 3 0 16,3-3 0 0,4-1 0-16,5 0 0 15,8-3-250-15,22-2-388 0,4-4-822 16,6-9 0-1,0-4 0-15,-3-9 0 16</inkml:trace>
  <inkml:trace contextRef="#ctx0" brushRef="#br0" timeOffset="40884.65">12057 15881 3402 0,'-2'-1'185'15,"-2"1"33"1,3 0 20-16,-1-1 11 16,2 2 5-16,0-2 36 15,3 2 144-15,4 2 58 16,2 4 0-16,2 1-131 15,7 5-54-15,-4 0-33 16,2-1-19-16,-6 0-13 16,-1-4-4-16,-2-1-36 15,-1-4-144-15,-2-1-58 16,3-2 0-16,8-7 0 16,4-7 0-1,11-12 0-15,16-11-281 16,64-14-1301-16,-35-8 0 15,5-6 0-15</inkml:trace>
  <inkml:trace contextRef="#ctx0" brushRef="#br0" timeOffset="53612.38">15996 3529 3551 0,'0'-3'199'16,"0"-2"38"-16,0 0 35 16,0-2 64-16,-2-1 63 15,0 1 55-15,0 1 25 16,1 0-1-1,0 3 0-15,1 0-143 16,0 0-56-16,0 3-37 16,0 0-36-16,0 0-64 15,0 0-62-15,0 0-56 16,0 0-24-16,0 0 0 16,0 0 0-16,2 3 0 15,4 1 0-15,0 3 0 16,1-1 0-16,1 2 0 15,-3-2 0-15,-2 0 0 16,3-3 0 0,-5 0 0-16,1-2 0 15,2-1 0-15,4-5 0 16,11-12 0-16,9-13-288 16,23-11-440-16,-1-15-707 15,2-6 0-15,-12 4 0 16</inkml:trace>
  <inkml:trace contextRef="#ctx0" brushRef="#br0" timeOffset="56464.32">14192 3060 2439 0,'0'0'179'16,"0"-2"49"-16,0 1 36 15,-2-2 26-15,-4 0 32 16,4-2 24-16,-5 0 19 16,2-1 10-16,-1 3 7 15,-2-3-117 1,-3 3-22-16,-2-1-28 15,0-2-1-15,-3 2 9 16,-3-1-4-16,3-1 11 16,-5 2-6-16,2 0-10 15,-3 0-7-15,2 1-22 16,-2 2-17-16,2 1-22 16,-4 0-35-16,-2 1-36 15,-3 4-26-15,1 1-36 16,-2 2-13-16,2 4 0 15,-1 1 0 1,4-1 0-16,3 0 0 16,6 0 0-16,0-4 0 15,4 3 0-15,1 1 0 16,1 1 0-16,0 1 0 16,-2 6 0-16,1 0 0 15,-3 3 0-15,0 2 0 16,1-2 0-16,0 4 0 15,3-2 0-15,3 0 0 16,1 1 0-16,2 0 0 16,1 0 0-1,2 2 0-15,1 2 0 16,-2-2 0-16,2 6 0 16,2-5 0-16,2 1 0 15,2-1 0-15,4 2 0 16,0-6 0-16,4 1 0 15,-1-2 0-15,2-2 0 16,1 0 0-16,1-1 0 16,0-3 0-16,0 0 0 15,0-3 0-15,3-2 0 16,-4-1 0 0,2-1 0-16,2-2 0 15,1-4 0-15,2 2 0 16,3-2 0-16,0 0 0 15,1-3 0-15,-2 1 0 16,1-1 0-16,0-1 0 16,0 0 0-16,1 1 0 15,-1-1 0-15,-2-1 0 16,0 2 0-16,-2-4 0 16,-2 2 0-16,-1 0 0 15,-1 0 0 1,0 0 0-16,-1 0 0 15,2 0 0-15,-2 0 0 16,2-3 0-16,-3 1 0 16,1-1 0-16,1-6 0 15,-1 0 0-15,0-2 0 16,3-2 0-16,0-3 0 16,-2 2 0-16,1 0 0 15,-3-2 0-15,1 1 0 16,-4 3 0-16,1-2 0 15,-1-1 0 1,0 2 0-16,-1 0 0 16,-2-1 0-16,0 0 0 15,-4 0 0-15,1 0 0 16,-1-2 0-16,-2 1 0 16,-3 0 0-16,1 1 0 15,-1-3 0-15,-1 5 0 16,2-5 0-16,-2 2 0 15,1-1 0-15,1-1 0 16,-2 2 0-16,0-1 0 16,0-4 0-16,0 3 0 15,0-2 0 1,0-3 0-16,0 3 0 16,-2-3 0-16,-4-3 0 15,-5 2 0-15,-2-3 0 16,-6 0 0-16,-4-4 0 15,-1 4 0-15,-12-4 0 16,-5 4 0-16,-15 2 0 16,-15 7 0-16,-6 8-469 15,-9 12-1075-15,1 6 0 16,2-1 0 0,10 7 0-16</inkml:trace>
  <inkml:trace contextRef="#ctx0" brushRef="#br0" timeOffset="58686.47">15637 4413 2455 0,'2'2'168'16,"3"0"26"-16,2 2 34 15,3 1 23-15,1-2 21 16,3 2 23-16,-2-3 19 16,0 3 21-16,0 1 21 15,-2-3-142-15,-4 1-3 16,1 1-6 0,-2-4-18-16,-2 2 7 15,0-2 7-15,-1 2 3 16,-2-3 14-16,3 1 16 15,-2-1-1-15,2 0-10 16,3-1-13-16,5 0-21 16,2-6-15-16,6-2-30 15,3-6-29-15,7-9-25 16,6-3-33-16,4-4-37 16,5-2-20-16,-2 2 0 15,-2 3 0 1,-7 5 0-16,-3 2 0 15,-10 5 0-15,-1 4 0 16,-4 3 0-16,-2 0 0 16,1 3 0-16,3 1 0 15,-3 1 0-15,2 1 0 16,-3 1 0-16,0-1 0 16,-7 1 0-16,-2 1 0 15,-2 0 0-15,-1-1 0 16,1 2 0-16,-2 0 0 15,1 0 0 1,-1-1 0-16,0 1 0 16,0 0 0-16,0 0 0 15,0 0-5-15,0 0 5 16,0 0-5-16,0 0 5 16,0 0 0-16,0 0 0 15,0 0 0-15,0 0 0 16,0 0 0-16,0 0 0 15,0 0 5-15,0 0-5 16,0 0 5-16,0 0-5 16,0 0 0-1,0 0 0-15,0 0 0 16,0 0 0-16,0 0 0 16,0 0 0-16,2 1 0 15,-2-1 0-15,0 3-59 16,1-2-90-16,-1 1-96 15,0 2-104-15,3-2-121 16,2-2-203-16,-3 2-576 16,-1-2 0-16,-1 0 0 15,-7-2 0-15</inkml:trace>
  <inkml:trace contextRef="#ctx0" brushRef="#br0" timeOffset="60393.05">14545 4064 2095 0,'5'-1'179'16,"0"-3"36"-16,1-1 41 16,0 0 38-16,-2-2 37 15,-1-1 29-15,-2 0 15 16,1-1 20-16,-1-3 14 16,2-2-110-1,-3-1-11-15,1-4-16 16,-1-1-14-16,-4-4-34 15,-3-1-32-15,-6-3-13 16,-3 2 2-16,-4-2 2 16,-5 1 10-16,2 5-11 15,-1 0-26-15,-2 3-19 16,4 4-26-16,-4 1-6 16,0 0-4-16,-3 3-16 15,-1-1-17-15,-2 0-22 16,0 1-24-16,-1 4-22 15,-3 0 0 1,3 3 0-16,-5 1 0 16,1 1 0-16,-1 2 0 15,-1 0 0-15,1 0 0 16,1 0 0-16,-1 3 0 16,2 1 0-16,3 4 0 15,-3 4 0-15,3 0 0 16,1 4 0-16,3 0 0 15,2-1 0-15,4 1 0 16,3 1 0 0,0 3 0-16,2 3 0 15,0 2 0-15,1 2 0 16,2 1 0-16,4 4 0 16,4 0 0-16,2 2 0 15,3 3 0-15,2 2 0 16,1 0 0-16,2 3 0 15,1 1 0-15,4 1 0 16,4-4 0-16,5 0 0 16,1-4 0-16,1-2 0 15,6-1 0 1,1-3 0-16,1-2 0 0,2-2 0 16,0 1 0-16,0-3 0 15,-2-2 0 1,2-2 0-16,1-4 0 15,3-2 0-15,2-4 0 16,3-1 0-16,-1-4 0 16,-2-3 0-16,1 1 0 15,-2-1 0-15,-2-2 0 16,-1 0 0-16,-4 0 0 16,1 0 0-16,1-2 0 15,1-3 0-15,2-3 0 16,2-4 0-16,-5-3 0 15,0-4 0-15,-3 0 0 16,-3-1 0 0,-3-1 0-16,-4 0 0 15,0 1 0-15,-4-3 0 16,-4 2 0-16,2-2 0 16,-1 0 0-16,-3-3 0 15,1-1 0-15,2-1 0 16,-5 0 0-16,0-1 0 15,-2 1 0-15,-2-2 0 16,0 1 0 0,0-5 0-16,-2 3 0 15,-2-1 0-15,-7-1 0 16,-4-3 0-16,-5-2 0 16,0-5-18-16,-3 3-242 15,0 4-287-15,-8-43-926 16,-4 60 0-16,-8 9 0 15,-4 7 0-15</inkml:trace>
  <inkml:trace contextRef="#ctx0" brushRef="#br0" timeOffset="61956.18">15892 5575 3443 0,'0'-1'216'16,"0"-3"40"-16,0 1 21 15,0 0 5-15,0 2 49 16,0-1 86-16,3 4 42 16,2 0 31-1,1 3 1-15,5 4-159 16,2 2-58-16,1-1-39 16,-1 1-21-16,0-4-6 15,-3 0-48-15,2-6-87 16,1 1-40-16,3-7-33 15,4-7 0-15,10-10 0 16,11-12 0-16,17-18-154 16,24-15-306-1,20-66-1055-15,12 45 0 0,2 1 0 16,-11 3 0-16</inkml:trace>
</inkml:ink>
</file>

<file path=ppt/ink/ink5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1:14.350"/>
    </inkml:context>
    <inkml:brush xml:id="br0">
      <inkml:brushProperty name="width" value="0.05292" units="cm"/>
      <inkml:brushProperty name="height" value="0.05292" units="cm"/>
      <inkml:brushProperty name="color" value="#FF0000"/>
    </inkml:brush>
  </inkml:definitions>
  <inkml:trace contextRef="#ctx0" brushRef="#br0">16174 1955 3622 0,'-7'-3'186'0,"-1"-1"30"16,1-5 33-16,-1 2 70 16,5-2 75-16,1 0 67 15,1 2 9 1,1 3 2-16,0 0-2 16,0 3-137-16,3 1-49 15,4 1-29-15,9 3-34 16,8 3-69-16,9 2-75 15,8 3-67-15,4 3-10 16,-1-1 0-16,-3-3 0 16,-4 1 0-16,-6-1 0 15,-7-7 0-15,-2-1 0 16,-4-2 0-16,3-1 0 16,4-8 0-16,6-9 0 15,11-12 0 1,10-11 0-16,10-13 0 15,10-8 0-15,12-6 0 16,10-3 0-16,8-1 0 16,4 1 0-16,-5 5 0 15,-11 9 0-15,-18 9 0 16,-20 12-249-16,-13 11-210 16,17 5-1037-16,-34 11 0 15,-5-3 0-15,-4-1 0 16</inkml:trace>
  <inkml:trace contextRef="#ctx0" brushRef="#br0" timeOffset="9976.4">7257 3878 4009 0,'-6'-2'305'16,"-2"-3"132"-16,-1 1 1 15,-1-6-1-15,1 1 1 16,3 0-1-1,2 2 1-15,1 1-1 16,2 3 1-16,1 3-195 16,0 0-109-16,4 0-134 15,5 5 0-15,9 2 0 16,4 3 0 0,10 2 0-16,-3 2 0 0,-1 0 0 15,-6-1 0-15,-2-2 0 16,-3-6 0-16,1-2 0 15,1-2 0-15,5-5 0 16,6-8 0-16,8-12 0 16,11-9 0-16,9-17 0 15,12-11-271 1,11-13-1313-16,3-6 0 16,-9-7 0-16</inkml:trace>
  <inkml:trace contextRef="#ctx0" brushRef="#br0" timeOffset="11607.86">12533 3473 3290 0,'0'0'241'0,"0"0"24"16,0-2 17-16,0 2 26 16,3 0 121-16,2-1 79 15,6 1 1 1,2 0 0-16,6 0-1 16,0 3-186-16,-1 6-54 15,-2 0-24-15,2 1-17 16,-3 2-26-16,-3-5-122 15,-2-1-78-15,4-5-1 16,7-4 0-16,11-10 0 16,11-11 0-16,13-15-48 15,15-13-389-15,7-28-1104 16,6 9 0 0,-5 0 0-16,-17 5 0 15</inkml:trace>
  <inkml:trace contextRef="#ctx0" brushRef="#br0" timeOffset="13872.92">12555 4157 737 0,'0'0'187'0,"-3"0"63"15,3 0 58 1,-3 0 44-16,3 0 58 15,-2 0 45-15,2-1 28 16,0-1 35-16,0 1 26 16,0 0-118-16,0 0-62 15,0-1 33-15,2 4 6 16,4 1 4-16,3 6-59 16,5 3-46-1,3 4-26-15,2 0-37 16,-3 1-24-16,1-1-9 0,-4-4 1 15,-1-3-97 1,-4-3-63-16,1-5-47 16,4-1 0-16,3-7 0 15,6-6 0-15,8-9 0 16,6-9-234-16,11-12-210 16,47-9-1058-16,-23-2 0 15,5-2 0-15,-1-2 0 16</inkml:trace>
  <inkml:trace contextRef="#ctx0" brushRef="#br0" timeOffset="16599.49">12678 4573 1834 0,'0'-2'178'16,"0"-2"35"0,0 0 24-16,0-2 33 15,0-1 31-15,0 0 40 16,0 2 34-16,0 1 24 16,0-1 4-16,-2 3-122 15,-6 1-56-15,-5-2-36 16,-9 8-21-16,-5 3-34 15,-4 2-33-15,0 3-39 16,3 6-32-16,2-3-26 16,1 0-3-16,5-1-1 15,4 1 1 1,3-4 0-16,4 1-6 16,4-5 2-16,2 2 4 15,1-2-2-15,1 2-1 16,1-1 3-16,-2 3 2 15,-2-1 1-15,4-4 3 16,-1 2 5-16,0 0 14 16,-1-1 8-16,2 3 7 15,0-1 21-15,0 4 25 16,0-2 39-16,0 5 36 16,2 5 43-1,-2 1 32-15,1 2-4 16,-1 4-12-16,1 1-7 15,-1-1-11-15,0 1-18 16,3 0-27-16,-2-2-41 16,2-4-38-16,-1-2-43 15,1-1-36-15,0-1 0 16,-2 1 0-16,0 1 0 16,1 2 0-16,0-1 0 15,-2 3 0-15,0 1 0 16,0 0 0-1,0 3 0-15,0-2 0 16,0 3 0-16,0-4 0 16,0-1 0-16,0-2 0 15,0-1 0-15,0 0 0 16,0-2 0-16,0-2 0 16,0 4 0-16,0-1 0 15,0 0 0-15,0-5 0 16,0 3 0-16,0-6 0 15,0-1 0-15,0-4 0 16,0-1 0-16,0-1 0 16,0-1 0-1,0 0 0-15,0 2 0 16,0 3 0-16,0-1 0 16,1 4 0-16,-1 0 0 15,0 1 0-15,0-2 0 16,1-2 0-16,-1-3 0 15,2-2 0-15,-1-3 0 16,5-2 0-16,7-1 0 16,13-4 0-16,14-6-433 15,18-9-1118-15,4-14 0 16,2-18 0-16,-6-15 0 16</inkml:trace>
  <inkml:trace contextRef="#ctx0" brushRef="#br0" timeOffset="19829.43">15257 4909 3181 0,'1'0'181'16,"-1"-3"29"-16,2 0 28 15,-1-2 28-15,0 0 19 16,1 0 13-16,-1 3 7 16,1 0 89-16,2 2 54 15,2 0-80-15,7 2-35 16,-1 1-28-1,5 1-29-15,-1 3-29 16,-3 2-18-16,0-5-13 16,-3 0-7-16,-3-1-89 15,0-2-54-15,1-1-50 16,3-4-16-16,8-4 0 16,7-9 0-16,7-8 0 15,5-8 0-15,1-6 0 16,-1 1 0-16,-6 6-123 15,-8 8-146-15,-7 9-122 16,-4 8-130 0,2 2-244-16,-6 4-459 15,-1 4 0-15,-3-3 0 16,0 0 0-16</inkml:trace>
  <inkml:trace contextRef="#ctx0" brushRef="#br0" timeOffset="20882.99">9162 8569 6226 0,'-6'-9'218'15,"2"0"0"-15,0 2 1 16,-1 0-1-16,5 2 0 16,5 16 1-16,3 9-1 15,2 14 0 1,1 12 1-16,5 18-219 15,-5 4 0-15,0 3 0 16,1 0 0-16,-1-4 0 16,-4-6 0-16,4-7 0 15,-4-9 0-15,3-8-143 16,-5-7-147-16,2-7-134 16,-2-7-199-16,-3-35-719 15,-2 17 0-15,-2-7 0 16,-10-10 0-1</inkml:trace>
  <inkml:trace contextRef="#ctx0" brushRef="#br0" timeOffset="21168.3">9070 8563 4223 0,'0'-22'249'0,"0"-1"145"16,-2-2 19-16,1-1 0 16,1 10 0-16,0 11 0 15,-3 10 0-15,3 11 1 16,0 11-1-16,3 13-163 16,-3 8-87-1,0 13-166-15,0 3-229 16,0 3-120-16,5-1-221 15,3-10-829-15,1 1 0 16,1-5 0-16,1-7 0 16</inkml:trace>
  <inkml:trace contextRef="#ctx0" brushRef="#br0" timeOffset="21373.35">9074 9610 5365 0,'-2'8'314'16,"2"0"0"-16,0-2 0 16,9-1 0-16,22-11 0 15,21-20 0-15,24-16 0 16,30-18 0-16,20-21-259 16,31-9-712-16,2-8-798 15,-9 0 0-15,-24 3 0 16</inkml:trace>
  <inkml:trace contextRef="#ctx0" brushRef="#br0" timeOffset="22945.26">7277 9416 5090 0,'-7'-12'313'16,"-6"-1"20"-16,-7 0 0 15,-9-2-1-15,-1 10 1 16,-12 7 0-1,-6 12-1-15,-6 12 1 16,5 14 0-16,2 13-227 16,11 11-86-16,14 5-20 15,12 4 0-15,7-3 0 16,12-3 0-16,12-7 0 16,11-10 0-16,7-9 0 15,15-12 0-15,8-13 0 16,7-10 0-16,5-12 0 15,1-8-208-15,4-8-166 16,3-6-361-16,-16-6-639 16,-10-3 0-1,-13-3 0-15,-10 0 0 16</inkml:trace>
  <inkml:trace contextRef="#ctx0" brushRef="#br0" timeOffset="23288.39">7764 9388 5475 0,'0'-10'204'0,"2"0"12"16,2-3 3-16,9-4 6 16,10 3-92-16,7 3-97 15,6 2-140 1,3 5-182-16,-2 3-186 15,-14 1-657-15,-12 25 0 16,-20 11 2730-16,-12 16-2142 16,-10 10 133-16,0 10 120 15,0-17 102-15,15-7 208 16,0-18 231-16,11-10 139 16,3-10 183-16,11-7 185 15,10-6 15-15,12-9-149 16,14-9-238-16,21-6-446 15,11-25-1071 1,4-1 0-16,0-4 0 16</inkml:trace>
  <inkml:trace contextRef="#ctx0" brushRef="#br0" timeOffset="23837.28">7689 10515 4674 0,'-46'28'205'0,"-1"3"99"0,-3-2 60 16,6 2-7 0,35-14 7-16,22-14 0 15,19-4 1-15,28-9-1 16,32-16 0-16,37-16-125 15,36-20-80-15,29-20-99 16,21-15-60-16,14-7 8 16,3-2-8-16,-8 4 0 15,-24 6 0-15,-22 13 0 16,-30 5 0-16,-31 12 0 16,-29 9 0-16,-23 11 0 15,-18 11 0 1,-16 9 0-16,-11 9 0 15,-11 4 0-15,-4 7 0 16,-5 3 0-16,0 2-237 16,0 1-349-16,0 0-887 15,-3 0 0-15,-16-8 0 16,-8-5 0-16</inkml:trace>
  <inkml:trace contextRef="#ctx0" brushRef="#br0" timeOffset="25716.79">12657 5044 3189 0,'0'0'190'16,"-1"0"46"-16,-2 0 34 16,-3-2 23-16,-1 2 21 15,-7 0 71-15,-2 0 58 16,-7-1 44-16,-6 4 26 15,-3 4-130-15,-7 2-60 16,-7 6-45-16,-7 8-35 16,-4 7-23-1,-4 6-21-15,-1 9-71 16,3 6-57-16,0 8-45 16,2 4-26-16,4 5 0 15,5 4 0-15,-2 1 0 16,2 2 0-16,3 4 0 15,-6 7 0-15,-4 7 0 16,-5 3 0-16,-8 7 0 16,-1-1 0-16,0-1 0 15,-1-2 0-15,3-3 0 16,2-2 0 0,4-2 0-16,2 1 0 15,-2-1 0-15,1-3 0 16,-7 1 0-16,-5 0 0 15,1-4 0-15,0 1 0 16,8-5 0-16,7-8 0 16,15-1 0-16,8-9 0 15,10-6 0 1,4-2 0-16,5-2 0 0,1 0 0 16,-3-3 0-1,-2-1 0-15,0-3 0 0,-3-1 0 16,4-7 0-16,1-6 0 15,6-8 0 1,3-8 0-16,4-7 0 16,3-5 0-16,0-3 0 15,0-2 0-15,-6 0 0 16,-2-2 0-16,-1-5 0 16,-1-5 0-16,-2-9 0 15,5-8 0 1,0-10 0-16,3-8 0 15,2-8 0-15,0-4 0 16,1-1 0-16,-2 1 0 0,2 4 0 16,-2 8 0-16,-1 6 0 15,1 11 0 1,0 7 0-16,0 9 0 16,1 7 0-16,0 3 0 15,2 5 0-15,0 10 0 16,0 10 0-16,2 9 0 15,-2 10 0-15,-2 12 0 16,0 3 0-16,-6 1 0 16,2 3 0-1,-3-2 0-15,0-6 0 0,1-7 0 16,5-7 0 0,0-7 0-16,3-9 0 15,0-6 0-15,0-6 0 16,3-6 0-16,8-5 0 15,13-5 0-15,15-11 0 16,24-11 0-16,23-13 0 16,27-10-229-16,76-8-1363 15,-41-9 0-15,-5-4 0 16,-16-4 0 0</inkml:trace>
  <inkml:trace contextRef="#ctx0" brushRef="#br0" timeOffset="28343.38">12831 3451 2951 0,'-10'-11'172'0,"-3"0"31"15,-7 0 39-15,-8 0 30 16,2 5 19-16,-3 5 27 16,0-1 31-16,3 4 28 15,0 1 34-15,0 7-84 16,0 4-20-1,1 10-19-15,-3 7 6 16,-1 11-29-16,3 9-21 16,-2 6-25-16,4 7-32 15,0 7-27-15,0 4-35 16,1 11-40-16,3 2-27 16,2 8-12-16,1 6-46 15,4 4 0-15,-1 10 0 16,-8 11 0-16,-3 7 0 15,-2 8 0-15,-5 11 0 16,-4 8 0 0,0 1 0-16,5 4 0 15,2 4 0-15,2 1 0 16,7-1 0-16,5 1 0 16,4 0 0-16,0 2 0 15,6-4 0-15,0-3 0 16,-1-2 0-16,-1 2 0 15,1-10 0-15,-2-1 0 16,2-4 0-16,1-4 0 16,2-7 0-16,0-5 0 15,0-5 0 1,1-6 0-16,-3-8 0 16,2-7 0-16,-1-7 0 15,1-13 0-15,2-8 0 16,-2-13 0-16,0-11 0 15,-1-10 0-15,-2-6 0 16,-3-5 0-16,4-8 0 16,-6-5 0-16,4-5 0 15,1-5 0-15,-1-4 0 16,1-3 0 0,0-5 0-16,-2 0 0 15,-6-2 0-15,-6-6 0 16,-1-4 0-16,-5-7 0 15,-3-12 0-15,0-9 0 16,-2-10 0-16,-4-5 0 16,6-1 0-16,3 2 0 15,2 6 0-15,10 6 0 16,3 12 0-16,4 5 0 16,4 9 0-16,3 8 0 15,0 6 0 1,1 6 0-16,2 12 0 15,6 11 0-15,-2 11 0 16,2 14 0-16,4 5 0 16,-6 4 0-16,2-1 0 15,-5-1 0-15,4-6 0 16,-5-6 0-16,2-8 0 16,-2-8 0-16,-1-9 0 15,1-8 0-15,0-5 0 16,5-6 0-16,9-2 0 15,19-11 0 1,17-11 0-16,28-12 0 16,23-10-225-16,26-11-395 15,12-8-849-15,-5-6 0 16,-14 1 0-16,-34 6 0 16</inkml:trace>
  <inkml:trace contextRef="#ctx0" brushRef="#br0" timeOffset="29056.52">10134 10746 4672 0,'-28'-10'202'0,"-13"-1"158"15,-16 4 3-15,-10-1 0 16,8 8 0-16,3 12 0 15,5 9 0-15,8 8 0 16,14 11 0-16,13 10-112 16,7 6-90-16,14 1-157 15,12-4-4-15,10-3 0 16,11-9 0-16,14-9 0 16,11-9 0-1,7-13 0-15,4-7 0 16,2-11-206-16,-2-6-105 15,-8-7-147-15,-7-4-187 16,-15-16-669-16,-8 10 0 16,-12-2 0-16,-11-5 0 15</inkml:trace>
  <inkml:trace contextRef="#ctx0" brushRef="#br0" timeOffset="29227.93">10467 10720 2938 0,'0'-10'130'0,"3"-3"18"15,4-3 10-15,9-3 12 16,14-2 3 0,8 4-22-16,11-1-55 15,4 2-146-15,-2 4-165 16,-6 6-524-16,-22 16 0 16,-20 11 0-16,-18 14 0 15</inkml:trace>
  <inkml:trace contextRef="#ctx0" brushRef="#br0" timeOffset="29382.1">10603 10906 2917 0,'-5'16'206'16,"2"1"43"-16,0-1 14 16,-1-2 30-16,14-8 4 15,12-14 7-15,13-13-36 16,15-9-111-16,21-10-240 16,3-35-891-1,-5 21 0-15,-12 1 0 16,-16 3 0-16</inkml:trace>
  <inkml:trace contextRef="#ctx0" brushRef="#br0" timeOffset="29762.57">11149 10314 5336 0,'-6'-5'311'0,"-3"-1"1"16,0 0-1-16,-1 4 1 15,4 11-1-15,0 15 1 16,3 10-1 0,0 11 1-16,4 11-1 15,7 0-259-15,7-4-52 16,5-8 0-16,6-10 0 16,10-11 0-16,3-14 0 15,7-12 0-15,1-13 0 16,3-12 0-16,-8-7 0 15,-10-8 0-15,-12-7 0 16,-11 0 0-16,-15-2 0 16,-11 2 0-1,-8 7 0-15,-7 8 0 16,-11 16-18-16,-3 13-221 16,-3 17-162-16,8 15-311 15,-3 15-652-15,4 9 0 16,3 11 0-16,2 8 0 15</inkml:trace>
  <inkml:trace contextRef="#ctx0" brushRef="#br0" timeOffset="30060.13">10542 11687 4440 0,'-7'10'267'0,"2"1"103"0,0 0 21 16,1-1 0-1,12-6-1-15,15-15 1 16,25-10 0-16,29-15-1 16,36-20 1-16,32-19-157 15,22-13-110-15,11-7-103 16,-1-2-21-1,-11 3-174-15,-21 8-270 0,-27-21-1070 16,-30 33 0-16,-33 5 0 16,-25 4 0-16</inkml:trace>
  <inkml:trace contextRef="#ctx0" brushRef="#br0" timeOffset="33316.25">15447 6369 5322 0,'0'0'189'15,"0"0"70"-15,0 0 41 16,5 0 0-16,2 3 0 15,0 0 0-15,5 6-1 16,1 2 1-16,0 3 0 16,-2-1-130-16,1 0-60 15,-4-2-68-15,-2-4-42 16,-1 0 0-16,-2-3 0 16,1-3 0-1,9-1 0-15,7-5 0 16,12-7 0-16,12-11 0 15,10-11 0-15,9-13-208 16,8-7-227-16,2-12-1074 16,-4 10 0-16,-10 5 0 15,-12 7 0-15</inkml:trace>
  <inkml:trace contextRef="#ctx0" brushRef="#br0" timeOffset="36279.75">15479 7013 3879 0,'0'0'151'0,"0"2"26"16,0-2 27-16,0 3 77 16,2 1 78-1,0 5 82-15,6 3 0 16,6 4 0-16,1 3 0 15,3-1-99-15,1 0-52 16,-2-3-26-16,-3-1-27 16,-5-3-77-16,0-5-77 15,-3-1-83 1,2-4 0-16,11-4 0 0,6-6 0 16,13-7 0-1,12-11 0-15,12-6-265 16,9-13-268-16,6-23-945 15,-4 17 0-15,-11 2 0 16,-18 11 0-16</inkml:trace>
  <inkml:trace contextRef="#ctx0" brushRef="#br0" timeOffset="37159.58">15836 7918 5530 0,'-5'3'286'0,"0"-2"-1"15,0 1 1-15,2-2-1 16,5 0 1-16,11-7-1 16,13-6 1-16,13-7-121 15,17-6-149-15,15-4-354 16,10 1-331-16,-5-9-671 15,-18 17 0-15,-13 6 0 16,-18 4 0-16</inkml:trace>
  <inkml:trace contextRef="#ctx0" brushRef="#br0" timeOffset="37500.32">15994 8626 3345 0,'-5'6'223'0,"-1"-1"52"15,2 1 123-15,-1 0 102 16,4-6 0 0,1 0-1-16,0-2 1 15,10-4 0-15,12-9-96 16,19-7-341-16,26-10-382 16,23-28-1058-16,8 10 0 15,0-6 0-15,-14-3 0 16</inkml:trace>
  <inkml:trace contextRef="#ctx0" brushRef="#br0" timeOffset="39981.12">15600 9549 4943 0,'-8'0'320'0,"1"0"21"16,-1 0 0-16,3-2-1 15,12-7 1-15,16-5 0 16,13-10-1-16,16-6-135 16,11-6-135-1,8 2-281-15,-3 2-337 0,17-2-816 16,-30 12 0 0,-11 4 0-16,-15 6 0 15</inkml:trace>
  <inkml:trace contextRef="#ctx0" brushRef="#br0" timeOffset="40268.39">15826 10176 5123 0,'0'3'332'0,"0"0"0"15,0-3-1-15,4-1 2 16,12-8-1-16,17-13-73 16,19-8-236-16,32-14-401 15,13-11-959 1,8-7 0-16,-4-8 0 15,-5-2 0-15</inkml:trace>
  <inkml:trace contextRef="#ctx0" brushRef="#br0" timeOffset="41292.57">15839 10976 5301 0,'0'-2'257'0,"-1"-1"40"15,-2-4-3-15,3-1 3 16,3-2-1-16,14-11-1 16,14-5-20-16,14-8-153 15,18-5-88-15,13-2-286 16,6 1-235-16,10-4-858 15,-16 11 0 1,-14 5 0-16,-20 7 0 16</inkml:trace>
  <inkml:trace contextRef="#ctx0" brushRef="#br0" timeOffset="41569.14">15853 11636 4056 0,'0'4'82'0,"0"-3"11"16,10-3 11-16,13-8 1 15,17-7 4-15,19-19-63 16,24-7-229-16,17-34-699 16,3 15 0-16,-1-6 0 15,-10 1 0-15</inkml:trace>
  <inkml:trace contextRef="#ctx0" brushRef="#br0" timeOffset="43444.32">15634 12557 2821 0,'-2'0'202'15,"1"0"40"-15,-1 0 27 16,1 0 15-16,1 0 11 16,0 0 9-16,0 0 2 15,0 0 11-15,0 0 24 16,1 0-110-16,4 1-20 15,-1 1 9-15,3 2-4 16,1 1-5-16,1 2 2 16,-3 0-3-16,0-3 2 15,-1 0-4-15,-2-1-17 16,-2-1-26 0,2-1-27-16,2-1-48 15,1 0-25-15,4-1-8 16,11-6-14-16,10-7-6 15,14-11-167-15,14-11-140 16,16-12-335-16,5-6-813 16,-4-8 0-16,-11 3 0 15,-15 5 0-15</inkml:trace>
  <inkml:trace contextRef="#ctx0" brushRef="#br0" timeOffset="50871.85">13065 5198 820 0,'-5'0'111'15,"1"0"33"-15,0 0 35 16,-2 0 28-16,4 0 21 16,-1 0 31-1,-1-1 19-15,3 1 19 16,0-2 21-16,1-1-60 16,-2 3-26-16,2-1-24 15,0-1-34-15,0 2-27 16,0-1-23-16,0 1-13 15,2 0 12-15,6-2 4 16,5 1-10-16,9 1 3 16,8-1 0-16,6-1 0 15,3 0 1 1,3-2 7-16,0 1 5 16,-2-2-14-16,2 1-21 15,1 1-19-15,1 1-7 16,2-1-16-16,-1 0-7 15,1 1-5-15,-4 0-6 16,1 2-1-16,-2 0-5 16,-2 0-5-16,0 0-7 15,1 0-5-15,1 0-1 16,-1 0-1 0,2 0-3-16,-2 0-4 0,2 0 2 15,1-1-2 1,1 0 0-16,3-2 0 15,0 0 1-15,-3-2-2 16,0 4 0-16,-4-2-1 16,0 0-2-16,-2 2 3 15,-2-3-2-15,-1 2 0 16,0-3 0-16,2 4 1 16,-1-2-3-16,0-1 3 15,2 1-1-15,1 0-1 16,-3-2 0-16,-2 2 4 15,1 0-6 1,-3 0 2-16,-3-1-2 16,0 3 2-16,-2-1 0 15,0-1-2-15,-2 2 2 16,1 0 0-16,2-3-2 16,1 4-3-16,-1-3 4 15,1 1 0-15,2 0 1 16,-1-1-2-16,2 1 0 15,1 1 2-15,3-2-2 16,2 2 0-16,-1-2 3 16,2 2-1-1,0 0 2-15,4-2-3 16,2 0 1-16,3 0 1 16,0 0-2-16,0 0 3 15,2-2-1-15,-1 2 1 16,4-2-2-16,-4 3 3 15,0-2-3-15,-2 3 3 16,-4-1-3-16,-1 1 0 16,-3 1 2-16,-2 0-3 15,-2 0 0-15,0 0 1 16,-4 0-2 0,3 0 0-16,2 0 2 15,0 0 0-15,1-2 0 16,4 1-1-16,-4 0-1 15,-3-2 2-15,-1 1 1 16,-3-1-2-16,-4 2 2 16,2-1-1-16,-3 2-2 15,3 0 0-15,-2-2 4 16,0 2-2-16,0-1-2 16,1 1 1-16,-2 0-2 15,1 0 1-15,0 0 0 16,-3 0-2-1,2 0-1-15,-1 0 2 16,-1 1 1-16,-1 1 0 16,3-2 0-16,2 3 0 15,5-1 4-15,0-1-5 16,2 0-2-16,2 0 2 16,2 2 2-16,-4-1-2 15,1 0 0-15,0 1-1 16,-1-2 0-16,1 1 2 15,0 0-3-15,-3-1 3 16,-2 0 3 0,2 0 3-16,0 1 4 15,-1-2 12-15,5 0 1 16,0 0 9-16,2 0 1 16,-2 0 0-16,-1 0 3 15,-2 0 1-15,-7 0 3 16,-3 0-8-16,-1 2-3 15,-5-2-2-15,2 1-2 16,2 1 0-16,0-1 8 16,2 2 11-16,0-3 8 15,1 1 17-15,1 1 7 16,1-2 8 0,-2 1 1-16,-2 0 1 15,-3 0 5-15,-3 0 5 16,-5-1-2-16,-2 2-6 15,-2-2-5-15,-4 0-7 16,-1 0-10-16,-2 0-1 16,0 0-1-16,0 0-10 15,0 0-20-15,1 0-194 16,-1 0-238-16,0-46-1059 16,0 39 0-16,-6-3 0 15,-14-10 0 1</inkml:trace>
  <inkml:trace contextRef="#ctx0" brushRef="#br0" timeOffset="54536.36">12571 12552 2709 0,'-5'0'193'16,"3"0"27"0,-3 0 16-16,1 0 13 15,5 0 9-15,-1 0 32 16,0 0 41-16,6 1 21 15,1 3 37-15,5 3-52 16,1 2-28-16,6 2 4 16,-3-2 11-16,4-1-12 15,1-6-9-15,1-1-32 16,3-2-41-16,1-5-20 16,2-6-39-16,7-8-76 15,4-6-66 1,10-11-330-16,38-9-514 15,-13-8-588-15,-1-15 0 16,1-5 0-16</inkml:trace>
  <inkml:trace contextRef="#ctx0" brushRef="#br0" timeOffset="70260.48">12464 13275 5483 0,'-2'-3'296'0,"1"0"1"16,1 0-1-16,0 1 0 15,3 0 1-15,6 2-1 16,6 2 0-16,6-2 1 15,5 4-1-15,1 1-255 16,-1 0-41-16,0 1 0 16,-3-1 0-16,0-5 0 15,3 0 0-15,8-6 0 16,9-11 0 0,10-13 0-16,19-16-34 15,14-16-383-15,16-17-1131 16,1-1 0-16,-11 1 0 15</inkml:trace>
  <inkml:trace contextRef="#ctx0" brushRef="#br0" timeOffset="72174.99">12553 14115 3410 0,'-1'-4'214'15,"-2"-1"32"-15,3 0 16 16,-2-2 10 0,2 4 3-16,0 2 9 15,2 1 69-15,4 0 69 16,5 1 32-16,8 4-136 15,3 1-38-15,3 4-32 16,-1 3-17-16,-4-1-9 16,-7 0-3-16,0-4-9 15,-4-3-70-15,-5-1-68 16,1-4-31-16,2-2-23 16,7-10-18-1,9-7 0-15,7-13 0 16,11-11-212-16,7-10-141 15,11-1-266-15,6-20-782 16,3 19 0-16,-8 8 0 16,-9 8 0-16</inkml:trace>
  <inkml:trace contextRef="#ctx0" brushRef="#br0" timeOffset="73440.14">12703 14833 4573 0,'0'-3'142'0,"0"2"2"16,3-1 19-16,5 0 63 16,5 6 44-16,7 2 28 15,6 4 28-15,1 2 28 16,-1 0 20-16,-2-2-125 16,-3-5-17-16,-1-2-2 15,2-7-18 1,6-7-64-16,2-11-44 15,6-8-27-15,10-13-289 0,10-10-275 16,11-17-997 0,7 5 0-16,-4-2 0 15,-8 4 0-15</inkml:trace>
  <inkml:trace contextRef="#ctx0" brushRef="#br0" timeOffset="76654.02">12412 16056 4245 0,'1'-2'164'0,"-1"-3"9"16,0 3 6-16,2-2 7 15,-4 1 3-15,4 3 31 16,-1 0 75-16,8 0 50 16,4 0 55-16,6 0-136 15,3 3-19-15,2 3-9 16,-1 1-6-16,-4 3-7 15,-2-3-3 1,-5-1-31-16,-4-1-75 16,-2-2-49-16,3-3-56 15,4-1-9-15,10-11 0 16,14-8 0-16,17-15 0 16,18-16 0-16,19-15-272 15,20-13-269-15,18-13-934 16,2-6 0-16,-12-3 0 15,-24 2 0 1</inkml:trace>
</inkml:ink>
</file>

<file path=ppt/ink/ink5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2:54.741"/>
    </inkml:context>
    <inkml:brush xml:id="br0">
      <inkml:brushProperty name="width" value="0.05292" units="cm"/>
      <inkml:brushProperty name="height" value="0.05292" units="cm"/>
      <inkml:brushProperty name="color" value="#FF0000"/>
    </inkml:brush>
  </inkml:definitions>
  <inkml:trace contextRef="#ctx0" brushRef="#br0">17856 1957 3683 0,'0'-3'159'0,"-1"-2"21"16,1 1 5-16,-2-2 5 16,5 5 12-16,-1 1 55 15,5 0 78-15,4 4 76 16,4 3 50-16,5 1-99 16,-1 5-61-16,1 2-20 15,-3-1-6 1,-2 0-4-16,-3-3-12 15,-1-3-55-15,-1-5-79 16,2-1-75-16,5-6-50 16,10-10 0-16,12-14 0 15,16-14 0-15,15-19 0 16,13-19 0-16,17-14-267 16,18-12-280-16,10-3-928 15,-10 0 0-15,-18 10 0 16,-31 10 0-1</inkml:trace>
  <inkml:trace contextRef="#ctx0" brushRef="#br0" timeOffset="35128.33">11764 3729 3957 0,'-5'-3'245'0,"1"-2"103"16,-1 0 72-16,2 0 20 15,3 0 0-15,0 1 0 16,0 3 0-16,0-2 0 16,3 3 0-16,3 0-166 15,5 0-79-15,3 4-103 16,3 3-72-16,2 0-20 15,-2 4 0 1,-1-3 0-16,-4 2 0 16,0-5 0-16,-3-1 0 15,3-1 0-15,2-3 0 16,9-9 0-16,4-10 0 16,10-15 0-16,6-16 0 15,8-17-20-15,6-4-361 16,56-2-1177-16,-48 5 0 15,-8 9 0-15</inkml:trace>
  <inkml:trace contextRef="#ctx0" brushRef="#br0" timeOffset="36166.29">11789 4438 2188 0,'-5'-3'173'0,"-1"-3"27"15,-3 0 43-15,2-2 63 16,4 2 49-16,2 0 35 16,-1 2 45-16,2 1 55 15,0 3 52-15,0-2-55 16,3 2-46-16,3 2-29 15,7 5-42-15,3-1-63 16,5 1-49 0,4 4-35-16,-3-3-45 15,-1-2-56-15,-2 0-51 16,-4-5-71-16,-4-1 0 16,2 0 0-16,1-3 0 15,7-8 0-15,5-10 0 16,7-8 0-16,10-13-194 15,14-9-255-15,12-23-1060 16,6 6 0-16,-4-4 0 16,-6-1 0-1</inkml:trace>
  <inkml:trace contextRef="#ctx0" brushRef="#br0" timeOffset="41912.25">11756 5297 4150 0,'-3'-5'214'0,"-1"2"108"0,1-2 98 16,-3 0 1-1,6 1-1-15,0 1 0 16,2 3 0-16,6 1 1 15,4 4-1-15,5-1-162 16,5 3-51-16,3 2-109 16,-1 0-98-16,-2-2 0 15,0-2 0-15,-1-1 0 16,1-3 0-16,-2-2 0 16,4-5 0-16,4-5 0 15,2-6 0 1,5-9 0-16,5-6 0 15,8-7-208-15,11-2-265 16,6-62-1029-16,-3 56 0 16,-5 2 0-16</inkml:trace>
  <inkml:trace contextRef="#ctx0" brushRef="#br0" timeOffset="43288.48">11714 6053 2955 0,'0'0'203'0,"0"-1"33"15,0-1 16-15,0 2 22 16,0-2 50-16,6 2 78 15,3 0 83-15,2 0 52 16,7 2 0-16,3 1-136 16,-2 3-66-16,0-2-35 15,-3 0-14-15,-1-2-23 16,-1 0-49-16,2-5-80 16,0-6-81-1,5-7-53-15,7-7 0 16,8-13 0-16,10-13-239 15,19-9-344-15,16-14-890 16,11-8 0-16,2-11 0 16,-3-8 0-16</inkml:trace>
  <inkml:trace contextRef="#ctx0" brushRef="#br0" timeOffset="46032.77">11824 6807 2641 0,'-3'-2'193'15,"-1"-2"47"1,-1-3 41-16,3 1 18 16,2-3 15-16,0 2 15 15,1-4 18-15,5 6 120 16,4-2 79-16,7 5-108 15,5 0-63-15,6 5-47 16,-2 3-41-16,-1 1-18 16,0 4-15-16,-5 1-15 15,1-4-18-15,-4-2-121 16,-1-3-77-16,1-1-23 16,3-11 0-1,8-7 0-15,7-13 0 16,12-10-73-16,18-14-219 15,14-6-231-15,31-10-937 16,-22 7 0-16,-8 4 0 16,-20 9 0-16</inkml:trace>
  <inkml:trace contextRef="#ctx0" brushRef="#br0" timeOffset="46943.17">11812 7449 3339 0,'0'-3'141'0,"0"-4"27"15,0 0 15-15,0 3 21 16,0-2 18-16,0 4 24 15,2-1 30-15,1 1 55 16,2 0 65-16,3 2-32 16,3 0-11-16,1 2-25 15,-2 2-17 1,3 1-20-16,-3 0-18 16,-1 1-24-16,1 1-31 15,-1-3-55-15,-2-1-64 16,0-3-63-16,5 0-36 15,2-5 0-15,9-7 0 16,9-7 0-16,10-12-224 16,16-12-219-16,12-14-1061 15,11 3 0-15,-3-7 0 16,-7 3 0-16</inkml:trace>
  <inkml:trace contextRef="#ctx0" brushRef="#br0" timeOffset="48364.42">11859 8228 3148 0,'-6'-3'148'15,"-1"0"46"-15,1 0 36 16,-2-1 28-16,6 0 5 16,2 1 6-16,0 2 12 15,2 0 48-15,3 2 112 16,8 7-40-16,6 2-36 16,3 5-47-1,4 2-37-15,0 2-25 16,-3-3-8-16,-4-1-5 15,-4-4-11-15,-3-4-49 16,-1-2-112-16,-1-4-39 16,2-1-32-16,4-6 0 15,3-8 0-15,7-10 0 16,8-8-159-16,14-10-162 16,11-8-222-16,9-19-890 15,0 19 0 1,-10 1 0-16,-19 8 0 0</inkml:trace>
  <inkml:trace contextRef="#ctx0" brushRef="#br0" timeOffset="49415.94">11806 8985 4815 0,'2'0'105'16,"1"0"83"-16,6 2 99 15,4 2 32-15,9 2 26 16,5 4 1-16,2 2 0 16,0 1 0-16,-3-2 0 15,-6 0-83-15,-1-5-23 16,-8-2-81-16,1-2-101 16,-2-4-30-16,3-5-28 15,6-7 0 1,5-12 0-16,9-13-211 15,11-15-183-15,29-13-414 16,-6-4-547-16,-1-5 0 16,-2 1 0-16,-15 8 0 15</inkml:trace>
  <inkml:trace contextRef="#ctx0" brushRef="#br0" timeOffset="50716.14">11818 9774 3510 0,'-1'0'207'0,"1"0"22"15,0 0 6-15,0 0 5 16,0 0 86 0,5 0 132-16,6 2 25 15,8 4 0-15,2 4 0 16,4 3-150-16,1 2-57 16,-5 1-22-16,-2-3-6 15,-3-3-5-15,-3-3-85 16,-1-5-133-16,-2-1-25 15,6-2 0 1,0-10 0-16,4-3 0 0,3-7 0 16,0-7 0-16,9-9-146 15,13-5-237 1,41-12-1149-16,-16-7 0 16,2-9 0-16,-5-3 0 15</inkml:trace>
  <inkml:trace contextRef="#ctx0" brushRef="#br0" timeOffset="52924.89">11923 10545 4596 0,'0'-1'174'0,"0"0"45"15,0 1 57 1,4-1 96-16,4 1 1 15,4 0-1-15,4 3 0 16,2 5 1-16,1 0-1 16,-3 3-128-16,-1 1-46 15,-7-2-45-15,1-3-56 16,-3-1-97-16,-3-3 0 16,1-1 0-16,5-4 0 15,9-7 0-15,14-11 0 16,17-14 0-16,26-20-209 15,22-21-292 1,17-17-995-16,5-13 0 16,-10-7 0-16,-21-3 0 15</inkml:trace>
  <inkml:trace contextRef="#ctx0" brushRef="#br0" timeOffset="58372.88">11665 11121 1970 0,'-4'-5'146'15,"-3"0"25"-15,-2-3 28 16,2-2 31-16,1-2 28 16,0 3 27-16,3-1 27 15,-2 1 27-15,2 2 24 16,0 1-63-16,2 1-49 15,-1 2-15-15,0 3-27 16,1 0-21-16,1 0 21 16,-1 3-2-1,1 9-16-15,1 9-19 16,-1 8 6-16,0 13 5 16,1 10 12-16,4 4 28 15,1 9-1-15,2 5-10 16,1 9-49-16,1 3-24 15,3 3-11-15,0 6-10 16,5-1-28-16,3 7-26 16,4 3-24-16,2 3-40 15,5 2 0 1,-2-4 0-16,2-4 0 0,-3-6 0 16,-6-7 0-1,-4-5 0-15,-2-6 0 16,-7-3 0-16,2-4 0 15,-2-1 0-15,-1-2 0 16,-1-4 0-16,-1-3 0 16,-2-6 0-16,-3-7 0 15,0-5 0-15,0-4 0 16,-1-5 0-16,0-1 0 16,1-4 0-16,-1-3 0 15,1-2 0-15,-2 1 0 16,0-1 0-1,0 3 0-15,0 0 0 16,0 3 0-16,0-3 0 16,0-3 0-16,0-1 0 15,0-8 0-15,0-4 0 16,0-2 0-16,0-1 0 16,0-4 0-16,0 2 0 15,-2-1 0-15,-3-3 0 16,-6-2 0-16,-4-5 0 15,-4-7 0-15,-3-6 0 16,-1-8 0 0,-1-8 0-16,0-2 0 15,-2-4 0-15,3-3 0 16,0 5 0-16,3 0 0 16,4 8 0-16,3 8 0 15,3 5 0-15,4 4 0 16,2 7 0-16,1 0 0 15,3 7 0-15,0 1 0 16,0 2 0-16,3 3 0 16,3 9 0-16,6 7 0 15,6 10 0 1,5 9 0-16,4 7 0 16,1 3 0-16,-4-2 0 15,-3-1 0-15,-1-2 0 16,-4-6 0-16,-2-5 0 15,-1-6 0-15,-4-8 0 16,-4-5 0-16,-2-4 0 16,-3-4 0-16,2-3 0 15,5-9 0-15,7-16 0 16,13-19 0-16,14-19-244 16,23-22-207-1,14-22-1048-15,4 0 0 16,-11 0 0-16,-22 5 0 15</inkml:trace>
  <inkml:trace contextRef="#ctx0" brushRef="#br0" timeOffset="59222.81">11619 11137 3077 0,'0'-9'155'0,"0"0"59"16,-1-3 30-16,1 2 32 15,1 3 18-15,-1 4 21 16,-3 3 28-16,-1 4 46 16,-3 9 36-16,-8 15-36 15,1 14-26-15,-5 14-56 16,2 8-29-16,-1 6-34 15,5-6-17-15,1-5-20 16,6-12-29 0,0-10-46-16,4-14-37 0,2-9-59 15,0-10-33-15,2-13-3 16,-2-16 0 0,0-14 0-16,0-16 0 15,4-17 0-15,7-3 0 16,3 7 0-16,4 6 0 15,4 12 0-15,7 19 0 16,6 19 0 0,12 16 0-16,8 15 0 0,7 16-232 15,6 8-169-15,9 6-301 16,1-3-669-16,0-11 0 16,-5-10 0-1,-9-14 0-15</inkml:trace>
  <inkml:trace contextRef="#ctx0" brushRef="#br0" timeOffset="61304.76">11621 14122 2820 0,'-8'-6'153'16,"0"0"48"-16,-3-2 38 15,-4 0 35-15,6 3 29 16,-1 1 31-16,3 2 70 16,1-1 59-16,2 1 20 15,2 2-97-15,2 0-13 16,-1 9-36-16,1 6-28 15,1 11-35-15,1 12-29 16,3 10-31-16,2 6-70 16,5 5-59-1,1 5-21-15,3 0-9 16,-1 3-34-16,2 2-11 16,-3 2-10-16,2-1 0 15,-1-4 0-15,-1 0 0 16,-1-6 0-16,-1-5 0 15,0-7 0-15,-3-5 0 16,-2-5 0-16,-1-6 0 16,-5-4 0-16,1-7 0 15,-2-5 0-15,0-3 0 16,0-5 0 0,0-4 0-16,0-1 0 15,0-2 0-15,0-1 0 16,0 2 0-16,0-4 0 15,-2 2 0-15,-5 0 0 16,-3-1 0-16,-7-5 0 16,-3-6 0-16,-8-6 0 15,-1-7 0-15,-4-7 0 16,-2-4 0-16,-1-4 0 16,1 2 0-16,7 2 0 15,3 6 0 1,7 4 0-16,7 7 0 15,2 5 0-15,6 6 0 16,1 5 0-16,1 0 0 16,1 3 0-16,0 0 0 15,0-1 0-15,0 1 0 16,1 2 0-16,2 3 0 16,4 6 0-16,2 1 0 15,3 6 0-15,6 3 0 16,4 3 0-1,0 2 0-15,2 2 0 16,2 2 0-16,-2 3 0 16,1-2 0-16,-2 1 0 15,-1-2 0-15,-4-3 0 16,-3-3 0-16,-5-6 0 16,-2-5 0-16,-4-5 0 15,-1-4 0-15,0-3 0 16,4-5 0-16,7-11 0 15,10-16 0-15,13-17-204 16,12-19-214 0,52-21-1095-16,-27-6 0 15,-3-2 0-15,-12 6 0 16</inkml:trace>
  <inkml:trace contextRef="#ctx0" brushRef="#br0" timeOffset="62360.35">11574 13947 3354 0,'0'-7'157'0,"0"0"43"16,0-3 35-16,-1 2 32 16,-1 2 51-16,-1 4 53 15,-2 0 1-15,-5 7 9 16,-3 11 33-16,-5 12-77 15,0 16-47-15,-1 15-35 16,4 11-22-16,4-3-29 16,5-6-52-16,3-12-53 15,1-13 10-15,2-17 3 16,0-7-32-16,0-8-22 16,2-2-12-1,-4-11-7-15,0-7-13 16,-1-10-4-16,1-13 1 15,1-9 1-15,5 0-11 16,5 6-13-16,13 7 0 16,6 12 0-16,13 9 0 15,9 8 0-15,11 3 0 16,4 3 0-16,3 0-260 16,4 0-296-1,0 0-919-15,-11 0 0 16,-15-3 0-16</inkml:trace>
  <inkml:trace contextRef="#ctx0" brushRef="#br0" timeOffset="63611.97">11689 16074 5509 0,'0'-4'245'0,"0"-1"0"15,0 1 14-15,5 1 29 16,5 3 0-16,6 9 0 16,4 5 0-16,5 3-1 15,1 3 1-15,0-1-197 16,-6-2-48-16,-2-6 0 15,-8-5-14-15,-3-2-29 16,-1-3 0 0,4-9 0-16,5-10 0 15,10-14 0-15,11-19 0 16,13-18-206-16,15-14-272 16,20-33-1023-16,7 15 0 15,-6 1 0-15,-15 8 0 16</inkml:trace>
</inkml:ink>
</file>

<file path=ppt/ink/ink5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4:14.986"/>
    </inkml:context>
    <inkml:brush xml:id="br0">
      <inkml:brushProperty name="width" value="0.05292" units="cm"/>
      <inkml:brushProperty name="height" value="0.05292" units="cm"/>
      <inkml:brushProperty name="color" value="#FF0000"/>
    </inkml:brush>
  </inkml:definitions>
  <inkml:trace contextRef="#ctx0" brushRef="#br0">11157 1921 3701 0,'-1'-6'183'16,"-2"-1"43"-16,-1 0 36 15,2 0 67-15,0 1 68 16,2 1 41-16,-1 5 20 16,1 0 5-1,0-1-1-15,0 1-137 16,0 3-44-16,0 6-45 15,0 3-35-15,0 6-68 16,1 8-67-16,1 6-41 16,-2 2-20-16,4 5-5 15,-1 1 0-15,0 4 0 16,1 0 0-16,-1 5 0 16,0-2 0-16,1 4 0 15,1-2 0 1,2 0 0-16,0 0 0 15,2-2 0-15,0 0 0 16,-1 1 0-16,5 2 0 16,3-3 0-16,1 6 0 15,6 2 0-15,2 0 0 16,3 7 0-16,0 3 0 16,0 5 0-16,0 3 0 15,0 6 0-15,-3 2 0 16,0 1 0-16,-1 0 0 15,3 4 0-15,-2-4 0 16,2 3 0-16,-2 2 0 16,-3 4 0-1,-1 3 0-15,-1 0 0 16,-1 3 0-16,0 0 0 16,-1-1 0-16,2 2 0 15,0 4 0-15,1 0 0 16,1 0 0-16,4 5 0 15,1 4 0-15,2 1 0 16,-1 6 0-16,-1 1 0 16,-1 1 0-16,0 4 0 15,0-3 0 1,2 1 0-16,2-1 0 16,2 0 0-16,-2 1 0 15,3 1 0-15,1 0 0 16,-4 4 0-16,0-1 0 15,-1 2 0-15,0 0 0 16,-3 2 0-16,0 0 0 16,-2 4 0-16,-2-5 0 15,3 0 0-15,-4 0 0 16,2-4 0-16,-1-2 0 16,0 2 0-16,-1-4 0 15,0 0 0-15,0-4 0 16,-1-1 0-1,-2-1 0-15,-2-2 0 16,-3-3 0-16,1 0 0 16,-1-3 0-16,1-3 0 15,-2 0 0-15,1-4 0 16,0-4 0-16,-1-5 0 16,-1-3 0-16,1-4 0 15,-2-1 0-15,3-1 0 16,-5 0 0-16,3 0 0 15,-3-2 0-15,-1-2 0 16,-2-6 0-16,1-9 0 16,0-4 0-1,-2-8 0-15,3-8 0 16,-1-6 0-16,-2-3 0 16,2 2 0-16,-2 0 0 15,1 4 0-15,-1 1 0 16,1 3 0-16,0-1 0 15,-2-5 0-15,0-5 0 16,1-1 0-16,-1-9 0 16,2-2 0-16,-2-4 0 15,2-1 0 1,-1-2 0-16,-2-1 0 0,-1-2-282 16,1-4-1299-1,-2-5 0-15,-9-13 0 16,-14-36 0-1</inkml:trace>
  <inkml:trace contextRef="#ctx0" brushRef="#br0" timeOffset="1173.65">2377 2108 5303 0,'-10'-4'319'0,"-3"1"0"15,-4-3 1-15,-5 3 0 16,6 5-1-16,-2 8 1 16,0 13-1-16,-1 14 1 15,1 16-1-15,2 15-306 16,-1 12-13-16,2 4 0 16,5 5 0-16,-2-7 0 15,8-4 0-15,3-9 0 16,1-13 0-16,5-13-232 15,3-11-104 1,2-13-187-16,7-19-897 16,-9-9 0-16,-5-18 0 15</inkml:trace>
  <inkml:trace contextRef="#ctx0" brushRef="#br0" timeOffset="1465.48">2060 2229 3693 0,'-3'-37'224'15,"1"-5"140"-15,1-6 100 16,-1-2 0-16,5 17 1 16,6 20-1-16,11 8 0 15,13 11 1-15,14 8-1 16,12 14-145 0,3 9-79-16,6 11-139 15,-5 6-101-15,-1 2 0 16,-5 0 0-16,-2-3 0 15,-8-4 0-15,-5-3 0 16,-10-3 0-16,-6-6-216 16,-14-2-90-16,-6-3-124 15,-15-3-227-15,13-11-659 16,-43 3 0-16,-13-7 0 16,-13-3 0-16</inkml:trace>
  <inkml:trace contextRef="#ctx0" brushRef="#br0" timeOffset="1647.9">2171 2745 3298 0,'-9'0'229'0,"2"-1"19"16,3-4 12-16,2-3 27 15,18-7 26-15,16-7 32 16,15-12 2-16,16-2-14 16,10-3-73-16,8 3-270 15,-2 4-195-15,2 3-254 16,-9-13-590-16,-10 28 0 15,-11 3 0-15,-6 2 0 16</inkml:trace>
  <inkml:trace contextRef="#ctx0" brushRef="#br0" timeOffset="2159.94">3099 2321 3611 0,'-1'-13'257'16,"-8"-3"175"-16,-5-3 43 15,-8-1 1-15,-4 6-1 16,-10 9 1-16,-7 6-1 16,-3 12 1-16,1 10-1 15,4 13-175-15,5 9-81 16,16 10-175-16,10 1-44 16,9-3 0-1,13-5 0-15,9-5 0 16,9-14 0-16,6-8 0 15,7-14 0-15,-1-8 0 16,-1-12 0-16,-8-10 0 16,-11-10 0-16,-9-9 0 15,-9-11 0-15,-7-7 0 16,-11-8 0-16,-5-3 0 16,-10-4 0-16,-13 0 0 15,-9 3 0 1,-8 7 0-16,2 9 0 15,3 10 0-15,11 13 0 16,10 12 0-16,11 13 0 16,6 14 0-16,9 19 0 15,6 18 0-15,15 14 0 16,20 9 0-16,20 7 0 16,14-6 0-16,15-9 0 15,3-6 0-15,-1-10-253 16,-4-9-180-16,10-9-386 15,-23-7-518 1,-14-10 0-16,-12-5 0 16,-8-4 0-16</inkml:trace>
  <inkml:trace contextRef="#ctx0" brushRef="#br0" timeOffset="2683.75">3502 2155 4420 0,'-3'-21'404'0,"-5"0"0"16,-4-7 0-16,-2 0 0 16,-2 15 0-16,-9 7 0 15,-3 10 0-15,-6 14 0 16,1 14-1 0,0 15-267-16,10 10-136 15,10 8 0-15,8-5 0 16,8-2 0-16,12-9 0 15,8-11 0-15,7-8 0 16,8-10 0-16,5-13 0 16,3-11 0-16,0-13 0 15,-10-11 0-15,-10-11 0 16,-14-13 0-16,-12-10 0 16,-16-10 0-16,-13-6 0 15,-6-2 0 1,-11 2 0-16,-8 3 0 15,1 12 0-15,-1 9 0 16,2 12 0-16,7 11 0 16,8 10 0-16,6 13 0 15,12 15 0-15,10 16 0 16,8 15 0-16,14 13 0 16,19 12 0-16,17 3 0 15,11-1 0-15,13-5 0 16,8-4 0-16,-3-12 0 15,0-7 0 1,-9-9-258-16,-8-6-211 16,14-9-1023-16,-43-3 0 15,-12-3 0-15,-13-6 0 16</inkml:trace>
  <inkml:trace contextRef="#ctx0" brushRef="#br0" timeOffset="3791.42">3645 2091 3567 0,'-5'-20'271'16,"0"-2"147"-16,2-6 63 16,-1-3 1-16,11 7-1 15,10 7 1 1,15 2-1-16,9 5 1 16,15 6-1-16,6 4-191 15,2 11-80-15,-4 7-145 16,-8 7-65-16,-11 11 0 15,-14 5 0-15,-17 2 0 16,-7 4 0-16,-11 0 0 16,-4-8 0-16,-10-1 0 15,2-9 0-15,-8-13 0 16,1-9 0-16,2-12 0 16,0-15 0-1,-1-16 0-15,8-13 0 16,10-14 0-16,3-7 0 15,10 1 0-15,3 3 0 16,8 12 0-16,-1 10 0 16,6 11 0-16,2 13 0 15,3 12 0-15,5 17-66 16,3 16-120-16,2 9-22 16,2 6-1-16,-2 3 1 15,-2-8-1-15,-3-10 36 16,-3-6 90-16,-7-10 83 15,-4-8 0 1,-2-10 65-16,-2-12 122 16,-6-10 21-16,-4-12 1 15,-2-11-1-15,-1-2 1 16,-1 4-36-16,-2 10-90 16,-1 12-83-16,-3 12 0 15,-3 18 0-15,-2 19 0 16,2 15 0-16,4 13 0 15,11 13 0 1,15 4 0-16,10-7 0 16,8-8 0-16,6-14 0 15,-3-9 0-15,-4-12 0 16,-2-9 0-16,-6-10 0 16,-5-9 0-16,-4-12 0 15,-9-8 0-15,-6-11 0 16,-5-7 0-16,-4-1 0 15,-2 4 0-15,2 5 0 16,1 15 0-16,1 9 0 16,4 13 0-16,7 12 0 15,7 9 0-15,7 12 0 16,9 9 0 0,4 5 0-16,-1 1 0 15,-1-6 0-15,-4-8 0 16,-5-8 0-16,-2-7 0 15,-3-8 0-15,-2-8 0 16,-3-10 0-16,-3-8 0 16,-6-12 0-16,-4-11 0 15,-7-10 0-15,-8-5 0 16,-7 1 0-16,-4 5 0 16,-9 5 0-16,3 12 0 15,4 12 0 1,7 10 0-16,9 8 0 0,10 12 0 15,15 12 0 1,19 13 0-16,15 9 0 16,13 8 0-16,11 4 0 15,-3 0 0-15,-12-1 0 16,-12 1 0-16,-15 0 0 16,-18-2 0-16,-12-2 0 15,-8-2 0 1,-11-6 0-16,-2-4-214 15,-1-8-179-15,12-11-347 0,-5-13-628 16,11-14 0 0,3-17 0-16,8-16 0 15</inkml:trace>
  <inkml:trace contextRef="#ctx0" brushRef="#br0" timeOffset="4003.17">5313 1735 5108 0,'4'0'268'0,"4"0"49"16,3 3 0-16,8 7 0 16,3 5 0-16,1 6 0 15,0 8 0-15,-3-3 0 16,-2 4-163 0,-4-4-258-16,-2-1-325 15,0-7-304-15,-7-5-563 16,-11-7 0-16,-11-13 0 15,-9-11 0-15</inkml:trace>
  <inkml:trace contextRef="#ctx0" brushRef="#br0" timeOffset="4442.63">5081 1563 3693 0,'-12'-24'186'0,"-1"-1"2"16,0-1-63-16,3 2-92 15,11 13-145-15,18 10-214 16,10 12-431-1,10 7 0-15,10 1 0 16,10 2 0-16,-8 25 3558 16,-5-24-2905-16,-1-1 136 15,-8 2-62-15,-3-1 74 16,-1-19 173-16,-3 19 124 16,1 0 93-16,-4 0 144 15,-3 0 214-15,-3 1-98 16,-3-3-124-16,-4-3-136 15,-6-3-102-15,-2-3-97 16,-5-4-173-16,-1-7-62 16,0-3 0-1,-1-11 0-15,-1-11 0 16,1-11 0-16,4-9 0 16,4-1 0-16,6 3 0 15,7 11 0-15,8 12 0 16,4 12 0-16,1 11 0 15,0 8 0-15,0 8 0 16,-4 5 0-16,-1 4 0 16,-2 1-208-16,-2-1-121 15,1 0-192-15,15-13-236 16</inkml:trace>
  <inkml:trace contextRef="#ctx0" brushRef="#br0" timeOffset="5067.32">6211 1502 4614 0,'-11'-21'386'16,"-4"-4"1"-16,-6 2 0 15,-9 2-1-15,-4 16 1 16,4 19 0-16,1 10-1 16,9 8 1-16,8 4 0 15,14 2-290 1,9-6-97-16,7-7 0 0,8-5 0 15,0-8 0-15,4-8 0 16,-4-6 0 0,-4-5 0-16,-8-7 0 15,-7-7 0-15,-4-5 0 16,-1-2 0-16,-4 5 0 16,1 4 0-16,-1 7 0 15,2 6 0-15,-1 8 0 16,-1 5 0-16,2 9 0 15,5 8 0 1,2 10 0-16,6 5 0 0,3 8 0 16,5 0 0-1,1 6 0-15,1 5 0 16,-1 2 0-16,1 5 0 16,1-4 0-16,-2-2 0 15,0 0 0-15,-2-7 0 16,3-4 0-16,-5-4 0 15,-4-4 0 1,-4-3 0-16,-7-5 0 0,-3-2 0 16,-10-3 0-16,-9-3 0 15,-8-8 0 1,-11-4 0-16,-3-7 0 0,-6-9 0 16,5-13 0-1,4-14 0-15,9-19 0 16,11-16 0-16,11-18 0 15,11-3 0-15,11 2 0 16,8 7-248-16,7 12-332 16,2 14-892-16,-3 7 0 15,-4 5 0-15,4 6 0 16</inkml:trace>
  <inkml:trace contextRef="#ctx0" brushRef="#br0" timeOffset="5837.85">6826 1586 8191 0,'0'-4'0'0,"4"4"0"16,4 10 0-16,11 11 0 16,6 12 0-16,6 15 0 15,4 3 0-15,-2 0 0 16,-6-5 0-16,-8-6 0 15,-3-12 0 1,-11-9 0-16,-3-9 0 0,-4-5 0 16,-9-13 0-16,-13-12 0 15,-4-13 0-15,-10-18 0 16,-7-15 0 0,3-6 0-16,4-3 0 15,9 4 0-15,9 11 0 16,10 16 0-16,6 12 0 15,2 14 0-15,10 10 0 16,8 10 0-16,11 8 0 16,9 9 0-16,13 4 0 15,3 3 0-15,2 6 0 16,-3-6 0-16,1-2 0 16,-10-2 0-16,-6-8 0 15,-9-3 0 1,-6-7 0-16,-4-7 0 15,-8-5 0-15,-2-10 0 16,-2-11 0-16,-7-8 0 16,-3-12 0-16,-6-4 0 15,3 4 0-15,0 9 0 16,3 10 0-16,2 14 0 16,1 11 0-16,5 8 0 15,6 13 0-15,4 14 0 16,12 11 0-1,5 9 0-15,6 8 0 16,4-1 0-16,-1-5 0 16,-1-4 0-16,-1-4-233 15,0-7-183-15,16-8-376 16,-23-7-558-16,-1-12 0 16,-1-6 0-16</inkml:trace>
  <inkml:trace contextRef="#ctx0" brushRef="#br0" timeOffset="6235.68">7908 1491 4890 0,'-7'-15'365'16,"0"-1"1"-16,-8 0-1 15,-8 4 1-15,-1 12-1 16,-3 17 1-16,-4 15-1 15,10 8 1-15,7 10-1 16,14 3-353-16,12-2-12 16,11-7 0-16,5-8 0 15,7-11 0-15,7-11 0 16,0-10 0-16,-3-8 0 16,-7-13 0-16,-9-8 0 15,-11-6 0 1,-10-7 0-16,-8-5 0 15,-10-1 0-15,-5 6 0 16,-2 3 0-16,-3 10 0 16,3 8 0-16,3 10-186 15,5 10-71-15,9 14-72 16,9 5-111-16,18 3-145 16,17-1-224-16,2 0-308 15,8-6 0-15,7-8 0 16</inkml:trace>
  <inkml:trace contextRef="#ctx0" brushRef="#br0" timeOffset="7517.21">8447 1540 3438 0,'5'-23'266'0,"-5"-8"194"16,2-6 34-16,-4 0 0 16,-10 10 0-16,-10 8 0 15,-7 13-1-15,-14 10 1 16,-4 12 0-16,-2 15-186 15,8 10-80-15,12 9-194 16,11 6-34-16,13-2 0 16,10-3 0-16,9-9 0 15,7-9 0-15,11-8 0 16,7-12 0 0,7-6 0-16,0-11 0 15,-1-9 0-15,-7-9 0 16,-7-7 0-16,-8-11 0 15,-7-11 0-15,-8-8 0 16,-6-12 0-16,-4-6 0 16,-6-2 0-16,-6 1 0 15,-2 8 0-15,-9 12 0 16,-1 8 0-16,3 10 0 16,5 13 0-16,-2 13 0 15,-1 12 0 1,4 22 0-16,7 19 0 15,8 16 0-15,18 15 0 16,14 10 0-16,9-6 0 16,7-7 0-16,1-7 0 15,0-13 0-15,-2-13 0 16,-3-9 0-16,1-9 0 16,-5-11 0-16,-4-4 0 15,-3-4 0-15,-8-6 0 16,-6-6 0-16,2-2 0 15,-10-5 0 1,2 0 0-16,-6 1 0 16,1 4 0-16,-4 4 0 15,-2 0 0-15,3 0 0 16,-3 2 0-16,0-3 0 16,0 0 0-16,-3-4 0 15,-1-1 0-15,-2-1 0 16,-3 0 0-16,-1-1 0 15,2 7 0-15,3 1 0 16,1 5 0-16,4 3 0 16,-2 1 0-1,2 4 0-15,0 4 0 16,0 6 0-16,0 10 0 16,2 9 0-16,4 6 0 15,3 7 0-15,5-4 0 16,3-4 0-16,2-4 0 15,-2-2 0-15,2-7 0 16,-4-2 0-16,-1-4 0 16,-1 0 0-16,-3-5 0 15,-2-1 0-15,-1-2 0 16,1 0 0 0,-2-5 0-16,2 0 0 15,6-1 0-15,0-1 0 16,-1 0 0-16,5 0 0 15,2-3 0-15,-4 3 0 16,1-4 0-16,-3-3 0 16,-1-1 0-16,1-2 0 15,1-2 0-15,0-1 0 16,4-3 0-16,2-2 0 16,-1-6 0-16,-2-3 0 15,2-4 0 1,-7-6 0-16,-3-3 0 15,-6-1 0-15,0-2 0 16,-4 4 0-16,0 5 0 16,-2 5 0-16,-2 5 0 15,0 6 0-15,-6 5 0 16,-1 4 0-16,-7 5 0 16,0 4 0-16,2 6 0 15,5 7 0-15,5 10 0 16,8 3 0-16,13 6 0 15,12 3 0 1,5 5 0-16,11-1 0 16,8 1 0-16,-3 2 0 15,-2 2 0-15,-7-3 0 16,-8 2 0-16,-17 1 0 16,-14 1 0-16,-25 2-134 15,-22 6-350-15,-23 2-1030 16,-17-4 0-16,-17-7 0 15,-11-11 0 1</inkml:trace>
  <inkml:trace contextRef="#ctx0" brushRef="#br0" timeOffset="8175.65">15534 1596 5621 0,'-37'-12'285'15,"-5"-1"1"1,-6-1 0-16,2 1-1 16,24 4 1-16,10 7-1 15,7 9 1-15,3 13-1 16,1 14 1-16,1 13-286 16,3 15 0-16,3 6 0 15,7 2 0-15,4-5 0 16,2-2 0-16,-1-11 0 15,-2-7-241-15,-4-12-121 16,-5-7-126-16,10-16-932 16,-24-7 0-16,-13-12 0 15</inkml:trace>
  <inkml:trace contextRef="#ctx0" brushRef="#br0" timeOffset="8375.27">15066 1669 3027 0,'-6'-43'198'15,"5"-12"25"-15,1-11 31 16,7-9 8-16,21 14 6 16,12 15 3-16,11 9 0 15,12 9-10-15,2 14-52 16,-1 11-229-16,-9 17-185 16,-9 20-290-16,-29 23-409 15,-17 21 0-15,-17 14 0 16,-21 11 0-1</inkml:trace>
  <inkml:trace contextRef="#ctx0" brushRef="#br0" timeOffset="8531.68">15162 2294 3492 0,'-2'19'202'16,"2"0"70"-16,7 0 130 16,12-4 61-16,19-12 11 15,18-20-13-15,23-8-143 16,12-8-152-16,6-4-195 15,21-10-1215-15,-35 6 0 16,-17-2 0-16,-24-1 0 16</inkml:trace>
  <inkml:trace contextRef="#ctx0" brushRef="#br0" timeOffset="8922.56">15856 1796 5279 0,'-1'-4'285'0,"1"0"33"15,0 4 1-15,1 8-1 16,8 12 0-16,5 13 0 16,4 8 1-16,5 7-1 15,0 2 0-15,-4-6-271 16,-4-7-13-16,-6-5-34 16,-3-12 0-16,-4-7 0 15,-4-9 0-15,-5-8 0 16,-8-13 0-1,-2-15 0-15,2-16 0 16,4-12 0-16,10-2 0 16,12 5 0-16,11 12 0 15,8 16 0-15,6 16 0 16,10 12 0-16,2 11 0 16,-5 11 0-16,-4 8 0 15,-9 1 0-15,-9 8 0 16,-7 0-219-16,-4-3-123 15,-4-1-176-15,38-14-904 16,-32-1 0 0,1-13 0-16,8-10 0 15</inkml:trace>
  <inkml:trace contextRef="#ctx0" brushRef="#br0" timeOffset="9188.67">16513 1644 3806 0,'-4'-18'264'15,"-5"-3"80"-15,-1 0 32 16,-7 3 47-16,4 10 33 16,-3 19 1-16,10 8 0 15,6 10 0-15,15 6-1 16,15 5-182-16,16 1-80 16,5 1-82-16,7-2-32 15,-2-3-45 1,-7 1-35-16,-15-1 0 15,-11-1-212-15,-14-3-123 16,-9 0-146-16,-7-5-270 16,-19-11-531-16,-7-5 0 15,-3-10 0-15,-3-17 0 16</inkml:trace>
  <inkml:trace contextRef="#ctx0" brushRef="#br0" timeOffset="9392.04">16588 1594 3742 0,'0'-24'336'0,"0"2"12"16,0 0 10-16,-1 7 80 16,-4 18 29-1,-4 29 0-15,-6 17-1 16,-7 19 1-16,-4 10-28 16,0 12-415-16,3 0-229 15,4 2-163-15,14-13-289 16,2-7-607-16,7-20 0 15,12-19 0-15,10-19 0 16</inkml:trace>
  <inkml:trace contextRef="#ctx0" brushRef="#br0" timeOffset="9671.16">16792 1280 4714 0,'0'-41'373'15,"-1"-3"-1"-15,-1 0 1 16,1-1 0-16,4 27-1 16,-3 31 1-16,8 19 0 15,2 24 0-15,6 18-1 16,7 14-249-16,6 7-123 16,1 3 0-16,2-3 0 15,2-8 0-15,0-7 0 16,-2-10-40-1,-2-8-217-15,-2-13-155 16,-5-12-180-16,4-16-786 16,-21-8 0-16,-13-9 0 15</inkml:trace>
  <inkml:trace contextRef="#ctx0" brushRef="#br0" timeOffset="9824.93">16894 1941 3270 0,'-7'-21'219'0,"2"-5"30"16,2-8 21-16,7-5 8 15,19 5 5-15,16 1 0 16,12 0-11-16,12 8-88 16,2 5-164-1,16 7-1085-15,-29 7 0 16,-13 6 0-16,-13 4 0 16</inkml:trace>
  <inkml:trace contextRef="#ctx0" brushRef="#br0" timeOffset="10143.49">17355 1733 4170 0,'6'0'198'0,"7"-2"90"16,13-2 117-16,12 0 14 15,9 2 0-15,8 0 0 16,1 6 1 0,1 8-1-16,-7 8 0 15,-9 5-171-15,-12 9-27 16,-15 2-89-16,-14 3-118 15,-13-5-14-15,-9-3 0 16,-5-7 0-16,1-7 0 16,-2-11 0-16,7-9 0 15,8-12 0-15,8-9 0 16,4-12 0-16,11-10 0 16,10-4 0-16,5 2-183 15,2 7-143 1,7 10-184-16,10 7-924 0,-14 12 0 15,-4 5 0 1,5 6 0-16</inkml:trace>
  <inkml:trace contextRef="#ctx0" brushRef="#br0" timeOffset="10463.42">18008 1663 4706 0,'0'0'234'15,"1"0"116"-15,2 0 21 16,4 8-1-16,5 8 0 15,2 5 1-15,5 11-1 16,3 3 0 0,2-2 0-16,2-2-217 0,3-4-17 15,0-10-116 1,-2-6-20-16,-1-9 0 16,-5-6 0-16,-5-6 0 15,-6-9 0-15,-7-6 0 16,-3-7 0-16,-8-4 0 15,0-2 0-15,-2 4 0 16,1 6-20-16,3 7-257 16,5 11-93-16,4 7-133 15,14 5-241-15,5 1-511 16,10 7 0 0,11-5 0-16,6-2 0 15</inkml:trace>
  <inkml:trace contextRef="#ctx0" brushRef="#br0" timeOffset="10720">18744 1588 4063 0,'0'-21'430'16,"-1"-1"6"-16,-4-2 0 15,-7 2 0-15,0 11 0 16,-13 9 0-16,-5 14 0 16,0 9-1-16,2 9 1 15,5 12-231-15,12 7-199 16,8 2-6-16,6-2 0 15,8-4 0-15,9-7-43 16,8-11-193 0,10-8-36-16,8-10-131 15,0-4-119-15,9-15-274 16,-15-5-387-16,-8-11 0 16,-10-10 0-16,-12-14 0 15</inkml:trace>
  <inkml:trace contextRef="#ctx0" brushRef="#br0" timeOffset="11075.82">18925 1361 2782 0,'-16'-48'318'16,"-4"-12"110"-16,-5-5 135 16,-1-8 1-16,5 24-1 15,6 21 1-15,8 10-1 16,6 14 1-16,7 21-1 16,9 19-226-16,11 19-91 15,6 20-110-15,10 13-136 16,1 2 0-1,-2 3 0-15,-7-5 0 16,-3-7 0-16,-7-7 0 16,-2-11 0-16,-6-7-187 15,-6-12-140-15,-3-10-136 16,-6-10-181-16,-2-13-169 16,-18-5-338-16,-2-5 1558 15,2-8-1057-15,-3-6 97 16,5 1 83-16,15-10 58 15,2-5 223-15,9 1 159 16,5 0 139-16,8-2 185 16,10 3 128-1,5 1-185-15,11 1-334 16,-8-5-1054-16,0 10 0 16</inkml:trace>
  <inkml:trace contextRef="#ctx0" brushRef="#br0" timeOffset="11292.7">19450 1639 4053 0,'2'-1'234'16,"-1"1"195"-16,2 0 4 16,0 4 0-16,3 9 0 15,-1 3 0-15,7 7 0 16,0 3 1-16,4 0-1 16,0-1-194-1,1 0-40-15,-3-2-194 0,-2-7-217 16,-4-3-81-1,-3-4-177-15,21-9-973 16,-23-3 0-16,-8-9 0 16,-7-9 0-16</inkml:trace>
  <inkml:trace contextRef="#ctx0" brushRef="#br0" timeOffset="11436.71">19404 1405 3791 0,'-7'-28'272'0,"-2"-1"34"16,1 0-21-16,1-3-29 15,7 21-37-15,3 17-97 16,8 13-166-16,37 0-997 16,-21 18 0-16,6-2 0 15,8 3 0 1</inkml:trace>
  <inkml:trace contextRef="#ctx0" brushRef="#br0" timeOffset="12099.72">19970 1552 4648 0,'0'-8'387'15,"0"2"1"-15,0 0 0 16,-5 0 0-16,-8 7 0 16,-9 9 0-16,-7 5 0 15,-3 6 0 1,2 7 0-16,8 4-336 0,9 2-52 15,9 0 0 1,3-3 0-16,3-5 0 16,6-5 0-16,5-6 0 15,3-4 0-15,5-8 0 16,1-1 0-16,-5-6 0 16,-1-4 0-16,-9-6 0 15,-4-6 0-15,-1-8 0 16,-2-7 0-16,0-3 0 15,0 2 0-15,1 4 0 16,2 7 0 0,7 8 0-16,3 8 0 15,7 6 0-15,2 7 0 16,1 8 0-16,0 8 0 16,-7 3 0-16,-2 7 0 15,-4-3 0-15,-1-2 0 16,-3-5 0-16,-3-5 0 15,0-5 0-15,-1-5 0 16,-2-2 0-16,1-6 0 16,1-6 0-16,4-7 0 15,4-14 0 1,6-6 0-16,8-10 0 16,2-4 0-16,2 5 0 15,-5 6 0-15,-1 11 0 16,-2 12 0-16,-3 11 0 15,1 13 0-15,-5 11 0 16,0 11 0-16,-9 8 0 16,0 6 0-16,-4-3 0 15,-3 2-57-15,3-4-309 16,43-6-1187-16,-40-5 0 16,6-11 0-16,-3-11 0 15</inkml:trace>
  <inkml:trace contextRef="#ctx0" brushRef="#br0" timeOffset="12543.99">21277 1313 4541 0,'-7'-19'253'16,"-10"-4"61"-1,-7 3 38-15,-4-3 21 16,-7 16 8-16,9 10 0 15,7 9-1-15,11 10 1 16,13 11 0-16,21 7-158 16,16 6-95-16,10 4-62 15,9-4-37-15,2 0-21 16,-10-5-8-16,-10-2 0 16,-11-5 0-16,-17-4 0 15,-9-4-56-15,-14-2-183 16,-12-5-115-16,-9-3-123 15,2-5-264-15,-16-3-523 16,7-5 0 0,12-6 0-16,8-9 0 15</inkml:trace>
  <inkml:trace contextRef="#ctx0" brushRef="#br0" timeOffset="12787.61">21319 1270 3684 0,'0'-22'248'15,"-3"0"30"-15,0-2 6 16,0 5 139-16,-1 12 45 16,-1 23 0-16,-3 16 1 15,-6 14-1 1,-5 15 0-16,-1 10-176 0,-8 4-72 16,-4 0-29-16,-2-4-7 15,1-3-138-15,2-8-260 16,7-10-180-16,16-12-295 15,2-10-689 1,16-15 0-16,15-15 0 16,11-13 0-16</inkml:trace>
  <inkml:trace contextRef="#ctx0" brushRef="#br0" timeOffset="13366.55">21721 1580 3501 0,'20'-17'177'0,"7"-13"51"16,5-5 86-16,-1-14 150 16,-16 4 18-16,-5 4 0 15,-10 4 0-15,-7 7 0 16,-9 12 0-16,-13 10-130 16,-4 14-47-1,-7 12-50-15,0 17-88 16,9 10-149-16,18 9-18 15,6 6 0-15,18-3 0 16,17-6 0-16,9-6 0 16,9-11 0-16,12-9 0 15,1-10-201-15,-2-10-87 16,-7-6-77 0,-5-13-62-16,-11-9-31 15,-16-18-11-15,-7-16 0 16,-8-22 24-16,-6-12 60 15,3-10 90-15,-7-1 284 16,3 1 241-16,-6 10 135 16,2 12 62-16,-3 10 30 15,6 17 13-15,1 18-1 16,1 13-24-16,1 17-60 16,0 19-90-16,2 18-84 15,4 17-152-15,5 19-59 16,7 20 0-16,-3 8 0 15,8 3 0 1,-3 0 0-16,2-5 0 16,-2-9 0-16,0-11 0 0,0-13 0 15,-1-11 0 1,2-13-158-16,2-10-182 16,8-13-247-16,2-33-834 15,3 11 0-15,4-11 0 16,4-11 0-16</inkml:trace>
  <inkml:trace contextRef="#ctx0" brushRef="#br0" timeOffset="13513.45">22512 1304 4044 0,'-18'-22'204'0,"-14"-2"16"16,-17 2 11-16,-16 6 0 16,-8 13-3-16,2 20-49 15,8 13-108 1,19 7-144-16,20-4-994 15,23 7 0-15,23-7 0 16</inkml:trace>
  <inkml:trace contextRef="#ctx0" brushRef="#br0" timeOffset="13680.39">22950 1323 6348 0,'0'-4'205'16,"0"-2"0"-16,0 0-1 15,-3 1 1-15,-10 5-256 16,-12 12-209-16,9 1-1111 16,-44 15 0-16,-19 5 0 15,-15 7 0-15</inkml:trace>
  <inkml:trace contextRef="#ctx0" brushRef="#br0" timeOffset="14134.17">18762 2596 3670 0,'-52'0'183'0,"-12"3"34"16,-6-3 51-16,-1 2 141 16,37-2 57-16,19 0 0 15,19-5 1-15,30 0-1 16,39-4 0-16,49-2-142 16,49-3-40-1,45-2-35-15,36 6-51 16,15-2-140-16,4 0-58 15,-5 0 0-15,-22-1 0 16,-35-3 0-16,-32-1 0 16,-33 0 0-16,-34-1 0 15,-28 2 0 1,-16 0 0-16,-21 1 0 16,-13 5 0-16,-15 4-115 15,-9 0-319-15,-6-13-1094 0,-10 13 0 16,-14-6 0-1,-7-4 0-15</inkml:trace>
  <inkml:trace contextRef="#ctx0" brushRef="#br0" timeOffset="15065.8">5836 3166 4590 0,'-43'3'164'15,"-5"1"75"-15,-4-1 84 16,-1 0 48-16,34-1 1 15,10-2 0-15,11 0 0 16,16 0 0-16,30-4 0 16,33-6-119-16,39-6-45 15,37-14-75 1,25-8-83-16,19-13-50 16,1 1 0-16,-6-5 0 15,-19 1 0-15,-20 8 0 16,-26 4 0-16,-28 6 0 15,-19 8-4-15,-18 6-244 16,-14 5-184-16,-17 2-1069 16,-19 3 0-16,-15-1 0 15,-23 0 0 1</inkml:trace>
  <inkml:trace contextRef="#ctx0" brushRef="#br0" timeOffset="16320.15">1218 4986 3640 0,'-7'-10'236'0,"-1"-5"128"0,0-1 107 15,-1-1 1-15,3 6 0 16,2 4 0-16,1 3 0 15,3 3 0 1,0 2 0-16,0 10-169 16,6 10-66-16,5 11-129 15,1 11-108-15,4 7 0 16,0 4 0-16,-1 2 0 16,-1-2 0-16,-4-1 0 15,-2 1 0-15,-1-6 0 16,-2-5 0-16,-1-8 0 15,-1-7 0-15,0-10 0 16,1-4-257 0,0-5-172-16,22-4-381 15,-15-4-529-15,0-5 0 16,4-9 0-16</inkml:trace>
  <inkml:trace contextRef="#ctx0" brushRef="#br0" timeOffset="16615.07">1628 5209 4560 0,'-2'-3'152'16,"-2"3"53"-16,-3 1 80 0,-5 6 59 16,5 2 33-16,-3 3-1 15,4 1 0 1,3-4 1-16,3-5-1 15,2-2-132-15,-2-2-20 16,0 0-52-16,0-3-82 16,-3 0-57-16,0-1-33 15,-3-1 0-15,0-1-115 16,0 4-223-16,5 4-248 16,0-10-844-1,1 24 0-15,0 5 0 16,0 7 0-16</inkml:trace>
  <inkml:trace contextRef="#ctx0" brushRef="#br0" timeOffset="17411.25">1620 6197 5563 0,'-4'-5'292'16,"-4"-1"0"-16,-3 1 0 15,-6 2 0 1,-3 6 0-16,-5 5 0 16,1 1 0-16,-1 0 0 15,5-1 0-15,1-4-292 16,5-4 0-16,-3-8 0 15,0-8 0-15,5-7 0 16,4-8 0-16,4-7 0 16,7 1 0-16,7 3 0 15,7 7 0-15,4 6 0 16,9 4 0-16,7 10 0 16,4 3 0-1,2 7 0-15,0 6 0 16,-3 11 0-16,-6 7 0 15,-6 12 0-15,-10 10 0 16,-9 7 0-16,-6 4 0 16,-7 2 0-16,-9-1 0 15,-5-5 0-15,-6-6 0 16,-6-6 0-16,1-10 0 16,-3-7 0-16,3-13 0 15,3-7 0 1,6-11 0-16,2-7 0 15,13-9 0-15,2-5 0 16,9-3 0-16,9-1 0 16,9 1 0-16,6 5 0 15,13 2 0-15,1 3 0 16,2 8 0-16,-2 6 0 16,-1 1 0-16,-6 3 0 15,-4 5 0-15,-4 3 0 16,-9 2-207-16,0 6-156 15,2 1-263 1,-7-9-773-16,-1 3 0 16,-2-8 0-16</inkml:trace>
  <inkml:trace contextRef="#ctx0" brushRef="#br0" timeOffset="17688.81">2178 6122 6215 0,'-3'-9'220'16,"-4"-1"-1"0,-3-1 1-16,1 3-1 15,5 4 1-15,1 3-1 16,3 0 1-16,0-2-1 15,1 1 1-15,7 2-429 16,5-1-142-16,7 2-293 16,-2 1-753-16,-4-1 0 15,-7 1 0-15,-3-2 0 16</inkml:trace>
  <inkml:trace contextRef="#ctx0" brushRef="#br0" timeOffset="18560.68">1808 7204 5463 0,'-7'-4'303'15,"-1"-1"0"-15,2-2 0 16,1-4 0-16,16-6 0 16,17-2 0-16,15-6 0 15,10-2 0 1,6 1 1-16,-3 6-304 16,-14 9 0-16,-13 7 0 15,-12 10 0-15,-12 14 0 16,-14 11 0-16,-11 8 0 15,-5 9 0-15,-1-4 0 16,0-7 0-16,12-8 0 16,7-8 0-16,5-7 0 15,4-7 0-15,8-4 0 16,10-1 0 0,9-2 0-16,10-2 0 15,8-4 0-15,0-1 0 16,-4 1 0-16,-10-2 0 15,-14 5 0-15,-3 3 0 16,-12 2 0-16,-2 8 0 16,-11 5 0-16,-8 7 0 15,-11 6 0-15,-6 1 0 16,-9 0 0-16,-4-2 0 16,-1-5 0-16,4-6 0 15,0-3 0 1,9-6 0-16,5-4 0 15,9-3 0-15,7 0 0 16,9 2-271-16,5-2-171 16,16-11-1053-16,8 0 0 15,6-8 0-15,8-9 0 16</inkml:trace>
  <inkml:trace contextRef="#ctx0" brushRef="#br0" timeOffset="18736.99">2484 7172 8191 0,'-1'-5'0'16,"-4"-1"0"-1,-3 4 0-15,3-2-281 16,5 9-335-16,-1 7-842 16,0 4 0-16,-1-1 0 15,2 6 0-15</inkml:trace>
  <inkml:trace contextRef="#ctx0" brushRef="#br0" timeOffset="19553.9">2176 7726 4732 0,'0'-5'200'16,"-1"-2"3"-16,1 1 116 15,1 4 43-15,5 7 1 16,2 12 0-16,1 12-1 15,-1 11 1-15,-4 12 0 16,-2 4-169 0,-4 0-32-16,1-4-2 15,-1-11-115-15,2-12-45 16,-1-9 0-16,1-10 0 16,0-6 0-16,0-8 0 15,1-1 0-15,5-6 0 16,4-3 0-16,10-1 0 15,9-4 0-15,7 1 0 16,5-2 0-16,4 2 0 16,0-7 0-1,1-1 0-15,-4-3 0 16,-6-2 0-16,-6 3 0 16,-8 2 0-16,-8 1 0 15,-8 1 0-15,-6-1 0 16,-6-1 0-16,-5-1 0 15,-4 3 0-15,4 3 0 16,-4 7 0-16,8 3 0 16,0 6 0-16,4 3 0 15,1 2 0-15,2-2 0 16,2 10 0 0,4 9 0-16,2 8 0 15,5 10 0-15,7 10 0 16,6 2 0-16,-1 7 0 15,3-2 0-15,-4-3 0 16,2-2 0-16,-2-2-401 16,4-55-1157-16,-2 35 0 15,-9-18 0-15</inkml:trace>
  <inkml:trace contextRef="#ctx0" brushRef="#br0" timeOffset="21370.42">2210 4601 2006 0,'-6'-7'244'16,"-4"-1"76"-16,-2-2 80 15,-1-3 138-15,3 1 97 16,2 3 1-16,2 3 0 16,4 1 0-16,1 2 0 15,5 7-174-15,8 9-71 16,6 9-74-16,8 14-81 15,8 11-138-15,0 7-98 16,0 5 0-16,-1-2 0 16,-4-4 0-16,-6-6 0 15,-6-7 0-15,-2-11 0 16,-10-5 0 0,0-9 0-16,-4-3 0 15,-1-5 0-15,-3-5 0 16,-4-4 0-16,-9-6 0 15,-8-10 0-15,-8-11 0 16,-7-10 0-16,3-11 0 16,0-9 0-16,5-3 0 15,5 1 0-15,8 0 0 16,10 3 0-16,4 7 0 16,11 3 0-16,12 5 0 15,8 10 0-15,7 5 0 16,3 9 0-1,1 10 0-15,-2 6 0 16,-6 11 0-16,-5 8 0 16,-8 12 0-16,-10 9 0 15,-10 13 0-15,-8 6 0 16,-11 6 0-16,-4-1 0 16,2-5 0-16,5-10 0 15,4-6 0-15,8-15 0 16,6-8 0-16,1-3 0 15,4-3 0 1,8-5 0-16,8-2 0 16,9 0 0-16,7-3 0 15,4-1 0-15,1-1 0 16,-4 1 0-16,-3 0 0 16,-3 0-232-16,0 0-237 15,0-14-1029-15,-5 10 0 16,0-6 0-16</inkml:trace>
  <inkml:trace contextRef="#ctx0" brushRef="#br0" timeOffset="21711.7">2865 4831 4387 0,'9'-17'189'15,"5"-6"169"-15,1-9 36 16,1-9 1-16,-6 4-1 15,-6 2 0-15,-5 0 0 16,-11 6 1-16,-6 4-1 16,-3 4-139-16,-5 8-50 15,-4 7-168-15,3 11-37 16,-1 11 0-16,2 13 0 16,10 7 0-16,8 8 0 15,6 3 0-15,16-5 0 16,12-2 0-1,11-9 0-15,8-10 0 16,9-11 0-16,6-6 0 16,-3-8-208-16,-2-5-143 15,-6-4-217-15,-7-17-844 16,-10 11 0-16,-6-7 0 16,-9-2 0-16</inkml:trace>
  <inkml:trace contextRef="#ctx0" brushRef="#br0" timeOffset="22312.32">3240 4376 3684 0,'-11'-13'241'0,"-7"-2"48"16,-4 3 57-16,-7 3 74 16,3 10 49-16,2 13 1 15,6 5-1-15,7 4 1 16,8 0-1-16,6-2-187 15,11-7-54-15,5-4-48 16,7-8-56-16,4-4-74 16,-1-8-50-1,-5-3 0-15,-9-2 0 0,-10-5 0 16,-4 1 0 0,-7-1 0-16,-1 1 0 15,-1 7 0-15,3 3 0 16,-2 5 0-16,4 6 0 15,1 6 0-15,2 7 0 16,0 8 0-16,6 3 0 16,7 6 0-16,5 3 0 15,6 1 0-15,5 2 0 16,8-1 0-16,1 1 0 16,-1-1 0-16,-1-1 0 15,-2 1 0 1,-8 0 0-16,-10-1 0 15,-9-2 0-15,-6 1 0 16,-11-4 0-16,-7-2 0 16,-5-6 0-16,-4-5 0 15,-7-8 0-15,3-8 0 16,1-8 0-16,7-15 0 16,2-9 0-16,10-12 0 15,4-5 0-15,9-4 0 16,5 3 0-16,4 6 0 15,1 9-190 1,4 7-126-16,5 7-168 16,36 0-956-16,-31 9 0 15,-1-2 0-15,0 2 0 16</inkml:trace>
  <inkml:trace contextRef="#ctx0" brushRef="#br0" timeOffset="22718.91">3598 4427 4276 0,'0'-4'207'15,"0"-2"14"-15,0 4 58 16,1-2 69 0,3 7 33-16,5 6 7 15,5 4 4-15,0 3 5 16,7 0-35-16,-2 2-291 15,-7-1-122-15,1-3-105 16,-5-2-137-16,-4-3-162 16,-2-6-162-16,-7-3-28 15,-6-7 1-15,-9-5 7 16,-9-9 69 0,-14-8 146-16,-5-7 149 0,-3-6 140 15,5-4 134 1,3-2 127-16,11 4 181 15,10 7 30-15,8 10-4 16,7 10-19-16,5 10-29 16,4 6-54-16,8 7-86 15,6 9-130-15,12 4-213 16,35-3-672-16,-21 6 0 16,8-3 0-16,-5-4 0 15</inkml:trace>
  <inkml:trace contextRef="#ctx0" brushRef="#br0" timeOffset="23035.08">3885 4173 3967 0,'-7'-8'205'16,"-6"0"26"-16,-6 0 63 15,-5 3 65-15,-1 9 60 16,7 7 20-16,6 3 0 15,7 4-1-15,10 2 1 16,15-2-164-16,10-2-41 16,12-2-27-16,11-3-61 15,4-1-67 1,-3-1-59-16,-6 2-20 16,-9-1 0-16,-10 4-12 15,-12 3-193-15,-8 1-116 16,-7 5-134-16,-2-2-210 15,-12-15-641-15,-3 12 0 16,-3-9 0-16,-7-7 0 16</inkml:trace>
  <inkml:trace contextRef="#ctx0" brushRef="#br0" timeOffset="23279.9">3862 4063 4039 0,'-4'-15'216'0,"2"-1"66"15,1 5 153 1,-1 4 0-16,4 19 0 16,1 18 0-16,1 12 0 15,-1 8 0-15,1 9 0 16,-1 7-199-16,-2-1-17 16,1 1-123-16,-2-2-341 15,1-5-111-15,2-10-145 16,9-12-273-16,-1-8-477 15,1-14 0-15,5-12 0 16,-1-13 0 0</inkml:trace>
  <inkml:trace contextRef="#ctx0" brushRef="#br0" timeOffset="23571.82">4012 3920 4956 0,'-6'-27'350'0,"0"-2"1"16,-1-1-1-16,1-3 0 16,4 13 0-16,6 18 1 15,7 12-1 1,11 14 0-16,10 9 1 16,5 16-269-16,5 9-82 15,3 5 0-15,-3-1 0 16,-3-2 0-16,1-5 0 15,-4-6 0-15,-5-3-57 16,-5-8-226-16,-4-5-166 16,5-7-305-16,-13-7-575 15,-2-8 0-15,-3-7 0 16,1-12 0 0</inkml:trace>
  <inkml:trace contextRef="#ctx0" brushRef="#br0" timeOffset="23792.45">4406 3985 4046 0,'-11'-15'216'0,"-8"-1"52"15,-1 0 8-15,-3 1 8 16,0 8-2-16,0 14 5 16,-1 11-6-16,1 7-4 15,5 9-52-15,6 5-217 16,4 1-134-1,5-2-158-15,12-7-189 0,3-17-640 16,10 6 0 0,5-10 0-16,11-4 0 0</inkml:trace>
  <inkml:trace contextRef="#ctx0" brushRef="#br0" timeOffset="24267.85">4650 4149 3085 0,'8'-17'177'15,"3"-8"65"-15,-1-9 51 16,-1-9 96-16,-5 1 129 16,-5 3 5-16,-6 3 0 15,-5 2 0 1,-1 8 0-16,-3 11-125 16,-3 11-52-16,0 11-65 15,4 16-51-15,4 15-96 16,6 11-128-16,6 9-6 15,11-2 0-15,9-7 0 16,5-9 0-16,9-12 0 16,4-15 0-16,2-8 0 15,-1-12 0-15,-7-11 0 16,-6-9 0-16,-9-8 0 16,-9-11 0-16,-5-4 0 15,-4-7 0 1,-6-5 0-16,-2 2 0 15,-1 3 0-15,-3 8 0 16,3 11 0-16,2-2 0 16,6 36 0-1,7 14 0-15,9 14 0 16,7 10 0-16,10 14 0 16,10 6 0-16,0 3 0 15,0 0-66-15,-2 1-353 16,-4-8-1122-16,-8 3 0 15,-14-6 0-15,-8 0 0 16</inkml:trace>
  <inkml:trace contextRef="#ctx0" brushRef="#br0" timeOffset="25117.65">3182 5741 3998 0,'-10'-20'228'15,"-7"-3"129"-15,-4-5 81 16,-6 0 0-16,1 9-1 16,-2 10 1-16,-4 8 0 15,-2 11 0-15,-2 13 0 16,2 9-186-16,7 11-43 15,11 8-127-15,10 3-82 16,8-2 0 0,12-7 0-16,12-7 0 15,4-11 0-15,8-10 0 16,7-11 0-16,-1-8 0 16,-1-9 0-16,-6-7 0 15,-7-5 0-15,-8-8 0 16,-9-9 0-16,-6-6 0 15,-11-6 0-15,-8-7 0 16,-11-5 0-16,-5-4 0 16,-10-1 0-1,-6 4 0-15,-2 11 0 16,3 6 0-16,4 16 0 16,2 12 0-16,6 10 0 15,8 12 0-15,7 14 0 16,10 15 0-16,6 13 0 15,15 7 0-15,15 6 0 16,12 2 0-16,9-7 0 16,9-4 0-16,5-5 0 15,0-6 0-15,-1-7 0 16,-1-8-222 0,-1-4-169-16,21-7-392 15,-27-6-576-15,-11-2 0 16,-14-8 0-16</inkml:trace>
  <inkml:trace contextRef="#ctx0" brushRef="#br0" timeOffset="25351.7">3507 5598 5387 0,'0'-7'312'15,"0"0"-1"-15,0-2 1 16,5 4-1-16,10 7 1 15,5 10-1 1,8 2 1-16,2 8-1 16,-3 3-20-16,-1-1-516 15,-6-2-109-15,-7-2-155 16,1-3-200-16,-9-32-597 16,-12 19 0-16,-7-7 0 15,-14-4 0-15</inkml:trace>
  <inkml:trace contextRef="#ctx0" brushRef="#br0" timeOffset="25502.27">3306 5518 2869 0,'-15'-18'245'16,"-2"-3"33"-16,1-1 4 15,1-1-15-15,12 12-30 16,11 6-111 0,14 4-228-16,13-2-738 15,12 3 0-15,9 0 0 16,1-3 0-16</inkml:trace>
  <inkml:trace contextRef="#ctx0" brushRef="#br0" timeOffset="26787.71">3622 5446 4893 0,'10'-10'299'0,"12"-1"48"15,13-5 1-15,12-3-1 16,16 5 0-1,4 4 0-15,0 4 0 16,0 5 0-16,-7 5 0 16,-11 6-173-16,-14 9-126 15,-14 4-48-15,-11 8 0 16,-15 4 0-16,-11 2 0 16,-7-2 0-16,-3-3 0 15,-5-6 0-15,2-7 0 16,5-10 0-16,2-7 0 15,2-12 0-15,5-12 0 16,7-13 0 0,1-11 0-16,4-11 0 15,4-3 0-15,4 4 0 16,1 7 0-16,3 9 0 16,0 10 0-16,4 9 0 15,-2 5 0-15,1 9 0 16,5 3 0-16,6 4-108 15,3 4-103-15,5 7-43 16,0 5-25-16,1 1-9 16,-2 2-5-16,1-1-4 15,-6-5 3 1,-4-5 23-16,-4-5 43 16,-1-3 146-16,-3-6 199 15,-1-6 108-15,-2-7 54 16,1-5 10-16,-8-5 4 15,0-2 3-15,-9 0-2 16,-8 3-23-16,1 6-43 16,-4 6-38-16,-4 10-96 15,-2 11-65-15,4 12-29 16,4 11 0 0,6 13 0-16,6 10 0 15,18 1 0-15,7-5 0 16,10-6 0-16,8-12 0 15,9-15 0-15,3-8-12 16,3-8-205-16,-2-11-95 16,-2-6-109-16,-5-4-76 15,-9-10-36-15,-10-6 4 16,-10-5 44-16,-9-6 58 16,-7-3 83-16,-5 0 110 15,-6 6 353 1,0 5 193-16,-4 15 109 15,-4 12 76-15,-2 13 36 16,3 16-4-16,1 12-43 16,7 9-60-16,6 9-82 15,9 5-99-15,10-2-146 16,7-7-99-16,6-8 0 16,9-8 0-16,0-14 0 15,3-7 0-15,-4-10 0 16,-3-11 0-16,-8-8 0 15,-10-7 0 1,-11-9 0-16,-9-10 0 16,-13-7 0-16,-8-10 0 15,-5-7 0-15,-5 1 0 16,1 5 0-16,2 9 0 16,7 13 0-16,9 16 0 15,5 12 0-15,8 12 0 16,8 12 0-16,8 17 0 15,12 16 0-15,5 16 0 16,11 9 0 0,3 8 0-16,-1-3 0 15,-4-2 0-15,-6-8 0 16,-4-6 0-16,-6-10 0 16,-3-5-111-16,-7-9-198 15,-1-6-161-15,-1-7-229 16,-9-7-621-16,-11-4 0 15,-7-2 0-15,-8-1 0 16,-8 3 5985-16,2 1-5133 16,8-4 128-16,7-1 82 15,11-8 98 1,7-6 160-16,13-10 110 16,17-8 199-16,16-7 161 15,15-7 229-15,9-1-84 16,-1 0-147-16,-5 1-128 15,-12 6-81-15,-12 4-253 16,-11 12-381-16,-5 5-358 16,-19 12-587-16</inkml:trace>
  <inkml:trace contextRef="#ctx0" brushRef="#br0" timeOffset="27347.79">3348 6294 5293 0,'-6'-10'322'16,"-3"-1"-1"-16,2 1 2 16,1 1-1-16,6 10 0 15,2 13 0-15,8 11 0 16,6 11 0-16,10 12 0 15,5 5-322-15,6 5 0 16,0-3 0-16,-1-2 0 16,-5-8 0-16,-5-3-192 15,-9-5-148 1,-7-6-185-16,-10-18-901 16,-13 6 0-16,-23-15 0 15,-12-6 0-15</inkml:trace>
  <inkml:trace contextRef="#ctx0" brushRef="#br0" timeOffset="27544.65">3007 6398 3949 0,'0'-31'196'0,"3"-6"26"16,8-8 45-16,11-6 21 16,11 9 12-16,16 9 5 15,12 3 6-15,4 7-60 16,6 9-73-1,4 8-255-15,-3 16-237 16,-14 5-861-16,-18 26 0 16,-21 13 0-16,-23 18 0 15</inkml:trace>
  <inkml:trace contextRef="#ctx0" brushRef="#br0" timeOffset="27715.03">3450 6947 3854 0,'0'3'219'15,"5"-3"35"-15,13-5 48 16,11-10 21-16,13-9 2 16,13-19-86-1,10-7-101-15,2-3-203 16,-4-10-1052-16,-6 10 0 16,-9 4 0-16,-16 4 0 15</inkml:trace>
  <inkml:trace contextRef="#ctx0" brushRef="#br0" timeOffset="28109.73">3940 6389 4965 0,'0'-1'164'15,"0"-1"171"-15,1 4 1 16,7 2-1-16,4 10 1 16,7 3-1-16,9 6 1 15,1 4-1 1,0 2 1-16,-1-2-130 15,-6-2-34-15,-6-4-172 16,-6-4 0-16,-8-6 0 16,0-5 0-16,-4-5 0 15,-3-5 0-15,-3-7 0 16,-1-11 0-16,0-12 0 16,5-8 0-16,4-5 0 15,5 0 0-15,9 8 0 16,7 9 0-16,7 12 0 15,3 9 0 1,4 5 0-16,-1 10 0 16,0 7 0-16,-5 4 0 15,-3 3-184-15,0 6-122 16,-3 0-144-16,10-3-282 16,-10-4-571-16,5-5 0 15,-2-8 0-15,3-5 0 16</inkml:trace>
  <inkml:trace contextRef="#ctx0" brushRef="#br0" timeOffset="28646.13">4825 6163 5191 0,'-7'-23'328'16,"-8"-4"0"-16,-5-2 0 15,-10-1 0-15,-2 17 0 16,-10 14 0-16,-1 14-1 15,-2 13 1-15,8 11 0 16,11 10-279-16,14 9-49 16,8 1 0-16,14-2 0 15,10-7 0-15,5-8 0 16,7-11 0-16,8-11 0 16,-2-13 0-1,2-7 0-15,-5-11 0 16,-5-8 0-16,-7-7 0 15,-9-11 0-15,-9-8 0 16,-8-12 0-16,-13-11 0 16,-10-7 0-16,-7-11 0 15,-10 2 0-15,-7 4 0 16,2 9 0-16,-3 10 0 16,0 14 0-16,5 10 0 15,10 14 0-15,7 10 0 16,12 13 0-1,9 15 0-15,14 13 0 16,13 13 0-16,14 10 0 16,13 7 0-16,14 1 0 15,8-4 0-15,-1 0 0 16,-4-6 0-16,-5-6 0 16,-5-7 0-16,-6-7-220 15,-3-4-186-15,2-7-323 16,-10-6-638-16,-6-5 0 15,-5-7 0 1,-5-4 0-16</inkml:trace>
  <inkml:trace contextRef="#ctx0" brushRef="#br0" timeOffset="28847.95">5092 6024 5347 0,'-2'-9'316'15,"0"0"0"-15,1 1 0 16,1 2 0-16,11 6 0 15,4 11 0-15,5 8 0 16,5 1 0-16,0 4 0 16,0 1-316-16,-8-5-249 15,-2 0-183-15,16-8-380 16,-22 0-527 0,-5-8 0-16,-8-4 0 15,-12-9 0-15</inkml:trace>
  <inkml:trace contextRef="#ctx0" brushRef="#br0" timeOffset="29016.37">4857 5781 5172 0,'-13'-24'332'15,"1"-1"0"-15,1 0 0 16,-2-3-130-16,11 15-109 16,14 11-131-16,11 7-226 15,10-4-968-15,13 14 0 16,6 2 0-16,-1 2 0 15</inkml:trace>
  <inkml:trace contextRef="#ctx0" brushRef="#br0" timeOffset="30059.43">5232 5832 4373 0,'12'-1'410'16,"10"-1"-1"-16,9 1 1 15,14-4-1-15,3 5 1 16,5-1-1-16,2 4 1 15,-4 4-1-15,-4 6 1 16,-8 3-278-16,-11 7-132 16,-8 0 0-16,-13 1 0 15,-6 1 0 1,-9-3 0-16,-8-3 0 16,-5-2 0-16,-3-6 0 15,-3-5 0-15,2-8 0 16,4-8 0-16,5-12 0 15,3-12 0-15,4-12 0 16,6-6 0-16,3-3 0 16,-1 6 0-16,7 6 0 15,1 11 0-15,6 10 0 16,6 11-82-16,5 11-146 16,2 8-57-1,1 13-35-15,-1 6-4 16,0 0 0-16,-2 2 0 15,-1-8 11-15,0-10 16 16,1-5 14-16,0-8 114 16,-1-7 185-16,1-5 148 15,-2-8 155-15,-8-5 5 16,0-9 1-16,1-3-2 16,-2-1-10-16,-1 4-16 15,-5 4-14 1,-1 9-32-16,-9 11-39 15,-7 14-90-15,-5 13-122 16,2 10 0-16,1 11 0 16,6 5 0-16,6 2 0 15,9-7 0-15,7-9 0 16,7-10 0-16,8-10 0 16,3-8-24-16,6-10-67 15,-3-8-53-15,-5-8-6 16,-10-9-3-16,-8-7 13 15,-8-2 69 1,-5 2 71-16,-1 11 0 16,-3 11 0-16,-3 15 24 15,-2 18 67-15,1 11 52 16,-1 11 8-16,2 6 2 16,5 3-14-16,4-8-67 15,4-7-72-15,5-8 0 16,5-9 0-16,8-7 0 15,2-5 0-15,-2-6 0 16,-2-6 0-16,-2-2 0 16,-7-8 0-1,-3-5 0-15,-8-8 0 16,-3-11 0-16,-9-10 0 16,-10-8 0-16,-7-10 0 15,-5-3 0-15,-7 0 0 16,0 3 0-16,1 6 0 15,4 8 0-15,4 11 0 16,7 13 0-16,6 12 0 16,9 16 0-16,6 16 0 15,8 18 0 1,12 17 0-16,12 17 0 16,11 15 0-16,9 3 0 15,0 5 0-15,-5-3 0 16,-7-9 0-16,-6-7 0 15,-4-9 0-15,-5-15 0 16,-4-9-232-16,-4-8-225 16,-3-16-1044-16,-7-3 2 15,-3-3-1-15,-9-5 0 16</inkml:trace>
  <inkml:trace contextRef="#ctx0" brushRef="#br0" timeOffset="30247.22">6210 5529 6024 0,'6'-20'241'16,"10"-13"0"-16,17-9-1 16,13-14 1-16,16 1 0 15,12 0-1-15,-2 4 1 16,-13 9 0-16,-14 9-232 16,-23 14-378-16,-17 12-264 15,-25 8-758-15,-13 10 0 16,-15 1 0-16,-11 4 0 15</inkml:trace>
  <inkml:trace contextRef="#ctx0" brushRef="#br0" timeOffset="31927.74">3930 7475 2376 0,'0'1'211'15,"0"1"62"-15,-2-2 48 16,1 0 46-16,-2-2 72 16,-1 0 93-16,2-1 65 15,-1-1 0-15,2 1 0 16,-1 0-155-16,2 1-57 15,-1 0-60-15,1 2-50 16,0-1-45 0,-1-1-71-16,1 2-94 15,0 0-65-15,0 0 0 16,0 0 0-16,2 6 0 16,4 3 0-16,4 5 0 15,3 4 0-15,3 5 0 16,-1-5 0-16,-5 0 0 15,-3-6 0-15,-3-5 0 16,-2 0 0-16,-2-7 0 16,0 2 0-16,0-2 0 15,-3-2 0 1,-7-3 0-16,-8-4 0 16,-9-4 0-16,-11-5 0 15,-10-3 0-15,-1 2 0 16,-2 4 0-16,2 8 0 15,2 4 0-15,6 5 0 16,9 8 0-16,8 10 0 16,7 3 0-16,9 12 0 15,10 5 0-15,7 6 0 16,6 1 0 0,5 3 0-16,6-2 0 15,6-2 0-15,4-4 0 16,5-5 0-16,3-8 0 15,5-5 0-15,-3-6 0 16,0-7 0-16,-5-5 0 16,-6-3 0-16,-5-3 0 15,-4-3 0-15,0-6 0 16,-3-2 0-16,-3-3 0 16,-2-4 0-16,-1-2 0 15,-4 1 0 1,-3-1 0-16,-3 3 0 15,-4-2 0-15,1 2-225 16,-1 0-258-16,-3-8-1013 16,3 14 0-16,-2 0 0 15,1 3 0-15</inkml:trace>
  <inkml:trace contextRef="#ctx0" brushRef="#br0" timeOffset="33013.99">4390 7578 4764 0,'0'-11'365'0,"-1"1"0"16,-5 0 0-16,-4 1 0 16,-2 5 0-16,-8 11 0 15,-4 6 0-15,3 9 0 16,4 7 0-16,8 10-223 15,5 3-142-15,10 2 0 16,4-5 0-16,7-5 0 16,4-11 0-16,8-8 0 15,-2-9 0-15,3-6 0 16,-2-9 0 0,-8-3 0-16,-7-7 0 15,-7-6 0-15,-8-6 0 16,-8-4 0-16,-2-3 0 15,-2 2 0-15,4 1 0 16,4 9 0-16,5 5 0 16,12 6 0-16,12 8 0 15,9 5 0-15,9 7 0 16,3 3 0-16,0 2 0 16,-5 2 0-1,-6 2 0-15,-4-5 0 16,-6 0 0-16,-5-5 0 15,-3-1 0-15,-2-3 0 16,0-5 0-16,-3-4 0 16,-2-5 0-16,-4-7 0 15,-3-4 0-15,-1-1 0 16,0 4 0-16,0 8 0 16,0 1 0-16,0 9 0 15,3 3 0-15,4 5 0 16,5 0 0-1,7 4 0-15,2-2 0 16,4-1 0-16,1-2 0 16,1-6 0-16,-1-8 0 15,-4-7 0-15,-6-2 0 16,-9-7 0-16,-3-2 0 16,-9-2 0-16,-10 1 0 15,-4-4 0-15,2 4 0 16,-3 6 0-16,5 6 0 15,10 6 0 1,9 7 0-16,15 3 0 16,14 7 0-16,15 7 0 15,11 7 0-15,7 2 0 16,-4 10 0-16,-11 3 0 16,-14 2 0-16,-14 0 0 15,-14-2 0-15,-9-5 0 16,-11-2 0-16,-8-9 0 15,-4-4 0-15,-3-9 0 16,-3-12 0-16,2-14 0 16,3-15 0-16,3-16 0 15,-2-13 0 1,0-11 0-16,-1-3 0 16,-3-1 0-16,-2 3 0 15,2 9 0-15,2 10 0 16,8 14 0-16,4 13 0 15,9 16 0-15,11 17 0 16,13 20 0-16,13 13 0 16,16 17 0-16,12 11 0 15,2 2 0 1,-1-1 0-16,-6-4 0 16,-9-10 0-16,-8-9 0 15,-6-7-257-15,-8-6-205 16,14-12-1032-16,-28-2 0 15,-12-4 0-15,-13-7 0 16</inkml:trace>
  <inkml:trace contextRef="#ctx0" brushRef="#br0" timeOffset="33163.69">5329 7353 4068 0,'-1'-17'346'0,"1"-8"88"16,0-7 0-16,8-9 0 15,13 3 0-15,9-3-1 16,9 1-167-1,14-1-276-15,4-46-1357 16,-3 46 0-16,-9 2 0 16,-7 7 0-16</inkml:trace>
  <inkml:trace contextRef="#ctx0" brushRef="#br0" timeOffset="34396.94">5907 6759 6262 0,'-6'-9'214'16,"0"1"0"-16,2 2 1 15,9 4-1 1,17 15 0-16,16 13 1 16,4 14-1-16,11 11 0 15,-1 4 1-15,0-2-215 16,-8-6 0-16,-6-7 0 16,-10-13 0-16,-9-7 0 15,-8-7 0-15,-5-10 0 16,-2-9 0-16,-1-10 0 15,-1-12 0-15,-4-13 0 16,-4-11 0 0,-5-10 0-16,1-1 0 15,1 3 0-15,-1 8 0 16,4 14 0-16,5 12-33 16,1 13-175-16,4 9-88 15,6 12-117-15,11 7-123 16,9 2-233-16,2 6-417 15,-1 1-1-15,4-5 0 16,-7-8 0-16</inkml:trace>
  <inkml:trace contextRef="#ctx0" brushRef="#br0" timeOffset="35555.03">6713 6647 5372 0,'-15'1'303'0,"-8"7"0"16,-7 6 0-16,-4 8 0 16,7 6 0-16,7 6 1 15,10-2-1-15,7-5 0 16,7-5 0-16,11-12-212 16,8-5-91-16,0-8 0 15,6-10 0-15,-6-10 0 16,-9-3 0-1,-5-5 0-15,-6 5 0 16,1 5 0-16,-3 7 0 16,5 11 0-16,6 5 0 15,8 6 0-15,4 6 0 16,5 4 0-16,2-2 0 16,-4 1 0-16,1-7 0 15,-2-5 0-15,-2-1 0 16,-3-9 0-16,-8-8 0 15,-8-8 0-15,-6-7 0 16,-12-16 0-16,-13-10 0 16,-9-11 0-16,-8-10 0 15,-3-7 0 1,-5-4 0-16,2 7 0 16,3 7 0-16,5 13 0 15,9 17 0-15,11 11 0 16,3 18 0-16,9 20 0 15,6 21 0-15,3 19 0 16,14 16 0-16,16 13 0 16,18 4 0-16,11-4 0 15,16-4 0 1,3-8 0-16,4-8 0 0,-3-14 0 16,-7-12 0-1,-6-14 0-15,-8-7 0 16,-13-12 0-16,-12-5 0 15,-11-6 0-15,-11-8 0 16,-9-10 0-16,-4-9 0 16,-8-6 0-16,-4 2 0 15,1 6 0-15,-2 8 0 16,4 10 0-16,5 9 0 16,4 6 0-16,2 7 0 15,0 9 0-15,5 5 0 16,5 5 0-1,7 4 0-15,8 1 0 16,6-5 0-16,6-3 0 16,2-9 0-16,1-4 0 15,-3-2 0-15,-4-8 0 16,-8-4 0-16,-7-6 0 16,-7-8 0-16,-8-9 0 15,-2-3 0 1,-4 5 0-16,1 3 0 15,2 12 0-15,-1 6 0 0,1 6 0 16,0 10 0-16,2 7 0 16,7 5 0-1,4 3 0-15,6 1 0 16,4-5 0-16,7-9 0 16,0-3 0-16,1-10 0 15,-1-8 0-15,-5-8 0 16,-8-8 0-16,-10-9 0 15,-4-11 0-15,-9-5 0 16,-7-3 0-16,-3 1 0 16,-3 10 0-16,2 9 0 15,-4 17 0-15,2 15 0 16,-3 21 0-16,1 19 0 16,10 13 0-1,8 9 0-15,24 1 0 16,22-8 0-16,13-14 0 15,9-12 0-15,6-14 0 16,2-9-151-16,-7-9-294 16,-4-30-1074-16,-9 15 0 15,-12-12 0-15</inkml:trace>
  <inkml:trace contextRef="#ctx0" brushRef="#br0" timeOffset="36555.91">5537 3845 4247 0,'-4'-10'415'0,"-4"0"0"16,0-1 0-16,2 0-1 15,3 4 2-15,3 5-1 16,0 0 0-16,5 5 1 15,5 3-1-15,8 6-207 16,8 4-208-16,6 5 0 16,4 2 0-16,-2-3 0 15,-3 0 0-15,-5-8 0 16,-3-2 0 0,-4-4 0-16,1-5 0 15,2-6 0-15,8-14 0 16,2-11 0-16,9-19 0 15,9-23 0-15,9-19-422 16,9-70-1131-16,6 40 0 16,-4-3 0-16,-9 7 0 15</inkml:trace>
  <inkml:trace contextRef="#ctx0" brushRef="#br0" timeOffset="38195.47">5799 4629 4582 0,'0'-2'286'16,"0"0"16"-16,0 0 10 15,5 2 69-15,4-1-1 16,7 2 0 0,7 5 1-16,4 3-1 15,4 3 0-15,-4 2-194 16,-4 0-91-16,-7-2-18 16,-3-4-8-16,-7-4-69 15,2-3 0-15,3-5 0 16,7-9 0-16,8-13 0 15,8-14 0-15,6-19 0 16,12-17-17-16,9-17-371 16,14-15-1169-16,7-3 0 15,8 2 0 1,-12 10 0-16</inkml:trace>
  <inkml:trace contextRef="#ctx0" brushRef="#br0" timeOffset="41774.21">6900 5332 4207 0,'-3'-3'328'15,"1"1"68"-15,-1-1 22 16,0 1 1-16,4 0 0 16,5 4 0-1,7 2-1-15,7 4 1 16,3 3 0-16,5 5-204 15,-4 4-124-15,-3 1-68 16,-3-3-23-16,-6-3 0 16,-4-2 0-16,-2-8 0 15,3-3 0-15,1-14 0 16,6-11 0-16,0-15 0 16,7-16 0-16,-3-20 0 15,6-13-277-15,9-7-259 16,11-49-939-16,12 43 0 15,1 11 0 1,-1 15 0-16</inkml:trace>
  <inkml:trace contextRef="#ctx0" brushRef="#br0" timeOffset="43939.88">8690 4545 2552 0,'0'-6'167'0,"0"-1"47"16,0-2 44-16,0-3 38 15,0 0 31-15,-1 3 37 16,-3 1 54-16,-5-3 111 16,-2 1 48-16,0 1-132 15,-5 0-35 1,-4 5-47-16,-3 1-44 15,-4 8-38-15,-9 9-31 16,0 13-37-16,1 11-54 16,3 9-110-16,8 3-49 15,15-3 0-15,9-8 0 16,8-10 0-16,15-11 0 16,11-11 0-16,6-10 0 15,10-12 0-15,-1-8 0 16,-6-7 0-16,-7-3 0 15,-11-2 0 1,-8 3 0-16,-10 5 0 16,-2 6 0-16,-3 9 0 15,-2 3 0-15,2 7 0 16,2 6 0-16,3 6 0 16,7 6 0-16,3 5 0 15,2 2 0-15,2-1 0 16,0-3 0-16,2-6 0 15,0-5 0-15,0-4 0 16,-2-2 0-16,0-6 0 16,-4 1 0-1,-3-4 0-15,-8-4 0 16,-1-8 0-16,-5-6 0 16,-5-6 0-16,-5-9 0 15,-9-5 0-15,-8-4 0 16,-6-4 0-16,-5-2 0 15,-6 3 0-15,0 3 0 16,-4 3 0-16,-1 6 0 16,-2 5 0-16,-4 7 0 15,-2 8 0-15,-7 10 0 16,-3 7 0 0,-2 6 0-16,-1 15 0 15,-2 6 0-15,9 9 0 16,7 13 0-16,9 5 0 15,13 10 0-15,9 6 0 16,15 4 0-16,9 5 0 16,10 1 0-16,13 2 0 15,12-1 0-15,7-1 0 16,14 0 0-16,6-7 0 16,7-9 0-16,6-6 0 15,2-13 0 1,1-9 0-16,3-11 0 15,2-14 0-15,3-10 0 16,2-13-40-16,17-16-440 16,3-16-1054-16,1-19 0 15,-9-23 0-15,-9-12 0 16</inkml:trace>
  <inkml:trace contextRef="#ctx0" brushRef="#br0" timeOffset="46483.77">8917 5877 2652 0,'-4'1'156'0,"-2"1"49"16,0 0 49-16,-1 0 43 15,1-2 39-15,-2 0 51 16,4 0 83-16,2 0 55 16,-1 0 33-16,3 0-120 15,0 0-27-15,7 0-49 16,13-4-49-1,14-4-43-15,25-8-39 16,17-6-52-16,11-7-82 16,3-4-55-16,-6 3-34 15,-9 1-177-15,-16 2-108 16,-16 10-104-16,-11 4-121 16,-9 4-241-16,-17 7-480 15,-16 4-1-15,-11 5 0 16</inkml:trace>
  <inkml:trace contextRef="#ctx0" brushRef="#br0" timeOffset="46732.89">8978 6204 2774 0,'-3'16'156'15,"-2"0"36"-15,3-2 40 16,-2 2 57-16,12-11 36 15,8-9 15-15,14-7 5 16,14-6 2-16,15-8-3 16,11-9-154-1,6-6-87-15,1-3-136 0,-3 0-155 16,-5 2-252-16,-15-11-555 16,-16 22 0-1,-18 8 0-15,-17 5 0 16</inkml:trace>
  <inkml:trace contextRef="#ctx0" brushRef="#br0" timeOffset="47149.83">9015 5598 3606 0,'-13'-31'239'0,"-1"-2"119"15,-2-6 118 1,-1-2-1-16,12 16 1 16,3 11-1-16,2 10 1 15,5 13-1-15,5 16 1 16,5 15-172-16,4 16-67 15,4 14-119-15,0 11-118 16,-2 9 0-16,-4 6 0 16,-4 3 0-16,1-3 0 15,-3-5 0-15,2-9 0 16,0-12 0-16,-2-12 0 16,3-7 0-1,-5-9-21-15,-2-6-258 16,5-8-183-16,9-12-1023 15,-11-7 0-15,5-11 0 16,-1-9 0-16</inkml:trace>
  <inkml:trace contextRef="#ctx0" brushRef="#br0" timeOffset="47472.03">9413 5523 4432 0,'-4'-19'286'16,"-1"-1"106"-16,-2-3 0 16,3 0 0-16,-1 8 0 15,5 12-1-15,0 10 1 16,5 14 0-16,11 16 0 15,5 20-160-15,5 19-126 16,3 13-106-16,-6 8 0 16,-13 8 0-16,-6 1-242 15,-4 1-336-15,-1-7-896 16,-2-12 0-16,6-19 0 16,-2-14 0-1</inkml:trace>
  <inkml:trace contextRef="#ctx0" brushRef="#br0" timeOffset="53171.57">3964 9125 1689 0,'-8'7'140'0,"-2"1"24"15,-1-1 28-15,3 1 31 16,5-4 26-16,0-4 27 15,3 0 14-15,0 0 27 16,4 0 25 0,8-2-62-16,10-5-24 15,14-3 6-15,13-6 1 16,17-9 18-16,11-5 18 16,17-4 7-16,9-9 7 15,12-4-2-15,6-4-6 16,3-1-25-16,2-2-17 15,3 4-31-15,1 0-27 16,1 3-49-16,-1 0-45 16,-5 0-33-16,1 1-22 15,3 1-24-15,0 0-19 16,-2 2-6-16,-2 0-7 16,-10 1 0-1,-8 1 0-15,-4 2 0 16,-5 2-12-16,-7 3-8 15,-6 3-4-15,-9 4 1 16,-10 2 0-16,-11 4 3 16,-11 2-7-16,-9 3 7 15,-6 3-1-15,-6 1 1 16,-7 4 12-16,-2 1 7 16,-5 1 5-16,-2 2-2 15,-1 1-6 1,-3 1-111-16,-2 0-126 15,1 2-151-15,2 0-285 16,-2 0-632-16,-1 0 0 16,-2-1 0-16,-3-3 0 15</inkml:trace>
  <inkml:trace contextRef="#ctx0" brushRef="#br0" timeOffset="53606.09">7117 7784 3828 0,'0'-3'224'0,"0"-1"81"16,0-3 90-16,0 2 56 15,0 1 0-15,0 1-2 16,1 2 3-16,5 1-1 16,8 0 0-16,4 0-145 15,8 4-79 1,4 1-82-16,3 4-89 16,-2 1-56-16,1 4 0 15,-2 1 0-15,-3-1 0 16,-1-1 0-16,-1 0 0 15,-2-1 0-15,-1-3 0 16,1-2 0-16,0 0-77 16,1-2-157-16,-2 0-90 15,0-4-100-15,-3-1-119 16,-2 0-214-16,-9 0-409 16,-4-1 0-16,-3-1 0 15,-8-3 0 1</inkml:trace>
  <inkml:trace contextRef="#ctx0" brushRef="#br0" timeOffset="53923.31">7420 7640 3551 0,'-4'-9'257'0,"1"0"143"16,-2-3 82-16,1 1 0 15,0 4 0-15,-3 7 0 16,-1 7-1 0,-1 9 1-16,-5 7 0 15,3 13-179-15,-1 6-78 16,2 5-143-16,1 1-82 16,1 2 0-16,-2-1 0 15,1-3 0-15,0 2 0 16,-1-5 0-16,0 1 0 15,0-3-44-15,-3-2-243 16,7-4-228-16,0-19-954 16,5 4 0-16,1-11 0 15</inkml:trace>
  <inkml:trace contextRef="#ctx0" brushRef="#br0" timeOffset="55051.97">7816 7677 3879 0,'-2'0'190'0,"2"0"28"16,-3 0 7-1,1 0 7-15,9 0 50 16,6-2 41-16,14-4 49 15,11-3 25-15,16-4 22 16,11-6-117-16,6-6-47 16,7 0-27-16,7-4-8 15,3 0-6-15,0-3-50 16,2 3-42-16,-6-1-48 16,-3 1-26-16,-2 4-21 15,-3-1-27-15,-6 1 0 16,2 3 0-1,0 0 0-15,-3-1 0 16,-1 2 0-16,0-2 0 16,-6 2 0-16,-4-1 0 15,0-1 0-15,-3 2 0 16,1-2 0-16,2-2 0 16,-3 0 0-16,5 0 0 15,5 0 0-15,3 1 0 16,1 0 0-16,1 0 0 15,-4 2 0-15,-1-2 0 16,-8 0 0 0,3-2 0-16,-3 4 0 15,-1 0 0-15,-1-1 0 16,-2 5 0-16,-1 0 0 16,2-5 0-16,2 2 0 15,3-1 0-15,-1 0 0 16,1 3 0-16,-5 0 0 15,-4 2 0-15,-7 1 0 16,-4 2 0-16,-6-1 0 16,-4 3 0-16,-5 1 0 15,-3 1 0-15,-1 2 0 16,-1-2 0-16,3 1 0 16,1 0 0-1,0-1 0-15,-5 2 0 16,-3 2 0-16,-6 1 0 15,-3 1-96-15,-3 4-440 16,-5 0-975-16,-11-3 0 16,-17 0 0-16,-35 2 0 15</inkml:trace>
  <inkml:trace contextRef="#ctx0" brushRef="#br0" timeOffset="56089.85">4803 9549 2181 0,'-8'-3'201'16,"-4"-1"61"-16,1-1 60 16,-4-3 54-16,4 0 76 15,2-1 165-15,0 2-1 16,2-1 1-16,4 4 0 15,0 4-158-15,0 0-43 16,2 8-61-16,0 10-61 16,-1 9-54-1,4 9-74-15,5 8-166 16,5 0 0-16,5 1 0 0,4 0 0 16,4-4 0-16,1 1 0 15,-3-4 0 1,0-1 0-16,-3-4 0 15,-4-2 0-15,-2-5 0 16,-3-3 0-16,-4-5 0 16,-1-4-235-16,-1-3-177 15,10-4-308-15,-6-5-644 16,2-4 0-16,1-7 0 16,-2-8 0-1</inkml:trace>
  <inkml:trace contextRef="#ctx0" brushRef="#br0" timeOffset="56391.68">5254 9757 5462 0,'0'0'152'0,"-3"3"60"15,1 2 29-15,-1 1 22 16,5 2 8-16,-2 2 11 15,3 0-1-15,6-6 1 16,4-1-1 0,4-3-86-16,-1-5-65 15,-3-3-61-15,-9-5-30 16,-4-1-19-16,-10-3-9 16,-7 1-11-16,-8 7 0 15,0 3-180-15,0 12-199 16,16 11-388-16,3 10-606 15,9 5 0-15,6 1 0 16</inkml:trace>
  <inkml:trace contextRef="#ctx0" brushRef="#br0" timeOffset="57196.88">5504 10561 5257 0,'-9'5'178'15,"-5"4"44"-15,-8 3 21 16,-3 6 13-16,-2-2 14 15,0-1 35-15,1-5 1 16,4-3-1-16,3-9 1 16,2-6-122-1,5-11-56-15,4-11-45 16,5-6-20-16,6-5-14 16,8-2-13-16,5 6-36 15,7 7 0-15,5 10 0 16,3 7 0-16,5 8 0 15,1 5 0-15,3 6 0 16,-2 6 0-16,-5 8 0 16,-1 4 0-16,-5 10 0 15,-7 6 0 1,-7 5 0-16,-7 6 0 0,-9 2 0 16,-7 5 0-1,-9-2 0-15,-2-3 0 16,-3-3 0-16,3-9 0 15,5-10 0-15,4-12 0 16,2-7 0-16,0-10 0 16,-1-4 0-16,0-7 0 15,3-3 0-15,4-5 0 16,4-4 0-16,8-2 0 16,5 2 0-16,7-1 0 15,5 4 0-15,11 3 0 16,3 3 0-1,2 4 0-15,2 2 0 16,-1 3-175-16,-3 3-144 16,4 0-207-16,-4-30-908 15,-1 23 0-15,-5-6 0 16,-4-9 0-16</inkml:trace>
  <inkml:trace contextRef="#ctx0" brushRef="#br0" timeOffset="57342.34">6108 10540 8191 0,'0'-6'0'0,"0"4"0"15,0 0-314-15,5 0-1261 16,2 6 0-16,-1 2 0 16,-1-1 0-16</inkml:trace>
  <inkml:trace contextRef="#ctx0" brushRef="#br0" timeOffset="58151.2">6049 11190 4825 0,'0'-11'133'15,"3"-6"84"-15,11-6 90 16,10-7 40-16,11 4 1 15,7 0-1-15,4 6 0 16,-7 7 0 0,-6 7 0-16,-8 9-105 0,-12 10-28 15,-6 9-84 1,-7 9-90-16,-9 7-40 16,-2 2 0-16,-1 1 0 15,-2-5 0-15,3-8 0 16,4-5 0-16,2-9 0 15,5-3 0-15,0-4 0 16,8-4 0-16,5-1 0 16,7-1 0-16,5-1 0 15,5-3 0 1,-1 1 0-16,-1 1 0 16,-4-2 0-16,-1 2 0 15,-4 1 0-15,-7 1 0 16,-4 7 0-16,-3 4 0 15,-7 7 0-15,-8 6 0 16,-9 3 0-16,-8 2 0 16,-8 1 0-16,-7 0 0 15,-1-4 0-15,-2-1 0 16,5-5 0-16,2-8 0 16,11-5 0-16,5-6 0 15,9 0-158 1,6-10-155-16,7 0-166 15,52-12-969-15,-32-2 0 16,7-6 0-16,5-2 0 16</inkml:trace>
  <inkml:trace contextRef="#ctx0" brushRef="#br0" timeOffset="58326.14">6740 11244 8191 0,'0'-1'0'0,"0"0"0"16,0-1 0-16,0 1-218 16,3 1-1376-16,-3 0 0 15,0 0 0 1,-6-5 0-16</inkml:trace>
  <inkml:trace contextRef="#ctx0" brushRef="#br0" timeOffset="59443.65">6290 8879 6168 0,'-6'-5'225'15,"1"-1"0"-15,2 4-1 16,0 6 1-16,12 15 0 16,7 13-1-16,4 16 1 15,9 12 0 1,6 7 0-16,1 0-225 16,-2 1 0-16,-3-8 0 15,-8-4 0-15,-3-7 0 16,-4-6 0-16,-9-11 0 15,-2-8 0-15,-4-7 0 16,-1-7 0-16,-3-7 0 16,-6-7 0-16,-6-10 0 15,-8-14 0-15,-6-11 0 16,-4-13 0-16,2-11 0 16,5-5 0-16,10-1 0 15,9 2 0 1,5 5 0-16,8 8 0 15,8 3 0-15,7 10 0 16,5 7 0-16,7 8 0 16,0 8 0-16,-2 11 0 15,-5 8 0-15,-12 12 0 16,-4 10 0-16,-10 12 0 16,-11 10 0-16,-5 11 0 15,-9 0 0 1,1 3 0-16,-1-3 0 15,5-8 0-15,6-6 0 16,6-8 0-16,4-4 0 16,2-6 0-16,4-3 0 15,2-4 0-15,5-5 0 16,4-3 0-16,4-5 0 16,8-1 0-16,4-5 0 15,4-1 0-15,-1-2 0 16,3-2 0-16,-1 2 0 15,-2-1 0-15,-3 0-206 16,1 0-137-16,1 2-195 16,5-11-882-16,-6 5 0 15,-3-3 0 1,-5 1 0-16</inkml:trace>
  <inkml:trace contextRef="#ctx0" brushRef="#br0" timeOffset="59779.07">6922 9313 3540 0,'0'-2'240'0,"0"-2"36"15,0-4 91-15,3-8 112 16,6-5 4-16,2-7 1 16,-1-6-1-16,0-2 0 15,-4-2 0 1,-9 4-180-16,-8-1-60 16,-8 4-36-16,-4 8-91 15,-5 9-112-15,-2 7-4 16,4 16 0-16,3 12 0 15,7 10 0-15,9 10 0 16,5 10 0-16,11-3 0 16,8 1 0-16,12-9 0 15,6-9 0-15,9-10 0 16,6-11 0-16,2-7 0 16,0-6-145-16,-3-7-140 15,0-4-131-15,-6-5-142 16,5-9-260-16,-24-1-375 15,-11-2 0 1,-10-6 0-16,-11-5 0 16</inkml:trace>
  <inkml:trace contextRef="#ctx0" brushRef="#br0" timeOffset="60023.09">7025 8670 4040 0,'-12'-27'410'15,"-2"-4"27"-15,0 0-1 16,4 1 1-16,9 18 0 15,5 24-1-15,9 13 1 16,9 17 0-16,4 11 0 16,12 9-218-16,2 1-191 15,4-1-28-15,-3-3 0 16,2-8 0 0,-2-4 0-1,-1-8-127-15,1-5-154 0,0-9-126 16,0-6-140-16,27-8-818 15,-30-7 0-15,3-2 0 16,-5-8 0-16</inkml:trace>
  <inkml:trace contextRef="#ctx0" brushRef="#br0" timeOffset="60443.61">7822 8896 3328 0,'-2'-21'293'0,"-2"-4"197"16,-4-1 16-16,-4-5 0 15,-1 13 0 1,-13 11 0-16,-3 7 0 16,-5 10 0-16,1 12-1 15,0 9-195-15,7 6-97 16,9 2-197-16,12-1-16 16,5-8 0-16,9-6 0 15,11-10 0-15,9-8 0 16,3-8 0-16,8-12 0 15,-5-8 0-15,-9-9 0 16,-6-6 0 0,-11-1 0-16,-3 3 0 15,-5 7 0-15,-1 9 0 16,1 5 0-16,5 10 0 16,5 4 0-16,3 7 0 15,5 4 0-15,4 1 0 16,2 1 0-16,-3 0 0 15,0-2-11-15,1-7-209 16,0-1-111-16,-1-2-180 16,0-13-912-16,-3 2 0 15,-9-2 0 1,-5-8 0-16</inkml:trace>
  <inkml:trace contextRef="#ctx0" brushRef="#br0" timeOffset="60727">7839 8385 4975 0,'-16'-30'349'0,"0"-3"1"16,-2-1-1-16,0 0 1 15,15 15-1-15,5 16 1 16,6 11-1-16,8 9 1 16,9 13-1-16,6 12-278 15,9 8-71-15,1 3 0 16,1-1 0-16,-6 1 0 15,2-5 0 1,-7-1 0-16,-3-1 0 16,-2-7 0-16,-1-6-35 15,1-4-198-15,-2-7-152 16,0-7-224-16,-1-30-776 16,2 14 0-1,-3-6 0-15,0-10 0 0</inkml:trace>
  <inkml:trace contextRef="#ctx0" brushRef="#br0" timeOffset="60932.98">8325 8570 3485 0,'-17'-21'268'15,"-6"-7"115"-15,-2-2 106 16,-4-2 1-16,7 11-1 16,-4 13 0-16,0 10 0 15,0 9 0-15,-2 12 0 16,6 8-185-16,4 4-252 15,9 7-239-15,7 0-252 16,11-7-260-16,0-7-619 16,11-10 0-16,5-10 0 15,9-8 0-15</inkml:trace>
  <inkml:trace contextRef="#ctx0" brushRef="#br0" timeOffset="61165.74">8417 8474 5618 0,'1'-5'279'0,"4"3"0"16,-1 1 0-16,5 3 0 15,2 4 0-15,7 8 0 16,0 5 0-16,2 4 0 16,0 0 0-16,-2-2-217 15,1-2-62-15,-1-5-152 16,-5-2-174-16,-2-2-169 15,-2-10-948 1,-7 3 0-16,-4-9 0 16,-12-7 0-16</inkml:trace>
  <inkml:trace contextRef="#ctx0" brushRef="#br0" timeOffset="61311.55">8308 8296 4884 0,'-9'-15'301'16,"-3"1"6"-16,1-2-19 15,3 3-96-15,6 9-122 16,10 13-156 0,44 3-1105-16,-25 8 0 15,6 2 0-15,8 1 0 16</inkml:trace>
  <inkml:trace contextRef="#ctx0" brushRef="#br0" timeOffset="62007.85">8796 8364 6186 0,'0'-7'223'0,"0"0"0"16,0 0-1-16,0 0 1 15,0 3 0-15,0 6-1 16,0 5 1-16,6 5 0 16,1 4 0-16,3 7-223 15,9 1 0-15,1-2 0 16,2-3 0-16,1-2 0 16,-3-7 0-16,1-3 0 15,-4-4 0 1,1-7 0-16,-2-8 0 15,-2-7 0-15,-5-10 0 16,-1-2 0-16,-5-5 0 16,-2 7 0-16,-1 8 0 15,3 9 0-15,-3 7 0 16,0 2 0-16,7 9 0 16,2-1 0-16,4 4 0 15,8 3 0 1,1-1 0-16,8-3 0 0,-1-5 0 15,-2-1 0-15,-3-7 0 16,-1-1 0 0,-5-7 0-16,-7-2 0 15,-2-10 0-15,-5-7 0 16,-1-8 0-16,-8-1 0 16,0-3 0-16,-10 2 0 15,1 7 0-15,-5 9 0 16,-4 11 0-16,-2 11 0 15,2 15 0-15,-1 13 0 16,6 14 0-16,7 7 0 16,11 2 0-16,13-2 0 15,14-7 0 1,9-11 0-16,9-9 0 16,6-10 0-16,1-5-78 15,-2-5-236-15,8-6-410 16,-11-5-691-16,-6-3 0 15,-10-10 0-15</inkml:trace>
  <inkml:trace contextRef="#ctx0" brushRef="#br0" timeOffset="62551.92">9788 7552 5200 0,'-11'-22'325'0,"-3"-4"1"15,0 0-1-15,-3-3 1 16,10 12-1-16,-1 14 1 16,-9 20-1-16,0 18 1 15,-1 19-1 1,-3 21-263-16,8 16-62 16,7 5 0-16,6 6 0 15,8-2 0-15,17-9 0 16,14-10 0-16,25-17 0 15,22-18 0-15,14-23 0 16,5-12-204-16,-1-15-238 16,2-16-1067-16,-31-4 0 15,-27-6 0-15</inkml:trace>
  <inkml:trace contextRef="#ctx0" brushRef="#br0" timeOffset="63010.86">10320 7603 4116 0,'-2'-17'275'0,"-1"-1"123"16,-4 0 27-16,-2-2 0 15,-8 12 0-15,-2 8 1 16,-4 8-1-16,0 11 0 16,5 8 0-1,7 3-177-15,7 8-97 16,4-4-124-16,6-1-27 16,12-4 0-16,4-3 0 15,12-4 0-15,10-3 0 16,8-5 0-16,3-3 0 15,0 0 0-15,-6-1 0 16,-10 0 0-16,-13-1 0 16,-15 4 0-16,-11 6 0 15,-16 1 0-15,-13 5 0 16,-11 0 0 0,-3-2 0-16,-2-2-164 15,6-7-148-15,12-7-215 16,12-15-910-16,8 1 0 15,10-11 0-15,7-6 0 16</inkml:trace>
  <inkml:trace contextRef="#ctx0" brushRef="#br0" timeOffset="63451.63">10734 7422 4775 0,'-6'-9'375'15,"3"1"0"-15,-2 0-1 16,2 1 1-16,3 5 0 15,0 4-1-15,0 5 1 16,5 12 0-16,10 7-1 16,2 8-330-16,9 7-44 15,3 6 0-15,3 2 0 16,-5 1 0 0,-2 0 0-16,-5-2 0 15,-4-2 0-15,-5-7 0 16,-1-5 0-16,-4-4 0 15,-4-7 0-15,-2-6 0 16,0-4 0-16,-6-4-218 16,-7-5-139-16,-3-2-183 15,-8-12-875-15,-7 0 0 16,-2-5 0-16,1-9 0 16</inkml:trace>
  <inkml:trace contextRef="#ctx0" brushRef="#br0" timeOffset="63641.94">10549 7632 3618 0,'3'-25'162'0,"8"-8"24"16,13-13 15-16,12-8 3 16,10 4-10-16,12 8-62 15,0 10-136-15,1 7-286 16,-14 13-590-16,-11 3 0 15,-10 7 0-15,-6 0 0 16</inkml:trace>
  <inkml:trace contextRef="#ctx0" brushRef="#br0" timeOffset="64663.94">11194 7482 3150 0,'0'-1'224'0,"0"-2"64"15,0 0 100-15,0-1 131 16,0-1 1-16,0 2 0 16,0-1 0-1,0-1 0-15,0 4 0 16,0 1-159-16,2 1-64 15,-1 8-66-15,5 7-98 16,2 9-133-16,0 7 0 16,6 6 0-16,0-1 0 15,0 1 0-15,-1-8 0 16,0-2 0-16,-3-6 0 16,-3-4 0-16,-1-6 0 15,-3-2 0-15,0-5 0 16,-3-2 0-1,0-3 0-15,0-5 0 16,-4-6 0-16,-2-9 0 16,-4-10 0-16,-6-7 0 15,-5-9 0-15,1-3 0 16,4 4 0-16,4 8 0 16,6 9 0-16,4 12 0 15,2 9 0-15,6 5 0 16,8 7 0-16,4 3 0 15,8 7 0-15,6-1 0 16,1 1 0 0,-3-1 0-16,0-7 0 15,-1-4 0-15,-6-1 0 16,-8-5 0-16,1-4 0 16,-12-5 0-16,-3-5 0 15,-1-7 0-15,-4-5 0 16,-6-2 0-16,3 1 0 15,-2 2 0 1,2 9 0-16,2 5 0 0,3 8 0 16,2 6 0-16,4 7 0 15,2 8 0 1,7 9 0-16,6 4 0 16,0 4 0-16,4 1 0 15,1-3 0-15,-1-3 0 16,-1-2-207-16,5-4-179 15,7-4-305-15,-8-5-690 16,-3-2 0-16,-5-5 0 16,-3-2 0-16</inkml:trace>
  <inkml:trace contextRef="#ctx0" brushRef="#br0" timeOffset="65171.9">11746 7341 5675 0,'-7'-13'280'16,"0"-2"-1"-16,-1-1 1 16,3 2-1-16,3 7 1 15,2 7-1-15,3 10 1 16,6 7-1-16,4 12 1 16,6 8-280-16,4 9 0 15,1 2 0-15,-2-1 0 16,-2-3 0-16,0-2 0 15,-4-4 0-15,0-5 0 16,-4-7 0 0,-3-8 0-16,-4-1 0 15,-1-9 0-15,-4-4 0 16,2-1 0-16,-8-6 0 16,-2-6 0-16,-6-11 0 15,-4-9 0-15,-4-15 0 16,2-12 0-16,1-6 0 15,7-5 0-15,7 6 0 16,1 10 0-16,6 10 0 16,4 11 0-16,6 13 0 15,3 8 0 1,7 7 0-16,6 9 0 16,-5 7 0-16,-6 11 0 15,-10 7 0-15,-5 5 0 16,-10 3 0-16,-6 2-73 15,-1-3-235-15,3-4-260 16,-5-31-880-16,3 14 0 16,4-11 0-16,3-13 0 15</inkml:trace>
  <inkml:trace contextRef="#ctx0" brushRef="#br0" timeOffset="65415.94">11791 6911 6424 0,'0'-13'196'16,"9"4"0"-16,17 6 1 15,14 8-1-15,17 17 0 16,10 20 1-16,5 13-1 16,-5 12 0-16,-8 7 1 15,-13 8-197-15,-14 6 0 16,-18 4 0-16,-16 0-432 15,-23-23-1119-15,-17 17 0 16,-16-8 0 0,-15-6 0-16</inkml:trace>
  <inkml:trace contextRef="#ctx0" brushRef="#br0" timeOffset="66519.46">7079 9851 4789 0,'-4'-14'365'0,"0"1"1"15,-4-1-1-15,1 5 1 16,3 21-1-16,4 20 1 16,-2 10-1-16,7 16 1 15,3 5-1 1,2 3-252-16,2-6-113 16,5-1 0-16,-6-8 0 15,-4-7 0-15,3-8 0 16,-6-11 0-16,-4-8 0 15,2-8 0-15,-8-6 0 16,-6-7 0-16,-7-16 0 16,-7-10 0-16,-8-18 0 15,0-10 0-15,3-10 0 16,6 0 0-16,10 6 0 16,7 10 0-1,5 12 0-15,8 13 0 16,14 11 0-16,9 11 0 15,10 10 0-15,15 10 0 16,5 10 0-16,0 9 0 16,0 6 0-16,-1 2 0 15,-3-3 0-15,-5-3 0 16,-4-5 0-16,-9-4 0 16,-9-7 0-16,-8-5-60 15,-12-2-182 1,-5-3-178-16,-9-2-279 15,-23-22-655-15,-15 20 0 16,-15-1 0-16</inkml:trace>
  <inkml:trace contextRef="#ctx0" brushRef="#br0" timeOffset="66700.39">6980 10337 3304 0,'-5'0'225'0,"4"0"27"15,2-7 33-15,11-5 18 16,18-9 6-16,14-8 5 15,15-13-10-15,15-3-62 16,2-1-122 0,5 1-367-16,-7-4-835 15,-14 11 0-15,-14 4 0 16,-22 3 0-16</inkml:trace>
  <inkml:trace contextRef="#ctx0" brushRef="#br0" timeOffset="67161.99">7461 9721 4416 0,'-9'-9'367'0,"0"1"29"16,2 0 0-16,0 1-1 15,17 11 1-15,7 9 0 16,14 12 0-16,11 9 0 16,7 7 0-1,2 7-185-15,-3 1-181 16,-5-1-30-16,-8 0 0 15,-9-6 0-15,-7-7 0 16,-11-7 0-16,-2-7 0 16,-4-8 0-16,-4-8 0 15,-3-5 0-15,-4-8 0 16,-4-9 0-16,-3-13 0 16,2-7 0-16,8-8 0 15,6-2 0-15,9 5 0 16,12 6 0-1,7 8 0-15,8 8 0 16,6 11 0-16,-2 3 0 16,-5 8 0-16,-11 10 0 15,-12 10 0-15,-12 8 0 16,-16 10 0-16,-8 4 0 16,-11 3 0-16,2-3 0 15,-3-6 0-15,9-6-164 16,6-10-185-16,8-8-205 15,7-19-870 1,6-4 0-16,4-13 0 16,12-12 0-16</inkml:trace>
  <inkml:trace contextRef="#ctx0" brushRef="#br0" timeOffset="67479.75">7996 9679 4112 0,'-3'-14'214'0,"-1"0"43"15,-6 1 56-15,-2 5 70 16,0 8 41-16,-1 14 0 16,7 5-1-16,5 6 1 15,12 1 0-15,14 4-161 16,11-5-52 0,9 0-45-16,6-1-55 15,1-4-69-15,-10-1-42 16,-8 2 0-16,-18-3 0 15,-14 3 0-15,-14-1 0 16,-16 5-26-16,-5-2-111 16,-4-2-91-16,1-5-85 15,7-6-102-15,12-6-130 16,9-9-221-16,8-5-386 16,8-7 0-16,5-5 0 15,9-7 0 1</inkml:trace>
  <inkml:trace contextRef="#ctx0" brushRef="#br0" timeOffset="67799.57">8302 9666 4074 0,'0'-10'262'0,"0"1"25"16,0 4 66-16,0 5 77 16,0 14 3-16,0 14 0 15,6 9 0-15,2 3 0 16,13 0 0-16,6-8-214 15,5-8-48-15,1-9-25 16,-1-9-66 0,-5-6-76-16,-12-10-4 15,-5-5 0-15,-15-5 0 16,-11-3 0-16,-15-5 0 16,-10 0 0-16,-6 2 0 15,-5 4 0-15,7 6 0 16,8 8-64-16,9 7-168 15,13 2-111-15,10 7-134 16,9 2-218-16,8-4-581 16,1 0 0-16,15-6 0 15</inkml:trace>
  <inkml:trace contextRef="#ctx0" brushRef="#br0" timeOffset="68059.86">8312 9403 4160 0,'-13'-27'425'0,"-1"1"1"16,1-3-1-16,-3-1 1 16,16 15-1-16,12 15 1 15,8 12-1-15,11 11 1 16,10 13-1-16,3 12-223 16,1 8-202-16,-4 6 0 15,-5-1 0-15,-3-4 0 16,-5-2 0-1,-2-8 0-15,-5-2-214 16,1-6-131-16,-2-6-183 16,8-11-892-16,-13-2 0 15,-3-11 0-15,1-6 0 16</inkml:trace>
  <inkml:trace contextRef="#ctx0" brushRef="#br0" timeOffset="68411.37">8786 9638 4745 0,'-5'-10'371'0,"3"1"1"15,0 0-1 1,-2 2 1-16,4 8-1 16,2 10 1-16,0 5-1 15,5 4 1-15,3 5-1 16,9-1-268-16,6-5-103 15,6-5 0-15,3-9 0 16,-1-5 0-16,-1-5 0 16,-9-9 0-16,-3-5 0 15,-13-6 0-15,-7-7 0 16,-11-5 0-16,-8 3 0 16,-3 0 0-1,2 8 0-15,-3 5 0 16,7 8 0-16,5 6-246 15,5 6-160-15,4 0-223 16,0-24-753-16,6 21 0 16,2-1 0-16</inkml:trace>
  <inkml:trace contextRef="#ctx0" brushRef="#br0" timeOffset="68882.6">8946 9192 4352 0,'-12'-28'404'15,"-3"-4"1"-15,-1-4-1 16,-1-1 0 0,11 16 0-16,4 11 1 15,2 7-1-15,12 14 0 16,5 10 1-16,10 14-205 16,7 10-200-16,9 13 0 15,-3 4 0-15,3 2 0 16,-4 0 0-16,-6-5 0 15,1-4 0-15,-5-7 0 16,-9-8 0-16,2-8-196 16,-3-6-126-1,-2-9-133-15,1-9-164 16,5-10-143-16,-5-12-405 16,-5-5 0-16,-6-9 2770 15,-5-13-2229-15,-6-4 128 16,-8-6 83-16,-1-6 102 15,-5 1 275-15,-4 11 223 16,-1 7 208-16,-4 11 190 16,0 9 143-16,-4 10-30 15,-3 7-123-15,0 12-220 16,5 8-176 0,6 7-173-16,13 5-174 15,15 5-208-15,23-5-283 16,12-9-506-16,6 0 0 15,6-6 0-15</inkml:trace>
  <inkml:trace contextRef="#ctx0" brushRef="#br0" timeOffset="69159.5">9462 9442 2404 0,'14'-10'266'0,"1"-6"64"16,8-9 61-16,0-6 116 16,-10-8 90-16,-2-3 0 15,-8 2 0-15,-3 0 0 16,-8 5 0-16,-1 8-184 15,-4 9-82 1,-9 10-64-16,1 15-60 16,2 11-117-16,7 14-90 15,5 7 0-15,12 7 0 16,13 0 0-16,11-6 0 16,9-7 0-16,12-8 0 15,1-10 0-15,5-9-22 16,0-6-231-16,-4-6-214 15,-7-43-1022-15,1 32 0 16,-15-5 0 0,-5-7 0-16</inkml:trace>
  <inkml:trace contextRef="#ctx0" brushRef="#br0" timeOffset="69674.66">10177 8663 6020 0,'-6'-6'242'16,"-4"-2"-1"-16,-9 5 0 15,-3 6 0-15,-2 16 0 16,-3 18 0-16,2 18 0 16,10 13 0-1,3 11 1-15,10 6-242 16,9-3 0-16,6-7 0 16,17-6 0-16,5-11 0 15,13-10 0-15,7-14 0 16,8-11 0-16,5-14 0 15,4-8-121-15,2-11-254 16,11-9-370-16,-17-5-645 16,-10-7 0-16,-15-4 0 15</inkml:trace>
  <inkml:trace contextRef="#ctx0" brushRef="#br0" timeOffset="70341.33">10780 8738 5513 0,'-3'-12'298'0,"0"3"-1"16,-1-1 1-16,0-1-1 16,-3 9 1-16,5 15-1 15,-1 8 1-15,2 14-1 16,1 12 1-16,0 8-298 15,0 5 0 1,0 0 0-16,0-4 0 16,0-4 0-16,0-8 0 15,0-12 0-15,0-8 0 16,0-9 0-16,0-7 0 16,0-5 0-16,0-7 0 15,-2-11 0-15,-4-10 0 16,-5-15 0-16,-1-14 0 15,-3-14 0-15,-1-5 0 16,5-4 0-16,6 3 0 16,2 11 0-1,3 11 0-15,1 15 0 16,-1 10 0-16,2 12 0 16,8 5 0-16,8 8 0 15,7 6 0-15,10 5 0 16,4 8 0-16,-2 2 0 15,1 9 0-15,-3 5 0 16,-3 2 0-16,0 3 0 16,-5 1 0-16,-1-1 0 15,-3-3 0-15,1-5 0 16,-2 0 0 0,-2-4 0-16,0-2 0 15,-4-5 0-15,1-1 0 16,-5-5 0-16,-2-2 0 15,-4-3 0-15,-2-2 0 16,-2-3 0-16,-1 0-189 16,-1-1-123-16,0-2-149 15,3 0-305-15,-6-2-526 16,-10-1 0-16,-12-3 0 16,-7 0 0-1</inkml:trace>
  <inkml:trace contextRef="#ctx0" brushRef="#br0" timeOffset="70538.92">10695 9110 4086 0,'-10'0'345'16,"1"0"81"-16,-1 0 1 16,4 0 0-16,23-7 0 15,21-7-1-15,17-7 1 16,17-9-232-16,13-7-232 15,0-10-1392-15,-13 3 0 16,-11-1 0 0,-21 1 0-16</inkml:trace>
  <inkml:trace contextRef="#ctx0" brushRef="#br0" timeOffset="71176.41">11489 8510 6150 0,'-3'-6'227'0,"2"2"0"16,1 1-1 0,-2-1 1-16,2 4 0 15,6 6-1-15,5 7 1 16,3 6 0-16,6 8 0 15,1 10-227-15,0 2 0 16,-3 3 0-16,-3 3 0 16,-6 0 0-16,-2-1 0 15,-4-1 0-15,-3-3 0 16,0-9 0-16,0-2 0 16,0-6 0-16,0-6 0 15,0-7 0-15,-3-1 0 16,-3-6-230-1,-2-3-102-15,-9-2-123 16,-4-3-213-16,-9-18-633 16,-7 7 0-16,0-6 0 15,-3-4 0-15</inkml:trace>
  <inkml:trace contextRef="#ctx0" brushRef="#br0" timeOffset="71364.85">11252 8751 2952 0,'-5'-19'234'16,"2"-6"49"-16,0-8 34 15,1-9 49 1,15 5 79-16,12 0 33 16,14 3 23-16,9-2 8 0,10 5-21 15,0 6-305 1,-6 5-159-16,-5 7-155 16,-10 8-217-16,-8-1-912 15,-6 11 0-15,-8 2 0 16,-4 4 0-16</inkml:trace>
  <inkml:trace contextRef="#ctx0" brushRef="#br0" timeOffset="72011.37">11758 8563 5452 0,'0'0'304'16,"0"0"0"-16,0 0 1 15,1 6-1-15,2 6 0 16,3 8 1-16,1 8-1 16,3 13 0-16,0 5 1 15,1 1-305-15,0 0 0 16,-4-6 0-16,1-8 0 16,-6-12 0-16,1-7 0 15,0-7 0-15,-3-5 0 16,0-6 0-16,0-7 0 15,-3-14 0 1,-1-12 0-16,-5-9 0 16,-1-8 0-16,-1-1 0 15,0 5 0-15,3 5 0 16,5 13 0-16,0 12 0 16,3 8 0-16,0 7 0 15,4 7 0-15,5 5 0 16,6 5 0-16,6 4 0 15,7 0 0-15,0-5 0 16,0-3 0 0,-1-5 0-16,-6-3 0 15,-3-6 0-15,-6-2 0 16,-2-7 0-16,-6-6 0 16,-1-8 0-16,-3-2 0 15,0 0 0-15,-1 2 0 16,2 7 0-16,-1 7 0 15,0 8 0-15,0 6 0 16,0 8 0-16,5 7 0 16,2 6 0-16,6 9 0 15,1 3 0-15,6-2 0 16,0-3 0 0,1 0 0-16,-1-5-207 15,-1-4-161-15,8-4-295 16,-5-5-727-16,-5-4 0 15,-4-4 0-15,-4-6 0 16</inkml:trace>
  <inkml:trace contextRef="#ctx0" brushRef="#br0" timeOffset="72514.1">12203 8460 4226 0,'-8'-27'417'16,"0"-2"-1"-16,-1-3 1 15,-3-2 0-15,11 18-1 16,0 12 1-1,2 10 0-15,5 8 0 16,5 11-1-16,2 11-201 16,9 8-215-16,2 1 0 15,3 5 0-15,2 2 0 16,-1-1 0-16,0-4 0 16,-4-3 0-16,-7-5 0 15,-4-9 0-15,-5-6 0 16,-5-11 0-16,-3-5 0 15,1-5 0-15,-5-6 0 16,-6-10 0 0,-6-10 0-16,-7-12 0 0,-5-12 0 15,-1-10 0 1,3-7 0-16,2-4 0 16,8-2 0-16,5 2 0 15,6 5 0-15,10 10 0 16,7 11 0-16,12 10 0 15,13 14 0-15,12 10 0 16,6 14 0-16,-2 13 0 16,-11 11 0-16,-10 6 0 15,-19 10 0-15,-12 4 0 16,-13-4 0-16,-13 2 0 16,-3-7 0-1,0-4-230-15,3-6-279 16,9-9-981-16,11-12 0 15,3-8 0-15,4-12 0 16</inkml:trace>
  <inkml:trace contextRef="#ctx0" brushRef="#br0" timeOffset="73327.69">13151 8105 7374 0,'0'-8'91'0,"0"4"0"15,-1-3-1-15,-1 3 1 16,1 12 0-16,-6 15-1 15,1 8 1 1,-3 11 0-16,5 9 0 16,0-1-91-16,4-1 0 15,0-6 0-15,0-4 0 16,0-11 0-16,0-8 0 16,0-7 0-16,0-6 0 15,0-5 0-15,0-8 0 16,-2-8 0-16,1-14 0 15,-2-13 0-15,-5-15 0 16,0-11 0 0,2-5 0-16,0 0 0 15,1 6 0-15,3 11 0 16,1 12 0-16,1 15 0 16,3 10 0-16,5 13 0 15,12 7 0-15,9 11 0 16,10 11 0-16,8 13 0 15,-1 6 0-15,-4 9 0 16,-2 2 0-16,-5-3 0 16,-5-3 0-16,-3-6 0 15,-6-5 0-15,-3-8 0 16,-6-7 0 0,-6-6 0-16,-2-9 0 0,-3-2 0 15,-1-4-27 1,-9-1-207-16,-13-1-73 15,-15-3-74-15,-17 2-32 16,-17 1-3-16,-3-2 15 16,4 3 61-16,9 0 61 15,13 3 65-15,18-6 181 16,16 3 267-16,5 0 73 16,8 0 73-16,13-1 34 15,13-8 1-15,15-1-14 16,18-5-61-1,15-5-61-15,0-1-64 16,2 0-350-16,-10 0-185 16,-4 3-124-16,-6-1-197 15,-9-14-677-15,-3 13 0 16,-5-4 0-16,-3-1 0 16</inkml:trace>
  <inkml:trace contextRef="#ctx0" brushRef="#br0" timeOffset="73599.48">13807 7979 3422 0,'0'-16'315'0,"3"-4"183"16,-3-1 1-16,-4-2-1 16,-1 6 0-16,-4 10 1 15,-4 4-1 1,-8 10 0-16,-5 11 1 16,0 11-216-16,0 11-99 15,5 10-184-15,7 3 0 16,8 2 0-16,9-3 0 15,9-6 0-15,11-6 0 16,9-9 0-16,7-9 0 16,4-9 0-16,5-7-91 15,1-3-215-15,0-6-219 16,-3-16-928-16,-1 3 0 16,-12-12 0-1,-4-9 0-15</inkml:trace>
  <inkml:trace contextRef="#ctx0" brushRef="#br0" timeOffset="74396.55">14152 7949 3848 0,'-2'-20'311'0,"0"-4"142"15,-2-2 0-15,-1-3-1 16,4 11 1-16,-2 10 0 16,0 5-1-16,-2 8 1 15,4 9 0 1,0 9-185-16,-1 7-126 0,4 10-142 15,3 3 0-15,3 3 0 16,-1 0 0 0,4-3 0-16,0-1 0 15,-3-6 0-15,1-6 0 16,-3-6 0-16,-2-4 0 16,-1-7 0-16,1-2 0 15,-2-5 0-15,-1 0 0 16,-1-5 0-16,2-1 0 15,-4 0 0-15,4 0 0 16,-2-1 0-16,0-7 0 16,0-4 0-1,-3-1 0-15,-2-10 0 16,-2-2 0-16,-2-8 0 16,-2-5 0-16,4-8 0 15,4-5 0-15,3-5 0 16,6-2 0-16,4 2 0 15,3 4 0-15,-2 8 0 16,2 12 0-16,-1 8 0 16,1 10 0-16,6 8 0 15,2 11 0-15,8 11 0 16,-2 11 0-16,0 9 0 16,-1 7 0-1,-3 2 0-15,-3-1 0 16,-3-5 0-16,0-2 0 15,-3-5 0-15,-2-4 0 16,0-5 0-16,-3-3 0 16,-1-4 0-16,-3-3 0 15,-1-3 0-15,-3-5 0 16,1-3 0-16,-2-1 0 16,0-1 0-16,0-1 0 15,0 1 0 1,-2-4 0-16,-3-5 0 15,-7-3 0-15,-2-5 0 16,-6-2 0-16,-2 0 0 16,-7 1 0-16,-7 3 0 15,-5 7 0-15,-8 4 0 16,-6 9 0-16,-1 9 0 16,6 9 0-16,11 6 0 15,13 7-138-15,15 1-193 16,16-4-171-16,28-12-942 15,-6-6 0-15,10-10 0 16</inkml:trace>
  <inkml:trace contextRef="#ctx0" brushRef="#br0" timeOffset="74739.62">14570 7752 5617 0,'0'-20'286'16,"0"1"0"-16,0-1 0 16,1 1 0-16,-1 11 0 15,1 12 0-15,2 12 0 16,3 6 0-16,1 11 0 16,0 8-286-1,1 5 0-15,-1 1 0 16,3-1 0-16,0-4 0 15,4-4 0-15,2-3 0 16,7-7 0-16,6-7 0 16,6-9 0-16,4-6 0 15,4-8 0-15,2-6 0 16,-4-9-216-16,-3-2-263 16,-3-32-1020-16,-10 17 0 15,-11-7 0-15,-6-2 0 16</inkml:trace>
  <inkml:trace contextRef="#ctx0" brushRef="#br0" timeOffset="74974.17">14861 7299 6046 0,'0'-11'238'15,"0"1"0"-15,13 1 1 16,12 7-1-16,9 17 0 15,10 20 1-15,5 16-1 16,-10 12 0 0,-7 11 1-16,-11 7-239 15,-9 5 0-15,-5 1-437 16,-13 0-1113-16,-13 2 0 16,-12-2 0-16,-17-8 0 15</inkml:trace>
  <inkml:trace contextRef="#ctx0" brushRef="#br0" timeOffset="78649.67">7316 10889 6327 0,'-4'-11'207'0,"-3"1"0"16,5-1 0-16,-1-1 0 16,3 8 0-16,5 6 0 15,7 6 0-15,6 9 0 16,2 11 1 0,6 8-208-16,-2 11 0 15,0 9 0-15,-5 4 0 16,-2 3 0-16,-3 0 0 15,-1-5 0-15,-1-4 0 16,1-5 0-16,1-6 0 16,-3-9 0-16,-1-8 0 15,-1-8 0-15,2-7 0 16,3-7 0-16,11-8 0 16,7-9 0-16,6-10 0 15,5-9-150 1,0-2-202-16,-2-6-267 15,1-6-795-15,-16 13 0 16,-5 2 0-16</inkml:trace>
  <inkml:trace contextRef="#ctx0" brushRef="#br0" timeOffset="79039.36">7948 10990 4486 0,'0'-12'394'16,"-2"-1"1"-16,2 1 0 15,-2 2-1-15,6 8 1 16,-4 14 0 0,0 11-1-16,0 15 1 15,1 8 0-15,3 6-242 16,7 0-153-16,4-9 0 16,8-6 0-16,7-11 0 15,4-12 0-15,-1-7 0 16,0-12 0-16,-3-11 0 15,-5-7 0-15,-13-10 0 16,-4-11 0-16,-15-4 0 16,-10-3 0-16,-11-2 0 15,-7 7 0 1,-7 6 0-16,0 9 0 16,2 13 0-16,4 11 0 0,7 11 0 15,12 12-222 1,11 7-93-16,11 7-160 15,31 0-342-15,-3 3-455 16,9-8 0-16,4-9 0 16,1-7 0-16</inkml:trace>
  <inkml:trace contextRef="#ctx0" brushRef="#br0" timeOffset="79468.25">8316 10936 5369 0,'0'-11'314'16,"-2"2"-1"-16,2 0 1 16,7 1-1-16,9 10 1 15,7 12-1-15,3 7 1 16,5 5-1-16,-4 6 1 16,-6 4-314-1,-6-4 0-15,-5-5 0 0,-6-9 0 16,-2-4 0-16,-2-7 0 15,0-5 0 1,0-9 0-16,0-9 0 16,0-8 0-16,0-16 0 15,0-11 0-15,3-5 0 16,1 2 0-16,2 9 0 16,7 14 0-16,4 12 0 15,8 14 0-15,4 10 0 16,4 11 0-16,1 9 0 15,-4 6 0-15,-3 6 0 16,-3-2 0 0,-1-4 0-16,-3-1-226 0,2-8-158 15,3-4-281-15,-2-7-718 16,-3-7 0-16,5-7 0 16,-1-9 0-1</inkml:trace>
  <inkml:trace contextRef="#ctx0" brushRef="#br0" timeOffset="80143.28">9127 10621 4625 0,'-8'-22'338'16,"-6"-6"35"-16,-8 0 0 16,-12-1-1-16,-2 18 1 15,-9 11 0 1,3 15-1-16,6 9 1 15,11 6 0-15,14 4-162 16,11 3-176-16,15-5-35 16,12-7 0-16,7-7 0 15,6-11 0-15,10-4 0 16,-2-7 0-16,-11-8 0 16,-9-3 0-16,-11-1 0 15,-7-8 0-15,-10 3 0 16,2-3 0-1,-4 2 0-15,2 4 0 16,0 5 0-16,2 5 0 16,-2 6 0-16,0 0 0 0,0 4 0 15,0 5 0 1,0 5 0-16,4 9 0 16,3 8 0-16,6 6 0 15,9 4 0-15,6 2 0 16,1 4 0-16,3 1 0 15,3 1 0-15,1 1 0 16,3 0 0-16,-1 0 0 16,-1-3 0-16,-5-1 0 15,-5-1 0-15,-7 1 0 16,-7-4 0 0,-8-1 0-16,-5-2 0 15,-5-1 0-15,-9-5 0 16,-11-4 0-16,-7-3 0 15,-15-7 0-15,-2-8 0 16,-10-4 0-16,1-11 0 16,1-11 0-16,7-15 0 15,12-13 0-15,14-14 0 16,13-10 0-16,11-6 0 16,15 0 0-16,12 0 0 15,12 8-297 1,12 6-382-16,1 10-764 15,-7 5 0-15,-7 8 0 16</inkml:trace>
  <inkml:trace contextRef="#ctx0" brushRef="#br0" timeOffset="80793.91">10731 9882 4892 0,'-7'-14'350'16,"0"-3"1"-16,-5 1-1 16,0-2 0-16,4 7 0 15,-1 11 1-15,-5 12-1 16,2 14 0-1,-4 12 1-15,2 23-205 16,-3 15-146-16,4 12 0 16,5 8 0-16,3 2 0 15,7-3 0-15,7-9 0 16,15-11 0-16,10-14 0 16,12-11 0-16,13-15 0 15,6-13 0-15,8-13 0 16,-1-11 0-16,-1-13-129 15,-5-9-193-15,-5-5-183 16,5-11-942 0,-28 0 0-16,-8-1 0 15</inkml:trace>
  <inkml:trace contextRef="#ctx0" brushRef="#br0" timeOffset="81387.78">11144 9941 3694 0,'-4'-8'324'0,"-2"-1"144"15,-1-2 1-15,1 1-1 16,3 4 0-16,2 2 0 16,-1 1 1-16,2 2-1 15,0 1 0-15,0 0-186 16,0 0-137-16,0-2-145 15,0 2 0 1,0 0 0-16,0 2 0 16,0-1 0-16,0 5 0 15,2 1 0-15,-1 8 0 16,2 5 0-16,3 7 0 16,1 9 0-16,2 7 0 15,-1 7 0-15,2 3 0 16,0-1 0-16,1-1 0 15,0-7 0-15,-1-7 0 16,-2-9 0-16,-1-6 0 16,-2-8 0-16,3-6 0 15,3-4 0 1,14-10 0-16,12-11 0 16,15-11 0-16,14-12-54 15,9-8-298-15,4-2-341 16,-11 6-725-16,-15 5 0 15,-20 11 0-15,-14 4 0 16</inkml:trace>
  <inkml:trace contextRef="#ctx0" brushRef="#br0" timeOffset="81883.95">11860 9653 5949 0,'-1'-6'249'15,"-2"-1"0"-15,0 2 0 16,2 0 0-16,-1 3 0 16,2 11 0-16,3 5 0 15,4 11 0-15,9 11 1 16,3 9-250-1,7 3 0-15,1 3 0 16,-1-3 0-16,-6 2 0 16,-3-5 0-16,-7-1 0 15,-3-5 0-15,-4-3 0 16,-3-4 0-16,-2-6 0 16,-4-2 0-16,-4-6-260 15,-4-1-285-15,-12-56-933 16,-4 37 2-16,-5-9-1 15,0-10 0-15</inkml:trace>
  <inkml:trace contextRef="#ctx0" brushRef="#br0" timeOffset="82171.53">11733 9819 4064 0,'-4'-4'271'0,"-1"-3"116"16,3 0 17-16,-1-5-4 16,11-6 4-16,15-4 2 15,12-8-71-15,12-7-119 16,10-2-51-1,1 1-319-15,-3 4-280 16,-7-2-858-16,-10 19 0 16,-12 9 0-16,-4 8 0 15</inkml:trace>
  <inkml:trace contextRef="#ctx0" brushRef="#br0" timeOffset="82813.91">12357 9635 5967 0,'0'0'247'15,"2"0"0"-15,2 2 0 16,1 6 0-16,6 8 0 16,3 9 0-16,2 6 0 15,4 6 0 1,-1 3 1-16,1-1-248 0,-3-3 0 15,-2-2 0-15,-5-8 0 16,0-5 0-16,-6-8 0 16,-2-5 0-16,-2-4 0 15,0-5 0 1,-2-8 0-16,-5-10 0 16,-6-10 0-16,-1-13 0 15,-8-14 0-15,-1-3 0 16,6 0 0-16,2 7 0 15,7 8 0-15,3 15 0 16,5 14 0-16,3 10 0 16,3 5 0-16,7 6 0 15,9 3 0-15,5 2 0 16,3-4 0-16,4 1 0 16,-1-5 0-16,-4-3 0 15,-5-4 0 1,-4-3 0-16,-5-3 0 15,-8-4 0-15,-4-4 0 16,-1-3 0-16,-2 0 0 16,-2 3 0-16,2 5 0 15,2 4 0-15,-2 7 0 16,0 6 0-16,5 8 0 16,4 8 0-16,4 5 0 15,4 8 0-15,6 3 0 16,-1-4 0-16,3-1 0 15,-1-5 0-15,4-2-271 16,3-4-318 0,6-5-877-16,2-7 0 15,-2-6 0-15,-1-4 0 16</inkml:trace>
  <inkml:trace contextRef="#ctx0" brushRef="#br0" timeOffset="83283.95">12998 9456 5873 0,'-1'-7'258'0,"1"-2"-1"16,-2 6 1-16,5 4-1 15,6 12 1-15,7 15-1 16,7 11 1-16,7 4-1 16,3 6 1-1,-1-1-258-15,0-1 0 16,-8-6 0-16,-6-5 0 15,-4-5 0-15,-7-7 0 16,-5-7 0-16,-1-5 0 16,-1-4 0-16,-4-6 0 15,-5-4 0-15,-6-9 0 16,-8-11 0 0,-5-12 0-16,3-16 0 15,1-17 0-15,4-14 0 16,8-7 0-16,9-4 0 15,6 7 0-15,10 15 0 16,10 16 0-16,8 19 0 16,11 18 0-16,5 13 0 15,1 15 0-15,-4 14 0 16,-9 13 0-16,-16 12 0 16,-16 12 0-1,-16 2 0-15,-13 0 0 0,-4-2-46 16,2-5-371-16,3-17-1128 15,13-6 0-15,15-17 0 16,12-12 0 0</inkml:trace>
  <inkml:trace contextRef="#ctx0" brushRef="#br0" timeOffset="83684.12">14139 9088 6539 0,'-1'-12'184'0,"-2"2"-1"15,0 0 1-15,0 1-1 16,0 16 1-16,-3 18-1 16,2 9 1-1,1 15-1-15,2 10 1 16,-1 5-184-16,5 2 0 16,9-4 0-16,5-6 0 15,11-7 0-15,13-13 0 16,11-11 0-16,11-11 0 15,7-10 0-15,-1-15 0 16,2-9-251-16,-3-9-204 16,-9-13-1043-16,-5-2 2 15,-5 2-1-15</inkml:trace>
  <inkml:trace contextRef="#ctx0" brushRef="#br0" timeOffset="83970.46">14936 9049 4161 0,'-1'-20'393'16,"-4"-3"29"-16,0-3-1 15,-4-3 1-15,3 14-1 16,-8 10 1-16,-6 6-1 16,-6 14 1-16,2 13-1 15,-5 10-185-15,6 11-207 16,13 10-29-16,3 1 0 15,6-2 0 1,9-2 0-16,5-8 0 16,7-8 0-16,9-11 0 15,10-10-258-15,2-10-201 16,6-17-1035-16,-3 0 0 16,-6-13 0-16,-5-10 0 15</inkml:trace>
  <inkml:trace contextRef="#ctx0" brushRef="#br0" timeOffset="84616.41">15186 8917 5552 0,'0'-7'288'0,"0"3"0"16,0 4 0 0,2 10 1-16,1 12-1 15,-1 14 0-15,4 8 1 16,-2 7-1-16,-1 1 0 15,-1-1-243-15,-1-3-45 16,-1-6 0-16,2-8 0 16,-1-5 0-16,-1-8 0 15,2-9 0-15,-1-5 0 16,-1-3 0-16,0-2 0 16,1-5 0-1,-1-5 0-15,2-10 0 16,-2-9 0-16,1-12 0 15,4-9 0-15,0-12 0 16,3-7 0-16,0-5 0 16,5-1 0-16,-1 2 0 15,2 10 0-15,-1 11 0 16,-3 17 0-16,-2 9 0 16,-1 12 0-16,1 8 0 15,6 10 0-15,6 8 0 16,9 14 0-1,1 9 0-15,3 8 0 16,0 6 0-16,-2 2 0 16,-5-1 0-16,1-4 0 15,-6-3 0-15,-1-5 0 16,-5-5 0-16,-2-5 0 16,-5-7 0-16,0-7 0 15,-4-4 0-15,-2-8 0 16,-2-1 0-16,-4-7 0 15,-11-6 0-15,-10-6 0 16,-13-5 0 0,-16-5 0-16,-8 0 0 15,-6 5 0-15,0 9 0 16,8 6-237-16,9 11-183 16,31 4-372-16,4 8-556 15,19-3 0-15,19-3 0 16,16-5 0-16</inkml:trace>
  <inkml:trace contextRef="#ctx0" brushRef="#br0" timeOffset="84976.55">15745 8757 5671 0,'0'-14'280'16,"0"-3"0"-16,0 3 0 16,0-1 0-16,0 11 0 15,2 12 0-15,4 13 0 16,3 10 0-16,1 10 0 16,3 11-280-16,-1 2 0 15,-4 0 0-15,1-5 0 16,-2-3 0-16,1-7 0 15,2-8 0 1,8-9 0-16,6-8 0 16,8-7 0-16,9-7 0 15,7-8 0-15,1-9-123 16,3-7-256-16,55-5-1158 16,-64-8 0-16,-13-2 0 15,-12-3 0-15</inkml:trace>
  <inkml:trace contextRef="#ctx0" brushRef="#br0" timeOffset="85244.72">16006 8176 5931 0,'-1'-17'251'16,"1"0"0"-16,7 4 0 15,13 6 0-15,13 21 0 16,18 26 0-16,10 16 0 16,2 16 0-16,-3 17 1 15,-13 8-252-15,-17 12 0 16,-17 5 0-16,-9 6-259 16,-22 1-1327-16,-23 6 0 15,-26-5 0 1,-33 5 0-16</inkml:trace>
  <inkml:trace contextRef="#ctx0" brushRef="#br0" timeOffset="90703.9">17322 4081 6049 0,'-6'-8'238'0,"2"2"0"15,1-1 0-15,0 3 0 16,3 11 0 0,0 9 0-16,1 9 0 15,-1 9 0-15,2 5 0 16,1 1-238-1,1 4 0-15,3-1 0 0,-1 4 0 16,-2-6 0-16,4 1-143 16,2-3-201-16,3-1-274 15,1-20-799-15,5 8 0 16,1-9 0-16,4-11 0 16</inkml:trace>
  <inkml:trace contextRef="#ctx0" brushRef="#br0" timeOffset="90871.98">17696 4534 5697 0,'0'-15'277'0,"0"-3"0"16,0-1 0-16,0-3 0 15,0 10 0-15,0 9-144 16,0 5-401-16,-3 10-1121 16,-7 5 0-16,-9 1 0 15,-11-1 0 1</inkml:trace>
  <inkml:trace contextRef="#ctx0" brushRef="#br0" timeOffset="91843.64">17988 5556 4378 0,'0'-3'170'0,"0"1"76"15,-3 1 134-15,-5 4 16 16,-4 5 0-16,-9 9 0 15,-8 3 1-15,-7 5-1 16,-4-1 0-16,1-2-149 16,4-6-21-16,2-6-77 15,9-5-131-15,2-7-18 16,10-10 0 0,5-10 0-16,4-6 0 15,6-5 0-15,7-3 0 16,7 0 0-16,5 8 0 15,9 7 0-15,6 8 0 16,2 7 0-16,6 4 0 16,-1 8 0-16,0 9 0 15,-5 6 0-15,-3 6 0 16,-7 10 0-16,-12 7 0 16,-4 1 0-1,-7 3 0-15,-12 4 0 16,-7-2 0-16,-10 3 0 15,-12-5 0-15,-7-1 0 16,-2-5 0-16,2-9 0 16,1-8 0-16,10-8 0 15,3-10 0-15,7-9 0 16,6-6 0-16,10-8 0 16,3-4 0-16,13 1 0 15,7-3 0-15,11 3 0 16,7 3 0-16,10 5 0 15,-4 4 0-15,3 4 0 16,-5 2 0-16,-1 2 0 16,-3 2-7-1,2 1-312-15,14 3-448 16,-15-2-652-16,-5 0 0 16,-3-8 0-16,-4-6 0 15</inkml:trace>
  <inkml:trace contextRef="#ctx0" brushRef="#br0" timeOffset="91997.71">18529 5839 8191 0,'-1'-10'0'0,"-1"3"0"15,1-2 0-15,-2 1 0 16,-4 7 0-16,4 6-469 16,0 8-1075-1,2 3 0-15,-4-1 0 16,-2 2 0-16</inkml:trace>
  <inkml:trace contextRef="#ctx0" brushRef="#br0" timeOffset="92739.06">18051 6544 6402 0,'0'-2'199'16,"0"-1"0"-1,0 2-1-15,0 7 1 16,0 11 0-16,0 12-1 16,-3 9 1-16,0 10 0 15,2 3 0-15,-2-6-199 16,2-7 0-16,1-10 0 16,1-7 0-16,-1-13 0 15,4-3 0-15,8-10 0 16,8-6 0-16,5-7 0 15,5-3 0-15,2 0 0 16,1-2 0-16,-1 7 0 16,1 4 0-1,-3 8 0-15,-1 1 0 16,-3 7 0-16,-4 6 0 16,-5 6 0-16,-5 4 0 15,-8 8 0-15,-4 4 0 16,-10 1 0-16,-7 3 0 15,-6 2 0-15,-8-1 0 16,-3-4 0-16,-4-4 0 16,-2-5 0-16,2-3 0 15,-1-9 0-15,1-1 0 16,1-7 0-16,7-2-261 16,6-11-229-1,6-18-998-15,9-1 0 16,5-10 0-16</inkml:trace>
  <inkml:trace contextRef="#ctx0" brushRef="#br0" timeOffset="92920.81">17930 6632 4745 0,'7'-18'307'16,"6"-5"53"-16,12-8 0 15,12-6 0-15,15 0 1 16,9 10-126-16,1 4-165 15,4 10-277-15,-4-25-1111 16,-5 44 0-16,-9 7 0 16,-11 12 0-16</inkml:trace>
  <inkml:trace contextRef="#ctx0" brushRef="#br0" timeOffset="93094.24">18818 6957 8191 0,'0'3'0'0,"0"0"0"16,2 1 0-16,-2 0 0 15,2 1-339-15,4-5-1231 16,6 3 0 0,-5-3 0-16,-4 0 0 0</inkml:trace>
  <inkml:trace contextRef="#ctx0" brushRef="#br0" timeOffset="94058.93">17699 6418 4430 0,'-3'-9'376'0,"1"-3"24"16,1 0-1-16,8-4 1 16,16 2-1-16,15 6 1 15,15-3-1-15,15 7 1 16,0 2-1-1,-7 8-234-15,-16 8-141 0,-16 7-24 16,-17 6 0-16,-13 10 0 16,-10 7 0-1,-6 0 0-15,-3 2 0 16,4-4 0-16,2-4 0 16,8-5 0-16,5-6 0 15,11-2 0-15,13-5 0 16,13-3 0-16,13-2 0 15,10-4 0-15,2 1 0 16,-6-2 0-16,-7 2 0 16,-18 1 0-16,-12 4 0 15,-12 6 0-15,-17 3 0 16,-14 5 0-16,-15 2 0 16,-8-1 0-1,-11-3 0-15,3-5 0 16,-1-9 0-16,3-5 0 15,4-6 0-15,4-3-219 16,9-4-231-16,11-23-1054 16,11 19 0-16,11-3 0 15,4-2 0-15</inkml:trace>
  <inkml:trace contextRef="#ctx0" brushRef="#br0" timeOffset="94943.51">18105 7576 7057 0,'-3'-15'126'0,"0"3"0"16,1-2 0-1,-1 6 0-15,3 13 0 16,0 20 0-16,2 10 0 15,-1 11 0-15,-1 9 0 16,0 4-126-16,0-1 0 16,-4 0 0-16,-6-4 0 15,-2-6 0-15,1-8 0 16,-2-7 0-16,4-12 0 16,5-5 0-16,2-8 0 15,1-5 0-15,2 0 0 16,-1-3 0-16,0 0 0 15,6-4 0 1,6-4 0-16,11-5 0 16,10-5 0-16,9-7 0 15,6-1 0-15,0-2 0 16,-4-1 0-16,-6 0 0 16,-8 3 0-16,-7 1 0 15,-8 2 0-15,-7 0 0 16,-5-1 0-16,-2-3 0 15,-4-1 0-15,-2-2 0 16,-4 4 0-16,2 5 0 16,0 5 0-16,1 7 0 15,0 7 0 1,2 8 0-16,1 11 0 16,1 8 0-16,1 14 0 15,1 8 0-15,6 2 0 16,4 4 0-16,0-1 0 15,5 0 0-15,5-2 0 16,-3-2 0-16,-1-7-136 16,2-7-317-16,0-27-1067 15,2 5 0-15,2-12 0 16,5-21 0-16</inkml:trace>
  <inkml:trace contextRef="#ctx0" brushRef="#br0" timeOffset="95109.65">18877 7878 8191 0,'0'-10'0'0,"-1"0"0"16,-1-1 0-16,1 2 0 15,1 4 0-15,-2 7-167 16,2-2-296-16,5-36-1049 16,6 50 0-16,-1 6 0 15,2 15 0-15</inkml:trace>
  <inkml:trace contextRef="#ctx0" brushRef="#br0" timeOffset="95767.52">18442 8957 5781 0,'0'-13'267'15,"0"0"0"-15,0 1 0 16,0 0 1-16,0 11-1 16,-1 16 0-16,-2 7 0 15,-1 9 0-15,-1 8 0 16,0 4-261 0,2-3-6-16,2-7 0 15,1-7 0-15,1-6 0 16,5-10 0-16,7-7 0 15,4 1 0-15,11-8 0 16,5-6 0-16,3 0 0 16,0-1 0-16,3-3 0 15,-3 3 0 1,-4 7 0-16,0 1 0 16,-7 2 0-16,-3 3 0 0,-7 4 0 15,-6 5 0 1,-4 3 0-16,-8 10 0 15,-7 3 0-15,-6 3 0 16,-7 1 0-16,-4-1 0 16,-1-4 0-16,-1-2 0 15,1-4 0-15,3-4 0 16,2-5 0-16,0-3 0 16,1-5 0-16,3-3 0 15,2-1-93-15,1-9-186 16,0-4-180-16,23-12-1013 15,-18-8 0-15,-4-12 0 16</inkml:trace>
  <inkml:trace contextRef="#ctx0" brushRef="#br0" timeOffset="95941.15">18400 8868 4223 0,'12'-15'207'16,"10"-3"90"-16,14-4 55 15,9-2 8-15,11 6-88 16,8 10-144-16,5 5-299 16,0 8-962-16,-8 4 0 15,-6 10 0-15,-5 1 0 16</inkml:trace>
  <inkml:trace contextRef="#ctx0" brushRef="#br0" timeOffset="96106.87">19251 9032 8191 0,'0'1'0'16,"0"1"0"-16,-3 0-117 15,29 2-694-15,-27-2-641 16,-4-7 0-16,-4-4 0 16,-6-8 0-1</inkml:trace>
  <inkml:trace contextRef="#ctx0" brushRef="#br0" timeOffset="97105.99">19038 3794 5646 0,'-8'-17'283'0,"1"2"0"16,-2 3-1-16,-1 8 1 15,3 25 0-15,1 23-1 16,2 18 1-16,1 11 0 15,0 9 0 1,6-5-283-16,3-7 0 16,1-10 0-16,2-13 0 15,1-12 0-15,-3-12 0 16,-4-9 0-16,-2-9 0 16,-1-7 0-16,-1-13 0 15,-2-13 0-15,-3-18 0 16,-4-15 0-16,-1-17 0 15,0 0 0-15,2 1 0 16,4 10 0-16,4 17 0 16,1 13 0-16,7 15 0 15,12 12 0-15,8 8 0 16,8 12 0-16,7 14 0 16,4 11 0-1,-6 8 0-15,-1 8 0 16,-1 3 0-16,-7-4 0 15,-2-5 0-15,-4-4 0 16,-3-7 0-16,-4-7 0 16,-5-6 0-16,-4-6 0 15,-3-5-63-15,-5-2-248 16,-9-5-243-16,-1-7-898 16,-18 3 0-1,-11 0 0-15,-12-2 0 16</inkml:trace>
  <inkml:trace contextRef="#ctx0" brushRef="#br0" timeOffset="97251.62">19039 4275 2669 0,'-7'1'292'16,"1"-1"42"-16,1 0 7 15,1 0 7-15,19-6 4 16,14-7 6-16,14-8 4 16,12-8-37-16,11-3-101 15,6-3-429 1,-7-13-875-16,-5 19 0 15,-8-2 0-15</inkml:trace>
  <inkml:trace contextRef="#ctx0" brushRef="#br0" timeOffset="97608.91">19582 3923 4780 0,'0'-3'358'15,"0"-3"4"-15,6 1-1 16,8 2 1-16,9 1-1 15,15 1 1-15,10 2-1 16,9 4 1-16,-2 6-1 16,-6 4-204-16,-9 9-153 15,-16 5-4-15,-13 6 0 16,-12 5 0-16,-16-3 0 16,-11 1 0-1,-5-6 0-15,-2-7 0 16,-4-11 0-16,7-7 0 15,6-12 0-15,3-14 0 16,12-13 0-16,6-14 0 16,4-12 0-16,7-5 0 15,10 4 0-15,2 9-73 16,5 8-209-16,6 16-147 16,9 6-273-16,-8 8-639 15,1 4 0-15,-3 3 0 16</inkml:trace>
  <inkml:trace contextRef="#ctx0" brushRef="#br0" timeOffset="98125.68">20028 3542 4695 0,'-3'-10'380'16,"0"-2"-1"-16,2 2 1 15,1 2-1-15,6 13 1 16,8 19-1-16,9 12 1 15,6 11-1-15,6 12 1 16,-4 7-300-16,1 2-80 16,-4 1 0-16,-8-3 0 15,0-6 0-15,-7-9 0 16,2-6-246-16,-8-9-166 16,5-13-239-1,-7-7-725-15,-8-5 0 16,-10-11 0-16,-8-9 0 15</inkml:trace>
  <inkml:trace contextRef="#ctx0" brushRef="#br0" timeOffset="98248.06">20118 4035 4607 0,'3'-19'226'16,"10"-7"35"-16,15-10 9 16,20-9-110-16,26-2-189 15,22-11-1070-15,13-4 0 16,-5-10 0-16</inkml:trace>
  <inkml:trace contextRef="#ctx0" brushRef="#br0" timeOffset="99071.83">19289 5131 5296 0,'-4'-14'317'16,"-2"-3"1"-16,0 1 0 15,1-1 0-15,4 11 0 16,2 11 0-16,4 15 0 15,1 13 0-15,0 15 0 16,2 17-284 0,-2 9-34-16,0 0 0 15,-1-4 0-15,4-9 0 16,4-11 0-16,2-13 0 16,2-9 0-16,4-8 0 15,6-12 0-15,4-5 0 16,8-7 0-16,5-7 0 15,-1-6 0 1,0-1-246-16,-1-7-126 0,0 2-161 16,-2-6-248-16,-6-10-470 15,-5 7 0-15,-6-2 0 16,-7-1 0-16</inkml:trace>
  <inkml:trace contextRef="#ctx0" brushRef="#br0" timeOffset="99399.2">19847 5243 3852 0,'-5'-15'274'15,"-2"-4"179"-15,1-1 0 16,-3-1-1-16,8 10 0 16,-5 7 2-16,5 14-1 15,-1 12-1-15,2 13 1 16,-1 13-188-16,4 10-87 16,4-6-178-16,3-3 0 15,8-10 0-15,3-11 0 16,6-11 0-1,-1-11 0-15,-3-9 0 16,-5-8 0-16,-7-10 0 0,-6-8 0 16,-7-6 0-16,-9-3 0 15,-4 0 0 1,-2 7 0-16,-4 6 0 16,0 10 0-16,2 7-228 15,6 5-93-15,6 7-120 16,5 3-189-16,14-5-684 15,11 3 0-15,10-2 0 16,11-3 0-16</inkml:trace>
  <inkml:trace contextRef="#ctx0" brushRef="#br0" timeOffset="99971.92">20207 5192 3629 0,'-6'-19'303'0,"-4"-5"172"15,-5-3 3-15,-7-2-1 16,-3 15 1-16,-5 12-1 15,-2 10 1-15,5 12-1 16,7 10 1-16,9 2-214 16,8 4-90-16,12-7-171 15,11-7-3 1,9-9 0-16,4-8 0 0,8-7 0 16,-3-9 0-16,-10-8 0 15,-6-1 0 1,-10-4 0-16,-8 1 0 15,-2-1 0-15,-4 1 0 16,0 6 0-16,0 3 0 16,2 5 0-16,-3 7 0 15,0 7 0-15,1 11 0 16,1 8 0-16,1 11 0 16,7 10 0-16,6 5 0 15,6 1 0-15,4 3 0 16,10 0 0-16,-1 0 0 15,1-4 0 1,-5-5 0-16,-4-3 0 16,-14-4 0-16,-7-3 0 15,-14-3 0-15,-14-4 0 16,-8-3 0-16,-1-8 0 16,-6-9 0-16,-2-7 0 15,11-10 0-15,2-15 0 16,9-8 0-16,11-10 0 15,6-5 0-15,9-1 0 16,8 3 0-16,8 6 0 16,-1 5-214-16,11 7-88 15,-1 8-137-15,3 3-199 16,14-7-681-16,-12 11 0 16,-3-3 0-1,-2 2 0-15</inkml:trace>
  <inkml:trace contextRef="#ctx0" brushRef="#br0" timeOffset="100175.42">20538 5307 3623 0,'0'-6'283'16,"0"-1"101"-16,0 1 32 15,1-1 40-15,4 6 22 16,2 1 0-16,6 4 1 16,1 6-1-16,6 5 0 15,-6 4-214-15,-1 3-231 16,-2 0-201-1,-5-2-130-15,-3-3-127 16,2-10-245-16,1-9-587 16,-10-1 0-16,-9-10 0 15,-1-7 0-15</inkml:trace>
  <inkml:trace contextRef="#ctx0" brushRef="#br0" timeOffset="100311.39">20454 5154 2319 0,'-7'-22'280'0,"1"-3"41"16,-3 2-4-16,1-4-8 15,8 15-24-15,1 11-81 16,11 6-135-16,17 0-251 16,-5 6-602-16,12-3 0 15,9-2 0-15,1-5 0 16</inkml:trace>
  <inkml:trace contextRef="#ctx0" brushRef="#br0" timeOffset="100553.29">20893 5014 5144 0,'0'-3'280'0,"0"2"49"16,-3 4-1-16,-1 7 1 15,-5 9 0-15,-2 12-1 16,-1 10 1-16,3 6 0 16,5-1 0-16,4 0-241 15,9-7-54-15,9-9-178 16,7-10-95-16,7-9-77 15,5-8-127-15,5-5-179 16,23-16-660-16,-29 5 0 16,-5-3 0-16,-5-2 0 15</inkml:trace>
  <inkml:trace contextRef="#ctx0" brushRef="#br0" timeOffset="101241.9">21442 5021 4218 0,'0'-8'288'0,"-6"1"102"16,-7 4 26-16,-8 1 0 15,-4 10 0-15,-13 11 1 16,1 7-1-16,5 4 0 15,10 0 1-15,11-2-191 16,6-4-99-16,13-6-99 16,10-6-28-1,11-9 0-15,3-4 0 16,8-9 0-16,-5-5 0 16,-7-5 0-16,-10-1 0 15,-8 3 0-15,-4 5 0 16,-6 5 0-16,0 6 0 15,0 6 0-15,2 4 0 16,2 3 0-16,3 3 0 16,5 2 0-16,2-3 0 15,6-3 0-15,2-6 0 16,4-2 0-16,-1-4 0 16,-2-2 0-16,-2-4 0 15,-6-7 0 1,-2-6 0-16,-3-10 0 15,-8-9 0-15,0-9 0 16,-4-12 0-16,-7-9 0 16,-3-5 0-16,-7-2 0 15,-6 2 0-15,-9 8 0 16,-3 11 0-16,-2 10 0 16,0 13 0-16,0 19 0 15,1 14 0-15,10 21 0 16,10 18 0-16,9 15 0 15,20 14 0 1,19 6 0-16,16 0 0 16,10-4 0-16,10-7 0 15,2-7 0-15,1-9 0 16,1-8-300-16,26-12-469 16,-24-4-655-16,-7-15 0 15,-9-5 0-15,-17-6 0 16</inkml:trace>
  <inkml:trace contextRef="#ctx0" brushRef="#br0" timeOffset="102621.66">19739 6404 7331 0,'0'-4'96'0,"0"4"-1"0,2 6 1 15,4 7-1 1,6 15 1-16,7 11-1 16,7 13 1-1,6 7-1-15,0 3 1 0,-2-4-96 16,-6 0 0-16,-3-5 0 16,-9-13 0-16,-8-8 0 15,-1-9 0-15,-5-8 0 16,-6-9 0-16,-11-8 0 15,-3-11 0-15,-7-18 0 16,-4-17 0 0,7-14 0-16,4-20 0 15,9-8 0-15,6-7 0 16,11 6 0-16,8 5 0 16,13 11 0-16,5 19 0 15,6 21 0-15,3 20 0 16,-4 15 0-16,-8 21 0 15,-12 17 0-15,-7 11 0 16,-8 5 0-16,-4 7 0 16,0-4 0-16,3-8 0 15,1-5 0-15,6-8 0 16,9-4 0-16,9-6 0 16,9-1 0-1,12-2 0-15,0-5 0 16,1 4 0-16,-11-4 0 15,-12-3 0-15,-11 2 0 16,-17 1 0-16,-18-2 0 16,-13 1 0-16,-9 1 0 15,-1-3 0-15,0-4-34 16,12-4-198-16,10-3-131 16,16-3-262-1,9-20-762-15,13 7 0 0,11-2 0 16,12-9 0-1</inkml:trace>
  <inkml:trace contextRef="#ctx0" brushRef="#br0" timeOffset="103691">20598 6513 4519 0,'0'-9'365'15,"0"0"25"-15,-5 3 0 16,-3-1 0-16,-6 11 0 15,-7 13-1-15,0 8 1 16,3 7 0 0,7 6 0-16,6 3-228 15,5-2-136-15,11-4-26 16,2-6 0-16,7-10 0 16,5-2 0-16,5-13 0 15,-1-6 0-15,-8-7 0 16,-6-8 0-16,-9-3 0 15,-6-9 0-15,-7-4 0 16,-7-1 0-16,2-4 0 16,3 2 0-1,0 1 0-15,7 5 0 0,13 4 0 16,6 9 0-16,11 11 0 16,5 4 0-1,3 11 0-15,-1 9 0 16,-8 9 0-16,-2 2 0 15,-4 6 0-15,-3 2 0 16,-2-4 0-16,2-4 0 16,4-8 0-16,3-4 0 15,4-11 0-15,2-4 0 16,-2-7 0-16,-4-7 0 16,-9-5 0-16,-9-7 0 15,-14-8 0-15,-9-4 0 16,-15-2 0-1,-12-2 0-15,-8 5 0 16,-8 7 0-16,6 9 0 16,6 10 0-16,10 4 0 15,17 8 0-15,11 2 0 16,12 2 0-16,15-2 0 16,10-1 0-16,9-4 0 15,7-7 0-15,3-10 0 16,-4-5 0-16,-9-8 0 15,-9-11 0-15,-11-2 0 16,-8-10 0-16,-4-6 0 16,-5-5 0-1,-3 0 0-15,-1 2 0 16,-2 13 0-16,2 13 0 16,3 11 0-16,2 18 0 15,2 12 0-15,8 18 0 16,6 16 0-16,6 16 0 15,8 10 0-15,12 7 0 16,3 1 0-16,3-5 0 16,2-4 0-16,0-10 0 15,-1-9 0-15,-1-9 0 16,-3-12 0-16,-3-13 0 16,-3-6 0-1,-6-8 0-15,-5-10 0 16,-3-7 0-16,-6-4 0 15,-7-12 0-15,-7-3 0 16,-3-3 0-16,-5 3 0 16,-6 3 0-16,0 9 0 15,-5 8 0-15,-6 11 0 16,-1 12 0-16,3 12 0 16,0 11 0-16,9 8 0 15,8 5 0-15,8 3 0 16,12-6 0-16,6-6 0 15,9-7 0-15,10-9-211 16,6-7-107 0,4-7-171-16,11-7-945 15,-15-3 0-15,-5-8 0 16,-1-5 0-16</inkml:trace>
  <inkml:trace contextRef="#ctx0" brushRef="#br0" timeOffset="104093.86">22045 6154 4117 0,'-2'-12'332'16,"-7"-1"95"-16,-7 3 1 16,-9 1 1-16,-2 14-1 15,-3 11 0-15,1 8 0 16,7 3 1-16,9 5-1 16,10-5-209-16,3-2-123 15,12-6-94-15,7-5-2 16,7-6 0-1,7-4 0-15,-3-6 0 16,-1-5 0-16,-9-7 0 16,-7-5 0-16,-8-5 0 15,-1-1 0-15,-4 0 0 16,0 6 0-16,0 4 0 16,0 9 0-16,0 5 0 15,3 7 0-15,4 3 0 16,1 6 0-16,5 0 0 15,4 2 0-15,3-2 0 16,0-3 0-16,0 0-154 16,-1-4-133-16,2-4-137 15,0 0-196 1,-1-22-721-16,-4 12 0 16,0-2 0-16,-5-3 0 15</inkml:trace>
  <inkml:trace contextRef="#ctx0" brushRef="#br0" timeOffset="104515.66">22303 6122 3689 0,'0'-11'312'0,"0"-1"116"16,0 1 42-16,0 1 1 15,0 4-1-15,0 6 0 16,4 6 1-16,-1 4-1 16,4 5 0-16,1 2-201 15,3 6-111-15,1 1-115 16,-1 0-43-16,-5-4 0 15,6 1 0-15,-5-1 0 16,-1-5 0 0,-1 0 0-16,-3-5 0 15,0-2 0-15,-2-2 0 16,0-3 0-16,0-3 0 16,0 0 0-16,3-9 0 15,-1-5 0-15,5-9 0 16,2-12 0-16,5-15 0 15,3-6 0-15,3-6 0 16,0-1 0-16,5 6 0 16,-2 13 0-16,0 14 0 15,4 16 0-15,2 11 0 16,-1 15 0 0,-1 12 0-16,-2 10 0 15,-4 8 0-15,-4 7-208 16,-9 1-215-16,-2-7-1089 15,-4 2 0-15,-10-1 0 16</inkml:trace>
  <inkml:trace contextRef="#ctx0" brushRef="#br0" timeOffset="109295.88">20055 8663 5491 0,'-7'-10'300'0,"-1"3"0"16,0-2 0-16,1 6 0 16,6 12 0-16,2 17 0 15,3 12 0-15,6 12 0 16,-2 14 0-16,5 8-300 16,4 4 0-16,-4 0 0 15,2-3 0-15,-2-9 0 16,-2-9 0-16,2-10 0 15,-7-9 0-15,0-10 0 16,-4-7 0-16,1-7 0 16,-3-8 0-1,-1-7 0-15,-3-8 0 16,-5-14 0-16,-2-14 0 16,-6-9 0-16,2-17 0 15,3-5 0-15,3-7 0 16,7-3 0-16,2 3 0 15,4 6 0-15,7 9 0 16,1 14 0-16,1 14 0 16,3 12 0-16,-4 14 0 15,-3 12 0-15,-7 19 0 16,-4 15 0-16,-7 14 0 16,-7 10 0-1,-2 4 0-15,2-4 0 16,5-7 0-16,5-6-241 15,7-7-125-15,11-10-184 16,20-18-856-16,-1-3 0 16,1-10 0-16,7-11 0 15</inkml:trace>
  <inkml:trace contextRef="#ctx0" brushRef="#br0" timeOffset="109915.89">20394 8968 3422 0,'9'-17'222'16,"2"1"45"-16,13-1 83 15,9 0 115-15,11 10 28 16,5 10 1-16,1 8-1 16,-5 9 0-16,-9 6 0 15,-16 9-162 1,-12 7-60-16,-16-1-45 16,-12 0-83-16,-3-8-115 15,3-8-28-15,-5-9 0 16,5-10 0-16,6-11 0 15,-1-11 0-15,6-13 0 16,-1-10 0-16,9-8 0 16,-2-3 0-16,6 2 0 15,-2 10 0-15,7 6-134 16,3 9-111-16,11 7-92 16,7 8-113-16,6 1-140 15,4-2-137 1,2 0-34-16,-2-1 39 15,-2 2 92-15,-7 0 91 16,-7 5 195-16,-10 3 203 16,0 0 199-16,-9 5 174 15,-1 8 260-15,-3 9 234 16,0 10 36-16,0 7-41 16,1 2-91-16,4-2-91 15,4-5-61 1,5-9-92-16,4-7-107 0,6-11-61 15,0-4-119-15,2-9-99 16,-9-5 0 0,-7-7 0-16,-6-6 0 15,-10-7 0-15,-8-2 0 16,-7-3 0-16,0 5 0 16,-2 5 0-16,1 8 0 15,6 10-48-15,0 5-178 16,7 8-107-16,2 12-140 15,6 0-219-15,9-16-591 16,10 13 0-16,12-7 0 16,12-9 0-16</inkml:trace>
  <inkml:trace contextRef="#ctx0" brushRef="#br0" timeOffset="110367.11">21240 8726 4082 0,'-3'-17'211'16,"-7"-4"53"-16,-3 1 23 15,-4 3 15-15,0 9 49 16,-1 14 49-16,5 3 28 16,8 8 0-16,3 1 0 15,9 1-171-15,8-3-40 16,7-3-53-16,3-9-23 16,2 0-15-1,-5-9-49-15,-5-2-49 16,-7-4-28-16,-8 3 0 0,-1-6 0 15,-2 3 0 1,0-1 0-16,1 5 0 16,0 3 0-16,0 8 0 15,0 9 0-15,2 9 0 16,7 10 0-16,4 9 0 16,8 5 0-16,3 4 0 15,0 3 0 1,-1-3 0-16,-4 0 0 0,-10-5 0 15,-5 0 0-15,-8-3 0 16,-15-5 0-16,-3-3 0 16,-7-6 0-1,-5-7 0-15,-1-8 0 16,6-8 0-16,3-3-166 16,6-6-158-16,11-12-227 15,3-17-879-15,14-2 0 16,8-13 0-16</inkml:trace>
  <inkml:trace contextRef="#ctx0" brushRef="#br0" timeOffset="110731.57">21450 8741 4002 0,'0'-13'220'0,"9"3"152"16,8-1 67-1,10 4-1-15,12 7-1 16,8 14 3-16,4 10-2 15,-2 8 0-15,-7 7 0 16,-11 8-194-16,-16-2-25 16,-8 0-153-16,-14-3-66 15,-8-6 0-15,-8-10 0 16,0-7 0-16,-2-12 0 16,6-7 0-1,7-13 0-15,5-13 0 16,5-14 0-16,2-11 0 15,9-10 0-15,3 2 0 16,-1 8 0-16,5 9 0 16,1 14-58-16,-2 11-144 15,2 9-76-15,1 8-107 16,5 8-115-16,1 3-184 16,3-22-532-16,2 26 0 15,2-4 0-15,5-4 0 16</inkml:trace>
  <inkml:trace contextRef="#ctx0" brushRef="#br0" timeOffset="111676.94">22126 8716 4277 0,'0'-15'411'16,"-3"0"0"-16,-2-2 0 16,-3-1 0-16,-8 14 0 15,-8 6 0-15,-8 10 0 16,1 9 1-16,2 9-1 15,10 5-197-15,12 2-214 16,5-2 0-16,11-5 0 16,9-11 0-16,7-8 0 15,4-6 0-15,10-10 0 16,-6-9 0-16,-4-6 0 16,-7-1 0-16,-8-4 0 15,-9 2 0 1,-1 5 0-16,-2 5 0 15,-2 6 0-15,1 2 0 16,3 4 0-16,5 6 0 16,2 0 0-16,3 3 0 15,-1 4 0-15,0 2 0 16,1-2 0-16,1-1-208 16,-1-4-95-16,0-1-176 15,8-4-262-15,-7-3-551 16,1-5 0-16,-5-4 0 15,-1-5 4544 1,-12-6-3758-16,4-2 102 16,-2-2 118-16,0 2 94 15,0 4 125-15,0 8 234 16,0 2 136-16,0 7 176 16,0 4 262-16,0 4-117 15,4 3-118-15,-1 1-102 16,5 4-118-16,1-1-94 15,3-2-125-15,-1-1-26 16,-5-4-41-16,4-3 0 16,-4-1 0-16,1-2 0 15,0-5 0-15,2-4 0 16,-5-5 0 0,1-6 0-16,-1-2 0 15,-2 3 0-15,1 2 0 16,1 6 0-16,4 7 0 15,2 2 0-15,3 6 0 16,4 4 0-16,0 5 0 16,1-1 0-16,-2 5 0 15,-5-2 0-15,-2-2 0 16,-4-4 0-16,0-3 0 16,-5-3 0-16,2-2 0 15,-4 0 0-15,2-1 0 16,-5-1 0-1,2-5 0-15,-3-5 0 16,3-9 0-16,-1-7 0 16,6-8 0-16,5-3 0 15,7 1 0-15,1 4 0 16,6 8 0-16,6 10 0 16,2 8 0-16,3 10 0 15,1 9 0-15,-1 5 0 16,-5 6 0-16,-6 4 0 15,-7 2 0-15,-7 1 0 16,-3 1-69-16,-6 1-320 16,-7-5-903-1,-13 9 0-15</inkml:trace>
  <inkml:trace contextRef="#ctx0" brushRef="#br0" timeOffset="112939.87">22361 9515 7612 0,'-2'-5'64'0,"-2"0"0"16,3 5 1-16,-1 9-1 15,9 12 0-15,7 15 1 16,3 11-1-16,4 9 0 16,6-2 1-16,-5 0-65 15,-4-7 0 1,-7-8 0-16,-3-10 0 15,-4-8 0-15,-2-8 0 16,-2-7 0-16,-2-3 0 16,-5-10 0-16,-7-8 0 15,-1-14 0-15,-6-14 0 16,1-16 0-16,5-13 0 16,8-8 0-16,4-2 0 15,11 5 0-15,5 10 0 16,9 16 0-16,3 17 0 15,2 13 0-15,-1 13 0 16,-5 16 0-16,-8 15 0 16,-5 14 0-16,-8 12 0 15,-8 7 0 1,-3-3 0-16,0-4 0 16,4-9 0-16,2-8 0 15,3-8 0-15,4-8 0 16,8-5 0-16,5-5 0 15,12-4 0-15,14-2 0 16,8-2 0-16,10-1 0 16,-1 1 0-16,-9 4 0 15,-6 1 0-15,-16 8 0 16,-16 5 0-16,-17 8 0 16,-19 6 0-16,-15 2 0 15,-10 2 0 1,-4-5 0-16,3-5 0 15,7-6 0-15,11-9 0 16,7-3 0-16,12-5 0 16,5-2-189-16,6-6-108 15,8-5-137 1,13-4-160-16,18-12-184 0,4-1-401 16,7-4 0-16,1 0 0 15,-21-4 3937-15,4 5-3401 16,-4-3 112-16,-5 2 108 15,-3 3 104 1,10 1 265-16,-14 2 205 16,5 5 267-16,3 0 176 15,7 6 184-15,7 8 1 16,8 7-136-16,3 9-112 16,0 9-108-1,-4 10-104-15,-9 5-77 16,-14 7-95-16,-10 0-131 0,-14 1-16 15,-13-3 0-15,-7-5 0 16,-5-7 0-16,-1-7 0 16,0-9 0-16,4-9 0 15,8-11 0 1,2-9 0-16,4-13 0 16,7-8 0-16,6-10 0 15,5 1 0-15,6 2 0 16,3 11 0-16,1 10 0 15,11 10-43-15,0 9-191 16,9 4-94-16,2 9-107 16,1 6-141-16,7-4-204 15,-9 3-399-15,0-2 0 16</inkml:trace>
  <inkml:trace contextRef="#ctx0" brushRef="#br0" timeOffset="115524.01">23698 9414 3939 0,'-5'-10'278'16,"-4"0"90"-16,-8 4 78 15,-11-1 0-15,-5 14-1 16,-6 12 1-16,3 9 0 16,9 4 0-16,10 4 0 15,12-4-207 1,8-6-72-16,10-6-88 15,13-10-79-15,4-7 0 16,6-6 0-16,-1-9 0 16,-5-5 0-16,-10-7 0 15,-9-1 0-15,-7-2 0 16,-4 1 0-16,0 6 0 16,0 8 0-16,0 3 0 15,0 8 0-15,3 7 0 16,4 4 0-16,2 6 0 15,4 2 0-15,4 1 0 16,3-3 0 0,-1-1 0-16,4-7-100 15,0-2-144-15,-1-1-93 16,0-5-77-16,-4 0-53 16,-8-5-18-16,-4-5-2 15,-4-5 7-15,-2-9 30 16,0-8 57-16,-2 3 176 15,2 1 210-15,-2 6 115 16,1 5 81-16,1 9 128 16,1 4 137-16,3 8 33 15,4 5-7-15,4 9-29 16,4 2-58 0,4 4-78-16,-3 2-62 15,-2-1-26-15,-5-3-1 16,-4-6-75-16,-2-4-121 15,-3-5-30-15,-1-3 0 16,0-4 0-16,-1-4 0 16,-3-4 0-16,2-9 0 15,2-8 0-15,-1-7 0 16,2-1 0-16,3 1 0 16,5 4 0-16,2 9 0 15,10 9 0-15,5 8 0 16,1 4 0-1,1 10 0-15,-5 4 0 16,-4 3 0-16,-5 5 0 16,-4-3 0-16,-5 0 0 15,0-5-158-15,-2-4-114 16,6-1-74-16,4-7-65 16,7-6-22-16,6-5-5 15,0-9 5-15,3-9 22 16,-9-8 34-16,-10-7 58 15,-5-3 212-15,-5 2 184 16,-3 6 188-16,-6 7 87 16,2 14 58-1,-7 10 28-15,-1 13-5 16,-2 14-22-16,4 10-35 16,5 6-56-16,4 4-55 15,7-5-71-15,4-4-112 16,8-8-24-16,6-10-34 15,7-5-24-15,1-10 0 16,-1-2 0-16,-7-10 0 16,-7-6 0-16,-8-8 0 15,-3-9 0-15,-6-9 0 16,-6-8 0-16,-4-9 0 16,-1-7 0-16,-7-6 0 15,-4-1 0 1,7 8 0-16,1 10 0 15,5 17 0-15,5 18 0 16,7 17 0-16,-1 20 0 16,8 13 0-16,1 17 0 15,6 8 0-15,5 6 0 16,4 1 0-16,-3-5 0 16,-1-6 0-16,-1-6 0 15,-3-7 0-15,-2-8 0 16,-3-7 0-16,-4-8 0 15,-3-4 0-15,5-8 0 16,-1-6 0 0,5-6 0-16,2-9 0 15,-1-5 0-15,-1-5 0 16,-2 2 0-16,-6 2 0 16,1 9 0-16,1 4 0 15,1 7 0-15,6 7 0 16,1 6 0-16,5 8 0 15,0 4 0-15,-5 4 0 16,-2 2 0-16,-2-2 0 16,-2-2 0-16,1-4 0 15,0-2-188-15,1-3-99 16,2-6-122 0,2-2-109-16,2-5-104 15,1-9-46-15,-2-7 3 16,-4-3 45-16,-1-6 71 15,-6-6 74-15,-2 3 253 16,0 0 185-16,-2 4 149 16,0 10 117-16,0 3 155 15,0 11 74-15,0 4 38 16,0 8-30-16,0 2-66 16,0 4-68-16,0 1-73 15,0-3-140-15,1-3-85 16,0-3-81-16,1-2-129 15,2-2-70 1,-3-3-105-16,-1-3-27 16,0-5-1-16,-7-6 27 15,0-8 56-15,-6-8 97 16,-4-11 88-16,-1-4 112 16,0-5 111-16,-1 5 80 15,6 3 85-15,6 10 21 16,0 8-4-16,5 8-41 15,2 4-52-15,4 6-41 16,4 3-30-16,8 3-37 16,5 4-32-16,5 7-21 15,0 0-7-15,0 6 23 16,-7-3 34 0,-3 4 23-16,-5-3 15 15,-4-2 4-15,0-1 5 16,1-4 3-16,-2-2 7 15,3-4 8-15,2-3-19 16,2 0-18-16,0-6-32 16,3-4-14-16,-3-1-10 15,-2-1 0-15,-5-2 1 16,-1 3-1-16,-3 2-12 16,0 4-58-16,-1 1-106 15,1 2-90-15,1-1-36 16,5 1-63-1,5 0-67-15,9-3-57 16,8 0-23-16,2-4 9 16,0-3 59-16,-5-5 111 15,-6-4 170-15,-13-5 133 16,-2-7 114-16,-5-1 174 16,-4 0 105-16,-4 5 53 15,-6 5 16-15,-1 13-12 16,-12 9-58-16,-2 13-74 15,4 6-61-15,6 2-57 16,6 9-79-16,9-4-115 16,9-2-38-1,8-6 0-15,6-5 0 16,5-6 0-16,4-6 0 16,-2-1 0-16,-3-5 0 15,-6-4 0-15,-2-4 0 16,-6-2 0-16,0-4 0 15,-6-2 0-15,0 2 0 16,-4 3 0-16,2 3 0 16,-2 5 0-16,0 6 0 15,-2 9 0-15,-2 4 0 16,0 10 0-16,-5 4 0 16,3 12 0-16,1 1 0 15,2 3 0 1,1 2 0-16,2-1 0 15,0 0 0-15,2 1 0 16,-1 0 0-16,4-2 0 16,2-1 0-16,6 1 0 15,-2 2 0-15,5 1 0 16,-1-3 0-16,-2 1 0 16,0-2 0-16,-5-2 0 15,-3-2 0-15,-2 0 0 16,-6-3 0-16,-6 0 0 15,-8-3 0-15,-5-3 0 16,-8-2 0 0,-9-5 0-16,1-4 0 15,1-6 0-15,2-6 0 16,5-9 0-16,7-12 0 16,15-12 0-16,8-18 0 15,15-18 0-15,17-19 0 16,11-9-78-1,6 1-305-15,6-15-1163 0,-9 24 0 16,-13 12 0-16</inkml:trace>
  <inkml:trace contextRef="#ctx0" brushRef="#br0" timeOffset="121797.49">19879 7726 8191 0,'5'4'0'15,"3"7"0"-15,3 13 0 16,6 14 0-16,3 12 0 16,0 13 0-16,2 5 0 15,-1-1 0 1,-3-3 0-16,-4-8 0 16,-4-9 0-16,-2-10 0 15,-4-13 0-15,-2-6 0 16,-1-12 0-16,-4-8 0 15,-6-12 0-15,-4-13 0 16,-5-14 0-16,-4-14 0 16,2-12 0-16,2-6 0 15,9 2 0-15,5 6 0 16,4 10 0-16,8 14 0 16,12 14 0-16,9 15 0 15,13 13 0 1,12 13 0-16,5 13 0 15,-5 9 0-15,-8 8 0 16,-14 7 0-16,-19 3 0 16,-13 2 0-16,-13-1 0 15,-11 1 0-15,-6-9 0 16,-3-4 0-16,-3-8 0 16,7-8 0-16,5-8 0 15,5-8 0 1,2-6 0-16,7-3-215 15,3-6-149-15,11-2-216 16,9-32-826-16,11 24 0 0,10-7 0 16,5-4 0-1</inkml:trace>
  <inkml:trace contextRef="#ctx0" brushRef="#br0" timeOffset="122236.75">20829 7888 5042 0,'0'-16'342'0,"-4"-3"0"15,-3-1-1-15,-8 1 3 16,-6 12-2-16,-12 9 0 16,-3 13 1-1,-6 8-1-15,7 12 0 16,3 9-273-16,13 4-69 15,10 0 0-15,7-6 0 16,13-5 0-16,10-10 0 16,7-10 0-16,6-12 0 15,8-10 0 1,-5-12 0-16,-6-8 0 0,-10-6 0 16,-6-6 0-16,-8-3 0 15,-1 5 0 1,-4 4 0-16,1 9 0 15,-3 8 0-15,5 10 0 16,3 8 0-16,5 8 0 16,5 7 0-16,3 6 0 15,3 0 0-15,1 1 0 16,0-2-113-16,0-4-192 16,2-4-213-16,-3-15-933 15,-5 2 0-15,-3-4 0 16</inkml:trace>
  <inkml:trace contextRef="#ctx0" brushRef="#br0" timeOffset="122952.41">21036 7610 5182 0,'-9'-42'334'16,"1"-1"0"-16,-2-4 1 15,1 1-1-15,7 19 0 16,2 22 1-16,6 14-1 15,7 14 0-15,8 17 1 16,6 15-335-16,9 7 0 16,-4 5 0-16,1-4 0 15,-8-1 0-15,-2-7 0 16,-5-5 0 0,-7-7 0-16,-3-6 0 15,-1-8 0-15,-5-6 0 16,-2-9 0-16,0-3 0 15,-7-8 0-15,-1-2 0 16,-3-5 0-16,-3-8 0 16,3-3 0-16,3-4 0 15,4-4 0-15,4-1 0 16,8 3 0-16,9-1 0 16,6 0 0-16,11 2 0 15,11-5 0-15,4 2 0 16,3-3 0-1,-3 0 0-15,-2 1 0 16,-9 3 0-16,-13 4 0 16,-10 4 0-16,-7 9 0 15,-6 1 0-15,-2 1 0 16,-4 3 0-16,-6 7 0 16,-7 8 0-16,-6 7 0 15,-2 7 0-15,2 6 0 16,8 0 0-16,11-9 0 15,1-3 0-15,10-7 0 16,8-9 0-16,8-4 0 16,4-10 0-16,4-6 0 15,-1-6 0 1,-3-6 0-16,-9-7 0 16,-5-1 0-16,-6 3 0 15,-1 8 0-15,-4 4 0 16,4 9 0-16,2 7 0 15,5 6 0-15,8 6 0 16,0 7 0-16,2 2 0 16,3 3-153-16,7 1-266 15,10-9-1104-15,2-2 0 16,2-5 0-16,-4-4 0 16</inkml:trace>
  <inkml:trace contextRef="#ctx0" brushRef="#br0" timeOffset="123495.95">22300 7151 7846 0,'-8'-17'38'16,"1"-3"0"-16,-3 2 1 16,2-1-1-16,3 11 0 15,5 17 1-15,-2 12-1 16,4 14 0-16,5 15 1 16,11 17-39-16,2 9 0 15,5 4 0-15,4-1 0 16,-2-4 0-16,-4-7 0 15,0-13 0-15,-2-7 0 16,-4-10 0-16,-2-9-40 16,1-9-209-1,-3-6-115-15,5-9-119 16,0-7-105-16,4-9-46 16,-1-11 2-16,-3-9 30 15,-2-8 72-15,-6-8 81 16,-7-1 133-16,-6-2 295 15,-7 0 176-15,-9 4 211 16,-8 10 185-16,-8 8 82 16,-6 7 0-16,-4 16-32 15,3 5-70-15,4 11-83 16,10 8-266 0,8 9-204-16,13 4-209 15,16 3-364-15,12-8-712 16,10-3 0-16,9-13 0 15</inkml:trace>
  <inkml:trace contextRef="#ctx0" brushRef="#br0" timeOffset="123880.28">22691 7453 4734 0,'1'-11'257'0,"7"1"106"15,11 2 0-15,8 1 0 16,11 9 0-16,6 7 0 15,2 5 0 1,-2 8 0-16,-8 4 1 16,-9 1-175-16,-11 5-83 15,-10-2-106-15,-16-3 0 16,-11-3 0-16,-12-1 0 16,-1-7 0-16,-6-6 0 15,3-7 0-15,11-4 0 16,3-11 0-16,13-12 0 15,4-8 0-15,6-9 0 16,10-6 0 0,3 1 0-16,3 8 0 15,6 6 0-15,5 11 0 16,-4 8-96-16,1 7-141 16,-4 2-89-16,1 8-107 15,3 3-158-15,23-5-710 16,-22 5 0-16,2-1 0 15,6-3 0-15</inkml:trace>
  <inkml:trace contextRef="#ctx0" brushRef="#br0" timeOffset="124671.65">23300 7369 4532 0,'-7'-8'391'15,"-6"1"-1"-15,-10 3 0 16,-8 4 1-16,0 10-1 15,-5 10 0-15,2 5 0 16,9 2 1-16,16 1-1 16,2-3-244-16,17-6-146 15,10-7 0-15,7-6 0 16,2-6 0-16,2-6 0 16,-4-6 0-16,-8-4 0 15,-9-1 0-15,-6-7 0 16,-1 4 0-16,-3 2 0 15,0 6 0-15,0 3 0 16,1 7 0 0,1 4 0-16,6 5 0 15,1 5 0-15,5 1 0 16,1 3 0-16,4 1 0 16,-1-4 0-16,4-1-226 15,3-8-123-15,0-1-155 16,-1-7-185-16,-2-5-61 15,-7-2 40-15,-4-3 98 16,-7-6 101-16,-2-4 108 16,-2 1 113-16,2-6 373 15,-2 2 265-15,0 5 156 16,0 3 185-16,0 10 61 16,0 5-40-1,0 9-98-15,0 6-101 16,0 5-107-16,2 6-115 15,2 5-145-15,2 0-144 16,1-3 0-16,1 1 0 16,1-6 0-16,-2-6 0 15,-2-1 0-15,-3-7 0 16,-2-3 0-16,0-1 0 16,2-2 0-16,-4-8 0 15,2-6 0-15,0-7 0 16,4-7 0-16,3-6 0 15,4-1 0 1,-1 3 0-16,4 8 0 16,5 7 0-16,3 12 0 15,0 6 0-15,6 8 0 16,-1 10 0-16,-4 3 0 16,-7 6 0-16,-2-1 0 15,-5 2 0-15,-4-7 0 16,0-1 0-16,-1-5-235 15,1-2-201-15,10-6-310 16,-4-1-608-16,1-5 0 16,6-5 0-16,2-11 0 15</inkml:trace>
  <inkml:trace contextRef="#ctx0" brushRef="#br0" timeOffset="125088.25">23927 7194 4330 0,'-3'-20'409'16,"-3"-1"-1"-1,-5-3 0-15,-1 1 1 16,-3 13-1-16,-3 10 0 16,4 7 0-16,5 5 1 15,4 7-1-15,10 2-222 16,9 8-186-16,10-3 0 16,6 0 0-1,3 1 0-15,0-2 0 0,-8 0 0 16,-4 0 0-16,-8-2 0 15,-3-1 0-15,-8-3-122 16,-2-2-174-16,0-4-166 16,-5-9-206-1,5-8-660-15,-12 3 0 16,-10-13 3201-16,4-8-2526 16,4-5 113-16,-6-3 92 15,6-13 110-15,9-2 94 16,-8 1 316-16,0 5 224 15,3 8 166-15,3 16 206 16,-4 11 114-16,-5 21-128 16,-2 15-114-16,-8 15-91 15,-9 15-329-15,-1 10-392 16,-4 1-1056-16,-8-1 0 16,2-8 0-16</inkml:trace>
  <inkml:trace contextRef="#ctx0" brushRef="#br0" timeOffset="126181.9">21714 2969 4564 0,'-4'-14'344'0,"-1"0"40"0,-1 5-1 15,-2 6 1 1,2 20-1-16,0 20 1 16,1 17-1-16,1 11 1 15,0 6-1-15,-2 4-207 16,0-2-137-16,1-5-39 15,1-9 0-15,-1-9 0 16,3-13 0-16,2-13 0 16,0-10 0-16,-2-9 0 15,0-10 0-15,2-16 0 16,-6-15 0 0,3-20 0-16,2-15 0 15,-3-11 0-15,2-2 0 16,2 7 0-16,0 12 0 15,0 13 0-15,2 17 0 16,2 15 0-16,8 15 0 16,6 15 0-16,11 17 0 15,4 13 0-15,6 10 0 16,-3 8 0-16,4 1 0 16,-2-2 0-1,3-6 0-15,-5-8 0 16,-7-6 0-16,-9-9-169 15,-10-6-99-15,-8-7-154 16,-14-4-248-16,-17-36-662 16,-16 29 0-16,-16-3 0 15,-10-2 0-15</inkml:trace>
  <inkml:trace contextRef="#ctx0" brushRef="#br0" timeOffset="126325.06">21530 3482 3040 0,'4'-6'152'16,"11"-7"38"-16,12-10 19 15,15-5 6-15,14-7 1 16,14-3-39 0,4 3-81-16,0 4-141 15,2-3-215-15,-10 7-538 16,-13 3 0-16,-11-1 0 16</inkml:trace>
  <inkml:trace contextRef="#ctx0" brushRef="#br0" timeOffset="126799.77">22121 3026 4141 0,'-9'-7'391'0,"2"-3"34"16,-1 3 1-16,2 1-1 15,6 8 1-15,6 16-1 16,5 10 1 0,7 10-1-16,8 7 1 15,2 7-206-15,5 1-185 16,-4-5-35-16,-9-1 0 15,-3-8 0-15,-8-7 0 16,-5-10 0-16,0-6 0 16,-2-9 0-16,-6-4 0 15,-7-7 0-15,-7-7 0 16,-5-13 0-16,-1-13 0 16,-3-12 0-16,9-9 0 15,9-7 0-15,7 2 0 16,10 4 0-1,15 6 0-15,8 9 0 16,12 11 0-16,11 14 0 16,9 11 0-16,-3 10 0 15,-7 16 0-15,-16 12 0 16,-21 8 0-16,-18 12 0 16,-21 3 0-16,-13 4 0 15,-9-1 0-15,-4-3 0 16,6-10-44-16,10-6-209 15,12-9-165-15,17-10-327 16,4-11-601-16,13-13 0 16,10-12 0-16,8-13 0 15</inkml:trace>
  <inkml:trace contextRef="#ctx0" brushRef="#br0" timeOffset="127247.69">22642 2962 4251 0,'0'-24'418'15,"0"0"1"-15,0-1 0 16,0-1 0-16,0 15-1 16,9 16 1-16,2 11 0 15,6 15-1-15,6 11 1 16,2 10-247-16,-2 7-172 16,-3 0 0-16,-4-5 0 15,-5-5 0-15,-2-11 0 16,-6-7 0-16,-1-12 0 15,-2-7 0-15,0-8 0 16,-5-8 0 0,-6-13 0-16,2-9 0 15,-4-18 0-15,3-17 0 16,4-10 0-16,6-6 0 16,4-1 0-16,8 9 0 15,5 12 0-15,10 16 0 16,13 18 0-16,6 17 0 15,8 15 0-15,-1 15 0 16,-7 14 0-16,-13 11 0 16,-18 5 0-16,-14 6 0 15,-15-1 0-15,-13-3 0 16,-5-2-214-16,4-8-164 16,0-7-303-1,6-11-702-15,6-13 0 16,2-11 0-16,12-15 0 15</inkml:trace>
  <inkml:trace contextRef="#ctx0" brushRef="#br0" timeOffset="127942.33">23177 2308 3893 0,'-4'-12'253'0,"0"-3"133"16,-2-3 62-16,2-1 0 16,4 5 0-1,0 5 0-15,0 4 0 16,8 2 0-16,11 0 0 15,10 2-182-15,9 8-71 16,12 6-133-16,-1 10-62 16,-4 10 0-16,-11 9 0 15,-12 8 0-15,-11 5 0 16,-7 4 0-16,-6-1 0 16,0 0 0-1,0-6 0-15,4-4 0 16,0-9 0-16,3-7 0 15,6-7 0-15,5-7 0 16,8-6 0-16,4-7 0 16,1-5 0-16,-2-3 0 15,-8-5 0-15,-2-3 0 16,-9-2 0-16,-5-1 0 16,1 1 0-16,-4 6 0 15,0-2 0-15,0 7 0 16,0 1 0-1,0 1 0-15,0 2 0 16,0 10 0-16,0 4 0 16,6 5 0-16,4 10 0 15,3 4 0-15,10 2 0 16,4-2 0-16,3 2 0 16,1-1 0-16,0-3 0 15,-6 0 0-15,-1-5 0 16,-6-2 0-16,-9-4 0 15,-2-2 0-15,-18-1 0 16,-17 2 0-16,-18 2-329 16,-11-2-1243-16,-12-1 0 15,-6-4 0 1,6-10 0-16</inkml:trace>
  <inkml:trace contextRef="#ctx0" brushRef="#br0" timeOffset="133725.82">22981 4161 5725 0,'0'-12'274'0,"-2"1"0"15,-3 1 0-15,-6 6 0 16,2 21 0-16,-6 19 0 15,0 15 0-15,3 17 0 16,3 9 0-16,-1 7-274 16,6 1 0-16,-1-4 0 15,1-5 0-15,2-10 0 16,0-14 0 0,2-13 0-16,0-13-42 15,-2-10-214-15,-1-11-79 16,-6-7-84-16,0-11-67 15,-1-14-42-15,3-14-17 16,-1-15 10-16,1-14 27 16,1-7 46-16,4 1 89 15,0 5 282-15,0 7 127 16,6 10 133-16,2 12 93 16,3 11 82-16,10 13 138 15,8 10 53-15,11 14-27 16,4 13-45-16,8 10-49 15,-3 7-67 1,-2 6-48-16,-3 0-49 16,-3-2-115-16,-6-4-174 15,-7-5-213-15,-9-2-195 16,-5-6-189-16,-10-14-660 16,-14 7 0-16,-15-2 0 15,-11-3 0-15</inkml:trace>
  <inkml:trace contextRef="#ctx0" brushRef="#br0" timeOffset="133914.17">22851 4678 3013 0,'0'-5'158'16,"9"-4"40"-16,7-4 25 0,13-4 9 16,11-7 5-16,18-4 1 15,3 0-13-15,6-3-62 16,0 0-143-1,2-1-376-15,-14 6-514 16,-9 1 0-16,-10 2 0 16,-14 7 0-16</inkml:trace>
  <inkml:trace contextRef="#ctx0" brushRef="#br0" timeOffset="134367.67">23494 4228 4420 0,'0'-7'296'0,"0"3"52"16,0 0 51-16,0 5 1 16,-3 13-1-16,3 12 1 15,-2 11-1-15,-2 6 1 16,2 7-1 0,-1 1-223-16,3-2-73 15,-3-2-51-15,3-5-221 16,0-8-117-16,0-7-61 15,0-8-46-15,0-9-108 16,0-9-137-16,0-12-117 16,3-15-265-16,-10-7 0 15,-2-6 0-15,-4-13 3367 16,-5-1-2991-16,-3 7 127 16,6 1 249-16,6 5 192 15,2 13 94-15,6 10 52 16,2 5 146-16,12 8 169 15,7 6 165 1,15 8 16-16,14 7-47 16,12 8-124-16,4 2-68 15,0 1-108-15,-3-2-105 16,-3-3-72-16,-5-5-126 16,-4-6-123-16,-8-7-203 15,-2-7-247-15,-24-1-363 16,-10-8 0-16</inkml:trace>
  <inkml:trace contextRef="#ctx0" brushRef="#br0" timeOffset="134603.73">23862 4103 2010 0,'-9'-32'291'0,"-1"-2"67"16,-2-3 13-16,2 1 18 16,5 21 38-1,3 19 105-15,2 12 82 16,0 11 23-16,0 12 0 15,7 5-191-15,-2 9-99 16,6-1-68-16,5-1-14 16,0-2-137-16,0 1-149 15,-2-8-196-15,1-2-199 16,0-8-228-16,1-14-642 16,-5 0 0-16,2-10 0 15,-1-8 0 1</inkml:trace>
  <inkml:trace contextRef="#ctx0" brushRef="#br0" timeOffset="135059.43">24044 4166 3124 0,'0'-28'251'16,"0"-5"98"-16,-2-5 146 16,1 3 0-16,1 12 25 15,0 17 5-15,3 12 0 16,1 15-1-16,5 10 1 15,5 11-181 1,4 11-70-16,2 0-98 16,1-1-147-16,-5 0 1 15,3-6-25-15,-10-11-5 16,1-8 0-16,-6-7 0 16,-2-8 0-16,-2-8 0 15,0-6 0-15,-6-6 0 16,-2-13 0-16,-2-11 0 15,-2-14 0-15,0-11 0 16,3-10 0-16,8-1 0 16,1 3 0-16,6 8 0 15,7 11 0 1,12 15 0-16,15 12 0 16,16 13 0-16,11 16 0 15,1 15 0-15,-5 15 0 16,-17 7 0-16,-22 9 0 15,-16 1 0-15,-21-3-222 16,-16 1-148-16,-7-3-327 16,-10-5-683-16,-5-7 0 15,2-12 0-15,4-11 0 16</inkml:trace>
  <inkml:trace contextRef="#ctx0" brushRef="#br0" timeOffset="136489.95">24451 3548 3558 0,'4'-22'144'0,"11"-8"23"16,1-3 14-16,10-4 6 15,0 14 25-15,8 14 19 16,-3 9 31-16,3 13 101 16,-3 15 67-16,-1 12-71 15,-8 11-29-15,-9 8-23 16,-6 2-13-1,-3 0-7-15,-7-2-24 16,3-8-20-16,0-8-31 16,6-8-100-16,4-7-68 15,7-9-39-15,7-10-5 16,9-6 0-16,3-4 0 16,-6-6 0-16,-5-4 0 15,-8-1 0-15,-10-1 0 16,-5 1 0-16,-1 6 0 15,-4 3 0-15,-4 6 0 16,-6 7 0 0,0 5 0-16,-5 6 0 15,3 7 0-15,5 6 0 16,7 4 0-16,3 0 0 16,10 0 0-16,8 1 0 15,5-3 0-15,5-2 0 16,6-1 0-16,-3-5 0 15,-6-2 0-15,-7-4 0 16,-7-2 0-16,-8-2 0 16,-14 3 0-16,-15-1-280 15,-7 4-365-15,-14 0-809 16,-9-3 2 0,3-9-1-16,6-5 0 15</inkml:trace>
  <inkml:trace contextRef="#ctx0" brushRef="#br0" timeOffset="140206.67">23215 5996 4324 0,'-5'4'313'0,"-4"2"90"16,-1 2 1-16,3 2-1 15,2 1 1-15,1-3-1 16,2 1 1-16,2-2-1 16,0-3 1-16,0 0-169 15,0-3-144-15,0-1-91 16,0 0 0-16,6-4 0 15,10-8 0 1,11-13 0-16,16-14 0 16,14-20-296-16,22-16-351 15,3-13-802-15,0-9 0 16,-4 0 0-16,-15 7 0 16</inkml:trace>
  <inkml:trace contextRef="#ctx0" brushRef="#br0" timeOffset="147137.68">24291 7718 4386 0,'-9'-11'198'15,"0"0"166"-15,1-1 30 16,0 0-1-16,5 3 1 16,3 6-1-16,0 0 1 15,5 6-1-15,1 3 1 16,1 3-131-16,6 5-68 15,0 0-165 1,-1 2-30-16,-1-4 0 16,-5-3 0-16,1-4 0 15,1-3 0-15,10-5 0 16,9-11 0-16,13-13 0 16,10-16 0-16,8-13-256 15,20-10-533-15,-19-3-640 16,-6 2 0-16,-9 4 0 15,-5 10 0 1</inkml:trace>
  <inkml:trace contextRef="#ctx0" brushRef="#br0" timeOffset="148228.82">24161 6557 6157 0,'0'-3'226'0,"0"2"0"15,2 1 0-15,0 0 0 16,-1 11 0-16,2 5 0 15,0 7 0-15,3 5 0 16,-3 0 0 0,0-1-226-16,1-2 0 15,0-4 0-15,-4-6 0 16,2-3 0-16,-2-6 0 16,0-3 0-16,0 0 0 15,-4-8 0-15,-5-7 0 16,-4-8 0-16,-4-13 0 15,1-8 0-15,0-9 0 16,6 3 0-16,4 3 0 16,1 11 0-1,1 11 0-15,4 9 0 0,6 8 0 16,3 9 0-16,9 5 0 16,4 4 0-1,7 1 0-15,1 3 0 16,-1-6 0-16,-3-2 0 15,-1-7 0-15,-3-2 0 16,-1-8 0-16,-2-3 0 16,-5-6 0-16,-1-5 0 15,-5-6 0-15,-7 0 0 16,0 3 0-16,1 3 0 16,-2 8 0-16,0 5 0 15,3 7 0 1,3 10 0-16,3 6 0 15,5 11 0-15,0 6 0 16,1 5 0-16,-2 3 0 16,1-3 0-16,-1-5-28 15,3-2-232-15,1-6-176 16,18-3-349-16,-12-9-551 16,4-4 0-16,1-7 0 15,-2-9 0-15</inkml:trace>
  <inkml:trace contextRef="#ctx0" brushRef="#br0" timeOffset="148546.44">24748 6434 3853 0,'0'-12'330'15,"0"-1"43"1,0 1 51-16,-1 3 29 16,-5 12 1-16,1 12-1 15,-3 7 1-15,4 6-1 16,0 2 1-16,4 0-199 15,8-4-131-15,4-5-43 16,7-7-51-16,4-9-30 16,4-3 0-16,-4-9 0 15,-3-9 0-15,-8-6 0 16,-6-6 0-16,-6-4 0 16,-10 0 0-16,-5 3 0 15,-8 9 0 1,-6 8 0-16,-5 10-63 15,-1 6-201-15,2 10-186 16,18 2-364-16,5 5-506 16,9-1 0-16,11-7 0 15</inkml:trace>
  <inkml:trace contextRef="#ctx0" brushRef="#br0" timeOffset="148848.39">24959 6281 5200 0,'2'-5'259'0,"3"4"51"16,10 4 1-16,5 7-1 15,9 8 0-15,3 11 1 16,-2 5-1-16,-4 0 0 16,-7-2 1-1,-5-7-114-15,-6-6-145 16,-4-8-52-16,2-4 0 15,5-11 0-15,5-10 0 16,9-12 0-16,1-11 0 16,1-12 0-16,-1-8-4 31,-6-3-259-31,2 4-314 0,-3-24-892 0,-3 38 0 16,-2 11 0-16,-4 14 0 15</inkml:trace>
  <inkml:trace contextRef="#ctx0" brushRef="#br0" timeOffset="150811.93">20292 9819 6183 0,'-13'1'223'16,"1"3"0"-16,0-3 0 16,-1 0 0-16,11-1 0 15,4 0 0-15,0 0 0 16,10-1 0-16,14-4 1 15,16-5-224-15,23-11-108 16,20-11-242 0,29-8-418-16,-7-11-625 15,-4-8 0-15,-12-1 0 16</inkml:trace>
</inkml:ink>
</file>

<file path=ppt/ink/ink5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8:28.532"/>
    </inkml:context>
    <inkml:brush xml:id="br0">
      <inkml:brushProperty name="width" value="0.05292" units="cm"/>
      <inkml:brushProperty name="height" value="0.05292" units="cm"/>
      <inkml:brushProperty name="color" value="#FF0000"/>
    </inkml:brush>
  </inkml:definitions>
  <inkml:trace contextRef="#ctx0" brushRef="#br0">10615 2085 5956 0,'0'-4'246'0,"2"0"0"16,-2 0 0-16,0 0 0 15,0 2-1-15,6 2 1 16,4-1 0-16,9 4 0 15,4-1 0-15,5 5-224 16,3 1-22-16,1 2 0 16,-9 1 0-1,-3-2 0-15,-3-1 0 0,-2-3 0 16,5-2 0-16,12-15 0 16,18-19 0-16,22-25 0 15,19-27 0 1,18-28 0-16,15-15-103 15,12-4-418-15,-4-4-992 16,-13 26 0-16,-27 18 0 16,-32 28 0-16</inkml:trace>
  <inkml:trace contextRef="#ctx0" brushRef="#br0" timeOffset="878.33">11430 4528 4356 0,'-1'-6'314'0,"-2"-2"87"16,3-3 0 0,-4 2 0-16,4 4 0 15,0 2 0-15,5 3 1 16,8 2-1-16,9 2 0 15,8 8-177-15,7 6-136 16,4 3-88-16,-2 8 0 16,-4 0 0-16,-6-2 0 15,-5-2 0-15,-8-6 0 16,-5-5 0-16,-5-6 0 16,-3-3 0-16,4-3 0 15,11-14 0 1,11-14 0-16,14-21 0 15,21-23 0-15,19-23-383 16,20-17-1178-16,15 1 0 16,-5-1 0-16,-17 12 0 15</inkml:trace>
  <inkml:trace contextRef="#ctx0" brushRef="#br0" timeOffset="1743.53">11335 6722 4752 0,'0'0'175'0,"0"-1"24"16,0 1 9-16,1 0 100 15,4 0 47-15,4 3 2 16,5 5-1-16,6 2 0 15,2 8 0 1,4 4-120-16,1 0-56 16,-1-2-23-16,-5 0-9 15,-3-3-100-15,-4-5-48 16,-7-4 0-16,-1-1 0 16,-3-3 0-16,2-3 0 15,12-6 0-15,7-15 0 16,17-18 0-1,21-21-114-15,22-21-333 16,15-30-1080-16,14 4 2 16,-3 2-1-16</inkml:trace>
  <inkml:trace contextRef="#ctx0" brushRef="#br0" timeOffset="2986.81">11427 8745 4426 0,'0'0'110'0,"2"0"15"16,-1 0 29-16,7 0 116 16,7 4 90-16,7 1 23 15,0 4 1-15,10 2-1 16,2 3 1-1,-3 2-72-15,-4-2-37 16,-1 0-17-16,-8 0-29 16,-6-3-115-16,-2-3-90 15,-6-5-24-15,-1 0 0 16,3-2 0-16,3-3 0 16,9-11 0-16,13-13 0 15,15-17 0-15,20-17-55 16,18-14-297-16,63-8-1204 15,-33 0 0 1,-9 4 0-16,-16 3 0 16</inkml:trace>
  <inkml:trace contextRef="#ctx0" brushRef="#br0" timeOffset="4518.76">11450 10769 4636 0,'0'0'173'0,"0"-1"64"16,0 1 45-16,0 0 27 15,-2 0 40-15,2 1 19 16,0 6 1-16,5 4-1 16,1 3 0-16,4 9-128 15,0-2-44-15,5-1-65 16,-3 0-45 0,0-5-27-16,-6-1-39 15,2-6-20-15,-5-2 0 16,6-2 0-16,6-8 0 15,14-6 0-15,15-14 0 16,20-13-232-16,15-12-332 16,15-10-915-16,-6-9 0 15,-4-1 0-15</inkml:trace>
  <inkml:trace contextRef="#ctx0" brushRef="#br0" timeOffset="5330.26">11457 12990 5728 0,'2'0'271'0,"-2"0"1"16,0 0-1-16,3 0 1 16,1 0-1-1,6 1 1-15,5 3-1 16,5 3 1-16,7 3-1 16,2 3-251-16,-3 2-20 15,-3 3 0-15,0-1 0 16,-4-1 0-16,-6-1 0 15,-1-5 0-15,-6-1 0 16,-4-6 0-16,1-1 0 16,7-2 0-16,8-8 0 15,6-8 0 1,12-10 0-16,11-11 0 16,9-15-148-16,13-8-296 15,18-30-1075-15,7 14 0 16,-3-6 0-16,-12 3 0 15</inkml:trace>
  <inkml:trace contextRef="#ctx0" brushRef="#br0" timeOffset="6118.44">11381 14643 4409 0,'0'-4'124'16,"0"1"3"0,0-4 1-16,7-6-1 15,8-3 1-15,15-4-21 16,16-9-97-16,16-6-147 15,13-10-262-15,0 0-525 16,-7-3 0-16,-16 6 0 16,-17 8 0-16</inkml:trace>
  <inkml:trace contextRef="#ctx0" brushRef="#br0" timeOffset="6626.83">11590 15089 4100 0,'0'0'103'0,"0"0"2"0,7-2 1 15,7-8 0 1,10-3-44-16,11-10-76 15,14-10-155-15,10-13-222 16,-4 8-410-16,-5-2 0 16,-8 3 0-16,-8 8 0 15</inkml:trace>
</inkml:ink>
</file>

<file path=ppt/ink/ink5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8:44.978"/>
    </inkml:context>
    <inkml:brush xml:id="br0">
      <inkml:brushProperty name="width" value="0.05292" units="cm"/>
      <inkml:brushProperty name="height" value="0.05292" units="cm"/>
      <inkml:brushProperty name="color" value="#FF0000"/>
    </inkml:brush>
  </inkml:definitions>
  <inkml:trace contextRef="#ctx0" brushRef="#br0">1784 1770 3786 0,'-3'-1'163'16,"-2"1"30"-1,3 0 30-15,-4-2 24 16,3 4 76-16,2-4 82 16,-1 2 49-16,2 0 0 15,0-1 0-15,0 1-135 16,-1 0-28-16,1-2-30 15,0 2-30-15,0 0-24 16,0-1-77-16,1 1-80 16,8 0-50-16,10-4 0 15,17-3 0-15,19-7 0 16,21-5-281 0,18-8-213-16,10-21-989 15,-1 6 0-15,-4-2 0 16,-19-2 0-16</inkml:trace>
  <inkml:trace contextRef="#ctx0" brushRef="#br0" timeOffset="1336.68">13865 1832 2579 0,'-5'1'207'16,"-3"-1"53"0,-1 0 61-16,-2 2 59 15,3-4 139-15,5 2 58 16,0 0 0-16,3 0 0 15,-1 0 0-15,2 0-159 16,-1 0-48-16,0 0-53 16,0 0-61-16,0 0-59 15,0 0-138-15,0-1-59 16,0 1 0-16,0 0 0 16,0 0 0-16,5 0 0 15,2-1 0 1,10 0 0-16,11-6 0 15,15-6 0-15,15-6 0 16,14-12 0-16,16-5-85 16,15-6-357-16,9-30-1090 15,8 22 0-15,-9-2 0 16,-10 1 0 0</inkml:trace>
  <inkml:trace contextRef="#ctx0" brushRef="#br0" timeOffset="8889.42">4270 496 1114 0,'-1'0'55'0,"1"0"27"16,-3 0 38-16,2 0 37 16,1 0 41-16,0 0 43 0,0 0 21 15,0 0 35-15,-2 0 20 16,2-1-17-16,-2-2-7 15,0 0-13-15,-1 0-19 16,2 0-20 0,-3-1-21-16,2 1-31 15,0-2-10-15,0 3-26 16,-3-5-7-16,1 1-13 0,-2-1 1 16,1 0-2-16,-1 2-11 15,1-2 12-15,-1 1 9 16,-3-2 4-16,3 1 13 15,0 0 4-15,-2-1-6 16,3 2 4-16,-2-2-11 16,-1 1-11-16,0-1-4 15,-1 1-29-15,-2 0-21 16,-2 0-17-16,1 0-11 16,0 0-4-16,-4-1-6 15,1 0-6-15,-4 0 15 16,1 1 4-16,0 0 1 15,2 1 14-15,0 1-8 16,3 0 1-16,2 0-14 16,0 1-7-16,3 0-3 15,-1 2-6-15,0-3-14 16,1 4-7-16,-1-2-4 16,0 0-13-16,1 2 0 15,-1 1 0-15,-1-3 0 0,-2 2 0 16,1 1 0-1,-4 0 0-15,2 0 0 16,-1 0 0-16,-1 0 0 16,4 0 0-16,-2 0 0 15,1 0 0-15,-2 0 0 16,1 0 0-16,-4 0 0 0,2 0 0 16,1 4 0-16,1 0 0 15,1 0 0 1,1 3 0-16,-1-1 0 15,-1-1 0-15,1 2 0 0,1 1 0 16,-1 2 0 0,1-1 0-16,1 2 0 15,-3-3 0-15,3 3 0 0,2-2 0 16,-2-1 0-16,2 0 0 16,2-2 0-16,-2 1 0 15,-4 0 0-15,1 2 0 16,0 1 0-16,1-1 0 15,1 0 0-15,-2 1 0 16,2 0 0-16,0-1 0 16,0 2 0-16,1-2 0 15,1 1 0-15,1-1 0 16,2-1 0-16,-2 4 0 16,-1-1 0-16,1-2 0 15,-1 5 0-15,-1-3 0 16,0 1 0-16,2 0 0 15,-1 0 0-15,2 1 0 16,1 1 0-16,1-2 0 16,2 2 0-16,-3 0 0 15,1 0 0-15,0 4 0 16,0-4 0-16,1 5 0 16,1-1 0-16,-1 3 0 15,2-1 0-15,0 2 0 16,-1 0 0-16,1 0 0 15,0 1 0-15,0-4 0 16,0 0 0-16,0-3 0 16,0 3 0-16,0-3 0 15,0 0 0 1,0 4 0-16,0 0 0 16,0 0 0-16,1 0 0 15,-1 1 0-15,0-2 0 16,2-2 0-16,-1-1 0 15,1 2 0-15,2-2 0 16,-1 0 0-16,4 2 0 16,-3 1 0-16,2 3 0 15,2 0 0-15,3 3 0 16,-4 3 0-16,3-2 0 16,1 0 0-1,-1-1 0-15,0-5 0 16,0-1 0-16,6-1 0 15,-2 1 0-15,2-1 0 16,0 0 0-16,3 1 0 16,-4-1 0-16,3-2 0 15,-1 2 0-15,-1-1 0 16,-1-3 0-16,2 1 0 16,-1-1 0-16,-2-3 0 15,3 3 0 1,0-3 0-16,1-1 0 15,-2 2 0-15,2-1 0 16,0-1 0-16,-2 0 0 16,3 1 0-16,-3-4 0 15,0 1 0-15,0-2 0 16,1 0 0-16,-2-1 0 16,3-4 0-16,-2 2 0 15,0-1 0-15,0-1 0 16,0 0 0-16,-2-1 0 15,2 0 0 1,-1 0 0-16,2-1 0 16,-3 1 0-16,2 0 0 15,1-1 0-15,1-2 0 16,0-3 0-16,3-2 0 16,0-2 0-16,1 0 0 15,1-3 0-15,-4 2 0 16,1-1 0-16,-2-1 0 15,0 3 0-15,-3 0 0 16,2-1 0-16,0-1 0 16,-3 2 0-1,5-3 0-15,-1-2 0 16,2-1 0-16,2-4 0 16,0 0 0-16,1-3 0 15,-2 1 0-15,-2-2 0 16,-2 2 0-16,-2 0 0 15,-2 2 0-15,-3-1 0 16,-4 2 0-16,1 1 0 16,-4-3 0-16,-1 0 0 15,0-3 0-15,0-2 0 16,2 1 0 0,-3-2 0-16,2 2 0 15,-1 1 0-15,1 0 0 16,-3-1 0-16,0 1 0 15,0 2 0-15,0-1 0 16,0-1 0-16,0-1 0 16,0 1 0-16,0 2 0 15,0-3 0-15,-3 3 0 16,-2 3 0-16,0-1 0 16,0 3 0-16,-3 2 0 15,2 3 0-15,0-2 0 16,0 3 0-1,-1-1 0-15,-2 1 0 16,0 0 0-16,2 2 0 16,0 2 0-16,0-3 0 15,1 4 0-15,0 2 0 0,0-1 0 16,-2 0 0-16,-4 2 0 16,-1-6 0-16,1 1 0 15,-5-2 0-15,0-1 0 16,0-4 0-16,-3 1 0 15,-2-6 0-15,-2-3 0 16,-1-2 0-16,0-7 0 16,1 1 0-16,1-1 0 15,5 5 0-15,3 6 0 16,-3 5 0-16,4 7 0 16,-5 7-340-16,12 4-478 15,-18 9-588-15,-2 3 0 16,-1-1 0-16,8-1 0 15</inkml:trace>
  <inkml:trace contextRef="#ctx0" brushRef="#br0" timeOffset="11772.35">16812 530 3171 0,'-4'-4'157'16,"-2"-2"35"-16,-2-1 24 16,2-2 25-16,0-1 25 15,1 0 23-15,1 2 42 16,0-3 49-16,-2 2 59 16,0-1-48-16,0 1-36 15,1-1-33-15,-3 2-25 16,0-2-25-16,-1 3-25 15,2-3-23-15,-4 1-42 16,2-1-48-16,-2 1-60 16,-3-3-63-16,-2 0-11 15,-2 1 0-15,-4-1 0 0,0 0 0 16,-1-1 0 0,2 1 0-16,2 1 0 0,3 3 0 15,1-1 0 1,1 5 0-16,-1 0 0 15,-3 2 0-15,-4 2 0 16,-3-1 0-16,-4 1 0 0,1 0 0 16,-3 1 0-16,1 1 0 15,1-1 0-15,2 3 0 16,3 1 0-16,3 2 0 16,2-2 0-16,-2 0 0 15,-1 2 0-15,-3 3 0 16,2 0 0-1,-5 3 0-15,3 1 0 0,0 0 0 16,-1 2 0-16,2-1 0 16,1 1 0-16,0 0 0 15,4-1 0-15,0 1 0 16,1 2 0-16,0 0 0 16,2 0 0-16,1 3 0 15,2 1 0-15,-1 0 0 16,2 3 0-16,1-1 0 15,2 1 0-15,-1 0 0 16,0 0 0-16,0 0 0 16,0 1 0-16,0 2 0 15,1-1 0-15,2-1 0 16,1 0 0-16,2 1 0 16,0-3 0-16,1-1 0 15,0 2 0-15,-2-1 0 16,2-3 0-1,0 3 0-15,1 1 0 16,0-2 0-16,2 2 0 16,-1-1 0-16,1 3 0 15,0-1 0-15,0-1 0 16,1 3 0-16,1-1 0 16,2-1 0-16,0-1 0 15,2 0 0-15,4 1 0 16,-3-2 0-16,1 1 0 15,2-3 0-15,1 1 0 16,-1-2 0 0,5-1 0-16,-2-1 0 15,2 1 0-15,0-2 0 16,4 0 0-16,-3 1 0 16,1-2 0-16,-1-1 0 15,1 0 0-15,-2-2 0 16,2-2 0-16,1 1 0 15,0-1 0-15,2-1 0 16,-2-1 0-16,0 1 0 16,-2-4 0-16,0 3 0 15,-1-3 0 1,1-2 0-16,-2 2 0 16,3-2 0-16,-1 0 0 15,5 0 0-15,2 0 0 16,1-4 0-16,1 1 0 15,1-1 0-15,1-1 0 16,-1 0 0-16,-1 0 0 16,-5 2 0-16,2-1 0 15,-4-1 0-15,1 0 0 16,4 0 0-16,3 0 0 16,2 0 0-16,-1-1 0 15,-4-2 0 1,2 0 0-16,-5-2 0 15,1-1 0-15,-3 1 0 16,2 0 0-16,-2-2 0 16,2-1 0-16,0 1 0 15,-1-3 0-15,1 0 0 16,1-2 0-16,0-1 0 16,-1 2 0-16,-3-1 0 15,1-1 0-15,-3 3 0 16,-1 1 0-16,-3-3 0 15,2 2 0 1,0-2 0-16,0-2 0 16,2-2 0-16,3 0 0 15,-2-1 0-15,4 0 0 16,-2 0 0-16,-4 0 0 16,-1-1 0-16,0 2 0 15,-4-1 0-15,-2 2 0 16,2-2 0-16,-4 3 0 15,-2-3 0-15,2 1 0 16,1-1 0-16,-3-2 0 16,5 1 0-1,-4-1 0-15,-1-2 0 16,0 4 0-16,-1-1 0 16,-1 0 0-16,-1-2 0 15,2 3 0-15,-2 0 0 16,0 1 0-16,0-1 0 15,0 1 0-15,0-1 0 16,0-1 0-16,0 2 0 16,0 0 0-16,0-1 0 15,0 4 0-15,0-1 0 16,0 0 0-16,-2 3 0 16,1-1 0-1,1 0 0-15,-2 0 0 16,2 0 0-16,-1-1 0 15,1 0 0-15,-2-1 0 16,1-1 0-16,1 1 0 16,-3 0 0-16,0 1 0 15,0-2 0-15,-2 4 0 16,-1 0 0-16,1-3 0 16,-1 3 0-16,-1-3 0 15,0 1 0-15,3-4 0 16,-3 3 0-16,2-1 0 15,-2-1 0-15,-3 0 0 16,1 2 0-16,-1-3 0 16,-3 2 0-16,1-2 0 15,2 2 0-15,-4-1 0 16,1-2 0-16,-3 3 0 16,0-2 0-16,-5 1-120 15,-7 1-304-15,-8-12-1105 16,-13 17 0-16,-21-2 0 15,-12-8 0 1</inkml:trace>
  <inkml:trace contextRef="#ctx0" brushRef="#br0" timeOffset="15681.03">5342 1845 3540 0,'0'-3'157'15,"0"0"11"-15,0 2 12 16,-2-2 7-16,4 1 8 16,-2 2 31-16,1 0 17 15,4 3 51-15,2 3 68 16,3 6-72-16,6 4 31 16,2 6-12-16,4 5-12 15,3 2-6-15,2 0-8 16,2 1-32-1,2-3-17-15,3-4-50 16,2-2-69-16,4-5-51 16,3-4-64-16,2-5 0 15,2-4 0-15,4-2 0 16,2-2 0-16,5-2 0 16,0-3 0-16,4-6 0 15,0-3 0-15,-2-3 0 16,-3-3 0-16,-1-3 0 15,-2 3 0 1,-2-2 0-16,-1 0 0 16,0 0 0-16,0 1 0 15,0 0 0-15,6 2 0 16,1-1 0-16,7 3 0 16,1 2 0-16,-1-1 0 15,-1 3 0-15,-2 3 0 16,-5 3 0-16,-1 2 0 15,-3 5 0-15,-4 1 0 16,-6 0 0-16,2 1 0 16,-6 2 0-1,-3 2 0-15,-1 6 0 16,0 3 0-16,-6 3 0 0,-4 4 0 16,-2 2 0-1,-6 2 0-15,-7 0 0 16,-6 5 0-16,-4-2 0 15,-2 0 0-15,-9 0 0 16,1-4 0-16,-2-3 0 16,-2-7 0-16,2-2 0 15,2-7 0-15,-2-3 0 16,-1-5 0-16,1-6 0 16,1-7 0-16,4-3 0 15,4-9 0 1,5-3 0-16,9-1 0 15,13-2 0-15,7 1 0 16,10 5 0-16,9 3 0 16,3 3 0-16,3 5 0 15,0 2 0-15,-1 5 0 16,1 2 0-16,0 2 0 16,-3 6 0-16,-1-1 0 15,2 2 0-15,3 5 0 16,0 2 0-1,4 2 0-15,-2 5 0 16,1 0 0-16,-4 2 0 16,-2 1 0-16,-2 1 0 0,-1-1 0 15,-1 0 0 1,2 2 0-16,-1-3 0 16,-1 0 0-16,1 0 0 15,1-2 0-15,0-1 0 16,-3 0 0-16,4-1 0 15,2-2 0-15,2 0 0 16,1-4 0 0,1-1 0-16,1-2 0 15,5-3 0-15,0-1 0 16,4-6 0-16,-3 0 0 16,1-3 0-16,-4-4 0 15,0-3 0-15,-3-2 0 16,-3-1 0-16,-3 0 0 15,0-2 0-15,-6 1 0 16,-2-2 0-16,-3 3 0 16,-5-2 0-16,-7 5 0 15,-4 1 0-15,-7 2 0 16,-7 4 0-16,-3 2 0 16,-6 2 0-1,-1 1 0-15,-3 3 0 16,0 0 0-16,0 1 0 15,0-1-134-15,0 1-342 16,0-68-1040-16,0 62 0 16,0-6 0-16,0-7 0 15</inkml:trace>
  <inkml:trace contextRef="#ctx0" brushRef="#br0" timeOffset="17716.21">18145 1708 3106 0,'-1'-7'254'16,"-2"-2"54"-16,1 0 101 15,-1 0 103-15,3 1 14 16,0 5 1-16,-1 1 0 16,1 0 0-16,0 6-1 15,1 6-181-15,2 6-72 16,3 8-55-16,4 5-101 15,5 6-101-15,5-1-16 16,4-1 0 0,6-4 0-16,4-3 0 15,5-2 0-15,3-5 0 16,7-4 0-16,4-1 0 16,4-7 0-16,9-3 0 15,5-4 0-15,4 0 0 16,3-8 0-16,-1 0 0 15,-1-4 0-15,-5-4 0 16,-3-1 0-16,1-2 0 16,0-5 0-16,4-2 0 15,9-2 0-15,4-2 0 16,4 0 0 0,-2 2 0-16,-1 2 0 15,-8 1 0-15,-7 3 0 16,-5 3 0-16,-5 2 0 15,0 2 0-15,-1 3 0 16,1 1 0-16,3 4 0 16,-2 2 0-16,-2 2 0 15,-4 2 0-15,-3 1 0 16,-9 1 0-16,-6 4 0 16,-5 2 0-16,-3 3 0 15,-1 7 0-15,-5 1 0 16,-5 3 0-16,0 0 0 15,-5 0 0 1,-3 2 0-16,-7 0 0 16,-1 1 0-16,-10 3 0 15,-7 1 0-15,-6-1 0 16,-6-2 0-16,-2-2 0 16,-1-3 0-16,5-7 0 15,4-2 0-15,7-3 0 16,1-3 0-16,6-4 0 15,4-2 0-15,1-4 0 16,3-8 0-16,7-6 0 16,9-6 0-16,7-6 0 15,8-1 0 1,6 0 0-16,0 1 0 16,0 6 0-16,-1 2 0 15,0 6 0-15,0 6 0 16,-1 1 0-16,-1 6 0 15,1 2 0-15,1 1 0 16,-2 1 0-16,2 3 0 16,-1 3 0-16,-1 2 0 15,-1 3 0-15,-3 5 0 16,-1 1 0-16,1 0 0 16,1-1 0-16,-2 2 0 15,5-4 0-15,1 3 0 16,-1-3 0-1,5-3 0-15,0 0 0 16,4-5 0-16,3-2 0 16,3-3 0-16,6-1 0 15,5 0 0-15,4-1 0 16,1-1 0-16,2-3 0 16,2-3 0-16,-1-4 0 15,2-1 0-15,-4-4 0 16,2 3 0-16,-10-3 0 15,-2 4 0-15,-9 0 0 16,-2 0 0-16,-4 2 0 16,-7 3 0-16,-9 0 0 15,-3-1 0 1,-6 4 0-16,-5-1 0 16,-3 1 0-16,1 0 0 15,-5 1 0-15,-3 2 0 16,0-1 0-16,-4 1 0 15,0 2 0-15,0 0 0 16,0-1 0-16,0 1 0 16,0 0 0-16,0 0-331 15,0-5-1241-15,2-5 0 16,9-12 0 0</inkml:trace>
  <inkml:trace contextRef="#ctx0" brushRef="#br0" timeOffset="38527.71">799 3695 3702 0,'-3'0'185'16,"0"-1"42"-16,2-1 53 16,-2 2 76-16,3-2 42 15,0 1 12-15,0 1 3 16,0 0 31-16,1 0 18 16,6 3-130-16,4 1-56 15,6 7-41 1,4 2-52-16,4 5-77 15,0-1-43-15,-2-1-11 16,0-1-3-16,-4-3-31 16,-1-3-18-16,-3-3 0 15,1-3 0-15,-3-2 0 16,1-1 0-16,1-1 0 16,9-6 0-16,5-10 0 15,7-8 0-15,9-10 0 16,4-10 0-16,2-8 0 15,0-6 0 1,0-2 0-16,0 3 0 16,-9 3 0-16,-8 8 0 15,-5 10 0-15,-9 8 0 16,-8 8 0-16,-4 8 0 16,-3 4 0-16,-4 3 0 15,1 4 0-15,-2-1 0 16,0 3 0-16,0-2 0 15,0 2 0-15,0 0 0 16,0 0 0-16,0 0 0 16,0 0 0-16,0 0 0 15,0 0 0 1,0 0 0-16,0 0 0 16,0 0 0-16,0 0-211 15,5 0-450-15,-3 0-803 16,-8-6 2-16,-7-6-1 15,-4-10 0 1</inkml:trace>
  <inkml:trace contextRef="#ctx0" brushRef="#br0" timeOffset="40674.1">6406 446 2210 0,'-1'-4'203'0,"-2"1"41"16,-1-3 45-1,-1-1 29-15,1 1 20 16,-2-1 29-16,4 0 34 16,-1 2 64-16,0-1 73 15,1 2-106-15,1 1-21 16,-1 3-40-16,-1-2-46 0,2 2-28 16,1-2-21-16,-2 2-29 15,2 0-34-15,-1 0-63 16,-1 0-74-16,1 0-56 15,-4 0-20-15,0 0 0 16,1 0 0 0,1 0 0-16,1 0 0 0,2 0 0 15,0 0 0-15,9 0 0 16,11 0 0-16,11-1 0 16,11-2 0-16,11-4 0 15,-1-2 0-15,-1-4 0 16,-7 0 0-16,-6 2 0 15,-8 3 0-15,-4 0 0 16,-10 3 0-16,-3 4 0 16,-6-3 0-16,-4 3 0 15,-3 1 0-15,2 0 0 16,-4 0 0-16,2 0-70 16,2 0-85-16,-4 0-78 15,1 0-43-15,-7 0-39 16,-2 0-41-16,-4 0-18 15,-2 0-13-15,-4 0 0 16,0 0 2-16,-1-2 73 16,-2-1 102-16,3-4 111 15,-3 0 78-15,4-1 74 16,2-2 83-16,4 1 95 16,4 3 79-16,1-1 57 0,2 2 18 15,4-1-2 1,1 3-19-16,-1 3-32 15,2-2-35-15,2 4-35 16,-2 5-41-16,3 7-79 16,1 4-65-16,3 8-57 15,3 6-20-15,0 2 0 0,3 4 0 16,-3-1 0-16,-1 0 0 16,0-3 0-16,1-3 0 15,-6-5 0-15,1-4 0 16,-1-6 0-16,-2-4 0 15,-1-6 0-15,0-2 0 16,-1-4 0-16,2 0 0 16,-2-1 0-16,0-10 0 15,0-6 0-15,0-8 0 16,1-11 0-16,1-4 0 16,0-5 0-16,1 1 0 15,-3 5 0-15,2 3 0 16,-2 9 0-16,0 8 0 15,0 7 0-15,0 6 0 16,0 5 0-16,-5 2 0 16,-6 9 0-16,-4 2 0 15,-3 8 0-15,-7 1 0 16,2 4 0-16,-2-4 0 16,2-1 0-16,2-4 0 15,3-4 0-15,4-4 0 16,4-5 0-16,1-3 0 15,2-5 0-15,4-2 0 16,0-4 0-16,3-1 0 16,6 2 0-16,5 2 0 15,4 2 0-15,10 4 0 0,5 1 0 16,3 4 0-16,2 1 0 16,0 1 0-16,-2 3 0 15,1 4 0 1,1-4-212-16,0 3-111 15,-2-1-143-15,7-2-311 16,-11 0-505-16,-7 0 0 16,-6-2 0-16,-2-2 0 15</inkml:trace>
  <inkml:trace contextRef="#ctx0" brushRef="#br0" timeOffset="41959.63">6707 401 2936 0,'-3'0'168'0,"0"0"32"0,-7-3 31 16,-2 1 17-16,-2 2 35 15,-6-2 31-15,-5-4 64 16,1-1 62-16,0 3 59 16,-3-4-89-16,-1 0-40 15,0-3-31-15,-4-1-32 16,-3-2-17-16,-6 0-35 16,-2-2-30-16,-5 0-64 15,-3 2-63-15,-4 1-59 16,0 4-39-16,-3 0 0 15,1 3 0-15,0 3 0 16,-1 1 0-16,1 0 0 16,0 1 0-16,4 1 0 15,2 0 0-15,-1 0 0 16,1 3 0-16,1 2 0 16,-2 1 0-16,2 5 0 15,2 0 0-15,1 3 0 16,-1 0 0-16,3 2 0 15,2-2 0-15,5 0 0 16,4-1 0-16,7-1 0 16,4 0 0-16,5 0 0 15,0 0 0-15,2 2 0 16,0 3 0-16,-2 2 0 16,-2 1 0-16,2 3 0 15,0-2 0-15,1 0 0 16,3-2 0-16,1 0 0 0,2-3 0 15,2-1 0-15,3-5 0 16,0-1 0-16,2-1 0 16,-2-4 0-16,2 0 0 15,-1-1 0 1,4-2 0-16,0-1 0 16,-1 0 0-16,1 0 0 0,-4 0 0 15,1 0 0-15,0 0 0 16,-2-5 0-16,2-2 0 15,2-6 0-15,1-6 0 16,1-5 0-16,0-6 0 16,3-4 0-16,1 2 0 15,3-2 0-15,0 2 0 16,2 3 0-16,-1 7 0 16,-3 5 0-16,-2 6 0 15,-3 3 0-15,1 5 0 16,-1 0 0-16,0 1 0 15,0 2 0-15,0 0 0 16,0 0 0-16,0 0 0 16,0 0 0-16,0 2 0 15,0 7 0-15,0 0 0 16,0 9 0-16,-1 3 0 16,-2 2 0-16,-4 5 0 15,-2 2 0-15,-1 1 0 16,-2 5 0-16,3-3 0 15,-2 1 0-15,1-3 0 16,3-4 0-16,0-5 0 16,2-6 0-16,2-4 0 15,3-6 0-15,-1 1 0 16,1-4 0-16,0-3 0 16,1 1 0-16,-1-1 0 15,0-1 0-15,0 1 0 0,0 0 0 16,0 0 0-16,5 0 0 15,10-2 0-15,10-5 0 16,13 0 0-16,15-7 0 16,12-3-182-16,10-1-187 15,6 2-271 1,0-9-760-16,-6 11 0 0,-11 1 0 16</inkml:trace>
  <inkml:trace contextRef="#ctx0" brushRef="#br0" timeOffset="44288.94">19995 4584 5010 0,'0'0'161'16,"2"0"24"-16,-2 0 68 16,7 0 74-16,11 0 0 15,17 0 0-15,21 0 1 16,28-2-1-16,25-2 0 16,23-3-91-16,15-7-70 15,14-4-142-15,18-4-590 16,1-7-920-16,-2-18 0 15,18-28 0 1,20-27 0 0</inkml:trace>
  <inkml:trace contextRef="#ctx0" brushRef="#br0" timeOffset="49643.11">13792 1854 3767 0,'0'-2'142'0,"0"2"23"15,0-3 22-15,0 0 27 16,0 1 25-16,0-1 46 16,0 0 40-16,0 3 30 15,0-2 20-15,0 1-101 16,0-1-43 0,0 2-20-16,5 0-9 15,2 0-26-15,3 3-9 16,5 0-36-1,3 3-14-15,-2 1-20 0,2-2-20 16,-5-2-4-16,-3 1 7 16,-5-1-3-16,4-3-12 15,1 0-3 1,9-7-14-16,7-4-11 16,7-8-147-16,12-10-253 15,23-9-397-15,-3-4-629 16,3-6 0-16,-9-2 0 15,-13 6 0-15</inkml:trace>
  <inkml:trace contextRef="#ctx0" brushRef="#br0" timeOffset="53503.07">19373 2039 2008 0,'-8'-1'178'15,"-1"-4"36"-15,-2-1 37 16,1 0 41-16,6 0 31 16,1 1 17-16,1 2 13 15,2 2 6 1,0 0 27-16,2 1-103 0,3 0-15 15,7 1 64 1,8 0 48-16,15 2-40 16,14-2-31-16,14 1-18 15,14-5-12-15,11-5-7 16,5-3-26-16,-1-3-30 16,-6-4-31-16,-9 0-99 15,-8 1-86-15,-9 1 0 16,-15 4 0-1,-8 3 0-15,-9-1 0 16,-10 4 0-16,-8 4 0 0,-6 0 0 16,-1 1 0-1,-3 1 0-15,0 0 0 16,0 0 0-16,0 0 0 16,0 0 0-16,0 0 0 15,0 0 0-15,0 0 0 16,0 0 0-16,0 0 0 15,0 0 0-15,0 0 0 16,0 0 0-16,0 0 0 16,0 0 0-1,0 0 0-15,0 0 0 16,0 0 0-16,0 0 0 16,0 0 0-16,0 0-210 15,0 0-161-15,54 0-1151 16,-48-3 0-16,1-5 0 15</inkml:trace>
  <inkml:trace contextRef="#ctx0" brushRef="#br0" timeOffset="57175.97">15956 2102 1632 0,'-7'4'176'0,"-3"-2"28"15,-1 3 32-15,1-2 25 16,5-3 27-16,4 0 21 15,0 1 8-15,1-2 0 16,0 1 4-16,1 0-108 16,7 0-27-16,5 3-3 15,11-2-17-15,15 0-16 16,13-1-17-16,13-2-15 16,13-8-12-16,7 0 3 15,3-4-3 1,2-2-33-16,-2-2-71 15,-3 4-152-15,2-3-250 16,-2-20-611-16,-5 20 0 16,-6-1 0-16,-7-3 0 15</inkml:trace>
  <inkml:trace contextRef="#ctx0" brushRef="#br0" timeOffset="58948.23">10969 7868 3811 0,'-11'-2'160'15,"-4"-1"45"-15,1-3 33 16,-2-2 69-16,9 2 82 16,3-2 18-16,2 1 9 15,2 5 2-15,0 1 30 16,9 0-100-16,5 1-60 15,6 1-45-15,7 0-33 16,7 1-69-16,-2 3-82 16,-2 2-18-16,-4-1-9 15,-3-2-2 1,0-1-30-16,0-2 0 16,-1-1 0-16,6-1 0 15,5-6 0-15,4-8 0 16,14-7 0-16,9-13 0 15,21-10 0-15,13-15-116 16,20-10-348-16,19-43-1058 16,3 26 0-16,-10-12 0 15,-5-6 0 1</inkml:trace>
  <inkml:trace contextRef="#ctx0" brushRef="#br0" timeOffset="62512.08">23014 7571 3698 0,'-2'-21'97'0,"2"-2"34"15,-2-7 20-15,2-4 17 16,4 5 15-1,2 8 8-15,5 3 8 16,7 3 2-16,4 4 6 0,5 5-46 16,4 4-39-1,-1 4-27-15,-1 10-5 16,0 7-4-16,-4 6 14 16,-2 9 42-16,-8 3 41 15,-2 5 24-15,-1 4 34 16,-2 1 2-16,-9 2-8 15,3 2-5-15,-4 1-18 16,0 2-11-16,-2 3-30 16,4 4-50-16,-2 3-48 15,0-1-28 1,2 3-38-16,8-2-7 16,3-3 0-16,10-4 0 15,6-5 0-15,4-3 0 16,1-7 0-16,0-9 0 15,-3-7 0-15,0-9 0 16,-4-9 0-16,1-3 0 16,0-10 0-16,6-5 0 15,-2-7 0-15,1-7 0 16,-6-4 0-16,-4-1 0 16,-8 2 0-16,-6 6 0 15,-4 5 0 1,-3 6 0-16,-4 4 0 15,2 5 0-15,0-1 0 16,-4 2 0-16,-6 2 0 16,-5 4 0-16,-3 4 0 15,-7 8 0-15,2 6 0 16,0 7 0-16,0 4 0 16,0 5 0-16,5 4 0 15,3 7 0-15,6 4 0 16,6 6 0-16,1 3 0 15,5 5 0-15,8-1 0 16,4 0 0-16,9 0 0 16,11-2 0-1,6 1 0-15,3 2 0 16,-3 1 0-16,-3-2 0 16,-4-1 0-16,-6 1 0 15,-9-10 0-15,-6-3 0 16,-5-7 0-16,-5-5 0 15,-3-9 0-15,-2-6 0 16,-3-3 0-16,-5-6 0 16,-3 0 0-16,-8-5 0 15,-6-3 0-15,-9-2 0 16,-11-2 0-16,-8-2-162 16,15-1-519-1,-12-3-788-15,8-6 0 16,10-11 0-16,13-16 0 15</inkml:trace>
  <inkml:trace contextRef="#ctx0" brushRef="#br0" timeOffset="65721.64">7492 9790 4053 0,'0'-2'119'0,"0"1"11"15,0-2 10 1,0 1 2-16,2 2 13 15,2 0 31-15,6 0 39 16,5 0 49-16,6 0 51 16,4 3-46-16,4 0 21 15,-3 2-7-15,-3 2-9 16,-6 0-3-16,0-1-13 16,-5 1-31-16,-3-3-38 15,2 0-51-15,2-3-50 16,4-1-47-16,8-9-47 15,14-11-4 1,16-15 0-16,18-18 0 16,13-19-65-16,19-12-221 15,16-4-330-15,-1-2-828 16,-7 2 0-16,-18 8 0 16,-25 13 0-16</inkml:trace>
  <inkml:trace contextRef="#ctx0" brushRef="#br0" timeOffset="67155.21">4786 10876 2242 0,'-3'0'173'0,"0"0"39"15,2 0 47-15,-2 0 30 16,3 0 18-16,0 0 7 15,0 0 7-15,0 0 6 16,0 0 37-16,3 0-104 16,7 4-16-1,2-1 19-15,8 6-9 16,3 0 19-16,3 4 6 16,1 1 14-16,2 2-6 15,-1 0-5-15,-3 0-38 16,-2-2-27-16,-4-3-26 15,-3-1-59-15,-4-3-36 16,-3-3-50-16,-4-1-24 16,1 0-22-16,-3-3 0 15,7 0 0-15,10-7 0 16,12-10 0 0,13-12 0-16,16-15 0 15,9-13-72-15,11-8-215 16,10-3-241-16,7-16-932 15,3 14 0-15,-8 0 0 16,-15 3 0-16</inkml:trace>
  <inkml:trace contextRef="#ctx0" brushRef="#br0" timeOffset="68875.5">16528 9801 3056 0,'-5'-2'207'15,"0"-1"28"-15,0 0 15 16,2-1 4-16,3 2 9 16,0 2 51-16,10 1 85 15,8 5 64-15,6 6 65 16,10 7-142-16,8 6-65 16,1 5-29-16,0-2-13 15,-4 0-7-15,-3-7-7 16,-4-3-51-1,-9-6-86-15,0-7-63 16,-1-4-65-16,2-12 0 16,6-14 0-16,8-13 0 15,18-18 0-15,21-19 0 16,20-12-222-16,24-8-271 16,19-24-1002-16,9 20 0 15,-7 1 0-15,-14 3 0 16</inkml:trace>
  <inkml:trace contextRef="#ctx0" brushRef="#br0" timeOffset="73701.87">14037 6621 3299 0,'-22'-10'169'0,"-4"-1"51"16,-1-4 28-16,-4-4 31 15,17 4 91-15,3 3 93 16,3 2 35 0,4 4 0-16,2 0 0 0,2 3-88 15,2 3-80 1,6 9-52-16,7 7-29 15,8 14-30-15,7 12-91 16,3 19-93-16,1 9-35 16,-3 5 0-16,1 11 0 15,-3 2 0-15,0-1 0 16,4 2 0-16,-4 0 0 16,-2-2 0-1,1-3 0-15,-3-5 0 16,-4-3 0-16,-1-9 0 0,-5-9 0 15,-5-9 0 1,-5-13 0-16,-3-11-17 16,-2-9-375-16,0-13-1164 15,-3-11 0-15,-11-17 0 16,-11-15 0-16</inkml:trace>
  <inkml:trace contextRef="#ctx0" brushRef="#br0" timeOffset="75071.82">13938 6479 3186 0,'-4'-9'120'16,"-2"-2"42"-16,2-4 22 16,1-3 28-16,2 3 13 15,2 2 23-15,8-1 29 16,11-3 47-16,12 0 78 16,15-5-39-1,15-3 22-15,8 0-39 16,8-5-21-16,13-7-28 15,13-6-13-15,14-5-23 16,16-8-30-16,15-5-47 16,9-3-77-16,9-3-43 15,9-4-60-15,3-1-4 16,-1-1 0-16,2-4 0 16,-2 0 0-16,4 3 0 15,1-1 0 1,2 2 0-16,3 3 0 15,-3 5 0-15,-10 2 0 16,-12 4 0-16,-9 3 0 16,-9 2 0-16,-9 1 0 15,-1 2 0-15,-3 2 0 16,-4 2 0-16,-1 3 0 16,-2 2 0-16,-4 0 0 15,-1 3 0-15,-3 3 0 16,-4 1 0-16,-5 1 0 15,-9 3 0-15,-5 0 0 16,-3 0 0-16,0 0 0 16,-3 3 0-1,0-2 0-15,-1 0 0 16,-4 4 0-16,-4-4 0 16,-8-1 0-16,-1 3 0 15,-5 2 0-15,-3-3 0 16,1 2 0-16,-4 2 0 15,2 2 0-15,-3-1 0 16,0 2 0-16,-7 2 0 16,-5 0 0-16,-2 1 0 15,-6-1 0-15,-2 0 0 16,-3 2 0-16,-4 1 0 16,-2 2 0-1,-5 2 0-15,0 1 0 16,-4 2 0-16,0 1 0 15,-2 2 0-15,-3-1 0 16,-4 4 0-16,-3 1 0 16,-1 0 0-16,-4 1 0 15,1 1 0-15,-2 1 0 16,2 0 0-16,0 0 0 16,1 3 0-16,3 4 0 15,8 4 0-15,-1 8 0 16,5 9 0-1,-1 4 0-15,6 8 0 16,0 7 0-16,1 9 0 16,3 2 0-16,-4 6 0 15,0 2 0-15,0 3 0 16,0 0 0-16,-4 2 0 16,4-2 0-16,2-3 0 15,1-1 0-15,3-2 0 16,0-5 0-16,2-2 0 15,-6 1 0-15,2-4 0 16,-4 0 0-16,-1-3 0 16,-4-4 0-1,-5-5 0-15,-1-8 0 16,-1-3 0-16,0-3 0 0,-1-2 0 16,2-4 0-1,1 0 0-15,-3-3 0 16,-1-3 0-16,-2-3 0 15,0 4 0-15,-5-7-132 16,0 3-335-16,-2-28-1051 16,0 19 0-16,-4-4 0 15,-12-11 0 1</inkml:trace>
  <inkml:trace contextRef="#ctx0" brushRef="#br0" timeOffset="76983.82">14450 7928 2128 0,'0'0'132'15,"0"0"20"-15,0 0 6 16,0 0 10-16,0 0 21 16,4 0 34-16,6-6 38 15,6-3 33 1,11-5 32-16,15-6-58 16,10-6-29-16,12-3 9 15,11-6 22-15,9-3 23 16,5-5 13-16,7 1-5 15,6-8-8-15,3-2-16 16,6-2-28-16,5 1-12 16,0 1-10-16,-1 4-13 15,1 4-26-15,-2-3-35 16,0-2-34-16,6-2-29 16,7 0-29-16,2-3-17 15,1 3-4-15,-4 0-15 16,-7-5-7-1,-12 5-18-15,-6 2 0 16,-2 3 0-16,-5 3 0 16,-3 6 0-16,0 0 0 15,-2 1 0-15,0-2 0 16,3 1 0-16,-4 0 0 16,-1 1 0-16,-3 3 0 15,-6 4 0-15,-5 2 0 16,-3 1 0-16,-4 1 0 15,-2 1 0-15,-1-1 0 16,4-3 0-16,2 0 0 16,-1-1 0-1,0-1 0-15,3-2 0 16,-1 3 0-16,-1-1 0 16,1 5 0-16,-4 0 0 15,-1 0 0-15,2 0 0 16,-2 2 0-16,-3-4 0 15,0 1 0-15,3 1 0 16,-2-1 0-16,2 1 0 16,3 0 0-16,-3 1 0 15,0-1 0-15,0 3 0 16,3-3 0 0,-4 2 0-16,1 0 0 15,-2-2 0-15,1 2 0 16,-4 1 0-16,-2 0 0 15,-3 2 0-15,-4 1 0 16,0 2 0-16,3 1 0 16,-2 1 0-16,1-2 0 15,-2 0 0-15,-4-1 0 16,-3 1 0-16,-4-1 0 16,-1 2 0-16,0 1 0 15,-3 1 0 1,0-1 0-16,-2 2 0 0,0 1 0 15,1 0 0 1,1-1 0-16,0 1 0 16,0 0 0-16,0-2 0 15,-4 2 0-15,1-1 0 16,-2 2 0-16,-1-1 0 16,-7 2 0-16,-2-1 0 15,-2 3 0-15,-3-1 0 16,0 2 0-1,2 0 0-15,-1-2 0 16,2 3 0-16,-2-2 0 16,-1 3 0-16,-7 0 0 15,-1 1 0-15,-3 1 0 16,-3 1 0-16,1 1 0 16,-3 0 0-16,0 1 0 15,0 0 0-15,0 0 0 16,0 0 0-16,0 0 0 15,0 0 0-15,0 0 0 16,0 0 0-16,0 0 0 16,0 0 0-16,0 0-20 15,0 0-224 1,0 1-231-16,-7-7-1015 16,-6 9 0-16,-3-5 0 15,-7-1 0-15</inkml:trace>
  <inkml:trace contextRef="#ctx0" brushRef="#br0" timeOffset="82264.08">19682 4285 3690 0,'-2'-5'185'0,"1"-2"46"16,-1-5 54-16,-1 2 136 15,3-2 42 1,-1 4 1-16,-1 1 0 0,2 4 0 16,0 1 0-1,5 0-139-15,5 6-46 16,10 4-46-16,7 9-54 15,10 13-135-15,2 11-44 16,2 13 0-16,-2 10 0 16,1 4 0-16,1 3 0 15,0 5 0-15,-2-3 0 16,1-1 0 0,-2-2 0-16,-3-3 0 15,-1-1 0-15,-1-3 0 16,-2-5 0-16,-4-4 0 15,-4-5 0-15,-5-7 0 16,-3-7 0-16,-3-5 0 16,-2-3 0-16,0-7 0 15,-7-4 0-15,-2-6 0 16,1-5 0-16,-2-2 0 16,0-2-74-16,0 4-345 15,-2-18-1120-15,-6 20 0 16,-12-7 0-16,-14-6 0 15</inkml:trace>
  <inkml:trace contextRef="#ctx0" brushRef="#br0" timeOffset="83295.77">18196 4741 3235 0,'-8'0'236'16,"0"0"53"0,-1 0 79-16,2 0 89 15,7 0 32-15,0 0 3 16,0 0 18-16,3 4 0 15,5 5 0-15,10 15-143 16,5 9-94-16,8 17-51 16,6 12-81-16,0 11-88 15,-2 4-32-15,0 6-3 16,-4 2-18-16,0 0 0 16,-1-4 0-1,2 0 0-15,1-6 0 16,3-4 0-16,-4-3 0 15,-1-4 0-15,-4-4 0 16,-1-2 0-16,-5-7 0 16,-2-5 0-16,-5-4 0 15,-3-5 0-15,-3-8 0 16,-2-4 0-16,-3-8 0 16,0-6 0-16,-3-6 0 15,1 0 0-15,-1-4 0 16,0 1-32-16,0 0-343 15,0-30-1181-15,-6 23 0 16,-9-9 0-16,-19-11 0 16</inkml:trace>
  <inkml:trace contextRef="#ctx0" brushRef="#br0" timeOffset="84167.67">16705 5486 3538 0,'-10'-10'200'16,"-2"-3"51"-16,0-2 68 15,0-1 108-15,6 7 53 16,3 2-1-16,3 2 1 16,-1 3-1-1,1 0 1-15,1 1-143 16,-1-1-58-16,0 2-50 15,0 5-68-15,2 8-109 16,5 11-52-16,5 12 0 16,5 16 0-16,6 8 0 15,4 6 0-15,4 4 0 16,0 1 0-16,3 1 0 16,0 0 0-16,0-2 0 15,2-3 0-15,0-1 0 16,0 0 0-1,1-5 0-15,0-2 0 16,-3-1 0-16,-3-2 0 16,-4-4 0-16,-4-4 0 15,-4-4 0-15,-3-4 0 16,-3-6 0-16,-4-6 0 16,-1-2 0-16,-4-5 0 15,-2-8 0-15,-1-2 0 16,-1-4-228-16,9-1-442 15,-10-6-788-15,-11-5 0 16,-13-7 0-16,-20-11 0 16</inkml:trace>
  <inkml:trace contextRef="#ctx0" brushRef="#br0" timeOffset="85196.31">15323 5831 2791 0,'-13'0'184'0,"0"-2"58"16,-4 1 37-16,-1-2 47 16,9-1 83-16,1 0 48 15,5 0 18-15,2 2 77 16,1 7 1-16,1 5-127 15,7 12-58-15,4 12-57 16,5 12-38 0,6 14-46-16,7 9-83 15,5 5-48-15,2 5-18 0,8 0-78 16,1-1 0 0,5 1 0-16,-3-4 0 15,0 1 0-15,-4-4 0 16,-4-5 0-16,-4 0 0 15,-3-6 0-15,-2-2 0 16,-2-4 0-16,-5-3 0 16,-5-7 0-16,0-4 0 15,-5-4 0-15,-1-6 0 16,-3-8 0-16,-2-2 0 16,-1-7 0-1,-3-3 0-15,-1-1 0 16,0-4 0-16,-2-1 0 15,1-1 0-15,-2-2 0 16,1 1-223-16,2 2-369 16,-1-3-883-16,-10-1 0 15,-10-4 0-15,-14-4 0 16</inkml:trace>
  <inkml:trace contextRef="#ctx0" brushRef="#br0" timeOffset="86283.9">14637 6153 3737 0,'0'-9'217'0,"0"-1"37"16,0-4 126-16,-2 0 82 15,2 4 0-15,0 3 0 16,-2 3 0-16,2 1-1 16,2 5 1-16,9 6-165 15,6 11-52 1,9 11-37-16,8 15-126 15,7 10-82-15,0 7 0 16,2 2 0-16,2 4 0 16,0 0 0-16,-1-1 0 15,0 1 0-15,-4-1 0 16,-1 0 0-16,-6-1 0 16,-2-4 0-16,0-3 0 15,-3-2 0-15,-3-3 0 16,2-3 0-16,-1-5 0 15,-2-2 0 1,-2-4 0-16,-2-5 0 16,-2-4 0-16,-7-2 0 15,2-1 0-15,-3-5 0 16,-1 0 0-16,1-5 0 16,-3-2 0-16,-1-1 0 15,1-3 0-15,-2-2 0 16,3 2 0-16,-1 0 0 15,-1 0 0-15,0-1 0 16,-1 0 0-16,-1-3 0 16,-3-1 0-1,0-4 0-15,1-3 0 16,-1 1 0-16,1-1 0 16,-2-1 0-16,0 1 0 15,0 0 0-15,-2-1 0 16,2-4-304-16,57 0-1273 15,-56-2 0-15,-2-11 0 16,-6-10 0-16</inkml:trace>
  <inkml:trace contextRef="#ctx0" brushRef="#br0" timeOffset="88247.79">22438 4184 468 0,'0'1'99'0,"-7"3"34"15,2 2 37-15,-6 0 46 16,-2 3 62-16,-1-2 45 16,1 0 41-16,-1-2 45 15,3 0 23-15,1-3-45 16,0 1-22 0,5-2-17-16,-3 1-24 15,5-2-29-15,1 2-44 16,0-2-38-16,2 0-52 15,2 0-36-15,3 0-8 16,8-3 1-16,12-2-4 16,8-7-6-16,10-5 5 15,8-5 9-15,-1-4-8 16,-2-1-2-16,-2 0 18 16,-10 4-3-16,-11 2-12 15,-7 6-17-15,-7 7-13 16,-6 2-16-16,-3 2-39 15,0 2-53 1,-2 2-39-16,2 0-17 16,-2 0-14-16,0 0-16 15,-4 0-5-15,-5 2-2 16,-11-2-13-16,-5 4-2 16,-12-2 18-16,-6 1 19 15,-3-2 28-15,0-4 12 16,0-4 8-16,4-3 22 15,6-3 11-15,7-2 16 16,10 1 20-16,8 2 15 16,4 1 6-16,3 4 4 15,4 3-5-15,2 0 5 16,0 3 28 0,10 3 43-16,5 7 44 15,6 9 15-15,9 9 30 16,1 12 6-16,0 5-4 15,-5 3 3-15,-1 0 9 16,-2-1-7-16,-3-5-29 16,-4-2-55-16,-2-6-53 15,-1-5-27-15,-5-6-38 16,-1-5-13-16,-5-7 0 16,-3-2 0-16,-1-6 0 15,3-1 0-15,-3-4 0 16,0-8 0-16,0-10 0 15,0-9 0 1,0-13-12-16,-3-10-18 16,-2-8-9-16,4 1 2 15,-5 4 6-15,1 7 6 16,3 10 16-16,-1 11 9 16,3 7 0-16,-4 8-18 15,4 7 9-15,-2 6 39 16,2 11 9-16,-3 9-2 15,-1 16-6-15,-4 8-6 16,-4 10-16-16,1-1-9 16,-5-1 0-16,-2-5 18 15,2-8 3 1,-3-8-21-16,2-7 0 16,-1-12 0-16,0-6 0 15,-6-6 0-15,-1-11 0 16,3-9 0-16,1-5 0 15,7-5 0-15,6-2 0 16,3 7 0-16,5 5 0 16,7 11 0-16,11 6 0 15,11 6 0-15,16 5 0 16,16 5 0-16,22 2-153 16,20 3-280-16,21-38-1088 15,4 20 0-15,-2-9 0 16</inkml:trace>
  <inkml:trace contextRef="#ctx0" brushRef="#br0" timeOffset="125180.14">14604 13702 4625 0,'0'-2'239'0,"0"2"93"16,0-1 39-16,0-1 1 15,2 7 0-15,-1 0 0 16,2 4 0-16,0 9 0 16,2 6 0-1,3 4-154-15,-2 5-84 16,3 6-94-16,-1-1-40 16,-2 3 0-16,4-1 0 15,3 1 0-15,0-2 0 16,1 1 0-16,1-2-113 15,3-1-265-15,15-6-380 16,-15-4-630-16,-1-9 0 16,-4-7 0-16,-6-6 0 15</inkml:trace>
  <inkml:trace contextRef="#ctx0" brushRef="#br0" timeOffset="125984.03">14620 13800 3012 0,'0'-1'219'16,"-2"-2"70"-16,-1-2 55 15,2-2 108-15,-3 0 77 16,0-2 5-16,4-1 0 16,0-2-1-16,-2-1 1 15,5-4-160-15,3 0-59 16,2-3-70-16,6-3-56 15,11-3-106 1,6 0-78-16,5-1-5 16,3 1 0-16,-2 5 0 0,-1 5 0 15,-2 4 0 1,-3 7 0-16,-2 5 0 16,0 8 0-16,-7 9 0 15,-8 9 0-15,-5 9 0 16,-7 5 0-16,-5 6 0 15,-10 1 0-15,-8 3 0 16,-4-2 0-16,-12-4 0 16,0-2 0-1,-1-5-181-15,0-8-170 16,10-4-340-16,-1-11-702 16,3-8 0-16,3-11 0 15,8-12 0-15</inkml:trace>
  <inkml:trace contextRef="#ctx0" brushRef="#br0" timeOffset="127038.05">15625 13445 3676 0,'0'-6'188'16,"3"-4"55"-16,-3-1 91 16,0-3 111-16,0 3 19 15,0 1 1-15,0-1 0 16,0 3-1-16,0 2 1 15,-4 0-133 1,-5 6-55-16,-7-2-55 16,-11 5-91-16,-7 8-111 15,-4 2-20-15,1 7 0 16,6 3 0-16,6 3 0 16,8 0 0-16,4-1 0 15,4 2 0-15,6-3 0 16,3 0 0-16,0-3 0 15,6-2 0-15,7-4 0 16,1-1 0-16,9-3 0 16,5-4 0-1,2-4 0-15,2 0 0 16,0-2 0-16,-2 1 0 16,-3 1 0-16,-3 0 0 15,-3 3 0-15,1 4 0 16,-6 2 0-16,-2 2 0 15,-4 6 0-15,-4 2 0 16,-3 4 0-16,-4 0 0 16,-8 3 0-16,-9 2 0 15,-10 1 0 1,-12-3 0-16,-7 1 0 16,-5-2 0-16,2-8 0 15,2-4 0-15,5-8 0 16,4-7 0-16,10-8-319 15,17-9-393-15,8-11-720 16,15-6 0-16,17-11 0 16</inkml:trace>
  <inkml:trace contextRef="#ctx0" brushRef="#br0" timeOffset="128212.01">15974 13348 3574 0,'-1'-3'228'0,"0"-3"64"16,-1-1 148-16,1 0 37 16,-1 1 1-16,2 3-1 15,0 1 1 1,0-1-1-16,0 3 1 16,0 0-159-16,0 0-70 15,0 0-63-15,0 1-148 16,2 5-38-16,-1 4 0 15,3 6 0-15,4 4 0 16,0 7 0-16,5 3 0 16,-1 4 0-16,-2 1 0 15,3 2 0-15,-1-2 0 16,0 3 0 0,-2-1 0-16,1-2 0 15,-1 0 0-15,-3-3 0 16,0-2 0-16,-1-6 0 15,0-3 0-15,-2-4 0 16,1-4 0-16,-4-5 0 16,0-2 0-16,1-5 0 15,-1-1 0-15,-1-1 0 16,0-4 0-16,2-5 0 16,1-9 0-16,1-8 0 15,2-6 0 1,5-4 0-16,-2-4 0 15,1 5 0-15,-1 2 0 16,-2 9 0-16,-3 3 0 16,1 6 0-16,-3 4 0 15,3 3 0-15,-2 2 0 16,0 3 0-16,2 3 0 16,7 0 0-16,2 3 0 15,5 5 0-15,3 4 0 16,1 3 0-16,1 5 0 15,1 3 0 1,1-2 0-16,0-2 0 16,2 0 0-16,-3-3 0 15,0-1 0-15,-2-2 0 16,2-1 0-16,-4-5 0 16,-2-2 0-16,1-2 0 15,-1-2 0-15,-3-2 0 16,0-3 0-16,-3-3 0 15,-3-5 0-15,0-5 0 16,-6-7 0 0,-1-2 0-16,-1-8 0 15,-4-3 0-15,-2-3 0 16,-6-2 0-16,-8 0 0 16,-6-1 0-16,-11 0 0 15,-4 1 0-15,-7 2 0 16,-5 2 0-16,0 5 0 15,-3 8 0-15,4 9 0 16,5 10 0-16,10 7-207 16,12 9-370-16,14 6-904 15,17-1 0 1,24-2 0-16,21 0 0 16</inkml:trace>
  <inkml:trace contextRef="#ctx0" brushRef="#br0" timeOffset="129631.94">17109 13352 4150 0,'-6'0'412'0,"0"-2"13"15,0 2-1-15,1 0 0 16,5-2 1-16,12-2-1 16,11-7 0-16,16-4 0 15,15-6 1-15,15-5-203 16,1-1-210-16,-2-2-12 15,-7 3 0-15,-9 2 0 16,-11 2 0 0,-13 4 0-16,-9 4 0 15,-9 4 0-15,-5 3 0 16,-4 4 0-16,-1 1 0 16,-1 0 0-16,-7-1 0 15,-4 2-94-15,-10 0-113 16,-4-1-17-16,-10 0-3 15,-2-1 0-15,-1-2 9 16,2-3 79-16,2-2 127 16,2-5 12-16,5 1 0 15,7-1 93 1,2 0 114-16,7 3 17 16,2 2 3-16,3 4 0 15,4 2-9-15,2 1-79 16,1 3-126-16,0 3-13 15,4 4 0-15,3 4 0 16,5 7 0-16,2 7 0 16,8 6 0-16,-2 5 0 15,-2 1 0-15,0 2 0 16,-3-1 0-16,-1 0 0 16,-1-1 0-1,1-5 0-15,-2-2 0 16,-1-5 0-16,0 0 0 15,-4-6 0-15,-3 0 0 16,1-6 0-16,-1-2 0 16,-3-5 0-16,1-2 0 15,1-2 0-15,1-6-14 16,2-1-75-16,3-7-49 16,0-6-7-16,3-10 2 15,0-5 0-15,1-6 8 16,-3-5 34-1,-3-1 65-15,-3-2 36 16,-2 3 14-16,-2 2 75 16,-2 4 49-16,-3 3 7 15,2 5-2-15,-3 4 0 16,2 5-8-16,-1 8-34 16,2 7-65-16,2 0-36 15,-5 8 0-15,1 5 0 16,-4 7 0-16,-3 9 0 15,-5 10 0 1,1 7 0-16,-3 2 0 16,-1 2 0-16,1 1 0 15,-2-4 0-15,-1-2 0 16,-1-3 0-16,0-2 0 16,-2-7 0-16,2-2 0 15,3-4 0-15,0-7 0 16,1-4 0-16,0-2 0 15,-1-5 0-15,3-5 0 16,-1-5 0-16,0-8 0 16,4-6 0-16,2-6 0 15,3-7 0-15,4 1 0 16,2 2 0 0,2 4 0-16,1 4 0 15,-1 8 0-15,1 5 0 16,1 4 0-16,11 5 0 15,12 1 0-15,12 5 0 16,12 3 0-16,7 5 0 16,0 4 0-16,-2 5 0 15,-1 1 0-15,-3 2 0 16,0-3 0 0,-5 0-258-16,8-1-426 15,-12-3-765-15,-3-7 0 0,-3-3 0 16,-6-5 0-1</inkml:trace>
  <inkml:trace contextRef="#ctx0" brushRef="#br0" timeOffset="131428.26">13844 14252 3110 0,'-5'0'177'0,"1"0"63"15,1 0 49 1,0 0 48-16,3 0 71 16,0 0 42-16,4-4 39 15,9-4 30-15,10-5 0 16,16-6-110-16,12-3-67 15,8-6-63-15,2 4-49 16,-4-2-48-16,-6 3-70 16,-9 3-44-16,-9 2-37 15,-9 5-31-15,-10 4 0 16,-9 2 0 0,-2 4 0-16,-5 2-34 15,-4-1-66-15,-8 2-35 16,-4-1-20-16,-7-1 1 15,-8-4-1-15,-2 0 6 16,2-4-1-16,1-2 13 16,2-4 46-16,4 1 92 15,4-1 98-15,4 2 37 16,3 0 18-16,7 3 0 16,0-1 2-16,5 5-8 15,0 2 3 1,3 2-15-16,-1 3-45 15,1 2-57-15,1 3-34 16,2 6 0-16,3 5 0 16,2 7 0-16,4 5 0 15,0 3 0-15,1 3 0 16,-2 4 0-16,0 1 0 16,-2 0 0-16,0 1 0 15,-3 0 0-15,0-3 0 16,1-5 0-16,-3-5 0 15,1-5 0 1,-1-7 0-16,-1-4 0 16,0-4 0-16,-2-2 0 15,-1-3 0-15,0 0 0 16,0-2 0-16,0-3 0 16,0-3 0-16,-4-6 0 15,1-8 0-15,-1-10 0 16,-1-9 0-16,2-8 0 15,0-3 0-15,2-3 0 16,1 4 0 0,-3 5 0-16,2 6 0 15,-2 7 0-15,3 4 0 16,-3 6 0-16,3 6 0 16,-1 4 0-16,1 4 0 15,-2 4 0-15,2 6 0 16,-3 6 0-16,2 10 0 15,-5 9 0-15,-4 10 0 16,-2 11 0-16,-1-2 0 16,-4 6 0-16,-1-4 0 15,1-4 0 1,4-4 0-16,0-8 0 16,5-6 0-16,5-9 0 15,-2-6 0-15,0-9 0 16,-2-3 0-16,-4-9 0 15,-6-7 0-15,1-8 0 16,-4-8 0-16,0-4 0 16,8 1 0-16,3 8 0 15,5 7 0-15,3 7 0 16,6 10 0 0,12 1 0-16,13 5 0 15,16 8 0-15,16-1 0 16,12-1 0-16,8 0-221 15,36-6-595-15,-28-3-614 16,-5-6 0-16,-5-7 0 16,-5-4 0-16</inkml:trace>
</inkml:ink>
</file>

<file path=ppt/ink/ink5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1:32.344"/>
    </inkml:context>
    <inkml:brush xml:id="br0">
      <inkml:brushProperty name="width" value="0.05292" units="cm"/>
      <inkml:brushProperty name="height" value="0.05292" units="cm"/>
      <inkml:brushProperty name="color" value="#FF0000"/>
    </inkml:brush>
  </inkml:definitions>
  <inkml:trace contextRef="#ctx0" brushRef="#br0">1225 1852 3644 0,'-9'-6'201'16,"-4"-1"56"-16,2 0 116 15,-2-2 90-15,7-1 7 16,3 2 1-16,3 2-1 16,-1 3 0-16,1 1 0 15,0 0-156-15,7 2-44 16,6 4-57-16,6 6-116 16,8 5-89-1,6 5-8-15,1 3 0 16,-3 0 0-16,-2-4 0 15,-3-2 0-15,-4-6 0 0,-5-1 0 16,0-6 0 0,-1-3 0-16,5-5 0 15,10-10 0-15,18-16 0 16,21-16-397-16,31-18-1161 16,16-10 0-16,6-8 0 15,-7 3 0-15</inkml:trace>
  <inkml:trace contextRef="#ctx0" brushRef="#br0" timeOffset="7320.99">4285 1724 1416 0,'-6'0'160'0,"-1"0"40"15,0 0 22-15,-5-1 24 16,6 1 38-16,4-2 30 16,-3 0 17-16,5 2 16 15,0-4 0-15,0 3-101 16,2 1-55-1,9-1-31-15,11 0-10 16,11 1-11-16,15-2-27 16,8 0-19-16,5 2-11 15,2 0-12-15,3-1 6 16,-3-3 0-16,-5 1 0 16,-2-2-12-16,-7-1-11 15,-7 2-12-15,-6 1-13 16,-8 1-8-16,-8 1-8 15,-7 1-3 1,-6 0-1-16,-4 0 6 16,-3 0 2-16,-2 0 4 15,-9 0 0-15,-8 0-1 16,-12 0-1-16,-13 1-3 16,-12 3 1-16,-5 1-2 15,-1 2-1-15,4 0-9 16,4 0-4-16,7 0-4 15,11-3 1-15,8 2 0 16,9-2 5-16,8 0-4 16,8-3-7-1,2 1-4-15,2-2-2 16,9 0 4-16,11-2 1 16,9 2 3-16,17-1-1 15,14-4 1-15,10-4-2 16,3 1 4-16,2-5-5 15,4 0-52-15,2 0-128 16,22-2-366-16,-19 1-408 16,-7-4 0-16,-13-5 0 15</inkml:trace>
  <inkml:trace contextRef="#ctx0" brushRef="#br0" timeOffset="10819.25">5241 642 2720 0,'0'0'126'15,"-3"0"15"-15,0 0 24 16,-3-4 10-16,2 2 26 15,-6-4 16-15,1-3 12 0,-1-3 26 16,-3-3 16-16,2-3-85 16,-1 0-9-16,-4-2-12 15,1-1-22 1,-1 0-6-16,-1 1-23 16,-3-4-15-16,-3 2-2 15,-3-2-21-15,-1 1-10 16,-4 3-4-16,-2 1-18 0,2 1 2 15,-3 6 8-15,1 3 14 16,-2-2 16-16,4 3-3 16,-1 0-4-16,2 1-3 15,2 0 2-15,4 4 0 16,-1-2-2-16,-1 5-5 16,-3 0-12-16,-3 0-16 15,-1 6-8-15,-2-2 18 16,-7 3 0-16,4 1-3 15,-1 5-9-15,4 1-1 16,-4 3-1-16,5 2-3 16,2 0 1-16,0-1 1 15,1 3-6-15,4 1-20 16,3 0 0-16,3 2-3 16,1 2 2-16,4 1-8 15,2 2 3-15,2 0 4 16,-1 4 5-16,3-1 6 15,1 5-1-15,-1-1 6 16,3 2-2-16,1-1 8 16,3 1 11-16,0 0 7 15,3 0-4-15,0-2 1 16,0 1 8-16,0-2-13 16,3-1-3-16,0-2 7 15,2-1-7-15,2-2-7 16,3-2-12-1,0 0 0-15,0 0-3 16,3-2 2-16,-1 1-4 16,-1 2-1-16,2-1 7 15,2 1-6-15,-1-3 7 16,-1 2 6-16,3 2 4 16,-3-3 4-16,0 1-1 15,-1 2-2-15,-1-4-6 16,2 0 2-16,0 0-6 15,3-1-4 1,-1-3-3-16,3 2-5 16,3-3-2-16,-1-1-7 15,1-1 3-15,2 0-3 16,1-2 0-16,0-1 0 16,2-2 0-16,3-1 0 15,-2-4 0-15,2 1 0 16,-1-1 0-16,0-4 0 15,-1 0 0-15,0 1 0 16,0-1 0-16,-1-2 0 16,3 1 0-1,0-3 0-15,1 0 0 16,2 0 0-16,-1-2 0 16,-1 1 0-16,-3-1 0 15,2-2 0-15,1-2 0 16,2-1 0-16,3-4 0 15,3-1 0-15,-2 0 0 16,0-1 0-16,1 0 0 16,-4-1 0-16,-1 0 0 15,-4 1 0 1,-3-3 0-16,-3 2 0 16,0 0 0-16,-2-2 0 15,-2-1 0-15,-3 0 0 16,0-1 0-16,-2-3 0 15,0 0 0-15,-1-4 0 16,2-2 0-16,-3-3 0 16,2 1 0-16,-2-2 0 15,-4 6 0-15,-3-1 0 16,-1 2 0-16,-1 1 0 16,-2 1 0-1,0-1 0-15,0 3 0 16,0-2 0-16,0 2 0 15,0-2 0-15,0 1 0 16,-3 0 0-16,-3-2 0 16,-1 0 0-16,-5-1 0 15,-2-3 0-15,-1 1 0 16,1 0 0-16,-1 0 0 16,-2 1 0-16,2-4 0 15,-3-2 0-15,-2 0 0 16,-1-7 0-1,-1-2-274-15,3-2-257 0,-9-5-947 16,-12-1 2-16,-39 1-1 16,-35 3 0-1</inkml:trace>
  <inkml:trace contextRef="#ctx0" brushRef="#br0" timeOffset="15934.4">1637 4976 1198 0,'0'0'100'0,"0"-3"22"16,-3 2 25-16,-2-3 18 16,1 2 22-16,-3 1 25 15,-3 0 24-15,2 1 31 16,1-3 27-16,1 2-31 16,2 0 5-16,0-1 0 15,1-1-11-15,2 3-12 16,1-1-21-16,0 0-20 15,0 1-8 1,1 0-9-16,0 4-3 16,2 1-22-16,4 2 3 15,1 4 12-15,0-1 15 16,1-1 19-16,1-1 19 16,-1-3 18-16,-2 0 15 15,4-4-11-15,3-2-24 16,9-11-17-16,10-13-210 15,6-10-183-15,13-14-220 16,7-18-994-16,-1 6 0 16,-9 1 0-1</inkml:trace>
  <inkml:trace contextRef="#ctx0" brushRef="#br0" timeOffset="16487.09">1703 5664 3715 0,'-10'-4'187'0,"-2"1"13"16,-1 2 7-16,0-2 18 16,9 7 17-16,2 5 39 15,4 3 38-15,4 1 38 16,2 3 27-16,5-3-99 16,2-2-38-16,2-3 15 15,-1-2-8-15,-2-3-18 16,-1-2-17-1,6-6-39-15,0-9-38 16,4-7-38-16,7-11-26 16,4-9-248-16,2-1-126 15,7 1-186-15,5 2-242 16,-1 11-566-16,-6 11 0 16,-6 9 0-16,-8 10 0 15</inkml:trace>
  <inkml:trace contextRef="#ctx0" brushRef="#br0" timeOffset="16916.09">1611 6570 4828 0,'-5'-1'284'15,"1"1"6"-15,-1 0 13 0,3 1 54 16,2 7 0-1,2 4 0-15,3 3 0 16,2 5 0-16,4 1 0 16,4-2-208-16,-1-5-75 15,1-2-8-15,1-6-11 16,3-3-55-16,5-9 0 16,11-9 0-16,12-16-184 15,15-11-177-15,31-14-402 16,-8-13-613-1,3-6 0-15,-1-8 0 16,0-2 0-16</inkml:trace>
  <inkml:trace contextRef="#ctx0" brushRef="#br0" timeOffset="17410.45">3587 5039 4386 0,'0'0'138'16,"0"0"-6"-16,5-4-43 15,9-3-124-15,35-11-368 16,-7-4-458-1,9-10 0-15,0-7 0 16,-5 6 0-16</inkml:trace>
  <inkml:trace contextRef="#ctx0" brushRef="#br0" timeOffset="17799.12">3799 5957 4411 0,'0'-1'110'15,"9"-3"-10"-15,7-7-34 16,15-6-75-16,7-6-101 15,13-6-163-15,7-11-586 16,-5 14 0-16,-8 6 0 16</inkml:trace>
  <inkml:trace contextRef="#ctx0" brushRef="#br0" timeOffset="18104.68">3865 6574 3557 0,'-15'21'143'15,"1"1"33"-15,0 3 21 16,-1-1 10-16,10-8 5 15,2-12 26-15,6-2 19 16,5-4 6-16,9-5-19 16,15-11-190-1,16-8-260-15,14-68-862 16,3 42 0-16,0-7 0 16,-9 2 0-16</inkml:trace>
  <inkml:trace contextRef="#ctx0" brushRef="#br0" timeOffset="20617.09">21562 14859 4292 0,'-18'0'193'16,"-5"0"106"-16,-3 0 105 15,0 0 1-15,15 0-1 16,3 0 0-16,8 0 0 15,2 0 1-15,20 0-1 16,28-2-144-16,40-5-49 16,44-7-105-1,44-6-106-15,22-9 0 16,10-4-225-16,2 0-201 16,17 2-1082-16,-63 3 0 15,-26 0 0-15</inkml:trace>
  <inkml:trace contextRef="#ctx0" brushRef="#br0" timeOffset="21720.1">2452 15774 6754 0,'6'1'0'0,"14"3"6"16,21-2 8-16,27 0-3 15,30-1-2-15,29-4-55 16,23-10-54-16,19-4-82 16,14-3-149-16,10-6-250 15,-1 0-529-15,-4 1 0 16,-9-2 0-16,-15-1 0 16</inkml:trace>
  <inkml:trace contextRef="#ctx0" brushRef="#br0" timeOffset="22039.07">5286 15700 5193 0,'-2'4'133'16,"4"-3"66"-16,17 0 76 16,24 1 22-16,29-11 9 15,31-10-103-15,35-11-157 16,18-5-178-16,48-12-1172 15,-34 3 0 1,0-1 0-16</inkml:trace>
  <inkml:trace contextRef="#ctx0" brushRef="#br0" timeOffset="29116.85">6026 16127 5732 0,'3'0'207'0,"5"0"49"16,6 2 0-16,4 5 0 16,5 3 0-1,7 5 0-15,-1 5 0 16,-2 1-1-16,-1 1 1 16,-7-1-100-16,-2-2-107 15,-7-3-49-15,-2-3 0 16,-1-5 0-16,-3-4 0 15,9-3 0-15,7-10 0 16,15-14 0-16,13-13 0 16,16-15 0-16,16-18-106 15,23-6-542 1,-2-2-839-16,-8-2 0 16,-14-2 0-16,-3 2 0 15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39.808"/>
    </inkml:context>
    <inkml:brush xml:id="br0">
      <inkml:brushProperty name="width" value="0.05" units="cm"/>
      <inkml:brushProperty name="height" value="0.05" units="cm"/>
      <inkml:brushProperty name="color" value="#004F8B"/>
    </inkml:brush>
  </inkml:definitions>
  <inkml:trace contextRef="#ctx0" brushRef="#br0">317 169 21822,'4'-37'1910,"-2"25"-1400,0 0 1,-1 0 0,0-1 0,-1 1 0,-1 0 0,0 0 0,-2-12 0,2 22-427,1 1 1,-1 0 0,0-1 0,0 1-1,1 0 1,-1 0 0,0 0-1,0-1 1,0 1 0,0 0 0,0 0-1,0 0 1,-1 1 0,1-1 0,0 0-1,0 0 1,-1 1 0,1-1 0,-1 0-1,1 1 1,0 0 0,-1-1 0,1 1-1,-1 0 1,1 0 0,-3-1 0,-41 6 1227,27-1-1078,-1 1 0,1 1 0,0 1 0,0 0 0,-32 20 0,41-22-238,1 0 0,1 1 0,-1 0 0,1 0 0,0 1 0,0 0 0,0 0 0,1 0 0,1 1 0,-1 0 0,1 0 0,0 1 0,-6 16 0,10-21 5,0 0 0,0-1 0,0 1-1,1 0 1,-1 0 0,1 0 0,0 0 0,0 0 0,1 0 0,-1 0-1,1-1 1,0 1 0,0 0 0,0 0 0,0-1 0,1 1 0,0 0-1,-1-1 1,1 1 0,0-1 0,1 0 0,-1 0 0,1 0 0,-1 0-1,1 0 1,0-1 0,0 1 0,0-1 0,5 3 0,6 4-60,1-1 0,-1 0 0,2-1-1,-1-1 1,32 8 0,-1-3-1813,0-2 0,0-3 0,1-1 0,83-2 0,-64-7-816,0-3 0,-1-3-1,64-18 1,99-41-3439,-227 69 6098</inkml:trace>
</inkml:ink>
</file>

<file path=ppt/ink/ink5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2:13.625"/>
    </inkml:context>
    <inkml:brush xml:id="br0">
      <inkml:brushProperty name="width" value="0.05292" units="cm"/>
      <inkml:brushProperty name="height" value="0.05292" units="cm"/>
      <inkml:brushProperty name="color" value="#FF0000"/>
    </inkml:brush>
  </inkml:definitions>
  <inkml:trace contextRef="#ctx0" brushRef="#br0">2587 1719 4675 0,'-2'-7'344'0,"-1"0"25"15,2 0 0 1,-2 0 0-16,3 1 0 16,-2 5 0-16,1 0 0 15,0 1 0-15,3 4 1 16,4 5-177-16,5 7-167 15,6 4-26-15,3 3 0 16,-1 2 0 0,2-4 0-16,-3-3 0 0,-2-6 0 15,0-2 0-15,5-5 0 16,10-5 0-16,12-11 0 16,15-14 0-1,15-18 0-15,15-16-401 16,18-26-1157-16,11-8 0 15,0-5 0-15</inkml:trace>
  <inkml:trace contextRef="#ctx0" brushRef="#br0" timeOffset="7045.19">11917 3363 2827 0,'-2'0'185'15,"1"0"49"-15,1 0 34 16,-2 0 22-16,2 0 13 16,0 0 4-1,0 0 7-15,0 0 5 16,0 0 14-16,0 0-8 15,3 1-7-15,2 6-7 16,2 4-32-16,3 3-21 16,1 2-13-16,0-1-4 15,0-2-7-15,-2-2-5 16,-2-3-15 0,1-4-105-16,-2 0-65 0,0-3-40 15,7-1-4-15,10-8 0 16,13-9 0-1,24-11 0-15,23-14-111 16,28-12-371-16,25-38-1037 16,14 21 0-16,2-6 0 15,8-8 0 1</inkml:trace>
  <inkml:trace contextRef="#ctx0" brushRef="#br0" timeOffset="14629.56">7077 6189 4949 0,'0'-3'343'0,"0"1"0"15,0-1-1-15,0 0 1 16,0 3 0-16,0-2-1 16,1 2 1-16,3 2 0 15,5 0-1-15,5 7-184 16,4 1-158-16,3 5 0 15,2 5 0 1,-7-2 0-16,2-3 0 16,-7 2 0-16,1-4 0 15,-4-6 0-15,1-1 0 16,10-5 0-16,8-5 0 16,15-11 0-16,14-10 0 15,15-18-203-15,17-14-334 16,5-25-953-16,-6 11 0 15,-9-2 0-15,-16 10 0 16</inkml:trace>
  <inkml:trace contextRef="#ctx0" brushRef="#br0" timeOffset="18074.96">5598 9789 4039 0,'0'0'155'16,"0"0"30"-16,0 0 30 16,0 0 54-16,0 0 49 15,0 0 48-15,0 0 37 16,1 0 24 0,-1 0 1-16,0 0-124 15,3 0-32-15,-2 1-30 16,2 1-29-16,-1 0-55 15,-1 0-48-15,1-1-49 16,-2-1-35-16,0 0-26 16,0 0 0-16,1 0 0 15,-1 0 0-15,0 0 0 16,0 0 0-16,0 0 0 16,0 0 0-16,0 0 0 15,0 0 0 1,0 0 0-16,0 0 0 15,0 0 0 1,0 0 0-16,0 0 0 0,0 0 0 16,0 0 0-16,0 2-266 15,2-1-191-15,-1 0-1036 16,2 8 0-16,-2 3 0 16,-2 3 0-16</inkml:trace>
  <inkml:trace contextRef="#ctx0" brushRef="#br0" timeOffset="18526.78">5490 10507 2952 0,'0'3'164'16,"0"0"56"-16,0 1 64 15,1 1 66-15,3-1 111 16,2 4 73-16,1 2-1 16,5 0 1-16,1 2-1 15,0-2-96-15,-1-2-67 16,-1-2-57-16,2-3-64 16,3-2-65-16,5-5-111 15,8-8-73 1,9-8 0-16,8-10-256 15,16-12-231-15,12-31-1002 16,1 11 0-16,-3-7 0 16,-6 5 0-16</inkml:trace>
  <inkml:trace contextRef="#ctx0" brushRef="#br0" timeOffset="20790">7209 11554 4071 0,'2'12'178'0,"1"3"77"0,4 1 109 16,0 5 60 0,5-8 1-16,-4-1-1 15,1-2 0-15,-2-3 0 16,1-2 1-16,-3-2-124 16,5-2-55-16,3-2-77 15,7-8-108-15,9-9-61 16,7-11 0-16,15-12 0 15,9-9-270-15,16-7-323 16,7-4-872-16,-1-3 0 16,-5 0 0-16,-10-1 0 15</inkml:trace>
</inkml:ink>
</file>

<file path=ppt/ink/ink5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2:55.483"/>
    </inkml:context>
    <inkml:brush xml:id="br0">
      <inkml:brushProperty name="width" value="0.05292" units="cm"/>
      <inkml:brushProperty name="height" value="0.05292" units="cm"/>
      <inkml:brushProperty name="color" value="#FF0000"/>
    </inkml:brush>
  </inkml:definitions>
  <inkml:trace contextRef="#ctx0" brushRef="#br0">9208 12366 5927 0,'7'3'252'0,"5"3"-1"16,3-1 1-16,1 4-1 15,2-1 1-15,2 1-1 16,3 0 1-16,-3-2-1 15,4 2 1-15,-1-6-252 16,2-1 0-16,8-7 0 16,5-11 0-16,7-10 0 15,14-20 0 1,19-24 0-16,13-19 0 0,23-17-528 16,10-17-1004-1,3-16 0-15,-17-1 0 16,-13 4 0-16</inkml:trace>
</inkml:ink>
</file>

<file path=ppt/ink/ink5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3:24.019"/>
    </inkml:context>
    <inkml:brush xml:id="br0">
      <inkml:brushProperty name="width" value="0.05292" units="cm"/>
      <inkml:brushProperty name="height" value="0.05292" units="cm"/>
      <inkml:brushProperty name="color" value="#FF0000"/>
    </inkml:brush>
  </inkml:definitions>
  <inkml:trace contextRef="#ctx0" brushRef="#br0">5549 3713 4660 0,'-15'0'349'0,"-2"0"27"0,1 0 1 15,-1-2 0 1,12 2 0-16,4 0-1 16,1 0 1-16,7 0 0 15,13-2-1-15,18-5-280 16,22-6-373-16,28-9-222 15,25-18-969-15,3 5 0 16,-1-2 0-16,-8-3 0 16</inkml:trace>
  <inkml:trace contextRef="#ctx0" brushRef="#br0" timeOffset="487.33">6981 3475 2808 0,'-14'5'224'0,"-4"2"40"16,-3 0 38-16,-2 3 44 16,7-1 63-16,3-5 60 15,7 0 45-15,0-1 39 16,5-1 1-16,1-2-156 16,4-2-68-16,15 1-63 15,14-8-233-15,16-7-176 16,20-7-298-16,7-24-938 15,0 10 0-15,-13 0 0 16</inkml:trace>
  <inkml:trace contextRef="#ctx0" brushRef="#br0" timeOffset="2122.27">5834 2017 2937 0,'0'-6'185'0,"-1"-3"15"16,-2 2 0-16,2 0 4 16,-1 4 34-16,2 12 28 15,0 10 28-15,-1 12 28 16,-2 10 20-16,-3 11-87 15,0 3-45 1,-1-1-9-16,-3 0 9 16,4-5-4-16,-1-4-24 15,1-7-34-15,-2-7-20 16,3-10-6-16,2-5 73 16,2-8-33-16,-2-4-20 15,-3-8-5-15,-5-4-10 16,-4-9 1-16,-5-10-12 15,0-12 8-15,0-8-8 16,1-6-22-16,3 5-94 16,2 0 0-16,6 13 0 15,3 9 0-15,2 11 0 16,3 5 0 0,0 7 0-16,3 6 0 15,4 10 0-15,4 8 0 16,4 8 0-16,3 5 0 15,0 7 0-15,-1-1 0 16,-2 0 0-16,-1-4 0 16,-2-2 0-16,-4-6 0 15,1-6 0-15,-2-7 0 16,0-3 0 0,1-4 0-16,6-6 0 15,12-5 0-15,14-10-138 16,17-12-254-16,24-18-1140 15,4-17 0-15,2-20 0 16,1-15 0-16</inkml:trace>
</inkml:ink>
</file>

<file path=ppt/ink/ink5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3:36.589"/>
    </inkml:context>
    <inkml:brush xml:id="br0">
      <inkml:brushProperty name="width" value="0.05292" units="cm"/>
      <inkml:brushProperty name="height" value="0.05292" units="cm"/>
      <inkml:brushProperty name="color" value="#FF0000"/>
    </inkml:brush>
  </inkml:definitions>
  <inkml:trace contextRef="#ctx0" brushRef="#br0">13388 13247 5999 0,'-1'-10'244'0,"-2"0"-1"15,1-2 1-15,-1 2-1 16,3 2 1-16,2 8-1 16,8 0 1-16,10 6-1 15,10 6 1-15,7 7-244 16,8 6 0 0,-4 5 0-16,-5-3 0 15,-4-2 0-15,-5-2 0 16,-6-9 0-16,3-5 0 15,4-6 0-15,5-10 0 16,16-15 0-16,12-15 0 16,14-18 0-16,22-20 0 15,14-16 0-15,17-14-373 16,18-12-1190-16,0 8 0 16,-10 3 0-16,-15 15 0 15</inkml:trace>
</inkml:ink>
</file>

<file path=ppt/ink/ink5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7:34.198"/>
    </inkml:context>
    <inkml:brush xml:id="br0">
      <inkml:brushProperty name="width" value="0.05292" units="cm"/>
      <inkml:brushProperty name="height" value="0.05292" units="cm"/>
      <inkml:brushProperty name="color" value="#FF0000"/>
    </inkml:brush>
  </inkml:definitions>
  <inkml:trace contextRef="#ctx0" brushRef="#br0">8844 5570 4077 0,'-4'-13'238'15,"-3"-3"143"-15,-1-2 46 16,-2-3 1-16,4 3-1 16,1 6 1-16,3 4-1 15,2 1 1 1,0 4-1-16,0 2-161 15,2 1-77-15,5 0-141 16,9 1-48-16,4 1 0 16,7 1 0-16,2 2 0 15,-2 0 0-15,0 2 0 16,-2-1 0-16,-5 2 0 16,0-1 0-16,-2-2 0 15,-2 0 0-15,4-2 0 16,-2-3 0-16,9-1 0 15,4-9 0 1,12-7 0-16,6-14 0 16,14-11 0-16,5-12 0 15,6-5 0-15,-2-2 0 16,-7 1 0-16,-7 7 0 16,-15 9 0-16,-11 8 0 15,-13 11 0-15,-2 8 0 16,-7 3 0-16,0 5 0 15,3-1 0-15,-2 3 0 16,1-1 0-16,-2 1 0 16,-5 2 0-1,-1 3 0-15,-1-1 0 16,-3 3 0-16,0-1 0 16,0 1 0-16,0 0 0 15,0 0 0-15,0 0 0 16,0 0 0-16,0 0 0 15,0 0 0-15,0 0 0 16,0 0 0-16,0 0 0 16,0 0-79-16,2 0-339 15,16 0-1120-15,-9 0 0 16,-5 0 0-16,3-2 0 16</inkml:trace>
  <inkml:trace contextRef="#ctx0" brushRef="#br0" timeOffset="1347.21">9635 7814 3448 0,'0'0'206'15,"-2"0"38"-15,2 0 34 16,0 0 51-16,0 0 44 16,0-1 27-1,0 1 38-15,0 0 51 16,0 0-1-16,2 0-143 15,1 4-62-15,3 5-39 16,6 1-33 0,-1 8-52-16,2 2-42 0,3-1-30 15,-3-3-35 1,1-1-52-16,-5-3 0 0,1-1 0 16,-3-4 0-1,0-1 0-15,-4-3 0 0,-1 0 0 16,2-3 0-1,-1 0 0-15,6 0 0 16,11-5 0-16,16-7 0 16,17-13 0-16,17-15 0 15,12-15 0-15,10-11 0 16,4-9 0-16,0-6 0 16,-3 2 0-16,-8 4 0 15,-11 10 0-15,-8 9 0 16,-11 12 0-16,-9 9 0 15,-5 6 0 1,-5 4 0-16,-4 5 0 16,-2 0 0-16,-4 3 0 15,-6 4 0-15,-6 3 0 16,-4 2 0-16,-6 4 0 16,-2 1 0-16,0 2 0 15,-2 1 0-15,0 0 0 16,0 0 0-16,0 0 0 15,0 0 0-15,0 0 0 16,0 0 0-16,0 0 0 16,0 0 0-16,0 0 0 15,0 0 0 1,0 0 0-16,0 0 0 16,0 0 0-16,0 0 0 15,0 0 0-15,0 0 0 16,0 0 0-16,0 0 0 15,0 0-282-15,21 0-501 16,-16 0-642-16,-5-4 0 16,-8-1 0-16,-3-7 0 31</inkml:trace>
  <inkml:trace contextRef="#ctx0" brushRef="#br0" timeOffset="2714.55">10432 15046 3792 0,'0'1'141'0,"-1"-1"32"15,1 0 20-15,0 0 17 16,0 0 6-16,0 0 19 15,1 0 91-15,2 0 72 16,8 0 52-16,5 2-101 16,3 1-40-16,6 1-31 15,2 2-22-15,1 2-16 16,-1-1-6-16,-4 1-19 16,-1-2-91-1,-3 0-72-15,2 1-52 16,-3-3 0-16,-2 0 0 15,1 2 0-15,-3-2 0 16,-2 0 0-16,-4-1 0 16,4-2 0-16,-3-1 0 15,2 0 0-15,7-1 0 16,5-9 0-16,10-9 0 16,15-18 0-16,12-15 0 15,14-18 0-15,8-6 0 16,8-6 0-16,2 3 0 15,-1 4 0 1,-4 4 0-16,-8 10 0 0,-11 5 0 16,-9 6 0-1,-9 7 0-15,-7 3 0 16,-4 4 0-16,-3 3 0 16,-6 2 0-16,1 1 0 15,-7 4 0-15,-3 3 0 16,-8 6 0-16,-4 7-229 15,74 4-1363-15,-89 4 0 16,-17-1 0-16,-24-5 0 16</inkml:trace>
</inkml:ink>
</file>

<file path=ppt/ink/ink5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7:41.586"/>
    </inkml:context>
    <inkml:brush xml:id="br0">
      <inkml:brushProperty name="width" value="0.05292" units="cm"/>
      <inkml:brushProperty name="height" value="0.05292" units="cm"/>
      <inkml:brushProperty name="color" value="#FF0000"/>
    </inkml:brush>
  </inkml:definitions>
  <inkml:trace contextRef="#ctx0" brushRef="#br0">8764 6001 2796 0,'-20'-13'135'0,"-7"-7"53"16,-7-10 53-16,-2-7 40 16,7-1 49-16,4 3 84 15,10 5 127-15,5 7 10 16,2 7 0-16,5 5-116 16,1 5-19-16,2 5-53 15,6 1-53-15,11 1-40 16,5 5-49-16,9 3-83 15,10 1-128-15,3 5-10 16,2 0 0 0,-2-1 0-16,-1 3 0 15,0-3 0-15,-5-2 0 16,-4 0 0-16,-5-5 0 16,2 0 0-16,-2-3 0 15,12-10 0-15,8-11 0 16,14-10 0-16,6-12 0 15,11-14 0-15,1-7 0 16,-5-4 0-16,-7-1 0 16,-8 6 0-16,-12 6 0 15,-10 9 0-15,-10 8 0 16,-7 11 0-16,-8 6 0 16,-6 6 0-1,-2 5 0-15,-2 3 0 16,-2 2 0-16,-2 0 0 15,2 3 0-15,1 0 0 16,-1-1 0-16,2 1 0 16,0 0 0-16,1 0 0 15,2 0-250-15,4 2-347 16,0-6-871-16,-5 13 0 16,-12-2 0-16,-12 1 0 15</inkml:trace>
  <inkml:trace contextRef="#ctx0" brushRef="#br0" timeOffset="1142">9534 7982 3251 0,'-11'-3'179'0,"2"-4"60"16,-2 0 37-16,-1-2 67 16,6 2 37-16,3 1 5 15,3 3-10-15,0-1 6 16,3 4 26-16,7 2-95 15,9 3-4-15,8 2-41 16,6 4-36 0,5 3-69-16,4 1-34 15,-5 1-7-15,2 0 9 16,-4-2-4-16,-1 1-27 16,-3-3-28-16,-2-1-51 15,-3-5-20-15,3-4 0 16,4-4 0-16,9-12 0 15,15-16 0 1,18-16 0-16,19-20 0 0,11-20 0 16,19-16 0-16,4-9 0 15,2 1 0-15,-14 5 0 16,-12 12 0 0,-26 17 0-16,-22 16 0 15,-18 14 0-15,-15 11 0 16,-8 12 0-16,-7 5 0 15,-5 8 0-15,-2 3 0 16,0 3 0-16,-2 4 0 16,1 0 0-16,0-2 0 15,1 2 0-15,-1 0 0 16,0 0 0-16,0-1 0 16,0 1 0-16,0 0 0 15,0 0 0-15,0 0 0 16,0 0 0-1,0 0 0-15,0 0 0 16,0 0 0-16,0 0 0 16,0 0 0-16,0 0 0 15,0 0 0-15,0 0 0 16,0 0-218-16,0 0-231 16,2-3-1055-1,-2 6 0-15,-2-3 0 0,-3-1 0 16</inkml:trace>
  <inkml:trace contextRef="#ctx0" brushRef="#br0" timeOffset="2259.61">10263 13047 3708 0,'-8'-1'182'0,"2"-1"54"15,-3-1 56-15,-1-1 40 16,8 3 5 0,0-2-11-16,2 3 5 15,4-2 43-15,8 2 33 16,5 2-67-16,10 1-62 16,9 4-53-16,7 4-57 15,4 4-40-15,-1 5-4 16,5-1 10-16,-2 1-5 15,-7-1-44-15,0-1-30 16,-8-5-55-16,-8-2 0 16,-8-3 0-16,-6-5 0 15,1-2 0 1,6-12 0-16,11-13 0 16,13-16 0-16,17-20 0 15,12-20 0-15,14-15 0 16,6-3 0-16,5-6 0 15,3 1 0-15,-1 4 0 16,-13 6 0-16,-6 11 0 16,-18 15 0-16,-16 16 0 15,-16 15-10-15,-10 15-237 16,-6 14-166 0,23 4-1092-16,-33 15 2 15,-9 3-1-15,-16 2 0 16</inkml:trace>
  <inkml:trace contextRef="#ctx0" brushRef="#br0" timeOffset="3092.66">11824 17536 3619 0,'-12'7'127'15,"1"-1"27"-15,-1 1 6 16,4-1 12-16,6-1 58 15,11-2 38-15,6 4 68 16,11 0 68-16,8 4 21 16,12 0-31-16,2-3-59 15,2-2-26-15,0-3-5 16,-6-3-13 0,-1-4-58-16,1-7-38 15,-2-8-67-15,1-5-70 16,1-8-20-16,2-8-27 15,-4-2-11-15,1-3 0 16,3-2 0-16,-1-4 0 16,0-1 0-16,-5 2 0 15,-2 5 0-15,-6 2 0 16,-3 6 0-16,-9 6 0 16,-7 8 0-16,-5 8 0 15,-3 7 0 1,-5 2 0-16,0 6 0 15,1-3 0-15,0 3-108 16,2 6-220-16,26 4-472 16,-17 8-591-16,-2-2 0 15,-17-7 0-15</inkml:trace>
</inkml:ink>
</file>

<file path=ppt/ink/ink5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07:47.466"/>
    </inkml:context>
    <inkml:brush xml:id="br0">
      <inkml:brushProperty name="width" value="0.05292" units="cm"/>
      <inkml:brushProperty name="height" value="0.05292" units="cm"/>
      <inkml:brushProperty name="color" value="#FF0000"/>
    </inkml:brush>
  </inkml:definitions>
  <inkml:trace contextRef="#ctx0" brushRef="#br0">10831 5418 5012 0,'-5'-11'284'15,"1"-4"47"-15,0 3 1 16,-3-2-1-16,7 4 0 16,5 9 0-16,10 0 0 15,9 6 0 1,10-1 0-16,9 6-133 15,6 5-150-15,-4 3-48 16,-5 1 0-16,-2 2 0 16,-6-4 0-16,-4-2 0 15,-7-4 0-15,0-5 0 16,-1-3 0-16,4-10 0 16,7-15 0-1,12-13 0-15,17-19 0 16,12-15 0-16,16-10 0 0,13-6 0 15,7-5 0 1,-5 1 0-16,-12 7 0 16,-12 9 0-16,-18 13 0 15,-18 14 0-15,-11 11 0 16,-6 9 0-16,-2 3 0 16,-6 3 0-16,2 3 0 15,-4 4 0-15,-3 1 0 16,-7 6 0-16,-3 2 0 15,-3 1 0-15,0 3 0 16,0 0 0-16,0 0 0 16,0 0 0-1,0 0 0-15,0 0-74 16,-2 0-290-16,28 9-1186 16,-40 4 0-16,-10 3 0 15,-9 1 0-15</inkml:trace>
  <inkml:trace contextRef="#ctx0" brushRef="#br0" timeOffset="1135.92">9667 8000 1970 0,'-23'-1'163'15,"-6"-3"58"-15,-1-1 51 16,-3 0 42-16,16-1 60 16,4-1 48-16,5 1 73 15,6 1 25-15,0 0 4 16,2 3-62-16,2 2 5 16,4-1-57-16,10 1-52 15,2 3-42 1,9 2-60-16,7 2-47 15,-1 5-74-15,6 2-25 16,-1 2-3-16,2-1-21 16,-4-2-86-16,0 0 0 0,1-4 0 15,-4-6 0 1,7-5 0-16,8-12 0 16,13-14 0-16,8-17 0 15,18-19 0-15,8-18 0 16,8-10 0-16,8-9 0 15,-4 4 0-15,-1 5 0 16,-12 9 0-16,-14 17 0 16,-19 11 0-16,-13 12 0 15,-13 10 0-15,-9 7 0 16,-5 7 0 0,-4 4 0-16,-6 3 0 15,-2 4 0-15,-2 2 0 16,-4 3 0-16,-2 1 0 15,-1 1 0-15,0 1 0 16,0 0 0-16,2 0 0 16,-2 0 0-16,2 0 0 15,-2 3 0-15,2 2-193 16,-2 5-341 0,-4 9-958-16,-11-2 0 15,-14-5 0-15,-8-10 0 16</inkml:trace>
  <inkml:trace contextRef="#ctx0" brushRef="#br0" timeOffset="2251.86">11032 13590 4756 0,'0'-3'165'0,"0"0"12"15,0 2 41-15,8-4 85 16,4 2 53-16,11-1 1 15,10 1-1-15,10 0 0 16,5 3 1-16,3 1-130 16,3 5-35-16,0 3-13 15,-4 1-41-15,-1 2-84 16,-3-1-54 0,-6-7 0-16,-2-1 0 15,6-15 0-15,2-19 0 16,13-20 0-16,14-26 0 15,12-25 0-15,8-13 0 16,11-12 0-16,-1 4 0 16,0 9 0-16,-11 13 0 15,-10 16 0-15,-15 16 0 16,-14 13 0-16,-12 12 0 16,-12 8 0-16,-6 10 0 15,-7 3 0 1,-5 8 0-16,-4 2 0 15,-2 3 0-15,-4 4 0 16,-1 3 0-16,0-1 0 16,0 4 0-16,0 0 0 15,0 0 0-15,0 0 0 16,0 0-15-16,0 0-341 16,30 0-1208-16,-34 2 0 15,-12-2 0 1</inkml:trace>
</inkml:ink>
</file>

<file path=ppt/ink/ink5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4:22.142"/>
    </inkml:context>
    <inkml:brush xml:id="br0">
      <inkml:brushProperty name="width" value="0.05292" units="cm"/>
      <inkml:brushProperty name="height" value="0.05292" units="cm"/>
      <inkml:brushProperty name="color" value="#FF0000"/>
    </inkml:brush>
  </inkml:definitions>
  <inkml:trace contextRef="#ctx0" brushRef="#br0">9210 5705 4088 0,'0'0'129'16,"1"0"60"-16,-1 4 72 15,4 0 151-15,-4 1 6 16,4 0 0-1,-1 3-1-15,2-1 1 16,4 2 0-16,3 4-76 16,5 2-54-16,3 3-58 15,0 0-73-15,2-1-151 16,1-3-6-16,-3-2 0 16,2-5 0-16,4-2 0 15,7-8 0-15,11-10 0 16,15-16 0-16,18-18 0 15,17-17-416-15,19-55-1139 16,5 19 0-16,1-5 0 16</inkml:trace>
  <inkml:trace contextRef="#ctx0" brushRef="#br0" timeOffset="1180.7">9433 13333 3728 0,'-13'-8'223'15,"-3"-3"150"-15,0-2 88 16,0 1 1-16,12 1-1 16,2 6 0-16,8 3 0 15,10 2 0-15,7-2 0 16,11 2-148-16,6 0-75 16,2 2-150-16,-3-1-88 15,-6 0 0-15,-6-1 0 16,-3 2 0-16,-3-5 0 15,4-5 0 1,2-12 0-16,7-13 0 0,12-16 0 16,17-17-324-1,18-33-1249-15,7 1 0 16,0-11 0-16,-4-16 0 16</inkml:trace>
</inkml:ink>
</file>

<file path=ppt/ink/ink5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4:40.159"/>
    </inkml:context>
    <inkml:brush xml:id="br0">
      <inkml:brushProperty name="width" value="0.05292" units="cm"/>
      <inkml:brushProperty name="height" value="0.05292" units="cm"/>
      <inkml:brushProperty name="color" value="#FF0000"/>
    </inkml:brush>
  </inkml:definitions>
  <inkml:trace contextRef="#ctx0" brushRef="#br0">14853 6492 5754 0,'0'-6'271'0,"0"-1"0"15,0 0-1-15,-3-1 1 16,6 5 0-16,-3 1-1 16,0 2 1-16,0 0 0 15,0-2 0-15,1 2-271 16,3 0 0-16,5 3 0 15,4 1 0-15,3 2 0 16,3 3 0 0,-1 2 0-16,-1-1 0 15,-2-1 0-15,-2-2 0 16,0-2 0-16,-1-3 0 16,3 0 0-16,5-8 0 15,3-7 0-15,11-11 0 16,8-16 0-16,9-21 0 15,12-17-258-15,21-9-289 16,10-9-931-16,1 5 2 16,-7 11-1-16,-17 15 0 15</inkml:trace>
  <inkml:trace contextRef="#ctx0" brushRef="#br0" timeOffset="1023.56">15556 7745 929 0,'13'4'64'0,"3"4"10"16,4 1 7-16,-1 0 3 15,-4 0-3-15,-3-1 7 16,-2-4-1-16,-4-1 27 16,6-3 16-16,3-2-56 15,7-10-58 1,12-10-50-16,10-15-45 15,5-14-38-15,6-11-17 16,6-4-19-16,2 2-19 16,5 6-54-16,-10 11 0 15,-8 10 0-15,-12 7 0 16</inkml:trace>
  <inkml:trace contextRef="#ctx0" brushRef="#br0" timeOffset="1915.42">15528 8825 4223 0,'0'-1'137'0,"2"-4"23"16,-2 3 22 0,1-1 92-16,2 2 108 15,2 1 25-15,6 3-1 16,2 2 1-16,4 2 0 16,2 2-100-16,-3 0-38 15,1-1-22-15,-3-1-22 16,1-2-92-16,0-3-108 15,6-2-25-15,7-5 0 16,8-9 0-16,12-11 0 16,12-12-244-16,17-12-299 15,11-9-937 1,10-4 0-16,-4-5 0 16,-8 4 0-16</inkml:trace>
  <inkml:trace contextRef="#ctx0" brushRef="#br0" timeOffset="3643.98">13430 11370 4731 0,'0'-2'185'0,"0"-2"73"16,2-1 64-1,-2 2 36-15,1 1-1 16,1 1 1-16,6 1-1 16,2 0 1-16,6 0-1 15,6 0-115-15,1 3-69 16,-2-1-73-16,-5 1-65 16,0 0-35-16,-1-2 0 15,0-1 0-15,0-4 0 16,8-8 0-1,6-9 0-15,11-14 0 16,25-21-245-16,38-17-377 16,24-26-842-16,24-22 0 15,11-9 0-15,2-8 0 16</inkml:trace>
</inkml:ink>
</file>

<file path=ppt/ink/ink5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5:00.295"/>
    </inkml:context>
    <inkml:brush xml:id="br0">
      <inkml:brushProperty name="width" value="0.05292" units="cm"/>
      <inkml:brushProperty name="height" value="0.05292" units="cm"/>
      <inkml:brushProperty name="color" value="#FF0000"/>
    </inkml:brush>
  </inkml:definitions>
  <inkml:trace contextRef="#ctx0" brushRef="#br0">20059 3782 2892 0,'9'0'108'16,"13"0"32"-16,22-1 42 15,23-2 39-15,28-4 42 16,33-1 34-16,24-5 58 16,29-7 85-16,30 1 56 15,14-4-27-15,9-1-40 16,5-1-33-16,-11 5-42 16,-19 0-37-16,-18 1-44 15,-16 3-33 1,-22 4-58-16,-18-2-86 15,-21 0-55-15,-17 3-41 16,-19-1 0-16,-19 3 0 16,-14 1 0-16,-9 4 0 15,-13 0 0-15,-8 1 0 16,-4 1 0-16,-4 2 0 16,-1-3 0-16,-3 2 0 15,3 0 0-15,4-1 0 16,-3 1 0-16,-3 1-193 15,2 0-217-15,11 0-380 16,-15 0-569 0,0 0 0-16,-7-7 0 15,-8-9 0-15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8:51.686"/>
    </inkml:context>
    <inkml:brush xml:id="br0">
      <inkml:brushProperty name="width" value="0.1" units="cm"/>
      <inkml:brushProperty name="height" value="0.1" units="cm"/>
      <inkml:brushProperty name="color" value="#E71224"/>
    </inkml:brush>
  </inkml:definitions>
  <inkml:trace contextRef="#ctx0" brushRef="#br0">12 1 10285,'-11'2'7149,"22"-2"-5753,23 0 20,30 0-412,41 0-156,52 1-328,44 1-632,52 7-1296,17 0-2808,15-3-1,-16-8 1,-26-9-1</inkml:trace>
</inkml:ink>
</file>

<file path=ppt/ink/ink5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1T10:17:17.209"/>
    </inkml:context>
    <inkml:brush xml:id="br0">
      <inkml:brushProperty name="width" value="0.05292" units="cm"/>
      <inkml:brushProperty name="height" value="0.05292" units="cm"/>
      <inkml:brushProperty name="color" value="#FF0000"/>
    </inkml:brush>
  </inkml:definitions>
  <inkml:trace contextRef="#ctx0" brushRef="#br0">14338 3332 4429 0,'-1'-16'303'16,"-6"-5"92"-16,-6-7 0 16,-6-2 0-16,-3 2 0 15,-11 1 0-15,-3 2 0 16,1 6 0 0,-1 2 0-16,0 9-189 0,-2 4-113 15,1 4-93 1,-2 8 0-16,6 4 0 0,4 5 0 15,10 7 0 1,9 4 0-16,7 1 0 16,13 4 0-16,12-1 0 15,14 2 0-15,13 0 0 16,12-3 0-16,8-3 0 16,3 1 0-16,-2-4 0 15,-4-2 0-15,-8 2 0 16,-9-1 0-16,-9-1 0 15,-12-2 0-15,-11 3 0 16,-11-1 0 0,-9 0 0-16,-14 0 0 0,-17 2 0 15,-13-3 0-15,-9-1 0 16,-9-7 0 0,1-5 0-16,5-5 0 15,8-7 0-15,8-5 0 16,11-8 0-16,17-7 0 15,7-6 0-15,15-6 0 16,12-5 0-16,13-1 0 16,8-3 0-16,8-1 0 15,2 0 0-15,-6 0 0 16,-1 5 0 0,-13 0 0-16,-8 5 0 15,-9 3 0-15,-6 5 0 16,-5 7 0-16,-7 0 0 15,-10 7 0-15,-13 6 0 16,-8 3 0-16,-6 3 0 16,-3 8 0-16,11 8-206 15,12 4-138-15,12 8-234 16,16-30-834-16,18 34 0 16,12-3 0-16,15-7 0 15</inkml:trace>
  <inkml:trace contextRef="#ctx0" brushRef="#br0" timeOffset="461.65">14971 3369 5279 0,'0'-13'324'16,"0"-3"-1"-16,-1-1 1 15,-2-1-1-15,-5 8 1 16,-2 4-1-16,-9 5 1 15,-5 2-1-15,-2 10 1 16,-4 8-324-16,-2 8 0 16,5 11 0-16,7 4 0 15,6 2 0 1,10 1 0-16,7-3 0 16,8-5 0-16,5-4 0 15,7-6 0-15,6-8 0 16,3-4 0-16,3-9 0 15,-4-4 0-15,0-6 0 16,-5-9 0-16,-7-7 0 16,-5-7 0-1,-8-11 0-15,-5-8 0 0,-2-4 0 16,-7-2 0-16,0 2 0 16,-5 8 0-1,-5 7 0-15,-9 12 0 16,-1 11 0-16,0 7 0 15,-1 6 0-15,7 11 0 16,11 6-266-16,6 10-194 16,44 0-1033-16,-22 4 0 15,8-2 0-15</inkml:trace>
  <inkml:trace contextRef="#ctx0" brushRef="#br0" timeOffset="953.86">15407 3284 5621 0,'2'-24'285'0,"3"-1"1"16,-3 0 0-16,0-1-1 16,-2 13 1-16,0 11-1 15,-1 2 1-15,1 7-1 16,-4 5 1-16,-4 5-286 15,4 6 0-15,1 3 0 16,2-1 0 0,1-2 0-16,8-4 0 15,8-1 0-15,7-6 0 16,8 0 0-16,6-4 0 16,1 1 0-16,1-2 0 15,0 1 0-15,-2-1 0 16,-2 4 0-16,-3 0 0 15,-3 6 0-15,-6 1 0 16,-7 5 0-16,-7-1 0 16,-4 3 0-16,-9 5 0 15,-6-4 0-15,-11 3 0 16,-8-4 0-16,-9 0 0 16,-9-4 0-16,-3-4 0 15,-2-6 0 1,7-6 0-16,5-2 0 15,2-6 0-15,15-5-118 16,10-10-283-16,12-8-1133 16,3-13 0-16,6-11 0 15,-3-12 0-15</inkml:trace>
  <inkml:trace contextRef="#ctx0" brushRef="#br0" timeOffset="1106.81">15305 3232 4674 0,'0'-13'391'16,"0"-4"0"-16,10-1-1 15,16-2 1-15,24 4 0 16,18 9-1 0,20 3-262-16,7 2-268 15,1-29-1261-15,-7 32 0 16,-8-4 0-16,-9-1 0 16</inkml:trace>
  <inkml:trace contextRef="#ctx0" brushRef="#br0" timeOffset="1334.03">16269 2969 5347 0,'0'-16'316'0,"-1"0"0"15,1 2 0-15,-2-1 0 16,5 14 0 0,-3 15 0-16,0 15 0 15,0 12 0-15,0 16 0 16,0 16-316-16,0 10 0 15,0 5 0-15,0 4 0 16,0 3-280-16,0-3-1302 16,-3 0 0-16,-7-5 0 15,-10-5 0-15</inkml:trace>
  <inkml:trace contextRef="#ctx0" brushRef="#br0" timeOffset="1997.98">14773 4415 4596 0,'0'-8'363'0,"-4"0"20"0,-5 1 0 16,-11 3 0 0,-12 5 1-16,-16 11-1 15,-9 6 0-15,-11 8 0 16,-10 9 0-16,-10 8-236 15,-13 7-127-15,-15 6-20 16,-15 6 0-16,-14 4 0 16,-11 0 0-16,-17 2 0 15,-9-3 0-15,-9-4 0 16,-5 1 0-16,-6-5 0 16,5-1 0-16,18 0 0 15,19-6 0 1,23-6 0-16,28-4 0 15,29-5 0-15,22-7 0 16,20-9 0-16,18-5 0 16,13-7 0-16,5-3 0 15,5-3 0-15,15-1-221 16,19 0-284-16,22-48-988 16,29 40 0-16,28-15 0 15</inkml:trace>
  <inkml:trace contextRef="#ctx0" brushRef="#br0" timeOffset="2679.94">14945 4504 3963 0,'0'-18'259'0,"0"-5"171"15,0-5 11-15,0-6 0 16,2 8 0-16,4 6 0 16,6 6 0-16,16 8 1 15,17 5-1-15,21 10-184 16,18 15-75-16,21 12-170 16,15 14-12-16,13 17 0 15,5 14 0 1,7 8 0-16,2 9 0 0,-1 3 0 15,-7 6 0-15,-6-5 0 16,-9-3 0 0,-13-5 0-16,-13-13 0 15,-10-10 0-15,-10-10 0 16,-13-8 0-16,-6-10 0 16,-11-5 0-16,-10-7 0 15,-10-5 0-15,-7-5 0 16,-13-3-305-16,-5-4-1272 15,-10-3 0-15,-11-6 0 16,-19-4 0 0</inkml:trace>
  <inkml:trace contextRef="#ctx0" brushRef="#br0" timeOffset="3526.92">10210 5805 7561 0,'0'-2'70'15,"-3"2"0"-15,-9 6 0 16,-4 13 0-16,-11 13 0 15,-9 18 0-15,-7 15 0 16,-1 7 0-16,0 0 0 16,6-2-70-16,7-5 0 15,8-8 0 1,6-8 0-16,7-7 0 16,3-9 0-16,3-11-193 15,2-7-133-15,8-8-138 16,8-14-124-16,4-15-154 15,-1-21-75-15,-1-7 62 16,3-21 109-16,-1-11 141 16,-2 1 108-16,0 5 296 15,10-3 220-15,-6 18 345 16,-3 13 125 0,0 11 152-16,4 13 77 15,4 15-64-15,2 13-107 16,6 17-143-16,-1 12-106 15,3 11-105-15,-8 10-86 16,-3 8-207-16,-5 0 0 16,2 1 0-16,-4-3 0 15,1-6 0-15,-5-8 0 16,1-4-236-16,-7-9-190 16,0-9-326-16,-14-6-603 15,-14-9 0 1,-17-5 0-16,-14-10 0 15</inkml:trace>
  <inkml:trace contextRef="#ctx0" brushRef="#br0" timeOffset="3680.11">9842 6315 4174 0,'0'-15'196'16,"7"-3"12"-16,18-5 55 16,22-4 20-16,21 5 1 15,23 3-78-15,15 3-102 16,1 2-205-16,-3-3-1022 15,-8 11 0-15,-15-4 0 16,-11 1 0-16</inkml:trace>
  <inkml:trace contextRef="#ctx0" brushRef="#br0" timeOffset="4042.76">10737 6050 4349 0,'0'-8'409'0,"0"1"0"15,6-1-1-15,10 1 1 16,21 4 0-16,11 10-1 16,15 5 1-16,8 8 0 15,-6 6-1-15,-10 12-244 16,-13 6-164-16,-18 3 0 16,-15 3 0-1,-16-2 0-15,-19-4 0 16,-11-6 0-16,-9-7 0 15,-6-9 0-15,-1-9 0 16,11-7 0-16,9-16 0 16,20-12 0-16,11-15 0 15,21-15 0-15,16-17 0 16,14-11 0-16,13-6 0 16,5 4 0-16,-5 11-273 15,-7 17-372-15,-8 19-809 16,-18 19 0-16,-15 11 0 15,-6 11 0-15</inkml:trace>
  <inkml:trace contextRef="#ctx0" brushRef="#br0" timeOffset="4727.35">9797 7432 6305 0,'0'-16'210'0,"0"-1"-1"16,0 1 1-16,0 7-1 16,0 16 1-1,4 22-1-15,4 18 1 16,3 13-1-16,-1 12 1 15,2 2-210-15,-3-4 0 16,-7-6 0-16,0-8 0 16,-2-12 0-16,0-12 0 15,0-8 0-15,-2-9 0 16,-2-9 0-16,-7-12 0 16,-6-8 0-16,-3-16 0 15,-2-12 0-15,4-15 0 16,6-12 0-16,7-12 0 15,7-5 0-15,13-2 0 16,10 7 0 0,10 8 0-16,14 17 0 15,6 16 0-15,3 21 0 16,0 11 0-16,-6 19 0 16,-20 15 0-16,-16 15 0 15,-21 10 0-15,-24 9 0 16,-18 1 0-16,-11-1 0 15,-5-5 0-15,6-4-101 16,13-9-181 0,14-6-162-16,19-13-308 15,9-3-570-15,10-11 0 16,15-5 0-16,11-8 0 16</inkml:trace>
  <inkml:trace contextRef="#ctx0" brushRef="#br0" timeOffset="4940.02">10288 7644 5475 0,'0'0'248'0,"0"0"33"16,-2 5 1-16,-2 6-1 16,2 7 1-16,-2 5-1 15,3 6-57 1,-1 0-183-16,2 1-152 15,0-2-285-15,20-12-981 16,-20-2 0-16,0-7 0 16,-2-8 0-16</inkml:trace>
  <inkml:trace contextRef="#ctx0" brushRef="#br0" timeOffset="5086.21">10185 7566 3254 0,'-11'-42'237'0,"2"-4"60"16,2-7 128-1,-3-1 17-15,8 24-43 0,2 18-47 16,2 8-130 0,9 11-230-16,4-3-1116 15,8 21 0-15,6 5 0 16</inkml:trace>
  <inkml:trace contextRef="#ctx0" brushRef="#br0" timeOffset="5469.44">10481 7638 5611 0,'3'0'280'0,"2"0"1"15,3 6-1-15,4 5 0 16,2 8 1 0,1 4-1-16,-1 10 0 15,-1 0 1-15,-7 0-1 16,-3-1-223-16,-3-6-57 15,0-6 0-15,-2-6 0 16,-5-5 0-16,0-7 0 16,-6-8 0-16,3-8 0 15,4-12 0-15,13-11 0 16,19-16 0-16,15-4 0 16,15 0 0-1,9 4 0-15,4 14 0 16,-3 17 0-16,-3 16 0 15,-7 15 0-15,-10 19 0 16,-10 10 0-16,-12 11 0 16,-13 9-162-16,-12 5-307 15,-16-38-1043-15,-10 33 0 16,-8-9 0-16</inkml:trace>
  <inkml:trace contextRef="#ctx0" brushRef="#br0" timeOffset="7938.05">9811 8801 7828 0,'0'-8'40'16,"0"1"0"-16,0 0 1 16,0 2-1-16,0 13 0 15,-2 15 1-15,-4 15-1 16,-2 15 0-16,-3 17 1 16,2 7-41-16,0 4 0 15,4-5-22 1,5-5-230-16,0-10-182 15,7-7-285-15,-5-15-633 16,3-13 0-16,-1-14 0 16,1-13 0-16</inkml:trace>
  <inkml:trace contextRef="#ctx0" brushRef="#br0" timeOffset="8165.96">9932 8868 4208 0,'7'-28'308'15,"2"-3"37"-15,6 3 70 16,1 5 1-16,0 23-1 16,-1 29 1-1,-1 15-1-15,-7 12 1 16,-5 8-1-16,-2 4-172 16,0 0-136-16,-2-8-272 15,2-4-213-15,-2-8-196 16,-10-28-826-16,-8 10 0 15,-9-10 0-15,-5-9 0 16</inkml:trace>
  <inkml:trace contextRef="#ctx0" brushRef="#br0" timeOffset="8346.45">9742 9215 3539 0,'23'-12'195'0,"9"-3"23"15,13 1 6-15,12-3 0 16,-2 9-36-16,1 3-105 16,1 4-186-16,-3 1-810 15,-4 1 0-15,-4 4 0 16,1-3 0-16</inkml:trace>
  <inkml:trace contextRef="#ctx0" brushRef="#br0" timeOffset="9069.93">10500 9141 5096 0,'-7'-9'341'0,"-11"-2"-1"16,-11 3 0-1,-11 2 1-15,-3 12-1 16,-12 12 0-16,7 5 0 16,14 4 1-16,11 3-1 15,15-2-308-15,12-5-32 16,12-6 0-16,9-5 0 15,4-7 0-15,7-5 0 16,-3-5 0-16,-4-7 0 16,-9-3 0-16,-4-5 0 15,-7-4 0-15,-3-2 0 16,-2 3 0 0,-4 3 0-16,2 7 0 15,0 7 0-15,1 6 0 16,3 11 0-16,3 3 0 15,2 7 0-15,4 0-28 16,2 1-155-16,2-5-94 16,0-4-108-16,5-5-159 15,11-5-273-15,-16-3-373 16,-2-3-1-16,-7-5 0 16,-4-3 0-16,-27-1 5229 15,14-9-4656 1,-3-4 118-16,0-2 108 15,1-2 118-15,11 0 247 16,-6 6 242-16,1 5 128 16,6 5 201-16,4 7 272 15,3 7-90-15,10 7-108 16,8 8-118-16,7 7-107 16,3 5-92-16,-6 5-91 15,-2 1-148-15,-11-2-20 16,-12-1-42-1,-4-5 0-15,-7-2 0 16,-16-5 0-16,-3-2 0 16,-2-6 0-16,-4-5 0 15,2-5 0-15,12-9 0 16,9-9 0-16,9-9 0 16,10-8 0-16,14-10 0 15,5-3 0-15,4 0 0 16,5 7 0-16,-5 10 0 15,-7 9-138-15,-4 13-159 16,-5 8-166 0,13 6-329-16,-15 6-399 15</inkml:trace>
  <inkml:trace contextRef="#ctx0" brushRef="#br0" timeOffset="9590.53">11245 9159 5502 0,'0'-8'299'16,"-3"0"0"-16,-4-4-1 15,-5-1 1-15,-6 2 0 16,-14 5-1-16,-7 6 1 16,-9 5 0-1,-2 7 0-15,1 8-299 16,5 8 0-16,11 5 0 15,12 4 0-15,12-1 0 16,6-4 0-16,15-4 0 16,6-6 0-16,13-11 0 15,7-4 0-15,10-11 0 16,3-9 0-16,-5-8 0 16,-4-6 0-16,-9-11 0 15,-6-7 0 1,-6-10 0-16,-6-7 0 15,-11-7 0-15,-4-3 0 16,-8 0 0-16,-14 3 0 16,-8 6 0-16,0 10 0 15,-3 13 0-15,2 13 0 16,2 14 0-16,8 18 0 16,9 18 0-16,5 20 0 15,13 14 0-15,17 12 0 16,8 6 0-16,9 0 0 15,3-8 0-15,2-9 0 16,-5-8-349 0,-2-13-1219-16,-8-1 0 15,-4-13 0-15,-3-8 0 16</inkml:trace>
  <inkml:trace contextRef="#ctx0" brushRef="#br0" timeOffset="11313.59">16910 6344 5941 0,'-3'-14'250'15,"-2"-5"0"-15,-3 0 0 16,-2-1 0-16,5 8 0 16,-7 8 0-1,-7 8 0-15,3 11 0 16,-4 6 0-16,2 11-250 16,3 6 0-16,5 5 0 15,3-2 0-15,2-1 0 16,2-5 0-16,2-4 0 15,1-7 0-15,0-7 0 16,0-4 0-16,0-4 0 16,0-3 0-16,0-3 0 15,0 1 0-15,-3 0 0 16,0 4 0-16,-1 1 0 16,-5 4 0-1,2 2 0-15,0-2 0 16,-1 2 0-16,4-4 0 15,1-3 0-15,-1-2 0 16,1-5-226-16,-3-1-84 16,-1-6-104-16,0-6-98 15,0-8-60-15,5-12-7 16,1-11 21-16,8-6 65 16,3-6 76-16,3 0 55 15,4 1 293-15,2 1 155 16,1 8 190-1,-2 6 229-15,-2 8 67 16,2 7 7-16,5 10-21 16,5 8-65-16,9 8-76 15,7 10-55-15,3 15-68 16,-2 10-70-16,3 6-86 16,-6 10-130-16,-5 1-8 15,-9 0-107-15,-8-5-177 16,-13-3-140-16,-11-6-219 15,-15-35-703-15,-10 18 0 16,-10-6 0-16,-10-9 0 16</inkml:trace>
  <inkml:trace contextRef="#ctx0" brushRef="#br0" timeOffset="11476.73">16788 6666 3593 0,'0'-12'203'0,"6"-2"39"16,14-5 12-16,10-4 6 15,13 5-4-15,17 3-40 16,7 4-85-16,4 8-162 16,16 0-281-16,-15 6-650 15,-3 2 0-15,2 0 0 16,-6-1 0-16</inkml:trace>
  <inkml:trace contextRef="#ctx0" brushRef="#br0" timeOffset="11925.95">17708 6569 4099 0,'-2'-12'337'16,"-1"-3"92"-16,-6-8 1 16,-6-1-1-16,-4 3 0 15,-12 4 0 1,-9 8 0-16,-8 3 0 0,-4 12 0 16,-1 10-199-16,8 10-138 15,10 7-92-15,18 7 0 16,10 2 0-16,16-1 0 15,14-5 0-15,9-8 0 16,5-4 0-16,6-14 0 16,-1-9 0-1,-4-8 0-15,-6-14 0 16,-8-10 0-16,-7-13 0 16,-8-10 0-16,-5-11 0 15,-2-5 0-15,-2-5 0 16,-3 6 0-16,-3 3 0 15,-5 12 0-15,1 12 0 16,-4 10 0-16,-3 16 0 16,-4 16 0-16,3 17 0 15,4 15 0 1,5 15 0-16,12 8 0 0,14 8 0 16,12 2 0-1,9-1 0-15,7-4-248 16,8-2-204-16,6-14-1046 15,5 0 0-15,-1-10 0 16,-2-13 0-16</inkml:trace>
  <inkml:trace contextRef="#ctx0" brushRef="#br0" timeOffset="12365.57">18221 6590 4309 0,'-5'-24'413'0,"-5"-3"0"16,-3-3 0-16,-6-5 1 15,4 16-1 1,-9 11 0-16,-6 8 0 16,-2 10 0-16,0 12 0 15,2 12-249-15,13 6-164 16,8 7 0-16,9 1 0 16,7-3 0-16,13-6 0 15,3-11 0-15,6-10 0 16,6-11 0-16,-1-12 0 15,-5-9 0-15,-4-11 0 16,-9-12 0-16,-7-11 0 16,-5-13 0-16,-8-11 0 15,-5-9 0-15,-7-5 0 16,-4-4 0 0,-9 4 0-16,1 12 0 15,1 15 0-15,4 15 0 16,-2 22 0-16,1 18 0 15,1 16 0-15,7 22 0 16,4 16 0-16,17 18 0 16,15 11 0-16,13 5 0 15,9 3 0 1,7 1-276-16,49-6-1307 16,-47-3 0-16,-14-10 0 0</inkml:trace>
  <inkml:trace contextRef="#ctx0" brushRef="#br0" timeOffset="12825.77">16698 8061 5895 0,'-7'-14'255'16,"1"3"0"-16,0 0 0 0,-2 3 0 15,6 15 0-15,2 15 0 16,0 11 0 0,2 8 0-16,6 8 1 15,1 1-256-15,3-5 0 16,2-3-72-16,-2-5-210 15,-5-6-195-15,11-10-322 16,-16-8-513-16,-9-10 0 16,-8-15 0-16,-2-18 0 15</inkml:trace>
  <inkml:trace contextRef="#ctx0" brushRef="#br0" timeOffset="12990.76">16603 7657 4240 0,'-2'-29'414'0,"2"-5"1"16,0 1 1-16,-1 3-1 16,5 21-27-16,6 23-182 15,6 17-120-15,6 18-266 16,7-8-1100-16,2 32 0 16,1-1 0-16</inkml:trace>
  <inkml:trace contextRef="#ctx0" brushRef="#br0" timeOffset="13357.78">17053 8191 5196 0,'0'6'313'0,"0"3"0"16,0 7 0-16,0 5 0 15,0 5 0-15,0 1 0 16,0-4 0-16,0-4 0 15,0-7 0 1,0-6-135-16,0-3-178 0,3-7 0 16,2-8 0-1,5-5 0-15,8-10 0 16,10-10 0-16,1-6 0 16,2 0 0-16,3 8 0 15,-5 7 0-15,-2 12 0 16,-3 16 0-16,-3 13 0 15,-4 11 0-15,-5 11 0 16,-6 6 0-16,-1 6-244 16,-4-4-149-16,10-5-288 15,-4-2-693-15,6-11 0 16,6-12 0-16,8-7 0 16</inkml:trace>
  <inkml:trace contextRef="#ctx0" brushRef="#br0" timeOffset="13617.95">17668 8106 3985 0,'-4'-24'352'0,"0"-1"53"15,-8-1 36-15,-1 4 1 16,-1 17-1-16,-1 15 1 16,5 12-1-16,5 14 1 15,9 2-1 1,12 9-208-16,7 2-144 15,6-2-52-15,1-7-37 16,-4-3-88-16,-3-5-133 16,-9-7-79-16,-9-6-93 15,-7-3-99-15,-12-9-216 16,-5-14-489-16,-10 7 0 16,0-4 0-16,2-10 0 15</inkml:trace>
  <inkml:trace contextRef="#ctx0" brushRef="#br0" timeOffset="13813.95">17619 8201 2230 0,'2'-37'315'16,"-1"-7"103"-16,-1-2 199 16,2-4 0-16,-2 25-1 15,0 16 1 1,-7 13 0-16,-7 16-1 16,-6 15 1-16,-7 13-206 15,-5 12-110-15,2 7-125 16,2 1-397-16,3-4-138 15,7-2-223-15,8-25-819 16,1 7 0-16,9-15 0 16,9-11 0-16</inkml:trace>
  <inkml:trace contextRef="#ctx0" brushRef="#br0" timeOffset="14250.66">17846 7917 4586 0,'0'-37'386'0,"0"-3"0"16,1-1 0-16,-1 3 0 15,0 22-1-15,2 29 1 16,2 17 0-16,2 15 0 16,3 14 0-16,4 10-254 15,1 6-132-15,0 0 0 16,1-4 0-16,-1-4 0 15,-2-8-214-15,-3-11-113 16,2-8-133 0,-2-8-169-16,10-17-167 15,-6-8-357-15,0-2 1530 16,3-16-1065-16,-5-9 91 16,-9-5 85-16,1-10 56 15,1-16 268-15,-11 0 170 16,-2 0 170-16,-3 1 199 15,-3 9 189-15,-4 7-21 16,-2 11-84-16,0 10-92 16,-1 7-84-16,-1 8-90 15,0 9-124 1,3 6-158-16,11 6-271 16,5 5-769-16,10 4 0 15,9-6 0-15</inkml:trace>
  <inkml:trace contextRef="#ctx0" brushRef="#br0" timeOffset="14847.68">18209 8145 5140 0,'12'-11'318'16,"8"1"10"-16,7 1 0 15,12 2 0-15,0 16 0 16,-3 10 0-16,0 13 0 15,-12 1 0 1,-12 8 0-16,-5 0-229 16,-12-2-116-16,-9-7-107 15,-4-7 12-15,-1-8 19 16,-4-7 25-16,6-8 68 16,5-10 0-16,6-9 0 15,5-9 0-15,5-9 0 16,6-8 26-16,7-4 99 15,1-3-14-15,5 4-49 16,-3 10-168-16,-2 5-163 16,-4 12-90-16,-1 8-63 15,1 8-30 1,2-1-5-16,3 8 11 16,1 4 49-16,-5 4 77 15,-1 4 87-15,-2 9 194 16,-5 2 178-16,-3 3 176 15,1 1 106-15,0-1 32 16,5-2 3-16,5 0-9 16,8-6-51-16,6-4-75 15,1-7-58-15,1-8-49 16,-3-3-84-16,-8-6-85 16,-5-7-45-16,-5-7 0 15,-4-4 0 1,-5-9 0-16,1 0 0 15,-2 1-116-15,0 6-138 16,3 10-155-16,5 5-97 16,12 6-243-16,2 4-482 15,10 1 0-15,11 0 0 16,2-2 0-16</inkml:trace>
  <inkml:trace contextRef="#ctx0" brushRef="#br0" timeOffset="15277.62">19150 8088 4225 0,'0'-8'421'0,"0"-3"0"15,0 3 0-15,-7 1 1 16,-10 9-1-16,-6 8 0 16,-6 7 0-16,-2 10 0 15,5 4 0 1,9 4-271-16,7 0-287 16,5-1-96-16,10-5-56 15,9-7-74-15,8-5-62 16,7-10-34-16,3-5-37 15,1-9-4-15,-4-9 23 16,-3-15 82-16,-6-13 179 16,-3-17 159-16,-5-14 125 15,-2-16 212-15,-3-12 144 16,-4-3 36-16,-2-3 36 16,1 8 3-16,-2 15-22 15,-2 23-56 1,4 19-68-16,-1 28-63 15,4 28-69-15,5 26-137 16,6 22-84-16,5 22 0 16,2 13 0-16,-1 3 0 15,-5 1 0-15,-5-9 0 16,-6-4 0-16,-2-8-97 16,-3-9-173-16,7-13-203 15,9-12-313-15,2-10-527 16,2-15 0-16,-2-12 0 15</inkml:trace>
  <inkml:trace contextRef="#ctx0" brushRef="#br0" timeOffset="15433.71">19500 8211 2570 0,'-13'-35'252'15,"-10"-7"38"1,-9-4 42-16,-9-3 23 16,-8 24 8-16,1 12 2 15,-1 12-4-15,6 11-49 16,11 9-78-16,18 9-352 15,14-16-945-15,17 19 0 16,15-7 0-16,8-7 0 16</inkml:trace>
  <inkml:trace contextRef="#ctx0" brushRef="#br0" timeOffset="15761.63">19674 8088 5408 0,'0'-5'291'0,"-3"5"1"16,-1 2-1-16,-2 4 1 16,-1 6-1-16,3 9 1 15,1 0-1-15,3 2 1 16,1 0-19-16,2-1-372 16,0-5-315-16,4-4-207 15,-4-37-754-15,1 23 0 16,-2-6 0-16,-5-8 0 15,-36-10 6169-15,33 22-5374 16,-2-41 84 0,-3-11 98-16,2-3 83 15,29 1 64-15,-28 8 57 16,0 9 245-16,2 13 103 16,5 13 164-16,-1 7-25 15,10 12-364-15,6-1-1304 16</inkml:trace>
  <inkml:trace contextRef="#ctx0" brushRef="#br0" timeOffset="16314.78">20028 8013 5074 0,'0'0'297'0,"-3"3"30"16,-7 3 1-16,-8 7-1 15,-7 6 1-15,-7 8-1 16,3 3 1-16,6-2-1 16,14 1 1-16,9-6-160 15,12-4-136-15,12-9-32 16,7-6 0-16,1-6 0 16,4-9 0-16,-5-7 0 15,-6-7 0-15,-5-4 0 16,-6 1 0-1,-7 3 0-15,-3 7 0 16,-2 10 0-16,-2 5 0 16,-2 9 0-16,2 7 0 15,4 5 0-15,3 5 0 16,3-2 0-16,10-2 0 16,4-5 0-16,8-9 0 15,4-3 0-15,0-6 0 16,-3-9 0-16,-2-7 0 15,0-8 0-15,-1-10 0 16,-2-2 0-16,-2 2 0 16,-6 6 0-1,-1 7 0-15,-6 13 0 16,0 12 0-16,-8 10 0 16,-2 15 0-16,-4 11 0 15,-5 8 0-15,-2 4 0 16,6 0 0-16,-2-5-266 15,15-5-398-15,7-11-788 16,14-14 0-16,15-7 0 16,21-9 0-16</inkml:trace>
  <inkml:trace contextRef="#ctx0" brushRef="#br0" timeOffset="16490.43">21223 7949 6791 0,'0'-21'156'15,"0"-3"-1"-15,0 0 1 16,0 1-1-16,0 13 1 16,-1 16-1-16,-3 7-367 15,-5 0-1290-15,-3 18 0 16,-10 1 0-16,-11 5 0 16</inkml:trace>
  <inkml:trace contextRef="#ctx0" brushRef="#br0" timeOffset="16938">13938 9618 5357 0,'-147'-13'83'0,"-47"-4"136"16,-29-2 70-1,-21-4 0-15,92 3 0 16,42 7 0-16,47 4 0 15,32 1 0-15,30 3 0 16,41 4-57-16,57 2-25 16,69 4-137-16,73 0-70 15,84 3 0-15,58-3 0 16,47 5 0-16,21 0 0 16,8 7 0-16,-17 4 0 15,-33 12-43 1,-55 0-224-16,-60 5-126 15,-70-4-206-15,-67-12-778 16,-69 0 0-16,-52-7 0 16,-62-5 0-16</inkml:trace>
  <inkml:trace contextRef="#ctx0" brushRef="#br0" timeOffset="17170.46">14439 9876 4492 0,'-192'6'395'15,"-43"-1"-1"-15,-22 2 0 16,-4 0 1-16,148-1-1 16,82-4 0-1,110 1 0-15,114-11 1 16,126 0-1-16,128-1-244 16,117 4-361-16,132-1-595 15,-13 14-628-15,-5-5 0 16,52-31 0-1,49-11 0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6.006"/>
    </inkml:context>
    <inkml:brush xml:id="br0">
      <inkml:brushProperty name="width" value="0.1" units="cm"/>
      <inkml:brushProperty name="height" value="0.1" units="cm"/>
      <inkml:brushProperty name="color" value="#E71224"/>
    </inkml:brush>
  </inkml:definitions>
  <inkml:trace contextRef="#ctx0" brushRef="#br0">1 1 25654,'2'24'3161,"33"229"445,-17 130-3260,-19-355-372,0-21-119,0 0-1,0 0 0,1-1 0,0 1 0,1 0 1,-1 0-1,1-1 0,0 1 0,5 12 1,15 3-3044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6.346"/>
    </inkml:context>
    <inkml:brush xml:id="br0">
      <inkml:brushProperty name="width" value="0.1" units="cm"/>
      <inkml:brushProperty name="height" value="0.1" units="cm"/>
      <inkml:brushProperty name="color" value="#E71224"/>
    </inkml:brush>
  </inkml:definitions>
  <inkml:trace contextRef="#ctx0" brushRef="#br0">1 48 19034,'0'-13'1520,"1"0"4,6 1 0,12 3-4,11 12 4,12 13 1,14 10-5,7 9 4,-2 4 0,1 4-1496,-9 0-28,-10-6-568,-8 0-640,-10-8-1196,-8-35-3313,-4 17 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6.684"/>
    </inkml:context>
    <inkml:brush xml:id="br0">
      <inkml:brushProperty name="width" value="0.1" units="cm"/>
      <inkml:brushProperty name="height" value="0.1" units="cm"/>
      <inkml:brushProperty name="color" value="#E71224"/>
    </inkml:brush>
  </inkml:definitions>
  <inkml:trace contextRef="#ctx0" brushRef="#br0">362 22 23334,'0'-10'1048,"0"3"0,-1 4 0,-7 1 1,-3 16-1,-15 13 0,-12 11 0,-14 11 0,-3 6-304,0 5-1788,5-2-956,19-13-3881,8-2 1,12-10-1,11-18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7.016"/>
    </inkml:context>
    <inkml:brush xml:id="br0">
      <inkml:brushProperty name="width" value="0.1" units="cm"/>
      <inkml:brushProperty name="height" value="0.1" units="cm"/>
      <inkml:brushProperty name="color" value="#E71224"/>
    </inkml:brush>
  </inkml:definitions>
  <inkml:trace contextRef="#ctx0" brushRef="#br0">0 26 21234,'3'-25'2791,"-3"25"-2744,1 0 1,-1 0-1,0 0 0,0 0 1,0 0-1,0 0 1,1 0-1,-1 0 0,0 0 1,0 0-1,0 0 1,0 0-1,1 0 0,-1 0 1,0 0-1,0 0 1,0 0-1,0 0 0,1 0 1,-1 0-1,0 0 1,0 0-1,0 0 0,0 0 1,1 0-1,-1 0 1,0 0-1,0 0 0,0 0 1,0 0-1,0 1 1,1-1-1,-1 0 1,0 0-1,0 0 0,0 0 1,0 0-1,0 0 1,0 1-1,0-1 0,1 0 1,-1 0-1,0 0 1,0 0-1,0 1 0,0-1 1,0 0-1,0 0 1,0 0-1,0 0 0,0 1 1,0-1-1,0 0 1,0 0-1,3 8 411,-1-1 0,1 1 0,-2-1 0,3 11 0,6 112 1547,-8 203 0,-5-105-5487,3-189-1145,0-13-1750,5 36 0,0-36 349</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47.354"/>
    </inkml:context>
    <inkml:brush xml:id="br0">
      <inkml:brushProperty name="width" value="0.1" units="cm"/>
      <inkml:brushProperty name="height" value="0.1" units="cm"/>
      <inkml:brushProperty name="color" value="#E71224"/>
    </inkml:brush>
  </inkml:definitions>
  <inkml:trace contextRef="#ctx0" brushRef="#br0">70 299 24558,'0'-27'3447,"0"31"-2467,1 40 978,-2 47-436,10 209-2363,-5-279-156</inkml:trace>
  <inkml:trace contextRef="#ctx0" brushRef="#br0" timeOffset="1">190 235 20270,'6'-40'1388,"3"-7"0,10-6 0,13-1 0,13 24 0,10 20 1,8 16-1,1 21 0,-9 16 4,-18 12-1392,-21 12 0,-42 6-636,-43-7-5789,-49 0 1,-42-14-1,-58-12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6.134"/>
    </inkml:context>
    <inkml:brush xml:id="br0">
      <inkml:brushProperty name="width" value="0.1" units="cm"/>
      <inkml:brushProperty name="height" value="0.1" units="cm"/>
      <inkml:brushProperty name="color" value="#E71224"/>
    </inkml:brush>
  </inkml:definitions>
  <inkml:trace contextRef="#ctx0" brushRef="#br0">1 97 9861,'6'4'6268,"16"-4"-4939,-14-1-633,838-24 10513,-386 1-8406,281-20-2202,-717 43-601,-19 2 0,-1-1 0,1 0 0,0 0 0,0-1 0,-1 0 0,9-2 0,-7 3-2256,3-2-1294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7.068"/>
    </inkml:context>
    <inkml:brush xml:id="br0">
      <inkml:brushProperty name="width" value="0.1" units="cm"/>
      <inkml:brushProperty name="height" value="0.1" units="cm"/>
      <inkml:brushProperty name="color" value="#E71224"/>
    </inkml:brush>
  </inkml:definitions>
  <inkml:trace contextRef="#ctx0" brushRef="#br0">104 21 11713,'-41'-21'12490,"41"22"-12296,-4 13 1240,-17 150 3725,10 2-3380,2 168-1924,8-289 288,1-17-143,-6 91 0,2-109-1369,0-18-882,3 7 1567,1-1 1,-1 0-1,1 1 0,0-1 0,0 0 0,0 0 0,0 1 0,0-1 0,0 0 0,0 1 0,1-1 1,-1 0-1,1 1 0,-1-1 0,2-2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5.999"/>
    </inkml:context>
    <inkml:brush xml:id="br0">
      <inkml:brushProperty name="width" value="0.1" units="cm"/>
      <inkml:brushProperty name="height" value="0.1" units="cm"/>
      <inkml:brushProperty name="color" value="#004F8B"/>
    </inkml:brush>
  </inkml:definitions>
  <inkml:trace contextRef="#ctx0" brushRef="#br0">392 204 19686,'-69'15'3394,"-140"11"0,207-26-3272,1 0 0,-1 0 0,0 1 0,1-1 0,-1 0 0,1-1-1,-1 1 1,1 0 0,-1 0 0,0-1 0,1 1 0,-1-1 0,1 1 0,-1-1 0,1 1 0,0-1 0,-1 0 0,1 0 0,0 0 0,-1 0 0,1 0 0,0 0 0,0 0 0,0 0 0,0 0 0,0-1 0,-1-1 0,1 0-24,1 1 0,-1-1 0,1 1 0,0-1-1,0 0 1,0 1 0,0-1 0,1 0 0,-1 1 0,1-1 0,-1 1 0,1-1 0,0 1 0,0-1 0,0 1 0,2-4 0,4-7 16,0 1 1,1 0-1,1 0 0,0 0 0,0 2 1,1-1-1,0 1 0,1 0 0,1 1 1,17-11-1,-18 13-118,0 1 1,0 0 0,1 0-1,0 2 1,0-1 0,0 2-1,1-1 1,-1 2 0,1 0-1,-1 0 1,1 1-1,16 1 1,-24 0 3,1 1 0,-1-1 0,1 1 0,-1 1 0,0-1 0,1 1 0,-1 0 0,0 0 0,0 1 0,0-1 0,-1 1 0,1 0 0,-1 0 0,1 1 0,-1-1 0,0 1 0,0 0 0,-1 0 0,1 1 0,-1-1 0,0 1 0,0-1 0,0 1 0,-1 0 0,1 0 0,-1 0 0,0 0 0,1 8 0,2 12 0,0 0 0,-2 1 0,-1 0 0,-1 44 0,-1-47 0,0 3 0,-1 1 0,-2-1 0,0 0 0,-12 47 0,10-59 0,1-1 0,-2-1 0,0 1 0,0-1 0,-1 0 0,0 0 0,-1-1 0,-1 0 0,0-1 0,0 1 0,-12 9 0,3-6 0,0 0 0,-1-1 0,0-1 0,-1 0 0,-1-2 0,0 0 0,0-2 0,-1 0 0,0-1 0,0-1 0,0-2 0,-44 5 0,62-9 0,1 0 0,0 0 0,-1 0 0,1 0 0,0-1 0,-1 1 0,1-1 0,0 0 0,0 0 0,-1 0 0,1 0 0,0-1 0,0 1 0,0-1 0,1 0 0,-1 1 0,-3-5 0,3 4 0,1-1 0,0 0 0,0 0 0,1-1 0,-1 1 0,1 0 0,-1 0 0,1-1 0,0 1 0,1-1 0,-1 1 0,0-1 0,1 0 0,0 1 0,0-1 0,0-3 0,0 1 0,1 0 0,-1 1 0,1-1 0,0 0 0,0 1 0,1-1 0,0 1 0,0-1 0,0 1 0,1 0 0,-1 0 0,1 0 0,0 0 0,1 0 0,5-5 0,-3 4 0,1 0 0,0 0 0,0 1 0,0 0 0,1 1 0,-1-1 0,1 2 0,0-1 0,11-3 0,4 1 0,0 1 0,0 1 0,1 0 0,-1 2 0,1 1 0,39 3 0,-56-2-4,1 0 0,-1 1 1,0 0-1,1 1 0,-1-1 0,0 1 0,0 1 1,0-1-1,0 1 0,-1 0 0,1 1 1,-1 0-1,0 0 0,0 0 0,0 1 0,0-1 1,-1 1-1,0 1 0,0-1 0,0 1 0,-1 0 1,0 0-1,0 0 0,4 8 0,-1 5-263,-5-13-5,0-1 0,0 0 0,1 1 0,0-1 0,-1 0 0,7 7 0,0-2-1513,-1-1 0,1-1 0,16 13 0,-20-18 761,0 0 1,-1 0 0,1 0-1,0-1 1,0 0 0,0 0 0,1 0-1,-1-1 1,0 1 0,1-1-1,7 0 1,28-3-4509</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7.631"/>
    </inkml:context>
    <inkml:brush xml:id="br0">
      <inkml:brushProperty name="width" value="0.1" units="cm"/>
      <inkml:brushProperty name="height" value="0.1" units="cm"/>
      <inkml:brushProperty name="color" value="#E71224"/>
    </inkml:brush>
  </inkml:definitions>
  <inkml:trace contextRef="#ctx0" brushRef="#br0">8 94 8205,'-7'-17'16233,"21"13"-15800,585-42 6474,-243 21-5918,-354 24-767,9 0-1702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58.262"/>
    </inkml:context>
    <inkml:brush xml:id="br0">
      <inkml:brushProperty name="width" value="0.1" units="cm"/>
      <inkml:brushProperty name="height" value="0.1" units="cm"/>
      <inkml:brushProperty name="color" value="#E71224"/>
    </inkml:brush>
  </inkml:definitions>
  <inkml:trace contextRef="#ctx0" brushRef="#br0">18 2 11629,'0'0'184,"-1"0"-1,0-1 1,1 1-1,-1 0 1,1 0-1,-1 0 1,0 0 0,1 0-1,-1 0 1,0 0-1,1 0 1,-1 0-1,1 0 1,-1 0-1,0 1 1,1-1-1,-1 0 1,1 0 0,-1 0-1,1 1 1,-1-1-1,0 0 1,1 1-1,-1-1 1,1 1-1,0-1 1,-1 0 0,1 1-1,-1-1 1,0 2-1,2-1 80,0 0 0,0 1-1,1-1 1,-1 0 0,0 0-1,0 0 1,0 0 0,1 0-1,-1 0 1,1 0 0,-1 0-1,1-1 1,1 2 0,25 11 1110,-1-2 1,2-1-1,44 10 1,95 12 1656,-133-27-2357,61 9 1000,52 9-773,-149-19-900,-9 3 0,-17 7 0,24-12 0,-48 25 6,-92 69 1,-37 51-163,175-143-78,0 0 0,0 0 0,1 1 0,-1 0 1,1 0-1,-6 9 0,2 15-3781,8-27 3659,-1 0 0,1 0 0,-1 0 1,1-1-1,-1 1 0,1 0 1,-1 0-1,0 0 0,0 0 0,0-1 1,0 1-1,0 0 0,0-1 1,-1 1-1,1-1 0,0 1 0,-1-1 1,1 0-1,-1 0 0,0 1 0,-1 0 1,-26 11-6026,9-15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0.435"/>
    </inkml:context>
    <inkml:brush xml:id="br0">
      <inkml:brushProperty name="width" value="0.1" units="cm"/>
      <inkml:brushProperty name="height" value="0.1" units="cm"/>
      <inkml:brushProperty name="color" value="#E71224"/>
    </inkml:brush>
  </inkml:definitions>
  <inkml:trace contextRef="#ctx0" brushRef="#br0">409 34 23322,'0'-16'1161,"0"-2"1917,0 19-3001,-1-1-1,0 0 0,1 1 0,-1-1 0,1 0 0,-1 1 1,1-1-1,-1 1 0,1-1 0,-1 0 0,1 1 1,-1-1-1,1 1 0,0 0 0,-1-1 0,1 1 0,0-1 1,0 1-1,-1-1 0,1 1 0,0 0 0,0-1 0,0 1 1,0 0-1,-1-1 0,1 2 0,-47 93 1628,-70 102 0,1-2-2068,91-149 399,3 2 0,-22 65 0,38-96-349,1 0 0,0 1-1,1 0 1,1-1 0,1 2 0,1-1 0,0 0 0,3 31-1,18 13-4270,-16-54 3061,-1 0 0,1-1 0,1 1 0,0-1 0,7 9-1,8-1-3875,2-9-1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0.781"/>
    </inkml:context>
    <inkml:brush xml:id="br0">
      <inkml:brushProperty name="width" value="0.1" units="cm"/>
      <inkml:brushProperty name="height" value="0.1" units="cm"/>
      <inkml:brushProperty name="color" value="#E71224"/>
    </inkml:brush>
  </inkml:definitions>
  <inkml:trace contextRef="#ctx0" brushRef="#br0">1 90 17678,'2'-7'414,"2"-1"235,-1-1 1,1 0 0,1 1-1,0 0 1,0 0-1,7-9 1,-10 16-524,-1-1 0,1 1 0,0-1 0,0 1 1,-1 0-1,1 0 0,0 0 0,0 0 0,0 0 0,1 0 0,-1 1 0,0-1 0,0 0 0,0 1 1,0 0-1,1 0 0,-1-1 0,0 1 0,0 1 0,1-1 0,-1 0 0,0 0 0,0 1 1,0-1-1,0 1 0,1 0 0,-1 0 0,0 0 0,0 0 0,0 0 0,3 2 0,7 5 275,-1 1 0,1-1 0,-1 2 0,-1 0 0,0 0 0,0 1 0,-1 0 0,-1 0 0,0 1 0,0 0 0,9 21-1,5 17 216,27 91-1,-16-40-564,76 177-2245,-108-274 1748,1 0 0,-1-1 0,1 1-1,0 0 1,1-1 0,-1 1-1,0-1 1,1 0 0,0 0-1,0 0 1,6 5 0,1 1-1826,-10-9 2126,1 0 0,2 6-2194,-3-6 2193,1 1 1,-1-1 0,0 0 0,0 1-1,0-1 1,0 1 0,0-1 0,0 0 0,0 1-1,-1-1 1,1 1 0,0-1 0,0 0-1,0 1 1,0-1 0,0 1 0,-1-1-1,1 0 1,0 1 0,-1 0-293,-16 7-5030,-10-6-263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1.117"/>
    </inkml:context>
    <inkml:brush xml:id="br0">
      <inkml:brushProperty name="width" value="0.1" units="cm"/>
      <inkml:brushProperty name="height" value="0.1" units="cm"/>
      <inkml:brushProperty name="color" value="#E71224"/>
    </inkml:brush>
  </inkml:definitions>
  <inkml:trace contextRef="#ctx0" brushRef="#br0">0 178 17482,'22'-4'564,"27"-3"96,26-5 20,38-5 16,24-4-4,18-3-208,4 6-660,27-8-4040,-60 2-1,-29-1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1.667"/>
    </inkml:context>
    <inkml:brush xml:id="br0">
      <inkml:brushProperty name="width" value="0.1" units="cm"/>
      <inkml:brushProperty name="height" value="0.1" units="cm"/>
      <inkml:brushProperty name="color" value="#E71224"/>
    </inkml:brush>
  </inkml:definitions>
  <inkml:trace contextRef="#ctx0" brushRef="#br0">1 144 23106,'3'13'6068,"12"96"-3550,-2-6-1725,31 415-511,-46-623-282,0-168 0,3 260 0,16-181 0,-14 171 0,2 1 0,0-1 0,2 1 0,1 0 0,0 0 0,15-26 0,-17 39 0,-1 1 0,2 0 0,-1 0 0,1 0 0,0 1 0,1 0 0,-1 1 0,1-1 0,1 2 0,-1-1 0,1 1 0,0 0 0,0 1 0,1 0 0,11-3 0,-7 3 0,1 0 0,0 1 0,0 1 0,-1 1 0,1 0 0,0 1 0,0 0 0,0 1 0,24 5 0,-34-5 0,0 1 0,1-1 0,-1 1 0,0 0 0,0 0 0,-1 1 0,1-1 0,0 1 0,-1 0 0,1 0 0,-1 1 0,5 5 0,-7-7 0,0 0 0,-1 0 0,1 1 0,-1-1 0,1 1 0,-1-1 0,0 1 0,0-1 0,0 1 0,-1 0 0,1 0 0,-1-1 0,1 1 0,-1 0 0,0 0 0,0 0 0,0-1 0,0 1 0,-1 0 0,1 0 0,-1-1 0,1 1 0,-1 0 0,0-1 0,-2 4 0,-3 6 0,-1 0 0,0 0 0,-1-1 0,0 0 0,-1-1 0,0 0 0,-1 0 0,-15 12 0,-92 61 0,8-18 0,46-28 0,-63 48 0,124-84 0,0 1 0,1-1 0,-1 0 0,0 1 0,0-1 0,1 1 0,-1-1 0,1 1 0,0 0 0,-1 0 0,1 0 0,0 0 0,0 0 0,0 0 0,0 0 0,0 0 0,0 2 0,2-2 0,-1-1 0,1 0 0,-1 1 0,1-1 0,0 0 0,0 1 0,-1-1 0,1 0 0,0 0 0,0 1 0,0-1 0,1 0 0,-1 0 0,0 0 0,0 0 0,0-1 0,1 1 0,-1 0 0,1 0 0,-1-1 0,0 1 0,1-1 0,-1 1 0,3-1 0,80 29-725,148 28 0,-56-16-8706,-94-23-1506,-52-14 5469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2.395"/>
    </inkml:context>
    <inkml:brush xml:id="br0">
      <inkml:brushProperty name="width" value="0.1" units="cm"/>
      <inkml:brushProperty name="height" value="0.1" units="cm"/>
      <inkml:brushProperty name="color" value="#E71224"/>
    </inkml:brush>
  </inkml:definitions>
  <inkml:trace contextRef="#ctx0" brushRef="#br0">0 317 20670,'0'-85'6721,"3"108"-2116,7 19-3695,1 5-1049,-1 15 139,-2 0 0,-3 0 0,-3 1 0,-2 0 0,-3-1 0,-13 73 0,16-135 0,0 1 0,0-1 0,0 1 0,0-1 0,0 1 0,0-1 0,0 1 0,0-1 0,0 1 0,0-1 0,0 0 0,0 1 0,0-1 0,-1 1 0,1-1 0,0 1 0,0-1 0,-1 0 0,1 1 0,0-1 0,0 1 0,-1-1 0,1 0 0,0 1 0,-1-1 0,1 0 0,-1 0 0,1 1 0,-1-1 0,-4-14 0,-2-42 0,6 49 0,-7-471 0,9 442 0,-1 23 0,0 5 0,0 0 0,0 0 0,1-1 0,0 1 0,1 0 0,3-10 0,-5 17 0,1-1 0,0 1 0,0-1 0,0 1 0,0-1 0,0 1 0,0-1 0,0 1 0,1 0 0,-1 0 0,0 0 0,1 0 0,-1 0 0,1 0 0,-1 0 0,1 0 0,0 0 0,-1 1 0,1-1 0,0 1 0,-1-1 0,1 1 0,0 0 0,0 0 0,-1-1 0,1 1 0,0 0 0,0 1 0,-1-1 0,1 0 0,0 0 0,0 1 0,2 0 0,19 6 0,0 1 0,-1 1 0,0 1 0,-1 1 0,0 1 0,35 26 0,-36-24 0,2 0 0,-1-1 0,1 0 0,1-2 0,0-1 0,27 8 0,-45-17 0,0 0 0,1 0 0,-1 0 0,1-1 0,-1 0 0,1 0 0,0 0 0,-1-1 0,1 1 0,-1-1 0,0-1 0,1 1 0,-1-1 0,0 0 0,0 0 0,5-3 0,-3 1 0,0-1 0,-1 0 0,0-1 0,0 1 0,0-1 0,0 0 0,-1-1 0,0 1 0,7-13 0,2-10 0,-1-1 0,-1 0 0,-1 0 0,8-43 0,-17 65 0,15-70 0,-17 162-991,5 308 2537,4-261-5655,6-2-6022,-8-72 3770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4.539"/>
    </inkml:context>
    <inkml:brush xml:id="br0">
      <inkml:brushProperty name="width" value="0.1" units="cm"/>
      <inkml:brushProperty name="height" value="0.1" units="cm"/>
      <inkml:brushProperty name="color" value="#E71224"/>
    </inkml:brush>
  </inkml:definitions>
  <inkml:trace contextRef="#ctx0" brushRef="#br0">187 6 15085,'-8'-3'1189,"-2"1"2359,0 15-833,-1 7-897,1 1-1,-10 30 1,-21 102 957,33-118-2158,-14 67 134,-15 211 1,27 107-870,12-339 118,-2-81 0,1 0 0,-1 1 0,0-1 0,1 0 0,-1 0 0,0 0 0,1 0 0,-1 1 0,1-1 0,-1 0 0,0 0 0,1 0 0,-1 0 0,1 0 0,-1 0 0,0 0 0,1 0 0,-1 0 0,0 0 0,1 0 0,-1 0 0,1-1 0,-1 1 0,0 0 0,1 0 0,-1 0 0,1-1 0,1 1 0,776-119 0,-644 109 773,-71 5-2210,-2-1-6804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4.920"/>
    </inkml:context>
    <inkml:brush xml:id="br0">
      <inkml:brushProperty name="width" value="0.1" units="cm"/>
      <inkml:brushProperty name="height" value="0.1" units="cm"/>
      <inkml:brushProperty name="color" value="#E71224"/>
    </inkml:brush>
  </inkml:definitions>
  <inkml:trace contextRef="#ctx0" brushRef="#br0">7 37 14245,'-4'-17'1565,"3"16"-1325,1 1-1,0-1 1,-1 1-1,1-1 1,0 0-1,0 1 1,0-1-1,0 0 1,0 1-1,-1-1 1,1 0-1,0 1 0,0-1 1,0 1-1,1-1 1,-1 0-1,0 1 1,0-1-1,0 0 1,0 1-1,1-1 1,-1 0-1,2 0 89,0 0 0,0 1 0,0-1 0,-1 1 0,1 0 0,0-1 0,0 1 0,0 0 0,0 0 0,0 0 0,4 1 0,117 5 3455,-27 2-2124,97 21 1,-187-28-1583,3 1-15,-1-1-1,1 2 1,-1-1 0,13 7 0,-19-9-62,-1 1 1,0-1 0,0 1-1,0 0 1,1 0 0,-1-1 0,0 1-1,0 0 1,0 0 0,0 0-1,-1 0 1,1 0 0,0 0-1,0 0 1,-1 1 0,1-1-1,0 0 1,-1 0 0,1 1-1,-1-1 1,0 0 0,1 1-1,-1-1 1,0 0 0,0 1-1,0-1 1,0 0 0,0 1 0,0-1-1,0 0 1,0 1 0,0-1-1,-1 0 1,1 1 0,-1-1-1,0 2 1,-3 5-1,-1 1 0,0-1 0,0 1 0,-1-2 0,0 1 0,-8 8 0,-50 44 0,34-33 0,-122 123 529,84-65-3502,52-63-3133,-22 45-1,26-41 70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9.990"/>
    </inkml:context>
    <inkml:brush xml:id="br0">
      <inkml:brushProperty name="width" value="0.1" units="cm"/>
      <inkml:brushProperty name="height" value="0.1" units="cm"/>
      <inkml:brushProperty name="color" value="#E71224"/>
    </inkml:brush>
  </inkml:definitions>
  <inkml:trace contextRef="#ctx0" brushRef="#br0">233 3 16317,'-6'-1'510,"1"0"0,0 1 0,-1-1 0,1 1 0,0 0 0,-1 1 0,-9 1 0,12-1-356,1 0-1,0 1 0,0-1 0,0 0 0,-1 1 1,2-1-1,-1 1 0,0 0 0,0 0 0,0-1 1,1 1-1,-1 0 0,1 0 0,0 1 0,-1-1 1,1 0-1,0 0 0,0 1 0,-1 3 0,-7 29 776,1-1 0,2 1 0,2 1 0,1-1 0,1 39 0,-1 3 229,-53 430 1455,10-132-2652,39-106 39,7-200 0,0-68 0,1-1 0,-1 1 0,0-1 0,1 1 0,-1-1 0,0 1 0,1-1 0,-1 1 0,1-1 0,-1 1 0,1-1 0,-1 1 0,1-1 0,-1 0 0,1 1 0,-1-1 0,1 0 0,0 0 0,-1 0 0,1 1 0,-1-1 0,1 0 0,0 0 0,-1 0 0,1 0 0,0 0 0,-1 0 0,1 0 0,0 0 0,-1 0 0,1 0 0,-1 0 0,2-1 0,30-4 0,-25 4 0,646-92 0,-220 35 0,-268 30 0,-227-39-26778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6.338"/>
    </inkml:context>
    <inkml:brush xml:id="br0">
      <inkml:brushProperty name="width" value="0.1" units="cm"/>
      <inkml:brushProperty name="height" value="0.1" units="cm"/>
      <inkml:brushProperty name="color" value="#004F8B"/>
    </inkml:brush>
  </inkml:definitions>
  <inkml:trace contextRef="#ctx0" brushRef="#br0">0 29 30811,'0'-7'216,"0"-2"0,0 2 4,0 2-1656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0.329"/>
    </inkml:context>
    <inkml:brush xml:id="br0">
      <inkml:brushProperty name="width" value="0.1" units="cm"/>
      <inkml:brushProperty name="height" value="0.1" units="cm"/>
      <inkml:brushProperty name="color" value="#E71224"/>
    </inkml:brush>
  </inkml:definitions>
  <inkml:trace contextRef="#ctx0" brushRef="#br0">50 15 18274,'0'-1'108,"0"1"0,0-1 0,0 0 1,0 1-1,1-1 0,-1 1 1,0-1-1,0 0 0,1 1 0,-1-1 1,0 1-1,1-1 0,-1 0 0,0 1 1,1-1-1,-1 1 0,1-1 1,-1 1-1,1 0 0,-1-1 0,1 1 1,0 0-1,-1-1 0,1 1 0,-1 0 1,1-1-1,0 1 0,-1 0 0,1 0 1,0 0-1,-1 0 0,1 0 1,0-1-1,-1 1 0,1 0 0,0 1 1,0-1-1,31 4 1182,-28-3-1022,33 7 855,0 1 1,-1 2 0,38 17 0,-64-24-910,-1 0 0,1 1 0,-1 0 0,0 1 0,0 0 0,0 1 1,-1 0-1,0 0 0,-1 0 0,1 1 0,-1 0 0,-1 1 0,0-1 0,0 1 0,9 19 0,-13-19-164,0-1 0,-1 0 0,1 1 0,-2-1 0,1 0 0,-1 1 0,-1-1 0,1 1 0,-2-1 0,1 0-1,-1 1 1,0-1 0,-1 0 0,0 0 0,0 0 0,0-1 0,-1 1 0,-8 10 0,-5 9-62,-2-2 0,0 0 0,-39 36 0,-77 64-1138,129-120 1007,-6 6-627,0 0 0,-18 11 0,2-6-2176,24-15 2353,0 1-1,0 0 0,0 0 0,1 1 1,-1-1-1,1 1 0,0-1 0,0 1 0,0 0 1,0 0-1,0 1 0,1-1 0,-4 6 1,5-8 134,-1 1 0,1 0 0,0 0 0,0 1 1,0-1-1,0 0 0,1 0 0,-1 0 0,0 1 1,1-1-1,0 0 0,-1 4 0,2-5 33,-1 1 0,1-1 0,0 1 0,-1-1 0,1 0 0,0 1 0,0-1 0,0 0 0,0 1 0,0-1 0,0 0 0,1 0 0,1 2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3.358"/>
    </inkml:context>
    <inkml:brush xml:id="br0">
      <inkml:brushProperty name="width" value="0.1" units="cm"/>
      <inkml:brushProperty name="height" value="0.1" units="cm"/>
      <inkml:brushProperty name="color" value="#E71224"/>
    </inkml:brush>
  </inkml:definitions>
  <inkml:trace contextRef="#ctx0" brushRef="#br0">174 1 19274,'1'105'7838,"-9"244"-2872,-17-166-4642,-55 201 0,70-340-283,-7 27-41,4 1 0,3 1 0,-2 81 0,12-153 0,0 0 0,0 0 0,0 0 0,0 0 0,0 0 0,0 0 0,0 0 0,1 0 0,-1 0 0,0 0 0,0-1 0,1 1 0,-1 0 0,0 0 0,1 0 0,-1 0 0,1 0 0,0 0 0,-1-1 0,2 2 0,21 2 0,40-7 0,66-12 0,-27 2 0,1089-47-253,-1192 45-6152,1 10 4979,-1 1 1,0-1-1,0 1 1,0-1-1,-1 1 0,1-1 1,-1 1-1,0 0 1,-4-6-1,-13-21-4498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3.690"/>
    </inkml:context>
    <inkml:brush xml:id="br0">
      <inkml:brushProperty name="width" value="0.1" units="cm"/>
      <inkml:brushProperty name="height" value="0.1" units="cm"/>
      <inkml:brushProperty name="color" value="#E71224"/>
    </inkml:brush>
  </inkml:definitions>
  <inkml:trace contextRef="#ctx0" brushRef="#br0">106 27 17226,'-21'-19'1526,"21"19"-1485,0 0 0,0 0 1,0 0-1,0-1 0,0 1 1,-1 0-1,1 0 0,0 0 1,0-1-1,0 1 0,0 0 1,0 0-1,0 0 0,0-1 1,0 1-1,0 0 0,0 0 1,0-1-1,0 1 0,0 0 1,0 0-1,0 0 0,1-1 1,-1 1-1,0 0 1,0 0-1,0 0 0,0 0 1,0-1-1,0 1 0,0 0 1,1 0-1,-1 0 0,0 0 1,0 0-1,0-1 0,0 1 1,1 0-1,-1 0 0,0 0 1,0 0-1,0 0 0,1 0 1,-1 0-1,0 0 0,0 0 1,0 0-1,1 0 0,-1 0 1,0 0-1,8-1 593,0 1 0,-1 1 0,1-1 0,10 3 0,39 7 1840,66 19 0,-97-21-1855,-1 2 0,0 0 0,0 1 0,42 27 1,-63-36-585,0 1 1,-1 0-1,1 0 1,-1 0-1,1 0 1,-1 1-1,0-1 1,0 1 0,-1 0-1,1-1 1,-1 1-1,0 1 1,0-1-1,0 0 1,0 0-1,-1 1 1,0-1-1,0 1 1,1 8 0,-2-5-38,0-1 1,-1 0 0,0 0-1,0 0 1,-1-1-1,0 1 1,0 0 0,-1 0-1,0-1 1,0 0 0,0 1-1,-7 8 1,-5 6-1,-2 0-1,0 0 1,-1-2-1,-25 21 1,-89 62 69,-6 7-1192,118-92 770,-42 43-6238,57-54 4996,0 1-1,0-1 1,1 1-1,-1 1 1,2-1-1,-1 0 1,-5 16-1,5-6-4378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9.724"/>
    </inkml:context>
    <inkml:brush xml:id="br0">
      <inkml:brushProperty name="width" value="0.1" units="cm"/>
      <inkml:brushProperty name="height" value="0.1" units="cm"/>
      <inkml:brushProperty name="color" value="#E71224"/>
    </inkml:brush>
  </inkml:definitions>
  <inkml:trace contextRef="#ctx0" brushRef="#br0">266 1 21950,'-3'80'4138,"-19"123"0,-31 77-1980,26-151-1775,-6 21-383,-70 192 0,97-325 0,3-9 0,0-1 0,0 0 0,1 1 0,0-1 0,0 1 0,1 0 0,0 0 0,0 0 0,1 0 0,1 11 0,9-18 0,353-25 0,-128 5 0,679-1-51,-968-11-21032,23 9 15275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0.057"/>
    </inkml:context>
    <inkml:brush xml:id="br0">
      <inkml:brushProperty name="width" value="0.1" units="cm"/>
      <inkml:brushProperty name="height" value="0.1" units="cm"/>
      <inkml:brushProperty name="color" value="#E71224"/>
    </inkml:brush>
  </inkml:definitions>
  <inkml:trace contextRef="#ctx0" brushRef="#br0">17 51 14893,'-2'-2'350,"1"0"-1,-1 0 1,1 0-1,-1 0 1,1-1-1,0 1 1,-1 0 0,1-1-1,0 1 1,1-1-1,-1 1 1,0-4-1,1 5-234,0 0 0,0 0 0,0 0 0,1 0 0,-1 0 0,0 1 0,1-1 0,-1 0 0,1 0 0,-1 1 0,1-1 0,-1 0 0,1 1 0,-1-1 0,1 0 0,0 1 0,-1-1 0,1 1 0,0-1 0,-1 1 0,1-1 0,0 1 0,0 0 0,0-1 0,-1 1 0,1 0 0,0 0 0,0-1 0,0 1 0,0 0 0,0 0 0,-1 0 0,1 0 0,0 0 0,0 0 0,0 0 0,1 1 0,29-1 1491,0 2-1,1 1 1,58 14 0,89 35 188,-141-40-1548,64 22 180,-93-30-418,-1 0 0,1 0 0,-1 0 0,-1 1 0,1 0-1,-1 1 1,1 0 0,11 12 0,-17-15-8,0 0 0,-1 0 0,1 0 0,-1 0 0,1 1 0,-1-1 0,0 0 0,0 1 0,0-1 0,-1 1 0,1-1 0,-1 1 0,0-1 0,0 1 0,0-1 0,0 1 0,-1-1 0,1 1 0,-1-1 0,0 0 0,0 1 0,0-1 0,0 0 0,-3 4 0,-2 5 0,0-1 0,-1 0 0,0 0 0,-1 0 0,-11 11 0,-14 10 24,-1-2-1,-1-1 1,-42 25 0,39-28-417,1 2 0,-64 62 0,91-80 461,-15 18-3222,22-25 2098,0 1-1,1 0 0,-1-1 0,1 1 1,0 0-1,0 0 0,0 0 0,0 0 0,-1 8 1,3-11 680,-1 0 1,1 0 0,0 0 0,0 0-1,0 0 1,0 0 0,0 0-1,0 0 1,0 0 0,0 0 0,1 0-1,-1 0 1,0 0 0,0 0-1,2 1 1,12 5-5629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6.899"/>
    </inkml:context>
    <inkml:brush xml:id="br0">
      <inkml:brushProperty name="width" value="0.1" units="cm"/>
      <inkml:brushProperty name="height" value="0.1" units="cm"/>
      <inkml:brushProperty name="color" value="#E71224"/>
    </inkml:brush>
  </inkml:definitions>
  <inkml:trace contextRef="#ctx0" brushRef="#br0">29 125 18618,'-3'-31'3157,"-11"-46"1,10 61-1949,6 42 3936,-4 41-3689,1 3-1432,-3 186-24,2 140 0,2-395 0,0 0 0,0-1 0,0 1 0,0 0 0,0-1 0,0 1 0,0-1 0,0 1 0,0 0 0,0-1 0,0 1 0,0-1 0,0 1 0,0 0 0,1-1 0,-1 1 0,0-1 0,1 1 0,-1-1 0,0 1 0,1-1 0,-1 1 0,0-1 0,1 1 0,-1-1 0,1 1 0,-1-1 0,1 0 0,-1 1 0,1-1 0,-1 0 0,1 1 0,0-1 0,-1 0 0,1 0 0,0 1 0,1-2 0,0 1 0,0-1 0,0 1 0,0-1 0,0 0 0,0 0 0,0 0 0,-1 0 0,1 0 0,0 0 0,2-2 0,42-44 0,-21 13 0,-1 0 0,22-43 0,22-33 0,-64 104 0,1 1 0,-1-1 0,1 1 0,0 0 0,1 0 0,-1 0 0,9-4 0,-12 8 0,-1 0 0,1 0 0,-1 0 0,1 0 0,-1 1 0,1-1 0,0 1 0,0-1 0,-1 1 0,1-1 0,0 1 0,0 0 0,-1 0 0,1 0 0,0 0 0,0 0 0,0 1 0,-1-1 0,1 0 0,0 1 0,-1-1 0,1 1 0,0 0 0,-1-1 0,1 1 0,0 0 0,-1 0 0,0 0 0,1 0 0,-1 0 0,1 0 0,-1 1 0,0-1 0,1 2 0,8 11-8,-1 1 1,0 1-1,-2-1 0,0 1 0,0 0 1,6 27-1,-9-25-590,2-1 0,0 1 0,2-1 0,-1-1 0,20 30 0,-18-34-1448,0-1-1,18 17 0,-23-25 1010,-1 0-1,1 0 1,0 0 0,1 0-1,-1-1 1,0 0 0,1 1-1,-1-2 1,1 1 0,0 0-1,8 1 1,13-2-4224</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7.225"/>
    </inkml:context>
    <inkml:brush xml:id="br0">
      <inkml:brushProperty name="width" value="0.1" units="cm"/>
      <inkml:brushProperty name="height" value="0.1" units="cm"/>
      <inkml:brushProperty name="color" value="#E71224"/>
    </inkml:brush>
  </inkml:definitions>
  <inkml:trace contextRef="#ctx0" brushRef="#br0">74 325 15089,'3'-6'536,"2"4"168,0 1 53,3 4 7,0 12-8,2 8 16,-4 4-32,2 6-160,-4-6-348,0-7-708,-4-3-492,11-14-2929,-25-46-7792</inkml:trace>
  <inkml:trace contextRef="#ctx0" brushRef="#br0" timeOffset="1">5 60 11313,'-1'-17'560,"1"1"-20,0 1-24,-3 5-224,11 8-652,7 4-2212,7 20 0,9-1-1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7.562"/>
    </inkml:context>
    <inkml:brush xml:id="br0">
      <inkml:brushProperty name="width" value="0.1" units="cm"/>
      <inkml:brushProperty name="height" value="0.1" units="cm"/>
      <inkml:brushProperty name="color" value="#E71224"/>
    </inkml:brush>
  </inkml:definitions>
  <inkml:trace contextRef="#ctx0" brushRef="#br0">82 63 14369,'0'-4'214,"0"1"0,0 0 0,0 0 0,-1-1 0,0 1 0,0 0 0,0 0 0,0 0 0,0 0 0,0 0 0,-1 0 0,1 0 0,-5-4 0,5 5-101,0 1-1,0 0 1,0 0 0,0 0-1,-1 0 1,1 0-1,0 0 1,-1 0 0,1 1-1,-1-1 1,1 0-1,-1 1 1,1-1-1,-1 1 1,0-1 0,1 1-1,-1 0 1,0 0-1,1 0 1,-1 0 0,1 0-1,-1 0 1,0 0-1,1 0 1,-1 1 0,0-1-1,-1 1 1,1 0 1,1 0 0,0-1 0,-1 1 0,1 0 0,0 0 0,0 0 0,-1 0 1,1 0-1,0 0 0,0 0 0,0 0 0,0 0 0,0 1 0,1-1 0,-1 0 0,0 1 0,0-1 0,1 0 0,-1 1 0,1-1 1,0 1-1,-1-1 0,1 1 0,0-1 0,0 1 0,0-1 0,0 1 0,0-1 0,0 1 0,0-1 0,0 1 0,1-1 1,-1 3-1,2 2 170,0 1 1,0 0 0,0-1 0,1 0 0,0 1 0,5 6-1,8 10 344,2-1 0,0-1 0,1-1-1,41 33 1,-34-32-236,-2 2 0,40 46 0,-62-66-536,0-1 0,0 1 0,0-1 0,0 1 0,-1 0-1,0 0 1,1 0 0,-1 0 0,0 0 0,0 0-1,0 0 1,-1 0 0,1 1 0,-1-1 0,0 0 0,0 0-1,0 0 1,0 1 0,-1-1 0,1 0 0,-1 0-1,-1 5 1,0-5-373,1 0 0,-1-1-1,0 1 1,0-1 0,0 0-1,0 1 1,0-1 0,-1 0-1,1 0 1,0-1 0,-1 1-1,0 0 1,1-1 0,-1 0-1,0 1 1,0-1 0,0 0-1,0 0 1,0-1 0,0 1-1,0-1 1,0 1 0,-6-1-1,-24-2-4470,6-6-1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7.910"/>
    </inkml:context>
    <inkml:brush xml:id="br0">
      <inkml:brushProperty name="width" value="0.1" units="cm"/>
      <inkml:brushProperty name="height" value="0.1" units="cm"/>
      <inkml:brushProperty name="color" value="#E71224"/>
    </inkml:brush>
  </inkml:definitions>
  <inkml:trace contextRef="#ctx0" brushRef="#br0">194 87 14013,'0'-22'1120,"0"0"76,0 0-39,-1 1 1699,-8 45-1356,-4 11 4,-7 20-224,-10 12-320,-4 13-1168,2 3-736,11-5-1100,2-7-2432,6-11-1,12-19 1,5-16-1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29.099"/>
    </inkml:context>
    <inkml:brush xml:id="br0">
      <inkml:brushProperty name="width" value="0.1" units="cm"/>
      <inkml:brushProperty name="height" value="0.1" units="cm"/>
      <inkml:brushProperty name="color" value="#E71224"/>
    </inkml:brush>
  </inkml:definitions>
  <inkml:trace contextRef="#ctx0" brushRef="#br0">1 88 17722,'0'-15'958,"0"9"-526,0 0 0,0 0 0,0 0 0,1 0 0,0 0-1,0 0 1,0 0 0,1 1 0,0-1 0,2-6 0,-3 12-403,-1 0 0,0 0 1,0 0-1,0 0 0,0 0 1,0-1-1,0 1 0,1 0 1,-1 0-1,0 0 0,0 0 1,0 0-1,0 0 0,0 0 1,1 0-1,-1 0 0,0 0 1,0 0-1,0 0 0,0 0 1,1 0-1,-1 0 0,0 0 1,0 0-1,0 0 0,0 0 1,1 0-1,-1 0 0,0 0 1,0 0-1,0 0 0,0 0 0,1 0 1,-1 0-1,0 0 0,0 0 1,0 0-1,0 0 0,0 1 1,1-1-1,-1 0 0,0 0 1,0 0-1,0 0 0,0 0 1,0 0-1,0 1 0,0-1 1,0 0-1,0 0 0,1 0 1,-1 0-1,0 1 0,5 8 501,1 0 0,-1 1 0,-1 0-1,0 0 1,0 0 0,2 12 0,14 72 1507,-16-73-1578,10 78 49,-5 1 0,-6 143 0,-3-167-509,0-74-50,0 0 0,0 0 1,0 0-1,-1 0 0,1 1 1,0-1-1,-1 0 1,0 0-1,1 0 0,-3 3 1,-5-2-642,-4-14 105,8 4 398,-1 0 0,1-1-1,0 0 1,1 0 0,-1 0 0,2 0-1,-1-1 1,1 1 0,-1-10 0,1 1-185,0-1 1,2 0 0,1-27 0,0 39 310,0 0 0,1 0 0,-1 0 0,1 0 0,0 0 0,1 1 0,-1-1 0,1 1 0,0-1 0,1 1 0,-1 0 1,1 0-1,0 1 0,0-1 0,1 1 0,-1 0 0,1 0 0,0 0 0,0 1 0,0 0 0,1 0 0,-1 0 0,12-4 1,11-3 132,-1 2 0,2 0 0,51-6 1,-50 10-11,11-3 1027,67-1-1,-107 8-1043,-1 0 0,0 0-1,1 0 1,-1 1 0,1-1-1,-1 0 1,1 0 0,-1 1-1,1-1 1,-1 0 0,0 1-1,1-1 1,-1 0 0,0 1-1,1-1 1,-1 1 0,0-1-1,0 0 1,1 1 0,-1-1-1,0 1 1,0-1 0,0 1-1,1-1 1,-1 1 0,0-1-1,0 1 1,0-1 0,0 1-1,0-1 1,0 1 0,0-1-1,0 1 1,0-1 0,0 1-1,-1-1 1,1 1 0,0-1-1,0 1 1,0-1 0,-1 1-1,-7 25 658,7-24-563,-5 13 94,0 0-1,1 1 0,1-1 1,1 1-1,0 0 1,-1 24-1,5-38-230,-1 0 0,0-1 0,1 1 0,-1 0 0,1 0 0,-1 0 0,1-1 0,0 1 0,0 0 0,0-1 0,0 1 0,0-1 0,0 1 0,0-1 0,0 0 0,1 1 0,-1-1 0,1 0 0,-1 0 0,1 0 0,-1 0 0,1 0 0,-1 0 0,1 0 0,0-1 0,0 1 0,-1-1 0,1 1 0,0-1 0,0 1 0,0-1 0,-1 0 0,5 0 0,-4 0 0,1 0 0,0 0 0,0 0 0,-1 0 0,1 0 0,0-1 0,-1 1 0,1-1 0,-1 0 0,1 0 0,0 0 0,-1 0 0,0 0 0,1 0 0,-1-1 0,0 1 0,0-1 0,1 0 0,-1 1 0,-1-1 0,1 0 0,3-4 0,-3 1 0,0-1 0,0 1 0,-1-1 0,1 0 0,-1 0 0,-1 0 0,1 1 0,-1-1 0,0 0 0,0 0 0,-1 0 0,0 0 0,0 1 0,0-1 0,0 0 0,-1 1 0,0-1 0,-1 1 0,-4-9 0,3 5 0,-1 1 0,-1-1 0,1 1 0,-1 0 0,-1 1 0,1 0 0,-1 0 0,-1 0 0,1 1 0,-16-11 0,12 12 0,0-1 0,0 1 0,-1 1 0,1 0 0,-1 1 0,0 0 0,-16-2 0,36 5 0,-1-1 0,1 0 0,0-1 0,-1 0 0,1 0 0,-1 0 0,1-1 0,-1 0 0,0 0 0,0-1 0,0 0 0,-1 0 0,0-1 0,1 0 0,-1 0 0,-1 0 0,1-1 0,-1 0 0,0 0 0,0 0 0,-1 0 0,0-1 0,0 0 0,-1 0 0,1 0 0,-1 0 0,3-13 0,21-101 0,-27 120 0,0 0 0,0 0 0,0 1 0,0-1 0,0 0 0,1 0 0,-1 1 0,0-1 0,0 0 0,1 1 0,-1-1 0,0 0 0,1 1 0,-1-1 0,1 1 0,-1-1 0,1 0 0,-1 1 0,1-1 0,0 1 0,-1 0 0,1-1 0,-1 1 0,1-1 0,0 1 0,-1 0 0,1 0 0,0-1 0,0 1 0,-1 0 0,1 0 0,0 0 0,0 0 0,-1 0 0,1 0 0,0 0 0,-1 0 0,1 0 0,0 0 0,0 0 0,-1 0 0,1 0 0,0 1 0,0-1 0,-1 0 0,1 1 0,0-1 0,-1 0 0,1 1 0,-1-1 0,1 1 0,0-1 0,-1 1 0,1-1 0,-1 1 0,1 0 0,7 6 0,-1 0 0,1 0 0,7 11 0,-10-11 0,22 28 0,-1 2 0,28 53 0,-35-55 0,1-1 0,2-1 0,39 45 0,-58-74 0,1 0 0,0-1 0,0 1 0,0-1 0,0 1 0,1-1 0,-1-1 0,1 1 0,0-1 0,0 0 0,0 0 0,0 0 0,0 0 0,0-1 0,1 0 0,-1 0 0,0-1 0,9 1 0,-8-2 0,0 0 0,1 0 0,-1-1 0,0 0 0,-1 0 0,1 0 0,0-1 0,-1 0 0,1 0 0,-1 0 0,0-1 0,0 0 0,0 0 0,0 0 0,6-7 0,-1-3 0,0-1 0,-1 0 0,-1-1 0,0 0 0,-1 0 0,-1 0 0,7-28 0,-10 52 0,0-1 0,1 0 0,0-1 0,0 1 0,0-1 0,1 1 0,0-1 0,1-1 0,-1 1 0,1-1 0,0 0 0,0 0 0,1-1 0,-1 1 0,1-1 0,0-1 0,11 5 0,-9-4 0,-1-1 0,1 0 0,0-1 0,0 0 0,0 0 0,0 0 0,0-1 0,1-1 0,-1 0 0,0 0 0,0-1 0,1 0 0,-1 0 0,14-5 0,-18 4 0,-1 0 0,1-1 0,-1 1 0,0-1 0,0 0 0,0 0 0,0-1 0,0 1 0,-1-1 0,0 1 0,1-1 0,-2 0 0,1-1 0,0 1 0,-1 0 0,0-1 0,0 0 0,0 1 0,0-1 0,-1 0 0,2-7 0,1-11 0,-2 1 0,0-1 0,-2-34 0,0 33 0,0-128 0,-11 254 0,11 272 0,1-41 0,-1-314 0,-1 0 0,-1-1 0,-1 1 0,-1 0 0,0-1 0,-1 0 0,-8 18 0,7-25 0,1 0 0,-1-1 0,-1 0 0,0 0 0,0 0 0,-1-1 0,0 0 0,-1-1 0,1 0 0,-2 0 0,1-1 0,-13 7 0,11-7 0,0 0 0,0-1 0,-1-1 0,0 1 0,0-2 0,0 0 0,-1-1 0,0 0 0,1 0 0,-18 0 0,28-3 0,0 0 0,0 0 0,0 0 0,0 0 0,1-1 0,-1 1 0,0-1 0,0 1 0,0-1 0,1 0 0,-1 1 0,0-1 0,0 0 0,1 0 0,-1 0 0,1 0 0,-1-1 0,1 1 0,0 0 0,-1-1 0,1 1 0,0-1 0,0 1 0,0-1 0,0 1 0,0-1 0,0 0 0,1 0 0,-1 1 0,0-1 0,1 0 0,-1 0 0,1 0 0,0 0 0,0 1 0,0-1 0,0 0 0,0-3 0,0-5 0,1 0 0,1 0 0,-1 0 0,2 0 0,-1 0 0,7-14 0,12-24 8,2 1-1,1 1 1,44-59-1,105-116-4121,-161 207 3141,-5 7-156,0 0 0,0-1 0,-1 0 0,0 0 0,-1-1 0,0 0 1,0 0-1,6-16 0,-11 24 940,0 0 1,0 0-1,0 0 0,0 0 1,0 0-1,0 0 1,0 0-1,0 0 1,0 0-1,-1 1 1,1-1-1,0 0 1,0 0-1,-1 0 1,1 0-1,-1 1 1,1-1-1,-1 0 0,1 0 1,-1 1-1,1-1 1,-1 0-1,0 1 1,1-1-1,-1 0 1,0 1-1,0-1 1,1 1-1,-1-1 1,-2 0-1,-42-10-5655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6.780"/>
    </inkml:context>
    <inkml:brush xml:id="br0">
      <inkml:brushProperty name="width" value="0.1" units="cm"/>
      <inkml:brushProperty name="height" value="0.1" units="cm"/>
      <inkml:brushProperty name="color" value="#004F8B"/>
    </inkml:brush>
  </inkml:definitions>
  <inkml:trace contextRef="#ctx0" brushRef="#br0">452 42 17402,'0'-5'511,"0"2"204,0-1 0,0 1 0,0 0 1,0 0-1,-1-1 0,1 1 0,-1 0 0,-1-4 0,2 6-616,0 1-1,-1 0 1,1 0-1,0-1 0,0 1 1,0 0-1,-1 0 1,1 0-1,0-1 1,-1 1-1,1 0 0,0 0 1,0 0-1,-1 0 1,1 0-1,0-1 1,-1 1-1,1 0 1,0 0-1,-1 0 0,1 0 1,0 0-1,-1 0 1,1 0-1,0 0 1,-1 0-1,1 0 0,0 0 1,-1 1-1,1-1 1,-19 12 1446,-8 16-593,1 1 1,1 2-1,-26 40 1,0 1-942,12-22-89,-65 92 235,87-117-428,2 0-1,1 1 1,-19 51 0,29-64-379,0 1-1,1 0 1,1 0 0,-2 21-1,4-28-340,0 0 0,0-1 0,0 1 0,1 0 0,0-1 0,1 1 0,-1-1 0,1 1 0,0-1 0,1 0 1,3 8-1,7-2-4546,2-11 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0.847"/>
    </inkml:context>
    <inkml:brush xml:id="br0">
      <inkml:brushProperty name="width" value="0.1" units="cm"/>
      <inkml:brushProperty name="height" value="0.1" units="cm"/>
      <inkml:brushProperty name="color" value="#E71224"/>
    </inkml:brush>
  </inkml:definitions>
  <inkml:trace contextRef="#ctx0" brushRef="#br0">360 1 23762,'-1'0'79,"1"0"-1,-1-1 0,1 1 1,-1 0-1,1 0 0,-1 0 1,1 0-1,-1 0 1,1 0-1,0 0 0,-1 0 1,1 0-1,-1 1 1,1-1-1,-1 0 0,1 0 1,-1 0-1,1 0 0,0 1 1,-1-1-1,1 0 1,-1 0-1,1 1 0,-1-1 1,-7 6 226,0 1 0,1-1 1,-1 1-1,1 1 1,1-1-1,-1 1 0,-6 12 1,-37 68 980,43-75-1099,-44 97 847,4 2-1,-47 172 1,93-281-1049,-8 26-1047,1 0 1,1 0-1,-3 42 0,13-62-2161,4-16 619,8-18-1756,19-53-2646,-1-2 6052,57-161 10657,-65 171-9829,0 1-4058,-25 68 4183,5-12 400,0 0 0,0 0 0,1 1 0,1 0 0,9-14 0,-13 23-103,-1 0 0,1 0 0,0 0 0,0 1 0,0-1 0,0 1 0,1 0 0,-1 0-1,0 0 1,1 0 0,0 0 0,-1 1 0,1 0 0,0-1 0,0 1 0,0 1 0,0-1 0,0 1 0,0-1 0,-1 1-1,1 0 1,8 2 0,0 0 79,0 0 0,0 1 0,-1 1 0,1 0 0,-1 1 0,0 0-1,0 1 1,0 0 0,-1 1 0,0 0 0,0 0 0,0 1 0,-1 0 0,-1 1-1,1 0 1,-2 1 0,10 13 0,-3-2-238,-1 1 0,-1 0 0,-1 1 1,-1 0-1,0 0 0,-2 1 0,7 39 0,-9-31-782,-2 1 1,0 61-1,-7-64-1703,2-30 2199,1 0 1,-1 1-1,1-1 1,0 1 0,-1-1-1,1 0 1,-1 1 0,1-1-1,-1 0 1,1 0 0,-1 1-1,1-1 1,-1 0-1,1 0 1,-1 0 0,0 0-1,1 0 1,-1 0 0,1 0-1,-1 0 1,1 0-1,-1 0 1,1 0 0,-1 0-1,0 0 1,1 0 0,-1-1-1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1.177"/>
    </inkml:context>
    <inkml:brush xml:id="br0">
      <inkml:brushProperty name="width" value="0.1" units="cm"/>
      <inkml:brushProperty name="height" value="0.1" units="cm"/>
      <inkml:brushProperty name="color" value="#E71224"/>
    </inkml:brush>
  </inkml:definitions>
  <inkml:trace contextRef="#ctx0" brushRef="#br0">0 49 20066,'23'-4'464,"26"-1"60,28-1 40,24 3-128,13-3-288,12 4-604,4 2-1384,-22 0-2141,-21-5 1,-25-4 0,-21 0-1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1.507"/>
    </inkml:context>
    <inkml:brush xml:id="br0">
      <inkml:brushProperty name="width" value="0.1" units="cm"/>
      <inkml:brushProperty name="height" value="0.1" units="cm"/>
      <inkml:brushProperty name="color" value="#E71224"/>
    </inkml:brush>
  </inkml:definitions>
  <inkml:trace contextRef="#ctx0" brushRef="#br0">1 260 20630,'4'-4'318,"0"1"0,0-1-1,1 1 1,-1 0 0,1 1 0,0-1 0,0 1 0,0 0 0,0 0-1,0 1 1,0-1 0,0 1 0,1 0 0,5 0 0,15-1 562,38 1 0,-62 1-819,32 1 506,0 1-1,0 2 1,0 1-1,-1 2 1,1 1-1,-2 1 1,1 2-1,31 16 1,-58-24-532,1 1 0,-1-1 1,-1 1-1,1 0 0,-1 1 1,1-1-1,-1 1 0,0 0 1,-1 1-1,1-1 0,-1 1 1,4 8-1,-6-11-35,-1 0-1,0 0 1,0 1 0,0-1-1,0 1 1,0-1-1,-1 1 1,0-1 0,0 1-1,0-1 1,0 1-1,0-1 1,-1 1 0,1-1-1,-1 1 1,0-1-1,0 0 1,0 1 0,-1-1-1,1 0 1,-1 0 0,0 0-1,0 0 1,0 0-1,-3 4 1,-6 5 0,-1 0 0,0-1 0,0 0 0,-1-1 0,-1-1 0,0 0 0,0 0 0,-15 6 0,1-3 0,-1-1 0,0-1 0,-40 9 0,63-18 0,-1 0 0,-1 1 0,1-1 0,-1 0 0,-11 0 0,18-1 0,0 0 0,-1-1 0,1 1 0,0 0 0,-1 0 0,1-1 0,0 1 0,-1 0 0,1-1 0,0 1 0,0-1 0,-1 0 0,1 1 0,0-1 0,0 0 0,0 0 0,0 0 0,0 0 0,0 0 0,0 0 0,0 0 0,0 0 0,1 0 0,-1 0 0,0-1 0,1 1 0,-1 0 0,1 0 0,-1-1 0,1 1 0,-1-2 0,1-3 0,-1 0 0,1 0 0,0 0 0,1 0 0,-1-1 0,1 1 0,1 0 0,-1 0 0,1 1 0,0-1 0,4-9 0,5-7 0,22-32 0,-31 52 0,24-37-109,3 2 0,0 1 1,3 2-1,0 1 0,2 1 0,77-53 1,-74 61-2908,47-23 0,-46 30-4227,54-18 1,-69 28 1502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2.375"/>
    </inkml:context>
    <inkml:brush xml:id="br0">
      <inkml:brushProperty name="width" value="0.1" units="cm"/>
      <inkml:brushProperty name="height" value="0.1" units="cm"/>
      <inkml:brushProperty name="color" value="#E71224"/>
    </inkml:brush>
  </inkml:definitions>
  <inkml:trace contextRef="#ctx0" brushRef="#br0">294 593 17422,'0'-2'232,"0"0"1,0 0 0,0 0 0,0 0-1,-1 0 1,1-1 0,-1 1-1,1 0 1,-1 0 0,0 0 0,1 0-1,-1 0 1,0 0 0,0 1 0,-1-1-1,1 0 1,0 0 0,-1 1 0,1-1-1,0 1 1,-1-1 0,-2 0 0,1 0-23,0 0 0,-1 1 1,1 0-1,-1 0 1,0 0-1,1 0 0,-1 0 1,0 1-1,0 0 0,0-1 1,1 2-1,-6-1 1,-3 2 138,1 0 1,0 0 0,0 1-1,0 0 1,0 1 0,0 0-1,1 1 1,0 0 0,0 1 0,0 0-1,1 0 1,0 1 0,0 0-1,0 1 1,-9 11 0,13-14-284,0 1 1,0 0-1,1 0 1,0 1-1,0-1 1,1 1-1,-1-1 1,1 1-1,1 0 1,-1 1-1,1-1 1,1 0-1,-1 1 1,1-1-1,1 0 1,-1 1-1,1 0 1,0-1-1,1 1 1,0-1-1,0 0 1,1 1-1,0-1 1,3 10-1,-1-10-67,-1 0 0,1 0 0,0 0 0,1-1 0,-1 1 0,1-1 0,1 0 0,-1-1 0,1 1 0,0-1 0,7 5 0,-2-3-92,1 0 0,-1-1 0,1-1 0,0 0-1,1 0 1,15 3 0,-6-3-375,0-1 0,0-1 1,0-1-1,0-1 0,1-1 0,-1-1 0,35-7 1,-46 6-386,0-1 0,0 0 0,-1 0 0,1-2 0,-1 1 0,0-1 0,-1 0 0,1-1 0,-1-1 0,0 1 0,14-15 1,-12 9 697,0 0 1,-2-1 0,1 0 0,-2 0 0,0-1 0,0 0 0,7-22-1,-1-7 646,-2 0-1,-2-1 0,-1-1 1,3-86-1,-2-118-2155,-9 79 4173,0 152 3090,0 62-1995,7 157-573,24 104-2660,-3-34-391,-28-254 21,-1-11 0,0 0 0,1 0 0,-1-1 0,1 1 0,1 0 0,-1 0 0,4 8 0,-5-14 0,1 1 0,-1 0 0,0-1 0,1 1 0,-1 0 0,1-1 0,0 1 0,-1-1 0,1 1 0,-1-1 0,1 1 0,0-1 0,0 0 0,-1 1 0,1-1 0,0 0 0,-1 1 0,1-1 0,0 0 0,0 0 0,0 0 0,-1 1 0,2-1 0,1-1 0,-1 1 0,1-1 0,-1 1 0,1-1 0,-1 0 0,0 0 0,1 0 0,-1 0 0,0 0 0,0-1 0,3-1 0,16-14 0,0-1 0,-1-1 0,-1-1 0,0 0 0,-2-2 0,25-39 0,-41 60 0,-1-1 0,1 1 0,-1 0 0,1 0 0,0 0 0,-1 0 0,1 0 0,0 0 0,0 0 0,0 0 0,0 0 0,0 0 0,0 0 0,0 0 0,0 1 0,0-1 0,0 0 0,0 1 0,0-1 0,2 0 0,-2 2 0,0 0 0,0 0 0,0-1 0,0 1 0,0 0 0,0 0 0,0 0 0,0 0 0,0 0 0,0 0 0,-1 1 0,1-1 0,0 0 0,0 3 0,7 10 0,-3-6 0,1 0 0,-1-1 0,1 0 0,1 1 0,0-2 0,0 1 0,0-1 0,0 0 0,1-1 0,0 0 0,1 0 0,-1 0 0,11 3 0,-8-4 0,1-1 0,0 0 0,0 0 0,0-1 0,0-1 0,0 0 0,0-1 0,1 0 0,18-3 0,-16 0 0,1 0 0,-1-1 0,0 0 0,0-1 0,0-1 0,0-1 0,-1 0 0,0 0 0,-1-2 0,1 0 0,-2 0 0,1-1 0,-1 0 0,-1-1 0,0-1 0,11-15 0,-22 27 0,0 0 0,0 0 0,0 0 0,0-1 0,0 1 0,0 0 0,0 0 0,0 0 0,1-1 0,-1 1 0,0 0 0,0 0 0,0 0 0,0 0 0,0-1 0,0 1 0,0 0 0,1 0 0,-1 0 0,0 0 0,0 0 0,0 0 0,0 0 0,1-1 0,-1 1 0,0 0 0,0 0 0,0 0 0,1 0 0,-1 0 0,0 0 0,0 0 0,0 0 0,1 0 0,-1 0 0,0 0 0,0 0 0,0 0 0,1 0 0,-1 0 0,0 0 0,0 0 0,0 0 0,1 0 0,-1 0 0,0 1 0,0-1 0,0 0 0,0 0 0,1 0 0,-1 0 0,0 0 0,0 0 0,0 1 0,0-1 0,0 0 0,1 0 0,-1 0 0,0 0 0,0 1 0,0-1 0,0 0 0,0 0 0,0 0 0,0 0 0,0 1 0,3 16 0,-2-12 0,5 21-434,1 0-1,11 28 1,12 17-5324,-7-23 586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4.978"/>
    </inkml:context>
    <inkml:brush xml:id="br0">
      <inkml:brushProperty name="width" value="0.1" units="cm"/>
      <inkml:brushProperty name="height" value="0.1" units="cm"/>
      <inkml:brushProperty name="color" value="#E71224"/>
    </inkml:brush>
  </inkml:definitions>
  <inkml:trace contextRef="#ctx0" brushRef="#br0">0 62 20310,'0'-62'5536,"1"235"1457,7 257-7177,-8-408-742,1 0-1,1 0 1,1-1-1,9 37 1,-12-56 424,0 0 0,1-1 0,-1 1 0,1-1 0,0 1 0,-1-1 0,1 1 0,0-1 0,0 0 0,0 1 0,0-1 0,0 0 0,0 0 0,0 0 0,0 0 0,1 0 0,-1 0 0,0 0 0,1 0 0,-1 0 0,0 0 0,1-1 0,-1 1 0,1-1 0,-1 1 0,1-1 0,0 0 0,-1 1 0,1-1 0,-1 0 0,1 0 0,2 0 0,11-10-5218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5.326"/>
    </inkml:context>
    <inkml:brush xml:id="br0">
      <inkml:brushProperty name="width" value="0.1" units="cm"/>
      <inkml:brushProperty name="height" value="0.1" units="cm"/>
      <inkml:brushProperty name="color" value="#E71224"/>
    </inkml:brush>
  </inkml:definitions>
  <inkml:trace contextRef="#ctx0" brushRef="#br0">1 193 15577,'0'-14'478,"1"1"-1,0-1 0,0 0 0,2 1 0,5-19 0,-7 27-289,1 0 1,0 0-1,0 1 0,1-1 1,-1 1-1,1-1 1,0 1-1,0 0 0,0 0 1,1 0-1,0 0 0,-1 1 1,1 0-1,0-1 1,1 2-1,-1-1 0,6-3 1,2 2 201,0 0 0,1 1 0,-1 0 0,0 1 0,1 1 1,-1 0-1,1 0 0,0 1 0,-1 1 0,1 0 0,-1 1 0,1 0 1,-1 1-1,0 1 0,0-1 0,0 2 0,17 8 0,-24-10-272,-1-1 0,0 1 0,0 0 1,0 0-1,0 0 0,0 1 0,-1-1 0,1 1 0,-1 0 0,0 0 0,0 0 0,0 1 0,-1-1 0,0 0 0,0 1 0,3 7 0,-4-6-12,0 0 0,0 0 0,-1 0 0,0 0 0,0 0 0,0 0 0,-1 0 0,0 1 0,0-1 0,0 0 0,-5 10 0,-2 2-58,0 0 0,-2 0 0,0-1 0,-1 0 0,-1-1 0,0-1 0,-18 17 0,4-7-596,-41 30 1,-17 14-2571,73-58 740,1 0 1,-16 21-1,18-18-1362</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5.662"/>
    </inkml:context>
    <inkml:brush xml:id="br0">
      <inkml:brushProperty name="width" value="0.1" units="cm"/>
      <inkml:brushProperty name="height" value="0.1" units="cm"/>
      <inkml:brushProperty name="color" value="#E71224"/>
    </inkml:brush>
  </inkml:definitions>
  <inkml:trace contextRef="#ctx0" brushRef="#br0">1 24 20374,'23'-5'687,"0"0"0,0 2 0,0 0 0,1 2 0,-1 0 0,1 2 0,37 5-1,-45-3-377,1 0-1,-1 1 0,0 1 0,0 1 0,0 0 0,-1 1 0,0 0 0,0 2 0,-1-1 0,0 2 0,14 12 0,-23-18-187,-1 0 0,0 0-1,0 0 1,-1 1 0,1-1 0,-1 1 0,0 0-1,0 0 1,-1 0 0,1 0 0,-1 0 0,0 0-1,0 1 1,-1-1 0,0 1 0,0 0 0,0-1-1,0 1 1,-1 0 0,0-1 0,-1 1 0,-1 10-1,0-7-89,-1 0-1,0-1 0,-1 0 0,0 0 0,0 0 1,0 0-1,-1 0 0,-1-1 0,1 0 0,-1 0 0,0-1 1,-1 1-1,-13 9 0,4-4-30,-1 0 0,0-2 0,-32 15 0,38-20 0,1-1 0,-2 0 0,1-1 0,0 0 0,-1-1 0,0 0 0,-19 0 0,30-2 0,-1 0 0,1 0 0,-1 0 0,1 0 0,-1 0 0,1 0 0,-1-1 0,1 1 0,-1-1 0,1 1 0,-1-1 0,1 1 0,0-1 0,-1 0 0,1 0 0,0 0 0,0 0 0,0 0 0,-1 0 0,1 0 0,0 0 0,0 0 0,1 0 0,-1 0 0,0-1 0,0 1 0,0 0 0,1-1 0,-1 1 0,1-1 0,-1 1 0,1 0 0,0-1 0,-1 1 0,1-1 0,0 1 0,0-1 0,0 1 0,0-1 0,1-2 0,0-6 0,1-1 0,0 1 0,1 0 0,6-16 0,-9 25 0,10-23 17,0 0 1,2 0-1,0 1 0,2 1 1,0 0-1,2 1 0,26-28 1,-29 37-280,-1 0 0,2 1 1,0 1-1,0 0 1,17-9-1,-18 13-436,-1 0 1,0 1-1,1 1 0,0 0 1,0 1-1,1 0 0,15-1 0,41 2-9371,-39 2 4841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6.011"/>
    </inkml:context>
    <inkml:brush xml:id="br0">
      <inkml:brushProperty name="width" value="0.1" units="cm"/>
      <inkml:brushProperty name="height" value="0.1" units="cm"/>
      <inkml:brushProperty name="color" value="#E71224"/>
    </inkml:brush>
  </inkml:definitions>
  <inkml:trace contextRef="#ctx0" brushRef="#br0">190 35 19274,'0'-1'129,"0"0"1,0 0-1,0-1 1,1 1-1,-1 0 0,0 0 1,-1 0-1,1-1 1,0 1-1,0 0 1,0 0-1,-1 0 1,1-1-1,-1 1 0,1 0 1,-1 0-1,1 0 1,-1 0-1,0 0 1,1 0-1,-1 0 0,0 0 1,0 0-1,0 0 1,0 1-1,0-1 1,0 0-1,0 0 1,0 1-1,0-1 0,0 1 1,0-1-1,0 1 1,0-1-1,0 1 1,-1 0-1,1 0 1,0-1-1,0 1 0,0 0 1,-1 0-1,1 0 1,0 0-1,0 0 1,-1 1-1,1-1 1,-2 1-1,-2 0 128,-1 1-1,1 0 1,0 1 0,-1-1 0,1 1 0,0 0-1,0 0 1,1 1 0,-5 3 0,-1 3 105,1 0 1,0 1 0,0 0-1,2 1 1,-1-1-1,1 1 1,1 1 0,0-1-1,1 1 1,-4 16 0,6-19-312,0 1 1,1-1 0,0 1-1,0 0 1,2 0 0,-1 0-1,1 0 1,1-1 0,0 1-1,1 0 1,0 0 0,0-1-1,7 18 1,-6-22-52,-1-1 0,2 1 0,-1-1 0,1 0 0,-1 0 0,1-1 0,1 1 0,-1-1 0,1 0 0,-1 0 0,1 0 0,0 0 0,1-1 0,-1 0 0,7 3 0,-3-3 0,0 0 0,0 0 0,0-1 0,0 0 0,0 0 0,0-1 0,1 0 0,-1-1 0,17-2 0,-17 1 0,1 0 0,-1-1 0,0 0 0,0-1 0,0 0 0,0-1 0,0 1 0,-1-2 0,13-7 0,-15 8 0,-2 0 0,1 0 0,0 0 0,-1-1 0,1 1 0,-1-1 0,-1 0 0,1 0 0,-1-1 0,0 1 0,0-1 0,0 1 0,-1-1 0,4-12 0,-4 5 8,0-1 0,0 0-1,-1 1 1,-1-1 0,-1 0 0,0 0-1,0 0 1,-1 0 0,-1 1 0,-1-1-1,0 1 1,-6-15 0,7 21-54,1 1 0,-1 0 1,-1 1-1,1-1 0,-1 0 1,0 1-1,0 0 0,0 0 0,-1 0 1,0 1-1,0-1 0,0 1 1,0 0-1,-1 1 0,1-1 1,-1 1-1,0 0 0,0 1 1,0-1-1,-1 1 0,1 0 0,0 1 1,-1-1-1,1 1 0,-1 1 1,0-1-1,-7 1 0,-14 7-321,26-6-135,0 0 0,-1 0 0,1 0 0,0 1-1,0-1 1,0 1 0,0 0 0,0-1 0,0 1 0,0 0 0,0 0 0,-1 3 0,2-4 93,0 1 0,1 0 0,-1 0 0,0-1 0,1 1 0,0 0 0,-1 0 0,1-1 0,0 1 0,0 0 0,0 0 0,0 0 0,0-1 0,0 1 0,0 0 0,1 0 0,-1 0 0,1-1 0,-1 1 0,1 0 0,0 0 0,-1-1 0,1 1 0,0-1 0,0 1 0,0-1 0,1 1 0,-1-1 0,0 0 0,0 1 0,1-1 0,2 2 0,28 18-5183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6.357"/>
    </inkml:context>
    <inkml:brush xml:id="br0">
      <inkml:brushProperty name="width" value="0.1" units="cm"/>
      <inkml:brushProperty name="height" value="0.1" units="cm"/>
      <inkml:brushProperty name="color" value="#E71224"/>
    </inkml:brush>
  </inkml:definitions>
  <inkml:trace contextRef="#ctx0" brushRef="#br0">342 68 21218,'0'-17'1284,"-5"-3"0,-9 4-4,-14 3 4,-11 11 1,-11 18-5,-9 15 4,5 13 0,12 6 0,13 12-1284,13 2 0,10-3-684,15-3-628,16-5-924,11-39-3469,13 19 1,6-13-1,7-11 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6.901"/>
    </inkml:context>
    <inkml:brush xml:id="br0">
      <inkml:brushProperty name="width" value="0.1" units="cm"/>
      <inkml:brushProperty name="height" value="0.1" units="cm"/>
      <inkml:brushProperty name="color" value="#E71224"/>
    </inkml:brush>
  </inkml:definitions>
  <inkml:trace contextRef="#ctx0" brushRef="#br0">1 677 14617,'45'-53'1448,"-2"-2"1,-3-2-1,-2-1 0,42-91 0,-52 77 806,-26 65-1910,0 0 0,-1-1 0,1 1 0,-1-1 0,-1 1 0,0-1 0,0-13 0,-1 20-279,1 0 0,0 0 1,0 0-1,0 0 0,-1 0 0,1 0 1,0 0-1,-1 0 0,1 0 0,-1 0 1,1 0-1,-1 0 0,0 0 1,1 0-1,-1 0 0,0 0 0,0 0 1,1 0-1,-1 1 0,0-1 0,0 0 1,0 1-1,0-1 0,-2 0 1,1 0 15,0 1 0,0 0 1,0 0-1,0 0 0,0 0 1,0 0-1,0 0 1,0 1-1,0-1 0,0 0 1,0 1-1,0 0 0,-2 0 1,-4 3 159,0 0 1,0 1-1,1 0 1,-1 0 0,-8 8-1,6-3-171,0 1 0,1 0 1,1 0-1,0 1 0,0 0 0,1 0 0,1 1 0,0-1 0,1 1 0,0 1 0,1-1 1,0 1-1,1 0 0,1 0 0,0 0 0,1 0 0,1 0 0,0 0 0,0 0 1,2 0-1,0 0 0,0 0 0,6 15 0,-7-24-70,1 0 0,0 0 0,1-1 0,-1 1 0,1-1 0,0 0 0,0 0 0,1 0 0,-1 0 0,1 0 0,-1-1 0,1 1 0,0-1 0,1 0 0,5 3 0,-4-3 0,1 0 0,0-1 0,0 0 0,-1 0 0,2 0 0,-1-1 0,0 0 0,0-1 0,0 1 0,8-2 0,-1 0 0,1-1 0,0 0 0,-1-2 0,0 1 0,0-2 0,0 0 0,0-1 0,-1 0 0,1-1 0,11-8 0,-11 5 0,-1-1 0,-1 0 0,0 0 0,0-1 0,-1-1 0,-1 0 0,0 0 0,-1-1 0,0 0 0,-2-1 0,1 1 0,-2-2 0,0 1 0,0-1 0,4-22 0,-28 123 0,17-76 0,-1 6 0,1 0 0,0 0 0,1-1 0,3 22 0,-2-33 0,-1 1 0,1-1 0,0 1 0,0-1 0,0 1 0,1-1 0,-1 0 0,1 1 0,0-1 0,0 0 0,0 0 0,0-1 0,1 1 0,-1 0 0,1-1 0,-1 1 0,1-1 0,0 0 0,0 0 0,0 0 0,0 0 0,1 0 0,5 1 0,-3 0 0,1-1 0,0-1 0,1 1 0,-1-1 0,0-1 0,0 1 0,0-1 0,1 0 0,-1-1 0,0 0 0,0 0 0,0 0 0,0-1 0,0 0 0,0-1 0,0 1 0,0-1 0,-1-1 0,0 1 0,1-1 0,-1 0 0,9-9 0,-3 3 0,-1-2 0,0 1 0,-1-2 0,-1 1 0,1-1 0,-2-1 0,0 0 0,-1 0 0,8-22 0,1-10 0,-3-1 0,-2-1 0,-2 1 0,5-80 0,-12 74 0,40 126 0,-41-70 0,24 43 1,-2 1 0,-2 0 0,24 87 1,-41-118-3,-1 1-1,-1-1 1,-1 1 0,0-1 0,-1 1 0,-4 29 0,2-34-4,0-1 1,-1 0-1,-1 1 1,0-2-1,-1 1 1,0 0-1,0-1 1,-1 0-1,0 0 1,-15 16-1,8-11-564,-2-1 0,0-1 0,0 0 1,-2-1-1,1-1 0,-28 14 0,9-8-4880,1-2 0,-54 15 0,62-23-735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6:17.131"/>
    </inkml:context>
    <inkml:brush xml:id="br0">
      <inkml:brushProperty name="width" value="0.1" units="cm"/>
      <inkml:brushProperty name="height" value="0.1" units="cm"/>
      <inkml:brushProperty name="color" value="#004F8B"/>
    </inkml:brush>
  </inkml:definitions>
  <inkml:trace contextRef="#ctx0" brushRef="#br0">0 91 18138,'4'-21'1524,"-3"14"-934,0 0-1,0 0 0,1 0 1,0 0-1,0 1 1,1-1-1,4-8 1,-6 14-519,-1 1 0,0-1 0,1 1 0,-1-1 0,1 1 0,-1-1 0,1 1 0,-1 0 1,1-1-1,-1 1 0,1 0 0,-1-1 0,1 1 0,0 0 0,-1 0 0,1-1 0,-1 1 1,1 0-1,0 0 0,-1 0 0,1 0 0,0 0 0,-1 0 0,1 0 0,-1 0 1,1 0-1,0 0 0,-1 1 0,1-1 0,0 0 0,-1 0 0,1 0 0,-1 1 0,1-1 1,-1 0-1,1 1 0,-1-1 0,1 1 0,0-1 0,21 23 1385,-16-17-1079,16 21 546,-1 0 1,-1 1-1,27 53 1,37 100-906,-38-72-37,48 108-2847,-87-203 1943,-2 6-5019,-65-15-11598</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7.623"/>
    </inkml:context>
    <inkml:brush xml:id="br0">
      <inkml:brushProperty name="width" value="0.1" units="cm"/>
      <inkml:brushProperty name="height" value="0.1" units="cm"/>
      <inkml:brushProperty name="color" value="#E71224"/>
    </inkml:brush>
  </inkml:definitions>
  <inkml:trace contextRef="#ctx0" brushRef="#br0">1 5 24558,'0'53'4146,"3"122"-995,-2-141-2566,-1-22-544,0-1 0,1 1 0,0-1-1,1 1 1,0-1 0,1 0 0,4 12 0,-7-23-41,0 1 0,1-1 0,-1 0 0,0 1 0,0-1 0,1 0 0,-1 0 0,0 1 0,0-1 0,1 0 0,-1 0 0,0 1 0,1-1 0,-1 0 0,1 0 0,-1 0 0,0 0 0,1 0 0,-1 1 0,0-1 0,1 0 0,-1 0 0,1 0 0,-1 0 0,0 0 0,1 0 0,-1 0 0,1 0 0,-1-1 0,0 1 0,1 0 0,-1 0 0,0 0 0,1 0 0,-1 0 0,0-1 0,1 1 0,-1 0 0,0 0 0,1-1 0,-1 1 0,0 0 0,1 0 0,-1-1 0,0 1 0,0 0 0,0-1 0,1 0 0,15-20 0,-13 17 0,78-121 0,-46 68 0,58-74 0,-91 129 0,0-1 0,1 1 0,-1-1 0,0 1 0,1-1 0,0 1 0,-1 0 0,1 0 0,0 1 0,0-1 0,0 0 0,0 1 0,0 0 0,5-2 0,-6 3 0,0 0 0,0 1 0,0-1 0,0 0 0,0 1 0,0-1 0,0 1 0,0 0 0,0-1 0,0 1 0,-1 0 0,1 0 0,0 0 0,0 1 0,-1-1 0,1 0 0,-1 0 0,1 1 0,-1-1 0,1 1 0,-1 0 0,0-1 0,2 4 0,6 9 0,-1 1 0,0 0 0,-1 0 0,-1 1 0,0 0 0,4 21 0,14 99 0,-23-120 0,-1-13 0,0 0 0,0-1 0,0 1 0,0-1 0,1 1 0,-1 0 0,1-1 0,0 1 0,0-1 0,0 1 0,0-1 0,1 3 0,-1-5 0,-1 0 0,0 0 0,1 1 0,-1-1 0,0 0 0,1 0 0,-1 0 0,1 0 0,-1 0 0,0 0 0,1 0 0,-1 0 0,1 0 0,-1 0 0,0 0 0,1 0 0,-1 0 0,1 0 0,-1 0 0,0 0 0,1 0 0,-1-1 0,1 1 0,-1 0 0,0 0 0,1 0 0,-1-1 0,0 1 0,1 0 0,-1 0 0,0-1 0,0 1 0,1 0 0,-1-1 0,0 1 0,0 0 0,1-1 0,-1 1 0,0 0 0,0-1 0,0 0 0,12-16 0,-12 17 0,41-83 0,-23 43 0,3 1 0,48-70 0,-67 105 0,1 1 0,0-1 0,0 1 0,0 0 0,0 0 0,1 0 0,-1 0 0,1 1 0,0-1 0,0 1 0,0 0 0,0 0 0,0 1 0,0-1 0,0 1 0,1 0 0,-1 0 0,8-1 0,-8 2 0,-1 1 0,1-1 0,0 1 0,-1 0 0,1 0 0,-1 1 0,1-1 0,-1 0 0,0 1 0,1 0 0,-1 0 0,0 0 0,0 0 0,0 1 0,0-1 0,-1 1 0,1 0 0,-1-1 0,0 1 0,1 0 0,-1 1 0,1 2 0,4 8 3,0 1 1,-1 0-1,-1 0 1,-1 0-1,0 0 1,-1 1-1,1 16 1,-1-11-625,1-1-1,1 0 1,9 27 0,1-22-1690,-13-23 1521,0 0-1,0 0 1,0 0 0,0 0-1,1-1 1,-1 1-1,1-1 1,-1 1 0,1-1-1,0 0 1,-1 0-1,1 0 1,4 0 0,15 1-4855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7.976"/>
    </inkml:context>
    <inkml:brush xml:id="br0">
      <inkml:brushProperty name="width" value="0.1" units="cm"/>
      <inkml:brushProperty name="height" value="0.1" units="cm"/>
      <inkml:brushProperty name="color" value="#E71224"/>
    </inkml:brush>
  </inkml:definitions>
  <inkml:trace contextRef="#ctx0" brushRef="#br0">182 6 21570,'-3'-1'187,"0"0"-1,0 0 1,0 1 0,0-1 0,0 1-1,0-1 1,0 1 0,0 0 0,0 0-1,0 0 1,0 1 0,0-1-1,-1 1 1,1-1 0,0 1 0,0 0-1,1 0 1,-1 1 0,0-1 0,0 0-1,0 1 1,1 0 0,-1 0 0,1 0-1,0 0 1,-3 2 0,-4 4 163,0 1 0,1 0-1,0 1 1,1-1 0,-8 13 0,9-11-18,1 0 0,0 0-1,1 0 1,0 1 0,0 0-1,1 0 1,-2 18 0,4-23-224,0 1 0,1 0-1,0 0 1,0 0 0,1-1 0,0 1 0,0 0 0,1-1 0,0 1-1,0-1 1,1 1 0,5 10 0,-6-15-108,-1-1 0,1 1 0,0-1 0,0 0 0,0 0 0,0 0 0,0 0 0,0 0 0,0 0 0,1 0 0,-1-1 0,1 1 0,-1-1 0,1 0 0,0 0 0,-1 0 0,1 0 0,0 0 0,0 0 0,0-1 0,0 0 0,-1 1 0,1-1 0,0 0 0,0 0 0,0-1 0,0 1 0,0 0 0,0-1 0,-1 0 0,5-1 0,-2 0 0,-1 0 0,1 0 0,-1 0 0,0-1 0,0 1 0,0-1 0,0 0 0,-1 0 0,1 0 0,-1-1 0,1 1 0,-1-1 0,0 0 0,-1 0 0,1 0 0,-1 0 0,0 0 0,3-8 0,-2 1 13,0-1 1,-1 1-1,-1-1 0,0 0 1,0 0-1,-1 1 0,0-1 1,-1 0-1,-1 0 0,0 1 1,-1-1-1,-3-12 0,4 20-79,1 0-1,-1 0 1,1 0-1,-1 0 1,-1 0-1,1 0 1,0 1-1,-1-1 1,0 1-1,0-1 1,0 1-1,0 0 1,0 0-1,0 0 1,-1 1-1,0-1 1,1 1-1,-1 0 1,0 0-1,0 0 1,0 1-1,-1-1 1,1 1-1,0 0 1,0 0-1,-1 0 1,1 1-1,-1 0 1,1 0-1,0 0 1,-1 0-1,1 0 1,-1 1-1,-6 2 1,7-2-368,0 0-1,0 1 1,1 0 0,-1-1 0,0 1 0,1 1-1,-1-1 1,1 0 0,-6 6 0,8-7 40,-1 1-647,1-1 694,1 0 0,-1 0 0,1 0 0,-1 0 0,1 0 0,-1 0 0,1 0 0,0 0 0,0 0 0,-1 0 0,1 0 0,0 0 0,0 0 0,0 0 0,0 0 0,0 0 0,0 0 0,1 0 1,-1 0-1,0 0 0,0 0 0,1 0 0,-1 0 0,1 2 0,1 0-457,0 1-1,0 0 1,0-1 0,0 1 0,1-1 0,4 5 0,20 13-4457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38.681"/>
    </inkml:context>
    <inkml:brush xml:id="br0">
      <inkml:brushProperty name="width" value="0.1" units="cm"/>
      <inkml:brushProperty name="height" value="0.1" units="cm"/>
      <inkml:brushProperty name="color" value="#E71224"/>
    </inkml:brush>
  </inkml:definitions>
  <inkml:trace contextRef="#ctx0" brushRef="#br0">324 677 20886,'1'-7'526,"0"0"-1,0 0 1,-1 0 0,0 0 0,-1 0-1,-1-13 1,1 18-422,1 0 1,-1 0-1,1 0 0,-1 0 1,0 0-1,0 1 0,0-1 0,0 0 1,0 0-1,-1 1 0,1-1 1,0 1-1,-1-1 0,1 1 1,-1-1-1,1 1 0,-1 0 1,0 0-1,0 0 0,1 0 0,-1 0 1,0 0-1,0 1 0,0-1 1,0 0-1,0 1 0,-3-1 1,-6 0 219,0 1 1,-1 0-1,1 0 1,0 2-1,0-1 1,-1 1-1,1 1 1,1 0-1,-1 0 1,0 1 0,1 0-1,0 1 1,-18 11-1,19-10-278,0 0 0,1 0 0,0 1 0,0 0 0,1 0 1,0 1-1,0 0 0,1 0 0,0 0 0,0 1 0,1 0 0,0 0 0,1 1 0,0-1 0,-3 12 0,5-15-46,1 0 0,0 0 0,0 0 0,0 0 0,1 0 0,0 0 0,0 0 0,1 0 0,0 0 0,0 0 0,0 0 0,1 0 0,-1 0 0,1-1 0,5 10 0,-5-12 0,1 1 0,-1-1 0,1 1 0,0-1 0,0 0 0,0 0 0,1 0 0,-1-1 0,1 1 0,0-1 0,-1 0 0,1 0 0,0 0 0,0 0 0,0-1 0,0 0 0,1 1 0,-1-2 0,0 1 0,0 0 0,1-1 0,5 0 0,-3 0 0,1 0 0,0-1 0,-1 0 0,1-1 0,-1 0 0,0 0 0,1 0 0,-1-1 0,0 0 0,-1 0 0,1-1 0,0 0 0,-1 0 0,0-1 0,0 0 0,0 0 0,-1 0 0,1 0 0,-1-1 0,5-7 0,7-12 0,-1 0 0,-1-1 0,19-48 0,-34 74 0,27-63 0,-2-1 0,-3-1 0,-3-1 0,-3-1 0,-2-1 0,7-115 0,-20 158 0,-1-39 0,-6 48 0,5 15 0,1 1 0,-1 0 0,1 0 0,0 0 0,-1 0 0,1 0 0,-1 0 0,1 0 0,0-1 0,-1 1 0,1 0 0,-1 0 0,1 0 0,0 1 0,-1-1 0,1 0 0,-1 0 0,1 0 0,0 0 0,-1 0 0,1 0 0,0 0 0,-1 1 0,1-1 0,-1 0 0,-2 3 0,1-1 0,-1 0 0,1 0 0,0 1 0,0-1 0,0 1 0,-3 5 0,-6 12 0,1 2 0,1-1 0,1 1 0,0 1 0,2-1 0,1 1 0,-4 36 0,5-8 0,2 1 0,5 70 0,-2-108 0,1-1 0,0 1 0,1-1 0,0 1 0,1-1 0,0 0 0,1 0 0,1-1 0,0 1 0,8 12 0,-10-20 0,0 0 0,0 0 0,0-1 0,0 1 0,1-1 0,0 0 0,0 0 0,0-1 0,1 1 0,-1-1 0,1 0 0,-1 0 0,1-1 0,0 0 0,0 0 0,0 0 0,0-1 0,1 0 0,-1 0 0,0-1 0,0 1 0,1-1 0,11-2 0,-11 1 0,1 0 0,-1-1 0,1 0 0,-1 0 0,0-1 0,0 0 0,0 0 0,0 0 0,0-1 0,-1 0 0,0 0 0,11-10 0,-9 5 0,1 0 0,-1 0 0,-1-1 0,0 0 0,0-1 0,-1 1 0,6-16 0,-1-2 0,-1-1 0,-2 0 0,-1 0 0,-1-1 0,3-49 0,-7-16 0,19 148 0,-6-18 0,29 70 0,-21-58 0,-3 2 0,-2 0 0,-2 2 0,14 78 0,-28-117-175,-1 0 0,-1 0 0,1 0-1,-2 0 1,0 0 0,0 0 0,-1 0 0,0 0-1,-1-1 1,-1 1 0,0-1 0,0 0 0,-1 0 0,-1 0-1,0 0 1,0-1 0,-1 0 0,0 0 0,-1-1 0,0 0-1,-13 12 1,2-6-1019,-1-1-1,0 0 0,0-1 1,-2-2-1,1 0 0,-1-1 1,-44 13-1,9-9-1327,-1-1-1,-73 5 1,-115 0-3370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0.458"/>
    </inkml:context>
    <inkml:brush xml:id="br0">
      <inkml:brushProperty name="width" value="0.1" units="cm"/>
      <inkml:brushProperty name="height" value="0.1" units="cm"/>
      <inkml:brushProperty name="color" value="#E71224"/>
    </inkml:brush>
  </inkml:definitions>
  <inkml:trace contextRef="#ctx0" brushRef="#br0">143 2 22570,'-2'0'153,"1"0"1,-1-1-1,1 1 1,-1 0-1,0 0 1,1 0-1,-1 0 0,1 0 1,-1 0-1,1 0 1,-1 1-1,1-1 1,-1 1-1,1-1 0,-1 1 1,1-1-1,0 1 1,-1 0-1,1 0 0,0-1 1,0 1-1,-1 0 1,1 0-1,0 1 1,-1 1-1,-3 1 110,1 1-1,0 0 1,1 1-1,-1-1 1,-2 7 0,-3 11 383,1 2 0,0-1 0,2 1 0,1 0 0,1 1 1,-1 49-1,-5 26-1180,-8-166-20489,13 4 15479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0.791"/>
    </inkml:context>
    <inkml:brush xml:id="br0">
      <inkml:brushProperty name="width" value="0.1" units="cm"/>
      <inkml:brushProperty name="height" value="0.1" units="cm"/>
      <inkml:brushProperty name="color" value="#E71224"/>
    </inkml:brush>
  </inkml:definitions>
  <inkml:trace contextRef="#ctx0" brushRef="#br0">20 107 20390,'-8'-24'1352,"4"-1"4,0 0-4,1 2-32,10 14-572,13 22-588,8 17-556,27 9-1308,-3 17-3208,4 8-1,-4-2 1,-7-6-1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1.120"/>
    </inkml:context>
    <inkml:brush xml:id="br0">
      <inkml:brushProperty name="width" value="0.1" units="cm"/>
      <inkml:brushProperty name="height" value="0.1" units="cm"/>
      <inkml:brushProperty name="color" value="#E71224"/>
    </inkml:brush>
  </inkml:definitions>
  <inkml:trace contextRef="#ctx0" brushRef="#br0">0 0 21594,'0'0'1240,"8"6"1244,-5-1-2144,1 0 1,-1 0 0,0 1 0,0-1-1,-1 1 1,1 0 0,-1 0 0,2 10 0,2 3 316,5 15-36,-2 0 0,-1 1 0,-2 0-1,-1 0 1,1 47 0,-3-95-621,0 1 0,2 0 0,-1 0 0,9-15 0,-8 17 0,6-14 0,1 0 0,1 1 0,2 0 0,0 1 0,1 1 0,25-26 0,-34 40 0,-1 1 0,1 0 0,0 0 0,1 1 0,-1 0 0,1 0 0,0 0 0,0 1 0,1 0 0,-1 1 0,1 0 0,0 0 0,0 1 0,0 0 0,0 1 0,0 0 0,0 0 0,0 1 0,1 0 0,-1 1 0,0-1 0,10 4 0,-14-3 1,-1 0 0,1 1 0,0-1 0,-1 1 0,1 0 0,-1 1-1,0-1 1,0 1 0,0 0 0,0 0 0,0 0 0,0 0 0,-1 1 0,0-1 0,0 1 0,0 0 0,0 0 0,0 0 0,-1 0-1,1 1 1,-1-1 0,-1 1 0,3 4 0,0 9-59,-1 1 1,0 0-1,-1-1 0,-1 36 0,-2-37-1117,1-1 0,1 1 0,1 0 0,7 31-1,-8-44 663,0-1 20,-1-1-1,0 0 0,1 0 1,0 0-1,-1 0 1,1 0-1,0 0 0,0 0 1,0 0-1,0-1 0,0 1 1,0 0-1,1 0 1,-1-1-1,0 1 0,1-1 1,0 1-1,-1-1 0,1 0 1,0 1-1,0-1 1,-1 0-1,1 0 0,0-1 1,0 1-1,0 0 0,0 0 1,0-1-1,0 1 1,4-1-1,28-1-4907</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1.492"/>
    </inkml:context>
    <inkml:brush xml:id="br0">
      <inkml:brushProperty name="width" value="0.1" units="cm"/>
      <inkml:brushProperty name="height" value="0.1" units="cm"/>
      <inkml:brushProperty name="color" value="#E71224"/>
    </inkml:brush>
  </inkml:definitions>
  <inkml:trace contextRef="#ctx0" brushRef="#br0">129 110 17486,'-1'-8'317,"0"0"0,-1 0 0,0 0 0,-1 0 0,1 1 0,-1-1 0,-1 1 0,0-1 0,-6-9 0,9 15-224,0 0-1,0 1 1,0 0-1,0-1 1,0 1-1,-1 0 1,1-1-1,0 1 1,-1 0-1,1 0 1,0 0-1,-1 0 0,1 0 1,-1 0-1,0 1 1,1-1-1,-1 0 1,0 1-1,1-1 1,-1 1-1,0 0 1,1 0-1,-1-1 1,0 1-1,0 0 1,1 0-1,-1 1 1,0-1-1,0 0 1,1 1-1,-1-1 1,0 1-1,1-1 0,-1 1 1,0 0-1,1-1 1,-1 1-1,1 0 1,-1 0-1,1 0 1,0 1-1,-1-1 1,1 0-1,0 0 1,0 1-1,0-1 1,0 1-1,-2 2 1,0 0 106,1 0 0,-1 1 0,0-1 0,1 1 0,0 0 1,0 0-1,1 0 0,-1 0 0,1 0 0,0 0 0,1 0 1,-1 0-1,1 0 0,0 1 0,0-1 0,0 0 1,1 0-1,0 0 0,0 0 0,0 0 0,1 0 0,0 0 1,3 8-1,3 3 44,1 1 1,0-1 0,1-1-1,1 0 1,16 19 0,40 31 448,5 5-201,-66-62-471,1 0-1,-1 0 0,0 1 0,-1 0 0,0 0 0,0 0 0,3 13 0,-7-19-81,0 0 0,0 0 0,-1 0 0,1 0 1,-1 0-1,0 0 0,0 0 0,0 0 0,0 0 0,0 0 0,-1-1 0,1 1 0,-1 0 0,0 0 0,0 0 0,0 0 0,0 0 0,-1-1 0,1 1 0,-1-1 0,1 1 0,-1-1 0,0 1 0,0-1 0,0 0 0,0 0 0,0 0 0,-1 0 0,1 0 0,-1-1 0,1 1 0,-1-1 0,-3 2 1,-4 1-910,1 0 0,0-1 0,-1 0 0,1 0 0,-1-1 1,0 0-1,0-1 0,-17 0 0,20-1 80,-3 0-786,0 0 0,0-1 0,0 0 0,0 0 0,-14-5 0,-5-9-3799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1.824"/>
    </inkml:context>
    <inkml:brush xml:id="br0">
      <inkml:brushProperty name="width" value="0.1" units="cm"/>
      <inkml:brushProperty name="height" value="0.1" units="cm"/>
      <inkml:brushProperty name="color" value="#E71224"/>
    </inkml:brush>
  </inkml:definitions>
  <inkml:trace contextRef="#ctx0" brushRef="#br0">244 122 19066,'0'-31'1512,"0"-2"0,0 2 0,-11 8 4,-2 19-4,-8 28 1,-4 22 3,-3 11-4,3 16 0,1 9-1428,3 5-816,-4 0-468,4-6-556,6-7-781,5-43-2771,6 14-1,5-17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2.172"/>
    </inkml:context>
    <inkml:brush xml:id="br0">
      <inkml:brushProperty name="width" value="0.1" units="cm"/>
      <inkml:brushProperty name="height" value="0.1" units="cm"/>
      <inkml:brushProperty name="color" value="#E71224"/>
    </inkml:brush>
  </inkml:definitions>
  <inkml:trace contextRef="#ctx0" brushRef="#br0">4 238 19942,'0'-50'1518,"3"-138"3956,4 260-38,0 0-5079,5 69-319,14 276-36,-26-396-7,0-4-435,0-1 1,1 1-1,1 0 1,4 18-1,-5-33 272,-1-1-1,1 1 1,0 0-1,0 0 1,0-1 0,0 1-1,0-1 1,0 1-1,0 0 1,0-1 0,1 0-1,-1 1 1,0-1-1,1 0 1,-1 0 0,1 0-1,0 0 1,-1 0-1,1 0 1,0 0-1,-1 0 1,1-1 0,0 1-1,0-1 1,0 1-1,0-1 1,0 0 0,-1 0-1,1 0 1,0 0-1,0 0 1,3 0-1,5-2-923,0 1-1,0-1 0,-1-1 0,15-5 0,-19 6 657,5-1 341,0-1-1,-1-1 1,1 1 0,-1-1 0,0-1 0,0 0 0,-1 0 0,0-1-1,0 0 1,0 0 0,-1-1 0,0 0 0,-1 0 0,0-1 0,9-14-1,-11 13-437,1 0-1,-1-1 0,-1 1 0,1-1 0,1-13 0,6-30-566,-4 26 975,5-51 0,-11 72 312,-1 0 0,0-1 1,-1 1-1,1 0 0,-1-1 0,-1 1 1,1 0-1,-1 0 0,0 0 0,-1 0 1,0 0-1,-3-6 0,4 10 27,-1 0 0,1 0 0,-1 0 0,1 1 0,-1 0-1,0-1 1,1 1 0,-1 0 0,0 0 0,-1 0 0,1 1 0,0-1 0,0 1 0,-1 0 0,1 0-1,-1 0 1,1 0 0,-1 1 0,1-1 0,-1 1 0,0 0 0,-6 0 0,-2 1 159,0 1 1,1 0 0,-1 0-1,0 1 1,-18 8-1,12-4-354,1 1 0,1 1 0,0 1 0,0 1 0,-19 16 0,25-19-770,1 1 1,1 0-1,-14 18 0,18-22-100,1 1 0,0-1 0,0 1 0,0 0 0,1-1 0,0 1 0,0 1 0,-1 6 0,2 20-3925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0-21T09:37:42.507"/>
    </inkml:context>
    <inkml:brush xml:id="br0">
      <inkml:brushProperty name="width" value="0.1" units="cm"/>
      <inkml:brushProperty name="height" value="0.1" units="cm"/>
      <inkml:brushProperty name="color" value="#E71224"/>
    </inkml:brush>
  </inkml:definitions>
  <inkml:trace contextRef="#ctx0" brushRef="#br0">1 29 22430,'1'-2'161,"0"1"0,1-1 0,-1 1 0,1-1 0,-1 1 0,1 0 0,0 0 0,0-1 0,-1 1 0,1 0 0,0 0 0,0 1 0,0-1 0,0 0 0,0 1 0,0-1 0,0 1 0,0 0 0,0-1 0,0 1 0,0 0 0,0 0 0,1 1 0,-1-1 0,4 1 0,2 1 95,0 0 0,0 0-1,0 1 1,0 0 0,9 5 0,-4 0 71,0 0 1,-1 1 0,0 0 0,0 1 0,-1 0 0,0 1 0,-1 0 0,0 0 0,8 14-1,-13-17-243,0 0 0,0 0-1,-1 0 1,0 1-1,0-1 1,-1 1 0,0 0-1,-1 0 1,0 0-1,0 0 1,-1 1 0,0-1-1,-1 0 1,0 1-1,-2 17 1,0-21-84,0 0 0,-1 0 0,1 0 0,-2-1 0,1 1 0,0-1 0,-1 1 0,0-1 0,0 0 0,-1-1 0,1 1 0,-1-1 0,0 0 0,0 0 0,0 0 0,-1-1 0,1 0 0,-1 0 0,0 0 0,0 0 0,0-1 0,0 0 0,0-1 0,-1 1 0,1-1 0,-1-1 0,-7 1 0,13-1 0,0 1 0,0-1 0,0 0 0,-1 0 0,1 0 0,0 0 0,0-1 0,0 1 0,0 0 0,0 0 0,0-1 0,-1 1 0,1-1 0,0 1 0,0-1 0,0 1 0,0-1 0,0 1 0,1-1 0,-1 0 0,0 0 0,0 1 0,0-1 0,1 0 0,-1 0 0,0 0 0,1 0 0,-1 0 0,0 0 0,1 0 0,0 0 0,-1 0 0,1 0 0,-1 0 0,1 0 0,0-1 0,0 1 0,0 0 0,0 0 0,0 0 0,0 0 0,0 0 0,0-3 0,2-3 0,0 0 0,0 0 0,0 0 0,1 0 0,6-13 0,97-152 63,-18 32-772,-88 140 581,0 0-1,0-1 1,0 1 0,0 0-1,0-1 1,0 1-1,1-1 1,-1 1 0,0 0-1,0-1 1,0 1 0,1 0-1,-1-1 1,0 1 0,2-2-771,-2 2 771,1 0-1,-1 0 1,1 0 0,-1 0-1,0-1 1,1 1 0,-1 0-1,0 0 1,1 0 0,-1 0-1,1 0 1,-1 0-1,0 0 1,1 0 0,-1 0-1,0 0 1,1 0 0,-1 0-1,1 1 1,-1-1 0,0 0-1,1 0 1,-1 0 0,0 0-1,1 1 1,-1-1-1,0 0 1,1 1 0,20 37-13830,-1-19 8158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4AD412-F253-4F38-9F52-E800DBA2070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59E8EA1D-B581-439E-A3D6-E5E67C7AE65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6148" name="Rectangle 4">
            <a:extLst>
              <a:ext uri="{FF2B5EF4-FFF2-40B4-BE49-F238E27FC236}">
                <a16:creationId xmlns:a16="http://schemas.microsoft.com/office/drawing/2014/main" id="{2C7B1876-B7AD-47B7-BD25-A467AC6DD9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B43B1D3-D5BC-4682-BDE0-B45BD6CED4F6}"/>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11338314-EA57-4579-949B-3D8018A92E2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1B0B72D6-4104-4C0A-8013-DAE42A5F568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570BAB1C-848D-4146-9998-55790299D74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65A48B-DAFD-40AE-8134-8F2340396485}"/>
              </a:ext>
            </a:extLst>
          </p:cNvPr>
          <p:cNvSpPr>
            <a:spLocks noGrp="1" noChangeArrowheads="1"/>
          </p:cNvSpPr>
          <p:nvPr>
            <p:ph type="sldNum" sz="quarter" idx="5"/>
          </p:nvPr>
        </p:nvSpPr>
        <p:spPr>
          <a:ln/>
        </p:spPr>
        <p:txBody>
          <a:bodyPr/>
          <a:lstStyle/>
          <a:p>
            <a:fld id="{835A709A-AD52-4264-A905-1A2871D2570C}" type="slidenum">
              <a:rPr lang="en-US" altLang="en-US"/>
              <a:pPr/>
              <a:t>1</a:t>
            </a:fld>
            <a:endParaRPr lang="en-US" altLang="en-US"/>
          </a:p>
        </p:txBody>
      </p:sp>
      <p:sp>
        <p:nvSpPr>
          <p:cNvPr id="312322" name="Rectangle 2">
            <a:extLst>
              <a:ext uri="{FF2B5EF4-FFF2-40B4-BE49-F238E27FC236}">
                <a16:creationId xmlns:a16="http://schemas.microsoft.com/office/drawing/2014/main" id="{F45471C1-6B8C-4D34-ABC9-C2C853FB2D36}"/>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63309CA3-EBA6-46E7-906C-3CE60905DA9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EE25E7-4342-4E2B-9258-217FDF30ED6D}"/>
              </a:ext>
            </a:extLst>
          </p:cNvPr>
          <p:cNvSpPr>
            <a:spLocks noGrp="1" noChangeArrowheads="1"/>
          </p:cNvSpPr>
          <p:nvPr>
            <p:ph type="sldNum" sz="quarter" idx="5"/>
          </p:nvPr>
        </p:nvSpPr>
        <p:spPr>
          <a:ln/>
        </p:spPr>
        <p:txBody>
          <a:bodyPr/>
          <a:lstStyle/>
          <a:p>
            <a:fld id="{5EF10BD8-990D-42F5-9FFF-0968011CA493}" type="slidenum">
              <a:rPr lang="en-US" altLang="en-US"/>
              <a:pPr/>
              <a:t>11</a:t>
            </a:fld>
            <a:endParaRPr lang="en-US" altLang="en-US"/>
          </a:p>
        </p:txBody>
      </p:sp>
      <p:sp>
        <p:nvSpPr>
          <p:cNvPr id="332802" name="Rectangle 2">
            <a:extLst>
              <a:ext uri="{FF2B5EF4-FFF2-40B4-BE49-F238E27FC236}">
                <a16:creationId xmlns:a16="http://schemas.microsoft.com/office/drawing/2014/main" id="{8A3A7638-092D-42C9-8C81-C6F5EB331AA3}"/>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2797DD61-E676-4082-88FE-56532C7F092B}"/>
              </a:ext>
            </a:extLst>
          </p:cNvPr>
          <p:cNvSpPr>
            <a:spLocks noGrp="1" noChangeArrowheads="1"/>
          </p:cNvSpPr>
          <p:nvPr>
            <p:ph type="body" idx="1"/>
          </p:nvPr>
        </p:nvSpPr>
        <p:spPr>
          <a:xfrm>
            <a:off x="685800" y="4343400"/>
            <a:ext cx="5486400" cy="4114800"/>
          </a:xfrm>
        </p:spPr>
        <p:txBody>
          <a:bodyPr/>
          <a:lstStyle/>
          <a:p>
            <a:r>
              <a:rPr lang="en-US" altLang="en-US"/>
              <a:t>This mode of addressing is used with the LCALL and LJMP instructions. It is a 3-byte instruction and the last 2 bytes specify a 16-bit destination location where the program branches to. It allows use of the full 64K code space.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3797F0-91CD-4FF4-AB43-B735E0FE26F0}"/>
              </a:ext>
            </a:extLst>
          </p:cNvPr>
          <p:cNvSpPr>
            <a:spLocks noGrp="1" noChangeArrowheads="1"/>
          </p:cNvSpPr>
          <p:nvPr>
            <p:ph type="sldNum" sz="quarter" idx="5"/>
          </p:nvPr>
        </p:nvSpPr>
        <p:spPr>
          <a:ln/>
        </p:spPr>
        <p:txBody>
          <a:bodyPr/>
          <a:lstStyle/>
          <a:p>
            <a:fld id="{BA38F732-7D1C-4FC4-AF12-ECF11C04C6EA}" type="slidenum">
              <a:rPr lang="en-US" altLang="en-US"/>
              <a:pPr/>
              <a:t>12</a:t>
            </a:fld>
            <a:endParaRPr lang="en-US" altLang="en-US"/>
          </a:p>
        </p:txBody>
      </p:sp>
      <p:sp>
        <p:nvSpPr>
          <p:cNvPr id="334850" name="Rectangle 2">
            <a:extLst>
              <a:ext uri="{FF2B5EF4-FFF2-40B4-BE49-F238E27FC236}">
                <a16:creationId xmlns:a16="http://schemas.microsoft.com/office/drawing/2014/main" id="{082FD1D6-B4ED-4FB7-BD81-086BC0162AC3}"/>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158AE036-EE95-4F1F-BE7C-CF9A870F1D83}"/>
              </a:ext>
            </a:extLst>
          </p:cNvPr>
          <p:cNvSpPr>
            <a:spLocks noGrp="1" noChangeArrowheads="1"/>
          </p:cNvSpPr>
          <p:nvPr>
            <p:ph type="body" idx="1"/>
          </p:nvPr>
        </p:nvSpPr>
        <p:spPr>
          <a:xfrm>
            <a:off x="685800" y="4343400"/>
            <a:ext cx="5486400" cy="4114800"/>
          </a:xfrm>
        </p:spPr>
        <p:txBody>
          <a:bodyPr/>
          <a:lstStyle/>
          <a:p>
            <a:r>
              <a:rPr lang="en-US" altLang="en-US"/>
              <a:t>The Indexed addressing is useful when there is a need to retrieve data from a look-up table (LUT). A 16-bit register (data pointer) holds the base address and the accumulator holds an 8-bit displacement or index value. The sum of these two registers forms the effective address for a JMP or MOVC instruction.</a:t>
            </a:r>
          </a:p>
          <a:p>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ED2285-84A1-43EF-92F3-A9BB24FBEF7F}"/>
              </a:ext>
            </a:extLst>
          </p:cNvPr>
          <p:cNvSpPr>
            <a:spLocks noGrp="1" noChangeArrowheads="1"/>
          </p:cNvSpPr>
          <p:nvPr>
            <p:ph type="sldNum" sz="quarter" idx="5"/>
          </p:nvPr>
        </p:nvSpPr>
        <p:spPr>
          <a:ln/>
        </p:spPr>
        <p:txBody>
          <a:bodyPr/>
          <a:lstStyle/>
          <a:p>
            <a:fld id="{5D2ECED5-5632-448D-98CC-D4A97B70C023}" type="slidenum">
              <a:rPr lang="en-US" altLang="en-US"/>
              <a:pPr/>
              <a:t>13</a:t>
            </a:fld>
            <a:endParaRPr lang="en-US" altLang="en-US"/>
          </a:p>
        </p:txBody>
      </p:sp>
      <p:sp>
        <p:nvSpPr>
          <p:cNvPr id="336898" name="Rectangle 2">
            <a:extLst>
              <a:ext uri="{FF2B5EF4-FFF2-40B4-BE49-F238E27FC236}">
                <a16:creationId xmlns:a16="http://schemas.microsoft.com/office/drawing/2014/main" id="{A2089AC9-79FA-45BC-9344-3AE9BC5AE2CD}"/>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45CA4375-6D0A-4DF7-80DD-5C52BAFCE581}"/>
              </a:ext>
            </a:extLst>
          </p:cNvPr>
          <p:cNvSpPr>
            <a:spLocks noGrp="1" noChangeArrowheads="1"/>
          </p:cNvSpPr>
          <p:nvPr>
            <p:ph type="body" idx="1"/>
          </p:nvPr>
        </p:nvSpPr>
        <p:spPr>
          <a:xfrm>
            <a:off x="685800" y="4343400"/>
            <a:ext cx="5486400" cy="4114800"/>
          </a:xfrm>
        </p:spPr>
        <p:txBody>
          <a:bodyPr/>
          <a:lstStyle/>
          <a:p>
            <a:r>
              <a:rPr lang="en-US" altLang="en-US" dirty="0"/>
              <a:t>The 8051 instructions are divided into five functional groups. We will discuss each group separately.</a:t>
            </a:r>
            <a:endParaRPr lang="en-GB"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DC2F41-42FA-4FE0-9502-CBFB87A942DD}"/>
              </a:ext>
            </a:extLst>
          </p:cNvPr>
          <p:cNvSpPr>
            <a:spLocks noGrp="1" noChangeArrowheads="1"/>
          </p:cNvSpPr>
          <p:nvPr>
            <p:ph type="sldNum" sz="quarter" idx="5"/>
          </p:nvPr>
        </p:nvSpPr>
        <p:spPr>
          <a:ln/>
        </p:spPr>
        <p:txBody>
          <a:bodyPr/>
          <a:lstStyle/>
          <a:p>
            <a:fld id="{7FD46100-AD01-4B33-9893-25DBA69E3B93}" type="slidenum">
              <a:rPr lang="en-US" altLang="en-US"/>
              <a:pPr/>
              <a:t>14</a:t>
            </a:fld>
            <a:endParaRPr lang="en-US" altLang="en-US"/>
          </a:p>
        </p:txBody>
      </p:sp>
      <p:sp>
        <p:nvSpPr>
          <p:cNvPr id="338946" name="Rectangle 2">
            <a:extLst>
              <a:ext uri="{FF2B5EF4-FFF2-40B4-BE49-F238E27FC236}">
                <a16:creationId xmlns:a16="http://schemas.microsoft.com/office/drawing/2014/main" id="{0C5269E2-F1A6-4D63-9259-AEF0CFC3E1A3}"/>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09151DFD-99BD-457E-93E5-3946FD75A6AA}"/>
              </a:ext>
            </a:extLst>
          </p:cNvPr>
          <p:cNvSpPr>
            <a:spLocks noGrp="1" noChangeArrowheads="1"/>
          </p:cNvSpPr>
          <p:nvPr>
            <p:ph type="body" idx="1"/>
          </p:nvPr>
        </p:nvSpPr>
        <p:spPr>
          <a:xfrm>
            <a:off x="685800" y="4343400"/>
            <a:ext cx="5486400" cy="4114800"/>
          </a:xfrm>
        </p:spPr>
        <p:txBody>
          <a:bodyPr/>
          <a:lstStyle/>
          <a:p>
            <a:r>
              <a:rPr lang="en-GB" altLang="en-US"/>
              <a:t>This group of operators perform arithmetic operations. Arithmetic operations effect the flags, such as Carry Flag (CY), Overflow Flag (OV) etc,  in the PSW register.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9D834F-B2F7-4C0A-8781-3CBA30C7F771}"/>
              </a:ext>
            </a:extLst>
          </p:cNvPr>
          <p:cNvSpPr>
            <a:spLocks noGrp="1" noChangeArrowheads="1"/>
          </p:cNvSpPr>
          <p:nvPr>
            <p:ph type="sldNum" sz="quarter" idx="5"/>
          </p:nvPr>
        </p:nvSpPr>
        <p:spPr>
          <a:ln/>
        </p:spPr>
        <p:txBody>
          <a:bodyPr/>
          <a:lstStyle/>
          <a:p>
            <a:fld id="{0C64FA47-10AE-422E-8BB8-CDF730EFF477}" type="slidenum">
              <a:rPr lang="en-US" altLang="en-US"/>
              <a:pPr/>
              <a:t>15</a:t>
            </a:fld>
            <a:endParaRPr lang="en-US" altLang="en-US"/>
          </a:p>
        </p:txBody>
      </p:sp>
      <p:sp>
        <p:nvSpPr>
          <p:cNvPr id="359426" name="Rectangle 2">
            <a:extLst>
              <a:ext uri="{FF2B5EF4-FFF2-40B4-BE49-F238E27FC236}">
                <a16:creationId xmlns:a16="http://schemas.microsoft.com/office/drawing/2014/main" id="{309D0D48-010E-4658-AFA5-C19B7F6231E2}"/>
              </a:ext>
            </a:extLst>
          </p:cNvPr>
          <p:cNvSpPr>
            <a:spLocks noGrp="1" noRot="1" noChangeAspect="1" noChangeArrowheads="1" noTextEdit="1"/>
          </p:cNvSpPr>
          <p:nvPr>
            <p:ph type="sldImg"/>
          </p:nvPr>
        </p:nvSpPr>
        <p:spPr>
          <a:ln/>
        </p:spPr>
      </p:sp>
      <p:sp>
        <p:nvSpPr>
          <p:cNvPr id="359427" name="Rectangle 3">
            <a:extLst>
              <a:ext uri="{FF2B5EF4-FFF2-40B4-BE49-F238E27FC236}">
                <a16:creationId xmlns:a16="http://schemas.microsoft.com/office/drawing/2014/main" id="{160F9F1C-F395-436A-AB0E-B324D90F887C}"/>
              </a:ext>
            </a:extLst>
          </p:cNvPr>
          <p:cNvSpPr>
            <a:spLocks noGrp="1" noChangeArrowheads="1"/>
          </p:cNvSpPr>
          <p:nvPr>
            <p:ph type="body" idx="1"/>
          </p:nvPr>
        </p:nvSpPr>
        <p:spPr>
          <a:xfrm>
            <a:off x="685800" y="4343400"/>
            <a:ext cx="5486400" cy="4114800"/>
          </a:xfrm>
        </p:spPr>
        <p:txBody>
          <a:bodyPr/>
          <a:lstStyle/>
          <a:p>
            <a:r>
              <a:rPr lang="en-US" altLang="en-US"/>
              <a:t>Logical instructions perform standard Boolean operations such as AND, OR, XOR, NOT (compliment). Other logical operations are clear accumulator, rotate accumulator left and right, and swap nibbles in accumulator.</a:t>
            </a:r>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658D053-49E9-4C71-92C9-D371589D36EF}"/>
              </a:ext>
            </a:extLst>
          </p:cNvPr>
          <p:cNvSpPr>
            <a:spLocks noGrp="1" noChangeArrowheads="1"/>
          </p:cNvSpPr>
          <p:nvPr>
            <p:ph type="sldNum" sz="quarter" idx="5"/>
          </p:nvPr>
        </p:nvSpPr>
        <p:spPr>
          <a:ln/>
        </p:spPr>
        <p:txBody>
          <a:bodyPr/>
          <a:lstStyle/>
          <a:p>
            <a:fld id="{3D476E84-1A5D-4C97-A210-454324ADAC2F}" type="slidenum">
              <a:rPr lang="en-US" altLang="en-US"/>
              <a:pPr/>
              <a:t>16</a:t>
            </a:fld>
            <a:endParaRPr lang="en-US" altLang="en-US"/>
          </a:p>
        </p:txBody>
      </p:sp>
      <p:sp>
        <p:nvSpPr>
          <p:cNvPr id="381954" name="Rectangle 2">
            <a:extLst>
              <a:ext uri="{FF2B5EF4-FFF2-40B4-BE49-F238E27FC236}">
                <a16:creationId xmlns:a16="http://schemas.microsoft.com/office/drawing/2014/main" id="{24949C7F-F587-4E1B-A62A-1E0D3DBFE2B3}"/>
              </a:ext>
            </a:extLst>
          </p:cNvPr>
          <p:cNvSpPr>
            <a:spLocks noGrp="1" noRot="1" noChangeAspect="1" noChangeArrowheads="1" noTextEdit="1"/>
          </p:cNvSpPr>
          <p:nvPr>
            <p:ph type="sldImg"/>
          </p:nvPr>
        </p:nvSpPr>
        <p:spPr>
          <a:ln/>
        </p:spPr>
      </p:sp>
      <p:sp>
        <p:nvSpPr>
          <p:cNvPr id="381955" name="Rectangle 3">
            <a:extLst>
              <a:ext uri="{FF2B5EF4-FFF2-40B4-BE49-F238E27FC236}">
                <a16:creationId xmlns:a16="http://schemas.microsoft.com/office/drawing/2014/main" id="{4310D6EF-0F52-4657-A977-415D92213B5E}"/>
              </a:ext>
            </a:extLst>
          </p:cNvPr>
          <p:cNvSpPr>
            <a:spLocks noGrp="1" noChangeArrowheads="1"/>
          </p:cNvSpPr>
          <p:nvPr>
            <p:ph type="body" idx="1"/>
          </p:nvPr>
        </p:nvSpPr>
        <p:spPr>
          <a:xfrm>
            <a:off x="685800" y="4343400"/>
            <a:ext cx="5486400" cy="4114800"/>
          </a:xfrm>
        </p:spPr>
        <p:txBody>
          <a:bodyPr/>
          <a:lstStyle/>
          <a:p>
            <a:r>
              <a:rPr lang="en-US" altLang="en-US"/>
              <a:t>Data transfer instructions are used to transfer data between an internal RAM location and SFR location without going through the accumulator. Data can also be transferred  between the internal and external RAM by using indirect addressing.</a:t>
            </a:r>
          </a:p>
          <a:p>
            <a:endParaRPr lang="en-US" altLang="en-US"/>
          </a:p>
          <a:p>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9101ACF-6344-44BF-90B1-2E52C1055FBB}"/>
              </a:ext>
            </a:extLst>
          </p:cNvPr>
          <p:cNvSpPr>
            <a:spLocks noGrp="1" noChangeArrowheads="1"/>
          </p:cNvSpPr>
          <p:nvPr>
            <p:ph type="sldNum" sz="quarter" idx="5"/>
          </p:nvPr>
        </p:nvSpPr>
        <p:spPr>
          <a:ln/>
        </p:spPr>
        <p:txBody>
          <a:bodyPr/>
          <a:lstStyle/>
          <a:p>
            <a:fld id="{C3ECADD2-6552-426F-9A58-C0ABE9C853E8}" type="slidenum">
              <a:rPr lang="en-US" altLang="en-US"/>
              <a:pPr/>
              <a:t>17</a:t>
            </a:fld>
            <a:endParaRPr lang="en-US" altLang="en-US"/>
          </a:p>
        </p:txBody>
      </p:sp>
      <p:sp>
        <p:nvSpPr>
          <p:cNvPr id="404482" name="Rectangle 2">
            <a:extLst>
              <a:ext uri="{FF2B5EF4-FFF2-40B4-BE49-F238E27FC236}">
                <a16:creationId xmlns:a16="http://schemas.microsoft.com/office/drawing/2014/main" id="{7D4F93F6-38EF-479C-9245-92E4788ECF0C}"/>
              </a:ext>
            </a:extLst>
          </p:cNvPr>
          <p:cNvSpPr>
            <a:spLocks noGrp="1" noRot="1" noChangeAspect="1" noChangeArrowheads="1" noTextEdit="1"/>
          </p:cNvSpPr>
          <p:nvPr>
            <p:ph type="sldImg"/>
          </p:nvPr>
        </p:nvSpPr>
        <p:spPr>
          <a:ln/>
        </p:spPr>
      </p:sp>
      <p:sp>
        <p:nvSpPr>
          <p:cNvPr id="404483" name="Rectangle 3">
            <a:extLst>
              <a:ext uri="{FF2B5EF4-FFF2-40B4-BE49-F238E27FC236}">
                <a16:creationId xmlns:a16="http://schemas.microsoft.com/office/drawing/2014/main" id="{1958ADAA-E5BF-4F71-AC23-5E23C10C68F6}"/>
              </a:ext>
            </a:extLst>
          </p:cNvPr>
          <p:cNvSpPr>
            <a:spLocks noGrp="1" noChangeArrowheads="1"/>
          </p:cNvSpPr>
          <p:nvPr>
            <p:ph type="body" idx="1"/>
          </p:nvPr>
        </p:nvSpPr>
        <p:spPr>
          <a:xfrm>
            <a:off x="685800" y="4343400"/>
            <a:ext cx="5486400" cy="4114800"/>
          </a:xfrm>
        </p:spPr>
        <p:txBody>
          <a:bodyPr/>
          <a:lstStyle/>
          <a:p>
            <a:r>
              <a:rPr lang="en-US" altLang="en-US"/>
              <a:t>The Boolean Variable operations include </a:t>
            </a:r>
            <a:r>
              <a:rPr lang="en-US" altLang="en-US" i="1"/>
              <a:t>set, clear</a:t>
            </a:r>
            <a:r>
              <a:rPr lang="en-US" altLang="en-US"/>
              <a:t>, as well as </a:t>
            </a:r>
            <a:r>
              <a:rPr lang="en-US" altLang="en-US" i="1"/>
              <a:t>and, or</a:t>
            </a:r>
            <a:r>
              <a:rPr lang="en-US" altLang="en-US"/>
              <a:t> and </a:t>
            </a:r>
            <a:r>
              <a:rPr lang="en-US" altLang="en-US" i="1"/>
              <a:t>complement</a:t>
            </a:r>
            <a:r>
              <a:rPr lang="en-US" altLang="en-US"/>
              <a:t> instructions. Also included are bit–level moves or conditional jump instructions. All bit accesses use </a:t>
            </a:r>
            <a:r>
              <a:rPr lang="en-US" altLang="en-US" i="1"/>
              <a:t>direct</a:t>
            </a:r>
            <a:r>
              <a:rPr lang="en-US" altLang="en-US"/>
              <a:t> addressing.</a:t>
            </a:r>
            <a:endParaRPr lang="en-GB" altLang="en-US"/>
          </a:p>
          <a:p>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612B61-338D-4912-A9BA-FBF0B6417E80}"/>
              </a:ext>
            </a:extLst>
          </p:cNvPr>
          <p:cNvSpPr>
            <a:spLocks noGrp="1" noChangeArrowheads="1"/>
          </p:cNvSpPr>
          <p:nvPr>
            <p:ph type="sldNum" sz="quarter" idx="5"/>
          </p:nvPr>
        </p:nvSpPr>
        <p:spPr>
          <a:ln/>
        </p:spPr>
        <p:txBody>
          <a:bodyPr/>
          <a:lstStyle/>
          <a:p>
            <a:fld id="{CE573B68-3484-40FD-9488-D5CF8777D5AA}" type="slidenum">
              <a:rPr lang="en-US" altLang="en-US"/>
              <a:pPr/>
              <a:t>18</a:t>
            </a:fld>
            <a:endParaRPr lang="en-US" altLang="en-US"/>
          </a:p>
        </p:txBody>
      </p:sp>
      <p:sp>
        <p:nvSpPr>
          <p:cNvPr id="431106" name="Rectangle 2">
            <a:extLst>
              <a:ext uri="{FF2B5EF4-FFF2-40B4-BE49-F238E27FC236}">
                <a16:creationId xmlns:a16="http://schemas.microsoft.com/office/drawing/2014/main" id="{40AD31B0-8D85-44BA-B724-24E1F67F7B8A}"/>
              </a:ext>
            </a:extLst>
          </p:cNvPr>
          <p:cNvSpPr>
            <a:spLocks noGrp="1" noRot="1" noChangeAspect="1" noChangeArrowheads="1" noTextEdit="1"/>
          </p:cNvSpPr>
          <p:nvPr>
            <p:ph type="sldImg"/>
          </p:nvPr>
        </p:nvSpPr>
        <p:spPr>
          <a:ln/>
        </p:spPr>
      </p:sp>
      <p:sp>
        <p:nvSpPr>
          <p:cNvPr id="431107" name="Rectangle 3">
            <a:extLst>
              <a:ext uri="{FF2B5EF4-FFF2-40B4-BE49-F238E27FC236}">
                <a16:creationId xmlns:a16="http://schemas.microsoft.com/office/drawing/2014/main" id="{2697D349-B263-467C-AD25-78B25435B4C1}"/>
              </a:ext>
            </a:extLst>
          </p:cNvPr>
          <p:cNvSpPr>
            <a:spLocks noGrp="1" noChangeArrowheads="1"/>
          </p:cNvSpPr>
          <p:nvPr>
            <p:ph type="body" idx="1"/>
          </p:nvPr>
        </p:nvSpPr>
        <p:spPr>
          <a:xfrm>
            <a:off x="685800" y="4343400"/>
            <a:ext cx="5486400" cy="4114800"/>
          </a:xfrm>
        </p:spPr>
        <p:txBody>
          <a:bodyPr/>
          <a:lstStyle/>
          <a:p>
            <a:r>
              <a:rPr lang="en-US" altLang="en-US"/>
              <a:t>Program branching instructions are used to control the flow of actions in a program. Some instructions provide decision making capabilities and transfer control to other parts of the program e.g. conditional and unconditional branches.</a:t>
            </a:r>
            <a:r>
              <a:rPr lang="en-GB"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9D882D5-9DF7-4DC6-9B27-3E8CFD294C5F}"/>
              </a:ext>
            </a:extLst>
          </p:cNvPr>
          <p:cNvSpPr>
            <a:spLocks noGrp="1" noChangeArrowheads="1"/>
          </p:cNvSpPr>
          <p:nvPr>
            <p:ph type="sldNum" sz="quarter" idx="5"/>
          </p:nvPr>
        </p:nvSpPr>
        <p:spPr>
          <a:ln/>
        </p:spPr>
        <p:txBody>
          <a:bodyPr/>
          <a:lstStyle/>
          <a:p>
            <a:fld id="{7E0DC669-BFDC-46ED-847A-BA8AB1802B88}" type="slidenum">
              <a:rPr lang="en-US" altLang="en-US"/>
              <a:pPr/>
              <a:t>19</a:t>
            </a:fld>
            <a:endParaRPr lang="en-US" altLang="en-US"/>
          </a:p>
        </p:txBody>
      </p:sp>
      <p:sp>
        <p:nvSpPr>
          <p:cNvPr id="601090" name="Text Box 2">
            <a:extLst>
              <a:ext uri="{FF2B5EF4-FFF2-40B4-BE49-F238E27FC236}">
                <a16:creationId xmlns:a16="http://schemas.microsoft.com/office/drawing/2014/main" id="{234A1A99-0B1E-4E57-BC84-E70E66621969}"/>
              </a:ext>
            </a:extLst>
          </p:cNvPr>
          <p:cNvSpPr txBox="1">
            <a:spLocks noChangeArrowheads="1"/>
          </p:cNvSpPr>
          <p:nvPr/>
        </p:nvSpPr>
        <p:spPr bwMode="auto">
          <a:xfrm>
            <a:off x="1128713" y="685800"/>
            <a:ext cx="4600575" cy="3430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601091" name="Rectangle 3">
            <a:extLst>
              <a:ext uri="{FF2B5EF4-FFF2-40B4-BE49-F238E27FC236}">
                <a16:creationId xmlns:a16="http://schemas.microsoft.com/office/drawing/2014/main" id="{0FBC3B18-B3C3-4945-87BF-C960EAB5E90E}"/>
              </a:ext>
            </a:extLst>
          </p:cNvPr>
          <p:cNvSpPr txBox="1">
            <a:spLocks noGrp="1" noChangeArrowheads="1"/>
          </p:cNvSpPr>
          <p:nvPr>
            <p:ph type="body"/>
          </p:nvPr>
        </p:nvSpPr>
        <p:spPr>
          <a:xfrm>
            <a:off x="685800" y="4343400"/>
            <a:ext cx="5486400" cy="4117975"/>
          </a:xfrm>
          <a:ln/>
          <a:extLst>
            <a:ext uri="{91240B29-F687-4F45-9708-019B960494DF}">
              <a14:hiddenLine xmlns:a14="http://schemas.microsoft.com/office/drawing/2010/main" w="9525">
                <a:solidFill>
                  <a:schemeClr val="tx1"/>
                </a:solidFill>
                <a:round/>
                <a:headEnd/>
                <a:tailEnd/>
              </a14:hiddenLine>
            </a:ext>
          </a:extLst>
        </p:spPr>
        <p:txBody>
          <a:bodyPr wrap="none" lIns="91445" tIns="45723" rIns="91445" bIns="45723"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E50BD8-6EFB-4B29-957C-E213F2DAD534}"/>
              </a:ext>
            </a:extLst>
          </p:cNvPr>
          <p:cNvSpPr>
            <a:spLocks noGrp="1" noChangeArrowheads="1"/>
          </p:cNvSpPr>
          <p:nvPr>
            <p:ph type="sldNum" sz="quarter" idx="5"/>
          </p:nvPr>
        </p:nvSpPr>
        <p:spPr>
          <a:ln/>
        </p:spPr>
        <p:txBody>
          <a:bodyPr/>
          <a:lstStyle/>
          <a:p>
            <a:fld id="{E980B827-48A2-4C3A-9831-DD1CE24824E5}" type="slidenum">
              <a:rPr lang="en-US" altLang="en-US"/>
              <a:pPr/>
              <a:t>20</a:t>
            </a:fld>
            <a:endParaRPr lang="en-US" altLang="en-US"/>
          </a:p>
        </p:txBody>
      </p:sp>
      <p:sp>
        <p:nvSpPr>
          <p:cNvPr id="472066" name="Rectangle 2">
            <a:extLst>
              <a:ext uri="{FF2B5EF4-FFF2-40B4-BE49-F238E27FC236}">
                <a16:creationId xmlns:a16="http://schemas.microsoft.com/office/drawing/2014/main" id="{F012F2E7-6632-48F2-9F3D-DB77536DB4D4}"/>
              </a:ext>
            </a:extLst>
          </p:cNvPr>
          <p:cNvSpPr>
            <a:spLocks noGrp="1" noRot="1" noChangeAspect="1" noChangeArrowheads="1" noTextEdit="1"/>
          </p:cNvSpPr>
          <p:nvPr>
            <p:ph type="sldImg"/>
          </p:nvPr>
        </p:nvSpPr>
        <p:spPr>
          <a:ln/>
        </p:spPr>
      </p:sp>
      <p:sp>
        <p:nvSpPr>
          <p:cNvPr id="472067" name="Rectangle 3">
            <a:extLst>
              <a:ext uri="{FF2B5EF4-FFF2-40B4-BE49-F238E27FC236}">
                <a16:creationId xmlns:a16="http://schemas.microsoft.com/office/drawing/2014/main" id="{D556A6F1-23C6-4D2B-BC7F-EF8BFA7E8CBA}"/>
              </a:ext>
            </a:extLst>
          </p:cNvPr>
          <p:cNvSpPr>
            <a:spLocks noGrp="1" noChangeArrowheads="1"/>
          </p:cNvSpPr>
          <p:nvPr>
            <p:ph type="body" idx="1"/>
          </p:nvPr>
        </p:nvSpPr>
        <p:spPr>
          <a:xfrm>
            <a:off x="685800" y="4343400"/>
            <a:ext cx="5486400" cy="4114800"/>
          </a:xfrm>
        </p:spPr>
        <p:txBody>
          <a:bodyPr/>
          <a:lstStyle/>
          <a:p>
            <a:r>
              <a:rPr lang="en-GB" altLang="en-US"/>
              <a:t>The arithmetic operations are – addition, subtraction, increment, decrement, multiplication and division. The operations use different addressing modes discussed earlier.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A558FED-6E12-4636-914F-22E25ADB8355}"/>
              </a:ext>
            </a:extLst>
          </p:cNvPr>
          <p:cNvSpPr>
            <a:spLocks noGrp="1" noChangeArrowheads="1"/>
          </p:cNvSpPr>
          <p:nvPr>
            <p:ph type="sldNum" sz="quarter" idx="5"/>
          </p:nvPr>
        </p:nvSpPr>
        <p:spPr>
          <a:ln/>
        </p:spPr>
        <p:txBody>
          <a:bodyPr/>
          <a:lstStyle/>
          <a:p>
            <a:fld id="{65DBAA8C-ACE5-4F2B-AF90-DF4DFE8AF07F}" type="slidenum">
              <a:rPr lang="en-US" altLang="en-US"/>
              <a:pPr/>
              <a:t>3</a:t>
            </a:fld>
            <a:endParaRPr lang="en-US" altLang="en-US"/>
          </a:p>
        </p:txBody>
      </p:sp>
      <p:sp>
        <p:nvSpPr>
          <p:cNvPr id="314370" name="Rectangle 2">
            <a:extLst>
              <a:ext uri="{FF2B5EF4-FFF2-40B4-BE49-F238E27FC236}">
                <a16:creationId xmlns:a16="http://schemas.microsoft.com/office/drawing/2014/main" id="{CE031AD5-120A-4E89-B729-37F7D0E9203E}"/>
              </a:ext>
            </a:extLst>
          </p:cNvPr>
          <p:cNvSpPr>
            <a:spLocks noGrp="1" noRot="1" noChangeAspect="1" noChangeArrowheads="1" noTextEdit="1"/>
          </p:cNvSpPr>
          <p:nvPr>
            <p:ph type="sldImg"/>
          </p:nvPr>
        </p:nvSpPr>
        <p:spPr>
          <a:ln/>
        </p:spPr>
      </p:sp>
      <p:sp>
        <p:nvSpPr>
          <p:cNvPr id="314371" name="Rectangle 3">
            <a:extLst>
              <a:ext uri="{FF2B5EF4-FFF2-40B4-BE49-F238E27FC236}">
                <a16:creationId xmlns:a16="http://schemas.microsoft.com/office/drawing/2014/main" id="{B3ED3983-BD91-487E-B0DB-6A5D1B56368A}"/>
              </a:ext>
            </a:extLst>
          </p:cNvPr>
          <p:cNvSpPr>
            <a:spLocks noGrp="1" noChangeArrowheads="1"/>
          </p:cNvSpPr>
          <p:nvPr>
            <p:ph type="body" idx="1"/>
          </p:nvPr>
        </p:nvSpPr>
        <p:spPr>
          <a:xfrm>
            <a:off x="685800" y="4343400"/>
            <a:ext cx="5486400" cy="4114800"/>
          </a:xfrm>
        </p:spPr>
        <p:txBody>
          <a:bodyPr/>
          <a:lstStyle/>
          <a:p>
            <a:r>
              <a:rPr lang="en-GB" altLang="en-US"/>
              <a:t>In this lecture we will look at the various addressing modes and the instructions.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64EDAD-669A-4D96-BAA5-CCEE17CDB8FB}"/>
              </a:ext>
            </a:extLst>
          </p:cNvPr>
          <p:cNvSpPr>
            <a:spLocks noGrp="1" noChangeArrowheads="1"/>
          </p:cNvSpPr>
          <p:nvPr>
            <p:ph type="sldNum" sz="quarter" idx="5"/>
          </p:nvPr>
        </p:nvSpPr>
        <p:spPr>
          <a:ln/>
        </p:spPr>
        <p:txBody>
          <a:bodyPr/>
          <a:lstStyle/>
          <a:p>
            <a:fld id="{586A7374-D8E8-4C20-B751-EF6C4EB97587}" type="slidenum">
              <a:rPr lang="en-US" altLang="en-US"/>
              <a:pPr/>
              <a:t>21</a:t>
            </a:fld>
            <a:endParaRPr lang="en-US" altLang="en-US"/>
          </a:p>
        </p:txBody>
      </p:sp>
      <p:sp>
        <p:nvSpPr>
          <p:cNvPr id="474114" name="Rectangle 2">
            <a:extLst>
              <a:ext uri="{FF2B5EF4-FFF2-40B4-BE49-F238E27FC236}">
                <a16:creationId xmlns:a16="http://schemas.microsoft.com/office/drawing/2014/main" id="{66BB6B54-A58D-4D22-BA8D-B55500C7DF7A}"/>
              </a:ext>
            </a:extLst>
          </p:cNvPr>
          <p:cNvSpPr>
            <a:spLocks noGrp="1" noRot="1" noChangeAspect="1" noChangeArrowheads="1" noTextEdit="1"/>
          </p:cNvSpPr>
          <p:nvPr>
            <p:ph type="sldImg"/>
          </p:nvPr>
        </p:nvSpPr>
        <p:spPr>
          <a:ln/>
        </p:spPr>
      </p:sp>
      <p:sp>
        <p:nvSpPr>
          <p:cNvPr id="474115" name="Rectangle 3">
            <a:extLst>
              <a:ext uri="{FF2B5EF4-FFF2-40B4-BE49-F238E27FC236}">
                <a16:creationId xmlns:a16="http://schemas.microsoft.com/office/drawing/2014/main" id="{22A33FFD-7888-4909-861B-10614C8340A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E3865DB-7458-4BF5-9325-2D1F8C72F37B}"/>
              </a:ext>
            </a:extLst>
          </p:cNvPr>
          <p:cNvSpPr>
            <a:spLocks noGrp="1" noChangeArrowheads="1"/>
          </p:cNvSpPr>
          <p:nvPr>
            <p:ph type="sldNum" sz="quarter" idx="5"/>
          </p:nvPr>
        </p:nvSpPr>
        <p:spPr>
          <a:ln/>
        </p:spPr>
        <p:txBody>
          <a:bodyPr/>
          <a:lstStyle/>
          <a:p>
            <a:fld id="{8E64F3AA-2E11-45BC-958F-A0898989F509}" type="slidenum">
              <a:rPr lang="en-US" altLang="en-US"/>
              <a:pPr/>
              <a:t>22</a:t>
            </a:fld>
            <a:endParaRPr lang="en-US" altLang="en-US"/>
          </a:p>
        </p:txBody>
      </p:sp>
      <p:sp>
        <p:nvSpPr>
          <p:cNvPr id="476162" name="Rectangle 2">
            <a:extLst>
              <a:ext uri="{FF2B5EF4-FFF2-40B4-BE49-F238E27FC236}">
                <a16:creationId xmlns:a16="http://schemas.microsoft.com/office/drawing/2014/main" id="{83EB053F-3165-4996-9D55-E89F926A2D2F}"/>
              </a:ext>
            </a:extLst>
          </p:cNvPr>
          <p:cNvSpPr>
            <a:spLocks noGrp="1" noRot="1" noChangeAspect="1" noChangeArrowheads="1" noTextEdit="1"/>
          </p:cNvSpPr>
          <p:nvPr>
            <p:ph type="sldImg"/>
          </p:nvPr>
        </p:nvSpPr>
        <p:spPr>
          <a:ln/>
        </p:spPr>
      </p:sp>
      <p:sp>
        <p:nvSpPr>
          <p:cNvPr id="476163" name="Rectangle 3">
            <a:extLst>
              <a:ext uri="{FF2B5EF4-FFF2-40B4-BE49-F238E27FC236}">
                <a16:creationId xmlns:a16="http://schemas.microsoft.com/office/drawing/2014/main" id="{9994736C-DC92-43B5-9521-A42D2D0F9C1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39B36A-4DB3-4724-9138-D8FC0FEBD90A}"/>
              </a:ext>
            </a:extLst>
          </p:cNvPr>
          <p:cNvSpPr>
            <a:spLocks noGrp="1" noChangeArrowheads="1"/>
          </p:cNvSpPr>
          <p:nvPr>
            <p:ph type="sldNum" sz="quarter" idx="5"/>
          </p:nvPr>
        </p:nvSpPr>
        <p:spPr>
          <a:ln/>
        </p:spPr>
        <p:txBody>
          <a:bodyPr/>
          <a:lstStyle/>
          <a:p>
            <a:fld id="{DDCE37F8-35D8-42CD-B309-A825E71A7054}" type="slidenum">
              <a:rPr lang="en-US" altLang="en-US"/>
              <a:pPr/>
              <a:t>23</a:t>
            </a:fld>
            <a:endParaRPr lang="en-US" altLang="en-US"/>
          </a:p>
        </p:txBody>
      </p:sp>
      <p:sp>
        <p:nvSpPr>
          <p:cNvPr id="478210" name="Rectangle 2">
            <a:extLst>
              <a:ext uri="{FF2B5EF4-FFF2-40B4-BE49-F238E27FC236}">
                <a16:creationId xmlns:a16="http://schemas.microsoft.com/office/drawing/2014/main" id="{D5D1434B-0E08-4C1F-BB30-DD5F22AF9E5B}"/>
              </a:ext>
            </a:extLst>
          </p:cNvPr>
          <p:cNvSpPr>
            <a:spLocks noGrp="1" noRot="1" noChangeAspect="1" noChangeArrowheads="1" noTextEdit="1"/>
          </p:cNvSpPr>
          <p:nvPr>
            <p:ph type="sldImg"/>
          </p:nvPr>
        </p:nvSpPr>
        <p:spPr>
          <a:ln/>
        </p:spPr>
      </p:sp>
      <p:sp>
        <p:nvSpPr>
          <p:cNvPr id="478211" name="Rectangle 3">
            <a:extLst>
              <a:ext uri="{FF2B5EF4-FFF2-40B4-BE49-F238E27FC236}">
                <a16:creationId xmlns:a16="http://schemas.microsoft.com/office/drawing/2014/main" id="{182A9D75-21C1-47B3-A252-8D8720DEF31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A7499F-E839-4C0B-99DB-E26ED77D0316}"/>
              </a:ext>
            </a:extLst>
          </p:cNvPr>
          <p:cNvSpPr>
            <a:spLocks noGrp="1" noChangeArrowheads="1"/>
          </p:cNvSpPr>
          <p:nvPr>
            <p:ph type="sldNum" sz="quarter" idx="5"/>
          </p:nvPr>
        </p:nvSpPr>
        <p:spPr>
          <a:ln/>
        </p:spPr>
        <p:txBody>
          <a:bodyPr/>
          <a:lstStyle/>
          <a:p>
            <a:fld id="{4396A685-8561-405D-9DD9-999E7E5915F1}" type="slidenum">
              <a:rPr lang="en-US" altLang="en-US"/>
              <a:pPr/>
              <a:t>24</a:t>
            </a:fld>
            <a:endParaRPr lang="en-US" altLang="en-US"/>
          </a:p>
        </p:txBody>
      </p:sp>
      <p:sp>
        <p:nvSpPr>
          <p:cNvPr id="480258" name="Rectangle 2">
            <a:extLst>
              <a:ext uri="{FF2B5EF4-FFF2-40B4-BE49-F238E27FC236}">
                <a16:creationId xmlns:a16="http://schemas.microsoft.com/office/drawing/2014/main" id="{7972AE43-4517-403C-AC63-120D7375BB86}"/>
              </a:ext>
            </a:extLst>
          </p:cNvPr>
          <p:cNvSpPr>
            <a:spLocks noGrp="1" noRot="1" noChangeAspect="1" noChangeArrowheads="1" noTextEdit="1"/>
          </p:cNvSpPr>
          <p:nvPr>
            <p:ph type="sldImg"/>
          </p:nvPr>
        </p:nvSpPr>
        <p:spPr>
          <a:ln/>
        </p:spPr>
      </p:sp>
      <p:sp>
        <p:nvSpPr>
          <p:cNvPr id="480259" name="Rectangle 3">
            <a:extLst>
              <a:ext uri="{FF2B5EF4-FFF2-40B4-BE49-F238E27FC236}">
                <a16:creationId xmlns:a16="http://schemas.microsoft.com/office/drawing/2014/main" id="{48EEB917-3C0B-4DE8-ACC9-211E868B106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5843C80-41A3-434D-AE8F-07C99E13327B}"/>
              </a:ext>
            </a:extLst>
          </p:cNvPr>
          <p:cNvSpPr>
            <a:spLocks noGrp="1" noChangeArrowheads="1"/>
          </p:cNvSpPr>
          <p:nvPr>
            <p:ph type="sldNum" sz="quarter" idx="5"/>
          </p:nvPr>
        </p:nvSpPr>
        <p:spPr>
          <a:ln/>
        </p:spPr>
        <p:txBody>
          <a:bodyPr/>
          <a:lstStyle/>
          <a:p>
            <a:fld id="{873887E7-C0D8-4ED3-9D35-25944835653B}" type="slidenum">
              <a:rPr lang="en-US" altLang="en-US"/>
              <a:pPr/>
              <a:t>25</a:t>
            </a:fld>
            <a:endParaRPr lang="en-US" altLang="en-US"/>
          </a:p>
        </p:txBody>
      </p:sp>
      <p:sp>
        <p:nvSpPr>
          <p:cNvPr id="482306" name="Rectangle 2">
            <a:extLst>
              <a:ext uri="{FF2B5EF4-FFF2-40B4-BE49-F238E27FC236}">
                <a16:creationId xmlns:a16="http://schemas.microsoft.com/office/drawing/2014/main" id="{30280986-0BF2-47A8-BE70-9759770D9357}"/>
              </a:ext>
            </a:extLst>
          </p:cNvPr>
          <p:cNvSpPr>
            <a:spLocks noGrp="1" noRot="1" noChangeAspect="1" noChangeArrowheads="1" noTextEdit="1"/>
          </p:cNvSpPr>
          <p:nvPr>
            <p:ph type="sldImg"/>
          </p:nvPr>
        </p:nvSpPr>
        <p:spPr>
          <a:ln/>
        </p:spPr>
      </p:sp>
      <p:sp>
        <p:nvSpPr>
          <p:cNvPr id="482307" name="Rectangle 3">
            <a:extLst>
              <a:ext uri="{FF2B5EF4-FFF2-40B4-BE49-F238E27FC236}">
                <a16:creationId xmlns:a16="http://schemas.microsoft.com/office/drawing/2014/main" id="{4E2AAFD9-30C8-404A-B9D5-BB15E546CC0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4ECC930-2DA7-4062-B60D-775B920FFCFC}"/>
              </a:ext>
            </a:extLst>
          </p:cNvPr>
          <p:cNvSpPr>
            <a:spLocks noGrp="1" noChangeArrowheads="1"/>
          </p:cNvSpPr>
          <p:nvPr>
            <p:ph type="sldNum" sz="quarter" idx="5"/>
          </p:nvPr>
        </p:nvSpPr>
        <p:spPr>
          <a:ln/>
        </p:spPr>
        <p:txBody>
          <a:bodyPr/>
          <a:lstStyle/>
          <a:p>
            <a:fld id="{4B1516A7-F7C0-4E65-A9F0-C141394CA015}" type="slidenum">
              <a:rPr lang="en-US" altLang="en-US"/>
              <a:pPr/>
              <a:t>26</a:t>
            </a:fld>
            <a:endParaRPr lang="en-US" altLang="en-US"/>
          </a:p>
        </p:txBody>
      </p:sp>
      <p:sp>
        <p:nvSpPr>
          <p:cNvPr id="484354" name="Rectangle 2">
            <a:extLst>
              <a:ext uri="{FF2B5EF4-FFF2-40B4-BE49-F238E27FC236}">
                <a16:creationId xmlns:a16="http://schemas.microsoft.com/office/drawing/2014/main" id="{68EFBB5A-45EA-4B1B-A7E0-0BDA68459484}"/>
              </a:ext>
            </a:extLst>
          </p:cNvPr>
          <p:cNvSpPr>
            <a:spLocks noGrp="1" noRot="1" noChangeAspect="1" noChangeArrowheads="1" noTextEdit="1"/>
          </p:cNvSpPr>
          <p:nvPr>
            <p:ph type="sldImg"/>
          </p:nvPr>
        </p:nvSpPr>
        <p:spPr>
          <a:ln/>
        </p:spPr>
      </p:sp>
      <p:sp>
        <p:nvSpPr>
          <p:cNvPr id="484355" name="Rectangle 3">
            <a:extLst>
              <a:ext uri="{FF2B5EF4-FFF2-40B4-BE49-F238E27FC236}">
                <a16:creationId xmlns:a16="http://schemas.microsoft.com/office/drawing/2014/main" id="{933FA195-6B1C-4E9C-91FA-89D2F97E875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C960D67-D258-41B1-A627-BC934F89AE61}"/>
              </a:ext>
            </a:extLst>
          </p:cNvPr>
          <p:cNvSpPr>
            <a:spLocks noGrp="1" noChangeArrowheads="1"/>
          </p:cNvSpPr>
          <p:nvPr>
            <p:ph type="sldNum" sz="quarter" idx="5"/>
          </p:nvPr>
        </p:nvSpPr>
        <p:spPr>
          <a:ln/>
        </p:spPr>
        <p:txBody>
          <a:bodyPr/>
          <a:lstStyle/>
          <a:p>
            <a:fld id="{137F5B48-6967-40C4-BEBA-6828F587BE1F}" type="slidenum">
              <a:rPr lang="en-US" altLang="en-US"/>
              <a:pPr/>
              <a:t>27</a:t>
            </a:fld>
            <a:endParaRPr lang="en-US" altLang="en-US"/>
          </a:p>
        </p:txBody>
      </p:sp>
      <p:sp>
        <p:nvSpPr>
          <p:cNvPr id="486402" name="Rectangle 2">
            <a:extLst>
              <a:ext uri="{FF2B5EF4-FFF2-40B4-BE49-F238E27FC236}">
                <a16:creationId xmlns:a16="http://schemas.microsoft.com/office/drawing/2014/main" id="{3FA32FAE-A01A-446F-A543-2121763BF22F}"/>
              </a:ext>
            </a:extLst>
          </p:cNvPr>
          <p:cNvSpPr>
            <a:spLocks noGrp="1" noRot="1" noChangeAspect="1" noChangeArrowheads="1" noTextEdit="1"/>
          </p:cNvSpPr>
          <p:nvPr>
            <p:ph type="sldImg"/>
          </p:nvPr>
        </p:nvSpPr>
        <p:spPr>
          <a:ln/>
        </p:spPr>
      </p:sp>
      <p:sp>
        <p:nvSpPr>
          <p:cNvPr id="486403" name="Rectangle 3">
            <a:extLst>
              <a:ext uri="{FF2B5EF4-FFF2-40B4-BE49-F238E27FC236}">
                <a16:creationId xmlns:a16="http://schemas.microsoft.com/office/drawing/2014/main" id="{47B0C049-B6FB-401C-BB35-896877877BC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DE375B6-5E0A-4366-8D60-632282AE030A}"/>
              </a:ext>
            </a:extLst>
          </p:cNvPr>
          <p:cNvSpPr>
            <a:spLocks noGrp="1" noChangeArrowheads="1"/>
          </p:cNvSpPr>
          <p:nvPr>
            <p:ph type="sldNum" sz="quarter" idx="5"/>
          </p:nvPr>
        </p:nvSpPr>
        <p:spPr>
          <a:ln/>
        </p:spPr>
        <p:txBody>
          <a:bodyPr/>
          <a:lstStyle/>
          <a:p>
            <a:fld id="{2A53D972-85C4-4FAA-85CB-06C373AE7DAB}" type="slidenum">
              <a:rPr lang="en-US" altLang="en-US"/>
              <a:pPr/>
              <a:t>28</a:t>
            </a:fld>
            <a:endParaRPr lang="en-US" altLang="en-US"/>
          </a:p>
        </p:txBody>
      </p:sp>
      <p:sp>
        <p:nvSpPr>
          <p:cNvPr id="488450" name="Rectangle 2">
            <a:extLst>
              <a:ext uri="{FF2B5EF4-FFF2-40B4-BE49-F238E27FC236}">
                <a16:creationId xmlns:a16="http://schemas.microsoft.com/office/drawing/2014/main" id="{0740CF0F-801E-49CE-8752-60B6D02B4330}"/>
              </a:ext>
            </a:extLst>
          </p:cNvPr>
          <p:cNvSpPr>
            <a:spLocks noGrp="1" noRot="1" noChangeAspect="1" noChangeArrowheads="1" noTextEdit="1"/>
          </p:cNvSpPr>
          <p:nvPr>
            <p:ph type="sldImg"/>
          </p:nvPr>
        </p:nvSpPr>
        <p:spPr>
          <a:ln/>
        </p:spPr>
      </p:sp>
      <p:sp>
        <p:nvSpPr>
          <p:cNvPr id="488451" name="Rectangle 3">
            <a:extLst>
              <a:ext uri="{FF2B5EF4-FFF2-40B4-BE49-F238E27FC236}">
                <a16:creationId xmlns:a16="http://schemas.microsoft.com/office/drawing/2014/main" id="{7BF6E87B-7BD4-477C-A862-23D9E9EEB61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B2CF10-624D-489A-BA0C-9B40D247466D}"/>
              </a:ext>
            </a:extLst>
          </p:cNvPr>
          <p:cNvSpPr>
            <a:spLocks noGrp="1" noChangeArrowheads="1"/>
          </p:cNvSpPr>
          <p:nvPr>
            <p:ph type="sldNum" sz="quarter" idx="5"/>
          </p:nvPr>
        </p:nvSpPr>
        <p:spPr>
          <a:ln/>
        </p:spPr>
        <p:txBody>
          <a:bodyPr/>
          <a:lstStyle/>
          <a:p>
            <a:fld id="{FE36EA53-CD32-4C9C-BF22-99945AD3EEA8}" type="slidenum">
              <a:rPr lang="en-US" altLang="en-US"/>
              <a:pPr/>
              <a:t>29</a:t>
            </a:fld>
            <a:endParaRPr lang="en-US" altLang="en-US"/>
          </a:p>
        </p:txBody>
      </p:sp>
      <p:sp>
        <p:nvSpPr>
          <p:cNvPr id="490498" name="Rectangle 2">
            <a:extLst>
              <a:ext uri="{FF2B5EF4-FFF2-40B4-BE49-F238E27FC236}">
                <a16:creationId xmlns:a16="http://schemas.microsoft.com/office/drawing/2014/main" id="{AC94442E-FCBF-487F-997C-2C7BC1C580C1}"/>
              </a:ext>
            </a:extLst>
          </p:cNvPr>
          <p:cNvSpPr>
            <a:spLocks noGrp="1" noRot="1" noChangeAspect="1" noChangeArrowheads="1" noTextEdit="1"/>
          </p:cNvSpPr>
          <p:nvPr>
            <p:ph type="sldImg"/>
          </p:nvPr>
        </p:nvSpPr>
        <p:spPr>
          <a:ln/>
        </p:spPr>
      </p:sp>
      <p:sp>
        <p:nvSpPr>
          <p:cNvPr id="490499" name="Rectangle 3">
            <a:extLst>
              <a:ext uri="{FF2B5EF4-FFF2-40B4-BE49-F238E27FC236}">
                <a16:creationId xmlns:a16="http://schemas.microsoft.com/office/drawing/2014/main" id="{192DCD94-4391-4A71-9AC6-71E525100D06}"/>
              </a:ext>
            </a:extLst>
          </p:cNvPr>
          <p:cNvSpPr>
            <a:spLocks noGrp="1" noChangeArrowheads="1"/>
          </p:cNvSpPr>
          <p:nvPr>
            <p:ph type="body" idx="1"/>
          </p:nvPr>
        </p:nvSpPr>
        <p:spPr>
          <a:xfrm>
            <a:off x="685800" y="4343400"/>
            <a:ext cx="5486400" cy="4114800"/>
          </a:xfrm>
        </p:spPr>
        <p:txBody>
          <a:bodyPr/>
          <a:lstStyle/>
          <a:p>
            <a:r>
              <a:rPr lang="en-US" altLang="en-US"/>
              <a:t>Logical instructions perform standard Boolean operations such as AND, OR, XOR, NOT (compliment). Other logical operations are clear accumulator, rotate accumulator left and right, and swap nibbles in accumulator.</a:t>
            </a:r>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441E2C-15B6-47DC-977A-AA3BC065B8F9}"/>
              </a:ext>
            </a:extLst>
          </p:cNvPr>
          <p:cNvSpPr>
            <a:spLocks noGrp="1" noChangeArrowheads="1"/>
          </p:cNvSpPr>
          <p:nvPr>
            <p:ph type="sldNum" sz="quarter" idx="5"/>
          </p:nvPr>
        </p:nvSpPr>
        <p:spPr>
          <a:ln/>
        </p:spPr>
        <p:txBody>
          <a:bodyPr/>
          <a:lstStyle/>
          <a:p>
            <a:fld id="{9A12B58B-DA27-4615-9756-98BA01BF8DDA}" type="slidenum">
              <a:rPr lang="en-US" altLang="en-US"/>
              <a:pPr/>
              <a:t>30</a:t>
            </a:fld>
            <a:endParaRPr lang="en-US" altLang="en-US"/>
          </a:p>
        </p:txBody>
      </p:sp>
      <p:sp>
        <p:nvSpPr>
          <p:cNvPr id="492546" name="Rectangle 2">
            <a:extLst>
              <a:ext uri="{FF2B5EF4-FFF2-40B4-BE49-F238E27FC236}">
                <a16:creationId xmlns:a16="http://schemas.microsoft.com/office/drawing/2014/main" id="{4277227D-2F1D-4407-A73A-677DED199BE3}"/>
              </a:ext>
            </a:extLst>
          </p:cNvPr>
          <p:cNvSpPr>
            <a:spLocks noGrp="1" noRot="1" noChangeAspect="1" noChangeArrowheads="1" noTextEdit="1"/>
          </p:cNvSpPr>
          <p:nvPr>
            <p:ph type="sldImg"/>
          </p:nvPr>
        </p:nvSpPr>
        <p:spPr>
          <a:ln/>
        </p:spPr>
      </p:sp>
      <p:sp>
        <p:nvSpPr>
          <p:cNvPr id="492547" name="Rectangle 3">
            <a:extLst>
              <a:ext uri="{FF2B5EF4-FFF2-40B4-BE49-F238E27FC236}">
                <a16:creationId xmlns:a16="http://schemas.microsoft.com/office/drawing/2014/main" id="{171F749E-D77E-4ED6-8C3A-56B184FDD2B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170788C-F1B2-4427-8608-362D728D8F56}"/>
              </a:ext>
            </a:extLst>
          </p:cNvPr>
          <p:cNvSpPr>
            <a:spLocks noGrp="1" noChangeArrowheads="1"/>
          </p:cNvSpPr>
          <p:nvPr>
            <p:ph type="sldNum" sz="quarter" idx="5"/>
          </p:nvPr>
        </p:nvSpPr>
        <p:spPr>
          <a:ln/>
        </p:spPr>
        <p:txBody>
          <a:bodyPr/>
          <a:lstStyle/>
          <a:p>
            <a:fld id="{A5E4CAAB-E702-4523-A022-9ED11881177E}" type="slidenum">
              <a:rPr lang="en-US" altLang="en-US"/>
              <a:pPr/>
              <a:t>4</a:t>
            </a:fld>
            <a:endParaRPr lang="en-US" altLang="en-US"/>
          </a:p>
        </p:txBody>
      </p:sp>
      <p:sp>
        <p:nvSpPr>
          <p:cNvPr id="318466" name="Rectangle 2">
            <a:extLst>
              <a:ext uri="{FF2B5EF4-FFF2-40B4-BE49-F238E27FC236}">
                <a16:creationId xmlns:a16="http://schemas.microsoft.com/office/drawing/2014/main" id="{BC99B404-97B6-4CEB-B837-43F2600226D7}"/>
              </a:ext>
            </a:extLst>
          </p:cNvPr>
          <p:cNvSpPr>
            <a:spLocks noGrp="1" noRot="1" noChangeAspect="1" noChangeArrowheads="1" noTextEdit="1"/>
          </p:cNvSpPr>
          <p:nvPr>
            <p:ph type="sldImg"/>
          </p:nvPr>
        </p:nvSpPr>
        <p:spPr>
          <a:ln/>
        </p:spPr>
      </p:sp>
      <p:sp>
        <p:nvSpPr>
          <p:cNvPr id="318467" name="Rectangle 3">
            <a:extLst>
              <a:ext uri="{FF2B5EF4-FFF2-40B4-BE49-F238E27FC236}">
                <a16:creationId xmlns:a16="http://schemas.microsoft.com/office/drawing/2014/main" id="{260EDB7D-7278-4817-99A0-2DF71305C3B8}"/>
              </a:ext>
            </a:extLst>
          </p:cNvPr>
          <p:cNvSpPr>
            <a:spLocks noGrp="1" noChangeArrowheads="1"/>
          </p:cNvSpPr>
          <p:nvPr>
            <p:ph type="body" idx="1"/>
          </p:nvPr>
        </p:nvSpPr>
        <p:spPr>
          <a:xfrm>
            <a:off x="685800" y="4343400"/>
            <a:ext cx="5486400" cy="4114800"/>
          </a:xfrm>
        </p:spPr>
        <p:txBody>
          <a:bodyPr/>
          <a:lstStyle/>
          <a:p>
            <a:r>
              <a:rPr lang="en-GB" altLang="en-US"/>
              <a:t>There are 8 addressing modes. The addressing mode determines how the operand byte is selected.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0127F-10A2-4465-ABF0-107D86942AB7}"/>
              </a:ext>
            </a:extLst>
          </p:cNvPr>
          <p:cNvSpPr>
            <a:spLocks noGrp="1" noChangeArrowheads="1"/>
          </p:cNvSpPr>
          <p:nvPr>
            <p:ph type="sldNum" sz="quarter" idx="5"/>
          </p:nvPr>
        </p:nvSpPr>
        <p:spPr>
          <a:ln/>
        </p:spPr>
        <p:txBody>
          <a:bodyPr/>
          <a:lstStyle/>
          <a:p>
            <a:fld id="{3C67F6CA-70A3-4710-AA19-66AD6BCA4079}" type="slidenum">
              <a:rPr lang="en-US" altLang="en-US"/>
              <a:pPr/>
              <a:t>31</a:t>
            </a:fld>
            <a:endParaRPr lang="en-US" altLang="en-US"/>
          </a:p>
        </p:txBody>
      </p:sp>
      <p:sp>
        <p:nvSpPr>
          <p:cNvPr id="494594" name="Rectangle 2">
            <a:extLst>
              <a:ext uri="{FF2B5EF4-FFF2-40B4-BE49-F238E27FC236}">
                <a16:creationId xmlns:a16="http://schemas.microsoft.com/office/drawing/2014/main" id="{97AA1091-5C3A-4DF6-B46E-F5E784F9C198}"/>
              </a:ext>
            </a:extLst>
          </p:cNvPr>
          <p:cNvSpPr>
            <a:spLocks noGrp="1" noRot="1" noChangeAspect="1" noChangeArrowheads="1" noTextEdit="1"/>
          </p:cNvSpPr>
          <p:nvPr>
            <p:ph type="sldImg"/>
          </p:nvPr>
        </p:nvSpPr>
        <p:spPr>
          <a:ln/>
        </p:spPr>
      </p:sp>
      <p:sp>
        <p:nvSpPr>
          <p:cNvPr id="494595" name="Rectangle 3">
            <a:extLst>
              <a:ext uri="{FF2B5EF4-FFF2-40B4-BE49-F238E27FC236}">
                <a16:creationId xmlns:a16="http://schemas.microsoft.com/office/drawing/2014/main" id="{C75ECA76-8639-44E6-9B26-6D07DE127492}"/>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5F51E81-9668-40AB-92C8-F7B60709E1A3}"/>
              </a:ext>
            </a:extLst>
          </p:cNvPr>
          <p:cNvSpPr>
            <a:spLocks noGrp="1" noChangeArrowheads="1"/>
          </p:cNvSpPr>
          <p:nvPr>
            <p:ph type="sldNum" sz="quarter" idx="5"/>
          </p:nvPr>
        </p:nvSpPr>
        <p:spPr>
          <a:ln/>
        </p:spPr>
        <p:txBody>
          <a:bodyPr/>
          <a:lstStyle/>
          <a:p>
            <a:fld id="{A73EB411-9FED-457D-A46A-B4854CFDF452}" type="slidenum">
              <a:rPr lang="en-US" altLang="en-US"/>
              <a:pPr/>
              <a:t>32</a:t>
            </a:fld>
            <a:endParaRPr lang="en-US" altLang="en-US"/>
          </a:p>
        </p:txBody>
      </p:sp>
      <p:sp>
        <p:nvSpPr>
          <p:cNvPr id="496642" name="Rectangle 2">
            <a:extLst>
              <a:ext uri="{FF2B5EF4-FFF2-40B4-BE49-F238E27FC236}">
                <a16:creationId xmlns:a16="http://schemas.microsoft.com/office/drawing/2014/main" id="{B9BFDD36-79A3-431B-8FBE-282099823F6A}"/>
              </a:ext>
            </a:extLst>
          </p:cNvPr>
          <p:cNvSpPr>
            <a:spLocks noGrp="1" noRot="1" noChangeAspect="1" noChangeArrowheads="1" noTextEdit="1"/>
          </p:cNvSpPr>
          <p:nvPr>
            <p:ph type="sldImg"/>
          </p:nvPr>
        </p:nvSpPr>
        <p:spPr>
          <a:ln/>
        </p:spPr>
      </p:sp>
      <p:sp>
        <p:nvSpPr>
          <p:cNvPr id="496643" name="Rectangle 3">
            <a:extLst>
              <a:ext uri="{FF2B5EF4-FFF2-40B4-BE49-F238E27FC236}">
                <a16:creationId xmlns:a16="http://schemas.microsoft.com/office/drawing/2014/main" id="{4E8AB1C8-7DBC-4261-AF0B-403E9F134FA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369199-D895-4740-B431-53224F50EBC7}"/>
              </a:ext>
            </a:extLst>
          </p:cNvPr>
          <p:cNvSpPr>
            <a:spLocks noGrp="1" noChangeArrowheads="1"/>
          </p:cNvSpPr>
          <p:nvPr>
            <p:ph type="sldNum" sz="quarter" idx="5"/>
          </p:nvPr>
        </p:nvSpPr>
        <p:spPr>
          <a:ln/>
        </p:spPr>
        <p:txBody>
          <a:bodyPr/>
          <a:lstStyle/>
          <a:p>
            <a:fld id="{58796884-018C-4A34-A1FF-A0BFA7FADB31}" type="slidenum">
              <a:rPr lang="en-US" altLang="en-US"/>
              <a:pPr/>
              <a:t>33</a:t>
            </a:fld>
            <a:endParaRPr lang="en-US" altLang="en-US"/>
          </a:p>
        </p:txBody>
      </p:sp>
      <p:sp>
        <p:nvSpPr>
          <p:cNvPr id="498690" name="Rectangle 2">
            <a:extLst>
              <a:ext uri="{FF2B5EF4-FFF2-40B4-BE49-F238E27FC236}">
                <a16:creationId xmlns:a16="http://schemas.microsoft.com/office/drawing/2014/main" id="{9E0572DF-D290-4720-BC71-9870368E62AD}"/>
              </a:ext>
            </a:extLst>
          </p:cNvPr>
          <p:cNvSpPr>
            <a:spLocks noGrp="1" noRot="1" noChangeAspect="1" noChangeArrowheads="1" noTextEdit="1"/>
          </p:cNvSpPr>
          <p:nvPr>
            <p:ph type="sldImg"/>
          </p:nvPr>
        </p:nvSpPr>
        <p:spPr>
          <a:ln/>
        </p:spPr>
      </p:sp>
      <p:sp>
        <p:nvSpPr>
          <p:cNvPr id="498691" name="Rectangle 3">
            <a:extLst>
              <a:ext uri="{FF2B5EF4-FFF2-40B4-BE49-F238E27FC236}">
                <a16:creationId xmlns:a16="http://schemas.microsoft.com/office/drawing/2014/main" id="{565BFC1E-C321-450A-915C-2541DFFC97B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6BD510-D102-4F0D-B49D-9ABAFF6DFFC5}"/>
              </a:ext>
            </a:extLst>
          </p:cNvPr>
          <p:cNvSpPr>
            <a:spLocks noGrp="1" noChangeArrowheads="1"/>
          </p:cNvSpPr>
          <p:nvPr>
            <p:ph type="sldNum" sz="quarter" idx="5"/>
          </p:nvPr>
        </p:nvSpPr>
        <p:spPr>
          <a:ln/>
        </p:spPr>
        <p:txBody>
          <a:bodyPr/>
          <a:lstStyle/>
          <a:p>
            <a:fld id="{97161C3A-5746-4545-9494-E77DD5224F74}" type="slidenum">
              <a:rPr lang="en-US" altLang="en-US"/>
              <a:pPr/>
              <a:t>34</a:t>
            </a:fld>
            <a:endParaRPr lang="en-US" altLang="en-US"/>
          </a:p>
        </p:txBody>
      </p:sp>
      <p:sp>
        <p:nvSpPr>
          <p:cNvPr id="502786" name="Rectangle 2">
            <a:extLst>
              <a:ext uri="{FF2B5EF4-FFF2-40B4-BE49-F238E27FC236}">
                <a16:creationId xmlns:a16="http://schemas.microsoft.com/office/drawing/2014/main" id="{65B0E9FC-5D8A-403D-893E-44D1FFE56A37}"/>
              </a:ext>
            </a:extLst>
          </p:cNvPr>
          <p:cNvSpPr>
            <a:spLocks noGrp="1" noRot="1" noChangeAspect="1" noChangeArrowheads="1" noTextEdit="1"/>
          </p:cNvSpPr>
          <p:nvPr>
            <p:ph type="sldImg"/>
          </p:nvPr>
        </p:nvSpPr>
        <p:spPr>
          <a:ln/>
        </p:spPr>
      </p:sp>
      <p:sp>
        <p:nvSpPr>
          <p:cNvPr id="502787" name="Rectangle 3">
            <a:extLst>
              <a:ext uri="{FF2B5EF4-FFF2-40B4-BE49-F238E27FC236}">
                <a16:creationId xmlns:a16="http://schemas.microsoft.com/office/drawing/2014/main" id="{C41ED740-5E5B-4643-91ED-438DAE6F770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39B44D-873D-49C8-B486-CC8D4BC5BC17}"/>
              </a:ext>
            </a:extLst>
          </p:cNvPr>
          <p:cNvSpPr>
            <a:spLocks noGrp="1" noChangeArrowheads="1"/>
          </p:cNvSpPr>
          <p:nvPr>
            <p:ph type="sldNum" sz="quarter" idx="5"/>
          </p:nvPr>
        </p:nvSpPr>
        <p:spPr>
          <a:ln/>
        </p:spPr>
        <p:txBody>
          <a:bodyPr/>
          <a:lstStyle/>
          <a:p>
            <a:fld id="{746A9349-362A-4C53-A21C-D2EFE0B70212}" type="slidenum">
              <a:rPr lang="en-US" altLang="en-US"/>
              <a:pPr/>
              <a:t>35</a:t>
            </a:fld>
            <a:endParaRPr lang="en-US" altLang="en-US"/>
          </a:p>
        </p:txBody>
      </p:sp>
      <p:sp>
        <p:nvSpPr>
          <p:cNvPr id="504834" name="Rectangle 2">
            <a:extLst>
              <a:ext uri="{FF2B5EF4-FFF2-40B4-BE49-F238E27FC236}">
                <a16:creationId xmlns:a16="http://schemas.microsoft.com/office/drawing/2014/main" id="{1FB75D04-E5BD-4A6F-8F9D-384462A3160F}"/>
              </a:ext>
            </a:extLst>
          </p:cNvPr>
          <p:cNvSpPr>
            <a:spLocks noGrp="1" noRot="1" noChangeAspect="1" noChangeArrowheads="1" noTextEdit="1"/>
          </p:cNvSpPr>
          <p:nvPr>
            <p:ph type="sldImg"/>
          </p:nvPr>
        </p:nvSpPr>
        <p:spPr>
          <a:ln/>
        </p:spPr>
      </p:sp>
      <p:sp>
        <p:nvSpPr>
          <p:cNvPr id="504835" name="Rectangle 3">
            <a:extLst>
              <a:ext uri="{FF2B5EF4-FFF2-40B4-BE49-F238E27FC236}">
                <a16:creationId xmlns:a16="http://schemas.microsoft.com/office/drawing/2014/main" id="{72243484-4992-4817-B016-A3F85745BC4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31D179C-9524-4A50-8D23-C55D30D9CC21}"/>
              </a:ext>
            </a:extLst>
          </p:cNvPr>
          <p:cNvSpPr>
            <a:spLocks noGrp="1" noChangeArrowheads="1"/>
          </p:cNvSpPr>
          <p:nvPr>
            <p:ph type="sldNum" sz="quarter" idx="5"/>
          </p:nvPr>
        </p:nvSpPr>
        <p:spPr>
          <a:ln/>
        </p:spPr>
        <p:txBody>
          <a:bodyPr/>
          <a:lstStyle/>
          <a:p>
            <a:fld id="{510F9B76-98C5-4521-AAF1-BA07B4840ECD}" type="slidenum">
              <a:rPr lang="en-US" altLang="en-US"/>
              <a:pPr/>
              <a:t>36</a:t>
            </a:fld>
            <a:endParaRPr lang="en-US" altLang="en-US"/>
          </a:p>
        </p:txBody>
      </p:sp>
      <p:sp>
        <p:nvSpPr>
          <p:cNvPr id="506882" name="Rectangle 2">
            <a:extLst>
              <a:ext uri="{FF2B5EF4-FFF2-40B4-BE49-F238E27FC236}">
                <a16:creationId xmlns:a16="http://schemas.microsoft.com/office/drawing/2014/main" id="{26BCB286-3AC9-479E-9400-B6EF75BEA380}"/>
              </a:ext>
            </a:extLst>
          </p:cNvPr>
          <p:cNvSpPr>
            <a:spLocks noGrp="1" noRot="1" noChangeAspect="1" noChangeArrowheads="1" noTextEdit="1"/>
          </p:cNvSpPr>
          <p:nvPr>
            <p:ph type="sldImg"/>
          </p:nvPr>
        </p:nvSpPr>
        <p:spPr>
          <a:ln/>
        </p:spPr>
      </p:sp>
      <p:sp>
        <p:nvSpPr>
          <p:cNvPr id="506883" name="Rectangle 3">
            <a:extLst>
              <a:ext uri="{FF2B5EF4-FFF2-40B4-BE49-F238E27FC236}">
                <a16:creationId xmlns:a16="http://schemas.microsoft.com/office/drawing/2014/main" id="{06C2BBA7-D325-4063-9619-8D5CFEDB0D0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35F3BC5-0B79-47DF-B8D4-9A3B8C32AB89}"/>
              </a:ext>
            </a:extLst>
          </p:cNvPr>
          <p:cNvSpPr>
            <a:spLocks noGrp="1" noChangeArrowheads="1"/>
          </p:cNvSpPr>
          <p:nvPr>
            <p:ph type="sldNum" sz="quarter" idx="5"/>
          </p:nvPr>
        </p:nvSpPr>
        <p:spPr>
          <a:ln/>
        </p:spPr>
        <p:txBody>
          <a:bodyPr/>
          <a:lstStyle/>
          <a:p>
            <a:fld id="{986FFAD3-ABB6-4D24-BC85-00AC4879FA8D}" type="slidenum">
              <a:rPr lang="en-US" altLang="en-US"/>
              <a:pPr/>
              <a:t>37</a:t>
            </a:fld>
            <a:endParaRPr lang="en-US" altLang="en-US"/>
          </a:p>
        </p:txBody>
      </p:sp>
      <p:sp>
        <p:nvSpPr>
          <p:cNvPr id="508930" name="Rectangle 2">
            <a:extLst>
              <a:ext uri="{FF2B5EF4-FFF2-40B4-BE49-F238E27FC236}">
                <a16:creationId xmlns:a16="http://schemas.microsoft.com/office/drawing/2014/main" id="{2846B543-7D69-48C1-8254-AB34643BA7B8}"/>
              </a:ext>
            </a:extLst>
          </p:cNvPr>
          <p:cNvSpPr>
            <a:spLocks noGrp="1" noRot="1" noChangeAspect="1" noChangeArrowheads="1" noTextEdit="1"/>
          </p:cNvSpPr>
          <p:nvPr>
            <p:ph type="sldImg"/>
          </p:nvPr>
        </p:nvSpPr>
        <p:spPr>
          <a:ln/>
        </p:spPr>
      </p:sp>
      <p:sp>
        <p:nvSpPr>
          <p:cNvPr id="508931" name="Rectangle 3">
            <a:extLst>
              <a:ext uri="{FF2B5EF4-FFF2-40B4-BE49-F238E27FC236}">
                <a16:creationId xmlns:a16="http://schemas.microsoft.com/office/drawing/2014/main" id="{A071861A-AA97-4A9D-B7FA-5919A4FEFF7A}"/>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489634-850A-4A42-BC6F-83746EB58486}"/>
              </a:ext>
            </a:extLst>
          </p:cNvPr>
          <p:cNvSpPr>
            <a:spLocks noGrp="1" noChangeArrowheads="1"/>
          </p:cNvSpPr>
          <p:nvPr>
            <p:ph type="sldNum" sz="quarter" idx="5"/>
          </p:nvPr>
        </p:nvSpPr>
        <p:spPr>
          <a:ln/>
        </p:spPr>
        <p:txBody>
          <a:bodyPr/>
          <a:lstStyle/>
          <a:p>
            <a:fld id="{1DB3A259-E251-417D-8BEF-FF37C86484A0}" type="slidenum">
              <a:rPr lang="en-US" altLang="en-US"/>
              <a:pPr/>
              <a:t>38</a:t>
            </a:fld>
            <a:endParaRPr lang="en-US" altLang="en-US"/>
          </a:p>
        </p:txBody>
      </p:sp>
      <p:sp>
        <p:nvSpPr>
          <p:cNvPr id="510978" name="Rectangle 2">
            <a:extLst>
              <a:ext uri="{FF2B5EF4-FFF2-40B4-BE49-F238E27FC236}">
                <a16:creationId xmlns:a16="http://schemas.microsoft.com/office/drawing/2014/main" id="{4582238E-F9DD-48A4-A6BF-EC6FBF13E809}"/>
              </a:ext>
            </a:extLst>
          </p:cNvPr>
          <p:cNvSpPr>
            <a:spLocks noGrp="1" noRot="1" noChangeAspect="1" noChangeArrowheads="1" noTextEdit="1"/>
          </p:cNvSpPr>
          <p:nvPr>
            <p:ph type="sldImg"/>
          </p:nvPr>
        </p:nvSpPr>
        <p:spPr>
          <a:ln/>
        </p:spPr>
      </p:sp>
      <p:sp>
        <p:nvSpPr>
          <p:cNvPr id="510979" name="Rectangle 3">
            <a:extLst>
              <a:ext uri="{FF2B5EF4-FFF2-40B4-BE49-F238E27FC236}">
                <a16:creationId xmlns:a16="http://schemas.microsoft.com/office/drawing/2014/main" id="{F01CBA82-D61B-4119-BD76-0E62BE4304F6}"/>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9C2FC08-8143-4F3F-9D73-4E0324F6AF94}"/>
              </a:ext>
            </a:extLst>
          </p:cNvPr>
          <p:cNvSpPr>
            <a:spLocks noGrp="1" noChangeArrowheads="1"/>
          </p:cNvSpPr>
          <p:nvPr>
            <p:ph type="sldNum" sz="quarter" idx="5"/>
          </p:nvPr>
        </p:nvSpPr>
        <p:spPr>
          <a:ln/>
        </p:spPr>
        <p:txBody>
          <a:bodyPr/>
          <a:lstStyle/>
          <a:p>
            <a:fld id="{A93E6A04-4581-44DE-803A-79EDA666BFD7}" type="slidenum">
              <a:rPr lang="en-US" altLang="en-US"/>
              <a:pPr/>
              <a:t>39</a:t>
            </a:fld>
            <a:endParaRPr lang="en-US" altLang="en-US"/>
          </a:p>
        </p:txBody>
      </p:sp>
      <p:sp>
        <p:nvSpPr>
          <p:cNvPr id="513026" name="Rectangle 2">
            <a:extLst>
              <a:ext uri="{FF2B5EF4-FFF2-40B4-BE49-F238E27FC236}">
                <a16:creationId xmlns:a16="http://schemas.microsoft.com/office/drawing/2014/main" id="{1FBC049C-8316-4487-9053-16105720F6C4}"/>
              </a:ext>
            </a:extLst>
          </p:cNvPr>
          <p:cNvSpPr>
            <a:spLocks noGrp="1" noRot="1" noChangeAspect="1" noChangeArrowheads="1" noTextEdit="1"/>
          </p:cNvSpPr>
          <p:nvPr>
            <p:ph type="sldImg"/>
          </p:nvPr>
        </p:nvSpPr>
        <p:spPr>
          <a:ln/>
        </p:spPr>
      </p:sp>
      <p:sp>
        <p:nvSpPr>
          <p:cNvPr id="513027" name="Rectangle 3">
            <a:extLst>
              <a:ext uri="{FF2B5EF4-FFF2-40B4-BE49-F238E27FC236}">
                <a16:creationId xmlns:a16="http://schemas.microsoft.com/office/drawing/2014/main" id="{10AED596-FFB3-41D8-A255-525520D4CD97}"/>
              </a:ext>
            </a:extLst>
          </p:cNvPr>
          <p:cNvSpPr>
            <a:spLocks noGrp="1" noChangeArrowheads="1"/>
          </p:cNvSpPr>
          <p:nvPr>
            <p:ph type="body" idx="1"/>
          </p:nvPr>
        </p:nvSpPr>
        <p:spPr>
          <a:xfrm>
            <a:off x="685800" y="4343400"/>
            <a:ext cx="5486400" cy="4114800"/>
          </a:xfrm>
        </p:spPr>
        <p:txBody>
          <a:bodyPr/>
          <a:lstStyle/>
          <a:p>
            <a:r>
              <a:rPr lang="en-US" altLang="en-US"/>
              <a:t>Data transfer instructions are used to transfer data between an internal RAM location and SFR location without going through the accumulator. Data can also be transferred  between the internal and external RAM by using indirect addressing.</a:t>
            </a:r>
          </a:p>
          <a:p>
            <a:endParaRPr lang="en-US" altLang="en-US"/>
          </a:p>
          <a:p>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8AB50E-1A8E-404A-83B8-E765665F5508}"/>
              </a:ext>
            </a:extLst>
          </p:cNvPr>
          <p:cNvSpPr>
            <a:spLocks noGrp="1" noChangeArrowheads="1"/>
          </p:cNvSpPr>
          <p:nvPr>
            <p:ph type="sldNum" sz="quarter" idx="5"/>
          </p:nvPr>
        </p:nvSpPr>
        <p:spPr>
          <a:ln/>
        </p:spPr>
        <p:txBody>
          <a:bodyPr/>
          <a:lstStyle/>
          <a:p>
            <a:fld id="{AC37CDF5-6A10-47AF-AD45-2C03E95949CB}" type="slidenum">
              <a:rPr lang="en-US" altLang="en-US"/>
              <a:pPr/>
              <a:t>40</a:t>
            </a:fld>
            <a:endParaRPr lang="en-US" altLang="en-US"/>
          </a:p>
        </p:txBody>
      </p:sp>
      <p:sp>
        <p:nvSpPr>
          <p:cNvPr id="515074" name="Rectangle 2">
            <a:extLst>
              <a:ext uri="{FF2B5EF4-FFF2-40B4-BE49-F238E27FC236}">
                <a16:creationId xmlns:a16="http://schemas.microsoft.com/office/drawing/2014/main" id="{375A568F-3675-4DD6-980B-0DA211FA4558}"/>
              </a:ext>
            </a:extLst>
          </p:cNvPr>
          <p:cNvSpPr>
            <a:spLocks noGrp="1" noRot="1" noChangeAspect="1" noChangeArrowheads="1" noTextEdit="1"/>
          </p:cNvSpPr>
          <p:nvPr>
            <p:ph type="sldImg"/>
          </p:nvPr>
        </p:nvSpPr>
        <p:spPr>
          <a:ln/>
        </p:spPr>
      </p:sp>
      <p:sp>
        <p:nvSpPr>
          <p:cNvPr id="515075" name="Rectangle 3">
            <a:extLst>
              <a:ext uri="{FF2B5EF4-FFF2-40B4-BE49-F238E27FC236}">
                <a16:creationId xmlns:a16="http://schemas.microsoft.com/office/drawing/2014/main" id="{CE24D26A-8451-4AB4-BF4F-5F8C401B5E30}"/>
              </a:ext>
            </a:extLst>
          </p:cNvPr>
          <p:cNvSpPr>
            <a:spLocks noGrp="1" noChangeArrowheads="1"/>
          </p:cNvSpPr>
          <p:nvPr>
            <p:ph type="body" idx="1"/>
          </p:nvPr>
        </p:nvSpPr>
        <p:spPr>
          <a:xfrm>
            <a:off x="685800" y="4343400"/>
            <a:ext cx="5486400" cy="4114800"/>
          </a:xfrm>
        </p:spPr>
        <p:txBody>
          <a:bodyPr/>
          <a:lstStyle/>
          <a:p>
            <a:r>
              <a:rPr lang="en-GB" altLang="en-US"/>
              <a:t>The Data transfer instructions are move, push, pop and exchange.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E4153E9-49DD-4B0E-A91D-41CD108D3342}"/>
              </a:ext>
            </a:extLst>
          </p:cNvPr>
          <p:cNvSpPr>
            <a:spLocks noGrp="1" noChangeArrowheads="1"/>
          </p:cNvSpPr>
          <p:nvPr>
            <p:ph type="sldNum" sz="quarter" idx="5"/>
          </p:nvPr>
        </p:nvSpPr>
        <p:spPr>
          <a:ln/>
        </p:spPr>
        <p:txBody>
          <a:bodyPr/>
          <a:lstStyle/>
          <a:p>
            <a:fld id="{9E570A3C-8744-495D-A76F-2444A0CE7A91}" type="slidenum">
              <a:rPr lang="en-US" altLang="en-US"/>
              <a:pPr/>
              <a:t>5</a:t>
            </a:fld>
            <a:endParaRPr lang="en-US" altLang="en-US"/>
          </a:p>
        </p:txBody>
      </p:sp>
      <p:sp>
        <p:nvSpPr>
          <p:cNvPr id="320514" name="Rectangle 2">
            <a:extLst>
              <a:ext uri="{FF2B5EF4-FFF2-40B4-BE49-F238E27FC236}">
                <a16:creationId xmlns:a16="http://schemas.microsoft.com/office/drawing/2014/main" id="{6F0426F2-FE6D-4994-8E45-1642A2E77735}"/>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CE3F296D-5295-4EF0-8B7C-FA6ACBB38151}"/>
              </a:ext>
            </a:extLst>
          </p:cNvPr>
          <p:cNvSpPr>
            <a:spLocks noGrp="1" noChangeArrowheads="1"/>
          </p:cNvSpPr>
          <p:nvPr>
            <p:ph type="body" idx="1"/>
          </p:nvPr>
        </p:nvSpPr>
        <p:spPr>
          <a:xfrm>
            <a:off x="685800" y="4343400"/>
            <a:ext cx="5486400" cy="4114800"/>
          </a:xfrm>
        </p:spPr>
        <p:txBody>
          <a:bodyPr/>
          <a:lstStyle/>
          <a:p>
            <a:r>
              <a:rPr lang="en-US" altLang="en-US"/>
              <a:t>In the Register Addressing mode, the instruction involves transfer of information between registers.</a:t>
            </a:r>
          </a:p>
          <a:p>
            <a:r>
              <a:rPr lang="en-GB" altLang="en-US"/>
              <a:t>The accumulator is referred to as the </a:t>
            </a:r>
            <a:r>
              <a:rPr lang="en-GB" altLang="en-US" b="1" i="1"/>
              <a:t>A</a:t>
            </a:r>
            <a:r>
              <a:rPr lang="en-GB" altLang="en-US"/>
              <a:t> register.</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AD8D04-87F6-490A-BDB8-ABC1B75A28FA}"/>
              </a:ext>
            </a:extLst>
          </p:cNvPr>
          <p:cNvSpPr>
            <a:spLocks noGrp="1" noChangeArrowheads="1"/>
          </p:cNvSpPr>
          <p:nvPr>
            <p:ph type="sldNum" sz="quarter" idx="5"/>
          </p:nvPr>
        </p:nvSpPr>
        <p:spPr>
          <a:ln/>
        </p:spPr>
        <p:txBody>
          <a:bodyPr/>
          <a:lstStyle/>
          <a:p>
            <a:fld id="{34F3E584-51B9-4DEE-AB5F-557E73111159}" type="slidenum">
              <a:rPr lang="en-US" altLang="en-US"/>
              <a:pPr/>
              <a:t>41</a:t>
            </a:fld>
            <a:endParaRPr lang="en-US" altLang="en-US"/>
          </a:p>
        </p:txBody>
      </p:sp>
      <p:sp>
        <p:nvSpPr>
          <p:cNvPr id="517122" name="Rectangle 2">
            <a:extLst>
              <a:ext uri="{FF2B5EF4-FFF2-40B4-BE49-F238E27FC236}">
                <a16:creationId xmlns:a16="http://schemas.microsoft.com/office/drawing/2014/main" id="{8811F454-0306-4FA4-82CE-69A72E4961E5}"/>
              </a:ext>
            </a:extLst>
          </p:cNvPr>
          <p:cNvSpPr>
            <a:spLocks noGrp="1" noRot="1" noChangeAspect="1" noChangeArrowheads="1" noTextEdit="1"/>
          </p:cNvSpPr>
          <p:nvPr>
            <p:ph type="sldImg"/>
          </p:nvPr>
        </p:nvSpPr>
        <p:spPr>
          <a:ln/>
        </p:spPr>
      </p:sp>
      <p:sp>
        <p:nvSpPr>
          <p:cNvPr id="517123" name="Rectangle 3">
            <a:extLst>
              <a:ext uri="{FF2B5EF4-FFF2-40B4-BE49-F238E27FC236}">
                <a16:creationId xmlns:a16="http://schemas.microsoft.com/office/drawing/2014/main" id="{F25C4F60-A613-4B90-8D70-685736390E1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F26AC8F-6963-495F-8670-44743912710D}"/>
              </a:ext>
            </a:extLst>
          </p:cNvPr>
          <p:cNvSpPr>
            <a:spLocks noGrp="1" noChangeArrowheads="1"/>
          </p:cNvSpPr>
          <p:nvPr>
            <p:ph type="sldNum" sz="quarter" idx="5"/>
          </p:nvPr>
        </p:nvSpPr>
        <p:spPr>
          <a:ln/>
        </p:spPr>
        <p:txBody>
          <a:bodyPr/>
          <a:lstStyle/>
          <a:p>
            <a:fld id="{AC41C6AE-3867-4762-8F55-1F504BCAA5B6}" type="slidenum">
              <a:rPr lang="en-US" altLang="en-US"/>
              <a:pPr/>
              <a:t>42</a:t>
            </a:fld>
            <a:endParaRPr lang="en-US" altLang="en-US"/>
          </a:p>
        </p:txBody>
      </p:sp>
      <p:sp>
        <p:nvSpPr>
          <p:cNvPr id="519170" name="Rectangle 2">
            <a:extLst>
              <a:ext uri="{FF2B5EF4-FFF2-40B4-BE49-F238E27FC236}">
                <a16:creationId xmlns:a16="http://schemas.microsoft.com/office/drawing/2014/main" id="{8D574009-42D6-45B0-B5F3-6D243C156FAC}"/>
              </a:ext>
            </a:extLst>
          </p:cNvPr>
          <p:cNvSpPr>
            <a:spLocks noGrp="1" noRot="1" noChangeAspect="1" noChangeArrowheads="1" noTextEdit="1"/>
          </p:cNvSpPr>
          <p:nvPr>
            <p:ph type="sldImg"/>
          </p:nvPr>
        </p:nvSpPr>
        <p:spPr>
          <a:ln/>
        </p:spPr>
      </p:sp>
      <p:sp>
        <p:nvSpPr>
          <p:cNvPr id="519171" name="Rectangle 3">
            <a:extLst>
              <a:ext uri="{FF2B5EF4-FFF2-40B4-BE49-F238E27FC236}">
                <a16:creationId xmlns:a16="http://schemas.microsoft.com/office/drawing/2014/main" id="{A598B484-CAC1-465B-9E20-ED11FD727D21}"/>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8F1BB4A-856F-445B-814B-487C20951EF4}"/>
              </a:ext>
            </a:extLst>
          </p:cNvPr>
          <p:cNvSpPr>
            <a:spLocks noGrp="1" noChangeArrowheads="1"/>
          </p:cNvSpPr>
          <p:nvPr>
            <p:ph type="sldNum" sz="quarter" idx="5"/>
          </p:nvPr>
        </p:nvSpPr>
        <p:spPr>
          <a:ln/>
        </p:spPr>
        <p:txBody>
          <a:bodyPr/>
          <a:lstStyle/>
          <a:p>
            <a:fld id="{24142183-777E-4ED1-848B-C39817033693}" type="slidenum">
              <a:rPr lang="en-US" altLang="en-US"/>
              <a:pPr/>
              <a:t>43</a:t>
            </a:fld>
            <a:endParaRPr lang="en-US" altLang="en-US"/>
          </a:p>
        </p:txBody>
      </p:sp>
      <p:sp>
        <p:nvSpPr>
          <p:cNvPr id="521218" name="Rectangle 2">
            <a:extLst>
              <a:ext uri="{FF2B5EF4-FFF2-40B4-BE49-F238E27FC236}">
                <a16:creationId xmlns:a16="http://schemas.microsoft.com/office/drawing/2014/main" id="{64BE0B67-68D3-4B57-874F-D67A630D6002}"/>
              </a:ext>
            </a:extLst>
          </p:cNvPr>
          <p:cNvSpPr>
            <a:spLocks noGrp="1" noRot="1" noChangeAspect="1" noChangeArrowheads="1" noTextEdit="1"/>
          </p:cNvSpPr>
          <p:nvPr>
            <p:ph type="sldImg"/>
          </p:nvPr>
        </p:nvSpPr>
        <p:spPr>
          <a:ln/>
        </p:spPr>
      </p:sp>
      <p:sp>
        <p:nvSpPr>
          <p:cNvPr id="521219" name="Rectangle 3">
            <a:extLst>
              <a:ext uri="{FF2B5EF4-FFF2-40B4-BE49-F238E27FC236}">
                <a16:creationId xmlns:a16="http://schemas.microsoft.com/office/drawing/2014/main" id="{B9F67C32-D14F-4AA9-A5AC-72E329CB9D9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2407C7-FBAF-431C-B4E3-A61F6EA2A0F5}"/>
              </a:ext>
            </a:extLst>
          </p:cNvPr>
          <p:cNvSpPr>
            <a:spLocks noGrp="1" noChangeArrowheads="1"/>
          </p:cNvSpPr>
          <p:nvPr>
            <p:ph type="sldNum" sz="quarter" idx="5"/>
          </p:nvPr>
        </p:nvSpPr>
        <p:spPr>
          <a:ln/>
        </p:spPr>
        <p:txBody>
          <a:bodyPr/>
          <a:lstStyle/>
          <a:p>
            <a:fld id="{1F3B0699-67C8-4616-BB5E-6BD41BA9EBE1}" type="slidenum">
              <a:rPr lang="en-US" altLang="en-US"/>
              <a:pPr/>
              <a:t>44</a:t>
            </a:fld>
            <a:endParaRPr lang="en-US" altLang="en-US"/>
          </a:p>
        </p:txBody>
      </p:sp>
      <p:sp>
        <p:nvSpPr>
          <p:cNvPr id="523266" name="Rectangle 2">
            <a:extLst>
              <a:ext uri="{FF2B5EF4-FFF2-40B4-BE49-F238E27FC236}">
                <a16:creationId xmlns:a16="http://schemas.microsoft.com/office/drawing/2014/main" id="{2E184DD7-C1EE-4CA2-A2BB-CE29B3D0C2A2}"/>
              </a:ext>
            </a:extLst>
          </p:cNvPr>
          <p:cNvSpPr>
            <a:spLocks noGrp="1" noRot="1" noChangeAspect="1" noChangeArrowheads="1" noTextEdit="1"/>
          </p:cNvSpPr>
          <p:nvPr>
            <p:ph type="sldImg"/>
          </p:nvPr>
        </p:nvSpPr>
        <p:spPr>
          <a:ln/>
        </p:spPr>
      </p:sp>
      <p:sp>
        <p:nvSpPr>
          <p:cNvPr id="523267" name="Rectangle 3">
            <a:extLst>
              <a:ext uri="{FF2B5EF4-FFF2-40B4-BE49-F238E27FC236}">
                <a16:creationId xmlns:a16="http://schemas.microsoft.com/office/drawing/2014/main" id="{7CF31E94-7AF2-4D27-A4BF-15DABD56BC2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8DD8B36-4D10-40E5-BE8A-DED1DF196203}"/>
              </a:ext>
            </a:extLst>
          </p:cNvPr>
          <p:cNvSpPr>
            <a:spLocks noGrp="1" noChangeArrowheads="1"/>
          </p:cNvSpPr>
          <p:nvPr>
            <p:ph type="sldNum" sz="quarter" idx="5"/>
          </p:nvPr>
        </p:nvSpPr>
        <p:spPr>
          <a:ln/>
        </p:spPr>
        <p:txBody>
          <a:bodyPr/>
          <a:lstStyle/>
          <a:p>
            <a:fld id="{7ED4C6D0-030B-4DE4-AEA8-80EFABFD9338}" type="slidenum">
              <a:rPr lang="en-US" altLang="en-US"/>
              <a:pPr/>
              <a:t>45</a:t>
            </a:fld>
            <a:endParaRPr lang="en-US" altLang="en-US"/>
          </a:p>
        </p:txBody>
      </p:sp>
      <p:sp>
        <p:nvSpPr>
          <p:cNvPr id="525314" name="Rectangle 2">
            <a:extLst>
              <a:ext uri="{FF2B5EF4-FFF2-40B4-BE49-F238E27FC236}">
                <a16:creationId xmlns:a16="http://schemas.microsoft.com/office/drawing/2014/main" id="{2D99BC50-8451-4B49-BE06-67562B988F86}"/>
              </a:ext>
            </a:extLst>
          </p:cNvPr>
          <p:cNvSpPr>
            <a:spLocks noGrp="1" noRot="1" noChangeAspect="1" noChangeArrowheads="1" noTextEdit="1"/>
          </p:cNvSpPr>
          <p:nvPr>
            <p:ph type="sldImg"/>
          </p:nvPr>
        </p:nvSpPr>
        <p:spPr>
          <a:ln/>
        </p:spPr>
      </p:sp>
      <p:sp>
        <p:nvSpPr>
          <p:cNvPr id="525315" name="Rectangle 3">
            <a:extLst>
              <a:ext uri="{FF2B5EF4-FFF2-40B4-BE49-F238E27FC236}">
                <a16:creationId xmlns:a16="http://schemas.microsoft.com/office/drawing/2014/main" id="{1C1BBAA5-C472-4666-B154-09D27ECB3EC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EFA43FF-0F51-4A0E-8206-26BB31FF6ADF}"/>
              </a:ext>
            </a:extLst>
          </p:cNvPr>
          <p:cNvSpPr>
            <a:spLocks noGrp="1" noChangeArrowheads="1"/>
          </p:cNvSpPr>
          <p:nvPr>
            <p:ph type="sldNum" sz="quarter" idx="5"/>
          </p:nvPr>
        </p:nvSpPr>
        <p:spPr>
          <a:ln/>
        </p:spPr>
        <p:txBody>
          <a:bodyPr/>
          <a:lstStyle/>
          <a:p>
            <a:fld id="{CCCC218C-720C-47A4-8FD3-34272D83DC6E}" type="slidenum">
              <a:rPr lang="en-US" altLang="en-US"/>
              <a:pPr/>
              <a:t>46</a:t>
            </a:fld>
            <a:endParaRPr lang="en-US" altLang="en-US"/>
          </a:p>
        </p:txBody>
      </p:sp>
      <p:sp>
        <p:nvSpPr>
          <p:cNvPr id="527362" name="Rectangle 2">
            <a:extLst>
              <a:ext uri="{FF2B5EF4-FFF2-40B4-BE49-F238E27FC236}">
                <a16:creationId xmlns:a16="http://schemas.microsoft.com/office/drawing/2014/main" id="{B30F4B98-82F8-4203-AB42-96BD2E6FAD73}"/>
              </a:ext>
            </a:extLst>
          </p:cNvPr>
          <p:cNvSpPr>
            <a:spLocks noGrp="1" noRot="1" noChangeAspect="1" noChangeArrowheads="1" noTextEdit="1"/>
          </p:cNvSpPr>
          <p:nvPr>
            <p:ph type="sldImg"/>
          </p:nvPr>
        </p:nvSpPr>
        <p:spPr>
          <a:ln/>
        </p:spPr>
      </p:sp>
      <p:sp>
        <p:nvSpPr>
          <p:cNvPr id="527363" name="Rectangle 3">
            <a:extLst>
              <a:ext uri="{FF2B5EF4-FFF2-40B4-BE49-F238E27FC236}">
                <a16:creationId xmlns:a16="http://schemas.microsoft.com/office/drawing/2014/main" id="{2977F034-7A0D-47CB-B33A-DE3A5A22D36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DFDF34-E374-4E15-A230-ED11697E91EE}"/>
              </a:ext>
            </a:extLst>
          </p:cNvPr>
          <p:cNvSpPr>
            <a:spLocks noGrp="1" noChangeArrowheads="1"/>
          </p:cNvSpPr>
          <p:nvPr>
            <p:ph type="sldNum" sz="quarter" idx="5"/>
          </p:nvPr>
        </p:nvSpPr>
        <p:spPr>
          <a:ln/>
        </p:spPr>
        <p:txBody>
          <a:bodyPr/>
          <a:lstStyle/>
          <a:p>
            <a:fld id="{73B79B99-1195-4334-881C-B340318ABA30}" type="slidenum">
              <a:rPr lang="en-US" altLang="en-US"/>
              <a:pPr/>
              <a:t>47</a:t>
            </a:fld>
            <a:endParaRPr lang="en-US" altLang="en-US"/>
          </a:p>
        </p:txBody>
      </p:sp>
      <p:sp>
        <p:nvSpPr>
          <p:cNvPr id="529410" name="Rectangle 2">
            <a:extLst>
              <a:ext uri="{FF2B5EF4-FFF2-40B4-BE49-F238E27FC236}">
                <a16:creationId xmlns:a16="http://schemas.microsoft.com/office/drawing/2014/main" id="{1EB6D2D1-9EC8-4C78-975E-EDA741855409}"/>
              </a:ext>
            </a:extLst>
          </p:cNvPr>
          <p:cNvSpPr>
            <a:spLocks noGrp="1" noRot="1" noChangeAspect="1" noChangeArrowheads="1" noTextEdit="1"/>
          </p:cNvSpPr>
          <p:nvPr>
            <p:ph type="sldImg"/>
          </p:nvPr>
        </p:nvSpPr>
        <p:spPr>
          <a:ln/>
        </p:spPr>
      </p:sp>
      <p:sp>
        <p:nvSpPr>
          <p:cNvPr id="529411" name="Rectangle 3">
            <a:extLst>
              <a:ext uri="{FF2B5EF4-FFF2-40B4-BE49-F238E27FC236}">
                <a16:creationId xmlns:a16="http://schemas.microsoft.com/office/drawing/2014/main" id="{8921FA1D-43D5-4404-9C05-5502FD9B53CB}"/>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48AF6AF-9331-487D-92B9-45D0CCEE733B}"/>
              </a:ext>
            </a:extLst>
          </p:cNvPr>
          <p:cNvSpPr>
            <a:spLocks noGrp="1" noChangeArrowheads="1"/>
          </p:cNvSpPr>
          <p:nvPr>
            <p:ph type="sldNum" sz="quarter" idx="5"/>
          </p:nvPr>
        </p:nvSpPr>
        <p:spPr>
          <a:ln/>
        </p:spPr>
        <p:txBody>
          <a:bodyPr/>
          <a:lstStyle/>
          <a:p>
            <a:fld id="{9BC95714-1130-4BA8-9BEC-0FE894FCFBB4}" type="slidenum">
              <a:rPr lang="en-US" altLang="en-US"/>
              <a:pPr/>
              <a:t>48</a:t>
            </a:fld>
            <a:endParaRPr lang="en-US" altLang="en-US"/>
          </a:p>
        </p:txBody>
      </p:sp>
      <p:sp>
        <p:nvSpPr>
          <p:cNvPr id="531458" name="Rectangle 2">
            <a:extLst>
              <a:ext uri="{FF2B5EF4-FFF2-40B4-BE49-F238E27FC236}">
                <a16:creationId xmlns:a16="http://schemas.microsoft.com/office/drawing/2014/main" id="{2BBC4B55-6C83-4FB0-82BB-1E854E627137}"/>
              </a:ext>
            </a:extLst>
          </p:cNvPr>
          <p:cNvSpPr>
            <a:spLocks noGrp="1" noRot="1" noChangeAspect="1" noChangeArrowheads="1" noTextEdit="1"/>
          </p:cNvSpPr>
          <p:nvPr>
            <p:ph type="sldImg"/>
          </p:nvPr>
        </p:nvSpPr>
        <p:spPr>
          <a:ln/>
        </p:spPr>
      </p:sp>
      <p:sp>
        <p:nvSpPr>
          <p:cNvPr id="531459" name="Rectangle 3">
            <a:extLst>
              <a:ext uri="{FF2B5EF4-FFF2-40B4-BE49-F238E27FC236}">
                <a16:creationId xmlns:a16="http://schemas.microsoft.com/office/drawing/2014/main" id="{617726E6-6474-484D-BFA0-B98FA19CE38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098F16-B959-4604-B448-C60178E36ABD}"/>
              </a:ext>
            </a:extLst>
          </p:cNvPr>
          <p:cNvSpPr>
            <a:spLocks noGrp="1" noChangeArrowheads="1"/>
          </p:cNvSpPr>
          <p:nvPr>
            <p:ph type="sldNum" sz="quarter" idx="5"/>
          </p:nvPr>
        </p:nvSpPr>
        <p:spPr>
          <a:ln/>
        </p:spPr>
        <p:txBody>
          <a:bodyPr/>
          <a:lstStyle/>
          <a:p>
            <a:fld id="{0336D0F9-616D-4DA3-968B-456BB6F49DE2}" type="slidenum">
              <a:rPr lang="en-US" altLang="en-US"/>
              <a:pPr/>
              <a:t>49</a:t>
            </a:fld>
            <a:endParaRPr lang="en-US" altLang="en-US"/>
          </a:p>
        </p:txBody>
      </p:sp>
      <p:sp>
        <p:nvSpPr>
          <p:cNvPr id="533506" name="Rectangle 2">
            <a:extLst>
              <a:ext uri="{FF2B5EF4-FFF2-40B4-BE49-F238E27FC236}">
                <a16:creationId xmlns:a16="http://schemas.microsoft.com/office/drawing/2014/main" id="{9A14DDA4-40F6-4B58-9022-1B9DDF4C5848}"/>
              </a:ext>
            </a:extLst>
          </p:cNvPr>
          <p:cNvSpPr>
            <a:spLocks noGrp="1" noRot="1" noChangeAspect="1" noChangeArrowheads="1" noTextEdit="1"/>
          </p:cNvSpPr>
          <p:nvPr>
            <p:ph type="sldImg"/>
          </p:nvPr>
        </p:nvSpPr>
        <p:spPr>
          <a:ln/>
        </p:spPr>
      </p:sp>
      <p:sp>
        <p:nvSpPr>
          <p:cNvPr id="533507" name="Rectangle 3">
            <a:extLst>
              <a:ext uri="{FF2B5EF4-FFF2-40B4-BE49-F238E27FC236}">
                <a16:creationId xmlns:a16="http://schemas.microsoft.com/office/drawing/2014/main" id="{A3D28D83-C0AE-4C05-8BED-03AE291B6EE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04352AC-6EED-4B1F-B04A-8883C3CB07DD}"/>
              </a:ext>
            </a:extLst>
          </p:cNvPr>
          <p:cNvSpPr>
            <a:spLocks noGrp="1" noChangeArrowheads="1"/>
          </p:cNvSpPr>
          <p:nvPr>
            <p:ph type="sldNum" sz="quarter" idx="5"/>
          </p:nvPr>
        </p:nvSpPr>
        <p:spPr>
          <a:ln/>
        </p:spPr>
        <p:txBody>
          <a:bodyPr/>
          <a:lstStyle/>
          <a:p>
            <a:fld id="{C477BB07-CF0F-46D9-9EA3-EEA6D5320762}" type="slidenum">
              <a:rPr lang="en-US" altLang="en-US"/>
              <a:pPr/>
              <a:t>50</a:t>
            </a:fld>
            <a:endParaRPr lang="en-US" altLang="en-US"/>
          </a:p>
        </p:txBody>
      </p:sp>
      <p:sp>
        <p:nvSpPr>
          <p:cNvPr id="535554" name="Rectangle 2">
            <a:extLst>
              <a:ext uri="{FF2B5EF4-FFF2-40B4-BE49-F238E27FC236}">
                <a16:creationId xmlns:a16="http://schemas.microsoft.com/office/drawing/2014/main" id="{7356F3BD-47C7-41BE-B7CC-AC9BEAACFF54}"/>
              </a:ext>
            </a:extLst>
          </p:cNvPr>
          <p:cNvSpPr>
            <a:spLocks noGrp="1" noRot="1" noChangeAspect="1" noChangeArrowheads="1" noTextEdit="1"/>
          </p:cNvSpPr>
          <p:nvPr>
            <p:ph type="sldImg"/>
          </p:nvPr>
        </p:nvSpPr>
        <p:spPr>
          <a:ln/>
        </p:spPr>
      </p:sp>
      <p:sp>
        <p:nvSpPr>
          <p:cNvPr id="535555" name="Rectangle 3">
            <a:extLst>
              <a:ext uri="{FF2B5EF4-FFF2-40B4-BE49-F238E27FC236}">
                <a16:creationId xmlns:a16="http://schemas.microsoft.com/office/drawing/2014/main" id="{A1EC2E59-3205-454A-B09A-4B03187659DD}"/>
              </a:ext>
            </a:extLst>
          </p:cNvPr>
          <p:cNvSpPr>
            <a:spLocks noGrp="1" noChangeArrowheads="1"/>
          </p:cNvSpPr>
          <p:nvPr>
            <p:ph type="body" idx="1"/>
          </p:nvPr>
        </p:nvSpPr>
        <p:spPr>
          <a:xfrm>
            <a:off x="685800" y="4343400"/>
            <a:ext cx="5486400" cy="4114800"/>
          </a:xfrm>
        </p:spPr>
        <p:txBody>
          <a:bodyPr/>
          <a:lstStyle/>
          <a:p>
            <a:r>
              <a:rPr lang="en-US" altLang="en-US"/>
              <a:t>The Boolean Variable operations include </a:t>
            </a:r>
            <a:r>
              <a:rPr lang="en-US" altLang="en-US" i="1"/>
              <a:t>set, clear</a:t>
            </a:r>
            <a:r>
              <a:rPr lang="en-US" altLang="en-US"/>
              <a:t>, as well as </a:t>
            </a:r>
            <a:r>
              <a:rPr lang="en-US" altLang="en-US" i="1"/>
              <a:t>and, or</a:t>
            </a:r>
            <a:r>
              <a:rPr lang="en-US" altLang="en-US"/>
              <a:t> and </a:t>
            </a:r>
            <a:r>
              <a:rPr lang="en-US" altLang="en-US" i="1"/>
              <a:t>complement</a:t>
            </a:r>
            <a:r>
              <a:rPr lang="en-US" altLang="en-US"/>
              <a:t> instructions. Also included are bit–level moves or conditional jump instructions. All bit accesses use </a:t>
            </a:r>
            <a:r>
              <a:rPr lang="en-US" altLang="en-US" i="1"/>
              <a:t>direct</a:t>
            </a:r>
            <a:r>
              <a:rPr lang="en-US" altLang="en-US"/>
              <a:t> addressing.</a:t>
            </a:r>
            <a:endParaRPr lang="en-GB" altLang="en-US"/>
          </a:p>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946DD54-B60D-46E8-98EF-C65BD5C4A1ED}"/>
              </a:ext>
            </a:extLst>
          </p:cNvPr>
          <p:cNvSpPr>
            <a:spLocks noGrp="1" noChangeArrowheads="1"/>
          </p:cNvSpPr>
          <p:nvPr>
            <p:ph type="sldNum" sz="quarter" idx="5"/>
          </p:nvPr>
        </p:nvSpPr>
        <p:spPr>
          <a:ln/>
        </p:spPr>
        <p:txBody>
          <a:bodyPr/>
          <a:lstStyle/>
          <a:p>
            <a:fld id="{0C1919D5-E37F-4B0D-80AF-76C76B633336}" type="slidenum">
              <a:rPr lang="en-US" altLang="en-US"/>
              <a:pPr/>
              <a:t>6</a:t>
            </a:fld>
            <a:endParaRPr lang="en-US" altLang="en-US"/>
          </a:p>
        </p:txBody>
      </p:sp>
      <p:sp>
        <p:nvSpPr>
          <p:cNvPr id="322562" name="Rectangle 2">
            <a:extLst>
              <a:ext uri="{FF2B5EF4-FFF2-40B4-BE49-F238E27FC236}">
                <a16:creationId xmlns:a16="http://schemas.microsoft.com/office/drawing/2014/main" id="{68114A22-D698-4FFA-AC3C-F7CA9662EF79}"/>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1017D13B-61D9-4DC6-B82D-4B9D439CBBB2}"/>
              </a:ext>
            </a:extLst>
          </p:cNvPr>
          <p:cNvSpPr>
            <a:spLocks noGrp="1" noChangeArrowheads="1"/>
          </p:cNvSpPr>
          <p:nvPr>
            <p:ph type="body" idx="1"/>
          </p:nvPr>
        </p:nvSpPr>
        <p:spPr>
          <a:xfrm>
            <a:off x="685800" y="4343400"/>
            <a:ext cx="5486400" cy="4114800"/>
          </a:xfrm>
        </p:spPr>
        <p:txBody>
          <a:bodyPr/>
          <a:lstStyle/>
          <a:p>
            <a:r>
              <a:rPr lang="en-US" altLang="en-US" sz="1400"/>
              <a:t>In Direct Addressing mode you specify the operand by giving its actual memory address (in Hexadecimal) or by giving its abbreviated name (e.g. P3).</a:t>
            </a:r>
          </a:p>
          <a:p>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FE5740-2C05-4DE1-99DE-41B5BAF98279}"/>
              </a:ext>
            </a:extLst>
          </p:cNvPr>
          <p:cNvSpPr>
            <a:spLocks noGrp="1" noChangeArrowheads="1"/>
          </p:cNvSpPr>
          <p:nvPr>
            <p:ph type="sldNum" sz="quarter" idx="5"/>
          </p:nvPr>
        </p:nvSpPr>
        <p:spPr>
          <a:ln/>
        </p:spPr>
        <p:txBody>
          <a:bodyPr/>
          <a:lstStyle/>
          <a:p>
            <a:fld id="{DD026077-8823-4B99-A15E-ADA181C6D6FF}" type="slidenum">
              <a:rPr lang="en-US" altLang="en-US"/>
              <a:pPr/>
              <a:t>51</a:t>
            </a:fld>
            <a:endParaRPr lang="en-US" altLang="en-US"/>
          </a:p>
        </p:txBody>
      </p:sp>
      <p:sp>
        <p:nvSpPr>
          <p:cNvPr id="539650" name="Rectangle 2">
            <a:extLst>
              <a:ext uri="{FF2B5EF4-FFF2-40B4-BE49-F238E27FC236}">
                <a16:creationId xmlns:a16="http://schemas.microsoft.com/office/drawing/2014/main" id="{A4615EAF-D943-4F45-838A-0C266206F7F4}"/>
              </a:ext>
            </a:extLst>
          </p:cNvPr>
          <p:cNvSpPr>
            <a:spLocks noGrp="1" noRot="1" noChangeAspect="1" noChangeArrowheads="1" noTextEdit="1"/>
          </p:cNvSpPr>
          <p:nvPr>
            <p:ph type="sldImg"/>
          </p:nvPr>
        </p:nvSpPr>
        <p:spPr>
          <a:ln/>
        </p:spPr>
      </p:sp>
      <p:sp>
        <p:nvSpPr>
          <p:cNvPr id="539651" name="Rectangle 3">
            <a:extLst>
              <a:ext uri="{FF2B5EF4-FFF2-40B4-BE49-F238E27FC236}">
                <a16:creationId xmlns:a16="http://schemas.microsoft.com/office/drawing/2014/main" id="{4AD0FAF2-C5CB-42EF-97ED-F6A8061F872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A1160DD-C832-4D70-AF1D-EAEBCD321985}"/>
              </a:ext>
            </a:extLst>
          </p:cNvPr>
          <p:cNvSpPr>
            <a:spLocks noGrp="1" noChangeArrowheads="1"/>
          </p:cNvSpPr>
          <p:nvPr>
            <p:ph type="sldNum" sz="quarter" idx="5"/>
          </p:nvPr>
        </p:nvSpPr>
        <p:spPr>
          <a:ln/>
        </p:spPr>
        <p:txBody>
          <a:bodyPr/>
          <a:lstStyle/>
          <a:p>
            <a:fld id="{F16EE5A6-1930-424F-90A6-6FCA6D74281B}" type="slidenum">
              <a:rPr lang="en-US" altLang="en-US"/>
              <a:pPr/>
              <a:t>52</a:t>
            </a:fld>
            <a:endParaRPr lang="en-US" altLang="en-US"/>
          </a:p>
        </p:txBody>
      </p:sp>
      <p:sp>
        <p:nvSpPr>
          <p:cNvPr id="541698" name="Rectangle 2">
            <a:extLst>
              <a:ext uri="{FF2B5EF4-FFF2-40B4-BE49-F238E27FC236}">
                <a16:creationId xmlns:a16="http://schemas.microsoft.com/office/drawing/2014/main" id="{07E65057-CFB0-4589-9154-1A7115D2B090}"/>
              </a:ext>
            </a:extLst>
          </p:cNvPr>
          <p:cNvSpPr>
            <a:spLocks noGrp="1" noRot="1" noChangeAspect="1" noChangeArrowheads="1" noTextEdit="1"/>
          </p:cNvSpPr>
          <p:nvPr>
            <p:ph type="sldImg"/>
          </p:nvPr>
        </p:nvSpPr>
        <p:spPr>
          <a:ln/>
        </p:spPr>
      </p:sp>
      <p:sp>
        <p:nvSpPr>
          <p:cNvPr id="541699" name="Rectangle 3">
            <a:extLst>
              <a:ext uri="{FF2B5EF4-FFF2-40B4-BE49-F238E27FC236}">
                <a16:creationId xmlns:a16="http://schemas.microsoft.com/office/drawing/2014/main" id="{B0F2233B-ECF1-43E6-83EC-05B9AEEC1C7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10988C-24AB-4BC4-B968-FF5597383522}"/>
              </a:ext>
            </a:extLst>
          </p:cNvPr>
          <p:cNvSpPr>
            <a:spLocks noGrp="1" noChangeArrowheads="1"/>
          </p:cNvSpPr>
          <p:nvPr>
            <p:ph type="sldNum" sz="quarter" idx="5"/>
          </p:nvPr>
        </p:nvSpPr>
        <p:spPr>
          <a:ln/>
        </p:spPr>
        <p:txBody>
          <a:bodyPr/>
          <a:lstStyle/>
          <a:p>
            <a:fld id="{30EB94D4-A86E-4835-9F83-28D19DCD7389}" type="slidenum">
              <a:rPr lang="en-US" altLang="en-US"/>
              <a:pPr/>
              <a:t>53</a:t>
            </a:fld>
            <a:endParaRPr lang="en-US" altLang="en-US"/>
          </a:p>
        </p:txBody>
      </p:sp>
      <p:sp>
        <p:nvSpPr>
          <p:cNvPr id="543746" name="Rectangle 2">
            <a:extLst>
              <a:ext uri="{FF2B5EF4-FFF2-40B4-BE49-F238E27FC236}">
                <a16:creationId xmlns:a16="http://schemas.microsoft.com/office/drawing/2014/main" id="{D4050428-285C-4859-9559-27F739F042E0}"/>
              </a:ext>
            </a:extLst>
          </p:cNvPr>
          <p:cNvSpPr>
            <a:spLocks noGrp="1" noRot="1" noChangeAspect="1" noChangeArrowheads="1" noTextEdit="1"/>
          </p:cNvSpPr>
          <p:nvPr>
            <p:ph type="sldImg"/>
          </p:nvPr>
        </p:nvSpPr>
        <p:spPr>
          <a:ln/>
        </p:spPr>
      </p:sp>
      <p:sp>
        <p:nvSpPr>
          <p:cNvPr id="543747" name="Rectangle 3">
            <a:extLst>
              <a:ext uri="{FF2B5EF4-FFF2-40B4-BE49-F238E27FC236}">
                <a16:creationId xmlns:a16="http://schemas.microsoft.com/office/drawing/2014/main" id="{12C092CD-56CA-436B-A59C-492B6E52260D}"/>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849250-F025-4300-9FF6-87FF606BCABE}"/>
              </a:ext>
            </a:extLst>
          </p:cNvPr>
          <p:cNvSpPr>
            <a:spLocks noGrp="1" noChangeArrowheads="1"/>
          </p:cNvSpPr>
          <p:nvPr>
            <p:ph type="sldNum" sz="quarter" idx="5"/>
          </p:nvPr>
        </p:nvSpPr>
        <p:spPr>
          <a:ln/>
        </p:spPr>
        <p:txBody>
          <a:bodyPr/>
          <a:lstStyle/>
          <a:p>
            <a:fld id="{8F8A40AD-4523-4B3B-BFE6-A101A16D24CB}" type="slidenum">
              <a:rPr lang="en-US" altLang="en-US"/>
              <a:pPr/>
              <a:t>54</a:t>
            </a:fld>
            <a:endParaRPr lang="en-US" altLang="en-US"/>
          </a:p>
        </p:txBody>
      </p:sp>
      <p:sp>
        <p:nvSpPr>
          <p:cNvPr id="545794" name="Rectangle 2">
            <a:extLst>
              <a:ext uri="{FF2B5EF4-FFF2-40B4-BE49-F238E27FC236}">
                <a16:creationId xmlns:a16="http://schemas.microsoft.com/office/drawing/2014/main" id="{23F5FF5C-7855-4BC4-A2FA-22F6028D13EE}"/>
              </a:ext>
            </a:extLst>
          </p:cNvPr>
          <p:cNvSpPr>
            <a:spLocks noGrp="1" noRot="1" noChangeAspect="1" noChangeArrowheads="1" noTextEdit="1"/>
          </p:cNvSpPr>
          <p:nvPr>
            <p:ph type="sldImg"/>
          </p:nvPr>
        </p:nvSpPr>
        <p:spPr>
          <a:ln/>
        </p:spPr>
      </p:sp>
      <p:sp>
        <p:nvSpPr>
          <p:cNvPr id="545795" name="Rectangle 3">
            <a:extLst>
              <a:ext uri="{FF2B5EF4-FFF2-40B4-BE49-F238E27FC236}">
                <a16:creationId xmlns:a16="http://schemas.microsoft.com/office/drawing/2014/main" id="{E56B3D3C-3786-4EFE-9715-62FA20551D74}"/>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B4D2DA4-3F5A-43FC-AEF7-1F7AD18D7178}"/>
              </a:ext>
            </a:extLst>
          </p:cNvPr>
          <p:cNvSpPr>
            <a:spLocks noGrp="1" noChangeArrowheads="1"/>
          </p:cNvSpPr>
          <p:nvPr>
            <p:ph type="sldNum" sz="quarter" idx="5"/>
          </p:nvPr>
        </p:nvSpPr>
        <p:spPr>
          <a:ln/>
        </p:spPr>
        <p:txBody>
          <a:bodyPr/>
          <a:lstStyle/>
          <a:p>
            <a:fld id="{EAA83690-05D9-4598-8F62-EF3D9CFEDABF}" type="slidenum">
              <a:rPr lang="en-US" altLang="en-US"/>
              <a:pPr/>
              <a:t>55</a:t>
            </a:fld>
            <a:endParaRPr lang="en-US" altLang="en-US"/>
          </a:p>
        </p:txBody>
      </p:sp>
      <p:sp>
        <p:nvSpPr>
          <p:cNvPr id="547842" name="Rectangle 2">
            <a:extLst>
              <a:ext uri="{FF2B5EF4-FFF2-40B4-BE49-F238E27FC236}">
                <a16:creationId xmlns:a16="http://schemas.microsoft.com/office/drawing/2014/main" id="{34816040-976B-40F4-8817-3CE26EC8C89C}"/>
              </a:ext>
            </a:extLst>
          </p:cNvPr>
          <p:cNvSpPr>
            <a:spLocks noGrp="1" noRot="1" noChangeAspect="1" noChangeArrowheads="1" noTextEdit="1"/>
          </p:cNvSpPr>
          <p:nvPr>
            <p:ph type="sldImg"/>
          </p:nvPr>
        </p:nvSpPr>
        <p:spPr>
          <a:ln/>
        </p:spPr>
      </p:sp>
      <p:sp>
        <p:nvSpPr>
          <p:cNvPr id="547843" name="Rectangle 3">
            <a:extLst>
              <a:ext uri="{FF2B5EF4-FFF2-40B4-BE49-F238E27FC236}">
                <a16:creationId xmlns:a16="http://schemas.microsoft.com/office/drawing/2014/main" id="{38CB13AD-636B-45D6-A0CF-7282734289E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E44C8B-65EA-4089-AC9D-F11BA8788C1D}"/>
              </a:ext>
            </a:extLst>
          </p:cNvPr>
          <p:cNvSpPr>
            <a:spLocks noGrp="1" noChangeArrowheads="1"/>
          </p:cNvSpPr>
          <p:nvPr>
            <p:ph type="sldNum" sz="quarter" idx="5"/>
          </p:nvPr>
        </p:nvSpPr>
        <p:spPr>
          <a:ln/>
        </p:spPr>
        <p:txBody>
          <a:bodyPr/>
          <a:lstStyle/>
          <a:p>
            <a:fld id="{2005A461-7A2D-4A15-AF3C-E615BED41CDA}" type="slidenum">
              <a:rPr lang="en-US" altLang="en-US"/>
              <a:pPr/>
              <a:t>56</a:t>
            </a:fld>
            <a:endParaRPr lang="en-US" altLang="en-US"/>
          </a:p>
        </p:txBody>
      </p:sp>
      <p:sp>
        <p:nvSpPr>
          <p:cNvPr id="549890" name="Rectangle 2">
            <a:extLst>
              <a:ext uri="{FF2B5EF4-FFF2-40B4-BE49-F238E27FC236}">
                <a16:creationId xmlns:a16="http://schemas.microsoft.com/office/drawing/2014/main" id="{D24C8206-5F7C-4976-AD4D-4A5947EE9E54}"/>
              </a:ext>
            </a:extLst>
          </p:cNvPr>
          <p:cNvSpPr>
            <a:spLocks noGrp="1" noRot="1" noChangeAspect="1" noChangeArrowheads="1" noTextEdit="1"/>
          </p:cNvSpPr>
          <p:nvPr>
            <p:ph type="sldImg"/>
          </p:nvPr>
        </p:nvSpPr>
        <p:spPr>
          <a:ln/>
        </p:spPr>
      </p:sp>
      <p:sp>
        <p:nvSpPr>
          <p:cNvPr id="549891" name="Rectangle 3">
            <a:extLst>
              <a:ext uri="{FF2B5EF4-FFF2-40B4-BE49-F238E27FC236}">
                <a16:creationId xmlns:a16="http://schemas.microsoft.com/office/drawing/2014/main" id="{F9502C0E-9593-46AE-A755-12B3A1382C2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48FA815-FF08-42BD-9C8B-33E555E08287}"/>
              </a:ext>
            </a:extLst>
          </p:cNvPr>
          <p:cNvSpPr>
            <a:spLocks noGrp="1" noChangeArrowheads="1"/>
          </p:cNvSpPr>
          <p:nvPr>
            <p:ph type="sldNum" sz="quarter" idx="5"/>
          </p:nvPr>
        </p:nvSpPr>
        <p:spPr>
          <a:ln/>
        </p:spPr>
        <p:txBody>
          <a:bodyPr/>
          <a:lstStyle/>
          <a:p>
            <a:fld id="{CA67B858-E0C4-4CFF-83D4-294DF10015FE}" type="slidenum">
              <a:rPr lang="en-US" altLang="en-US"/>
              <a:pPr/>
              <a:t>57</a:t>
            </a:fld>
            <a:endParaRPr lang="en-US" altLang="en-US"/>
          </a:p>
        </p:txBody>
      </p:sp>
      <p:sp>
        <p:nvSpPr>
          <p:cNvPr id="551938" name="Rectangle 2">
            <a:extLst>
              <a:ext uri="{FF2B5EF4-FFF2-40B4-BE49-F238E27FC236}">
                <a16:creationId xmlns:a16="http://schemas.microsoft.com/office/drawing/2014/main" id="{4AFCD327-7DCF-4159-9CCA-6E1DA0C650F2}"/>
              </a:ext>
            </a:extLst>
          </p:cNvPr>
          <p:cNvSpPr>
            <a:spLocks noGrp="1" noRot="1" noChangeAspect="1" noChangeArrowheads="1" noTextEdit="1"/>
          </p:cNvSpPr>
          <p:nvPr>
            <p:ph type="sldImg"/>
          </p:nvPr>
        </p:nvSpPr>
        <p:spPr>
          <a:ln/>
        </p:spPr>
      </p:sp>
      <p:sp>
        <p:nvSpPr>
          <p:cNvPr id="551939" name="Rectangle 3">
            <a:extLst>
              <a:ext uri="{FF2B5EF4-FFF2-40B4-BE49-F238E27FC236}">
                <a16:creationId xmlns:a16="http://schemas.microsoft.com/office/drawing/2014/main" id="{9A0694C3-A66C-4737-9BFF-855440D1B37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636E54-472D-4E19-8213-18BEE4F8D6FF}"/>
              </a:ext>
            </a:extLst>
          </p:cNvPr>
          <p:cNvSpPr>
            <a:spLocks noGrp="1" noChangeArrowheads="1"/>
          </p:cNvSpPr>
          <p:nvPr>
            <p:ph type="sldNum" sz="quarter" idx="5"/>
          </p:nvPr>
        </p:nvSpPr>
        <p:spPr>
          <a:ln/>
        </p:spPr>
        <p:txBody>
          <a:bodyPr/>
          <a:lstStyle/>
          <a:p>
            <a:fld id="{53D13E0D-2E78-4A00-9F48-8027E967804A}" type="slidenum">
              <a:rPr lang="en-US" altLang="en-US"/>
              <a:pPr/>
              <a:t>58</a:t>
            </a:fld>
            <a:endParaRPr lang="en-US" altLang="en-US"/>
          </a:p>
        </p:txBody>
      </p:sp>
      <p:sp>
        <p:nvSpPr>
          <p:cNvPr id="553986" name="Rectangle 2">
            <a:extLst>
              <a:ext uri="{FF2B5EF4-FFF2-40B4-BE49-F238E27FC236}">
                <a16:creationId xmlns:a16="http://schemas.microsoft.com/office/drawing/2014/main" id="{1A9566B8-ECA8-4345-AD7E-BC5FD8EDFAD1}"/>
              </a:ext>
            </a:extLst>
          </p:cNvPr>
          <p:cNvSpPr>
            <a:spLocks noGrp="1" noRot="1" noChangeAspect="1" noChangeArrowheads="1" noTextEdit="1"/>
          </p:cNvSpPr>
          <p:nvPr>
            <p:ph type="sldImg"/>
          </p:nvPr>
        </p:nvSpPr>
        <p:spPr>
          <a:ln/>
        </p:spPr>
      </p:sp>
      <p:sp>
        <p:nvSpPr>
          <p:cNvPr id="553987" name="Rectangle 3">
            <a:extLst>
              <a:ext uri="{FF2B5EF4-FFF2-40B4-BE49-F238E27FC236}">
                <a16:creationId xmlns:a16="http://schemas.microsoft.com/office/drawing/2014/main" id="{F8D47D4A-95EE-488C-ADC9-322E33A5838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A6635A8-01B6-4D87-B578-D3A739202477}"/>
              </a:ext>
            </a:extLst>
          </p:cNvPr>
          <p:cNvSpPr>
            <a:spLocks noGrp="1" noChangeArrowheads="1"/>
          </p:cNvSpPr>
          <p:nvPr>
            <p:ph type="sldNum" sz="quarter" idx="5"/>
          </p:nvPr>
        </p:nvSpPr>
        <p:spPr>
          <a:ln/>
        </p:spPr>
        <p:txBody>
          <a:bodyPr/>
          <a:lstStyle/>
          <a:p>
            <a:fld id="{30C73F68-CD1A-4D6D-B515-87509305A834}" type="slidenum">
              <a:rPr lang="en-US" altLang="en-US"/>
              <a:pPr/>
              <a:t>59</a:t>
            </a:fld>
            <a:endParaRPr lang="en-US" altLang="en-US"/>
          </a:p>
        </p:txBody>
      </p:sp>
      <p:sp>
        <p:nvSpPr>
          <p:cNvPr id="556034" name="Rectangle 2">
            <a:extLst>
              <a:ext uri="{FF2B5EF4-FFF2-40B4-BE49-F238E27FC236}">
                <a16:creationId xmlns:a16="http://schemas.microsoft.com/office/drawing/2014/main" id="{F4B4F7EB-F5A1-4A4F-A1FC-3E2EBE5385F9}"/>
              </a:ext>
            </a:extLst>
          </p:cNvPr>
          <p:cNvSpPr>
            <a:spLocks noGrp="1" noRot="1" noChangeAspect="1" noChangeArrowheads="1" noTextEdit="1"/>
          </p:cNvSpPr>
          <p:nvPr>
            <p:ph type="sldImg"/>
          </p:nvPr>
        </p:nvSpPr>
        <p:spPr>
          <a:ln/>
        </p:spPr>
      </p:sp>
      <p:sp>
        <p:nvSpPr>
          <p:cNvPr id="556035" name="Rectangle 3">
            <a:extLst>
              <a:ext uri="{FF2B5EF4-FFF2-40B4-BE49-F238E27FC236}">
                <a16:creationId xmlns:a16="http://schemas.microsoft.com/office/drawing/2014/main" id="{9DB5672D-61B1-43DC-B50C-F73FE38A4ED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58015F-D417-4E43-8B0C-441D77236CB3}"/>
              </a:ext>
            </a:extLst>
          </p:cNvPr>
          <p:cNvSpPr>
            <a:spLocks noGrp="1" noChangeArrowheads="1"/>
          </p:cNvSpPr>
          <p:nvPr>
            <p:ph type="sldNum" sz="quarter" idx="5"/>
          </p:nvPr>
        </p:nvSpPr>
        <p:spPr>
          <a:ln/>
        </p:spPr>
        <p:txBody>
          <a:bodyPr/>
          <a:lstStyle/>
          <a:p>
            <a:fld id="{2A78B85A-572A-4624-8756-FB81CD5FEC18}" type="slidenum">
              <a:rPr lang="en-US" altLang="en-US"/>
              <a:pPr/>
              <a:t>60</a:t>
            </a:fld>
            <a:endParaRPr lang="en-US" altLang="en-US"/>
          </a:p>
        </p:txBody>
      </p:sp>
      <p:sp>
        <p:nvSpPr>
          <p:cNvPr id="558082" name="Rectangle 2">
            <a:extLst>
              <a:ext uri="{FF2B5EF4-FFF2-40B4-BE49-F238E27FC236}">
                <a16:creationId xmlns:a16="http://schemas.microsoft.com/office/drawing/2014/main" id="{15847E87-3A52-4840-BDFE-EF8CBCF17B1E}"/>
              </a:ext>
            </a:extLst>
          </p:cNvPr>
          <p:cNvSpPr>
            <a:spLocks noGrp="1" noRot="1" noChangeAspect="1" noChangeArrowheads="1" noTextEdit="1"/>
          </p:cNvSpPr>
          <p:nvPr>
            <p:ph type="sldImg"/>
          </p:nvPr>
        </p:nvSpPr>
        <p:spPr>
          <a:ln/>
        </p:spPr>
      </p:sp>
      <p:sp>
        <p:nvSpPr>
          <p:cNvPr id="558083" name="Rectangle 3">
            <a:extLst>
              <a:ext uri="{FF2B5EF4-FFF2-40B4-BE49-F238E27FC236}">
                <a16:creationId xmlns:a16="http://schemas.microsoft.com/office/drawing/2014/main" id="{FD5D772B-A202-4AE1-AC08-85D93436EB1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F4C2926-AB11-4AB1-9138-F2DA3A9771AF}"/>
              </a:ext>
            </a:extLst>
          </p:cNvPr>
          <p:cNvSpPr>
            <a:spLocks noGrp="1" noChangeArrowheads="1"/>
          </p:cNvSpPr>
          <p:nvPr>
            <p:ph type="sldNum" sz="quarter" idx="5"/>
          </p:nvPr>
        </p:nvSpPr>
        <p:spPr>
          <a:ln/>
        </p:spPr>
        <p:txBody>
          <a:bodyPr/>
          <a:lstStyle/>
          <a:p>
            <a:fld id="{0A3D59D3-E6B9-45E6-A7E0-653F15F29638}" type="slidenum">
              <a:rPr lang="en-US" altLang="en-US"/>
              <a:pPr/>
              <a:t>7</a:t>
            </a:fld>
            <a:endParaRPr lang="en-US" altLang="en-US"/>
          </a:p>
        </p:txBody>
      </p:sp>
      <p:sp>
        <p:nvSpPr>
          <p:cNvPr id="324610" name="Rectangle 2">
            <a:extLst>
              <a:ext uri="{FF2B5EF4-FFF2-40B4-BE49-F238E27FC236}">
                <a16:creationId xmlns:a16="http://schemas.microsoft.com/office/drawing/2014/main" id="{EBDA15A9-F4CA-4284-BD30-A38A5F68F76E}"/>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CCD032E2-E27D-4C10-8B3C-383A365C42BE}"/>
              </a:ext>
            </a:extLst>
          </p:cNvPr>
          <p:cNvSpPr>
            <a:spLocks noGrp="1" noChangeArrowheads="1"/>
          </p:cNvSpPr>
          <p:nvPr>
            <p:ph type="body" idx="1"/>
          </p:nvPr>
        </p:nvSpPr>
        <p:spPr>
          <a:xfrm>
            <a:off x="685800" y="4343400"/>
            <a:ext cx="5486400" cy="4114800"/>
          </a:xfrm>
        </p:spPr>
        <p:txBody>
          <a:bodyPr/>
          <a:lstStyle/>
          <a:p>
            <a:r>
              <a:rPr lang="en-US" altLang="en-US"/>
              <a:t>In the Indirect Addressing mode, a register is used to hold the effective address of the operand. This register, which holds the address, is called the pointer register and is said to point to the operand.</a:t>
            </a:r>
          </a:p>
          <a:p>
            <a:r>
              <a:rPr lang="en-US" altLang="en-US"/>
              <a:t>Only registers R0, R1 and DPTR can be used as pointer registers.</a:t>
            </a:r>
          </a:p>
          <a:p>
            <a:r>
              <a:rPr lang="en-US" altLang="en-US"/>
              <a:t>R0 and R1 registers can hold an 8-bit address whereas DPTR can hold a 16-bit address. DPTR is useful in accessing operands which are in the external memory.</a:t>
            </a:r>
          </a:p>
          <a:p>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269479-0BAA-4A4B-A5FD-E5FD56D90771}"/>
              </a:ext>
            </a:extLst>
          </p:cNvPr>
          <p:cNvSpPr>
            <a:spLocks noGrp="1" noChangeArrowheads="1"/>
          </p:cNvSpPr>
          <p:nvPr>
            <p:ph type="sldNum" sz="quarter" idx="5"/>
          </p:nvPr>
        </p:nvSpPr>
        <p:spPr>
          <a:ln/>
        </p:spPr>
        <p:txBody>
          <a:bodyPr/>
          <a:lstStyle/>
          <a:p>
            <a:fld id="{C433E8C4-E32F-4B8B-8F46-D36489E86451}" type="slidenum">
              <a:rPr lang="en-US" altLang="en-US"/>
              <a:pPr/>
              <a:t>61</a:t>
            </a:fld>
            <a:endParaRPr lang="en-US" altLang="en-US"/>
          </a:p>
        </p:txBody>
      </p:sp>
      <p:sp>
        <p:nvSpPr>
          <p:cNvPr id="560130" name="Rectangle 2">
            <a:extLst>
              <a:ext uri="{FF2B5EF4-FFF2-40B4-BE49-F238E27FC236}">
                <a16:creationId xmlns:a16="http://schemas.microsoft.com/office/drawing/2014/main" id="{52A4CCEE-AE52-438A-9B63-CFDA1FACF110}"/>
              </a:ext>
            </a:extLst>
          </p:cNvPr>
          <p:cNvSpPr>
            <a:spLocks noGrp="1" noRot="1" noChangeAspect="1" noChangeArrowheads="1" noTextEdit="1"/>
          </p:cNvSpPr>
          <p:nvPr>
            <p:ph type="sldImg"/>
          </p:nvPr>
        </p:nvSpPr>
        <p:spPr>
          <a:ln/>
        </p:spPr>
      </p:sp>
      <p:sp>
        <p:nvSpPr>
          <p:cNvPr id="560131" name="Rectangle 3">
            <a:extLst>
              <a:ext uri="{FF2B5EF4-FFF2-40B4-BE49-F238E27FC236}">
                <a16:creationId xmlns:a16="http://schemas.microsoft.com/office/drawing/2014/main" id="{0E2C3174-AB40-4D1F-B5A2-EC7F45C4CDF9}"/>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4C3922C-7901-48E1-BF99-69325D27B721}"/>
              </a:ext>
            </a:extLst>
          </p:cNvPr>
          <p:cNvSpPr>
            <a:spLocks noGrp="1" noChangeArrowheads="1"/>
          </p:cNvSpPr>
          <p:nvPr>
            <p:ph type="sldNum" sz="quarter" idx="5"/>
          </p:nvPr>
        </p:nvSpPr>
        <p:spPr>
          <a:ln/>
        </p:spPr>
        <p:txBody>
          <a:bodyPr/>
          <a:lstStyle/>
          <a:p>
            <a:fld id="{35FCE015-CAE1-4A2C-8513-E70499749D91}" type="slidenum">
              <a:rPr lang="en-US" altLang="en-US"/>
              <a:pPr/>
              <a:t>62</a:t>
            </a:fld>
            <a:endParaRPr lang="en-US" altLang="en-US"/>
          </a:p>
        </p:txBody>
      </p:sp>
      <p:sp>
        <p:nvSpPr>
          <p:cNvPr id="562178" name="Rectangle 2">
            <a:extLst>
              <a:ext uri="{FF2B5EF4-FFF2-40B4-BE49-F238E27FC236}">
                <a16:creationId xmlns:a16="http://schemas.microsoft.com/office/drawing/2014/main" id="{6BF29262-EF02-4005-A027-0F29A824AD50}"/>
              </a:ext>
            </a:extLst>
          </p:cNvPr>
          <p:cNvSpPr>
            <a:spLocks noGrp="1" noRot="1" noChangeAspect="1" noChangeArrowheads="1" noTextEdit="1"/>
          </p:cNvSpPr>
          <p:nvPr>
            <p:ph type="sldImg"/>
          </p:nvPr>
        </p:nvSpPr>
        <p:spPr>
          <a:ln/>
        </p:spPr>
      </p:sp>
      <p:sp>
        <p:nvSpPr>
          <p:cNvPr id="562179" name="Rectangle 3">
            <a:extLst>
              <a:ext uri="{FF2B5EF4-FFF2-40B4-BE49-F238E27FC236}">
                <a16:creationId xmlns:a16="http://schemas.microsoft.com/office/drawing/2014/main" id="{A172BA73-F28C-44F6-AC5F-B50EA2BE4734}"/>
              </a:ext>
            </a:extLst>
          </p:cNvPr>
          <p:cNvSpPr>
            <a:spLocks noGrp="1" noChangeArrowheads="1"/>
          </p:cNvSpPr>
          <p:nvPr>
            <p:ph type="body" idx="1"/>
          </p:nvPr>
        </p:nvSpPr>
        <p:spPr>
          <a:xfrm>
            <a:off x="685800" y="4343400"/>
            <a:ext cx="5486400" cy="4114800"/>
          </a:xfrm>
        </p:spPr>
        <p:txBody>
          <a:bodyPr/>
          <a:lstStyle/>
          <a:p>
            <a:r>
              <a:rPr lang="en-US" altLang="en-US"/>
              <a:t>Program branching instructions are used to control the flow of actions in a program. Some instructions provide decision making capabilities and transfer control to other parts of the program e.g. conditional and unconditional branches.</a:t>
            </a:r>
            <a:r>
              <a:rPr lang="en-GB" altLang="en-US"/>
              <a:t> </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3BC85E-C8E4-4E63-8FF6-E9BD96655263}"/>
              </a:ext>
            </a:extLst>
          </p:cNvPr>
          <p:cNvSpPr>
            <a:spLocks noGrp="1" noChangeArrowheads="1"/>
          </p:cNvSpPr>
          <p:nvPr>
            <p:ph type="sldNum" sz="quarter" idx="5"/>
          </p:nvPr>
        </p:nvSpPr>
        <p:spPr>
          <a:ln/>
        </p:spPr>
        <p:txBody>
          <a:bodyPr/>
          <a:lstStyle/>
          <a:p>
            <a:fld id="{077AFAE3-B363-4D6D-9042-C8DE3D73AE5C}" type="slidenum">
              <a:rPr lang="en-US" altLang="en-US"/>
              <a:pPr/>
              <a:t>63</a:t>
            </a:fld>
            <a:endParaRPr lang="en-US" altLang="en-US"/>
          </a:p>
        </p:txBody>
      </p:sp>
      <p:sp>
        <p:nvSpPr>
          <p:cNvPr id="566274" name="Rectangle 2">
            <a:extLst>
              <a:ext uri="{FF2B5EF4-FFF2-40B4-BE49-F238E27FC236}">
                <a16:creationId xmlns:a16="http://schemas.microsoft.com/office/drawing/2014/main" id="{4E70C81A-FDD1-4667-A66D-5E4141520B45}"/>
              </a:ext>
            </a:extLst>
          </p:cNvPr>
          <p:cNvSpPr>
            <a:spLocks noGrp="1" noRot="1" noChangeAspect="1" noChangeArrowheads="1" noTextEdit="1"/>
          </p:cNvSpPr>
          <p:nvPr>
            <p:ph type="sldImg"/>
          </p:nvPr>
        </p:nvSpPr>
        <p:spPr>
          <a:ln/>
        </p:spPr>
      </p:sp>
      <p:sp>
        <p:nvSpPr>
          <p:cNvPr id="566275" name="Rectangle 3">
            <a:extLst>
              <a:ext uri="{FF2B5EF4-FFF2-40B4-BE49-F238E27FC236}">
                <a16:creationId xmlns:a16="http://schemas.microsoft.com/office/drawing/2014/main" id="{461D2DAB-B19E-43BF-A418-91103FCC187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1468DF2-0AD6-4875-90B1-832110DE9E73}"/>
              </a:ext>
            </a:extLst>
          </p:cNvPr>
          <p:cNvSpPr>
            <a:spLocks noGrp="1" noChangeArrowheads="1"/>
          </p:cNvSpPr>
          <p:nvPr>
            <p:ph type="sldNum" sz="quarter" idx="5"/>
          </p:nvPr>
        </p:nvSpPr>
        <p:spPr>
          <a:ln/>
        </p:spPr>
        <p:txBody>
          <a:bodyPr/>
          <a:lstStyle/>
          <a:p>
            <a:fld id="{D477D29B-57A5-455B-8249-969B6097153F}" type="slidenum">
              <a:rPr lang="en-US" altLang="en-US"/>
              <a:pPr/>
              <a:t>64</a:t>
            </a:fld>
            <a:endParaRPr lang="en-US" altLang="en-US"/>
          </a:p>
        </p:txBody>
      </p:sp>
      <p:sp>
        <p:nvSpPr>
          <p:cNvPr id="568322" name="Rectangle 2">
            <a:extLst>
              <a:ext uri="{FF2B5EF4-FFF2-40B4-BE49-F238E27FC236}">
                <a16:creationId xmlns:a16="http://schemas.microsoft.com/office/drawing/2014/main" id="{DAE765B1-0412-4CAA-A5A0-07EF11B2F4EA}"/>
              </a:ext>
            </a:extLst>
          </p:cNvPr>
          <p:cNvSpPr>
            <a:spLocks noGrp="1" noRot="1" noChangeAspect="1" noChangeArrowheads="1" noTextEdit="1"/>
          </p:cNvSpPr>
          <p:nvPr>
            <p:ph type="sldImg"/>
          </p:nvPr>
        </p:nvSpPr>
        <p:spPr>
          <a:ln/>
        </p:spPr>
      </p:sp>
      <p:sp>
        <p:nvSpPr>
          <p:cNvPr id="568323" name="Rectangle 3">
            <a:extLst>
              <a:ext uri="{FF2B5EF4-FFF2-40B4-BE49-F238E27FC236}">
                <a16:creationId xmlns:a16="http://schemas.microsoft.com/office/drawing/2014/main" id="{ED90880D-15FF-4DDD-8F48-1A22919D41E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AC8296-CE4B-483F-8629-D738BF5979D1}"/>
              </a:ext>
            </a:extLst>
          </p:cNvPr>
          <p:cNvSpPr>
            <a:spLocks noGrp="1" noChangeArrowheads="1"/>
          </p:cNvSpPr>
          <p:nvPr>
            <p:ph type="sldNum" sz="quarter" idx="5"/>
          </p:nvPr>
        </p:nvSpPr>
        <p:spPr>
          <a:ln/>
        </p:spPr>
        <p:txBody>
          <a:bodyPr/>
          <a:lstStyle/>
          <a:p>
            <a:fld id="{01FFC59F-74B2-4F8D-9FF8-E21FAD2599C7}" type="slidenum">
              <a:rPr lang="en-US" altLang="en-US"/>
              <a:pPr/>
              <a:t>65</a:t>
            </a:fld>
            <a:endParaRPr lang="en-US" altLang="en-US"/>
          </a:p>
        </p:txBody>
      </p:sp>
      <p:sp>
        <p:nvSpPr>
          <p:cNvPr id="570370" name="Rectangle 2">
            <a:extLst>
              <a:ext uri="{FF2B5EF4-FFF2-40B4-BE49-F238E27FC236}">
                <a16:creationId xmlns:a16="http://schemas.microsoft.com/office/drawing/2014/main" id="{78C1B2F4-EE07-4003-BCC8-3EB9A9108480}"/>
              </a:ext>
            </a:extLst>
          </p:cNvPr>
          <p:cNvSpPr>
            <a:spLocks noGrp="1" noRot="1" noChangeAspect="1" noChangeArrowheads="1" noTextEdit="1"/>
          </p:cNvSpPr>
          <p:nvPr>
            <p:ph type="sldImg"/>
          </p:nvPr>
        </p:nvSpPr>
        <p:spPr>
          <a:ln/>
        </p:spPr>
      </p:sp>
      <p:sp>
        <p:nvSpPr>
          <p:cNvPr id="570371" name="Rectangle 3">
            <a:extLst>
              <a:ext uri="{FF2B5EF4-FFF2-40B4-BE49-F238E27FC236}">
                <a16:creationId xmlns:a16="http://schemas.microsoft.com/office/drawing/2014/main" id="{0664F250-A8B2-4664-B707-DD00DFCC15FF}"/>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6A9DA1-9825-4D28-B438-8787B823E1BB}"/>
              </a:ext>
            </a:extLst>
          </p:cNvPr>
          <p:cNvSpPr>
            <a:spLocks noGrp="1" noChangeArrowheads="1"/>
          </p:cNvSpPr>
          <p:nvPr>
            <p:ph type="sldNum" sz="quarter" idx="5"/>
          </p:nvPr>
        </p:nvSpPr>
        <p:spPr>
          <a:ln/>
        </p:spPr>
        <p:txBody>
          <a:bodyPr/>
          <a:lstStyle/>
          <a:p>
            <a:fld id="{3267D0B0-8079-4192-9352-A0E29687EFCE}" type="slidenum">
              <a:rPr lang="en-US" altLang="en-US"/>
              <a:pPr/>
              <a:t>66</a:t>
            </a:fld>
            <a:endParaRPr lang="en-US" altLang="en-US"/>
          </a:p>
        </p:txBody>
      </p:sp>
      <p:sp>
        <p:nvSpPr>
          <p:cNvPr id="572418" name="Rectangle 2">
            <a:extLst>
              <a:ext uri="{FF2B5EF4-FFF2-40B4-BE49-F238E27FC236}">
                <a16:creationId xmlns:a16="http://schemas.microsoft.com/office/drawing/2014/main" id="{EC08206B-1321-4012-A198-D9AA238D4AE9}"/>
              </a:ext>
            </a:extLst>
          </p:cNvPr>
          <p:cNvSpPr>
            <a:spLocks noGrp="1" noRot="1" noChangeAspect="1" noChangeArrowheads="1" noTextEdit="1"/>
          </p:cNvSpPr>
          <p:nvPr>
            <p:ph type="sldImg"/>
          </p:nvPr>
        </p:nvSpPr>
        <p:spPr>
          <a:ln/>
        </p:spPr>
      </p:sp>
      <p:sp>
        <p:nvSpPr>
          <p:cNvPr id="572419" name="Rectangle 3">
            <a:extLst>
              <a:ext uri="{FF2B5EF4-FFF2-40B4-BE49-F238E27FC236}">
                <a16:creationId xmlns:a16="http://schemas.microsoft.com/office/drawing/2014/main" id="{7D03A6E6-EA87-41A0-93AB-2F599261D1E2}"/>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4F4F55-77A0-4172-AB83-4D95016531EE}"/>
              </a:ext>
            </a:extLst>
          </p:cNvPr>
          <p:cNvSpPr>
            <a:spLocks noGrp="1" noChangeArrowheads="1"/>
          </p:cNvSpPr>
          <p:nvPr>
            <p:ph type="sldNum" sz="quarter" idx="5"/>
          </p:nvPr>
        </p:nvSpPr>
        <p:spPr>
          <a:ln/>
        </p:spPr>
        <p:txBody>
          <a:bodyPr/>
          <a:lstStyle/>
          <a:p>
            <a:fld id="{D1BF8C28-1E37-4379-9B5F-FFA4E4CDA608}" type="slidenum">
              <a:rPr lang="en-US" altLang="en-US"/>
              <a:pPr/>
              <a:t>67</a:t>
            </a:fld>
            <a:endParaRPr lang="en-US" altLang="en-US"/>
          </a:p>
        </p:txBody>
      </p:sp>
      <p:sp>
        <p:nvSpPr>
          <p:cNvPr id="574466" name="Rectangle 2">
            <a:extLst>
              <a:ext uri="{FF2B5EF4-FFF2-40B4-BE49-F238E27FC236}">
                <a16:creationId xmlns:a16="http://schemas.microsoft.com/office/drawing/2014/main" id="{E7AC9F17-50E9-45FE-9F20-388198C0D203}"/>
              </a:ext>
            </a:extLst>
          </p:cNvPr>
          <p:cNvSpPr>
            <a:spLocks noGrp="1" noRot="1" noChangeAspect="1" noChangeArrowheads="1" noTextEdit="1"/>
          </p:cNvSpPr>
          <p:nvPr>
            <p:ph type="sldImg"/>
          </p:nvPr>
        </p:nvSpPr>
        <p:spPr>
          <a:ln/>
        </p:spPr>
      </p:sp>
      <p:sp>
        <p:nvSpPr>
          <p:cNvPr id="574467" name="Rectangle 3">
            <a:extLst>
              <a:ext uri="{FF2B5EF4-FFF2-40B4-BE49-F238E27FC236}">
                <a16:creationId xmlns:a16="http://schemas.microsoft.com/office/drawing/2014/main" id="{2D3176D6-9578-40BA-A4E8-966077C2D7F5}"/>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DE6481-C9E0-4286-B531-2493A3514EA1}"/>
              </a:ext>
            </a:extLst>
          </p:cNvPr>
          <p:cNvSpPr>
            <a:spLocks noGrp="1" noChangeArrowheads="1"/>
          </p:cNvSpPr>
          <p:nvPr>
            <p:ph type="sldNum" sz="quarter" idx="5"/>
          </p:nvPr>
        </p:nvSpPr>
        <p:spPr>
          <a:ln/>
        </p:spPr>
        <p:txBody>
          <a:bodyPr/>
          <a:lstStyle/>
          <a:p>
            <a:fld id="{4DC9F6C0-9BE8-44AE-935D-AAC4238A49F1}" type="slidenum">
              <a:rPr lang="en-US" altLang="en-US"/>
              <a:pPr/>
              <a:t>68</a:t>
            </a:fld>
            <a:endParaRPr lang="en-US" altLang="en-US"/>
          </a:p>
        </p:txBody>
      </p:sp>
      <p:sp>
        <p:nvSpPr>
          <p:cNvPr id="576514" name="Rectangle 2">
            <a:extLst>
              <a:ext uri="{FF2B5EF4-FFF2-40B4-BE49-F238E27FC236}">
                <a16:creationId xmlns:a16="http://schemas.microsoft.com/office/drawing/2014/main" id="{6E717436-07DA-4B9D-AB4C-103DBD8C498E}"/>
              </a:ext>
            </a:extLst>
          </p:cNvPr>
          <p:cNvSpPr>
            <a:spLocks noGrp="1" noRot="1" noChangeAspect="1" noChangeArrowheads="1" noTextEdit="1"/>
          </p:cNvSpPr>
          <p:nvPr>
            <p:ph type="sldImg"/>
          </p:nvPr>
        </p:nvSpPr>
        <p:spPr>
          <a:ln/>
        </p:spPr>
      </p:sp>
      <p:sp>
        <p:nvSpPr>
          <p:cNvPr id="576515" name="Rectangle 3">
            <a:extLst>
              <a:ext uri="{FF2B5EF4-FFF2-40B4-BE49-F238E27FC236}">
                <a16:creationId xmlns:a16="http://schemas.microsoft.com/office/drawing/2014/main" id="{214B19D6-7965-4130-9296-1093B4AEFC9C}"/>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08CE00B-75DA-4DF0-9E5F-690AD60FC0EE}"/>
              </a:ext>
            </a:extLst>
          </p:cNvPr>
          <p:cNvSpPr>
            <a:spLocks noGrp="1" noChangeArrowheads="1"/>
          </p:cNvSpPr>
          <p:nvPr>
            <p:ph type="sldNum" sz="quarter" idx="5"/>
          </p:nvPr>
        </p:nvSpPr>
        <p:spPr>
          <a:ln/>
        </p:spPr>
        <p:txBody>
          <a:bodyPr/>
          <a:lstStyle/>
          <a:p>
            <a:fld id="{37B69A67-743A-4112-815F-0661775324F0}" type="slidenum">
              <a:rPr lang="en-US" altLang="en-US"/>
              <a:pPr/>
              <a:t>69</a:t>
            </a:fld>
            <a:endParaRPr lang="en-US" altLang="en-US"/>
          </a:p>
        </p:txBody>
      </p:sp>
      <p:sp>
        <p:nvSpPr>
          <p:cNvPr id="578562" name="Rectangle 2">
            <a:extLst>
              <a:ext uri="{FF2B5EF4-FFF2-40B4-BE49-F238E27FC236}">
                <a16:creationId xmlns:a16="http://schemas.microsoft.com/office/drawing/2014/main" id="{06CF2BF7-2284-48AB-8235-F021E55DAE9E}"/>
              </a:ext>
            </a:extLst>
          </p:cNvPr>
          <p:cNvSpPr>
            <a:spLocks noGrp="1" noRot="1" noChangeAspect="1" noChangeArrowheads="1" noTextEdit="1"/>
          </p:cNvSpPr>
          <p:nvPr>
            <p:ph type="sldImg"/>
          </p:nvPr>
        </p:nvSpPr>
        <p:spPr>
          <a:ln/>
        </p:spPr>
      </p:sp>
      <p:sp>
        <p:nvSpPr>
          <p:cNvPr id="578563" name="Rectangle 3">
            <a:extLst>
              <a:ext uri="{FF2B5EF4-FFF2-40B4-BE49-F238E27FC236}">
                <a16:creationId xmlns:a16="http://schemas.microsoft.com/office/drawing/2014/main" id="{7C31DBFC-3E9D-4DF8-9764-8E84F2305850}"/>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B099897-A3A4-4DBD-97D5-0EED8EE8AB54}"/>
              </a:ext>
            </a:extLst>
          </p:cNvPr>
          <p:cNvSpPr>
            <a:spLocks noGrp="1" noChangeArrowheads="1"/>
          </p:cNvSpPr>
          <p:nvPr>
            <p:ph type="sldNum" sz="quarter" idx="5"/>
          </p:nvPr>
        </p:nvSpPr>
        <p:spPr>
          <a:ln/>
        </p:spPr>
        <p:txBody>
          <a:bodyPr/>
          <a:lstStyle/>
          <a:p>
            <a:fld id="{1094FD2A-5019-4715-969E-E9CD38BEF665}" type="slidenum">
              <a:rPr lang="en-US" altLang="en-US"/>
              <a:pPr/>
              <a:t>70</a:t>
            </a:fld>
            <a:endParaRPr lang="en-US" altLang="en-US"/>
          </a:p>
        </p:txBody>
      </p:sp>
      <p:sp>
        <p:nvSpPr>
          <p:cNvPr id="580610" name="Rectangle 2">
            <a:extLst>
              <a:ext uri="{FF2B5EF4-FFF2-40B4-BE49-F238E27FC236}">
                <a16:creationId xmlns:a16="http://schemas.microsoft.com/office/drawing/2014/main" id="{E85329D0-75D6-4880-B94A-DC89EBD309A3}"/>
              </a:ext>
            </a:extLst>
          </p:cNvPr>
          <p:cNvSpPr>
            <a:spLocks noGrp="1" noRot="1" noChangeAspect="1" noChangeArrowheads="1" noTextEdit="1"/>
          </p:cNvSpPr>
          <p:nvPr>
            <p:ph type="sldImg"/>
          </p:nvPr>
        </p:nvSpPr>
        <p:spPr>
          <a:ln/>
        </p:spPr>
      </p:sp>
      <p:sp>
        <p:nvSpPr>
          <p:cNvPr id="580611" name="Rectangle 3">
            <a:extLst>
              <a:ext uri="{FF2B5EF4-FFF2-40B4-BE49-F238E27FC236}">
                <a16:creationId xmlns:a16="http://schemas.microsoft.com/office/drawing/2014/main" id="{DE21DDDE-8CCE-4444-A61A-5248F589A3FD}"/>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D21BBF-CB2E-4249-8FD7-0C1E3F157B58}"/>
              </a:ext>
            </a:extLst>
          </p:cNvPr>
          <p:cNvSpPr>
            <a:spLocks noGrp="1" noChangeArrowheads="1"/>
          </p:cNvSpPr>
          <p:nvPr>
            <p:ph type="sldNum" sz="quarter" idx="5"/>
          </p:nvPr>
        </p:nvSpPr>
        <p:spPr>
          <a:ln/>
        </p:spPr>
        <p:txBody>
          <a:bodyPr/>
          <a:lstStyle/>
          <a:p>
            <a:fld id="{FA289EAD-5E34-4879-A581-53E603177146}" type="slidenum">
              <a:rPr lang="en-US" altLang="en-US"/>
              <a:pPr/>
              <a:t>8</a:t>
            </a:fld>
            <a:endParaRPr lang="en-US" altLang="en-US"/>
          </a:p>
        </p:txBody>
      </p:sp>
      <p:sp>
        <p:nvSpPr>
          <p:cNvPr id="326658" name="Rectangle 2">
            <a:extLst>
              <a:ext uri="{FF2B5EF4-FFF2-40B4-BE49-F238E27FC236}">
                <a16:creationId xmlns:a16="http://schemas.microsoft.com/office/drawing/2014/main" id="{A1C4601A-0F98-43E2-BBBB-2A97C34F838E}"/>
              </a:ext>
            </a:extLst>
          </p:cNvPr>
          <p:cNvSpPr>
            <a:spLocks noGrp="1" noRot="1" noChangeAspect="1" noChangeArrowheads="1" noTextEdit="1"/>
          </p:cNvSpPr>
          <p:nvPr>
            <p:ph type="sldImg"/>
          </p:nvPr>
        </p:nvSpPr>
        <p:spPr>
          <a:ln/>
        </p:spPr>
      </p:sp>
      <p:sp>
        <p:nvSpPr>
          <p:cNvPr id="326659" name="Rectangle 3">
            <a:extLst>
              <a:ext uri="{FF2B5EF4-FFF2-40B4-BE49-F238E27FC236}">
                <a16:creationId xmlns:a16="http://schemas.microsoft.com/office/drawing/2014/main" id="{E85A11B4-CF4C-48BB-ABF8-D8B8C57601CF}"/>
              </a:ext>
            </a:extLst>
          </p:cNvPr>
          <p:cNvSpPr>
            <a:spLocks noGrp="1" noChangeArrowheads="1"/>
          </p:cNvSpPr>
          <p:nvPr>
            <p:ph type="body" idx="1"/>
          </p:nvPr>
        </p:nvSpPr>
        <p:spPr>
          <a:xfrm>
            <a:off x="685800" y="4343400"/>
            <a:ext cx="5486400" cy="4114800"/>
          </a:xfrm>
        </p:spPr>
        <p:txBody>
          <a:bodyPr/>
          <a:lstStyle/>
          <a:p>
            <a:r>
              <a:rPr lang="en-US" altLang="en-US"/>
              <a:t>In the Immediate Constant Addressing mode, the source operand is an 8- or 16-bit constant value.</a:t>
            </a:r>
          </a:p>
          <a:p>
            <a:r>
              <a:rPr lang="en-US" altLang="en-US"/>
              <a:t>This constant is specified in the instruction itself (rather than in a register or a memory location).</a:t>
            </a:r>
          </a:p>
          <a:p>
            <a:r>
              <a:rPr lang="en-US" altLang="en-US"/>
              <a:t>The destination register should hold the same data size which is specified by the source operand. </a:t>
            </a:r>
          </a:p>
          <a:p>
            <a:endParaRPr lang="en-GB"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195DA5A-B0AA-4FF8-AFB3-AA5CEC53D655}"/>
              </a:ext>
            </a:extLst>
          </p:cNvPr>
          <p:cNvSpPr>
            <a:spLocks noGrp="1" noChangeArrowheads="1"/>
          </p:cNvSpPr>
          <p:nvPr>
            <p:ph type="sldNum" sz="quarter" idx="5"/>
          </p:nvPr>
        </p:nvSpPr>
        <p:spPr>
          <a:ln/>
        </p:spPr>
        <p:txBody>
          <a:bodyPr/>
          <a:lstStyle/>
          <a:p>
            <a:fld id="{9B282DA1-98D2-40DE-8218-3E2B744446EF}" type="slidenum">
              <a:rPr lang="en-US" altLang="en-US"/>
              <a:pPr/>
              <a:t>71</a:t>
            </a:fld>
            <a:endParaRPr lang="en-US" altLang="en-US"/>
          </a:p>
        </p:txBody>
      </p:sp>
      <p:sp>
        <p:nvSpPr>
          <p:cNvPr id="582658" name="Rectangle 2">
            <a:extLst>
              <a:ext uri="{FF2B5EF4-FFF2-40B4-BE49-F238E27FC236}">
                <a16:creationId xmlns:a16="http://schemas.microsoft.com/office/drawing/2014/main" id="{40DE765C-B32D-4E38-B366-DC5407B40184}"/>
              </a:ext>
            </a:extLst>
          </p:cNvPr>
          <p:cNvSpPr>
            <a:spLocks noGrp="1" noRot="1" noChangeAspect="1" noChangeArrowheads="1" noTextEdit="1"/>
          </p:cNvSpPr>
          <p:nvPr>
            <p:ph type="sldImg"/>
          </p:nvPr>
        </p:nvSpPr>
        <p:spPr>
          <a:ln/>
        </p:spPr>
      </p:sp>
      <p:sp>
        <p:nvSpPr>
          <p:cNvPr id="582659" name="Rectangle 3">
            <a:extLst>
              <a:ext uri="{FF2B5EF4-FFF2-40B4-BE49-F238E27FC236}">
                <a16:creationId xmlns:a16="http://schemas.microsoft.com/office/drawing/2014/main" id="{52B85D97-D4C6-477B-8AE0-6D57BADB90E3}"/>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93E7302-003D-4F57-A519-0CB837881911}"/>
              </a:ext>
            </a:extLst>
          </p:cNvPr>
          <p:cNvSpPr>
            <a:spLocks noGrp="1" noChangeArrowheads="1"/>
          </p:cNvSpPr>
          <p:nvPr>
            <p:ph type="sldNum" sz="quarter" idx="5"/>
          </p:nvPr>
        </p:nvSpPr>
        <p:spPr>
          <a:ln/>
        </p:spPr>
        <p:txBody>
          <a:bodyPr/>
          <a:lstStyle/>
          <a:p>
            <a:fld id="{FDD1BAF9-23E9-405D-A27F-CBAD8D45F50B}" type="slidenum">
              <a:rPr lang="en-US" altLang="en-US"/>
              <a:pPr/>
              <a:t>72</a:t>
            </a:fld>
            <a:endParaRPr lang="en-US" altLang="en-US"/>
          </a:p>
        </p:txBody>
      </p:sp>
      <p:sp>
        <p:nvSpPr>
          <p:cNvPr id="584706" name="Rectangle 2">
            <a:extLst>
              <a:ext uri="{FF2B5EF4-FFF2-40B4-BE49-F238E27FC236}">
                <a16:creationId xmlns:a16="http://schemas.microsoft.com/office/drawing/2014/main" id="{16B82214-3214-450A-9D5D-58BB756EF9DE}"/>
              </a:ext>
            </a:extLst>
          </p:cNvPr>
          <p:cNvSpPr>
            <a:spLocks noGrp="1" noRot="1" noChangeAspect="1" noChangeArrowheads="1" noTextEdit="1"/>
          </p:cNvSpPr>
          <p:nvPr>
            <p:ph type="sldImg"/>
          </p:nvPr>
        </p:nvSpPr>
        <p:spPr>
          <a:ln/>
        </p:spPr>
      </p:sp>
      <p:sp>
        <p:nvSpPr>
          <p:cNvPr id="584707" name="Rectangle 3">
            <a:extLst>
              <a:ext uri="{FF2B5EF4-FFF2-40B4-BE49-F238E27FC236}">
                <a16:creationId xmlns:a16="http://schemas.microsoft.com/office/drawing/2014/main" id="{86898D9D-DC62-4275-B7B2-21E0C6F6BAF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1B81AE-3B28-4DB1-BD0D-9749851761B0}"/>
              </a:ext>
            </a:extLst>
          </p:cNvPr>
          <p:cNvSpPr>
            <a:spLocks noGrp="1" noChangeArrowheads="1"/>
          </p:cNvSpPr>
          <p:nvPr>
            <p:ph type="sldNum" sz="quarter" idx="5"/>
          </p:nvPr>
        </p:nvSpPr>
        <p:spPr>
          <a:ln/>
        </p:spPr>
        <p:txBody>
          <a:bodyPr/>
          <a:lstStyle/>
          <a:p>
            <a:fld id="{C7A2DB39-1E43-42D9-9CEF-DA62EB09EE3D}" type="slidenum">
              <a:rPr lang="en-US" altLang="en-US"/>
              <a:pPr/>
              <a:t>73</a:t>
            </a:fld>
            <a:endParaRPr lang="en-US" altLang="en-US"/>
          </a:p>
        </p:txBody>
      </p:sp>
      <p:sp>
        <p:nvSpPr>
          <p:cNvPr id="586754" name="Rectangle 2">
            <a:extLst>
              <a:ext uri="{FF2B5EF4-FFF2-40B4-BE49-F238E27FC236}">
                <a16:creationId xmlns:a16="http://schemas.microsoft.com/office/drawing/2014/main" id="{5A1213A7-978B-4891-B630-117E639A15AD}"/>
              </a:ext>
            </a:extLst>
          </p:cNvPr>
          <p:cNvSpPr>
            <a:spLocks noGrp="1" noRot="1" noChangeAspect="1" noChangeArrowheads="1" noTextEdit="1"/>
          </p:cNvSpPr>
          <p:nvPr>
            <p:ph type="sldImg"/>
          </p:nvPr>
        </p:nvSpPr>
        <p:spPr>
          <a:ln/>
        </p:spPr>
      </p:sp>
      <p:sp>
        <p:nvSpPr>
          <p:cNvPr id="586755" name="Rectangle 3">
            <a:extLst>
              <a:ext uri="{FF2B5EF4-FFF2-40B4-BE49-F238E27FC236}">
                <a16:creationId xmlns:a16="http://schemas.microsoft.com/office/drawing/2014/main" id="{351A53D0-D005-4D05-9200-18DE14F98D8E}"/>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57CF9E3-75E1-4DD5-8B8A-A8CC17552B4D}"/>
              </a:ext>
            </a:extLst>
          </p:cNvPr>
          <p:cNvSpPr>
            <a:spLocks noGrp="1" noChangeArrowheads="1"/>
          </p:cNvSpPr>
          <p:nvPr>
            <p:ph type="sldNum" sz="quarter" idx="5"/>
          </p:nvPr>
        </p:nvSpPr>
        <p:spPr>
          <a:ln/>
        </p:spPr>
        <p:txBody>
          <a:bodyPr/>
          <a:lstStyle/>
          <a:p>
            <a:fld id="{3AC64F3F-78A9-46C7-A325-121B2D7B05C3}" type="slidenum">
              <a:rPr lang="en-US" altLang="en-US"/>
              <a:pPr/>
              <a:t>74</a:t>
            </a:fld>
            <a:endParaRPr lang="en-US" altLang="en-US"/>
          </a:p>
        </p:txBody>
      </p:sp>
      <p:sp>
        <p:nvSpPr>
          <p:cNvPr id="588802" name="Rectangle 2">
            <a:extLst>
              <a:ext uri="{FF2B5EF4-FFF2-40B4-BE49-F238E27FC236}">
                <a16:creationId xmlns:a16="http://schemas.microsoft.com/office/drawing/2014/main" id="{1DE20529-8532-43F5-82EC-3E776FE395B6}"/>
              </a:ext>
            </a:extLst>
          </p:cNvPr>
          <p:cNvSpPr>
            <a:spLocks noGrp="1" noRot="1" noChangeAspect="1" noChangeArrowheads="1" noTextEdit="1"/>
          </p:cNvSpPr>
          <p:nvPr>
            <p:ph type="sldImg"/>
          </p:nvPr>
        </p:nvSpPr>
        <p:spPr>
          <a:ln/>
        </p:spPr>
      </p:sp>
      <p:sp>
        <p:nvSpPr>
          <p:cNvPr id="588803" name="Rectangle 3">
            <a:extLst>
              <a:ext uri="{FF2B5EF4-FFF2-40B4-BE49-F238E27FC236}">
                <a16:creationId xmlns:a16="http://schemas.microsoft.com/office/drawing/2014/main" id="{485E183B-397F-408E-AC14-283D5FE13431}"/>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2B6C8A4-617B-48B5-A02C-E504E37DFC92}"/>
              </a:ext>
            </a:extLst>
          </p:cNvPr>
          <p:cNvSpPr>
            <a:spLocks noGrp="1" noChangeArrowheads="1"/>
          </p:cNvSpPr>
          <p:nvPr>
            <p:ph type="sldNum" sz="quarter" idx="5"/>
          </p:nvPr>
        </p:nvSpPr>
        <p:spPr>
          <a:ln/>
        </p:spPr>
        <p:txBody>
          <a:bodyPr/>
          <a:lstStyle/>
          <a:p>
            <a:fld id="{51693B26-0A35-467C-A520-74CEC7FA59DA}" type="slidenum">
              <a:rPr lang="en-US" altLang="en-US"/>
              <a:pPr/>
              <a:t>75</a:t>
            </a:fld>
            <a:endParaRPr lang="en-US" altLang="en-US"/>
          </a:p>
        </p:txBody>
      </p:sp>
      <p:sp>
        <p:nvSpPr>
          <p:cNvPr id="590850" name="Rectangle 2">
            <a:extLst>
              <a:ext uri="{FF2B5EF4-FFF2-40B4-BE49-F238E27FC236}">
                <a16:creationId xmlns:a16="http://schemas.microsoft.com/office/drawing/2014/main" id="{8ECBE9CB-6C33-4D4A-BE58-E9ED30306A2B}"/>
              </a:ext>
            </a:extLst>
          </p:cNvPr>
          <p:cNvSpPr>
            <a:spLocks noGrp="1" noRot="1" noChangeAspect="1" noChangeArrowheads="1" noTextEdit="1"/>
          </p:cNvSpPr>
          <p:nvPr>
            <p:ph type="sldImg"/>
          </p:nvPr>
        </p:nvSpPr>
        <p:spPr>
          <a:ln/>
        </p:spPr>
      </p:sp>
      <p:sp>
        <p:nvSpPr>
          <p:cNvPr id="590851" name="Rectangle 3">
            <a:extLst>
              <a:ext uri="{FF2B5EF4-FFF2-40B4-BE49-F238E27FC236}">
                <a16:creationId xmlns:a16="http://schemas.microsoft.com/office/drawing/2014/main" id="{6878A5A4-F194-47A9-8830-82856E1F348A}"/>
              </a:ext>
            </a:extLst>
          </p:cNvPr>
          <p:cNvSpPr>
            <a:spLocks noGrp="1" noChangeArrowheads="1"/>
          </p:cNvSpPr>
          <p:nvPr>
            <p:ph type="body" idx="1"/>
          </p:nvPr>
        </p:nvSpPr>
        <p:spPr>
          <a:xfrm>
            <a:off x="685800" y="4343400"/>
            <a:ext cx="5486400" cy="4114800"/>
          </a:xfrm>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9FA248-506E-4D21-AC4E-2B3A997EA3B5}"/>
              </a:ext>
            </a:extLst>
          </p:cNvPr>
          <p:cNvSpPr>
            <a:spLocks noGrp="1" noChangeArrowheads="1"/>
          </p:cNvSpPr>
          <p:nvPr>
            <p:ph type="sldNum" sz="quarter" idx="5"/>
          </p:nvPr>
        </p:nvSpPr>
        <p:spPr>
          <a:ln/>
        </p:spPr>
        <p:txBody>
          <a:bodyPr/>
          <a:lstStyle/>
          <a:p>
            <a:fld id="{C5B040F7-876B-4F86-B9DA-25F35465FF8B}" type="slidenum">
              <a:rPr lang="en-US" altLang="en-US"/>
              <a:pPr/>
              <a:t>76</a:t>
            </a:fld>
            <a:endParaRPr lang="en-US" altLang="en-US"/>
          </a:p>
        </p:txBody>
      </p:sp>
      <p:sp>
        <p:nvSpPr>
          <p:cNvPr id="593922" name="Text Box 2">
            <a:extLst>
              <a:ext uri="{FF2B5EF4-FFF2-40B4-BE49-F238E27FC236}">
                <a16:creationId xmlns:a16="http://schemas.microsoft.com/office/drawing/2014/main" id="{D9A8FFCF-558B-45A2-AD27-8A08A92BE8E7}"/>
              </a:ext>
            </a:extLst>
          </p:cNvPr>
          <p:cNvSpPr txBox="1">
            <a:spLocks noChangeArrowheads="1"/>
          </p:cNvSpPr>
          <p:nvPr/>
        </p:nvSpPr>
        <p:spPr bwMode="auto">
          <a:xfrm>
            <a:off x="1128713" y="685800"/>
            <a:ext cx="4600575" cy="3430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MY"/>
          </a:p>
        </p:txBody>
      </p:sp>
      <p:sp>
        <p:nvSpPr>
          <p:cNvPr id="593923" name="Rectangle 3">
            <a:extLst>
              <a:ext uri="{FF2B5EF4-FFF2-40B4-BE49-F238E27FC236}">
                <a16:creationId xmlns:a16="http://schemas.microsoft.com/office/drawing/2014/main" id="{279C0FB0-D404-46F6-A110-C1DB8E35FFE6}"/>
              </a:ext>
            </a:extLst>
          </p:cNvPr>
          <p:cNvSpPr txBox="1">
            <a:spLocks noGrp="1" noChangeArrowheads="1"/>
          </p:cNvSpPr>
          <p:nvPr>
            <p:ph type="body"/>
          </p:nvPr>
        </p:nvSpPr>
        <p:spPr>
          <a:xfrm>
            <a:off x="685800" y="4343400"/>
            <a:ext cx="5486400" cy="4117975"/>
          </a:xfrm>
          <a:ln/>
          <a:extLst>
            <a:ext uri="{91240B29-F687-4F45-9708-019B960494DF}">
              <a14:hiddenLine xmlns:a14="http://schemas.microsoft.com/office/drawing/2010/main" w="9525">
                <a:solidFill>
                  <a:schemeClr val="tx1"/>
                </a:solidFill>
                <a:round/>
                <a:headEnd/>
                <a:tailEnd/>
              </a14:hiddenLine>
            </a:ext>
          </a:extLst>
        </p:spPr>
        <p:txBody>
          <a:bodyPr wrap="none" lIns="91445" tIns="45723" rIns="91445" bIns="45723"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C8BD4CA-DB10-48FA-927C-302809CFE221}"/>
              </a:ext>
            </a:extLst>
          </p:cNvPr>
          <p:cNvSpPr>
            <a:spLocks noGrp="1" noChangeArrowheads="1"/>
          </p:cNvSpPr>
          <p:nvPr>
            <p:ph type="sldNum" sz="quarter" idx="5"/>
          </p:nvPr>
        </p:nvSpPr>
        <p:spPr>
          <a:ln/>
        </p:spPr>
        <p:txBody>
          <a:bodyPr/>
          <a:lstStyle/>
          <a:p>
            <a:fld id="{BEDBFBA2-6749-4309-8084-8C140A4F744E}" type="slidenum">
              <a:rPr lang="en-US" altLang="en-US"/>
              <a:pPr/>
              <a:t>9</a:t>
            </a:fld>
            <a:endParaRPr lang="en-US" altLang="en-US"/>
          </a:p>
        </p:txBody>
      </p:sp>
      <p:sp>
        <p:nvSpPr>
          <p:cNvPr id="328706" name="Rectangle 2">
            <a:extLst>
              <a:ext uri="{FF2B5EF4-FFF2-40B4-BE49-F238E27FC236}">
                <a16:creationId xmlns:a16="http://schemas.microsoft.com/office/drawing/2014/main" id="{612AA2D2-DD9D-402E-A142-945F8049551E}"/>
              </a:ext>
            </a:extLst>
          </p:cNvPr>
          <p:cNvSpPr>
            <a:spLocks noGrp="1" noRot="1" noChangeAspect="1" noChangeArrowheads="1" noTextEdit="1"/>
          </p:cNvSpPr>
          <p:nvPr>
            <p:ph type="sldImg"/>
          </p:nvPr>
        </p:nvSpPr>
        <p:spPr>
          <a:ln/>
        </p:spPr>
      </p:sp>
      <p:sp>
        <p:nvSpPr>
          <p:cNvPr id="328707" name="Rectangle 3">
            <a:extLst>
              <a:ext uri="{FF2B5EF4-FFF2-40B4-BE49-F238E27FC236}">
                <a16:creationId xmlns:a16="http://schemas.microsoft.com/office/drawing/2014/main" id="{91701480-C450-49C4-8C57-88FDA686CF27}"/>
              </a:ext>
            </a:extLst>
          </p:cNvPr>
          <p:cNvSpPr>
            <a:spLocks noGrp="1" noChangeArrowheads="1"/>
          </p:cNvSpPr>
          <p:nvPr>
            <p:ph type="body" idx="1"/>
          </p:nvPr>
        </p:nvSpPr>
        <p:spPr>
          <a:xfrm>
            <a:off x="685800" y="4343400"/>
            <a:ext cx="5486400" cy="4114800"/>
          </a:xfrm>
        </p:spPr>
        <p:txBody>
          <a:bodyPr/>
          <a:lstStyle/>
          <a:p>
            <a:r>
              <a:rPr lang="en-US" altLang="en-US"/>
              <a:t>The Relative Addressing mode is used with some type of jump instructions like SJMP (short jump) and conditional jumps like JNZ. This instruction transfers control from one part of a program to another.</a:t>
            </a:r>
          </a:p>
          <a:p>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6B07198-D746-4C0A-A498-BB49F6466D9C}"/>
              </a:ext>
            </a:extLst>
          </p:cNvPr>
          <p:cNvSpPr>
            <a:spLocks noGrp="1" noChangeArrowheads="1"/>
          </p:cNvSpPr>
          <p:nvPr>
            <p:ph type="sldNum" sz="quarter" idx="5"/>
          </p:nvPr>
        </p:nvSpPr>
        <p:spPr>
          <a:ln/>
        </p:spPr>
        <p:txBody>
          <a:bodyPr/>
          <a:lstStyle/>
          <a:p>
            <a:fld id="{9EE01688-88F6-4A0B-9FC1-998CF11A74CA}" type="slidenum">
              <a:rPr lang="en-US" altLang="en-US"/>
              <a:pPr/>
              <a:t>10</a:t>
            </a:fld>
            <a:endParaRPr lang="en-US" altLang="en-US"/>
          </a:p>
        </p:txBody>
      </p:sp>
      <p:sp>
        <p:nvSpPr>
          <p:cNvPr id="330754" name="Rectangle 2">
            <a:extLst>
              <a:ext uri="{FF2B5EF4-FFF2-40B4-BE49-F238E27FC236}">
                <a16:creationId xmlns:a16="http://schemas.microsoft.com/office/drawing/2014/main" id="{FFFF0498-46FC-4CE9-B195-DA5862979364}"/>
              </a:ext>
            </a:extLst>
          </p:cNvPr>
          <p:cNvSpPr>
            <a:spLocks noGrp="1" noRot="1" noChangeAspect="1" noChangeArrowheads="1" noTextEdit="1"/>
          </p:cNvSpPr>
          <p:nvPr>
            <p:ph type="sldImg"/>
          </p:nvPr>
        </p:nvSpPr>
        <p:spPr>
          <a:ln/>
        </p:spPr>
      </p:sp>
      <p:sp>
        <p:nvSpPr>
          <p:cNvPr id="330755" name="Rectangle 3">
            <a:extLst>
              <a:ext uri="{FF2B5EF4-FFF2-40B4-BE49-F238E27FC236}">
                <a16:creationId xmlns:a16="http://schemas.microsoft.com/office/drawing/2014/main" id="{61D47105-6F3F-4D25-9AE5-AFA152302B1F}"/>
              </a:ext>
            </a:extLst>
          </p:cNvPr>
          <p:cNvSpPr>
            <a:spLocks noGrp="1" noChangeArrowheads="1"/>
          </p:cNvSpPr>
          <p:nvPr>
            <p:ph type="body" idx="1"/>
          </p:nvPr>
        </p:nvSpPr>
        <p:spPr>
          <a:xfrm>
            <a:off x="685800" y="4343400"/>
            <a:ext cx="5486400" cy="4114800"/>
          </a:xfrm>
        </p:spPr>
        <p:txBody>
          <a:bodyPr/>
          <a:lstStyle/>
          <a:p>
            <a:r>
              <a:rPr lang="en-US" altLang="en-US"/>
              <a:t>In Absolute Addressing mode, the absolute address, to which the control is transferred, is specified by a label. Two instructions associated with this mode of addressing are ACALL and AJMP instructions. These are 2-byte instructions.</a:t>
            </a:r>
          </a:p>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58CED7C4-3D91-4358-A3C4-34C0D986557D}"/>
              </a:ext>
            </a:extLst>
          </p:cNvPr>
          <p:cNvSpPr>
            <a:spLocks noGrp="1" noChangeArrowheads="1"/>
          </p:cNvSpPr>
          <p:nvPr>
            <p:ph type="ctrTitle"/>
          </p:nvPr>
        </p:nvSpPr>
        <p:spPr>
          <a:xfrm>
            <a:off x="692150" y="4014788"/>
            <a:ext cx="7772400" cy="709612"/>
          </a:xfrm>
        </p:spPr>
        <p:txBody>
          <a:bodyPr/>
          <a:lstStyle>
            <a:lvl1pPr algn="ctr">
              <a:defRPr sz="3200">
                <a:solidFill>
                  <a:srgbClr val="255282"/>
                </a:solidFill>
              </a:defRPr>
            </a:lvl1pPr>
          </a:lstStyle>
          <a:p>
            <a:pPr lvl="0"/>
            <a:r>
              <a:rPr lang="en-US" altLang="en-US" noProof="0"/>
              <a:t>Click to edit Master title style</a:t>
            </a:r>
          </a:p>
        </p:txBody>
      </p:sp>
      <p:sp>
        <p:nvSpPr>
          <p:cNvPr id="608259" name="Rectangle 3">
            <a:extLst>
              <a:ext uri="{FF2B5EF4-FFF2-40B4-BE49-F238E27FC236}">
                <a16:creationId xmlns:a16="http://schemas.microsoft.com/office/drawing/2014/main" id="{78A19B70-9F89-44FC-BA81-93D01E65E1C6}"/>
              </a:ext>
            </a:extLst>
          </p:cNvPr>
          <p:cNvSpPr>
            <a:spLocks noGrp="1" noChangeArrowheads="1"/>
          </p:cNvSpPr>
          <p:nvPr>
            <p:ph type="subTitle" idx="1"/>
          </p:nvPr>
        </p:nvSpPr>
        <p:spPr>
          <a:xfrm>
            <a:off x="1377950" y="4818063"/>
            <a:ext cx="6400800" cy="896937"/>
          </a:xfrm>
          <a:extLst>
            <a:ext uri="{91240B29-F687-4F45-9708-019B960494DF}">
              <a14:hiddenLine xmlns:a14="http://schemas.microsoft.com/office/drawing/2010/main" w="3175">
                <a:solidFill>
                  <a:schemeClr val="tx1"/>
                </a:solidFill>
                <a:prstDash val="sysDot"/>
                <a:miter lim="800000"/>
                <a:headEnd/>
                <a:tailEnd/>
              </a14:hiddenLine>
            </a:ext>
          </a:extLst>
        </p:spPr>
        <p:txBody>
          <a:bodyPr/>
          <a:lstStyle>
            <a:lvl1pPr marL="0" indent="0" algn="ctr">
              <a:buFont typeface="Symbol" panose="05050102010706020507" pitchFamily="18" charset="2"/>
              <a:buNone/>
              <a:defRPr/>
            </a:lvl1pPr>
          </a:lstStyle>
          <a:p>
            <a:pPr lvl="0"/>
            <a:r>
              <a:rPr lang="en-US" altLang="en-US" noProof="0"/>
              <a:t>Click to edit Master subtitle style</a:t>
            </a:r>
          </a:p>
        </p:txBody>
      </p:sp>
      <p:pic>
        <p:nvPicPr>
          <p:cNvPr id="608260" name="Picture 4">
            <a:extLst>
              <a:ext uri="{FF2B5EF4-FFF2-40B4-BE49-F238E27FC236}">
                <a16:creationId xmlns:a16="http://schemas.microsoft.com/office/drawing/2014/main" id="{4A3FC9C3-1D2A-4283-96C0-5384FA168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901700"/>
          </a:xfrm>
          <a:prstGeom prst="rect">
            <a:avLst/>
          </a:prstGeom>
          <a:noFill/>
          <a:extLst>
            <a:ext uri="{909E8E84-426E-40DD-AFC4-6F175D3DCCD1}">
              <a14:hiddenFill xmlns:a14="http://schemas.microsoft.com/office/drawing/2010/main">
                <a:solidFill>
                  <a:srgbClr val="FFFFFF"/>
                </a:solidFill>
              </a14:hiddenFill>
            </a:ext>
          </a:extLst>
        </p:spPr>
      </p:pic>
      <p:pic>
        <p:nvPicPr>
          <p:cNvPr id="608261" name="Picture 5">
            <a:extLst>
              <a:ext uri="{FF2B5EF4-FFF2-40B4-BE49-F238E27FC236}">
                <a16:creationId xmlns:a16="http://schemas.microsoft.com/office/drawing/2014/main" id="{37A655A3-FEF6-4D2B-A956-6797B5BA5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980113"/>
            <a:ext cx="9144000" cy="8778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47F7-2EA8-4A07-BAAD-A650EF7CE132}"/>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1061082D-16A2-4003-A2E5-A2E2FD17BE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062666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FB580-6234-4527-A2DE-867976B40493}"/>
              </a:ext>
            </a:extLst>
          </p:cNvPr>
          <p:cNvSpPr>
            <a:spLocks noGrp="1"/>
          </p:cNvSpPr>
          <p:nvPr>
            <p:ph type="title" orient="vert"/>
          </p:nvPr>
        </p:nvSpPr>
        <p:spPr>
          <a:xfrm>
            <a:off x="6740525" y="0"/>
            <a:ext cx="2170113" cy="6502400"/>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FAD38653-D6DA-45C6-BCC9-D7F01F56C2D8}"/>
              </a:ext>
            </a:extLst>
          </p:cNvPr>
          <p:cNvSpPr>
            <a:spLocks noGrp="1"/>
          </p:cNvSpPr>
          <p:nvPr>
            <p:ph type="body" orient="vert" idx="1"/>
          </p:nvPr>
        </p:nvSpPr>
        <p:spPr>
          <a:xfrm>
            <a:off x="227013" y="0"/>
            <a:ext cx="6361112" cy="6502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20175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68537-6192-4365-B210-4F5D31A46008}"/>
              </a:ext>
            </a:extLst>
          </p:cNvPr>
          <p:cNvSpPr>
            <a:spLocks noGrp="1"/>
          </p:cNvSpPr>
          <p:nvPr>
            <p:ph type="title"/>
          </p:nvPr>
        </p:nvSpPr>
        <p:spPr>
          <a:xfrm>
            <a:off x="227013" y="0"/>
            <a:ext cx="8683625" cy="685800"/>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A8D54389-EC02-419A-B154-8AAC3356716E}"/>
              </a:ext>
            </a:extLst>
          </p:cNvPr>
          <p:cNvSpPr>
            <a:spLocks noGrp="1"/>
          </p:cNvSpPr>
          <p:nvPr>
            <p:ph type="body" sz="half" idx="1"/>
          </p:nvPr>
        </p:nvSpPr>
        <p:spPr>
          <a:xfrm>
            <a:off x="227013" y="838200"/>
            <a:ext cx="4265612"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3DAD984-D957-49D1-A788-1822076CF2CD}"/>
              </a:ext>
            </a:extLst>
          </p:cNvPr>
          <p:cNvSpPr>
            <a:spLocks noGrp="1"/>
          </p:cNvSpPr>
          <p:nvPr>
            <p:ph sz="half" idx="2"/>
          </p:nvPr>
        </p:nvSpPr>
        <p:spPr>
          <a:xfrm>
            <a:off x="4645025" y="838200"/>
            <a:ext cx="4265613"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415454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84C5-9B33-4143-B03A-8E47CD4A88FE}"/>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61C4E4B-0E60-494A-ABD2-01885F0879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45072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4420-9FD5-4ACE-A3DF-656C38A0E50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C8034828-53E7-4429-8575-FAA70835859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435868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2E910-0D17-4AE2-95A5-11693116A5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7E860FBF-AEC9-4AA2-ADF2-C4312F23C658}"/>
              </a:ext>
            </a:extLst>
          </p:cNvPr>
          <p:cNvSpPr>
            <a:spLocks noGrp="1"/>
          </p:cNvSpPr>
          <p:nvPr>
            <p:ph sz="half" idx="1"/>
          </p:nvPr>
        </p:nvSpPr>
        <p:spPr>
          <a:xfrm>
            <a:off x="227013" y="838200"/>
            <a:ext cx="4265612"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1DB7A067-874C-4D73-834E-B5F0E5D64B63}"/>
              </a:ext>
            </a:extLst>
          </p:cNvPr>
          <p:cNvSpPr>
            <a:spLocks noGrp="1"/>
          </p:cNvSpPr>
          <p:nvPr>
            <p:ph sz="half" idx="2"/>
          </p:nvPr>
        </p:nvSpPr>
        <p:spPr>
          <a:xfrm>
            <a:off x="4645025" y="838200"/>
            <a:ext cx="4265613" cy="566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190994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AC5C4-CB41-4806-BF87-04D1D0D364AB}"/>
              </a:ext>
            </a:extLst>
          </p:cNvPr>
          <p:cNvSpPr>
            <a:spLocks noGrp="1"/>
          </p:cNvSpPr>
          <p:nvPr>
            <p:ph type="title"/>
          </p:nvPr>
        </p:nvSpPr>
        <p:spPr>
          <a:xfrm>
            <a:off x="630238" y="365125"/>
            <a:ext cx="78867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8BB0125-6172-4C01-8B7F-8A4D04723E0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07E00-505D-466A-AA79-D34FE0ACAB3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FC52194-E492-4E32-8D77-DD4867DE801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B8365-5C39-41B0-B227-D013D9DA8E95}"/>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Tree>
    <p:extLst>
      <p:ext uri="{BB962C8B-B14F-4D97-AF65-F5344CB8AC3E}">
        <p14:creationId xmlns:p14="http://schemas.microsoft.com/office/powerpoint/2010/main" val="266977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BC6A-91A6-49AC-8C83-3158DCE6D659}"/>
              </a:ext>
            </a:extLst>
          </p:cNvPr>
          <p:cNvSpPr>
            <a:spLocks noGrp="1"/>
          </p:cNvSpPr>
          <p:nvPr>
            <p:ph type="title"/>
          </p:nvPr>
        </p:nvSpPr>
        <p:spPr/>
        <p:txBody>
          <a:bodyPr/>
          <a:lstStyle/>
          <a:p>
            <a:r>
              <a:rPr lang="en-US"/>
              <a:t>Click to edit Master title style</a:t>
            </a:r>
            <a:endParaRPr lang="en-MY"/>
          </a:p>
        </p:txBody>
      </p:sp>
    </p:spTree>
    <p:extLst>
      <p:ext uri="{BB962C8B-B14F-4D97-AF65-F5344CB8AC3E}">
        <p14:creationId xmlns:p14="http://schemas.microsoft.com/office/powerpoint/2010/main" val="366869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917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64DBE-6A28-4C6C-9818-FB071FECB74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A5613E69-AFC1-40CC-BD10-1662270D59C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DE29DE74-53A8-4373-9A0E-EAE165D6858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47638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AE66B-654B-4610-82D2-E179DC09F85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C9DA61A8-ED7B-4C24-984E-442EEC0FF3A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222A7830-2213-44E7-8273-18DA3757E0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12449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07234" name="Picture 2">
            <a:extLst>
              <a:ext uri="{FF2B5EF4-FFF2-40B4-BE49-F238E27FC236}">
                <a16:creationId xmlns:a16="http://schemas.microsoft.com/office/drawing/2014/main" id="{C74541BE-8417-4532-8D47-F632CA3883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b="61664"/>
          <a:stretch>
            <a:fillRect/>
          </a:stretch>
        </p:blipFill>
        <p:spPr bwMode="auto">
          <a:xfrm>
            <a:off x="0" y="6524625"/>
            <a:ext cx="91440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607235" name="Picture 3">
            <a:extLst>
              <a:ext uri="{FF2B5EF4-FFF2-40B4-BE49-F238E27FC236}">
                <a16:creationId xmlns:a16="http://schemas.microsoft.com/office/drawing/2014/main" id="{48D6F8F5-A705-4096-A781-7D02CF22290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755650"/>
          </a:xfrm>
          <a:prstGeom prst="rect">
            <a:avLst/>
          </a:prstGeom>
          <a:noFill/>
          <a:extLst>
            <a:ext uri="{909E8E84-426E-40DD-AFC4-6F175D3DCCD1}">
              <a14:hiddenFill xmlns:a14="http://schemas.microsoft.com/office/drawing/2010/main">
                <a:solidFill>
                  <a:srgbClr val="FFFFFF"/>
                </a:solidFill>
              </a14:hiddenFill>
            </a:ext>
          </a:extLst>
        </p:spPr>
      </p:pic>
      <p:sp>
        <p:nvSpPr>
          <p:cNvPr id="607236" name="Rectangle 4">
            <a:extLst>
              <a:ext uri="{FF2B5EF4-FFF2-40B4-BE49-F238E27FC236}">
                <a16:creationId xmlns:a16="http://schemas.microsoft.com/office/drawing/2014/main" id="{656A5D0D-133C-4EB0-904C-7328C27FB782}"/>
              </a:ext>
            </a:extLst>
          </p:cNvPr>
          <p:cNvSpPr>
            <a:spLocks noGrp="1" noChangeArrowheads="1"/>
          </p:cNvSpPr>
          <p:nvPr>
            <p:ph type="body" idx="1"/>
          </p:nvPr>
        </p:nvSpPr>
        <p:spPr bwMode="auto">
          <a:xfrm>
            <a:off x="227013" y="838200"/>
            <a:ext cx="8683625" cy="566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2048" tIns="41025" rIns="82048" bIns="4102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07237" name="Rectangle 5">
            <a:extLst>
              <a:ext uri="{FF2B5EF4-FFF2-40B4-BE49-F238E27FC236}">
                <a16:creationId xmlns:a16="http://schemas.microsoft.com/office/drawing/2014/main" id="{28C8B0DA-7747-40FC-8714-E4D936B78A6E}"/>
              </a:ext>
            </a:extLst>
          </p:cNvPr>
          <p:cNvSpPr>
            <a:spLocks noGrp="1" noChangeArrowheads="1"/>
          </p:cNvSpPr>
          <p:nvPr>
            <p:ph type="title"/>
          </p:nvPr>
        </p:nvSpPr>
        <p:spPr bwMode="auto">
          <a:xfrm>
            <a:off x="227013" y="0"/>
            <a:ext cx="868362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07238" name="Text Box 6">
            <a:extLst>
              <a:ext uri="{FF2B5EF4-FFF2-40B4-BE49-F238E27FC236}">
                <a16:creationId xmlns:a16="http://schemas.microsoft.com/office/drawing/2014/main" id="{44CFC62B-21B4-42A9-92BE-B19FE8510FA6}"/>
              </a:ext>
            </a:extLst>
          </p:cNvPr>
          <p:cNvSpPr txBox="1">
            <a:spLocks noChangeArrowheads="1"/>
          </p:cNvSpPr>
          <p:nvPr/>
        </p:nvSpPr>
        <p:spPr bwMode="auto">
          <a:xfrm>
            <a:off x="50800" y="6534150"/>
            <a:ext cx="36195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061" tIns="66061" rIns="66061" bIns="66061">
            <a:spAutoFit/>
          </a:bodyPr>
          <a:lstStyle/>
          <a:p>
            <a:pPr algn="ctr" eaLnBrk="0" hangingPunct="0">
              <a:spcBef>
                <a:spcPct val="50000"/>
              </a:spcBef>
              <a:buFont typeface="MSDW" pitchFamily="34" charset="2"/>
              <a:buNone/>
            </a:pPr>
            <a:fld id="{EBDC6B4D-65D7-471B-AC70-E7BB623687FB}" type="slidenum">
              <a:rPr lang="en-US" altLang="en-US" sz="1000">
                <a:solidFill>
                  <a:srgbClr val="255282"/>
                </a:solidFill>
                <a:latin typeface="Arial Black" panose="020B0A04020102020204" pitchFamily="34" charset="0"/>
              </a:rPr>
              <a:pPr algn="ctr" eaLnBrk="0" hangingPunct="0">
                <a:spcBef>
                  <a:spcPct val="50000"/>
                </a:spcBef>
                <a:buFont typeface="MSDW" pitchFamily="34" charset="2"/>
                <a:buNone/>
              </a:pPr>
              <a:t>‹#›</a:t>
            </a:fld>
            <a:endParaRPr lang="en-US" altLang="en-US" sz="1000">
              <a:solidFill>
                <a:srgbClr val="255282"/>
              </a:solidFill>
              <a:latin typeface="Arial Black" panose="020B0A04020102020204" pitchFamily="34" charset="0"/>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l" rtl="0" fontAlgn="base">
        <a:spcBef>
          <a:spcPct val="0"/>
        </a:spcBef>
        <a:spcAft>
          <a:spcPct val="0"/>
        </a:spcAft>
        <a:defRPr sz="2800" kern="1200">
          <a:solidFill>
            <a:schemeClr val="bg1"/>
          </a:solidFill>
          <a:latin typeface="+mj-lt"/>
          <a:ea typeface="+mj-ea"/>
          <a:cs typeface="+mj-cs"/>
        </a:defRPr>
      </a:lvl1pPr>
      <a:lvl2pPr algn="l" rtl="0" fontAlgn="base">
        <a:spcBef>
          <a:spcPct val="0"/>
        </a:spcBef>
        <a:spcAft>
          <a:spcPct val="0"/>
        </a:spcAft>
        <a:defRPr sz="2800">
          <a:solidFill>
            <a:schemeClr val="bg1"/>
          </a:solidFill>
          <a:latin typeface="Arial Black" panose="020B0A04020102020204" pitchFamily="34" charset="0"/>
        </a:defRPr>
      </a:lvl2pPr>
      <a:lvl3pPr algn="l" rtl="0" fontAlgn="base">
        <a:spcBef>
          <a:spcPct val="0"/>
        </a:spcBef>
        <a:spcAft>
          <a:spcPct val="0"/>
        </a:spcAft>
        <a:defRPr sz="2800">
          <a:solidFill>
            <a:schemeClr val="bg1"/>
          </a:solidFill>
          <a:latin typeface="Arial Black" panose="020B0A04020102020204" pitchFamily="34" charset="0"/>
        </a:defRPr>
      </a:lvl3pPr>
      <a:lvl4pPr algn="l" rtl="0" fontAlgn="base">
        <a:spcBef>
          <a:spcPct val="0"/>
        </a:spcBef>
        <a:spcAft>
          <a:spcPct val="0"/>
        </a:spcAft>
        <a:defRPr sz="2800">
          <a:solidFill>
            <a:schemeClr val="bg1"/>
          </a:solidFill>
          <a:latin typeface="Arial Black" panose="020B0A04020102020204" pitchFamily="34" charset="0"/>
        </a:defRPr>
      </a:lvl4pPr>
      <a:lvl5pPr algn="l" rtl="0" fontAlgn="base">
        <a:spcBef>
          <a:spcPct val="0"/>
        </a:spcBef>
        <a:spcAft>
          <a:spcPct val="0"/>
        </a:spcAft>
        <a:defRPr sz="2800">
          <a:solidFill>
            <a:schemeClr val="bg1"/>
          </a:solidFill>
          <a:latin typeface="Arial Black" panose="020B0A04020102020204" pitchFamily="34" charset="0"/>
        </a:defRPr>
      </a:lvl5pPr>
      <a:lvl6pPr marL="457200" algn="l" rtl="0" fontAlgn="base">
        <a:spcBef>
          <a:spcPct val="0"/>
        </a:spcBef>
        <a:spcAft>
          <a:spcPct val="0"/>
        </a:spcAft>
        <a:defRPr sz="2800">
          <a:solidFill>
            <a:schemeClr val="bg1"/>
          </a:solidFill>
          <a:latin typeface="Arial Black" panose="020B0A04020102020204" pitchFamily="34" charset="0"/>
        </a:defRPr>
      </a:lvl6pPr>
      <a:lvl7pPr marL="914400" algn="l" rtl="0" fontAlgn="base">
        <a:spcBef>
          <a:spcPct val="0"/>
        </a:spcBef>
        <a:spcAft>
          <a:spcPct val="0"/>
        </a:spcAft>
        <a:defRPr sz="2800">
          <a:solidFill>
            <a:schemeClr val="bg1"/>
          </a:solidFill>
          <a:latin typeface="Arial Black" panose="020B0A04020102020204" pitchFamily="34" charset="0"/>
        </a:defRPr>
      </a:lvl7pPr>
      <a:lvl8pPr marL="1371600" algn="l" rtl="0" fontAlgn="base">
        <a:spcBef>
          <a:spcPct val="0"/>
        </a:spcBef>
        <a:spcAft>
          <a:spcPct val="0"/>
        </a:spcAft>
        <a:defRPr sz="2800">
          <a:solidFill>
            <a:schemeClr val="bg1"/>
          </a:solidFill>
          <a:latin typeface="Arial Black" panose="020B0A04020102020204" pitchFamily="34" charset="0"/>
        </a:defRPr>
      </a:lvl8pPr>
      <a:lvl9pPr marL="1828800" algn="l" rtl="0" fontAlgn="base">
        <a:spcBef>
          <a:spcPct val="0"/>
        </a:spcBef>
        <a:spcAft>
          <a:spcPct val="0"/>
        </a:spcAft>
        <a:defRPr sz="2800">
          <a:solidFill>
            <a:schemeClr val="bg1"/>
          </a:solidFill>
          <a:latin typeface="Arial Black" panose="020B0A04020102020204" pitchFamily="34" charset="0"/>
        </a:defRPr>
      </a:lvl9pPr>
    </p:titleStyle>
    <p:bodyStyle>
      <a:lvl1pPr marL="342900" indent="-342900" algn="l" rtl="0" fontAlgn="base">
        <a:spcBef>
          <a:spcPct val="20000"/>
        </a:spcBef>
        <a:spcAft>
          <a:spcPct val="0"/>
        </a:spcAft>
        <a:buClr>
          <a:srgbClr val="990000"/>
        </a:buClr>
        <a:buFont typeface="Symbol" panose="05050102010706020507" pitchFamily="18" charset="2"/>
        <a:buChar char="¨"/>
        <a:defRPr sz="2400" kern="1200">
          <a:solidFill>
            <a:srgbClr val="000000"/>
          </a:solidFill>
          <a:latin typeface="+mn-lt"/>
          <a:ea typeface="+mn-ea"/>
          <a:cs typeface="+mn-cs"/>
        </a:defRPr>
      </a:lvl1pPr>
      <a:lvl2pPr marL="742950" indent="-285750" algn="l" rtl="0" fontAlgn="base">
        <a:spcBef>
          <a:spcPct val="20000"/>
        </a:spcBef>
        <a:spcAft>
          <a:spcPct val="0"/>
        </a:spcAft>
        <a:buClr>
          <a:srgbClr val="990000"/>
        </a:buClr>
        <a:buFont typeface="Wingdings" panose="05000000000000000000" pitchFamily="2" charset="2"/>
        <a:buChar char="Ø"/>
        <a:defRPr sz="2000" kern="1200">
          <a:solidFill>
            <a:srgbClr val="000000"/>
          </a:solidFill>
          <a:latin typeface="+mn-lt"/>
          <a:ea typeface="+mn-ea"/>
          <a:cs typeface="+mn-cs"/>
        </a:defRPr>
      </a:lvl2pPr>
      <a:lvl3pPr marL="1143000" indent="-228600" algn="l" rtl="0" fontAlgn="base">
        <a:spcBef>
          <a:spcPct val="20000"/>
        </a:spcBef>
        <a:spcAft>
          <a:spcPct val="0"/>
        </a:spcAft>
        <a:buClr>
          <a:srgbClr val="990000"/>
        </a:buClr>
        <a:buFont typeface="Wingdings" panose="05000000000000000000" pitchFamily="2" charset="2"/>
        <a:buChar char="§"/>
        <a:defRPr kern="1200">
          <a:solidFill>
            <a:srgbClr val="000000"/>
          </a:solidFill>
          <a:latin typeface="+mn-lt"/>
          <a:ea typeface="+mn-ea"/>
          <a:cs typeface="+mn-cs"/>
        </a:defRPr>
      </a:lvl3pPr>
      <a:lvl4pPr marL="1600200" indent="-228600" algn="l" rtl="0" fontAlgn="base">
        <a:spcBef>
          <a:spcPct val="20000"/>
        </a:spcBef>
        <a:spcAft>
          <a:spcPct val="0"/>
        </a:spcAft>
        <a:buClr>
          <a:srgbClr val="990000"/>
        </a:buClr>
        <a:buChar char="•"/>
        <a:defRPr sz="1600" kern="1200">
          <a:solidFill>
            <a:srgbClr val="000000"/>
          </a:solidFill>
          <a:latin typeface="+mn-lt"/>
          <a:ea typeface="+mn-ea"/>
          <a:cs typeface="+mn-cs"/>
        </a:defRPr>
      </a:lvl4pPr>
      <a:lvl5pPr marL="2057400" indent="-228600" algn="l" rtl="0" fontAlgn="base">
        <a:spcBef>
          <a:spcPct val="20000"/>
        </a:spcBef>
        <a:spcAft>
          <a:spcPct val="0"/>
        </a:spcAft>
        <a:buClr>
          <a:srgbClr val="990000"/>
        </a:buClr>
        <a:defRPr sz="1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customXml" Target="../ink/ink487.xml"/><Relationship Id="rId18" Type="http://schemas.openxmlformats.org/officeDocument/2006/relationships/image" Target="../media/image492.png"/><Relationship Id="rId26" Type="http://schemas.openxmlformats.org/officeDocument/2006/relationships/image" Target="../media/image496.png"/><Relationship Id="rId3" Type="http://schemas.openxmlformats.org/officeDocument/2006/relationships/customXml" Target="../ink/ink482.xml"/><Relationship Id="rId21" Type="http://schemas.openxmlformats.org/officeDocument/2006/relationships/customXml" Target="../ink/ink491.xml"/><Relationship Id="rId34" Type="http://schemas.openxmlformats.org/officeDocument/2006/relationships/image" Target="../media/image500.png"/><Relationship Id="rId7" Type="http://schemas.openxmlformats.org/officeDocument/2006/relationships/customXml" Target="../ink/ink484.xml"/><Relationship Id="rId12" Type="http://schemas.openxmlformats.org/officeDocument/2006/relationships/image" Target="../media/image489.png"/><Relationship Id="rId17" Type="http://schemas.openxmlformats.org/officeDocument/2006/relationships/customXml" Target="../ink/ink489.xml"/><Relationship Id="rId25" Type="http://schemas.openxmlformats.org/officeDocument/2006/relationships/customXml" Target="../ink/ink493.xml"/><Relationship Id="rId33" Type="http://schemas.openxmlformats.org/officeDocument/2006/relationships/customXml" Target="../ink/ink497.xml"/><Relationship Id="rId2" Type="http://schemas.openxmlformats.org/officeDocument/2006/relationships/notesSlide" Target="../notesSlides/notesSlide9.xml"/><Relationship Id="rId16" Type="http://schemas.openxmlformats.org/officeDocument/2006/relationships/image" Target="../media/image491.png"/><Relationship Id="rId20" Type="http://schemas.openxmlformats.org/officeDocument/2006/relationships/image" Target="../media/image493.png"/><Relationship Id="rId29" Type="http://schemas.openxmlformats.org/officeDocument/2006/relationships/customXml" Target="../ink/ink495.xml"/><Relationship Id="rId1" Type="http://schemas.openxmlformats.org/officeDocument/2006/relationships/slideLayout" Target="../slideLayouts/slideLayout2.xml"/><Relationship Id="rId6" Type="http://schemas.openxmlformats.org/officeDocument/2006/relationships/image" Target="../media/image486.png"/><Relationship Id="rId11" Type="http://schemas.openxmlformats.org/officeDocument/2006/relationships/customXml" Target="../ink/ink486.xml"/><Relationship Id="rId24" Type="http://schemas.openxmlformats.org/officeDocument/2006/relationships/image" Target="../media/image495.png"/><Relationship Id="rId32" Type="http://schemas.openxmlformats.org/officeDocument/2006/relationships/image" Target="../media/image499.png"/><Relationship Id="rId5" Type="http://schemas.openxmlformats.org/officeDocument/2006/relationships/customXml" Target="../ink/ink483.xml"/><Relationship Id="rId15" Type="http://schemas.openxmlformats.org/officeDocument/2006/relationships/customXml" Target="../ink/ink488.xml"/><Relationship Id="rId23" Type="http://schemas.openxmlformats.org/officeDocument/2006/relationships/customXml" Target="../ink/ink492.xml"/><Relationship Id="rId28" Type="http://schemas.openxmlformats.org/officeDocument/2006/relationships/image" Target="../media/image497.png"/><Relationship Id="rId36" Type="http://schemas.openxmlformats.org/officeDocument/2006/relationships/image" Target="../media/image501.png"/><Relationship Id="rId10" Type="http://schemas.openxmlformats.org/officeDocument/2006/relationships/image" Target="../media/image488.png"/><Relationship Id="rId19" Type="http://schemas.openxmlformats.org/officeDocument/2006/relationships/customXml" Target="../ink/ink490.xml"/><Relationship Id="rId31" Type="http://schemas.openxmlformats.org/officeDocument/2006/relationships/customXml" Target="../ink/ink496.xml"/><Relationship Id="rId4" Type="http://schemas.openxmlformats.org/officeDocument/2006/relationships/image" Target="../media/image485.png"/><Relationship Id="rId9" Type="http://schemas.openxmlformats.org/officeDocument/2006/relationships/customXml" Target="../ink/ink485.xml"/><Relationship Id="rId14" Type="http://schemas.openxmlformats.org/officeDocument/2006/relationships/image" Target="../media/image490.png"/><Relationship Id="rId22" Type="http://schemas.openxmlformats.org/officeDocument/2006/relationships/image" Target="../media/image494.png"/><Relationship Id="rId27" Type="http://schemas.openxmlformats.org/officeDocument/2006/relationships/customXml" Target="../ink/ink494.xml"/><Relationship Id="rId30" Type="http://schemas.openxmlformats.org/officeDocument/2006/relationships/image" Target="../media/image498.png"/><Relationship Id="rId35" Type="http://schemas.openxmlformats.org/officeDocument/2006/relationships/customXml" Target="../ink/ink498.xml"/><Relationship Id="rId8" Type="http://schemas.openxmlformats.org/officeDocument/2006/relationships/image" Target="../media/image487.png"/></Relationships>
</file>

<file path=ppt/slides/_rels/slide11.xml.rels><?xml version="1.0" encoding="UTF-8" standalone="yes"?>
<Relationships xmlns="http://schemas.openxmlformats.org/package/2006/relationships"><Relationship Id="rId3" Type="http://schemas.openxmlformats.org/officeDocument/2006/relationships/customXml" Target="../ink/ink499.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0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500.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03.png"/></Relationships>
</file>

<file path=ppt/slides/_rels/slide14.xml.rels><?xml version="1.0" encoding="UTF-8" standalone="yes"?>
<Relationships xmlns="http://schemas.openxmlformats.org/package/2006/relationships"><Relationship Id="rId3" Type="http://schemas.openxmlformats.org/officeDocument/2006/relationships/image" Target="../media/image50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505.png"/><Relationship Id="rId4" Type="http://schemas.openxmlformats.org/officeDocument/2006/relationships/customXml" Target="../ink/ink501.xml"/></Relationships>
</file>

<file path=ppt/slides/_rels/slide15.xml.rels><?xml version="1.0" encoding="UTF-8" standalone="yes"?>
<Relationships xmlns="http://schemas.openxmlformats.org/package/2006/relationships"><Relationship Id="rId3" Type="http://schemas.openxmlformats.org/officeDocument/2006/relationships/image" Target="../media/image50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07.png"/><Relationship Id="rId4" Type="http://schemas.openxmlformats.org/officeDocument/2006/relationships/customXml" Target="../ink/ink502.xml"/></Relationships>
</file>

<file path=ppt/slides/_rels/slide16.xml.rels><?xml version="1.0" encoding="UTF-8" standalone="yes"?>
<Relationships xmlns="http://schemas.openxmlformats.org/package/2006/relationships"><Relationship Id="rId3" Type="http://schemas.openxmlformats.org/officeDocument/2006/relationships/image" Target="../media/image508.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509.png"/><Relationship Id="rId4" Type="http://schemas.openxmlformats.org/officeDocument/2006/relationships/customXml" Target="../ink/ink503.xml"/></Relationships>
</file>

<file path=ppt/slides/_rels/slide17.xml.rels><?xml version="1.0" encoding="UTF-8" standalone="yes"?>
<Relationships xmlns="http://schemas.openxmlformats.org/package/2006/relationships"><Relationship Id="rId3" Type="http://schemas.openxmlformats.org/officeDocument/2006/relationships/customXml" Target="../ink/ink504.xm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510.png"/></Relationships>
</file>

<file path=ppt/slides/_rels/slide18.xml.rels><?xml version="1.0" encoding="UTF-8" standalone="yes"?>
<Relationships xmlns="http://schemas.openxmlformats.org/package/2006/relationships"><Relationship Id="rId3" Type="http://schemas.openxmlformats.org/officeDocument/2006/relationships/customXml" Target="../ink/ink505.xm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511.png"/></Relationships>
</file>

<file path=ppt/slides/_rels/slide19.xml.rels><?xml version="1.0" encoding="UTF-8" standalone="yes"?>
<Relationships xmlns="http://schemas.openxmlformats.org/package/2006/relationships"><Relationship Id="rId3" Type="http://schemas.openxmlformats.org/officeDocument/2006/relationships/customXml" Target="../ink/ink506.xm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512.png"/></Relationships>
</file>

<file path=ppt/slides/_rels/slide2.xml.rels><?xml version="1.0" encoding="UTF-8" standalone="yes"?>
<Relationships xmlns="http://schemas.openxmlformats.org/package/2006/relationships"><Relationship Id="rId117" Type="http://schemas.openxmlformats.org/officeDocument/2006/relationships/image" Target="../media/image61.png"/><Relationship Id="rId21" Type="http://schemas.openxmlformats.org/officeDocument/2006/relationships/image" Target="../media/image13.png"/><Relationship Id="rId324" Type="http://schemas.openxmlformats.org/officeDocument/2006/relationships/customXml" Target="../ink/ink162.xml"/><Relationship Id="rId531" Type="http://schemas.openxmlformats.org/officeDocument/2006/relationships/image" Target="../media/image268.png"/><Relationship Id="rId170" Type="http://schemas.openxmlformats.org/officeDocument/2006/relationships/customXml" Target="../ink/ink85.xml"/><Relationship Id="rId268" Type="http://schemas.openxmlformats.org/officeDocument/2006/relationships/customXml" Target="../ink/ink134.xml"/><Relationship Id="rId475" Type="http://schemas.openxmlformats.org/officeDocument/2006/relationships/image" Target="../media/image240.png"/><Relationship Id="rId32" Type="http://schemas.openxmlformats.org/officeDocument/2006/relationships/customXml" Target="../ink/ink16.xml"/><Relationship Id="rId128" Type="http://schemas.openxmlformats.org/officeDocument/2006/relationships/customXml" Target="../ink/ink64.xml"/><Relationship Id="rId335" Type="http://schemas.openxmlformats.org/officeDocument/2006/relationships/image" Target="../media/image170.png"/><Relationship Id="rId542" Type="http://schemas.openxmlformats.org/officeDocument/2006/relationships/customXml" Target="../ink/ink271.xml"/><Relationship Id="rId181" Type="http://schemas.openxmlformats.org/officeDocument/2006/relationships/image" Target="../media/image93.png"/><Relationship Id="rId402" Type="http://schemas.openxmlformats.org/officeDocument/2006/relationships/customXml" Target="../ink/ink201.xml"/><Relationship Id="rId279" Type="http://schemas.openxmlformats.org/officeDocument/2006/relationships/image" Target="../media/image142.png"/><Relationship Id="rId486" Type="http://schemas.openxmlformats.org/officeDocument/2006/relationships/customXml" Target="../ink/ink243.xml"/><Relationship Id="rId43" Type="http://schemas.openxmlformats.org/officeDocument/2006/relationships/image" Target="../media/image24.png"/><Relationship Id="rId139" Type="http://schemas.openxmlformats.org/officeDocument/2006/relationships/image" Target="../media/image72.png"/><Relationship Id="rId346" Type="http://schemas.openxmlformats.org/officeDocument/2006/relationships/customXml" Target="../ink/ink173.xml"/><Relationship Id="rId553" Type="http://schemas.openxmlformats.org/officeDocument/2006/relationships/image" Target="../media/image279.png"/><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image" Target="../media/image209.png"/><Relationship Id="rId497" Type="http://schemas.openxmlformats.org/officeDocument/2006/relationships/image" Target="../media/image251.png"/><Relationship Id="rId357" Type="http://schemas.openxmlformats.org/officeDocument/2006/relationships/image" Target="../media/image181.png"/><Relationship Id="rId54" Type="http://schemas.openxmlformats.org/officeDocument/2006/relationships/customXml" Target="../ink/ink27.xml"/><Relationship Id="rId217" Type="http://schemas.openxmlformats.org/officeDocument/2006/relationships/image" Target="../media/image111.png"/><Relationship Id="rId564" Type="http://schemas.openxmlformats.org/officeDocument/2006/relationships/customXml" Target="../ink/ink282.xml"/><Relationship Id="rId424" Type="http://schemas.openxmlformats.org/officeDocument/2006/relationships/customXml" Target="../ink/ink212.xml"/><Relationship Id="rId270" Type="http://schemas.openxmlformats.org/officeDocument/2006/relationships/customXml" Target="../ink/ink135.xml"/><Relationship Id="rId65" Type="http://schemas.openxmlformats.org/officeDocument/2006/relationships/image" Target="../media/image35.png"/><Relationship Id="rId130" Type="http://schemas.openxmlformats.org/officeDocument/2006/relationships/customXml" Target="../ink/ink65.xml"/><Relationship Id="rId368" Type="http://schemas.openxmlformats.org/officeDocument/2006/relationships/customXml" Target="../ink/ink184.xml"/><Relationship Id="rId575" Type="http://schemas.openxmlformats.org/officeDocument/2006/relationships/image" Target="../media/image290.png"/><Relationship Id="rId228" Type="http://schemas.openxmlformats.org/officeDocument/2006/relationships/customXml" Target="../ink/ink114.xml"/><Relationship Id="rId435" Type="http://schemas.openxmlformats.org/officeDocument/2006/relationships/image" Target="../media/image220.png"/><Relationship Id="rId281" Type="http://schemas.openxmlformats.org/officeDocument/2006/relationships/image" Target="../media/image143.png"/><Relationship Id="rId502" Type="http://schemas.openxmlformats.org/officeDocument/2006/relationships/customXml" Target="../ink/ink251.xml"/><Relationship Id="rId76" Type="http://schemas.openxmlformats.org/officeDocument/2006/relationships/customXml" Target="../ink/ink38.xml"/><Relationship Id="rId141" Type="http://schemas.openxmlformats.org/officeDocument/2006/relationships/image" Target="../media/image73.png"/><Relationship Id="rId379" Type="http://schemas.openxmlformats.org/officeDocument/2006/relationships/image" Target="../media/image192.png"/><Relationship Id="rId7" Type="http://schemas.openxmlformats.org/officeDocument/2006/relationships/image" Target="../media/image6.png"/><Relationship Id="rId183" Type="http://schemas.openxmlformats.org/officeDocument/2006/relationships/image" Target="../media/image94.png"/><Relationship Id="rId239" Type="http://schemas.openxmlformats.org/officeDocument/2006/relationships/image" Target="../media/image122.png"/><Relationship Id="rId390" Type="http://schemas.openxmlformats.org/officeDocument/2006/relationships/customXml" Target="../ink/ink195.xml"/><Relationship Id="rId404" Type="http://schemas.openxmlformats.org/officeDocument/2006/relationships/customXml" Target="../ink/ink202.xml"/><Relationship Id="rId446" Type="http://schemas.openxmlformats.org/officeDocument/2006/relationships/customXml" Target="../ink/ink223.xml"/><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customXml" Target="../ink/ink244.xml"/><Relationship Id="rId45" Type="http://schemas.openxmlformats.org/officeDocument/2006/relationships/image" Target="../media/image25.png"/><Relationship Id="rId87" Type="http://schemas.openxmlformats.org/officeDocument/2006/relationships/image" Target="../media/image46.png"/><Relationship Id="rId110" Type="http://schemas.openxmlformats.org/officeDocument/2006/relationships/customXml" Target="../ink/ink55.xml"/><Relationship Id="rId348" Type="http://schemas.openxmlformats.org/officeDocument/2006/relationships/customXml" Target="../ink/ink174.xml"/><Relationship Id="rId513" Type="http://schemas.openxmlformats.org/officeDocument/2006/relationships/image" Target="../media/image259.png"/><Relationship Id="rId555" Type="http://schemas.openxmlformats.org/officeDocument/2006/relationships/image" Target="../media/image280.png"/><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image" Target="../media/image210.png"/><Relationship Id="rId457" Type="http://schemas.openxmlformats.org/officeDocument/2006/relationships/image" Target="../media/image231.png"/><Relationship Id="rId261" Type="http://schemas.openxmlformats.org/officeDocument/2006/relationships/image" Target="../media/image133.png"/><Relationship Id="rId499" Type="http://schemas.openxmlformats.org/officeDocument/2006/relationships/image" Target="../media/image252.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1.png"/><Relationship Id="rId359" Type="http://schemas.openxmlformats.org/officeDocument/2006/relationships/image" Target="../media/image182.png"/><Relationship Id="rId524" Type="http://schemas.openxmlformats.org/officeDocument/2006/relationships/customXml" Target="../ink/ink262.xml"/><Relationship Id="rId566" Type="http://schemas.openxmlformats.org/officeDocument/2006/relationships/customXml" Target="../ink/ink283.xml"/><Relationship Id="rId98" Type="http://schemas.openxmlformats.org/officeDocument/2006/relationships/customXml" Target="../ink/ink49.xml"/><Relationship Id="rId121" Type="http://schemas.openxmlformats.org/officeDocument/2006/relationships/image" Target="../media/image63.png"/><Relationship Id="rId163" Type="http://schemas.openxmlformats.org/officeDocument/2006/relationships/image" Target="../media/image84.png"/><Relationship Id="rId219" Type="http://schemas.openxmlformats.org/officeDocument/2006/relationships/image" Target="../media/image112.png"/><Relationship Id="rId370" Type="http://schemas.openxmlformats.org/officeDocument/2006/relationships/customXml" Target="../ink/ink185.xml"/><Relationship Id="rId426" Type="http://schemas.openxmlformats.org/officeDocument/2006/relationships/customXml" Target="../ink/ink213.xml"/><Relationship Id="rId230" Type="http://schemas.openxmlformats.org/officeDocument/2006/relationships/customXml" Target="../ink/ink115.xml"/><Relationship Id="rId468" Type="http://schemas.openxmlformats.org/officeDocument/2006/relationships/customXml" Target="../ink/ink234.xml"/><Relationship Id="rId25" Type="http://schemas.openxmlformats.org/officeDocument/2006/relationships/image" Target="../media/image15.png"/><Relationship Id="rId67" Type="http://schemas.openxmlformats.org/officeDocument/2006/relationships/image" Target="../media/image36.png"/><Relationship Id="rId272" Type="http://schemas.openxmlformats.org/officeDocument/2006/relationships/customXml" Target="../ink/ink136.xml"/><Relationship Id="rId328" Type="http://schemas.openxmlformats.org/officeDocument/2006/relationships/customXml" Target="../ink/ink164.xml"/><Relationship Id="rId535" Type="http://schemas.openxmlformats.org/officeDocument/2006/relationships/image" Target="../media/image270.png"/><Relationship Id="rId577" Type="http://schemas.openxmlformats.org/officeDocument/2006/relationships/image" Target="../media/image291.png"/><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3.png"/><Relationship Id="rId241" Type="http://schemas.openxmlformats.org/officeDocument/2006/relationships/image" Target="../media/image123.png"/><Relationship Id="rId437" Type="http://schemas.openxmlformats.org/officeDocument/2006/relationships/image" Target="../media/image221.png"/><Relationship Id="rId479" Type="http://schemas.openxmlformats.org/officeDocument/2006/relationships/image" Target="../media/image242.png"/><Relationship Id="rId36" Type="http://schemas.openxmlformats.org/officeDocument/2006/relationships/customXml" Target="../ink/ink18.xml"/><Relationship Id="rId283" Type="http://schemas.openxmlformats.org/officeDocument/2006/relationships/image" Target="../media/image144.png"/><Relationship Id="rId339" Type="http://schemas.openxmlformats.org/officeDocument/2006/relationships/image" Target="../media/image172.png"/><Relationship Id="rId490" Type="http://schemas.openxmlformats.org/officeDocument/2006/relationships/customXml" Target="../ink/ink245.xml"/><Relationship Id="rId504" Type="http://schemas.openxmlformats.org/officeDocument/2006/relationships/customXml" Target="../ink/ink252.xml"/><Relationship Id="rId546" Type="http://schemas.openxmlformats.org/officeDocument/2006/relationships/customXml" Target="../ink/ink273.xml"/><Relationship Id="rId78" Type="http://schemas.openxmlformats.org/officeDocument/2006/relationships/customXml" Target="../ink/ink39.xml"/><Relationship Id="rId101" Type="http://schemas.openxmlformats.org/officeDocument/2006/relationships/image" Target="../media/image53.png"/><Relationship Id="rId143" Type="http://schemas.openxmlformats.org/officeDocument/2006/relationships/image" Target="../media/image74.png"/><Relationship Id="rId185" Type="http://schemas.openxmlformats.org/officeDocument/2006/relationships/image" Target="../media/image95.png"/><Relationship Id="rId350" Type="http://schemas.openxmlformats.org/officeDocument/2006/relationships/customXml" Target="../ink/ink175.xml"/><Relationship Id="rId406" Type="http://schemas.openxmlformats.org/officeDocument/2006/relationships/customXml" Target="../ink/ink203.xml"/><Relationship Id="rId9" Type="http://schemas.openxmlformats.org/officeDocument/2006/relationships/image" Target="../media/image7.png"/><Relationship Id="rId210" Type="http://schemas.openxmlformats.org/officeDocument/2006/relationships/customXml" Target="../ink/ink105.xml"/><Relationship Id="rId392" Type="http://schemas.openxmlformats.org/officeDocument/2006/relationships/customXml" Target="../ink/ink196.xml"/><Relationship Id="rId448" Type="http://schemas.openxmlformats.org/officeDocument/2006/relationships/customXml" Target="../ink/ink224.xml"/><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515" Type="http://schemas.openxmlformats.org/officeDocument/2006/relationships/image" Target="../media/image260.png"/><Relationship Id="rId47" Type="http://schemas.openxmlformats.org/officeDocument/2006/relationships/image" Target="../media/image26.png"/><Relationship Id="rId89" Type="http://schemas.openxmlformats.org/officeDocument/2006/relationships/image" Target="../media/image47.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3.png"/><Relationship Id="rId557" Type="http://schemas.openxmlformats.org/officeDocument/2006/relationships/image" Target="../media/image281.png"/><Relationship Id="rId196" Type="http://schemas.openxmlformats.org/officeDocument/2006/relationships/customXml" Target="../ink/ink98.xml"/><Relationship Id="rId417" Type="http://schemas.openxmlformats.org/officeDocument/2006/relationships/image" Target="../media/image211.png"/><Relationship Id="rId459" Type="http://schemas.openxmlformats.org/officeDocument/2006/relationships/image" Target="../media/image232.png"/><Relationship Id="rId16" Type="http://schemas.openxmlformats.org/officeDocument/2006/relationships/customXml" Target="../ink/ink8.xml"/><Relationship Id="rId221" Type="http://schemas.openxmlformats.org/officeDocument/2006/relationships/image" Target="../media/image113.png"/><Relationship Id="rId263" Type="http://schemas.openxmlformats.org/officeDocument/2006/relationships/image" Target="../media/image134.png"/><Relationship Id="rId319" Type="http://schemas.openxmlformats.org/officeDocument/2006/relationships/image" Target="../media/image162.png"/><Relationship Id="rId470" Type="http://schemas.openxmlformats.org/officeDocument/2006/relationships/customXml" Target="../ink/ink235.xml"/><Relationship Id="rId526" Type="http://schemas.openxmlformats.org/officeDocument/2006/relationships/customXml" Target="../ink/ink263.xml"/><Relationship Id="rId58" Type="http://schemas.openxmlformats.org/officeDocument/2006/relationships/customXml" Target="../ink/ink29.xml"/><Relationship Id="rId123" Type="http://schemas.openxmlformats.org/officeDocument/2006/relationships/image" Target="../media/image64.png"/><Relationship Id="rId330" Type="http://schemas.openxmlformats.org/officeDocument/2006/relationships/customXml" Target="../ink/ink165.xml"/><Relationship Id="rId568" Type="http://schemas.openxmlformats.org/officeDocument/2006/relationships/customXml" Target="../ink/ink284.xml"/><Relationship Id="rId165" Type="http://schemas.openxmlformats.org/officeDocument/2006/relationships/image" Target="../media/image85.png"/><Relationship Id="rId372" Type="http://schemas.openxmlformats.org/officeDocument/2006/relationships/customXml" Target="../ink/ink186.xml"/><Relationship Id="rId428" Type="http://schemas.openxmlformats.org/officeDocument/2006/relationships/customXml" Target="../ink/ink214.xml"/><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image" Target="../media/image243.png"/><Relationship Id="rId27" Type="http://schemas.openxmlformats.org/officeDocument/2006/relationships/image" Target="../media/image16.png"/><Relationship Id="rId69" Type="http://schemas.openxmlformats.org/officeDocument/2006/relationships/image" Target="../media/image37.png"/><Relationship Id="rId134" Type="http://schemas.openxmlformats.org/officeDocument/2006/relationships/customXml" Target="../ink/ink67.xml"/><Relationship Id="rId537" Type="http://schemas.openxmlformats.org/officeDocument/2006/relationships/image" Target="../media/image271.png"/><Relationship Id="rId579" Type="http://schemas.openxmlformats.org/officeDocument/2006/relationships/image" Target="../media/image292.png"/><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3.png"/><Relationship Id="rId383" Type="http://schemas.openxmlformats.org/officeDocument/2006/relationships/image" Target="../media/image194.png"/><Relationship Id="rId439" Type="http://schemas.openxmlformats.org/officeDocument/2006/relationships/image" Target="../media/image222.png"/><Relationship Id="rId201" Type="http://schemas.openxmlformats.org/officeDocument/2006/relationships/image" Target="../media/image103.png"/><Relationship Id="rId243" Type="http://schemas.openxmlformats.org/officeDocument/2006/relationships/image" Target="../media/image124.png"/><Relationship Id="rId285" Type="http://schemas.openxmlformats.org/officeDocument/2006/relationships/image" Target="../media/image145.png"/><Relationship Id="rId450" Type="http://schemas.openxmlformats.org/officeDocument/2006/relationships/customXml" Target="../ink/ink225.xml"/><Relationship Id="rId506" Type="http://schemas.openxmlformats.org/officeDocument/2006/relationships/customXml" Target="../ink/ink253.xml"/><Relationship Id="rId38" Type="http://schemas.openxmlformats.org/officeDocument/2006/relationships/customXml" Target="../ink/ink19.xml"/><Relationship Id="rId103" Type="http://schemas.openxmlformats.org/officeDocument/2006/relationships/image" Target="../media/image54.png"/><Relationship Id="rId310" Type="http://schemas.openxmlformats.org/officeDocument/2006/relationships/customXml" Target="../ink/ink155.xml"/><Relationship Id="rId492" Type="http://schemas.openxmlformats.org/officeDocument/2006/relationships/customXml" Target="../ink/ink246.xml"/><Relationship Id="rId548" Type="http://schemas.openxmlformats.org/officeDocument/2006/relationships/customXml" Target="../ink/ink274.xml"/><Relationship Id="rId91" Type="http://schemas.openxmlformats.org/officeDocument/2006/relationships/image" Target="../media/image48.png"/><Relationship Id="rId145" Type="http://schemas.openxmlformats.org/officeDocument/2006/relationships/image" Target="../media/image75.png"/><Relationship Id="rId187" Type="http://schemas.openxmlformats.org/officeDocument/2006/relationships/image" Target="../media/image96.png"/><Relationship Id="rId352" Type="http://schemas.openxmlformats.org/officeDocument/2006/relationships/customXml" Target="../ink/ink176.xml"/><Relationship Id="rId394" Type="http://schemas.openxmlformats.org/officeDocument/2006/relationships/customXml" Target="../ink/ink197.xml"/><Relationship Id="rId408" Type="http://schemas.openxmlformats.org/officeDocument/2006/relationships/customXml" Target="../ink/ink204.xml"/><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27.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image" Target="../media/image233.png"/><Relationship Id="rId517" Type="http://schemas.openxmlformats.org/officeDocument/2006/relationships/image" Target="../media/image261.png"/><Relationship Id="rId559" Type="http://schemas.openxmlformats.org/officeDocument/2006/relationships/image" Target="../media/image282.png"/><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3.png"/><Relationship Id="rId363" Type="http://schemas.openxmlformats.org/officeDocument/2006/relationships/image" Target="../media/image184.png"/><Relationship Id="rId419" Type="http://schemas.openxmlformats.org/officeDocument/2006/relationships/image" Target="../media/image212.png"/><Relationship Id="rId570" Type="http://schemas.openxmlformats.org/officeDocument/2006/relationships/customXml" Target="../ink/ink285.xml"/><Relationship Id="rId223" Type="http://schemas.openxmlformats.org/officeDocument/2006/relationships/image" Target="../media/image114.png"/><Relationship Id="rId430" Type="http://schemas.openxmlformats.org/officeDocument/2006/relationships/customXml" Target="../ink/ink215.xml"/><Relationship Id="rId18" Type="http://schemas.openxmlformats.org/officeDocument/2006/relationships/customXml" Target="../ink/ink9.xml"/><Relationship Id="rId265" Type="http://schemas.openxmlformats.org/officeDocument/2006/relationships/image" Target="../media/image135.png"/><Relationship Id="rId472" Type="http://schemas.openxmlformats.org/officeDocument/2006/relationships/customXml" Target="../ink/ink236.xml"/><Relationship Id="rId528" Type="http://schemas.openxmlformats.org/officeDocument/2006/relationships/customXml" Target="../ink/ink264.xml"/><Relationship Id="rId125" Type="http://schemas.openxmlformats.org/officeDocument/2006/relationships/image" Target="../media/image65.png"/><Relationship Id="rId167" Type="http://schemas.openxmlformats.org/officeDocument/2006/relationships/image" Target="../media/image86.png"/><Relationship Id="rId332" Type="http://schemas.openxmlformats.org/officeDocument/2006/relationships/customXml" Target="../ink/ink166.xml"/><Relationship Id="rId374" Type="http://schemas.openxmlformats.org/officeDocument/2006/relationships/customXml" Target="../ink/ink187.xml"/><Relationship Id="rId581" Type="http://schemas.openxmlformats.org/officeDocument/2006/relationships/image" Target="../media/image293.png"/><Relationship Id="rId71" Type="http://schemas.openxmlformats.org/officeDocument/2006/relationships/image" Target="../media/image38.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76" Type="http://schemas.openxmlformats.org/officeDocument/2006/relationships/customXml" Target="../ink/ink138.xml"/><Relationship Id="rId441" Type="http://schemas.openxmlformats.org/officeDocument/2006/relationships/image" Target="../media/image223.png"/><Relationship Id="rId483" Type="http://schemas.openxmlformats.org/officeDocument/2006/relationships/image" Target="../media/image244.png"/><Relationship Id="rId539" Type="http://schemas.openxmlformats.org/officeDocument/2006/relationships/image" Target="../media/image272.png"/><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3.png"/><Relationship Id="rId343" Type="http://schemas.openxmlformats.org/officeDocument/2006/relationships/image" Target="../media/image174.png"/><Relationship Id="rId550" Type="http://schemas.openxmlformats.org/officeDocument/2006/relationships/customXml" Target="../ink/ink275.xml"/><Relationship Id="rId82" Type="http://schemas.openxmlformats.org/officeDocument/2006/relationships/customXml" Target="../ink/ink41.xml"/><Relationship Id="rId203" Type="http://schemas.openxmlformats.org/officeDocument/2006/relationships/image" Target="../media/image104.png"/><Relationship Id="rId385" Type="http://schemas.openxmlformats.org/officeDocument/2006/relationships/image" Target="../media/image195.png"/><Relationship Id="rId245" Type="http://schemas.openxmlformats.org/officeDocument/2006/relationships/image" Target="../media/image125.png"/><Relationship Id="rId287" Type="http://schemas.openxmlformats.org/officeDocument/2006/relationships/image" Target="../media/image146.png"/><Relationship Id="rId410" Type="http://schemas.openxmlformats.org/officeDocument/2006/relationships/customXml" Target="../ink/ink205.xml"/><Relationship Id="rId452" Type="http://schemas.openxmlformats.org/officeDocument/2006/relationships/customXml" Target="../ink/ink226.xml"/><Relationship Id="rId494" Type="http://schemas.openxmlformats.org/officeDocument/2006/relationships/customXml" Target="../ink/ink247.xml"/><Relationship Id="rId508" Type="http://schemas.openxmlformats.org/officeDocument/2006/relationships/customXml" Target="../ink/ink254.xml"/><Relationship Id="rId105" Type="http://schemas.openxmlformats.org/officeDocument/2006/relationships/image" Target="../media/image55.png"/><Relationship Id="rId147" Type="http://schemas.openxmlformats.org/officeDocument/2006/relationships/image" Target="../media/image76.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28.png"/><Relationship Id="rId93" Type="http://schemas.openxmlformats.org/officeDocument/2006/relationships/image" Target="../media/image49.png"/><Relationship Id="rId189" Type="http://schemas.openxmlformats.org/officeDocument/2006/relationships/image" Target="../media/image97.png"/><Relationship Id="rId396" Type="http://schemas.openxmlformats.org/officeDocument/2006/relationships/customXml" Target="../ink/ink198.xml"/><Relationship Id="rId561" Type="http://schemas.openxmlformats.org/officeDocument/2006/relationships/image" Target="../media/image283.png"/><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image" Target="../media/image213.png"/><Relationship Id="rId463" Type="http://schemas.openxmlformats.org/officeDocument/2006/relationships/image" Target="../media/image234.png"/><Relationship Id="rId519" Type="http://schemas.openxmlformats.org/officeDocument/2006/relationships/image" Target="../media/image262.png"/><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4.png"/><Relationship Id="rId530" Type="http://schemas.openxmlformats.org/officeDocument/2006/relationships/customXml" Target="../ink/ink265.xml"/><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85.png"/><Relationship Id="rId572" Type="http://schemas.openxmlformats.org/officeDocument/2006/relationships/customXml" Target="../ink/ink286.xml"/><Relationship Id="rId225" Type="http://schemas.openxmlformats.org/officeDocument/2006/relationships/image" Target="../media/image115.png"/><Relationship Id="rId267" Type="http://schemas.openxmlformats.org/officeDocument/2006/relationships/image" Target="../media/image136.png"/><Relationship Id="rId432" Type="http://schemas.openxmlformats.org/officeDocument/2006/relationships/customXml" Target="../ink/ink216.xml"/><Relationship Id="rId474" Type="http://schemas.openxmlformats.org/officeDocument/2006/relationships/customXml" Target="../ink/ink237.xml"/><Relationship Id="rId127" Type="http://schemas.openxmlformats.org/officeDocument/2006/relationships/image" Target="../media/image66.png"/><Relationship Id="rId31" Type="http://schemas.openxmlformats.org/officeDocument/2006/relationships/image" Target="../media/image18.png"/><Relationship Id="rId73" Type="http://schemas.openxmlformats.org/officeDocument/2006/relationships/image" Target="../media/image39.png"/><Relationship Id="rId169" Type="http://schemas.openxmlformats.org/officeDocument/2006/relationships/image" Target="../media/image87.png"/><Relationship Id="rId334" Type="http://schemas.openxmlformats.org/officeDocument/2006/relationships/customXml" Target="../ink/ink167.xml"/><Relationship Id="rId376" Type="http://schemas.openxmlformats.org/officeDocument/2006/relationships/customXml" Target="../ink/ink188.xml"/><Relationship Id="rId541" Type="http://schemas.openxmlformats.org/officeDocument/2006/relationships/image" Target="../media/image273.png"/><Relationship Id="rId583" Type="http://schemas.openxmlformats.org/officeDocument/2006/relationships/image" Target="../media/image294.png"/><Relationship Id="rId4" Type="http://schemas.openxmlformats.org/officeDocument/2006/relationships/customXml" Target="../ink/ink2.xml"/><Relationship Id="rId180" Type="http://schemas.openxmlformats.org/officeDocument/2006/relationships/customXml" Target="../ink/ink90.xml"/><Relationship Id="rId236" Type="http://schemas.openxmlformats.org/officeDocument/2006/relationships/customXml" Target="../ink/ink118.xml"/><Relationship Id="rId278" Type="http://schemas.openxmlformats.org/officeDocument/2006/relationships/customXml" Target="../ink/ink139.xml"/><Relationship Id="rId401" Type="http://schemas.openxmlformats.org/officeDocument/2006/relationships/image" Target="../media/image203.png"/><Relationship Id="rId443" Type="http://schemas.openxmlformats.org/officeDocument/2006/relationships/image" Target="../media/image224.png"/><Relationship Id="rId303" Type="http://schemas.openxmlformats.org/officeDocument/2006/relationships/image" Target="../media/image154.png"/><Relationship Id="rId485" Type="http://schemas.openxmlformats.org/officeDocument/2006/relationships/image" Target="../media/image245.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5.png"/><Relationship Id="rId387" Type="http://schemas.openxmlformats.org/officeDocument/2006/relationships/image" Target="../media/image196.png"/><Relationship Id="rId510" Type="http://schemas.openxmlformats.org/officeDocument/2006/relationships/customXml" Target="../ink/ink255.xml"/><Relationship Id="rId552" Type="http://schemas.openxmlformats.org/officeDocument/2006/relationships/customXml" Target="../ink/ink276.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412" Type="http://schemas.openxmlformats.org/officeDocument/2006/relationships/customXml" Target="../ink/ink206.xml"/><Relationship Id="rId107" Type="http://schemas.openxmlformats.org/officeDocument/2006/relationships/image" Target="../media/image56.png"/><Relationship Id="rId289" Type="http://schemas.openxmlformats.org/officeDocument/2006/relationships/image" Target="../media/image147.png"/><Relationship Id="rId454" Type="http://schemas.openxmlformats.org/officeDocument/2006/relationships/customXml" Target="../ink/ink227.xml"/><Relationship Id="rId496" Type="http://schemas.openxmlformats.org/officeDocument/2006/relationships/customXml" Target="../ink/ink248.xml"/><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customXml" Target="../ink/ink199.xml"/><Relationship Id="rId521" Type="http://schemas.openxmlformats.org/officeDocument/2006/relationships/image" Target="../media/image263.png"/><Relationship Id="rId563" Type="http://schemas.openxmlformats.org/officeDocument/2006/relationships/image" Target="../media/image284.png"/><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image" Target="../media/image214.png"/><Relationship Id="rId258" Type="http://schemas.openxmlformats.org/officeDocument/2006/relationships/customXml" Target="../ink/ink129.xml"/><Relationship Id="rId465" Type="http://schemas.openxmlformats.org/officeDocument/2006/relationships/image" Target="../media/image235.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5.png"/><Relationship Id="rId367" Type="http://schemas.openxmlformats.org/officeDocument/2006/relationships/image" Target="../media/image186.png"/><Relationship Id="rId532" Type="http://schemas.openxmlformats.org/officeDocument/2006/relationships/customXml" Target="../ink/ink266.xml"/><Relationship Id="rId574" Type="http://schemas.openxmlformats.org/officeDocument/2006/relationships/customXml" Target="../ink/ink287.xml"/><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434" Type="http://schemas.openxmlformats.org/officeDocument/2006/relationships/customXml" Target="../ink/ink217.xml"/><Relationship Id="rId476" Type="http://schemas.openxmlformats.org/officeDocument/2006/relationships/customXml" Target="../ink/ink238.xml"/><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336" Type="http://schemas.openxmlformats.org/officeDocument/2006/relationships/customXml" Target="../ink/ink168.xml"/><Relationship Id="rId501" Type="http://schemas.openxmlformats.org/officeDocument/2006/relationships/image" Target="../media/image253.png"/><Relationship Id="rId543" Type="http://schemas.openxmlformats.org/officeDocument/2006/relationships/image" Target="../media/image274.png"/><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image" Target="../media/image204.png"/><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image" Target="../media/image225.png"/><Relationship Id="rId487" Type="http://schemas.openxmlformats.org/officeDocument/2006/relationships/image" Target="../media/image246.png"/><Relationship Id="rId291" Type="http://schemas.openxmlformats.org/officeDocument/2006/relationships/image" Target="../media/image148.png"/><Relationship Id="rId305" Type="http://schemas.openxmlformats.org/officeDocument/2006/relationships/image" Target="../media/image155.png"/><Relationship Id="rId347" Type="http://schemas.openxmlformats.org/officeDocument/2006/relationships/image" Target="../media/image176.png"/><Relationship Id="rId512" Type="http://schemas.openxmlformats.org/officeDocument/2006/relationships/customXml" Target="../ink/ink256.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389" Type="http://schemas.openxmlformats.org/officeDocument/2006/relationships/image" Target="../media/image197.png"/><Relationship Id="rId554" Type="http://schemas.openxmlformats.org/officeDocument/2006/relationships/customXml" Target="../ink/ink277.xml"/><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414" Type="http://schemas.openxmlformats.org/officeDocument/2006/relationships/customXml" Target="../ink/ink207.xml"/><Relationship Id="rId456" Type="http://schemas.openxmlformats.org/officeDocument/2006/relationships/customXml" Target="../ink/ink228.xml"/><Relationship Id="rId498" Type="http://schemas.openxmlformats.org/officeDocument/2006/relationships/customXml" Target="../ink/ink249.xml"/><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 Id="rId523" Type="http://schemas.openxmlformats.org/officeDocument/2006/relationships/image" Target="../media/image264.png"/><Relationship Id="rId55" Type="http://schemas.openxmlformats.org/officeDocument/2006/relationships/image" Target="../media/image30.png"/><Relationship Id="rId97" Type="http://schemas.openxmlformats.org/officeDocument/2006/relationships/image" Target="../media/image51.png"/><Relationship Id="rId120" Type="http://schemas.openxmlformats.org/officeDocument/2006/relationships/customXml" Target="../ink/ink60.xml"/><Relationship Id="rId358" Type="http://schemas.openxmlformats.org/officeDocument/2006/relationships/customXml" Target="../ink/ink179.xml"/><Relationship Id="rId565" Type="http://schemas.openxmlformats.org/officeDocument/2006/relationships/image" Target="../media/image285.png"/><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image" Target="../media/image215.png"/><Relationship Id="rId467" Type="http://schemas.openxmlformats.org/officeDocument/2006/relationships/image" Target="../media/image236.png"/><Relationship Id="rId271" Type="http://schemas.openxmlformats.org/officeDocument/2006/relationships/image" Target="../media/image138.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68.png"/><Relationship Id="rId327" Type="http://schemas.openxmlformats.org/officeDocument/2006/relationships/image" Target="../media/image166.png"/><Relationship Id="rId369" Type="http://schemas.openxmlformats.org/officeDocument/2006/relationships/image" Target="../media/image187.png"/><Relationship Id="rId534" Type="http://schemas.openxmlformats.org/officeDocument/2006/relationships/customXml" Target="../ink/ink267.xml"/><Relationship Id="rId576" Type="http://schemas.openxmlformats.org/officeDocument/2006/relationships/customXml" Target="../ink/ink288.xml"/><Relationship Id="rId173" Type="http://schemas.openxmlformats.org/officeDocument/2006/relationships/image" Target="../media/image89.png"/><Relationship Id="rId229" Type="http://schemas.openxmlformats.org/officeDocument/2006/relationships/image" Target="../media/image117.png"/><Relationship Id="rId380" Type="http://schemas.openxmlformats.org/officeDocument/2006/relationships/customXml" Target="../ink/ink190.xml"/><Relationship Id="rId436" Type="http://schemas.openxmlformats.org/officeDocument/2006/relationships/customXml" Target="../ink/ink218.xml"/><Relationship Id="rId240" Type="http://schemas.openxmlformats.org/officeDocument/2006/relationships/customXml" Target="../ink/ink120.xml"/><Relationship Id="rId478" Type="http://schemas.openxmlformats.org/officeDocument/2006/relationships/customXml" Target="../ink/ink239.xml"/><Relationship Id="rId35" Type="http://schemas.openxmlformats.org/officeDocument/2006/relationships/image" Target="../media/image20.png"/><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503" Type="http://schemas.openxmlformats.org/officeDocument/2006/relationships/image" Target="../media/image254.png"/><Relationship Id="rId545" Type="http://schemas.openxmlformats.org/officeDocument/2006/relationships/image" Target="../media/image275.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image" Target="../media/image198.png"/><Relationship Id="rId405" Type="http://schemas.openxmlformats.org/officeDocument/2006/relationships/image" Target="../media/image205.png"/><Relationship Id="rId447" Type="http://schemas.openxmlformats.org/officeDocument/2006/relationships/image" Target="../media/image226.png"/><Relationship Id="rId251" Type="http://schemas.openxmlformats.org/officeDocument/2006/relationships/image" Target="../media/image128.png"/><Relationship Id="rId489" Type="http://schemas.openxmlformats.org/officeDocument/2006/relationships/image" Target="../media/image247.png"/><Relationship Id="rId46" Type="http://schemas.openxmlformats.org/officeDocument/2006/relationships/customXml" Target="../ink/ink23.xml"/><Relationship Id="rId293" Type="http://schemas.openxmlformats.org/officeDocument/2006/relationships/image" Target="../media/image149.png"/><Relationship Id="rId307" Type="http://schemas.openxmlformats.org/officeDocument/2006/relationships/image" Target="../media/image156.png"/><Relationship Id="rId349" Type="http://schemas.openxmlformats.org/officeDocument/2006/relationships/image" Target="../media/image177.png"/><Relationship Id="rId514" Type="http://schemas.openxmlformats.org/officeDocument/2006/relationships/customXml" Target="../ink/ink257.xml"/><Relationship Id="rId556" Type="http://schemas.openxmlformats.org/officeDocument/2006/relationships/customXml" Target="../ink/ink278.xml"/><Relationship Id="rId88" Type="http://schemas.openxmlformats.org/officeDocument/2006/relationships/customXml" Target="../ink/ink44.xml"/><Relationship Id="rId111" Type="http://schemas.openxmlformats.org/officeDocument/2006/relationships/image" Target="../media/image58.png"/><Relationship Id="rId153" Type="http://schemas.openxmlformats.org/officeDocument/2006/relationships/image" Target="../media/image79.png"/><Relationship Id="rId195" Type="http://schemas.openxmlformats.org/officeDocument/2006/relationships/image" Target="../media/image100.png"/><Relationship Id="rId209" Type="http://schemas.openxmlformats.org/officeDocument/2006/relationships/image" Target="../media/image107.png"/><Relationship Id="rId360" Type="http://schemas.openxmlformats.org/officeDocument/2006/relationships/customXml" Target="../ink/ink180.xml"/><Relationship Id="rId416" Type="http://schemas.openxmlformats.org/officeDocument/2006/relationships/customXml" Target="../ink/ink208.xml"/><Relationship Id="rId220" Type="http://schemas.openxmlformats.org/officeDocument/2006/relationships/customXml" Target="../ink/ink110.xml"/><Relationship Id="rId458" Type="http://schemas.openxmlformats.org/officeDocument/2006/relationships/customXml" Target="../ink/ink229.xml"/><Relationship Id="rId15" Type="http://schemas.openxmlformats.org/officeDocument/2006/relationships/image" Target="../media/image10.png"/><Relationship Id="rId57" Type="http://schemas.openxmlformats.org/officeDocument/2006/relationships/image" Target="../media/image31.png"/><Relationship Id="rId262" Type="http://schemas.openxmlformats.org/officeDocument/2006/relationships/customXml" Target="../ink/ink131.xml"/><Relationship Id="rId318" Type="http://schemas.openxmlformats.org/officeDocument/2006/relationships/customXml" Target="../ink/ink159.xml"/><Relationship Id="rId525" Type="http://schemas.openxmlformats.org/officeDocument/2006/relationships/image" Target="../media/image265.png"/><Relationship Id="rId567" Type="http://schemas.openxmlformats.org/officeDocument/2006/relationships/image" Target="../media/image286.png"/><Relationship Id="rId99" Type="http://schemas.openxmlformats.org/officeDocument/2006/relationships/image" Target="../media/image52.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88.png"/><Relationship Id="rId427" Type="http://schemas.openxmlformats.org/officeDocument/2006/relationships/image" Target="../media/image216.png"/><Relationship Id="rId469" Type="http://schemas.openxmlformats.org/officeDocument/2006/relationships/image" Target="../media/image237.png"/><Relationship Id="rId26" Type="http://schemas.openxmlformats.org/officeDocument/2006/relationships/customXml" Target="../ink/ink13.xml"/><Relationship Id="rId231" Type="http://schemas.openxmlformats.org/officeDocument/2006/relationships/image" Target="../media/image118.png"/><Relationship Id="rId273" Type="http://schemas.openxmlformats.org/officeDocument/2006/relationships/image" Target="../media/image139.png"/><Relationship Id="rId329" Type="http://schemas.openxmlformats.org/officeDocument/2006/relationships/image" Target="../media/image167.png"/><Relationship Id="rId480" Type="http://schemas.openxmlformats.org/officeDocument/2006/relationships/customXml" Target="../ink/ink240.xml"/><Relationship Id="rId536" Type="http://schemas.openxmlformats.org/officeDocument/2006/relationships/customXml" Target="../ink/ink268.xml"/><Relationship Id="rId68" Type="http://schemas.openxmlformats.org/officeDocument/2006/relationships/customXml" Target="../ink/ink34.xml"/><Relationship Id="rId133" Type="http://schemas.openxmlformats.org/officeDocument/2006/relationships/image" Target="../media/image69.png"/><Relationship Id="rId175" Type="http://schemas.openxmlformats.org/officeDocument/2006/relationships/image" Target="../media/image90.png"/><Relationship Id="rId340" Type="http://schemas.openxmlformats.org/officeDocument/2006/relationships/customXml" Target="../ink/ink170.xml"/><Relationship Id="rId578" Type="http://schemas.openxmlformats.org/officeDocument/2006/relationships/customXml" Target="../ink/ink289.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customXml" Target="../ink/ink219.xml"/><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image" Target="../media/image248.png"/><Relationship Id="rId505" Type="http://schemas.openxmlformats.org/officeDocument/2006/relationships/image" Target="../media/image255.png"/><Relationship Id="rId37" Type="http://schemas.openxmlformats.org/officeDocument/2006/relationships/image" Target="../media/image21.png"/><Relationship Id="rId79" Type="http://schemas.openxmlformats.org/officeDocument/2006/relationships/image" Target="../media/image42.png"/><Relationship Id="rId102" Type="http://schemas.openxmlformats.org/officeDocument/2006/relationships/customXml" Target="../ink/ink51.xml"/><Relationship Id="rId144" Type="http://schemas.openxmlformats.org/officeDocument/2006/relationships/customXml" Target="../ink/ink72.xml"/><Relationship Id="rId547" Type="http://schemas.openxmlformats.org/officeDocument/2006/relationships/image" Target="../media/image276.png"/><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78.png"/><Relationship Id="rId393" Type="http://schemas.openxmlformats.org/officeDocument/2006/relationships/image" Target="../media/image199.png"/><Relationship Id="rId407" Type="http://schemas.openxmlformats.org/officeDocument/2006/relationships/image" Target="../media/image206.png"/><Relationship Id="rId449" Type="http://schemas.openxmlformats.org/officeDocument/2006/relationships/image" Target="../media/image227.png"/><Relationship Id="rId211" Type="http://schemas.openxmlformats.org/officeDocument/2006/relationships/image" Target="../media/image108.png"/><Relationship Id="rId253" Type="http://schemas.openxmlformats.org/officeDocument/2006/relationships/image" Target="../media/image129.png"/><Relationship Id="rId295" Type="http://schemas.openxmlformats.org/officeDocument/2006/relationships/image" Target="../media/image150.png"/><Relationship Id="rId309" Type="http://schemas.openxmlformats.org/officeDocument/2006/relationships/image" Target="../media/image157.png"/><Relationship Id="rId460" Type="http://schemas.openxmlformats.org/officeDocument/2006/relationships/customXml" Target="../ink/ink230.xml"/><Relationship Id="rId516" Type="http://schemas.openxmlformats.org/officeDocument/2006/relationships/customXml" Target="../ink/ink258.xml"/><Relationship Id="rId48" Type="http://schemas.openxmlformats.org/officeDocument/2006/relationships/customXml" Target="../ink/ink24.xml"/><Relationship Id="rId113" Type="http://schemas.openxmlformats.org/officeDocument/2006/relationships/image" Target="../media/image59.png"/><Relationship Id="rId320" Type="http://schemas.openxmlformats.org/officeDocument/2006/relationships/customXml" Target="../ink/ink160.xml"/><Relationship Id="rId558" Type="http://schemas.openxmlformats.org/officeDocument/2006/relationships/customXml" Target="../ink/ink279.xml"/><Relationship Id="rId155" Type="http://schemas.openxmlformats.org/officeDocument/2006/relationships/image" Target="../media/image80.png"/><Relationship Id="rId197" Type="http://schemas.openxmlformats.org/officeDocument/2006/relationships/image" Target="../media/image101.png"/><Relationship Id="rId362" Type="http://schemas.openxmlformats.org/officeDocument/2006/relationships/customXml" Target="../ink/ink181.xml"/><Relationship Id="rId418" Type="http://schemas.openxmlformats.org/officeDocument/2006/relationships/customXml" Target="../ink/ink209.xml"/><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image" Target="../media/image238.png"/><Relationship Id="rId17" Type="http://schemas.openxmlformats.org/officeDocument/2006/relationships/image" Target="../media/image11.png"/><Relationship Id="rId59" Type="http://schemas.openxmlformats.org/officeDocument/2006/relationships/image" Target="../media/image32.png"/><Relationship Id="rId124" Type="http://schemas.openxmlformats.org/officeDocument/2006/relationships/customXml" Target="../ink/ink62.xml"/><Relationship Id="rId527" Type="http://schemas.openxmlformats.org/officeDocument/2006/relationships/image" Target="../media/image266.png"/><Relationship Id="rId569" Type="http://schemas.openxmlformats.org/officeDocument/2006/relationships/image" Target="../media/image287.png"/><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68.png"/><Relationship Id="rId373" Type="http://schemas.openxmlformats.org/officeDocument/2006/relationships/image" Target="../media/image189.png"/><Relationship Id="rId429" Type="http://schemas.openxmlformats.org/officeDocument/2006/relationships/image" Target="../media/image217.png"/><Relationship Id="rId580" Type="http://schemas.openxmlformats.org/officeDocument/2006/relationships/customXml" Target="../ink/ink290.xml"/><Relationship Id="rId1" Type="http://schemas.openxmlformats.org/officeDocument/2006/relationships/slideLayout" Target="../slideLayouts/slideLayout2.xml"/><Relationship Id="rId233" Type="http://schemas.openxmlformats.org/officeDocument/2006/relationships/image" Target="../media/image119.png"/><Relationship Id="rId440" Type="http://schemas.openxmlformats.org/officeDocument/2006/relationships/customXml" Target="../ink/ink220.xml"/><Relationship Id="rId28" Type="http://schemas.openxmlformats.org/officeDocument/2006/relationships/customXml" Target="../ink/ink14.xml"/><Relationship Id="rId275" Type="http://schemas.openxmlformats.org/officeDocument/2006/relationships/image" Target="../media/image140.png"/><Relationship Id="rId300" Type="http://schemas.openxmlformats.org/officeDocument/2006/relationships/customXml" Target="../ink/ink150.xml"/><Relationship Id="rId482" Type="http://schemas.openxmlformats.org/officeDocument/2006/relationships/customXml" Target="../ink/ink241.xml"/><Relationship Id="rId538" Type="http://schemas.openxmlformats.org/officeDocument/2006/relationships/customXml" Target="../ink/ink269.xml"/><Relationship Id="rId81" Type="http://schemas.openxmlformats.org/officeDocument/2006/relationships/image" Target="../media/image43.png"/><Relationship Id="rId135" Type="http://schemas.openxmlformats.org/officeDocument/2006/relationships/image" Target="../media/image70.png"/><Relationship Id="rId177" Type="http://schemas.openxmlformats.org/officeDocument/2006/relationships/image" Target="../media/image91.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2.png"/><Relationship Id="rId286" Type="http://schemas.openxmlformats.org/officeDocument/2006/relationships/customXml" Target="../ink/ink143.xml"/><Relationship Id="rId451" Type="http://schemas.openxmlformats.org/officeDocument/2006/relationships/image" Target="../media/image228.png"/><Relationship Id="rId493" Type="http://schemas.openxmlformats.org/officeDocument/2006/relationships/image" Target="../media/image249.png"/><Relationship Id="rId507" Type="http://schemas.openxmlformats.org/officeDocument/2006/relationships/image" Target="../media/image256.png"/><Relationship Id="rId549" Type="http://schemas.openxmlformats.org/officeDocument/2006/relationships/image" Target="../media/image277.png"/><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58.png"/><Relationship Id="rId353" Type="http://schemas.openxmlformats.org/officeDocument/2006/relationships/image" Target="../media/image179.png"/><Relationship Id="rId395" Type="http://schemas.openxmlformats.org/officeDocument/2006/relationships/image" Target="../media/image200.png"/><Relationship Id="rId409" Type="http://schemas.openxmlformats.org/officeDocument/2006/relationships/image" Target="../media/image207.png"/><Relationship Id="rId560" Type="http://schemas.openxmlformats.org/officeDocument/2006/relationships/customXml" Target="../ink/ink280.xml"/><Relationship Id="rId92" Type="http://schemas.openxmlformats.org/officeDocument/2006/relationships/customXml" Target="../ink/ink46.xml"/><Relationship Id="rId213" Type="http://schemas.openxmlformats.org/officeDocument/2006/relationships/image" Target="../media/image109.png"/><Relationship Id="rId420" Type="http://schemas.openxmlformats.org/officeDocument/2006/relationships/customXml" Target="../ink/ink210.xml"/><Relationship Id="rId255" Type="http://schemas.openxmlformats.org/officeDocument/2006/relationships/image" Target="../media/image130.png"/><Relationship Id="rId297" Type="http://schemas.openxmlformats.org/officeDocument/2006/relationships/image" Target="../media/image151.png"/><Relationship Id="rId462" Type="http://schemas.openxmlformats.org/officeDocument/2006/relationships/customXml" Target="../ink/ink231.xml"/><Relationship Id="rId518" Type="http://schemas.openxmlformats.org/officeDocument/2006/relationships/customXml" Target="../ink/ink259.xml"/><Relationship Id="rId115" Type="http://schemas.openxmlformats.org/officeDocument/2006/relationships/image" Target="../media/image60.png"/><Relationship Id="rId157" Type="http://schemas.openxmlformats.org/officeDocument/2006/relationships/image" Target="../media/image81.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3.png"/><Relationship Id="rId199" Type="http://schemas.openxmlformats.org/officeDocument/2006/relationships/image" Target="../media/image102.png"/><Relationship Id="rId571" Type="http://schemas.openxmlformats.org/officeDocument/2006/relationships/image" Target="../media/image288.png"/><Relationship Id="rId19" Type="http://schemas.openxmlformats.org/officeDocument/2006/relationships/image" Target="../media/image12.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image" Target="../media/image218.png"/><Relationship Id="rId473" Type="http://schemas.openxmlformats.org/officeDocument/2006/relationships/image" Target="../media/image239.png"/><Relationship Id="rId529" Type="http://schemas.openxmlformats.org/officeDocument/2006/relationships/image" Target="../media/image267.png"/><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69.png"/><Relationship Id="rId540" Type="http://schemas.openxmlformats.org/officeDocument/2006/relationships/customXml" Target="../ink/ink270.xml"/><Relationship Id="rId72" Type="http://schemas.openxmlformats.org/officeDocument/2006/relationships/customXml" Target="../ink/ink36.xml"/><Relationship Id="rId375" Type="http://schemas.openxmlformats.org/officeDocument/2006/relationships/image" Target="../media/image190.png"/><Relationship Id="rId582" Type="http://schemas.openxmlformats.org/officeDocument/2006/relationships/customXml" Target="../ink/ink291.xml"/><Relationship Id="rId3" Type="http://schemas.openxmlformats.org/officeDocument/2006/relationships/image" Target="../media/image4.png"/><Relationship Id="rId235" Type="http://schemas.openxmlformats.org/officeDocument/2006/relationships/image" Target="../media/image120.png"/><Relationship Id="rId277" Type="http://schemas.openxmlformats.org/officeDocument/2006/relationships/image" Target="../media/image141.png"/><Relationship Id="rId400" Type="http://schemas.openxmlformats.org/officeDocument/2006/relationships/customXml" Target="../ink/ink200.xml"/><Relationship Id="rId442" Type="http://schemas.openxmlformats.org/officeDocument/2006/relationships/customXml" Target="../ink/ink221.xml"/><Relationship Id="rId484" Type="http://schemas.openxmlformats.org/officeDocument/2006/relationships/customXml" Target="../ink/ink242.xml"/><Relationship Id="rId137" Type="http://schemas.openxmlformats.org/officeDocument/2006/relationships/image" Target="../media/image71.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23.png"/><Relationship Id="rId83" Type="http://schemas.openxmlformats.org/officeDocument/2006/relationships/image" Target="../media/image44.png"/><Relationship Id="rId179" Type="http://schemas.openxmlformats.org/officeDocument/2006/relationships/image" Target="../media/image92.png"/><Relationship Id="rId386" Type="http://schemas.openxmlformats.org/officeDocument/2006/relationships/customXml" Target="../ink/ink193.xml"/><Relationship Id="rId551" Type="http://schemas.openxmlformats.org/officeDocument/2006/relationships/image" Target="../media/image278.png"/><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image" Target="../media/image208.png"/><Relationship Id="rId453" Type="http://schemas.openxmlformats.org/officeDocument/2006/relationships/image" Target="../media/image229.png"/><Relationship Id="rId509" Type="http://schemas.openxmlformats.org/officeDocument/2006/relationships/image" Target="../media/image257.png"/><Relationship Id="rId106" Type="http://schemas.openxmlformats.org/officeDocument/2006/relationships/customXml" Target="../ink/ink53.xml"/><Relationship Id="rId313" Type="http://schemas.openxmlformats.org/officeDocument/2006/relationships/image" Target="../media/image159.png"/><Relationship Id="rId495" Type="http://schemas.openxmlformats.org/officeDocument/2006/relationships/image" Target="../media/image250.png"/><Relationship Id="rId10" Type="http://schemas.openxmlformats.org/officeDocument/2006/relationships/customXml" Target="../ink/ink5.xml"/><Relationship Id="rId52" Type="http://schemas.openxmlformats.org/officeDocument/2006/relationships/customXml" Target="../ink/ink26.xml"/><Relationship Id="rId94" Type="http://schemas.openxmlformats.org/officeDocument/2006/relationships/customXml" Target="../ink/ink47.xml"/><Relationship Id="rId148" Type="http://schemas.openxmlformats.org/officeDocument/2006/relationships/customXml" Target="../ink/ink74.xml"/><Relationship Id="rId355" Type="http://schemas.openxmlformats.org/officeDocument/2006/relationships/image" Target="../media/image180.png"/><Relationship Id="rId397" Type="http://schemas.openxmlformats.org/officeDocument/2006/relationships/image" Target="../media/image201.png"/><Relationship Id="rId520" Type="http://schemas.openxmlformats.org/officeDocument/2006/relationships/customXml" Target="../ink/ink260.xml"/><Relationship Id="rId562" Type="http://schemas.openxmlformats.org/officeDocument/2006/relationships/customXml" Target="../ink/ink281.xml"/><Relationship Id="rId215" Type="http://schemas.openxmlformats.org/officeDocument/2006/relationships/image" Target="../media/image110.png"/><Relationship Id="rId257" Type="http://schemas.openxmlformats.org/officeDocument/2006/relationships/image" Target="../media/image131.png"/><Relationship Id="rId422" Type="http://schemas.openxmlformats.org/officeDocument/2006/relationships/customXml" Target="../ink/ink211.xml"/><Relationship Id="rId464" Type="http://schemas.openxmlformats.org/officeDocument/2006/relationships/customXml" Target="../ink/ink232.xml"/><Relationship Id="rId299" Type="http://schemas.openxmlformats.org/officeDocument/2006/relationships/image" Target="../media/image152.png"/><Relationship Id="rId63" Type="http://schemas.openxmlformats.org/officeDocument/2006/relationships/image" Target="../media/image34.png"/><Relationship Id="rId159" Type="http://schemas.openxmlformats.org/officeDocument/2006/relationships/image" Target="../media/image82.png"/><Relationship Id="rId366" Type="http://schemas.openxmlformats.org/officeDocument/2006/relationships/customXml" Target="../ink/ink183.xml"/><Relationship Id="rId573" Type="http://schemas.openxmlformats.org/officeDocument/2006/relationships/image" Target="../media/image289.png"/><Relationship Id="rId226" Type="http://schemas.openxmlformats.org/officeDocument/2006/relationships/customXml" Target="../ink/ink113.xml"/><Relationship Id="rId433" Type="http://schemas.openxmlformats.org/officeDocument/2006/relationships/image" Target="../media/image219.png"/><Relationship Id="rId74" Type="http://schemas.openxmlformats.org/officeDocument/2006/relationships/customXml" Target="../ink/ink37.xml"/><Relationship Id="rId377" Type="http://schemas.openxmlformats.org/officeDocument/2006/relationships/image" Target="../media/image191.png"/><Relationship Id="rId500" Type="http://schemas.openxmlformats.org/officeDocument/2006/relationships/customXml" Target="../ink/ink250.xml"/><Relationship Id="rId5" Type="http://schemas.openxmlformats.org/officeDocument/2006/relationships/image" Target="../media/image5.png"/><Relationship Id="rId237" Type="http://schemas.openxmlformats.org/officeDocument/2006/relationships/image" Target="../media/image121.png"/><Relationship Id="rId444" Type="http://schemas.openxmlformats.org/officeDocument/2006/relationships/customXml" Target="../ink/ink222.xml"/><Relationship Id="rId290" Type="http://schemas.openxmlformats.org/officeDocument/2006/relationships/customXml" Target="../ink/ink145.xml"/><Relationship Id="rId304" Type="http://schemas.openxmlformats.org/officeDocument/2006/relationships/customXml" Target="../ink/ink152.xml"/><Relationship Id="rId388" Type="http://schemas.openxmlformats.org/officeDocument/2006/relationships/customXml" Target="../ink/ink194.xml"/><Relationship Id="rId511" Type="http://schemas.openxmlformats.org/officeDocument/2006/relationships/image" Target="../media/image258.png"/><Relationship Id="rId85" Type="http://schemas.openxmlformats.org/officeDocument/2006/relationships/image" Target="../media/image45.png"/><Relationship Id="rId150" Type="http://schemas.openxmlformats.org/officeDocument/2006/relationships/customXml" Target="../ink/ink75.xml"/><Relationship Id="rId248" Type="http://schemas.openxmlformats.org/officeDocument/2006/relationships/customXml" Target="../ink/ink124.xml"/><Relationship Id="rId455" Type="http://schemas.openxmlformats.org/officeDocument/2006/relationships/image" Target="../media/image230.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22" Type="http://schemas.openxmlformats.org/officeDocument/2006/relationships/customXml" Target="../ink/ink261.xml"/><Relationship Id="rId96" Type="http://schemas.openxmlformats.org/officeDocument/2006/relationships/customXml" Target="../ink/ink48.xml"/><Relationship Id="rId161" Type="http://schemas.openxmlformats.org/officeDocument/2006/relationships/image" Target="../media/image83.png"/><Relationship Id="rId399" Type="http://schemas.openxmlformats.org/officeDocument/2006/relationships/image" Target="../media/image202.png"/><Relationship Id="rId259" Type="http://schemas.openxmlformats.org/officeDocument/2006/relationships/image" Target="../media/image132.png"/><Relationship Id="rId466" Type="http://schemas.openxmlformats.org/officeDocument/2006/relationships/customXml" Target="../ink/ink233.xml"/><Relationship Id="rId23" Type="http://schemas.openxmlformats.org/officeDocument/2006/relationships/image" Target="../media/image14.png"/><Relationship Id="rId119" Type="http://schemas.openxmlformats.org/officeDocument/2006/relationships/image" Target="../media/image62.png"/><Relationship Id="rId326" Type="http://schemas.openxmlformats.org/officeDocument/2006/relationships/customXml" Target="../ink/ink163.xml"/><Relationship Id="rId533" Type="http://schemas.openxmlformats.org/officeDocument/2006/relationships/image" Target="../media/image269.png"/><Relationship Id="rId172" Type="http://schemas.openxmlformats.org/officeDocument/2006/relationships/customXml" Target="../ink/ink86.xml"/><Relationship Id="rId477" Type="http://schemas.openxmlformats.org/officeDocument/2006/relationships/image" Target="../media/image241.png"/><Relationship Id="rId337" Type="http://schemas.openxmlformats.org/officeDocument/2006/relationships/image" Target="../media/image171.png"/><Relationship Id="rId34" Type="http://schemas.openxmlformats.org/officeDocument/2006/relationships/customXml" Target="../ink/ink17.xml"/><Relationship Id="rId544" Type="http://schemas.openxmlformats.org/officeDocument/2006/relationships/customXml" Target="../ink/ink272.xml"/></Relationships>
</file>

<file path=ppt/slides/_rels/slide20.xml.rels><?xml version="1.0" encoding="UTF-8" standalone="yes"?>
<Relationships xmlns="http://schemas.openxmlformats.org/package/2006/relationships"><Relationship Id="rId3" Type="http://schemas.openxmlformats.org/officeDocument/2006/relationships/image" Target="../media/image504.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13.png"/><Relationship Id="rId4" Type="http://schemas.openxmlformats.org/officeDocument/2006/relationships/customXml" Target="../ink/ink507.xml"/></Relationships>
</file>

<file path=ppt/slides/_rels/slide21.xml.rels><?xml version="1.0" encoding="UTF-8" standalone="yes"?>
<Relationships xmlns="http://schemas.openxmlformats.org/package/2006/relationships"><Relationship Id="rId3" Type="http://schemas.openxmlformats.org/officeDocument/2006/relationships/customXml" Target="../ink/ink508.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14.png"/></Relationships>
</file>

<file path=ppt/slides/_rels/slide22.xml.rels><?xml version="1.0" encoding="UTF-8" standalone="yes"?>
<Relationships xmlns="http://schemas.openxmlformats.org/package/2006/relationships"><Relationship Id="rId3" Type="http://schemas.openxmlformats.org/officeDocument/2006/relationships/customXml" Target="../ink/ink509.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15.png"/></Relationships>
</file>

<file path=ppt/slides/_rels/slide23.xml.rels><?xml version="1.0" encoding="UTF-8" standalone="yes"?>
<Relationships xmlns="http://schemas.openxmlformats.org/package/2006/relationships"><Relationship Id="rId3" Type="http://schemas.openxmlformats.org/officeDocument/2006/relationships/customXml" Target="../ink/ink510.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16.png"/></Relationships>
</file>

<file path=ppt/slides/_rels/slide24.xml.rels><?xml version="1.0" encoding="UTF-8" standalone="yes"?>
<Relationships xmlns="http://schemas.openxmlformats.org/package/2006/relationships"><Relationship Id="rId3" Type="http://schemas.openxmlformats.org/officeDocument/2006/relationships/customXml" Target="../ink/ink511.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512.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18.png"/></Relationships>
</file>

<file path=ppt/slides/_rels/slide27.xml.rels><?xml version="1.0" encoding="UTF-8" standalone="yes"?>
<Relationships xmlns="http://schemas.openxmlformats.org/package/2006/relationships"><Relationship Id="rId3" Type="http://schemas.openxmlformats.org/officeDocument/2006/relationships/customXml" Target="../ink/ink513.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6.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customXml" Target="../ink/ink297.xml"/><Relationship Id="rId18" Type="http://schemas.openxmlformats.org/officeDocument/2006/relationships/image" Target="../media/image302.png"/><Relationship Id="rId26" Type="http://schemas.openxmlformats.org/officeDocument/2006/relationships/image" Target="../media/image306.png"/><Relationship Id="rId21" Type="http://schemas.openxmlformats.org/officeDocument/2006/relationships/customXml" Target="../ink/ink301.xml"/><Relationship Id="rId34" Type="http://schemas.openxmlformats.org/officeDocument/2006/relationships/image" Target="../media/image310.png"/><Relationship Id="rId7" Type="http://schemas.openxmlformats.org/officeDocument/2006/relationships/customXml" Target="../ink/ink294.xml"/><Relationship Id="rId12" Type="http://schemas.openxmlformats.org/officeDocument/2006/relationships/image" Target="../media/image299.png"/><Relationship Id="rId17" Type="http://schemas.openxmlformats.org/officeDocument/2006/relationships/customXml" Target="../ink/ink299.xml"/><Relationship Id="rId25" Type="http://schemas.openxmlformats.org/officeDocument/2006/relationships/customXml" Target="../ink/ink303.xml"/><Relationship Id="rId33" Type="http://schemas.openxmlformats.org/officeDocument/2006/relationships/customXml" Target="../ink/ink307.xml"/><Relationship Id="rId38" Type="http://schemas.openxmlformats.org/officeDocument/2006/relationships/image" Target="../media/image312.png"/><Relationship Id="rId2" Type="http://schemas.openxmlformats.org/officeDocument/2006/relationships/notesSlide" Target="../notesSlides/notesSlide2.xml"/><Relationship Id="rId16" Type="http://schemas.openxmlformats.org/officeDocument/2006/relationships/image" Target="../media/image301.png"/><Relationship Id="rId20" Type="http://schemas.openxmlformats.org/officeDocument/2006/relationships/image" Target="../media/image303.png"/><Relationship Id="rId29" Type="http://schemas.openxmlformats.org/officeDocument/2006/relationships/customXml" Target="../ink/ink305.xml"/><Relationship Id="rId1" Type="http://schemas.openxmlformats.org/officeDocument/2006/relationships/slideLayout" Target="../slideLayouts/slideLayout2.xml"/><Relationship Id="rId6" Type="http://schemas.openxmlformats.org/officeDocument/2006/relationships/image" Target="../media/image296.png"/><Relationship Id="rId11" Type="http://schemas.openxmlformats.org/officeDocument/2006/relationships/customXml" Target="../ink/ink296.xml"/><Relationship Id="rId24" Type="http://schemas.openxmlformats.org/officeDocument/2006/relationships/image" Target="../media/image305.png"/><Relationship Id="rId32" Type="http://schemas.openxmlformats.org/officeDocument/2006/relationships/image" Target="../media/image309.png"/><Relationship Id="rId37" Type="http://schemas.openxmlformats.org/officeDocument/2006/relationships/customXml" Target="../ink/ink309.xml"/><Relationship Id="rId5" Type="http://schemas.openxmlformats.org/officeDocument/2006/relationships/customXml" Target="../ink/ink293.xml"/><Relationship Id="rId15" Type="http://schemas.openxmlformats.org/officeDocument/2006/relationships/customXml" Target="../ink/ink298.xml"/><Relationship Id="rId23" Type="http://schemas.openxmlformats.org/officeDocument/2006/relationships/customXml" Target="../ink/ink302.xml"/><Relationship Id="rId28" Type="http://schemas.openxmlformats.org/officeDocument/2006/relationships/image" Target="../media/image307.png"/><Relationship Id="rId36" Type="http://schemas.openxmlformats.org/officeDocument/2006/relationships/image" Target="../media/image311.png"/><Relationship Id="rId10" Type="http://schemas.openxmlformats.org/officeDocument/2006/relationships/image" Target="../media/image298.png"/><Relationship Id="rId19" Type="http://schemas.openxmlformats.org/officeDocument/2006/relationships/customXml" Target="../ink/ink300.xml"/><Relationship Id="rId31" Type="http://schemas.openxmlformats.org/officeDocument/2006/relationships/customXml" Target="../ink/ink306.xml"/><Relationship Id="rId4" Type="http://schemas.openxmlformats.org/officeDocument/2006/relationships/image" Target="../media/image295.png"/><Relationship Id="rId9" Type="http://schemas.openxmlformats.org/officeDocument/2006/relationships/customXml" Target="../ink/ink295.xml"/><Relationship Id="rId14" Type="http://schemas.openxmlformats.org/officeDocument/2006/relationships/image" Target="../media/image300.png"/><Relationship Id="rId22" Type="http://schemas.openxmlformats.org/officeDocument/2006/relationships/image" Target="../media/image304.png"/><Relationship Id="rId27" Type="http://schemas.openxmlformats.org/officeDocument/2006/relationships/customXml" Target="../ink/ink304.xml"/><Relationship Id="rId30" Type="http://schemas.openxmlformats.org/officeDocument/2006/relationships/image" Target="../media/image308.png"/><Relationship Id="rId35" Type="http://schemas.openxmlformats.org/officeDocument/2006/relationships/customXml" Target="../ink/ink308.xml"/><Relationship Id="rId8" Type="http://schemas.openxmlformats.org/officeDocument/2006/relationships/image" Target="../media/image297.png"/><Relationship Id="rId3" Type="http://schemas.openxmlformats.org/officeDocument/2006/relationships/customXml" Target="../ink/ink292.xml"/></Relationships>
</file>

<file path=ppt/slides/_rels/slide30.xml.rels><?xml version="1.0" encoding="UTF-8" standalone="yes"?>
<Relationships xmlns="http://schemas.openxmlformats.org/package/2006/relationships"><Relationship Id="rId3" Type="http://schemas.openxmlformats.org/officeDocument/2006/relationships/customXml" Target="../ink/ink514.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20.png"/></Relationships>
</file>

<file path=ppt/slides/_rels/slide31.xml.rels><?xml version="1.0" encoding="UTF-8" standalone="yes"?>
<Relationships xmlns="http://schemas.openxmlformats.org/package/2006/relationships"><Relationship Id="rId3" Type="http://schemas.openxmlformats.org/officeDocument/2006/relationships/customXml" Target="../ink/ink515.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21.png"/></Relationships>
</file>

<file path=ppt/slides/_rels/slide32.xml.rels><?xml version="1.0" encoding="UTF-8" standalone="yes"?>
<Relationships xmlns="http://schemas.openxmlformats.org/package/2006/relationships"><Relationship Id="rId3" Type="http://schemas.openxmlformats.org/officeDocument/2006/relationships/customXml" Target="../ink/ink516.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22.png"/></Relationships>
</file>

<file path=ppt/slides/_rels/slide33.xml.rels><?xml version="1.0" encoding="UTF-8" standalone="yes"?>
<Relationships xmlns="http://schemas.openxmlformats.org/package/2006/relationships"><Relationship Id="rId3" Type="http://schemas.openxmlformats.org/officeDocument/2006/relationships/customXml" Target="../ink/ink51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367.xml"/><Relationship Id="rId21" Type="http://schemas.openxmlformats.org/officeDocument/2006/relationships/customXml" Target="../ink/ink319.xml"/><Relationship Id="rId42" Type="http://schemas.openxmlformats.org/officeDocument/2006/relationships/image" Target="../media/image332.png"/><Relationship Id="rId47" Type="http://schemas.openxmlformats.org/officeDocument/2006/relationships/customXml" Target="../ink/ink332.xml"/><Relationship Id="rId63" Type="http://schemas.openxmlformats.org/officeDocument/2006/relationships/customXml" Target="../ink/ink340.xml"/><Relationship Id="rId68" Type="http://schemas.openxmlformats.org/officeDocument/2006/relationships/image" Target="../media/image345.png"/><Relationship Id="rId84" Type="http://schemas.openxmlformats.org/officeDocument/2006/relationships/image" Target="../media/image353.png"/><Relationship Id="rId89" Type="http://schemas.openxmlformats.org/officeDocument/2006/relationships/customXml" Target="../ink/ink353.xml"/><Relationship Id="rId112" Type="http://schemas.openxmlformats.org/officeDocument/2006/relationships/image" Target="../media/image367.png"/><Relationship Id="rId16" Type="http://schemas.openxmlformats.org/officeDocument/2006/relationships/image" Target="../media/image319.png"/><Relationship Id="rId107" Type="http://schemas.openxmlformats.org/officeDocument/2006/relationships/customXml" Target="../ink/ink362.xml"/><Relationship Id="rId11" Type="http://schemas.openxmlformats.org/officeDocument/2006/relationships/customXml" Target="../ink/ink314.xml"/><Relationship Id="rId32" Type="http://schemas.openxmlformats.org/officeDocument/2006/relationships/image" Target="../media/image327.png"/><Relationship Id="rId37" Type="http://schemas.openxmlformats.org/officeDocument/2006/relationships/customXml" Target="../ink/ink327.xml"/><Relationship Id="rId53" Type="http://schemas.openxmlformats.org/officeDocument/2006/relationships/customXml" Target="../ink/ink335.xml"/><Relationship Id="rId58" Type="http://schemas.openxmlformats.org/officeDocument/2006/relationships/image" Target="../media/image340.png"/><Relationship Id="rId74" Type="http://schemas.openxmlformats.org/officeDocument/2006/relationships/image" Target="../media/image348.png"/><Relationship Id="rId79" Type="http://schemas.openxmlformats.org/officeDocument/2006/relationships/customXml" Target="../ink/ink348.xml"/><Relationship Id="rId102" Type="http://schemas.openxmlformats.org/officeDocument/2006/relationships/image" Target="../media/image362.png"/><Relationship Id="rId123" Type="http://schemas.openxmlformats.org/officeDocument/2006/relationships/customXml" Target="../ink/ink370.xml"/><Relationship Id="rId128" Type="http://schemas.openxmlformats.org/officeDocument/2006/relationships/image" Target="../media/image375.png"/><Relationship Id="rId5" Type="http://schemas.openxmlformats.org/officeDocument/2006/relationships/customXml" Target="../ink/ink311.xml"/><Relationship Id="rId90" Type="http://schemas.openxmlformats.org/officeDocument/2006/relationships/image" Target="../media/image356.png"/><Relationship Id="rId95" Type="http://schemas.openxmlformats.org/officeDocument/2006/relationships/customXml" Target="../ink/ink356.xml"/><Relationship Id="rId22" Type="http://schemas.openxmlformats.org/officeDocument/2006/relationships/image" Target="../media/image322.png"/><Relationship Id="rId27" Type="http://schemas.openxmlformats.org/officeDocument/2006/relationships/customXml" Target="../ink/ink322.xml"/><Relationship Id="rId43" Type="http://schemas.openxmlformats.org/officeDocument/2006/relationships/customXml" Target="../ink/ink330.xml"/><Relationship Id="rId48" Type="http://schemas.openxmlformats.org/officeDocument/2006/relationships/image" Target="../media/image335.png"/><Relationship Id="rId64" Type="http://schemas.openxmlformats.org/officeDocument/2006/relationships/image" Target="../media/image343.png"/><Relationship Id="rId69" Type="http://schemas.openxmlformats.org/officeDocument/2006/relationships/customXml" Target="../ink/ink343.xml"/><Relationship Id="rId113" Type="http://schemas.openxmlformats.org/officeDocument/2006/relationships/customXml" Target="../ink/ink365.xml"/><Relationship Id="rId118" Type="http://schemas.openxmlformats.org/officeDocument/2006/relationships/image" Target="../media/image370.png"/><Relationship Id="rId80" Type="http://schemas.openxmlformats.org/officeDocument/2006/relationships/image" Target="../media/image351.png"/><Relationship Id="rId85" Type="http://schemas.openxmlformats.org/officeDocument/2006/relationships/customXml" Target="../ink/ink351.xml"/><Relationship Id="rId12" Type="http://schemas.openxmlformats.org/officeDocument/2006/relationships/image" Target="../media/image317.png"/><Relationship Id="rId17" Type="http://schemas.openxmlformats.org/officeDocument/2006/relationships/customXml" Target="../ink/ink317.xml"/><Relationship Id="rId33" Type="http://schemas.openxmlformats.org/officeDocument/2006/relationships/customXml" Target="../ink/ink325.xml"/><Relationship Id="rId38" Type="http://schemas.openxmlformats.org/officeDocument/2006/relationships/image" Target="../media/image330.png"/><Relationship Id="rId59" Type="http://schemas.openxmlformats.org/officeDocument/2006/relationships/customXml" Target="../ink/ink338.xml"/><Relationship Id="rId103" Type="http://schemas.openxmlformats.org/officeDocument/2006/relationships/customXml" Target="../ink/ink360.xml"/><Relationship Id="rId108" Type="http://schemas.openxmlformats.org/officeDocument/2006/relationships/image" Target="../media/image365.png"/><Relationship Id="rId124" Type="http://schemas.openxmlformats.org/officeDocument/2006/relationships/image" Target="../media/image373.png"/><Relationship Id="rId129" Type="http://schemas.openxmlformats.org/officeDocument/2006/relationships/customXml" Target="../ink/ink373.xml"/><Relationship Id="rId54" Type="http://schemas.openxmlformats.org/officeDocument/2006/relationships/image" Target="../media/image338.png"/><Relationship Id="rId70" Type="http://schemas.openxmlformats.org/officeDocument/2006/relationships/image" Target="../media/image346.png"/><Relationship Id="rId75" Type="http://schemas.openxmlformats.org/officeDocument/2006/relationships/customXml" Target="../ink/ink346.xml"/><Relationship Id="rId91" Type="http://schemas.openxmlformats.org/officeDocument/2006/relationships/customXml" Target="../ink/ink354.xml"/><Relationship Id="rId96" Type="http://schemas.openxmlformats.org/officeDocument/2006/relationships/image" Target="../media/image359.png"/><Relationship Id="rId1" Type="http://schemas.openxmlformats.org/officeDocument/2006/relationships/slideLayout" Target="../slideLayouts/slideLayout2.xml"/><Relationship Id="rId6" Type="http://schemas.openxmlformats.org/officeDocument/2006/relationships/image" Target="../media/image314.png"/><Relationship Id="rId23" Type="http://schemas.openxmlformats.org/officeDocument/2006/relationships/customXml" Target="../ink/ink320.xml"/><Relationship Id="rId28" Type="http://schemas.openxmlformats.org/officeDocument/2006/relationships/image" Target="../media/image325.png"/><Relationship Id="rId49" Type="http://schemas.openxmlformats.org/officeDocument/2006/relationships/customXml" Target="../ink/ink333.xml"/><Relationship Id="rId114" Type="http://schemas.openxmlformats.org/officeDocument/2006/relationships/image" Target="../media/image368.png"/><Relationship Id="rId119" Type="http://schemas.openxmlformats.org/officeDocument/2006/relationships/customXml" Target="../ink/ink368.xml"/><Relationship Id="rId44" Type="http://schemas.openxmlformats.org/officeDocument/2006/relationships/image" Target="../media/image333.png"/><Relationship Id="rId60" Type="http://schemas.openxmlformats.org/officeDocument/2006/relationships/image" Target="../media/image341.png"/><Relationship Id="rId65" Type="http://schemas.openxmlformats.org/officeDocument/2006/relationships/customXml" Target="../ink/ink341.xml"/><Relationship Id="rId81" Type="http://schemas.openxmlformats.org/officeDocument/2006/relationships/customXml" Target="../ink/ink349.xml"/><Relationship Id="rId86" Type="http://schemas.openxmlformats.org/officeDocument/2006/relationships/image" Target="../media/image354.png"/><Relationship Id="rId130" Type="http://schemas.openxmlformats.org/officeDocument/2006/relationships/image" Target="../media/image376.png"/><Relationship Id="rId13" Type="http://schemas.openxmlformats.org/officeDocument/2006/relationships/customXml" Target="../ink/ink315.xml"/><Relationship Id="rId18" Type="http://schemas.openxmlformats.org/officeDocument/2006/relationships/image" Target="../media/image320.png"/><Relationship Id="rId39" Type="http://schemas.openxmlformats.org/officeDocument/2006/relationships/customXml" Target="../ink/ink328.xml"/><Relationship Id="rId109" Type="http://schemas.openxmlformats.org/officeDocument/2006/relationships/customXml" Target="../ink/ink363.xml"/><Relationship Id="rId34" Type="http://schemas.openxmlformats.org/officeDocument/2006/relationships/image" Target="../media/image328.png"/><Relationship Id="rId50" Type="http://schemas.openxmlformats.org/officeDocument/2006/relationships/image" Target="../media/image336.png"/><Relationship Id="rId55" Type="http://schemas.openxmlformats.org/officeDocument/2006/relationships/customXml" Target="../ink/ink336.xml"/><Relationship Id="rId76" Type="http://schemas.openxmlformats.org/officeDocument/2006/relationships/image" Target="../media/image349.png"/><Relationship Id="rId97" Type="http://schemas.openxmlformats.org/officeDocument/2006/relationships/customXml" Target="../ink/ink357.xml"/><Relationship Id="rId104" Type="http://schemas.openxmlformats.org/officeDocument/2006/relationships/image" Target="../media/image363.png"/><Relationship Id="rId120" Type="http://schemas.openxmlformats.org/officeDocument/2006/relationships/image" Target="../media/image371.png"/><Relationship Id="rId125" Type="http://schemas.openxmlformats.org/officeDocument/2006/relationships/customXml" Target="../ink/ink371.xml"/><Relationship Id="rId7" Type="http://schemas.openxmlformats.org/officeDocument/2006/relationships/customXml" Target="../ink/ink312.xml"/><Relationship Id="rId71" Type="http://schemas.openxmlformats.org/officeDocument/2006/relationships/customXml" Target="../ink/ink344.xml"/><Relationship Id="rId92" Type="http://schemas.openxmlformats.org/officeDocument/2006/relationships/image" Target="../media/image357.png"/><Relationship Id="rId2" Type="http://schemas.openxmlformats.org/officeDocument/2006/relationships/notesSlide" Target="../notesSlides/notesSlide3.xml"/><Relationship Id="rId29" Type="http://schemas.openxmlformats.org/officeDocument/2006/relationships/customXml" Target="../ink/ink323.xml"/><Relationship Id="rId24" Type="http://schemas.openxmlformats.org/officeDocument/2006/relationships/image" Target="../media/image323.png"/><Relationship Id="rId40" Type="http://schemas.openxmlformats.org/officeDocument/2006/relationships/image" Target="../media/image331.png"/><Relationship Id="rId45" Type="http://schemas.openxmlformats.org/officeDocument/2006/relationships/customXml" Target="../ink/ink331.xml"/><Relationship Id="rId66" Type="http://schemas.openxmlformats.org/officeDocument/2006/relationships/image" Target="../media/image344.png"/><Relationship Id="rId87" Type="http://schemas.openxmlformats.org/officeDocument/2006/relationships/customXml" Target="../ink/ink352.xml"/><Relationship Id="rId110" Type="http://schemas.openxmlformats.org/officeDocument/2006/relationships/image" Target="../media/image366.png"/><Relationship Id="rId115" Type="http://schemas.openxmlformats.org/officeDocument/2006/relationships/customXml" Target="../ink/ink366.xml"/><Relationship Id="rId131" Type="http://schemas.openxmlformats.org/officeDocument/2006/relationships/customXml" Target="../ink/ink374.xml"/><Relationship Id="rId61" Type="http://schemas.openxmlformats.org/officeDocument/2006/relationships/customXml" Target="../ink/ink339.xml"/><Relationship Id="rId82" Type="http://schemas.openxmlformats.org/officeDocument/2006/relationships/image" Target="../media/image352.png"/><Relationship Id="rId19" Type="http://schemas.openxmlformats.org/officeDocument/2006/relationships/customXml" Target="../ink/ink318.xml"/><Relationship Id="rId14" Type="http://schemas.openxmlformats.org/officeDocument/2006/relationships/image" Target="../media/image318.png"/><Relationship Id="rId30" Type="http://schemas.openxmlformats.org/officeDocument/2006/relationships/image" Target="../media/image326.png"/><Relationship Id="rId35" Type="http://schemas.openxmlformats.org/officeDocument/2006/relationships/customXml" Target="../ink/ink326.xml"/><Relationship Id="rId56" Type="http://schemas.openxmlformats.org/officeDocument/2006/relationships/image" Target="../media/image339.png"/><Relationship Id="rId77" Type="http://schemas.openxmlformats.org/officeDocument/2006/relationships/customXml" Target="../ink/ink347.xml"/><Relationship Id="rId100" Type="http://schemas.openxmlformats.org/officeDocument/2006/relationships/image" Target="../media/image361.png"/><Relationship Id="rId105" Type="http://schemas.openxmlformats.org/officeDocument/2006/relationships/customXml" Target="../ink/ink361.xml"/><Relationship Id="rId126" Type="http://schemas.openxmlformats.org/officeDocument/2006/relationships/image" Target="../media/image374.png"/><Relationship Id="rId8" Type="http://schemas.openxmlformats.org/officeDocument/2006/relationships/image" Target="../media/image315.png"/><Relationship Id="rId51" Type="http://schemas.openxmlformats.org/officeDocument/2006/relationships/customXml" Target="../ink/ink334.xml"/><Relationship Id="rId72" Type="http://schemas.openxmlformats.org/officeDocument/2006/relationships/image" Target="../media/image347.png"/><Relationship Id="rId93" Type="http://schemas.openxmlformats.org/officeDocument/2006/relationships/customXml" Target="../ink/ink355.xml"/><Relationship Id="rId98" Type="http://schemas.openxmlformats.org/officeDocument/2006/relationships/image" Target="../media/image360.png"/><Relationship Id="rId121" Type="http://schemas.openxmlformats.org/officeDocument/2006/relationships/customXml" Target="../ink/ink369.xml"/><Relationship Id="rId3" Type="http://schemas.openxmlformats.org/officeDocument/2006/relationships/customXml" Target="../ink/ink310.xml"/><Relationship Id="rId25" Type="http://schemas.openxmlformats.org/officeDocument/2006/relationships/customXml" Target="../ink/ink321.xml"/><Relationship Id="rId46" Type="http://schemas.openxmlformats.org/officeDocument/2006/relationships/image" Target="../media/image334.png"/><Relationship Id="rId67" Type="http://schemas.openxmlformats.org/officeDocument/2006/relationships/customXml" Target="../ink/ink342.xml"/><Relationship Id="rId116" Type="http://schemas.openxmlformats.org/officeDocument/2006/relationships/image" Target="../media/image369.png"/><Relationship Id="rId20" Type="http://schemas.openxmlformats.org/officeDocument/2006/relationships/image" Target="../media/image321.png"/><Relationship Id="rId41" Type="http://schemas.openxmlformats.org/officeDocument/2006/relationships/customXml" Target="../ink/ink329.xml"/><Relationship Id="rId62" Type="http://schemas.openxmlformats.org/officeDocument/2006/relationships/image" Target="../media/image342.png"/><Relationship Id="rId83" Type="http://schemas.openxmlformats.org/officeDocument/2006/relationships/customXml" Target="../ink/ink350.xml"/><Relationship Id="rId88" Type="http://schemas.openxmlformats.org/officeDocument/2006/relationships/image" Target="../media/image355.png"/><Relationship Id="rId111" Type="http://schemas.openxmlformats.org/officeDocument/2006/relationships/customXml" Target="../ink/ink364.xml"/><Relationship Id="rId132" Type="http://schemas.openxmlformats.org/officeDocument/2006/relationships/image" Target="../media/image377.png"/><Relationship Id="rId15" Type="http://schemas.openxmlformats.org/officeDocument/2006/relationships/customXml" Target="../ink/ink316.xml"/><Relationship Id="rId36" Type="http://schemas.openxmlformats.org/officeDocument/2006/relationships/image" Target="../media/image329.png"/><Relationship Id="rId57" Type="http://schemas.openxmlformats.org/officeDocument/2006/relationships/customXml" Target="../ink/ink337.xml"/><Relationship Id="rId106" Type="http://schemas.openxmlformats.org/officeDocument/2006/relationships/image" Target="../media/image364.png"/><Relationship Id="rId127" Type="http://schemas.openxmlformats.org/officeDocument/2006/relationships/customXml" Target="../ink/ink372.xml"/><Relationship Id="rId10" Type="http://schemas.openxmlformats.org/officeDocument/2006/relationships/image" Target="../media/image316.png"/><Relationship Id="rId31" Type="http://schemas.openxmlformats.org/officeDocument/2006/relationships/customXml" Target="../ink/ink324.xml"/><Relationship Id="rId52" Type="http://schemas.openxmlformats.org/officeDocument/2006/relationships/image" Target="../media/image337.png"/><Relationship Id="rId73" Type="http://schemas.openxmlformats.org/officeDocument/2006/relationships/customXml" Target="../ink/ink345.xml"/><Relationship Id="rId78" Type="http://schemas.openxmlformats.org/officeDocument/2006/relationships/image" Target="../media/image350.png"/><Relationship Id="rId94" Type="http://schemas.openxmlformats.org/officeDocument/2006/relationships/image" Target="../media/image358.png"/><Relationship Id="rId99" Type="http://schemas.openxmlformats.org/officeDocument/2006/relationships/customXml" Target="../ink/ink358.xml"/><Relationship Id="rId101" Type="http://schemas.openxmlformats.org/officeDocument/2006/relationships/customXml" Target="../ink/ink359.xml"/><Relationship Id="rId122" Type="http://schemas.openxmlformats.org/officeDocument/2006/relationships/image" Target="../media/image372.png"/><Relationship Id="rId4" Type="http://schemas.openxmlformats.org/officeDocument/2006/relationships/image" Target="../media/image313.png"/><Relationship Id="rId9" Type="http://schemas.openxmlformats.org/officeDocument/2006/relationships/customXml" Target="../ink/ink313.xml"/><Relationship Id="rId26" Type="http://schemas.openxmlformats.org/officeDocument/2006/relationships/image" Target="../media/image32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ustomXml" Target="../ink/ink518.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524.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customXml" Target="../ink/ink519.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2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customXml" Target="../ink/ink380.xml"/><Relationship Id="rId18" Type="http://schemas.openxmlformats.org/officeDocument/2006/relationships/image" Target="../media/image385.png"/><Relationship Id="rId26" Type="http://schemas.openxmlformats.org/officeDocument/2006/relationships/image" Target="../media/image389.png"/><Relationship Id="rId39" Type="http://schemas.openxmlformats.org/officeDocument/2006/relationships/customXml" Target="../ink/ink393.xml"/><Relationship Id="rId21" Type="http://schemas.openxmlformats.org/officeDocument/2006/relationships/customXml" Target="../ink/ink384.xml"/><Relationship Id="rId34" Type="http://schemas.openxmlformats.org/officeDocument/2006/relationships/image" Target="../media/image393.png"/><Relationship Id="rId42" Type="http://schemas.openxmlformats.org/officeDocument/2006/relationships/image" Target="../media/image397.png"/><Relationship Id="rId47" Type="http://schemas.openxmlformats.org/officeDocument/2006/relationships/customXml" Target="../ink/ink397.xml"/><Relationship Id="rId7" Type="http://schemas.openxmlformats.org/officeDocument/2006/relationships/customXml" Target="../ink/ink377.xml"/><Relationship Id="rId2" Type="http://schemas.openxmlformats.org/officeDocument/2006/relationships/notesSlide" Target="../notesSlides/notesSlide4.xml"/><Relationship Id="rId16" Type="http://schemas.openxmlformats.org/officeDocument/2006/relationships/image" Target="../media/image384.png"/><Relationship Id="rId29" Type="http://schemas.openxmlformats.org/officeDocument/2006/relationships/customXml" Target="../ink/ink388.xml"/><Relationship Id="rId1" Type="http://schemas.openxmlformats.org/officeDocument/2006/relationships/slideLayout" Target="../slideLayouts/slideLayout2.xml"/><Relationship Id="rId6" Type="http://schemas.openxmlformats.org/officeDocument/2006/relationships/image" Target="../media/image379.png"/><Relationship Id="rId11" Type="http://schemas.openxmlformats.org/officeDocument/2006/relationships/customXml" Target="../ink/ink379.xml"/><Relationship Id="rId24" Type="http://schemas.openxmlformats.org/officeDocument/2006/relationships/image" Target="../media/image388.png"/><Relationship Id="rId32" Type="http://schemas.openxmlformats.org/officeDocument/2006/relationships/image" Target="../media/image392.png"/><Relationship Id="rId37" Type="http://schemas.openxmlformats.org/officeDocument/2006/relationships/customXml" Target="../ink/ink392.xml"/><Relationship Id="rId40" Type="http://schemas.openxmlformats.org/officeDocument/2006/relationships/image" Target="../media/image396.png"/><Relationship Id="rId45" Type="http://schemas.openxmlformats.org/officeDocument/2006/relationships/customXml" Target="../ink/ink396.xml"/><Relationship Id="rId5" Type="http://schemas.openxmlformats.org/officeDocument/2006/relationships/customXml" Target="../ink/ink376.xml"/><Relationship Id="rId15" Type="http://schemas.openxmlformats.org/officeDocument/2006/relationships/customXml" Target="../ink/ink381.xml"/><Relationship Id="rId23" Type="http://schemas.openxmlformats.org/officeDocument/2006/relationships/customXml" Target="../ink/ink385.xml"/><Relationship Id="rId28" Type="http://schemas.openxmlformats.org/officeDocument/2006/relationships/image" Target="../media/image390.png"/><Relationship Id="rId36" Type="http://schemas.openxmlformats.org/officeDocument/2006/relationships/image" Target="../media/image394.png"/><Relationship Id="rId10" Type="http://schemas.openxmlformats.org/officeDocument/2006/relationships/image" Target="../media/image381.png"/><Relationship Id="rId19" Type="http://schemas.openxmlformats.org/officeDocument/2006/relationships/customXml" Target="../ink/ink383.xml"/><Relationship Id="rId31" Type="http://schemas.openxmlformats.org/officeDocument/2006/relationships/customXml" Target="../ink/ink389.xml"/><Relationship Id="rId44" Type="http://schemas.openxmlformats.org/officeDocument/2006/relationships/image" Target="../media/image398.png"/><Relationship Id="rId4" Type="http://schemas.openxmlformats.org/officeDocument/2006/relationships/image" Target="../media/image378.png"/><Relationship Id="rId9" Type="http://schemas.openxmlformats.org/officeDocument/2006/relationships/customXml" Target="../ink/ink378.xml"/><Relationship Id="rId14" Type="http://schemas.openxmlformats.org/officeDocument/2006/relationships/image" Target="../media/image383.png"/><Relationship Id="rId22" Type="http://schemas.openxmlformats.org/officeDocument/2006/relationships/image" Target="../media/image387.png"/><Relationship Id="rId27" Type="http://schemas.openxmlformats.org/officeDocument/2006/relationships/customXml" Target="../ink/ink387.xml"/><Relationship Id="rId30" Type="http://schemas.openxmlformats.org/officeDocument/2006/relationships/image" Target="../media/image391.png"/><Relationship Id="rId35" Type="http://schemas.openxmlformats.org/officeDocument/2006/relationships/customXml" Target="../ink/ink391.xml"/><Relationship Id="rId43" Type="http://schemas.openxmlformats.org/officeDocument/2006/relationships/customXml" Target="../ink/ink395.xml"/><Relationship Id="rId48" Type="http://schemas.openxmlformats.org/officeDocument/2006/relationships/image" Target="../media/image400.png"/><Relationship Id="rId8" Type="http://schemas.openxmlformats.org/officeDocument/2006/relationships/image" Target="../media/image380.png"/><Relationship Id="rId3" Type="http://schemas.openxmlformats.org/officeDocument/2006/relationships/customXml" Target="../ink/ink375.xml"/><Relationship Id="rId12" Type="http://schemas.openxmlformats.org/officeDocument/2006/relationships/image" Target="../media/image382.png"/><Relationship Id="rId17" Type="http://schemas.openxmlformats.org/officeDocument/2006/relationships/customXml" Target="../ink/ink382.xml"/><Relationship Id="rId25" Type="http://schemas.openxmlformats.org/officeDocument/2006/relationships/customXml" Target="../ink/ink386.xml"/><Relationship Id="rId33" Type="http://schemas.openxmlformats.org/officeDocument/2006/relationships/customXml" Target="../ink/ink390.xml"/><Relationship Id="rId38" Type="http://schemas.openxmlformats.org/officeDocument/2006/relationships/image" Target="../media/image395.png"/><Relationship Id="rId46" Type="http://schemas.openxmlformats.org/officeDocument/2006/relationships/image" Target="../media/image399.png"/><Relationship Id="rId20" Type="http://schemas.openxmlformats.org/officeDocument/2006/relationships/image" Target="../media/image386.png"/><Relationship Id="rId41" Type="http://schemas.openxmlformats.org/officeDocument/2006/relationships/customXml" Target="../ink/ink39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customXml" Target="../ink/ink403.xml"/><Relationship Id="rId18" Type="http://schemas.openxmlformats.org/officeDocument/2006/relationships/image" Target="../media/image408.png"/><Relationship Id="rId26" Type="http://schemas.openxmlformats.org/officeDocument/2006/relationships/image" Target="../media/image412.png"/><Relationship Id="rId39" Type="http://schemas.openxmlformats.org/officeDocument/2006/relationships/customXml" Target="../ink/ink416.xml"/><Relationship Id="rId21" Type="http://schemas.openxmlformats.org/officeDocument/2006/relationships/customXml" Target="../ink/ink407.xml"/><Relationship Id="rId34" Type="http://schemas.openxmlformats.org/officeDocument/2006/relationships/image" Target="../media/image416.png"/><Relationship Id="rId42" Type="http://schemas.openxmlformats.org/officeDocument/2006/relationships/image" Target="../media/image420.png"/><Relationship Id="rId7" Type="http://schemas.openxmlformats.org/officeDocument/2006/relationships/customXml" Target="../ink/ink400.xml"/><Relationship Id="rId2" Type="http://schemas.openxmlformats.org/officeDocument/2006/relationships/notesSlide" Target="../notesSlides/notesSlide5.xml"/><Relationship Id="rId16" Type="http://schemas.openxmlformats.org/officeDocument/2006/relationships/image" Target="../media/image407.png"/><Relationship Id="rId20" Type="http://schemas.openxmlformats.org/officeDocument/2006/relationships/image" Target="../media/image409.png"/><Relationship Id="rId29" Type="http://schemas.openxmlformats.org/officeDocument/2006/relationships/customXml" Target="../ink/ink411.xml"/><Relationship Id="rId41" Type="http://schemas.openxmlformats.org/officeDocument/2006/relationships/customXml" Target="../ink/ink417.xml"/><Relationship Id="rId1" Type="http://schemas.openxmlformats.org/officeDocument/2006/relationships/slideLayout" Target="../slideLayouts/slideLayout2.xml"/><Relationship Id="rId6" Type="http://schemas.openxmlformats.org/officeDocument/2006/relationships/image" Target="../media/image402.png"/><Relationship Id="rId11" Type="http://schemas.openxmlformats.org/officeDocument/2006/relationships/customXml" Target="../ink/ink402.xml"/><Relationship Id="rId24" Type="http://schemas.openxmlformats.org/officeDocument/2006/relationships/image" Target="../media/image411.png"/><Relationship Id="rId32" Type="http://schemas.openxmlformats.org/officeDocument/2006/relationships/image" Target="../media/image415.png"/><Relationship Id="rId37" Type="http://schemas.openxmlformats.org/officeDocument/2006/relationships/customXml" Target="../ink/ink415.xml"/><Relationship Id="rId40" Type="http://schemas.openxmlformats.org/officeDocument/2006/relationships/image" Target="../media/image419.png"/><Relationship Id="rId5" Type="http://schemas.openxmlformats.org/officeDocument/2006/relationships/customXml" Target="../ink/ink399.xml"/><Relationship Id="rId15" Type="http://schemas.openxmlformats.org/officeDocument/2006/relationships/customXml" Target="../ink/ink404.xml"/><Relationship Id="rId23" Type="http://schemas.openxmlformats.org/officeDocument/2006/relationships/customXml" Target="../ink/ink408.xml"/><Relationship Id="rId28" Type="http://schemas.openxmlformats.org/officeDocument/2006/relationships/image" Target="../media/image413.png"/><Relationship Id="rId36" Type="http://schemas.openxmlformats.org/officeDocument/2006/relationships/image" Target="../media/image417.png"/><Relationship Id="rId10" Type="http://schemas.openxmlformats.org/officeDocument/2006/relationships/image" Target="../media/image404.png"/><Relationship Id="rId19" Type="http://schemas.openxmlformats.org/officeDocument/2006/relationships/customXml" Target="../ink/ink406.xml"/><Relationship Id="rId31" Type="http://schemas.openxmlformats.org/officeDocument/2006/relationships/customXml" Target="../ink/ink412.xml"/><Relationship Id="rId4" Type="http://schemas.openxmlformats.org/officeDocument/2006/relationships/image" Target="../media/image401.png"/><Relationship Id="rId9" Type="http://schemas.openxmlformats.org/officeDocument/2006/relationships/customXml" Target="../ink/ink401.xml"/><Relationship Id="rId14" Type="http://schemas.openxmlformats.org/officeDocument/2006/relationships/image" Target="../media/image406.png"/><Relationship Id="rId22" Type="http://schemas.openxmlformats.org/officeDocument/2006/relationships/image" Target="../media/image410.png"/><Relationship Id="rId27" Type="http://schemas.openxmlformats.org/officeDocument/2006/relationships/customXml" Target="../ink/ink410.xml"/><Relationship Id="rId30" Type="http://schemas.openxmlformats.org/officeDocument/2006/relationships/image" Target="../media/image414.png"/><Relationship Id="rId35" Type="http://schemas.openxmlformats.org/officeDocument/2006/relationships/customXml" Target="../ink/ink414.xml"/><Relationship Id="rId8" Type="http://schemas.openxmlformats.org/officeDocument/2006/relationships/image" Target="../media/image403.png"/><Relationship Id="rId3" Type="http://schemas.openxmlformats.org/officeDocument/2006/relationships/customXml" Target="../ink/ink398.xml"/><Relationship Id="rId12" Type="http://schemas.openxmlformats.org/officeDocument/2006/relationships/image" Target="../media/image405.png"/><Relationship Id="rId17" Type="http://schemas.openxmlformats.org/officeDocument/2006/relationships/customXml" Target="../ink/ink405.xml"/><Relationship Id="rId25" Type="http://schemas.openxmlformats.org/officeDocument/2006/relationships/customXml" Target="../ink/ink409.xml"/><Relationship Id="rId33" Type="http://schemas.openxmlformats.org/officeDocument/2006/relationships/customXml" Target="../ink/ink413.xml"/><Relationship Id="rId38" Type="http://schemas.openxmlformats.org/officeDocument/2006/relationships/image" Target="../media/image418.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23.png"/><Relationship Id="rId13" Type="http://schemas.openxmlformats.org/officeDocument/2006/relationships/customXml" Target="../ink/ink423.xml"/><Relationship Id="rId18" Type="http://schemas.openxmlformats.org/officeDocument/2006/relationships/image" Target="../media/image428.png"/><Relationship Id="rId3" Type="http://schemas.openxmlformats.org/officeDocument/2006/relationships/customXml" Target="../ink/ink418.xml"/><Relationship Id="rId7" Type="http://schemas.openxmlformats.org/officeDocument/2006/relationships/customXml" Target="../ink/ink420.xml"/><Relationship Id="rId12" Type="http://schemas.openxmlformats.org/officeDocument/2006/relationships/image" Target="../media/image425.png"/><Relationship Id="rId17" Type="http://schemas.openxmlformats.org/officeDocument/2006/relationships/customXml" Target="../ink/ink425.xml"/><Relationship Id="rId2" Type="http://schemas.openxmlformats.org/officeDocument/2006/relationships/notesSlide" Target="../notesSlides/notesSlide6.xml"/><Relationship Id="rId16" Type="http://schemas.openxmlformats.org/officeDocument/2006/relationships/image" Target="../media/image427.png"/><Relationship Id="rId20" Type="http://schemas.openxmlformats.org/officeDocument/2006/relationships/image" Target="../media/image429.png"/><Relationship Id="rId1" Type="http://schemas.openxmlformats.org/officeDocument/2006/relationships/slideLayout" Target="../slideLayouts/slideLayout2.xml"/><Relationship Id="rId6" Type="http://schemas.openxmlformats.org/officeDocument/2006/relationships/image" Target="../media/image422.png"/><Relationship Id="rId11" Type="http://schemas.openxmlformats.org/officeDocument/2006/relationships/customXml" Target="../ink/ink422.xml"/><Relationship Id="rId5" Type="http://schemas.openxmlformats.org/officeDocument/2006/relationships/customXml" Target="../ink/ink419.xml"/><Relationship Id="rId15" Type="http://schemas.openxmlformats.org/officeDocument/2006/relationships/customXml" Target="../ink/ink424.xml"/><Relationship Id="rId10" Type="http://schemas.openxmlformats.org/officeDocument/2006/relationships/image" Target="../media/image424.png"/><Relationship Id="rId19" Type="http://schemas.openxmlformats.org/officeDocument/2006/relationships/customXml" Target="../ink/ink426.xml"/><Relationship Id="rId4" Type="http://schemas.openxmlformats.org/officeDocument/2006/relationships/image" Target="../media/image421.png"/><Relationship Id="rId9" Type="http://schemas.openxmlformats.org/officeDocument/2006/relationships/customXml" Target="../ink/ink421.xml"/><Relationship Id="rId14" Type="http://schemas.openxmlformats.org/officeDocument/2006/relationships/image" Target="../media/image42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ustomXml" Target="../ink/ink520.xml"/><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526.png"/></Relationships>
</file>

<file path=ppt/slides/_rels/slide8.xml.rels><?xml version="1.0" encoding="UTF-8" standalone="yes"?>
<Relationships xmlns="http://schemas.openxmlformats.org/package/2006/relationships"><Relationship Id="rId13" Type="http://schemas.openxmlformats.org/officeDocument/2006/relationships/customXml" Target="../ink/ink432.xml"/><Relationship Id="rId18" Type="http://schemas.openxmlformats.org/officeDocument/2006/relationships/image" Target="../media/image437.png"/><Relationship Id="rId26" Type="http://schemas.openxmlformats.org/officeDocument/2006/relationships/image" Target="../media/image441.png"/><Relationship Id="rId39" Type="http://schemas.openxmlformats.org/officeDocument/2006/relationships/customXml" Target="../ink/ink445.xml"/><Relationship Id="rId21" Type="http://schemas.openxmlformats.org/officeDocument/2006/relationships/customXml" Target="../ink/ink436.xml"/><Relationship Id="rId34" Type="http://schemas.openxmlformats.org/officeDocument/2006/relationships/image" Target="../media/image445.png"/><Relationship Id="rId42" Type="http://schemas.openxmlformats.org/officeDocument/2006/relationships/image" Target="../media/image449.png"/><Relationship Id="rId7" Type="http://schemas.openxmlformats.org/officeDocument/2006/relationships/customXml" Target="../ink/ink429.xml"/><Relationship Id="rId2" Type="http://schemas.openxmlformats.org/officeDocument/2006/relationships/notesSlide" Target="../notesSlides/notesSlide7.xml"/><Relationship Id="rId16" Type="http://schemas.openxmlformats.org/officeDocument/2006/relationships/image" Target="../media/image436.png"/><Relationship Id="rId29" Type="http://schemas.openxmlformats.org/officeDocument/2006/relationships/customXml" Target="../ink/ink440.xml"/><Relationship Id="rId1" Type="http://schemas.openxmlformats.org/officeDocument/2006/relationships/slideLayout" Target="../slideLayouts/slideLayout2.xml"/><Relationship Id="rId6" Type="http://schemas.openxmlformats.org/officeDocument/2006/relationships/image" Target="../media/image431.png"/><Relationship Id="rId11" Type="http://schemas.openxmlformats.org/officeDocument/2006/relationships/customXml" Target="../ink/ink431.xml"/><Relationship Id="rId24" Type="http://schemas.openxmlformats.org/officeDocument/2006/relationships/image" Target="../media/image440.png"/><Relationship Id="rId32" Type="http://schemas.openxmlformats.org/officeDocument/2006/relationships/image" Target="../media/image444.png"/><Relationship Id="rId37" Type="http://schemas.openxmlformats.org/officeDocument/2006/relationships/customXml" Target="../ink/ink444.xml"/><Relationship Id="rId40" Type="http://schemas.openxmlformats.org/officeDocument/2006/relationships/image" Target="../media/image448.png"/><Relationship Id="rId45" Type="http://schemas.openxmlformats.org/officeDocument/2006/relationships/customXml" Target="../ink/ink448.xml"/><Relationship Id="rId5" Type="http://schemas.openxmlformats.org/officeDocument/2006/relationships/customXml" Target="../ink/ink428.xml"/><Relationship Id="rId15" Type="http://schemas.openxmlformats.org/officeDocument/2006/relationships/customXml" Target="../ink/ink433.xml"/><Relationship Id="rId23" Type="http://schemas.openxmlformats.org/officeDocument/2006/relationships/customXml" Target="../ink/ink437.xml"/><Relationship Id="rId28" Type="http://schemas.openxmlformats.org/officeDocument/2006/relationships/image" Target="../media/image442.png"/><Relationship Id="rId36" Type="http://schemas.openxmlformats.org/officeDocument/2006/relationships/image" Target="../media/image446.png"/><Relationship Id="rId10" Type="http://schemas.openxmlformats.org/officeDocument/2006/relationships/image" Target="../media/image433.png"/><Relationship Id="rId19" Type="http://schemas.openxmlformats.org/officeDocument/2006/relationships/customXml" Target="../ink/ink435.xml"/><Relationship Id="rId31" Type="http://schemas.openxmlformats.org/officeDocument/2006/relationships/customXml" Target="../ink/ink441.xml"/><Relationship Id="rId44" Type="http://schemas.openxmlformats.org/officeDocument/2006/relationships/image" Target="../media/image450.png"/><Relationship Id="rId4" Type="http://schemas.openxmlformats.org/officeDocument/2006/relationships/image" Target="../media/image430.png"/><Relationship Id="rId9" Type="http://schemas.openxmlformats.org/officeDocument/2006/relationships/customXml" Target="../ink/ink430.xml"/><Relationship Id="rId14" Type="http://schemas.openxmlformats.org/officeDocument/2006/relationships/image" Target="../media/image435.png"/><Relationship Id="rId22" Type="http://schemas.openxmlformats.org/officeDocument/2006/relationships/image" Target="../media/image439.png"/><Relationship Id="rId27" Type="http://schemas.openxmlformats.org/officeDocument/2006/relationships/customXml" Target="../ink/ink439.xml"/><Relationship Id="rId30" Type="http://schemas.openxmlformats.org/officeDocument/2006/relationships/image" Target="../media/image443.png"/><Relationship Id="rId35" Type="http://schemas.openxmlformats.org/officeDocument/2006/relationships/customXml" Target="../ink/ink443.xml"/><Relationship Id="rId43" Type="http://schemas.openxmlformats.org/officeDocument/2006/relationships/customXml" Target="../ink/ink447.xml"/><Relationship Id="rId8" Type="http://schemas.openxmlformats.org/officeDocument/2006/relationships/image" Target="../media/image432.png"/><Relationship Id="rId3" Type="http://schemas.openxmlformats.org/officeDocument/2006/relationships/customXml" Target="../ink/ink427.xml"/><Relationship Id="rId12" Type="http://schemas.openxmlformats.org/officeDocument/2006/relationships/image" Target="../media/image434.png"/><Relationship Id="rId17" Type="http://schemas.openxmlformats.org/officeDocument/2006/relationships/customXml" Target="../ink/ink434.xml"/><Relationship Id="rId25" Type="http://schemas.openxmlformats.org/officeDocument/2006/relationships/customXml" Target="../ink/ink438.xml"/><Relationship Id="rId33" Type="http://schemas.openxmlformats.org/officeDocument/2006/relationships/customXml" Target="../ink/ink442.xml"/><Relationship Id="rId38" Type="http://schemas.openxmlformats.org/officeDocument/2006/relationships/image" Target="../media/image447.png"/><Relationship Id="rId46" Type="http://schemas.openxmlformats.org/officeDocument/2006/relationships/image" Target="../media/image451.png"/><Relationship Id="rId20" Type="http://schemas.openxmlformats.org/officeDocument/2006/relationships/image" Target="../media/image438.png"/><Relationship Id="rId41" Type="http://schemas.openxmlformats.org/officeDocument/2006/relationships/customXml" Target="../ink/ink446.xml"/></Relationships>
</file>

<file path=ppt/slides/_rels/slide9.xml.rels><?xml version="1.0" encoding="UTF-8" standalone="yes"?>
<Relationships xmlns="http://schemas.openxmlformats.org/package/2006/relationships"><Relationship Id="rId26" Type="http://schemas.openxmlformats.org/officeDocument/2006/relationships/image" Target="../media/image463.png"/><Relationship Id="rId21" Type="http://schemas.openxmlformats.org/officeDocument/2006/relationships/customXml" Target="../ink/ink458.xml"/><Relationship Id="rId34" Type="http://schemas.openxmlformats.org/officeDocument/2006/relationships/image" Target="../media/image467.png"/><Relationship Id="rId42" Type="http://schemas.openxmlformats.org/officeDocument/2006/relationships/image" Target="../media/image471.png"/><Relationship Id="rId47" Type="http://schemas.openxmlformats.org/officeDocument/2006/relationships/customXml" Target="../ink/ink471.xml"/><Relationship Id="rId50" Type="http://schemas.openxmlformats.org/officeDocument/2006/relationships/image" Target="../media/image475.png"/><Relationship Id="rId55" Type="http://schemas.openxmlformats.org/officeDocument/2006/relationships/customXml" Target="../ink/ink475.xml"/><Relationship Id="rId63" Type="http://schemas.openxmlformats.org/officeDocument/2006/relationships/customXml" Target="../ink/ink479.xml"/><Relationship Id="rId68" Type="http://schemas.openxmlformats.org/officeDocument/2006/relationships/image" Target="../media/image484.png"/><Relationship Id="rId7" Type="http://schemas.openxmlformats.org/officeDocument/2006/relationships/customXml" Target="../ink/ink451.xml"/><Relationship Id="rId2" Type="http://schemas.openxmlformats.org/officeDocument/2006/relationships/notesSlide" Target="../notesSlides/notesSlide8.xml"/><Relationship Id="rId16" Type="http://schemas.openxmlformats.org/officeDocument/2006/relationships/image" Target="../media/image458.png"/><Relationship Id="rId29" Type="http://schemas.openxmlformats.org/officeDocument/2006/relationships/customXml" Target="../ink/ink462.xml"/><Relationship Id="rId11" Type="http://schemas.openxmlformats.org/officeDocument/2006/relationships/customXml" Target="../ink/ink453.xml"/><Relationship Id="rId24" Type="http://schemas.openxmlformats.org/officeDocument/2006/relationships/image" Target="../media/image462.png"/><Relationship Id="rId32" Type="http://schemas.openxmlformats.org/officeDocument/2006/relationships/image" Target="../media/image466.png"/><Relationship Id="rId37" Type="http://schemas.openxmlformats.org/officeDocument/2006/relationships/customXml" Target="../ink/ink466.xml"/><Relationship Id="rId40" Type="http://schemas.openxmlformats.org/officeDocument/2006/relationships/image" Target="../media/image470.png"/><Relationship Id="rId45" Type="http://schemas.openxmlformats.org/officeDocument/2006/relationships/customXml" Target="../ink/ink470.xml"/><Relationship Id="rId53" Type="http://schemas.openxmlformats.org/officeDocument/2006/relationships/customXml" Target="../ink/ink474.xml"/><Relationship Id="rId58" Type="http://schemas.openxmlformats.org/officeDocument/2006/relationships/image" Target="../media/image479.png"/><Relationship Id="rId66" Type="http://schemas.openxmlformats.org/officeDocument/2006/relationships/image" Target="../media/image483.png"/><Relationship Id="rId5" Type="http://schemas.openxmlformats.org/officeDocument/2006/relationships/customXml" Target="../ink/ink450.xml"/><Relationship Id="rId61" Type="http://schemas.openxmlformats.org/officeDocument/2006/relationships/customXml" Target="../ink/ink478.xml"/><Relationship Id="rId19" Type="http://schemas.openxmlformats.org/officeDocument/2006/relationships/customXml" Target="../ink/ink457.xml"/><Relationship Id="rId14" Type="http://schemas.openxmlformats.org/officeDocument/2006/relationships/image" Target="../media/image457.png"/><Relationship Id="rId22" Type="http://schemas.openxmlformats.org/officeDocument/2006/relationships/image" Target="../media/image461.png"/><Relationship Id="rId27" Type="http://schemas.openxmlformats.org/officeDocument/2006/relationships/customXml" Target="../ink/ink461.xml"/><Relationship Id="rId30" Type="http://schemas.openxmlformats.org/officeDocument/2006/relationships/image" Target="../media/image465.png"/><Relationship Id="rId35" Type="http://schemas.openxmlformats.org/officeDocument/2006/relationships/customXml" Target="../ink/ink465.xml"/><Relationship Id="rId43" Type="http://schemas.openxmlformats.org/officeDocument/2006/relationships/customXml" Target="../ink/ink469.xml"/><Relationship Id="rId48" Type="http://schemas.openxmlformats.org/officeDocument/2006/relationships/image" Target="../media/image474.png"/><Relationship Id="rId56" Type="http://schemas.openxmlformats.org/officeDocument/2006/relationships/image" Target="../media/image478.png"/><Relationship Id="rId64" Type="http://schemas.openxmlformats.org/officeDocument/2006/relationships/image" Target="../media/image482.png"/><Relationship Id="rId8" Type="http://schemas.openxmlformats.org/officeDocument/2006/relationships/image" Target="../media/image454.png"/><Relationship Id="rId51" Type="http://schemas.openxmlformats.org/officeDocument/2006/relationships/customXml" Target="../ink/ink473.xml"/><Relationship Id="rId3" Type="http://schemas.openxmlformats.org/officeDocument/2006/relationships/customXml" Target="../ink/ink449.xml"/><Relationship Id="rId12" Type="http://schemas.openxmlformats.org/officeDocument/2006/relationships/image" Target="../media/image456.png"/><Relationship Id="rId17" Type="http://schemas.openxmlformats.org/officeDocument/2006/relationships/customXml" Target="../ink/ink456.xml"/><Relationship Id="rId25" Type="http://schemas.openxmlformats.org/officeDocument/2006/relationships/customXml" Target="../ink/ink460.xml"/><Relationship Id="rId33" Type="http://schemas.openxmlformats.org/officeDocument/2006/relationships/customXml" Target="../ink/ink464.xml"/><Relationship Id="rId38" Type="http://schemas.openxmlformats.org/officeDocument/2006/relationships/image" Target="../media/image469.png"/><Relationship Id="rId46" Type="http://schemas.openxmlformats.org/officeDocument/2006/relationships/image" Target="../media/image473.png"/><Relationship Id="rId59" Type="http://schemas.openxmlformats.org/officeDocument/2006/relationships/customXml" Target="../ink/ink477.xml"/><Relationship Id="rId67" Type="http://schemas.openxmlformats.org/officeDocument/2006/relationships/customXml" Target="../ink/ink481.xml"/><Relationship Id="rId20" Type="http://schemas.openxmlformats.org/officeDocument/2006/relationships/image" Target="../media/image460.png"/><Relationship Id="rId41" Type="http://schemas.openxmlformats.org/officeDocument/2006/relationships/customXml" Target="../ink/ink468.xml"/><Relationship Id="rId54" Type="http://schemas.openxmlformats.org/officeDocument/2006/relationships/image" Target="../media/image477.png"/><Relationship Id="rId62" Type="http://schemas.openxmlformats.org/officeDocument/2006/relationships/image" Target="../media/image481.png"/><Relationship Id="rId1" Type="http://schemas.openxmlformats.org/officeDocument/2006/relationships/slideLayout" Target="../slideLayouts/slideLayout2.xml"/><Relationship Id="rId6" Type="http://schemas.openxmlformats.org/officeDocument/2006/relationships/image" Target="../media/image453.png"/><Relationship Id="rId15" Type="http://schemas.openxmlformats.org/officeDocument/2006/relationships/customXml" Target="../ink/ink455.xml"/><Relationship Id="rId23" Type="http://schemas.openxmlformats.org/officeDocument/2006/relationships/customXml" Target="../ink/ink459.xml"/><Relationship Id="rId28" Type="http://schemas.openxmlformats.org/officeDocument/2006/relationships/image" Target="../media/image464.png"/><Relationship Id="rId36" Type="http://schemas.openxmlformats.org/officeDocument/2006/relationships/image" Target="../media/image468.png"/><Relationship Id="rId49" Type="http://schemas.openxmlformats.org/officeDocument/2006/relationships/customXml" Target="../ink/ink472.xml"/><Relationship Id="rId57" Type="http://schemas.openxmlformats.org/officeDocument/2006/relationships/customXml" Target="../ink/ink476.xml"/><Relationship Id="rId10" Type="http://schemas.openxmlformats.org/officeDocument/2006/relationships/image" Target="../media/image455.png"/><Relationship Id="rId31" Type="http://schemas.openxmlformats.org/officeDocument/2006/relationships/customXml" Target="../ink/ink463.xml"/><Relationship Id="rId44" Type="http://schemas.openxmlformats.org/officeDocument/2006/relationships/image" Target="../media/image472.png"/><Relationship Id="rId52" Type="http://schemas.openxmlformats.org/officeDocument/2006/relationships/image" Target="../media/image476.png"/><Relationship Id="rId60" Type="http://schemas.openxmlformats.org/officeDocument/2006/relationships/image" Target="../media/image480.png"/><Relationship Id="rId65" Type="http://schemas.openxmlformats.org/officeDocument/2006/relationships/customXml" Target="../ink/ink480.xml"/><Relationship Id="rId4" Type="http://schemas.openxmlformats.org/officeDocument/2006/relationships/image" Target="../media/image452.png"/><Relationship Id="rId9" Type="http://schemas.openxmlformats.org/officeDocument/2006/relationships/customXml" Target="../ink/ink452.xml"/><Relationship Id="rId13" Type="http://schemas.openxmlformats.org/officeDocument/2006/relationships/customXml" Target="../ink/ink454.xml"/><Relationship Id="rId18" Type="http://schemas.openxmlformats.org/officeDocument/2006/relationships/image" Target="../media/image459.png"/><Relationship Id="rId39" Type="http://schemas.openxmlformats.org/officeDocument/2006/relationships/customXml" Target="../ink/ink46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Shape 7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7" name="Freeform: Shape 7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1300" name="Rectangle 4">
            <a:extLst>
              <a:ext uri="{FF2B5EF4-FFF2-40B4-BE49-F238E27FC236}">
                <a16:creationId xmlns:a16="http://schemas.microsoft.com/office/drawing/2014/main" id="{1D0F2059-5112-4AB7-8B46-D084FC5ED6B0}"/>
              </a:ext>
            </a:extLst>
          </p:cNvPr>
          <p:cNvSpPr>
            <a:spLocks noGrp="1" noChangeArrowheads="1"/>
          </p:cNvSpPr>
          <p:nvPr>
            <p:ph type="ctrTitle"/>
          </p:nvPr>
        </p:nvSpPr>
        <p:spPr>
          <a:xfrm>
            <a:off x="1143002" y="1999615"/>
            <a:ext cx="6858000" cy="2764028"/>
          </a:xfrm>
        </p:spPr>
        <p:txBody>
          <a:bodyPr anchor="ctr">
            <a:noAutofit/>
          </a:bodyPr>
          <a:lstStyle/>
          <a:p>
            <a:r>
              <a:rPr lang="en-GB" altLang="en-US" sz="4800" dirty="0"/>
              <a:t>8051</a:t>
            </a:r>
            <a:br>
              <a:rPr lang="en-GB" altLang="en-US" sz="4800" dirty="0"/>
            </a:br>
            <a:r>
              <a:rPr lang="en-GB" altLang="en-US" sz="4800" dirty="0"/>
              <a:t>Addressing Modes &amp;  Instruction Set</a:t>
            </a:r>
          </a:p>
        </p:txBody>
      </p:sp>
      <p:sp>
        <p:nvSpPr>
          <p:cNvPr id="79" name="Rectangle 7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a:extLst>
              <a:ext uri="{FF2B5EF4-FFF2-40B4-BE49-F238E27FC236}">
                <a16:creationId xmlns:a16="http://schemas.microsoft.com/office/drawing/2014/main" id="{0BC1C2DD-BB9D-421C-9638-7902A592FB49}"/>
              </a:ext>
            </a:extLst>
          </p:cNvPr>
          <p:cNvSpPr>
            <a:spLocks noGrp="1" noChangeArrowheads="1"/>
          </p:cNvSpPr>
          <p:nvPr>
            <p:ph type="title"/>
          </p:nvPr>
        </p:nvSpPr>
        <p:spPr/>
        <p:txBody>
          <a:bodyPr/>
          <a:lstStyle/>
          <a:p>
            <a:r>
              <a:rPr lang="en-US" altLang="en-US"/>
              <a:t>Absolute Addressing</a:t>
            </a:r>
            <a:endParaRPr lang="en-GB" altLang="en-US" b="1"/>
          </a:p>
        </p:txBody>
      </p:sp>
      <p:sp>
        <p:nvSpPr>
          <p:cNvPr id="329731" name="Rectangle 3">
            <a:extLst>
              <a:ext uri="{FF2B5EF4-FFF2-40B4-BE49-F238E27FC236}">
                <a16:creationId xmlns:a16="http://schemas.microsoft.com/office/drawing/2014/main" id="{D071CD47-71B5-4D73-AB3C-84AD4F3D3332}"/>
              </a:ext>
            </a:extLst>
          </p:cNvPr>
          <p:cNvSpPr>
            <a:spLocks noGrp="1" noChangeArrowheads="1"/>
          </p:cNvSpPr>
          <p:nvPr>
            <p:ph type="body" idx="1"/>
          </p:nvPr>
        </p:nvSpPr>
        <p:spPr/>
        <p:txBody>
          <a:bodyPr/>
          <a:lstStyle/>
          <a:p>
            <a:pPr>
              <a:tabLst>
                <a:tab pos="1657350" algn="l"/>
                <a:tab pos="2747963" algn="l"/>
                <a:tab pos="4570413" algn="l"/>
              </a:tabLst>
            </a:pPr>
            <a:r>
              <a:rPr lang="en-US" altLang="en-US"/>
              <a:t>Two instructions associated with this mode of addressing are ACALL and AJMP instructions</a:t>
            </a:r>
          </a:p>
          <a:p>
            <a:pPr>
              <a:tabLst>
                <a:tab pos="1657350" algn="l"/>
                <a:tab pos="2747963" algn="l"/>
                <a:tab pos="4570413" algn="l"/>
              </a:tabLst>
            </a:pPr>
            <a:r>
              <a:rPr lang="en-US" altLang="en-US"/>
              <a:t>These are 2-byte instructions where the 11-bit absolute address is specified as the operand</a:t>
            </a:r>
          </a:p>
          <a:p>
            <a:pPr>
              <a:tabLst>
                <a:tab pos="1657350" algn="l"/>
                <a:tab pos="2747963" algn="l"/>
                <a:tab pos="4570413" algn="l"/>
              </a:tabLst>
            </a:pPr>
            <a:r>
              <a:rPr lang="en-US" altLang="en-US"/>
              <a:t>The upper 5 bits of the 16-bit PC address are not modified. The lower 11 bits are loaded from this instruction. So, the branch address must be within the current 2K byte page of program memory (2</a:t>
            </a:r>
            <a:r>
              <a:rPr lang="en-US" altLang="en-US" baseline="30000"/>
              <a:t>11</a:t>
            </a:r>
            <a:r>
              <a:rPr lang="en-US" altLang="en-US"/>
              <a:t> = 2048)</a:t>
            </a:r>
          </a:p>
          <a:p>
            <a:pPr>
              <a:buFont typeface="Symbol" panose="05050102010706020507" pitchFamily="18" charset="2"/>
              <a:buNone/>
              <a:tabLst>
                <a:tab pos="1657350" algn="l"/>
                <a:tab pos="2747963" algn="l"/>
                <a:tab pos="4570413" algn="l"/>
              </a:tabLst>
            </a:pPr>
            <a:endParaRPr lang="en-US" altLang="en-US" sz="800"/>
          </a:p>
          <a:p>
            <a:pPr>
              <a:tabLst>
                <a:tab pos="1657350" algn="l"/>
                <a:tab pos="2747963" algn="l"/>
                <a:tab pos="4570413" algn="l"/>
              </a:tabLst>
            </a:pPr>
            <a:r>
              <a:rPr lang="en-US" altLang="en-US" i="1"/>
              <a:t>Example</a:t>
            </a:r>
            <a:r>
              <a:rPr lang="en-US" altLang="en-US"/>
              <a:t>:	</a:t>
            </a:r>
            <a:endParaRPr lang="en-US" altLang="en-US" b="1"/>
          </a:p>
          <a:p>
            <a:pPr>
              <a:buFont typeface="Symbol" panose="05050102010706020507" pitchFamily="18" charset="2"/>
              <a:buNone/>
              <a:tabLst>
                <a:tab pos="1657350" algn="l"/>
                <a:tab pos="2747963" algn="l"/>
                <a:tab pos="4570413" algn="l"/>
              </a:tabLst>
            </a:pPr>
            <a:r>
              <a:rPr lang="en-US" altLang="en-US" b="1"/>
              <a:t>		</a:t>
            </a:r>
            <a:r>
              <a:rPr lang="en-US" altLang="en-US" sz="2000" b="1">
                <a:solidFill>
                  <a:schemeClr val="tx2"/>
                </a:solidFill>
                <a:latin typeface="Courier" pitchFamily="49" charset="0"/>
              </a:rPr>
              <a:t>ACALL	PORT_INIT</a:t>
            </a:r>
            <a:r>
              <a:rPr lang="en-US" altLang="en-US" sz="2000" b="1">
                <a:solidFill>
                  <a:schemeClr val="tx1"/>
                </a:solidFill>
                <a:latin typeface="Courier" pitchFamily="49" charset="0"/>
              </a:rPr>
              <a:t>	</a:t>
            </a:r>
            <a:r>
              <a:rPr lang="en-US" altLang="en-US" sz="1800" b="1">
                <a:solidFill>
                  <a:schemeClr val="tx1"/>
                </a:solidFill>
                <a:latin typeface="Courier" pitchFamily="49" charset="0"/>
              </a:rPr>
              <a:t>;PORT_INIT should be 				;located within 2k bytes.</a:t>
            </a:r>
          </a:p>
          <a:p>
            <a:pPr>
              <a:buFont typeface="Symbol" panose="05050102010706020507" pitchFamily="18" charset="2"/>
              <a:buNone/>
              <a:tabLst>
                <a:tab pos="1657350" algn="l"/>
                <a:tab pos="2747963" algn="l"/>
                <a:tab pos="4570413" algn="l"/>
              </a:tabLst>
            </a:pPr>
            <a:r>
              <a:rPr lang="en-US" altLang="en-US" sz="2000" b="1">
                <a:solidFill>
                  <a:schemeClr val="tx1"/>
                </a:solidFill>
                <a:latin typeface="Courier" pitchFamily="49" charset="0"/>
              </a:rPr>
              <a:t>		</a:t>
            </a:r>
          </a:p>
          <a:p>
            <a:pPr>
              <a:buFont typeface="Symbol" panose="05050102010706020507" pitchFamily="18" charset="2"/>
              <a:buNone/>
              <a:tabLst>
                <a:tab pos="1657350" algn="l"/>
                <a:tab pos="2747963" algn="l"/>
                <a:tab pos="4570413" algn="l"/>
              </a:tabLst>
            </a:pPr>
            <a:r>
              <a:rPr lang="en-US" altLang="en-US" sz="2000" b="1">
                <a:solidFill>
                  <a:schemeClr val="tx2"/>
                </a:solidFill>
                <a:latin typeface="Courier" pitchFamily="49" charset="0"/>
              </a:rPr>
              <a:t>PORT_INIT: MOV 	P0, #0FH</a:t>
            </a:r>
            <a:r>
              <a:rPr lang="en-US" altLang="en-US" sz="2000" b="1">
                <a:solidFill>
                  <a:schemeClr val="tx1"/>
                </a:solidFill>
                <a:latin typeface="Courier" pitchFamily="49" charset="0"/>
              </a:rPr>
              <a:t>	</a:t>
            </a:r>
            <a:r>
              <a:rPr lang="en-US" altLang="en-US" sz="1800" b="1">
                <a:solidFill>
                  <a:schemeClr val="tx1"/>
                </a:solidFill>
                <a:latin typeface="Courier" pitchFamily="49" charset="0"/>
              </a:rPr>
              <a:t>;PORT_INIT subroutine</a:t>
            </a:r>
          </a:p>
          <a:p>
            <a:pPr>
              <a:buFont typeface="Symbol" panose="05050102010706020507" pitchFamily="18" charset="2"/>
              <a:buNone/>
              <a:tabLst>
                <a:tab pos="1657350" algn="l"/>
                <a:tab pos="2747963" algn="l"/>
                <a:tab pos="4570413" algn="l"/>
              </a:tabLst>
            </a:pPr>
            <a:r>
              <a:rPr lang="en-US" altLang="en-US" sz="2000" b="1">
                <a:solidFill>
                  <a:schemeClr val="tx1"/>
                </a:solidFill>
                <a:latin typeface="Courier" pitchFamily="49" charset="0"/>
              </a:rPr>
              <a:t>		</a:t>
            </a:r>
            <a:endParaRPr lang="en-GB" altLang="en-US" sz="2000" b="1">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27B82EB-C938-43D6-86B1-AB29591970BF}"/>
                  </a:ext>
                </a:extLst>
              </p14:cNvPr>
              <p14:cNvContentPartPr/>
              <p14:nvPr/>
            </p14:nvContentPartPr>
            <p14:xfrm>
              <a:off x="4247937" y="381268"/>
              <a:ext cx="545400" cy="381600"/>
            </p14:xfrm>
          </p:contentPart>
        </mc:Choice>
        <mc:Fallback>
          <p:pic>
            <p:nvPicPr>
              <p:cNvPr id="2" name="Ink 1">
                <a:extLst>
                  <a:ext uri="{FF2B5EF4-FFF2-40B4-BE49-F238E27FC236}">
                    <a16:creationId xmlns:a16="http://schemas.microsoft.com/office/drawing/2014/main" id="{027B82EB-C938-43D6-86B1-AB29591970BF}"/>
                  </a:ext>
                </a:extLst>
              </p:cNvPr>
              <p:cNvPicPr/>
              <p:nvPr/>
            </p:nvPicPr>
            <p:blipFill>
              <a:blip r:embed="rId4"/>
              <a:stretch>
                <a:fillRect/>
              </a:stretch>
            </p:blipFill>
            <p:spPr>
              <a:xfrm>
                <a:off x="4230297" y="363268"/>
                <a:ext cx="58104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47622F43-AD7C-45CA-AFB4-6F106B6B8334}"/>
                  </a:ext>
                </a:extLst>
              </p14:cNvPr>
              <p14:cNvContentPartPr/>
              <p14:nvPr/>
            </p14:nvContentPartPr>
            <p14:xfrm>
              <a:off x="1000017" y="4828348"/>
              <a:ext cx="486000" cy="739440"/>
            </p14:xfrm>
          </p:contentPart>
        </mc:Choice>
        <mc:Fallback>
          <p:pic>
            <p:nvPicPr>
              <p:cNvPr id="5" name="Ink 4">
                <a:extLst>
                  <a:ext uri="{FF2B5EF4-FFF2-40B4-BE49-F238E27FC236}">
                    <a16:creationId xmlns:a16="http://schemas.microsoft.com/office/drawing/2014/main" id="{47622F43-AD7C-45CA-AFB4-6F106B6B8334}"/>
                  </a:ext>
                </a:extLst>
              </p:cNvPr>
              <p:cNvPicPr/>
              <p:nvPr/>
            </p:nvPicPr>
            <p:blipFill>
              <a:blip r:embed="rId6"/>
              <a:stretch>
                <a:fillRect/>
              </a:stretch>
            </p:blipFill>
            <p:spPr>
              <a:xfrm>
                <a:off x="982377" y="4810708"/>
                <a:ext cx="521640" cy="775080"/>
              </a:xfrm>
              <a:prstGeom prst="rect">
                <a:avLst/>
              </a:prstGeom>
            </p:spPr>
          </p:pic>
        </mc:Fallback>
      </mc:AlternateContent>
      <p:grpSp>
        <p:nvGrpSpPr>
          <p:cNvPr id="28" name="Group 27">
            <a:extLst>
              <a:ext uri="{FF2B5EF4-FFF2-40B4-BE49-F238E27FC236}">
                <a16:creationId xmlns:a16="http://schemas.microsoft.com/office/drawing/2014/main" id="{F08BDF06-8B6C-4593-A2D8-3EE59B850E21}"/>
              </a:ext>
            </a:extLst>
          </p:cNvPr>
          <p:cNvGrpSpPr/>
          <p:nvPr/>
        </p:nvGrpSpPr>
        <p:grpSpPr>
          <a:xfrm>
            <a:off x="6607017" y="284788"/>
            <a:ext cx="2103480" cy="2549520"/>
            <a:chOff x="6607017" y="284788"/>
            <a:chExt cx="2103480" cy="2549520"/>
          </a:xfrm>
        </p:grpSpPr>
        <mc:AlternateContent xmlns:mc="http://schemas.openxmlformats.org/markup-compatibility/2006">
          <mc:Choice xmlns:p14="http://schemas.microsoft.com/office/powerpoint/2010/main" Requires="p14">
            <p:contentPart p14:bwMode="auto" r:id="rId7">
              <p14:nvContentPartPr>
                <p14:cNvPr id="17" name="Ink 16">
                  <a:extLst>
                    <a:ext uri="{FF2B5EF4-FFF2-40B4-BE49-F238E27FC236}">
                      <a16:creationId xmlns:a16="http://schemas.microsoft.com/office/drawing/2014/main" id="{1944618C-86CF-440C-9302-1841DB7FA5D9}"/>
                    </a:ext>
                  </a:extLst>
                </p14:cNvPr>
                <p14:cNvContentPartPr/>
                <p14:nvPr/>
              </p14:nvContentPartPr>
              <p14:xfrm>
                <a:off x="6998697" y="558028"/>
                <a:ext cx="78120" cy="237240"/>
              </p14:xfrm>
            </p:contentPart>
          </mc:Choice>
          <mc:Fallback>
            <p:pic>
              <p:nvPicPr>
                <p:cNvPr id="17" name="Ink 16">
                  <a:extLst>
                    <a:ext uri="{FF2B5EF4-FFF2-40B4-BE49-F238E27FC236}">
                      <a16:creationId xmlns:a16="http://schemas.microsoft.com/office/drawing/2014/main" id="{1944618C-86CF-440C-9302-1841DB7FA5D9}"/>
                    </a:ext>
                  </a:extLst>
                </p:cNvPr>
                <p:cNvPicPr/>
                <p:nvPr/>
              </p:nvPicPr>
              <p:blipFill>
                <a:blip r:embed="rId8"/>
                <a:stretch>
                  <a:fillRect/>
                </a:stretch>
              </p:blipFill>
              <p:spPr>
                <a:xfrm>
                  <a:off x="6981057" y="540388"/>
                  <a:ext cx="11376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Ink 17">
                  <a:extLst>
                    <a:ext uri="{FF2B5EF4-FFF2-40B4-BE49-F238E27FC236}">
                      <a16:creationId xmlns:a16="http://schemas.microsoft.com/office/drawing/2014/main" id="{8B944C1E-D15D-40A2-9544-2421FD90CE0F}"/>
                    </a:ext>
                  </a:extLst>
                </p14:cNvPr>
                <p14:cNvContentPartPr/>
                <p14:nvPr/>
              </p14:nvContentPartPr>
              <p14:xfrm>
                <a:off x="6818337" y="366868"/>
                <a:ext cx="90360" cy="114480"/>
              </p14:xfrm>
            </p:contentPart>
          </mc:Choice>
          <mc:Fallback>
            <p:pic>
              <p:nvPicPr>
                <p:cNvPr id="18" name="Ink 17">
                  <a:extLst>
                    <a:ext uri="{FF2B5EF4-FFF2-40B4-BE49-F238E27FC236}">
                      <a16:creationId xmlns:a16="http://schemas.microsoft.com/office/drawing/2014/main" id="{8B944C1E-D15D-40A2-9544-2421FD90CE0F}"/>
                    </a:ext>
                  </a:extLst>
                </p:cNvPr>
                <p:cNvPicPr/>
                <p:nvPr/>
              </p:nvPicPr>
              <p:blipFill>
                <a:blip r:embed="rId10"/>
                <a:stretch>
                  <a:fillRect/>
                </a:stretch>
              </p:blipFill>
              <p:spPr>
                <a:xfrm>
                  <a:off x="6800337" y="349228"/>
                  <a:ext cx="1260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D8BF9E51-7210-4A5B-9D33-31944D0B0B56}"/>
                    </a:ext>
                  </a:extLst>
                </p14:cNvPr>
                <p14:cNvContentPartPr/>
                <p14:nvPr/>
              </p14:nvContentPartPr>
              <p14:xfrm>
                <a:off x="7197417" y="284788"/>
                <a:ext cx="412920" cy="403200"/>
              </p14:xfrm>
            </p:contentPart>
          </mc:Choice>
          <mc:Fallback>
            <p:pic>
              <p:nvPicPr>
                <p:cNvPr id="19" name="Ink 18">
                  <a:extLst>
                    <a:ext uri="{FF2B5EF4-FFF2-40B4-BE49-F238E27FC236}">
                      <a16:creationId xmlns:a16="http://schemas.microsoft.com/office/drawing/2014/main" id="{D8BF9E51-7210-4A5B-9D33-31944D0B0B56}"/>
                    </a:ext>
                  </a:extLst>
                </p:cNvPr>
                <p:cNvPicPr/>
                <p:nvPr/>
              </p:nvPicPr>
              <p:blipFill>
                <a:blip r:embed="rId12"/>
                <a:stretch>
                  <a:fillRect/>
                </a:stretch>
              </p:blipFill>
              <p:spPr>
                <a:xfrm>
                  <a:off x="7179777" y="267148"/>
                  <a:ext cx="44856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C11F0582-4B4F-4C1C-A684-85C6695BB44F}"/>
                    </a:ext>
                  </a:extLst>
                </p14:cNvPr>
                <p14:cNvContentPartPr/>
                <p14:nvPr/>
              </p14:nvContentPartPr>
              <p14:xfrm>
                <a:off x="7622937" y="1131148"/>
                <a:ext cx="89280" cy="151560"/>
              </p14:xfrm>
            </p:contentPart>
          </mc:Choice>
          <mc:Fallback>
            <p:pic>
              <p:nvPicPr>
                <p:cNvPr id="20" name="Ink 19">
                  <a:extLst>
                    <a:ext uri="{FF2B5EF4-FFF2-40B4-BE49-F238E27FC236}">
                      <a16:creationId xmlns:a16="http://schemas.microsoft.com/office/drawing/2014/main" id="{C11F0582-4B4F-4C1C-A684-85C6695BB44F}"/>
                    </a:ext>
                  </a:extLst>
                </p:cNvPr>
                <p:cNvPicPr/>
                <p:nvPr/>
              </p:nvPicPr>
              <p:blipFill>
                <a:blip r:embed="rId14"/>
                <a:stretch>
                  <a:fillRect/>
                </a:stretch>
              </p:blipFill>
              <p:spPr>
                <a:xfrm>
                  <a:off x="7604937" y="1113148"/>
                  <a:ext cx="124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932178BF-972A-463E-B5B8-68D4EB106C6B}"/>
                    </a:ext>
                  </a:extLst>
                </p14:cNvPr>
                <p14:cNvContentPartPr/>
                <p14:nvPr/>
              </p14:nvContentPartPr>
              <p14:xfrm>
                <a:off x="7479297" y="965188"/>
                <a:ext cx="174600" cy="70200"/>
              </p14:xfrm>
            </p:contentPart>
          </mc:Choice>
          <mc:Fallback>
            <p:pic>
              <p:nvPicPr>
                <p:cNvPr id="21" name="Ink 20">
                  <a:extLst>
                    <a:ext uri="{FF2B5EF4-FFF2-40B4-BE49-F238E27FC236}">
                      <a16:creationId xmlns:a16="http://schemas.microsoft.com/office/drawing/2014/main" id="{932178BF-972A-463E-B5B8-68D4EB106C6B}"/>
                    </a:ext>
                  </a:extLst>
                </p:cNvPr>
                <p:cNvPicPr/>
                <p:nvPr/>
              </p:nvPicPr>
              <p:blipFill>
                <a:blip r:embed="rId16"/>
                <a:stretch>
                  <a:fillRect/>
                </a:stretch>
              </p:blipFill>
              <p:spPr>
                <a:xfrm>
                  <a:off x="7461657" y="947548"/>
                  <a:ext cx="2102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DCE0199C-ACC9-47FC-9CB2-A0D69E324208}"/>
                    </a:ext>
                  </a:extLst>
                </p14:cNvPr>
                <p14:cNvContentPartPr/>
                <p14:nvPr/>
              </p14:nvContentPartPr>
              <p14:xfrm>
                <a:off x="7818417" y="874468"/>
                <a:ext cx="420120" cy="385200"/>
              </p14:xfrm>
            </p:contentPart>
          </mc:Choice>
          <mc:Fallback>
            <p:pic>
              <p:nvPicPr>
                <p:cNvPr id="22" name="Ink 21">
                  <a:extLst>
                    <a:ext uri="{FF2B5EF4-FFF2-40B4-BE49-F238E27FC236}">
                      <a16:creationId xmlns:a16="http://schemas.microsoft.com/office/drawing/2014/main" id="{DCE0199C-ACC9-47FC-9CB2-A0D69E324208}"/>
                    </a:ext>
                  </a:extLst>
                </p:cNvPr>
                <p:cNvPicPr/>
                <p:nvPr/>
              </p:nvPicPr>
              <p:blipFill>
                <a:blip r:embed="rId18"/>
                <a:stretch>
                  <a:fillRect/>
                </a:stretch>
              </p:blipFill>
              <p:spPr>
                <a:xfrm>
                  <a:off x="7800777" y="856468"/>
                  <a:ext cx="45576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60D76F72-63B1-4F36-8979-661AE8209FBB}"/>
                    </a:ext>
                  </a:extLst>
                </p14:cNvPr>
                <p14:cNvContentPartPr/>
                <p14:nvPr/>
              </p14:nvContentPartPr>
              <p14:xfrm>
                <a:off x="8290737" y="1609948"/>
                <a:ext cx="109800" cy="217440"/>
              </p14:xfrm>
            </p:contentPart>
          </mc:Choice>
          <mc:Fallback>
            <p:pic>
              <p:nvPicPr>
                <p:cNvPr id="23" name="Ink 22">
                  <a:extLst>
                    <a:ext uri="{FF2B5EF4-FFF2-40B4-BE49-F238E27FC236}">
                      <a16:creationId xmlns:a16="http://schemas.microsoft.com/office/drawing/2014/main" id="{60D76F72-63B1-4F36-8979-661AE8209FBB}"/>
                    </a:ext>
                  </a:extLst>
                </p:cNvPr>
                <p:cNvPicPr/>
                <p:nvPr/>
              </p:nvPicPr>
              <p:blipFill>
                <a:blip r:embed="rId20"/>
                <a:stretch>
                  <a:fillRect/>
                </a:stretch>
              </p:blipFill>
              <p:spPr>
                <a:xfrm>
                  <a:off x="8273097" y="1592308"/>
                  <a:ext cx="1454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Ink 23">
                  <a:extLst>
                    <a:ext uri="{FF2B5EF4-FFF2-40B4-BE49-F238E27FC236}">
                      <a16:creationId xmlns:a16="http://schemas.microsoft.com/office/drawing/2014/main" id="{53099E76-E753-43F1-BAE3-3B95F93B66F3}"/>
                    </a:ext>
                  </a:extLst>
                </p14:cNvPr>
                <p14:cNvContentPartPr/>
                <p14:nvPr/>
              </p14:nvContentPartPr>
              <p14:xfrm>
                <a:off x="8179497" y="1509868"/>
                <a:ext cx="85320" cy="82080"/>
              </p14:xfrm>
            </p:contentPart>
          </mc:Choice>
          <mc:Fallback>
            <p:pic>
              <p:nvPicPr>
                <p:cNvPr id="24" name="Ink 23">
                  <a:extLst>
                    <a:ext uri="{FF2B5EF4-FFF2-40B4-BE49-F238E27FC236}">
                      <a16:creationId xmlns:a16="http://schemas.microsoft.com/office/drawing/2014/main" id="{53099E76-E753-43F1-BAE3-3B95F93B66F3}"/>
                    </a:ext>
                  </a:extLst>
                </p:cNvPr>
                <p:cNvPicPr/>
                <p:nvPr/>
              </p:nvPicPr>
              <p:blipFill>
                <a:blip r:embed="rId22"/>
                <a:stretch>
                  <a:fillRect/>
                </a:stretch>
              </p:blipFill>
              <p:spPr>
                <a:xfrm>
                  <a:off x="8161857" y="1492228"/>
                  <a:ext cx="1209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5" name="Ink 24">
                  <a:extLst>
                    <a:ext uri="{FF2B5EF4-FFF2-40B4-BE49-F238E27FC236}">
                      <a16:creationId xmlns:a16="http://schemas.microsoft.com/office/drawing/2014/main" id="{897CE8B7-0B0B-4709-8D4F-F6E0D6F73987}"/>
                    </a:ext>
                  </a:extLst>
                </p14:cNvPr>
                <p14:cNvContentPartPr/>
                <p14:nvPr/>
              </p14:nvContentPartPr>
              <p14:xfrm>
                <a:off x="8451297" y="1426348"/>
                <a:ext cx="259200" cy="475200"/>
              </p14:xfrm>
            </p:contentPart>
          </mc:Choice>
          <mc:Fallback>
            <p:pic>
              <p:nvPicPr>
                <p:cNvPr id="25" name="Ink 24">
                  <a:extLst>
                    <a:ext uri="{FF2B5EF4-FFF2-40B4-BE49-F238E27FC236}">
                      <a16:creationId xmlns:a16="http://schemas.microsoft.com/office/drawing/2014/main" id="{897CE8B7-0B0B-4709-8D4F-F6E0D6F73987}"/>
                    </a:ext>
                  </a:extLst>
                </p:cNvPr>
                <p:cNvPicPr/>
                <p:nvPr/>
              </p:nvPicPr>
              <p:blipFill>
                <a:blip r:embed="rId24"/>
                <a:stretch>
                  <a:fillRect/>
                </a:stretch>
              </p:blipFill>
              <p:spPr>
                <a:xfrm>
                  <a:off x="8433297" y="1408348"/>
                  <a:ext cx="29484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6" name="Ink 25">
                  <a:extLst>
                    <a:ext uri="{FF2B5EF4-FFF2-40B4-BE49-F238E27FC236}">
                      <a16:creationId xmlns:a16="http://schemas.microsoft.com/office/drawing/2014/main" id="{60EFE4E5-608E-4B16-915B-A9F45090B8DB}"/>
                    </a:ext>
                  </a:extLst>
                </p14:cNvPr>
                <p14:cNvContentPartPr/>
                <p14:nvPr/>
              </p14:nvContentPartPr>
              <p14:xfrm>
                <a:off x="6607017" y="905788"/>
                <a:ext cx="1942200" cy="1928520"/>
              </p14:xfrm>
            </p:contentPart>
          </mc:Choice>
          <mc:Fallback>
            <p:pic>
              <p:nvPicPr>
                <p:cNvPr id="26" name="Ink 25">
                  <a:extLst>
                    <a:ext uri="{FF2B5EF4-FFF2-40B4-BE49-F238E27FC236}">
                      <a16:creationId xmlns:a16="http://schemas.microsoft.com/office/drawing/2014/main" id="{60EFE4E5-608E-4B16-915B-A9F45090B8DB}"/>
                    </a:ext>
                  </a:extLst>
                </p:cNvPr>
                <p:cNvPicPr/>
                <p:nvPr/>
              </p:nvPicPr>
              <p:blipFill>
                <a:blip r:embed="rId26"/>
                <a:stretch>
                  <a:fillRect/>
                </a:stretch>
              </p:blipFill>
              <p:spPr>
                <a:xfrm>
                  <a:off x="6589377" y="888148"/>
                  <a:ext cx="1977840" cy="1964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7" name="Ink 26">
                  <a:extLst>
                    <a:ext uri="{FF2B5EF4-FFF2-40B4-BE49-F238E27FC236}">
                      <a16:creationId xmlns:a16="http://schemas.microsoft.com/office/drawing/2014/main" id="{C1758653-D871-41D9-8581-BBF62E1849BA}"/>
                    </a:ext>
                  </a:extLst>
                </p14:cNvPr>
                <p14:cNvContentPartPr/>
                <p14:nvPr/>
              </p14:nvContentPartPr>
              <p14:xfrm>
                <a:off x="7381017" y="1443988"/>
                <a:ext cx="772200" cy="926640"/>
              </p14:xfrm>
            </p:contentPart>
          </mc:Choice>
          <mc:Fallback>
            <p:pic>
              <p:nvPicPr>
                <p:cNvPr id="27" name="Ink 26">
                  <a:extLst>
                    <a:ext uri="{FF2B5EF4-FFF2-40B4-BE49-F238E27FC236}">
                      <a16:creationId xmlns:a16="http://schemas.microsoft.com/office/drawing/2014/main" id="{C1758653-D871-41D9-8581-BBF62E1849BA}"/>
                    </a:ext>
                  </a:extLst>
                </p:cNvPr>
                <p:cNvPicPr/>
                <p:nvPr/>
              </p:nvPicPr>
              <p:blipFill>
                <a:blip r:embed="rId28"/>
                <a:stretch>
                  <a:fillRect/>
                </a:stretch>
              </p:blipFill>
              <p:spPr>
                <a:xfrm>
                  <a:off x="7363377" y="1425988"/>
                  <a:ext cx="807840" cy="962280"/>
                </a:xfrm>
                <a:prstGeom prst="rect">
                  <a:avLst/>
                </a:prstGeom>
              </p:spPr>
            </p:pic>
          </mc:Fallback>
        </mc:AlternateContent>
      </p:grpSp>
      <p:grpSp>
        <p:nvGrpSpPr>
          <p:cNvPr id="31" name="Group 30">
            <a:extLst>
              <a:ext uri="{FF2B5EF4-FFF2-40B4-BE49-F238E27FC236}">
                <a16:creationId xmlns:a16="http://schemas.microsoft.com/office/drawing/2014/main" id="{C4657CF8-CE9F-4126-B287-3718E33579DC}"/>
              </a:ext>
            </a:extLst>
          </p:cNvPr>
          <p:cNvGrpSpPr/>
          <p:nvPr/>
        </p:nvGrpSpPr>
        <p:grpSpPr>
          <a:xfrm>
            <a:off x="1136097" y="1294588"/>
            <a:ext cx="2514240" cy="417600"/>
            <a:chOff x="1136097" y="1294588"/>
            <a:chExt cx="2514240" cy="417600"/>
          </a:xfrm>
        </p:grpSpPr>
        <mc:AlternateContent xmlns:mc="http://schemas.openxmlformats.org/markup-compatibility/2006">
          <mc:Choice xmlns:p14="http://schemas.microsoft.com/office/powerpoint/2010/main" Requires="p14">
            <p:contentPart p14:bwMode="auto" r:id="rId29">
              <p14:nvContentPartPr>
                <p14:cNvPr id="3" name="Ink 2">
                  <a:extLst>
                    <a:ext uri="{FF2B5EF4-FFF2-40B4-BE49-F238E27FC236}">
                      <a16:creationId xmlns:a16="http://schemas.microsoft.com/office/drawing/2014/main" id="{61196C48-B610-4FE0-8AC2-DC2A5AE7DEB2}"/>
                    </a:ext>
                  </a:extLst>
                </p14:cNvPr>
                <p14:cNvContentPartPr/>
                <p14:nvPr/>
              </p14:nvContentPartPr>
              <p14:xfrm>
                <a:off x="1648017" y="1420228"/>
                <a:ext cx="437400" cy="252360"/>
              </p14:xfrm>
            </p:contentPart>
          </mc:Choice>
          <mc:Fallback>
            <p:pic>
              <p:nvPicPr>
                <p:cNvPr id="3" name="Ink 2">
                  <a:extLst>
                    <a:ext uri="{FF2B5EF4-FFF2-40B4-BE49-F238E27FC236}">
                      <a16:creationId xmlns:a16="http://schemas.microsoft.com/office/drawing/2014/main" id="{61196C48-B610-4FE0-8AC2-DC2A5AE7DEB2}"/>
                    </a:ext>
                  </a:extLst>
                </p:cNvPr>
                <p:cNvPicPr/>
                <p:nvPr/>
              </p:nvPicPr>
              <p:blipFill>
                <a:blip r:embed="rId30"/>
                <a:stretch>
                  <a:fillRect/>
                </a:stretch>
              </p:blipFill>
              <p:spPr>
                <a:xfrm>
                  <a:off x="1630377" y="1402588"/>
                  <a:ext cx="473040" cy="288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 name="Ink 3">
                  <a:extLst>
                    <a:ext uri="{FF2B5EF4-FFF2-40B4-BE49-F238E27FC236}">
                      <a16:creationId xmlns:a16="http://schemas.microsoft.com/office/drawing/2014/main" id="{31A95342-95A8-421B-BAA5-E15C09EC22FE}"/>
                    </a:ext>
                  </a:extLst>
                </p14:cNvPr>
                <p14:cNvContentPartPr/>
                <p14:nvPr/>
              </p14:nvContentPartPr>
              <p14:xfrm>
                <a:off x="3061377" y="1294588"/>
                <a:ext cx="586800" cy="363600"/>
              </p14:xfrm>
            </p:contentPart>
          </mc:Choice>
          <mc:Fallback>
            <p:pic>
              <p:nvPicPr>
                <p:cNvPr id="4" name="Ink 3">
                  <a:extLst>
                    <a:ext uri="{FF2B5EF4-FFF2-40B4-BE49-F238E27FC236}">
                      <a16:creationId xmlns:a16="http://schemas.microsoft.com/office/drawing/2014/main" id="{31A95342-95A8-421B-BAA5-E15C09EC22FE}"/>
                    </a:ext>
                  </a:extLst>
                </p:cNvPr>
                <p:cNvPicPr/>
                <p:nvPr/>
              </p:nvPicPr>
              <p:blipFill>
                <a:blip r:embed="rId32"/>
                <a:stretch>
                  <a:fillRect/>
                </a:stretch>
              </p:blipFill>
              <p:spPr>
                <a:xfrm>
                  <a:off x="3043737" y="1276948"/>
                  <a:ext cx="622440" cy="3992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9" name="Ink 28">
                  <a:extLst>
                    <a:ext uri="{FF2B5EF4-FFF2-40B4-BE49-F238E27FC236}">
                      <a16:creationId xmlns:a16="http://schemas.microsoft.com/office/drawing/2014/main" id="{A7C61545-A81C-4DDD-BC1D-31FFE6DD70DE}"/>
                    </a:ext>
                  </a:extLst>
                </p14:cNvPr>
                <p14:cNvContentPartPr/>
                <p14:nvPr/>
              </p14:nvContentPartPr>
              <p14:xfrm>
                <a:off x="1136097" y="1658908"/>
                <a:ext cx="787680" cy="53280"/>
              </p14:xfrm>
            </p:contentPart>
          </mc:Choice>
          <mc:Fallback>
            <p:pic>
              <p:nvPicPr>
                <p:cNvPr id="29" name="Ink 28">
                  <a:extLst>
                    <a:ext uri="{FF2B5EF4-FFF2-40B4-BE49-F238E27FC236}">
                      <a16:creationId xmlns:a16="http://schemas.microsoft.com/office/drawing/2014/main" id="{A7C61545-A81C-4DDD-BC1D-31FFE6DD70DE}"/>
                    </a:ext>
                  </a:extLst>
                </p:cNvPr>
                <p:cNvPicPr/>
                <p:nvPr/>
              </p:nvPicPr>
              <p:blipFill>
                <a:blip r:embed="rId34"/>
                <a:stretch>
                  <a:fillRect/>
                </a:stretch>
              </p:blipFill>
              <p:spPr>
                <a:xfrm>
                  <a:off x="1118457" y="1641268"/>
                  <a:ext cx="8233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0" name="Ink 29">
                  <a:extLst>
                    <a:ext uri="{FF2B5EF4-FFF2-40B4-BE49-F238E27FC236}">
                      <a16:creationId xmlns:a16="http://schemas.microsoft.com/office/drawing/2014/main" id="{54580166-DBCB-4311-8A45-66E028B7674C}"/>
                    </a:ext>
                  </a:extLst>
                </p14:cNvPr>
                <p14:cNvContentPartPr/>
                <p14:nvPr/>
              </p14:nvContentPartPr>
              <p14:xfrm>
                <a:off x="2604537" y="1583668"/>
                <a:ext cx="1045800" cy="107280"/>
              </p14:xfrm>
            </p:contentPart>
          </mc:Choice>
          <mc:Fallback>
            <p:pic>
              <p:nvPicPr>
                <p:cNvPr id="30" name="Ink 29">
                  <a:extLst>
                    <a:ext uri="{FF2B5EF4-FFF2-40B4-BE49-F238E27FC236}">
                      <a16:creationId xmlns:a16="http://schemas.microsoft.com/office/drawing/2014/main" id="{54580166-DBCB-4311-8A45-66E028B7674C}"/>
                    </a:ext>
                  </a:extLst>
                </p:cNvPr>
                <p:cNvPicPr/>
                <p:nvPr/>
              </p:nvPicPr>
              <p:blipFill>
                <a:blip r:embed="rId36"/>
                <a:stretch>
                  <a:fillRect/>
                </a:stretch>
              </p:blipFill>
              <p:spPr>
                <a:xfrm>
                  <a:off x="2586537" y="1566028"/>
                  <a:ext cx="1081440" cy="142920"/>
                </a:xfrm>
                <a:prstGeom prst="rect">
                  <a:avLst/>
                </a:prstGeom>
              </p:spPr>
            </p:pic>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a:extLst>
              <a:ext uri="{FF2B5EF4-FFF2-40B4-BE49-F238E27FC236}">
                <a16:creationId xmlns:a16="http://schemas.microsoft.com/office/drawing/2014/main" id="{5A7BA961-254C-4AD3-AB5A-7AFFBCE233E2}"/>
              </a:ext>
            </a:extLst>
          </p:cNvPr>
          <p:cNvSpPr>
            <a:spLocks noGrp="1" noChangeArrowheads="1"/>
          </p:cNvSpPr>
          <p:nvPr>
            <p:ph type="title"/>
          </p:nvPr>
        </p:nvSpPr>
        <p:spPr/>
        <p:txBody>
          <a:bodyPr/>
          <a:lstStyle/>
          <a:p>
            <a:r>
              <a:rPr lang="en-US" altLang="en-US"/>
              <a:t>Long Addressing</a:t>
            </a:r>
            <a:endParaRPr lang="en-GB" altLang="en-US" b="1"/>
          </a:p>
        </p:txBody>
      </p:sp>
      <p:sp>
        <p:nvSpPr>
          <p:cNvPr id="331779" name="Rectangle 3">
            <a:extLst>
              <a:ext uri="{FF2B5EF4-FFF2-40B4-BE49-F238E27FC236}">
                <a16:creationId xmlns:a16="http://schemas.microsoft.com/office/drawing/2014/main" id="{ABB97BB3-7317-45A8-B47B-EE7947B4F715}"/>
              </a:ext>
            </a:extLst>
          </p:cNvPr>
          <p:cNvSpPr>
            <a:spLocks noGrp="1" noChangeArrowheads="1"/>
          </p:cNvSpPr>
          <p:nvPr>
            <p:ph type="body" idx="1"/>
          </p:nvPr>
        </p:nvSpPr>
        <p:spPr/>
        <p:txBody>
          <a:bodyPr/>
          <a:lstStyle/>
          <a:p>
            <a:pPr>
              <a:tabLst>
                <a:tab pos="917575" algn="l"/>
                <a:tab pos="1825625" algn="l"/>
                <a:tab pos="3654425" algn="l"/>
                <a:tab pos="4111625" algn="l"/>
              </a:tabLst>
            </a:pPr>
            <a:r>
              <a:rPr lang="en-US" altLang="en-US"/>
              <a:t>This mode of addressing is used with the LCALL and LJMP instructions</a:t>
            </a:r>
          </a:p>
          <a:p>
            <a:pPr>
              <a:tabLst>
                <a:tab pos="917575" algn="l"/>
                <a:tab pos="1825625" algn="l"/>
                <a:tab pos="3654425" algn="l"/>
                <a:tab pos="4111625" algn="l"/>
              </a:tabLst>
            </a:pPr>
            <a:r>
              <a:rPr lang="en-US" altLang="en-US"/>
              <a:t>It is a 3-byte instruction and the last 2 bytes specify a 16-bit destination location where the program branches</a:t>
            </a:r>
          </a:p>
          <a:p>
            <a:pPr>
              <a:tabLst>
                <a:tab pos="917575" algn="l"/>
                <a:tab pos="1825625" algn="l"/>
                <a:tab pos="3654425" algn="l"/>
                <a:tab pos="4111625" algn="l"/>
              </a:tabLst>
            </a:pPr>
            <a:r>
              <a:rPr lang="en-US" altLang="en-US"/>
              <a:t>It allows use of the full 64 K code space</a:t>
            </a:r>
          </a:p>
          <a:p>
            <a:pPr>
              <a:tabLst>
                <a:tab pos="917575" algn="l"/>
                <a:tab pos="1825625" algn="l"/>
                <a:tab pos="3654425" algn="l"/>
                <a:tab pos="4111625" algn="l"/>
              </a:tabLst>
            </a:pPr>
            <a:r>
              <a:rPr lang="en-US" altLang="en-US"/>
              <a:t>The program will always branch to the same location no matter where the program was previously</a:t>
            </a:r>
          </a:p>
          <a:p>
            <a:pPr>
              <a:buFont typeface="Symbol" panose="05050102010706020507" pitchFamily="18" charset="2"/>
              <a:buNone/>
              <a:tabLst>
                <a:tab pos="917575" algn="l"/>
                <a:tab pos="1825625" algn="l"/>
                <a:tab pos="3654425" algn="l"/>
                <a:tab pos="4111625" algn="l"/>
              </a:tabLst>
            </a:pPr>
            <a:endParaRPr lang="en-US" altLang="en-US" sz="900"/>
          </a:p>
          <a:p>
            <a:pPr>
              <a:tabLst>
                <a:tab pos="917575" algn="l"/>
                <a:tab pos="1825625" algn="l"/>
                <a:tab pos="3654425" algn="l"/>
                <a:tab pos="4111625" algn="l"/>
              </a:tabLst>
            </a:pPr>
            <a:r>
              <a:rPr lang="en-US" altLang="en-US" i="1"/>
              <a:t>Example</a:t>
            </a:r>
            <a:r>
              <a:rPr lang="en-US" altLang="en-US"/>
              <a:t>:	</a:t>
            </a:r>
            <a:endParaRPr lang="en-US" altLang="en-US" b="1"/>
          </a:p>
          <a:p>
            <a:pPr>
              <a:buFont typeface="Symbol" panose="05050102010706020507" pitchFamily="18" charset="2"/>
              <a:buNone/>
              <a:tabLst>
                <a:tab pos="917575" algn="l"/>
                <a:tab pos="1825625" algn="l"/>
                <a:tab pos="3654425" algn="l"/>
                <a:tab pos="4111625"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LCALL TIMER_INIT	</a:t>
            </a:r>
            <a:r>
              <a:rPr lang="en-US" altLang="en-US" sz="2000" b="1">
                <a:solidFill>
                  <a:schemeClr val="tx1"/>
                </a:solidFill>
                <a:latin typeface="Courier" pitchFamily="49" charset="0"/>
              </a:rPr>
              <a:t>	</a:t>
            </a:r>
            <a:r>
              <a:rPr lang="en-US" altLang="en-US" sz="1800" b="1">
                <a:solidFill>
                  <a:schemeClr val="tx1"/>
                </a:solidFill>
                <a:latin typeface="Courier" pitchFamily="49" charset="0"/>
              </a:rPr>
              <a:t>;TIMER_INIT address (16-bits 					;long) is specified as the 					;operand; In C, this will be a 				;function call: Timer_Init().</a:t>
            </a:r>
          </a:p>
          <a:p>
            <a:pPr>
              <a:buFont typeface="Symbol" panose="05050102010706020507" pitchFamily="18" charset="2"/>
              <a:buNone/>
              <a:tabLst>
                <a:tab pos="917575" algn="l"/>
                <a:tab pos="1825625" algn="l"/>
                <a:tab pos="3654425" algn="l"/>
                <a:tab pos="4111625" algn="l"/>
              </a:tabLst>
            </a:pPr>
            <a:r>
              <a:rPr lang="en-US" altLang="en-US" sz="2000" b="1">
                <a:solidFill>
                  <a:schemeClr val="tx2"/>
                </a:solidFill>
                <a:latin typeface="Courier" pitchFamily="49" charset="0"/>
              </a:rPr>
              <a:t>TIMER_INIT: ORL TMOD,#01H</a:t>
            </a:r>
            <a:r>
              <a:rPr lang="en-US" altLang="en-US" sz="2000" b="1">
                <a:solidFill>
                  <a:schemeClr val="tx1"/>
                </a:solidFill>
                <a:latin typeface="Courier" pitchFamily="49" charset="0"/>
              </a:rPr>
              <a:t>	</a:t>
            </a:r>
            <a:r>
              <a:rPr lang="en-US" altLang="en-US" sz="1800" b="1">
                <a:solidFill>
                  <a:schemeClr val="tx1"/>
                </a:solidFill>
                <a:latin typeface="Courier" pitchFamily="49" charset="0"/>
              </a:rPr>
              <a:t>;TIMER_INIT subroutine</a:t>
            </a:r>
          </a:p>
          <a:p>
            <a:pPr>
              <a:buFont typeface="Symbol" panose="05050102010706020507" pitchFamily="18" charset="2"/>
              <a:buNone/>
              <a:tabLst>
                <a:tab pos="917575" algn="l"/>
                <a:tab pos="1825625" algn="l"/>
                <a:tab pos="3654425" algn="l"/>
                <a:tab pos="4111625" algn="l"/>
              </a:tabLst>
            </a:pPr>
            <a:r>
              <a:rPr lang="en-US" altLang="en-US" sz="1800" b="1">
                <a:solidFill>
                  <a:schemeClr val="tx1"/>
                </a:solidFill>
                <a:latin typeface="Courier" pitchFamily="49" charset="0"/>
              </a:rPr>
              <a:t>			</a:t>
            </a:r>
            <a:endParaRPr lang="en-GB" altLang="en-US" sz="2000" b="1">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EC5403B-192E-4B9D-A56F-7FDEB161DF8A}"/>
                  </a:ext>
                </a:extLst>
              </p14:cNvPr>
              <p14:cNvContentPartPr/>
              <p14:nvPr/>
            </p14:nvContentPartPr>
            <p14:xfrm>
              <a:off x="1276560" y="474840"/>
              <a:ext cx="7589160" cy="4237560"/>
            </p14:xfrm>
          </p:contentPart>
        </mc:Choice>
        <mc:Fallback>
          <p:pic>
            <p:nvPicPr>
              <p:cNvPr id="2" name="Ink 1">
                <a:extLst>
                  <a:ext uri="{FF2B5EF4-FFF2-40B4-BE49-F238E27FC236}">
                    <a16:creationId xmlns:a16="http://schemas.microsoft.com/office/drawing/2014/main" id="{4EC5403B-192E-4B9D-A56F-7FDEB161DF8A}"/>
                  </a:ext>
                </a:extLst>
              </p:cNvPr>
              <p:cNvPicPr/>
              <p:nvPr/>
            </p:nvPicPr>
            <p:blipFill>
              <a:blip r:embed="rId4"/>
              <a:stretch>
                <a:fillRect/>
              </a:stretch>
            </p:blipFill>
            <p:spPr>
              <a:xfrm>
                <a:off x="1267200" y="465480"/>
                <a:ext cx="7607880" cy="425628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a:extLst>
              <a:ext uri="{FF2B5EF4-FFF2-40B4-BE49-F238E27FC236}">
                <a16:creationId xmlns:a16="http://schemas.microsoft.com/office/drawing/2014/main" id="{866C7B76-7614-4B9A-8968-46A1C55787C0}"/>
              </a:ext>
            </a:extLst>
          </p:cNvPr>
          <p:cNvSpPr>
            <a:spLocks noGrp="1" noChangeArrowheads="1"/>
          </p:cNvSpPr>
          <p:nvPr>
            <p:ph type="title"/>
          </p:nvPr>
        </p:nvSpPr>
        <p:spPr/>
        <p:txBody>
          <a:bodyPr/>
          <a:lstStyle/>
          <a:p>
            <a:r>
              <a:rPr lang="en-US" altLang="en-US"/>
              <a:t>Indexed Addressing</a:t>
            </a:r>
            <a:endParaRPr lang="en-GB" altLang="en-US" b="1"/>
          </a:p>
        </p:txBody>
      </p:sp>
      <p:sp>
        <p:nvSpPr>
          <p:cNvPr id="333827" name="Rectangle 3">
            <a:extLst>
              <a:ext uri="{FF2B5EF4-FFF2-40B4-BE49-F238E27FC236}">
                <a16:creationId xmlns:a16="http://schemas.microsoft.com/office/drawing/2014/main" id="{0FD3A413-39C7-4875-A52D-B6F8382D02B8}"/>
              </a:ext>
            </a:extLst>
          </p:cNvPr>
          <p:cNvSpPr>
            <a:spLocks noGrp="1" noChangeArrowheads="1"/>
          </p:cNvSpPr>
          <p:nvPr>
            <p:ph type="body" idx="1"/>
          </p:nvPr>
        </p:nvSpPr>
        <p:spPr/>
        <p:txBody>
          <a:bodyPr/>
          <a:lstStyle/>
          <a:p>
            <a:pPr>
              <a:lnSpc>
                <a:spcPct val="90000"/>
              </a:lnSpc>
            </a:pPr>
            <a:r>
              <a:rPr lang="en-US" altLang="en-US" sz="2000"/>
              <a:t>The Indexed addressing is useful when there is a need to retrieve data from a look-up table</a:t>
            </a:r>
          </a:p>
          <a:p>
            <a:pPr>
              <a:lnSpc>
                <a:spcPct val="90000"/>
              </a:lnSpc>
            </a:pPr>
            <a:r>
              <a:rPr lang="en-US" altLang="en-US" sz="2000"/>
              <a:t>A 16-bit register (data pointer) holds the base address and the accumulator holds an 8-bit displacement or index value</a:t>
            </a:r>
          </a:p>
          <a:p>
            <a:pPr>
              <a:lnSpc>
                <a:spcPct val="90000"/>
              </a:lnSpc>
            </a:pPr>
            <a:r>
              <a:rPr lang="en-US" altLang="en-US" sz="2000"/>
              <a:t>The sum of these two registers forms the effective address for a JMP or MOVC instruction</a:t>
            </a:r>
          </a:p>
          <a:p>
            <a:pPr>
              <a:lnSpc>
                <a:spcPct val="90000"/>
              </a:lnSpc>
              <a:buFont typeface="Symbol" panose="05050102010706020507" pitchFamily="18" charset="2"/>
              <a:buNone/>
            </a:pPr>
            <a:endParaRPr lang="en-US" altLang="en-US" sz="2000"/>
          </a:p>
          <a:p>
            <a:pPr>
              <a:lnSpc>
                <a:spcPct val="90000"/>
              </a:lnSpc>
            </a:pPr>
            <a:r>
              <a:rPr lang="en-US" altLang="en-US" i="1"/>
              <a:t>Example</a:t>
            </a:r>
            <a:r>
              <a:rPr lang="en-US" altLang="en-US"/>
              <a:t>:</a:t>
            </a:r>
          </a:p>
          <a:p>
            <a:pPr lvl="1">
              <a:lnSpc>
                <a:spcPct val="90000"/>
              </a:lnSpc>
              <a:buFont typeface="Wingdings" panose="05000000000000000000" pitchFamily="2" charset="2"/>
              <a:buNone/>
            </a:pPr>
            <a:r>
              <a:rPr lang="en-US" altLang="en-US" sz="1800">
                <a:solidFill>
                  <a:srgbClr val="FF3300"/>
                </a:solidFill>
                <a:latin typeface="Courier" pitchFamily="49" charset="0"/>
              </a:rPr>
              <a:t> 	</a:t>
            </a:r>
            <a:r>
              <a:rPr lang="en-US" altLang="en-US" sz="1800" b="1">
                <a:solidFill>
                  <a:schemeClr val="tx2"/>
                </a:solidFill>
                <a:latin typeface="Courier" pitchFamily="49" charset="0"/>
              </a:rPr>
              <a:t>MOV	A,#08H	</a:t>
            </a:r>
            <a:r>
              <a:rPr lang="en-US" altLang="en-US" sz="1800" b="1">
                <a:solidFill>
                  <a:schemeClr val="tx1"/>
                </a:solidFill>
                <a:latin typeface="Courier" pitchFamily="49" charset="0"/>
              </a:rPr>
              <a:t>	;Offset from table start</a:t>
            </a:r>
          </a:p>
          <a:p>
            <a:pPr lvl="1">
              <a:lnSpc>
                <a:spcPct val="90000"/>
              </a:lnSpc>
              <a:buFont typeface="Wingdings" panose="05000000000000000000" pitchFamily="2"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DPTR,#01F00H</a:t>
            </a:r>
            <a:r>
              <a:rPr lang="en-US" altLang="en-US" sz="1800" b="1">
                <a:solidFill>
                  <a:schemeClr val="tx1"/>
                </a:solidFill>
                <a:latin typeface="Courier" pitchFamily="49" charset="0"/>
              </a:rPr>
              <a:t>	;Table start address</a:t>
            </a:r>
          </a:p>
          <a:p>
            <a:pPr lvl="1">
              <a:lnSpc>
                <a:spcPct val="90000"/>
              </a:lnSpc>
              <a:buFont typeface="Wingdings" panose="05000000000000000000" pitchFamily="2"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MOVC	A,@A+DPTR</a:t>
            </a:r>
            <a:r>
              <a:rPr lang="en-US" altLang="en-US" sz="1800" b="1">
                <a:solidFill>
                  <a:schemeClr val="tx1"/>
                </a:solidFill>
                <a:latin typeface="Courier" pitchFamily="49" charset="0"/>
              </a:rPr>
              <a:t>	;Gets target value from the table 				;start address + offset and puts it 				;in A.</a:t>
            </a:r>
          </a:p>
          <a:p>
            <a:pPr lvl="1">
              <a:lnSpc>
                <a:spcPct val="90000"/>
              </a:lnSpc>
              <a:buFont typeface="Wingdings" panose="05000000000000000000" pitchFamily="2" charset="2"/>
              <a:buNone/>
            </a:pPr>
            <a:endParaRPr lang="en-US" altLang="en-US" sz="1800" b="1">
              <a:solidFill>
                <a:schemeClr val="tx1"/>
              </a:solidFill>
              <a:latin typeface="Courier" pitchFamily="49" charset="0"/>
            </a:endParaRPr>
          </a:p>
          <a:p>
            <a:pPr>
              <a:lnSpc>
                <a:spcPct val="90000"/>
              </a:lnSpc>
            </a:pPr>
            <a:r>
              <a:rPr lang="en-US" altLang="en-US" sz="2000"/>
              <a:t>After the execution of the above instructions, the program will branch to address 1F08H (1F00H+08H) and transfer into the accumulator the data byte retrieved from that location (from the look-up table)</a:t>
            </a:r>
            <a:endParaRPr lang="en-GB"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4386F2B5-187D-4D3B-A86A-2F85758B8C6C}"/>
              </a:ext>
            </a:extLst>
          </p:cNvPr>
          <p:cNvSpPr>
            <a:spLocks noGrp="1" noChangeArrowheads="1"/>
          </p:cNvSpPr>
          <p:nvPr>
            <p:ph type="title"/>
          </p:nvPr>
        </p:nvSpPr>
        <p:spPr/>
        <p:txBody>
          <a:bodyPr/>
          <a:lstStyle/>
          <a:p>
            <a:r>
              <a:rPr lang="en-US" altLang="en-US"/>
              <a:t>Instruction Types</a:t>
            </a:r>
            <a:endParaRPr lang="en-GB" altLang="en-US"/>
          </a:p>
        </p:txBody>
      </p:sp>
      <p:sp>
        <p:nvSpPr>
          <p:cNvPr id="335875" name="Rectangle 3">
            <a:extLst>
              <a:ext uri="{FF2B5EF4-FFF2-40B4-BE49-F238E27FC236}">
                <a16:creationId xmlns:a16="http://schemas.microsoft.com/office/drawing/2014/main" id="{696F363C-D432-4C95-A1CD-C81F4FFB1E8E}"/>
              </a:ext>
            </a:extLst>
          </p:cNvPr>
          <p:cNvSpPr>
            <a:spLocks noGrp="1" noChangeArrowheads="1"/>
          </p:cNvSpPr>
          <p:nvPr>
            <p:ph type="body" idx="1"/>
          </p:nvPr>
        </p:nvSpPr>
        <p:spPr/>
        <p:txBody>
          <a:bodyPr/>
          <a:lstStyle/>
          <a:p>
            <a:r>
              <a:rPr lang="en-US" altLang="en-US" dirty="0"/>
              <a:t>The 8051 instructions are divided into five functional groups:</a:t>
            </a:r>
          </a:p>
          <a:p>
            <a:pPr lvl="1"/>
            <a:r>
              <a:rPr lang="en-US" altLang="en-US" sz="2400" dirty="0"/>
              <a:t>Arithmetic operations</a:t>
            </a:r>
          </a:p>
          <a:p>
            <a:pPr lvl="1"/>
            <a:r>
              <a:rPr lang="en-US" altLang="en-US" sz="2400" dirty="0"/>
              <a:t>Logical operations</a:t>
            </a:r>
          </a:p>
          <a:p>
            <a:pPr lvl="1"/>
            <a:r>
              <a:rPr lang="en-US" altLang="en-US" sz="2400" dirty="0"/>
              <a:t>Data transfer operations</a:t>
            </a:r>
          </a:p>
          <a:p>
            <a:pPr lvl="1"/>
            <a:r>
              <a:rPr lang="en-US" altLang="en-US" sz="2400" dirty="0"/>
              <a:t>Boolean variable operations</a:t>
            </a:r>
          </a:p>
          <a:p>
            <a:pPr lvl="1"/>
            <a:r>
              <a:rPr lang="en-US" altLang="en-US" sz="2400" dirty="0"/>
              <a:t>Program branching operations</a:t>
            </a:r>
            <a:endParaRPr lang="en-GB" altLang="en-US" sz="24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A6F2A9D-8598-410F-AD9D-AC72C5393A25}"/>
                  </a:ext>
                </a:extLst>
              </p14:cNvPr>
              <p14:cNvContentPartPr/>
              <p14:nvPr/>
            </p14:nvContentPartPr>
            <p14:xfrm>
              <a:off x="2538720" y="279720"/>
              <a:ext cx="6508800" cy="5706360"/>
            </p14:xfrm>
          </p:contentPart>
        </mc:Choice>
        <mc:Fallback>
          <p:pic>
            <p:nvPicPr>
              <p:cNvPr id="2" name="Ink 1">
                <a:extLst>
                  <a:ext uri="{FF2B5EF4-FFF2-40B4-BE49-F238E27FC236}">
                    <a16:creationId xmlns:a16="http://schemas.microsoft.com/office/drawing/2014/main" id="{1A6F2A9D-8598-410F-AD9D-AC72C5393A25}"/>
                  </a:ext>
                </a:extLst>
              </p:cNvPr>
              <p:cNvPicPr/>
              <p:nvPr/>
            </p:nvPicPr>
            <p:blipFill>
              <a:blip r:embed="rId4"/>
              <a:stretch>
                <a:fillRect/>
              </a:stretch>
            </p:blipFill>
            <p:spPr>
              <a:xfrm>
                <a:off x="2529360" y="270360"/>
                <a:ext cx="6527520" cy="572508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a:extLst>
              <a:ext uri="{FF2B5EF4-FFF2-40B4-BE49-F238E27FC236}">
                <a16:creationId xmlns:a16="http://schemas.microsoft.com/office/drawing/2014/main" id="{1EC7CBF6-01E2-44EA-91B0-1BC348703BAC}"/>
              </a:ext>
            </a:extLst>
          </p:cNvPr>
          <p:cNvSpPr>
            <a:spLocks noGrp="1" noChangeArrowheads="1"/>
          </p:cNvSpPr>
          <p:nvPr>
            <p:ph type="title"/>
          </p:nvPr>
        </p:nvSpPr>
        <p:spPr/>
        <p:txBody>
          <a:bodyPr/>
          <a:lstStyle/>
          <a:p>
            <a:r>
              <a:rPr lang="en-US" altLang="en-US"/>
              <a:t>Arithmetic Operations</a:t>
            </a:r>
            <a:endParaRPr lang="en-GB" altLang="en-US" b="1"/>
          </a:p>
        </p:txBody>
      </p:sp>
      <p:sp>
        <p:nvSpPr>
          <p:cNvPr id="337923" name="Rectangle 3">
            <a:extLst>
              <a:ext uri="{FF2B5EF4-FFF2-40B4-BE49-F238E27FC236}">
                <a16:creationId xmlns:a16="http://schemas.microsoft.com/office/drawing/2014/main" id="{152C419F-CFD9-4A82-A9CD-7BA3E228709A}"/>
              </a:ext>
            </a:extLst>
          </p:cNvPr>
          <p:cNvSpPr>
            <a:spLocks noGrp="1" noChangeArrowheads="1"/>
          </p:cNvSpPr>
          <p:nvPr>
            <p:ph type="body" idx="1"/>
          </p:nvPr>
        </p:nvSpPr>
        <p:spPr>
          <a:xfrm>
            <a:off x="227013" y="838200"/>
            <a:ext cx="8683625" cy="2019300"/>
          </a:xfrm>
        </p:spPr>
        <p:txBody>
          <a:bodyPr/>
          <a:lstStyle/>
          <a:p>
            <a:r>
              <a:rPr lang="en-US" altLang="en-US" sz="2000" dirty="0"/>
              <a:t>With arithmetic instructions, the 8051 has no special knowledge of the data format (e.g. signed binary, unsigned binary, binary coded decimal, ASCII, etc.)</a:t>
            </a:r>
          </a:p>
          <a:p>
            <a:r>
              <a:rPr lang="en-US" altLang="en-US" sz="2000" dirty="0"/>
              <a:t>The appropriate status bits in the PSW are set when specific conditions are met, which allows the user software to manage the different data formats</a:t>
            </a:r>
            <a:endParaRPr lang="en-GB" altLang="en-US" sz="2000" dirty="0"/>
          </a:p>
        </p:txBody>
      </p:sp>
      <p:pic>
        <p:nvPicPr>
          <p:cNvPr id="337924" name="Picture 4">
            <a:extLst>
              <a:ext uri="{FF2B5EF4-FFF2-40B4-BE49-F238E27FC236}">
                <a16:creationId xmlns:a16="http://schemas.microsoft.com/office/drawing/2014/main" id="{F8A9105A-4EF2-4014-BA22-412A1ECD26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846388"/>
            <a:ext cx="3502025" cy="3792537"/>
          </a:xfrm>
          <a:prstGeom prst="rect">
            <a:avLst/>
          </a:prstGeom>
          <a:noFill/>
          <a:extLst>
            <a:ext uri="{909E8E84-426E-40DD-AFC4-6F175D3DCCD1}">
              <a14:hiddenFill xmlns:a14="http://schemas.microsoft.com/office/drawing/2010/main">
                <a:solidFill>
                  <a:srgbClr val="FFFFFF"/>
                </a:solidFill>
              </a14:hiddenFill>
            </a:ext>
          </a:extLst>
        </p:spPr>
      </p:pic>
      <p:sp>
        <p:nvSpPr>
          <p:cNvPr id="337925" name="Rectangle 5">
            <a:extLst>
              <a:ext uri="{FF2B5EF4-FFF2-40B4-BE49-F238E27FC236}">
                <a16:creationId xmlns:a16="http://schemas.microsoft.com/office/drawing/2014/main" id="{C8FB7166-649B-437A-A04D-91AE942B9CC1}"/>
              </a:ext>
            </a:extLst>
          </p:cNvPr>
          <p:cNvSpPr>
            <a:spLocks noChangeArrowheads="1"/>
          </p:cNvSpPr>
          <p:nvPr/>
        </p:nvSpPr>
        <p:spPr bwMode="auto">
          <a:xfrm>
            <a:off x="4225925" y="3459163"/>
            <a:ext cx="4268788" cy="231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lstStyle>
            <a:lvl1pPr marL="342900" indent="-342900">
              <a:spcBef>
                <a:spcPct val="20000"/>
              </a:spcBef>
              <a:buClr>
                <a:srgbClr val="990000"/>
              </a:buClr>
              <a:buFont typeface="Symbol" panose="05050102010706020507" pitchFamily="18" charset="2"/>
              <a:buChar char="¨"/>
              <a:defRPr sz="2400">
                <a:solidFill>
                  <a:srgbClr val="000000"/>
                </a:solidFill>
                <a:latin typeface="Arial" panose="020B0604020202020204" pitchFamily="34" charset="0"/>
              </a:defRPr>
            </a:lvl1pPr>
            <a:lvl2pPr marL="742950" indent="-285750">
              <a:spcBef>
                <a:spcPct val="20000"/>
              </a:spcBef>
              <a:buClr>
                <a:srgbClr val="990000"/>
              </a:buClr>
              <a:buFont typeface="Wingdings" panose="05000000000000000000" pitchFamily="2" charset="2"/>
              <a:buChar char="Ø"/>
              <a:defRPr sz="2000">
                <a:solidFill>
                  <a:srgbClr val="000000"/>
                </a:solidFill>
                <a:latin typeface="Arial" panose="020B0604020202020204" pitchFamily="34" charset="0"/>
              </a:defRPr>
            </a:lvl2pPr>
            <a:lvl3pPr marL="1143000" indent="-228600">
              <a:spcBef>
                <a:spcPct val="20000"/>
              </a:spcBef>
              <a:buClr>
                <a:srgbClr val="990000"/>
              </a:buClr>
              <a:buFont typeface="Wingdings" panose="05000000000000000000" pitchFamily="2" charset="2"/>
              <a:buChar char="§"/>
              <a:defRPr>
                <a:solidFill>
                  <a:srgbClr val="000000"/>
                </a:solidFill>
                <a:latin typeface="Arial" panose="020B0604020202020204" pitchFamily="34" charset="0"/>
              </a:defRPr>
            </a:lvl3pPr>
            <a:lvl4pPr marL="1600200" indent="-228600">
              <a:spcBef>
                <a:spcPct val="20000"/>
              </a:spcBef>
              <a:buClr>
                <a:srgbClr val="990000"/>
              </a:buClr>
              <a:buChar char="•"/>
              <a:defRPr sz="1600">
                <a:solidFill>
                  <a:srgbClr val="000000"/>
                </a:solidFill>
                <a:latin typeface="Arial" panose="020B0604020202020204" pitchFamily="34" charset="0"/>
              </a:defRPr>
            </a:lvl4pPr>
            <a:lvl5pPr marL="2057400" indent="-228600">
              <a:spcBef>
                <a:spcPct val="20000"/>
              </a:spcBef>
              <a:buClr>
                <a:srgbClr val="990000"/>
              </a:buClr>
              <a:defRPr sz="1600">
                <a:solidFill>
                  <a:srgbClr val="000000"/>
                </a:solidFill>
                <a:latin typeface="Arial" panose="020B0604020202020204" pitchFamily="34" charset="0"/>
              </a:defRPr>
            </a:lvl5pPr>
            <a:lvl6pPr marL="2514600" indent="-228600" fontAlgn="base">
              <a:spcBef>
                <a:spcPct val="20000"/>
              </a:spcBef>
              <a:spcAft>
                <a:spcPct val="0"/>
              </a:spcAft>
              <a:buClr>
                <a:srgbClr val="990000"/>
              </a:buClr>
              <a:defRPr sz="1600">
                <a:solidFill>
                  <a:srgbClr val="000000"/>
                </a:solidFill>
                <a:latin typeface="Arial" panose="020B0604020202020204" pitchFamily="34" charset="0"/>
              </a:defRPr>
            </a:lvl6pPr>
            <a:lvl7pPr marL="2971800" indent="-228600" fontAlgn="base">
              <a:spcBef>
                <a:spcPct val="20000"/>
              </a:spcBef>
              <a:spcAft>
                <a:spcPct val="0"/>
              </a:spcAft>
              <a:buClr>
                <a:srgbClr val="990000"/>
              </a:buClr>
              <a:defRPr sz="1600">
                <a:solidFill>
                  <a:srgbClr val="000000"/>
                </a:solidFill>
                <a:latin typeface="Arial" panose="020B0604020202020204" pitchFamily="34" charset="0"/>
              </a:defRPr>
            </a:lvl7pPr>
            <a:lvl8pPr marL="3429000" indent="-228600" fontAlgn="base">
              <a:spcBef>
                <a:spcPct val="20000"/>
              </a:spcBef>
              <a:spcAft>
                <a:spcPct val="0"/>
              </a:spcAft>
              <a:buClr>
                <a:srgbClr val="990000"/>
              </a:buClr>
              <a:defRPr sz="1600">
                <a:solidFill>
                  <a:srgbClr val="000000"/>
                </a:solidFill>
                <a:latin typeface="Arial" panose="020B0604020202020204" pitchFamily="34" charset="0"/>
              </a:defRPr>
            </a:lvl8pPr>
            <a:lvl9pPr marL="3886200" indent="-228600" fontAlgn="base">
              <a:spcBef>
                <a:spcPct val="20000"/>
              </a:spcBef>
              <a:spcAft>
                <a:spcPct val="0"/>
              </a:spcAft>
              <a:buClr>
                <a:srgbClr val="990000"/>
              </a:buClr>
              <a:defRPr sz="1600">
                <a:solidFill>
                  <a:srgbClr val="000000"/>
                </a:solidFill>
                <a:latin typeface="Arial" panose="020B0604020202020204" pitchFamily="34" charset="0"/>
              </a:defRPr>
            </a:lvl9pPr>
          </a:lstStyle>
          <a:p>
            <a:pPr>
              <a:lnSpc>
                <a:spcPct val="90000"/>
              </a:lnSpc>
            </a:pPr>
            <a:r>
              <a:rPr lang="en-US" altLang="en-US" sz="2000"/>
              <a:t>[@Ri] implies contents of memory location pointed to by </a:t>
            </a:r>
            <a:r>
              <a:rPr lang="en-GB" altLang="en-US" sz="2000"/>
              <a:t>R0 or R1</a:t>
            </a:r>
          </a:p>
          <a:p>
            <a:pPr>
              <a:lnSpc>
                <a:spcPct val="90000"/>
              </a:lnSpc>
            </a:pPr>
            <a:endParaRPr lang="en-GB" altLang="en-US" sz="2000"/>
          </a:p>
          <a:p>
            <a:pPr>
              <a:lnSpc>
                <a:spcPct val="90000"/>
              </a:lnSpc>
            </a:pPr>
            <a:r>
              <a:rPr lang="en-GB" altLang="en-US" sz="2000"/>
              <a:t>Rn refers to registers R0-R7 of the currently selected register bank</a:t>
            </a:r>
          </a:p>
        </p:txBody>
      </p:sp>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07CC8F87-067C-40DA-94E1-92526B7FAE85}"/>
                  </a:ext>
                </a:extLst>
              </p14:cNvPr>
              <p14:cNvContentPartPr/>
              <p14:nvPr/>
            </p14:nvContentPartPr>
            <p14:xfrm>
              <a:off x="181080" y="429840"/>
              <a:ext cx="9244440" cy="6091200"/>
            </p14:xfrm>
          </p:contentPart>
        </mc:Choice>
        <mc:Fallback>
          <p:pic>
            <p:nvPicPr>
              <p:cNvPr id="2" name="Ink 1">
                <a:extLst>
                  <a:ext uri="{FF2B5EF4-FFF2-40B4-BE49-F238E27FC236}">
                    <a16:creationId xmlns:a16="http://schemas.microsoft.com/office/drawing/2014/main" id="{07CC8F87-067C-40DA-94E1-92526B7FAE85}"/>
                  </a:ext>
                </a:extLst>
              </p:cNvPr>
              <p:cNvPicPr/>
              <p:nvPr/>
            </p:nvPicPr>
            <p:blipFill>
              <a:blip r:embed="rId5"/>
              <a:stretch>
                <a:fillRect/>
              </a:stretch>
            </p:blipFill>
            <p:spPr>
              <a:xfrm>
                <a:off x="171720" y="420480"/>
                <a:ext cx="9263160" cy="61099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a:extLst>
              <a:ext uri="{FF2B5EF4-FFF2-40B4-BE49-F238E27FC236}">
                <a16:creationId xmlns:a16="http://schemas.microsoft.com/office/drawing/2014/main" id="{CC7F394B-0538-433F-BD51-24502F1CC3A4}"/>
              </a:ext>
            </a:extLst>
          </p:cNvPr>
          <p:cNvSpPr>
            <a:spLocks noGrp="1" noChangeArrowheads="1"/>
          </p:cNvSpPr>
          <p:nvPr>
            <p:ph type="title"/>
          </p:nvPr>
        </p:nvSpPr>
        <p:spPr/>
        <p:txBody>
          <a:bodyPr/>
          <a:lstStyle/>
          <a:p>
            <a:r>
              <a:rPr lang="en-US" altLang="en-US"/>
              <a:t>Logical Operations</a:t>
            </a:r>
            <a:endParaRPr lang="en-GB" altLang="en-US"/>
          </a:p>
        </p:txBody>
      </p:sp>
      <p:sp>
        <p:nvSpPr>
          <p:cNvPr id="358403" name="Rectangle 3">
            <a:extLst>
              <a:ext uri="{FF2B5EF4-FFF2-40B4-BE49-F238E27FC236}">
                <a16:creationId xmlns:a16="http://schemas.microsoft.com/office/drawing/2014/main" id="{38396D3A-70FC-4264-9A77-E235C841F8AE}"/>
              </a:ext>
            </a:extLst>
          </p:cNvPr>
          <p:cNvSpPr>
            <a:spLocks noGrp="1" noChangeArrowheads="1"/>
          </p:cNvSpPr>
          <p:nvPr>
            <p:ph type="body" idx="1"/>
          </p:nvPr>
        </p:nvSpPr>
        <p:spPr>
          <a:xfrm>
            <a:off x="268288" y="1020763"/>
            <a:ext cx="4384675" cy="4067175"/>
          </a:xfrm>
        </p:spPr>
        <p:txBody>
          <a:bodyPr/>
          <a:lstStyle/>
          <a:p>
            <a:pPr>
              <a:lnSpc>
                <a:spcPct val="90000"/>
              </a:lnSpc>
              <a:tabLst>
                <a:tab pos="687388" algn="l"/>
                <a:tab pos="1254125" algn="l"/>
              </a:tabLst>
            </a:pPr>
            <a:r>
              <a:rPr lang="en-US" altLang="en-US"/>
              <a:t>Logical instructions perform Boolean operations (AND, OR, XOR, and NOT) on data bytes on a </a:t>
            </a:r>
            <a:r>
              <a:rPr lang="en-US" altLang="en-US" i="1"/>
              <a:t>bit-by-bit</a:t>
            </a:r>
            <a:r>
              <a:rPr lang="en-US" altLang="en-US"/>
              <a:t> basis</a:t>
            </a:r>
            <a:endParaRPr lang="en-US" altLang="en-US" sz="2000"/>
          </a:p>
          <a:p>
            <a:pPr>
              <a:lnSpc>
                <a:spcPct val="90000"/>
              </a:lnSpc>
              <a:tabLst>
                <a:tab pos="687388" algn="l"/>
                <a:tab pos="1254125" algn="l"/>
              </a:tabLst>
            </a:pPr>
            <a:endParaRPr lang="en-US" altLang="en-US" sz="2000"/>
          </a:p>
          <a:p>
            <a:pPr>
              <a:lnSpc>
                <a:spcPct val="90000"/>
              </a:lnSpc>
              <a:tabLst>
                <a:tab pos="687388" algn="l"/>
                <a:tab pos="1254125" algn="l"/>
              </a:tabLst>
            </a:pPr>
            <a:r>
              <a:rPr lang="en-US" altLang="en-US"/>
              <a:t>Examples:</a:t>
            </a:r>
          </a:p>
          <a:p>
            <a:pPr>
              <a:lnSpc>
                <a:spcPct val="90000"/>
              </a:lnSpc>
              <a:tabLst>
                <a:tab pos="687388" algn="l"/>
                <a:tab pos="1254125" algn="l"/>
              </a:tabLst>
            </a:pPr>
            <a:endParaRPr lang="en-US" altLang="en-US"/>
          </a:p>
          <a:p>
            <a:pPr>
              <a:lnSpc>
                <a:spcPct val="90000"/>
              </a:lnSpc>
              <a:buFont typeface="Symbol" panose="05050102010706020507" pitchFamily="18" charset="2"/>
              <a:buNone/>
              <a:tabLst>
                <a:tab pos="687388" algn="l"/>
                <a:tab pos="1254125" algn="l"/>
              </a:tabLst>
            </a:pPr>
            <a:r>
              <a:rPr lang="en-US" altLang="en-US" sz="2000" b="1">
                <a:solidFill>
                  <a:schemeClr val="tx2"/>
                </a:solidFill>
                <a:latin typeface="Courier" pitchFamily="49" charset="0"/>
              </a:rPr>
              <a:t>ANL	A, #02H</a:t>
            </a:r>
            <a:r>
              <a:rPr lang="en-US" altLang="en-US" sz="2000">
                <a:solidFill>
                  <a:schemeClr val="tx1"/>
                </a:solidFill>
                <a:latin typeface="Courier" pitchFamily="49" charset="0"/>
              </a:rPr>
              <a:t>	</a:t>
            </a:r>
            <a:r>
              <a:rPr lang="en-US" altLang="en-US" sz="2000" b="1">
                <a:solidFill>
                  <a:schemeClr val="tx1"/>
                </a:solidFill>
                <a:latin typeface="Courier" pitchFamily="49" charset="0"/>
              </a:rPr>
              <a:t>;Mask bit 1</a:t>
            </a:r>
          </a:p>
          <a:p>
            <a:pPr>
              <a:lnSpc>
                <a:spcPct val="90000"/>
              </a:lnSpc>
              <a:buFont typeface="Symbol" panose="05050102010706020507" pitchFamily="18" charset="2"/>
              <a:buNone/>
              <a:tabLst>
                <a:tab pos="687388" algn="l"/>
                <a:tab pos="1254125" algn="l"/>
              </a:tabLst>
            </a:pPr>
            <a:r>
              <a:rPr lang="en-US" altLang="en-US" sz="2000" b="1">
                <a:solidFill>
                  <a:schemeClr val="tx2"/>
                </a:solidFill>
                <a:latin typeface="Courier" pitchFamily="49" charset="0"/>
              </a:rPr>
              <a:t>ORL	TCON, A</a:t>
            </a:r>
            <a:r>
              <a:rPr lang="en-US" altLang="en-US" sz="2000">
                <a:solidFill>
                  <a:schemeClr val="tx1"/>
                </a:solidFill>
                <a:latin typeface="Courier" pitchFamily="49" charset="0"/>
              </a:rPr>
              <a:t>	</a:t>
            </a:r>
            <a:r>
              <a:rPr lang="en-US" altLang="en-US" sz="2000" b="1">
                <a:solidFill>
                  <a:schemeClr val="tx1"/>
                </a:solidFill>
                <a:latin typeface="Courier" pitchFamily="49" charset="0"/>
              </a:rPr>
              <a:t>;TCON=TCON-</a:t>
            </a:r>
            <a:r>
              <a:rPr lang="en-US" altLang="en-US" sz="2000" b="1" i="1">
                <a:solidFill>
                  <a:schemeClr val="tx1"/>
                </a:solidFill>
                <a:latin typeface="Courier" pitchFamily="49" charset="0"/>
              </a:rPr>
              <a:t>OR</a:t>
            </a:r>
            <a:r>
              <a:rPr lang="en-US" altLang="en-US" sz="2000" b="1">
                <a:solidFill>
                  <a:schemeClr val="tx1"/>
                </a:solidFill>
                <a:latin typeface="Courier" pitchFamily="49" charset="0"/>
              </a:rPr>
              <a:t>-A</a:t>
            </a:r>
          </a:p>
          <a:p>
            <a:pPr>
              <a:lnSpc>
                <a:spcPct val="90000"/>
              </a:lnSpc>
              <a:buFont typeface="Symbol" panose="05050102010706020507" pitchFamily="18" charset="2"/>
              <a:buNone/>
              <a:tabLst>
                <a:tab pos="687388" algn="l"/>
                <a:tab pos="1254125" algn="l"/>
              </a:tabLst>
            </a:pPr>
            <a:endParaRPr lang="en-GB" altLang="en-US" sz="2000" b="1">
              <a:solidFill>
                <a:srgbClr val="008000"/>
              </a:solidFill>
              <a:latin typeface="Courier" pitchFamily="49" charset="0"/>
            </a:endParaRPr>
          </a:p>
        </p:txBody>
      </p:sp>
      <p:pic>
        <p:nvPicPr>
          <p:cNvPr id="358404" name="Picture 4">
            <a:extLst>
              <a:ext uri="{FF2B5EF4-FFF2-40B4-BE49-F238E27FC236}">
                <a16:creationId xmlns:a16="http://schemas.microsoft.com/office/drawing/2014/main" id="{1149A4D9-6999-4DE2-9594-ED5BF1B3D3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1225" y="881063"/>
            <a:ext cx="4219575" cy="4981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EDA40713-878D-4C3C-B28C-D79CBE44CD4A}"/>
                  </a:ext>
                </a:extLst>
              </p14:cNvPr>
              <p14:cNvContentPartPr/>
              <p14:nvPr/>
            </p14:nvContentPartPr>
            <p14:xfrm>
              <a:off x="992520" y="477720"/>
              <a:ext cx="5189760" cy="5291280"/>
            </p14:xfrm>
          </p:contentPart>
        </mc:Choice>
        <mc:Fallback>
          <p:pic>
            <p:nvPicPr>
              <p:cNvPr id="2" name="Ink 1">
                <a:extLst>
                  <a:ext uri="{FF2B5EF4-FFF2-40B4-BE49-F238E27FC236}">
                    <a16:creationId xmlns:a16="http://schemas.microsoft.com/office/drawing/2014/main" id="{EDA40713-878D-4C3C-B28C-D79CBE44CD4A}"/>
                  </a:ext>
                </a:extLst>
              </p:cNvPr>
              <p:cNvPicPr/>
              <p:nvPr/>
            </p:nvPicPr>
            <p:blipFill>
              <a:blip r:embed="rId5"/>
              <a:stretch>
                <a:fillRect/>
              </a:stretch>
            </p:blipFill>
            <p:spPr>
              <a:xfrm>
                <a:off x="983160" y="468360"/>
                <a:ext cx="5208480" cy="53100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a:extLst>
              <a:ext uri="{FF2B5EF4-FFF2-40B4-BE49-F238E27FC236}">
                <a16:creationId xmlns:a16="http://schemas.microsoft.com/office/drawing/2014/main" id="{804ACBAA-9D98-4563-BD63-28E24F3AEFC1}"/>
              </a:ext>
            </a:extLst>
          </p:cNvPr>
          <p:cNvSpPr>
            <a:spLocks noGrp="1" noChangeArrowheads="1"/>
          </p:cNvSpPr>
          <p:nvPr>
            <p:ph type="title"/>
          </p:nvPr>
        </p:nvSpPr>
        <p:spPr/>
        <p:txBody>
          <a:bodyPr/>
          <a:lstStyle/>
          <a:p>
            <a:r>
              <a:rPr lang="en-US" altLang="en-US"/>
              <a:t>Data Transfer Instructions</a:t>
            </a:r>
            <a:endParaRPr lang="en-GB" altLang="en-US" b="1"/>
          </a:p>
        </p:txBody>
      </p:sp>
      <p:sp>
        <p:nvSpPr>
          <p:cNvPr id="380931" name="Rectangle 3">
            <a:extLst>
              <a:ext uri="{FF2B5EF4-FFF2-40B4-BE49-F238E27FC236}">
                <a16:creationId xmlns:a16="http://schemas.microsoft.com/office/drawing/2014/main" id="{8FD3831D-5D43-47CE-AA67-7263DB8B679F}"/>
              </a:ext>
            </a:extLst>
          </p:cNvPr>
          <p:cNvSpPr>
            <a:spLocks noGrp="1" noChangeArrowheads="1"/>
          </p:cNvSpPr>
          <p:nvPr>
            <p:ph type="body" sz="half" idx="1"/>
          </p:nvPr>
        </p:nvSpPr>
        <p:spPr>
          <a:xfrm>
            <a:off x="227013" y="717550"/>
            <a:ext cx="4265612" cy="5664200"/>
          </a:xfrm>
        </p:spPr>
        <p:txBody>
          <a:bodyPr/>
          <a:lstStyle/>
          <a:p>
            <a:r>
              <a:rPr lang="en-US" altLang="en-US" sz="1800"/>
              <a:t>Data transfer instructions can be used to transfer data between an internal RAM location and an SFR location without going through the accumulator</a:t>
            </a:r>
          </a:p>
          <a:p>
            <a:r>
              <a:rPr lang="en-US" altLang="en-US" sz="1800"/>
              <a:t>It is also possible to transfer data between the internal and external RAM by using indirect addressing</a:t>
            </a:r>
          </a:p>
          <a:p>
            <a:r>
              <a:rPr lang="en-US" altLang="en-US" sz="1800"/>
              <a:t>The upper 128 bytes of data RAM are accessed only by indirect addressing and the SFRs are accessed only by direct addressing</a:t>
            </a:r>
            <a:endParaRPr lang="en-GB" altLang="en-US" sz="1800"/>
          </a:p>
        </p:txBody>
      </p:sp>
      <p:pic>
        <p:nvPicPr>
          <p:cNvPr id="380932" name="Object 4">
            <a:extLst>
              <a:ext uri="{FF2B5EF4-FFF2-40B4-BE49-F238E27FC236}">
                <a16:creationId xmlns:a16="http://schemas.microsoft.com/office/drawing/2014/main" id="{7AA0F134-5620-4CF8-9999-F8ACD9412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4500563"/>
            <a:ext cx="2962275" cy="217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80933" name="Group 5">
            <a:extLst>
              <a:ext uri="{FF2B5EF4-FFF2-40B4-BE49-F238E27FC236}">
                <a16:creationId xmlns:a16="http://schemas.microsoft.com/office/drawing/2014/main" id="{FDD71900-12A3-4F89-9675-7F4CC2658004}"/>
              </a:ext>
            </a:extLst>
          </p:cNvPr>
          <p:cNvGraphicFramePr>
            <a:graphicFrameLocks noGrp="1"/>
          </p:cNvGraphicFramePr>
          <p:nvPr>
            <p:ph sz="half" idx="2"/>
          </p:nvPr>
        </p:nvGraphicFramePr>
        <p:xfrm>
          <a:off x="4495800" y="779463"/>
          <a:ext cx="4333875" cy="5046669"/>
        </p:xfrm>
        <a:graphic>
          <a:graphicData uri="http://schemas.openxmlformats.org/drawingml/2006/table">
            <a:tbl>
              <a:tblPr/>
              <a:tblGrid>
                <a:gridCol w="1595438">
                  <a:extLst>
                    <a:ext uri="{9D8B030D-6E8A-4147-A177-3AD203B41FA5}">
                      <a16:colId xmlns:a16="http://schemas.microsoft.com/office/drawing/2014/main" val="2514286892"/>
                    </a:ext>
                  </a:extLst>
                </a:gridCol>
                <a:gridCol w="2738437">
                  <a:extLst>
                    <a:ext uri="{9D8B030D-6E8A-4147-A177-3AD203B41FA5}">
                      <a16:colId xmlns:a16="http://schemas.microsoft.com/office/drawing/2014/main" val="1733801862"/>
                    </a:ext>
                  </a:extLst>
                </a:gridCol>
              </a:tblGrid>
              <a:tr h="2952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490040212"/>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2194254"/>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immediate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9143566"/>
                  </a:ext>
                </a:extLst>
              </a:tr>
              <a:tr h="4254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DPTR, #data 16</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[DPTR] = immediate data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1145568"/>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74917846"/>
                  </a:ext>
                </a:extLst>
              </a:tr>
              <a:tr h="4254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A,@A+PC</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[@A+PC]</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974514631"/>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cs typeface="Times New Roman" panose="02020603050405020304" pitchFamily="18" charset="0"/>
                        </a:rPr>
                        <a:t>MOVX  </a:t>
                      </a:r>
                      <a:r>
                        <a:rPr kumimoji="0" lang="en-US" altLang="en-US" sz="1000" b="1" i="0" u="none" strike="noStrike" cap="none" normalizeH="0" baseline="0" dirty="0" err="1">
                          <a:ln>
                            <a:noFill/>
                          </a:ln>
                          <a:solidFill>
                            <a:srgbClr val="000000"/>
                          </a:solidFill>
                          <a:effectLst/>
                          <a:latin typeface="Arial" panose="020B0604020202020204" pitchFamily="34" charset="0"/>
                          <a:cs typeface="Times New Roman" panose="02020603050405020304" pitchFamily="18" charset="0"/>
                        </a:rPr>
                        <a:t>A,@Ri</a:t>
                      </a:r>
                      <a:endParaRPr kumimoji="0" lang="en-US" altLang="en-US" sz="1800" b="1" i="0" u="none" strike="noStrike" cap="none" normalizeH="0" baseline="0" dirty="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238344"/>
                  </a:ext>
                </a:extLst>
              </a:tr>
              <a:tr h="4270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[@DPTR]</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496012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@Ri,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External[@Ri]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5665664"/>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@DPTR,A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External[@DPTR]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6379560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into stack</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457655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from stack</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78564868"/>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A,Rn</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221420709"/>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direct</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[direct], [direct]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88889956"/>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9260487"/>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XCHD  A,@Ri</a:t>
                      </a:r>
                      <a:endParaRPr kumimoji="0" lang="en-US" altLang="en-US" sz="18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Exchange low order digits</a:t>
                      </a:r>
                      <a:endParaRPr kumimoji="0" lang="en-US" altLang="en-US" sz="18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22968784"/>
                  </a:ext>
                </a:extLst>
              </a:tr>
            </a:tbl>
          </a:graphicData>
        </a:graphic>
      </p:graphicFrame>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7303E50B-0686-4B44-9963-B3788B35EF52}"/>
                  </a:ext>
                </a:extLst>
              </p14:cNvPr>
              <p14:cNvContentPartPr/>
              <p14:nvPr/>
            </p14:nvContentPartPr>
            <p14:xfrm>
              <a:off x="4281120" y="292320"/>
              <a:ext cx="1727280" cy="5456520"/>
            </p14:xfrm>
          </p:contentPart>
        </mc:Choice>
        <mc:Fallback>
          <p:pic>
            <p:nvPicPr>
              <p:cNvPr id="2" name="Ink 1">
                <a:extLst>
                  <a:ext uri="{FF2B5EF4-FFF2-40B4-BE49-F238E27FC236}">
                    <a16:creationId xmlns:a16="http://schemas.microsoft.com/office/drawing/2014/main" id="{7303E50B-0686-4B44-9963-B3788B35EF52}"/>
                  </a:ext>
                </a:extLst>
              </p:cNvPr>
              <p:cNvPicPr/>
              <p:nvPr/>
            </p:nvPicPr>
            <p:blipFill>
              <a:blip r:embed="rId5"/>
              <a:stretch>
                <a:fillRect/>
              </a:stretch>
            </p:blipFill>
            <p:spPr>
              <a:xfrm>
                <a:off x="4271760" y="282960"/>
                <a:ext cx="1746000" cy="54752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B5B2862C-8F4A-45F9-946E-76693E21EAEF}"/>
              </a:ext>
            </a:extLst>
          </p:cNvPr>
          <p:cNvSpPr>
            <a:spLocks noGrp="1" noChangeArrowheads="1"/>
          </p:cNvSpPr>
          <p:nvPr>
            <p:ph type="title"/>
          </p:nvPr>
        </p:nvSpPr>
        <p:spPr/>
        <p:txBody>
          <a:bodyPr/>
          <a:lstStyle/>
          <a:p>
            <a:r>
              <a:rPr lang="en-US" altLang="en-US"/>
              <a:t>Boolean Variable Instructions</a:t>
            </a:r>
            <a:endParaRPr lang="en-GB" altLang="en-US" b="1"/>
          </a:p>
        </p:txBody>
      </p:sp>
      <p:sp>
        <p:nvSpPr>
          <p:cNvPr id="403459" name="Rectangle 3">
            <a:extLst>
              <a:ext uri="{FF2B5EF4-FFF2-40B4-BE49-F238E27FC236}">
                <a16:creationId xmlns:a16="http://schemas.microsoft.com/office/drawing/2014/main" id="{09EC92BF-7184-4D53-8516-8EF3668312BB}"/>
              </a:ext>
            </a:extLst>
          </p:cNvPr>
          <p:cNvSpPr>
            <a:spLocks noGrp="1" noChangeArrowheads="1"/>
          </p:cNvSpPr>
          <p:nvPr>
            <p:ph type="body" sz="half" idx="1"/>
          </p:nvPr>
        </p:nvSpPr>
        <p:spPr/>
        <p:txBody>
          <a:bodyPr/>
          <a:lstStyle/>
          <a:p>
            <a:pPr>
              <a:lnSpc>
                <a:spcPct val="90000"/>
              </a:lnSpc>
              <a:tabLst>
                <a:tab pos="796925" algn="l"/>
                <a:tab pos="1657350" algn="l"/>
                <a:tab pos="3141663" algn="l"/>
              </a:tabLst>
            </a:pPr>
            <a:r>
              <a:rPr lang="en-US" altLang="en-US" sz="1800" dirty="0"/>
              <a:t>The 8051 processor can perform single bit operations</a:t>
            </a:r>
          </a:p>
          <a:p>
            <a:pPr>
              <a:lnSpc>
                <a:spcPct val="90000"/>
              </a:lnSpc>
              <a:tabLst>
                <a:tab pos="796925" algn="l"/>
                <a:tab pos="1657350" algn="l"/>
                <a:tab pos="3141663" algn="l"/>
              </a:tabLst>
            </a:pPr>
            <a:r>
              <a:rPr lang="en-US" altLang="en-US" sz="1800" dirty="0"/>
              <a:t>The operations include </a:t>
            </a:r>
            <a:r>
              <a:rPr lang="en-US" altLang="en-US" sz="1800" i="1" dirty="0"/>
              <a:t>set, clear</a:t>
            </a:r>
            <a:r>
              <a:rPr lang="en-US" altLang="en-US" sz="1800" dirty="0"/>
              <a:t>, </a:t>
            </a:r>
            <a:r>
              <a:rPr lang="en-US" altLang="en-US" sz="1800" i="1" dirty="0"/>
              <a:t>and, or</a:t>
            </a:r>
            <a:r>
              <a:rPr lang="en-US" altLang="en-US" sz="1800" dirty="0"/>
              <a:t> and </a:t>
            </a:r>
            <a:r>
              <a:rPr lang="en-US" altLang="en-US" sz="1800" i="1" dirty="0"/>
              <a:t>complement</a:t>
            </a:r>
            <a:r>
              <a:rPr lang="en-US" altLang="en-US" sz="1800" dirty="0"/>
              <a:t> instructions</a:t>
            </a:r>
          </a:p>
          <a:p>
            <a:pPr>
              <a:lnSpc>
                <a:spcPct val="90000"/>
              </a:lnSpc>
              <a:tabLst>
                <a:tab pos="796925" algn="l"/>
                <a:tab pos="1657350" algn="l"/>
                <a:tab pos="3141663" algn="l"/>
              </a:tabLst>
            </a:pPr>
            <a:r>
              <a:rPr lang="en-US" altLang="en-US" sz="1800" dirty="0"/>
              <a:t>Also included are bit–level moves or conditional jump instructions</a:t>
            </a:r>
          </a:p>
          <a:p>
            <a:pPr>
              <a:lnSpc>
                <a:spcPct val="90000"/>
              </a:lnSpc>
              <a:tabLst>
                <a:tab pos="796925" algn="l"/>
                <a:tab pos="1657350" algn="l"/>
                <a:tab pos="3141663" algn="l"/>
              </a:tabLst>
            </a:pPr>
            <a:r>
              <a:rPr lang="en-US" altLang="en-US" sz="1800" dirty="0"/>
              <a:t>All bit accesses use direct addressing</a:t>
            </a:r>
          </a:p>
          <a:p>
            <a:pPr>
              <a:lnSpc>
                <a:spcPct val="90000"/>
              </a:lnSpc>
              <a:tabLst>
                <a:tab pos="796925" algn="l"/>
                <a:tab pos="1657350" algn="l"/>
                <a:tab pos="3141663" algn="l"/>
              </a:tabLst>
            </a:pPr>
            <a:endParaRPr lang="en-US" altLang="en-US" sz="1800" dirty="0"/>
          </a:p>
          <a:p>
            <a:pPr>
              <a:lnSpc>
                <a:spcPct val="90000"/>
              </a:lnSpc>
              <a:tabLst>
                <a:tab pos="796925" algn="l"/>
                <a:tab pos="1657350" algn="l"/>
                <a:tab pos="3141663" algn="l"/>
              </a:tabLst>
            </a:pPr>
            <a:r>
              <a:rPr lang="en-US" altLang="en-US" sz="1800" b="1" dirty="0"/>
              <a:t>Examples:</a:t>
            </a:r>
          </a:p>
          <a:p>
            <a:pPr>
              <a:lnSpc>
                <a:spcPct val="90000"/>
              </a:lnSpc>
              <a:spcBef>
                <a:spcPct val="50000"/>
              </a:spcBef>
              <a:buFont typeface="Symbol" panose="05050102010706020507" pitchFamily="18" charset="2"/>
              <a:buNone/>
              <a:tabLst>
                <a:tab pos="796925" algn="l"/>
                <a:tab pos="1657350" algn="l"/>
                <a:tab pos="3141663" algn="l"/>
              </a:tabLst>
            </a:pPr>
            <a:endParaRPr lang="en-US" altLang="en-US" sz="1800" b="1" dirty="0">
              <a:solidFill>
                <a:srgbClr val="FF3300"/>
              </a:solidFill>
            </a:endParaRPr>
          </a:p>
          <a:p>
            <a:pPr>
              <a:lnSpc>
                <a:spcPct val="90000"/>
              </a:lnSpc>
              <a:spcBef>
                <a:spcPct val="50000"/>
              </a:spcBef>
              <a:buFont typeface="Symbol" panose="05050102010706020507" pitchFamily="18" charset="2"/>
              <a:buNone/>
              <a:tabLst>
                <a:tab pos="796925" algn="l"/>
                <a:tab pos="1657350" algn="l"/>
                <a:tab pos="3141663" algn="l"/>
              </a:tabLst>
            </a:pPr>
            <a:r>
              <a:rPr lang="en-US" altLang="en-US" sz="1800" b="1" dirty="0">
                <a:solidFill>
                  <a:schemeClr val="tx2"/>
                </a:solidFill>
                <a:latin typeface="Courier" pitchFamily="49" charset="0"/>
              </a:rPr>
              <a:t>SETB	TR0</a:t>
            </a:r>
            <a:r>
              <a:rPr lang="en-US" altLang="en-US" sz="1800" dirty="0">
                <a:solidFill>
                  <a:schemeClr val="tx1"/>
                </a:solidFill>
              </a:rPr>
              <a:t>	</a:t>
            </a:r>
            <a:r>
              <a:rPr lang="en-US" altLang="en-US" sz="1800" b="1" dirty="0">
                <a:solidFill>
                  <a:schemeClr val="tx1"/>
                </a:solidFill>
                <a:latin typeface="Courier" pitchFamily="49" charset="0"/>
              </a:rPr>
              <a:t>;Start Timer0.</a:t>
            </a:r>
          </a:p>
          <a:p>
            <a:pPr>
              <a:lnSpc>
                <a:spcPct val="90000"/>
              </a:lnSpc>
              <a:spcBef>
                <a:spcPct val="50000"/>
              </a:spcBef>
              <a:buFont typeface="Symbol" panose="05050102010706020507" pitchFamily="18" charset="2"/>
              <a:buNone/>
              <a:tabLst>
                <a:tab pos="796925" algn="l"/>
                <a:tab pos="1657350" algn="l"/>
                <a:tab pos="3141663" algn="l"/>
              </a:tabLst>
            </a:pPr>
            <a:r>
              <a:rPr lang="en-US" altLang="en-US" sz="1800" b="1" dirty="0">
                <a:solidFill>
                  <a:schemeClr val="tx2"/>
                </a:solidFill>
                <a:latin typeface="Courier" pitchFamily="49" charset="0"/>
              </a:rPr>
              <a:t>POLL:	JNB	TR0, POLL</a:t>
            </a:r>
            <a:r>
              <a:rPr lang="en-US" altLang="en-US" sz="1800" b="1" dirty="0">
                <a:solidFill>
                  <a:schemeClr val="tx1"/>
                </a:solidFill>
                <a:latin typeface="Courier" pitchFamily="49" charset="0"/>
              </a:rPr>
              <a:t>	;Wait till timer overflows.</a:t>
            </a:r>
            <a:endParaRPr lang="en-GB" altLang="en-US" sz="1800" b="1" dirty="0">
              <a:solidFill>
                <a:schemeClr val="tx1"/>
              </a:solidFill>
              <a:latin typeface="Courier" pitchFamily="49" charset="0"/>
            </a:endParaRPr>
          </a:p>
          <a:p>
            <a:pPr>
              <a:lnSpc>
                <a:spcPct val="90000"/>
              </a:lnSpc>
              <a:tabLst>
                <a:tab pos="796925" algn="l"/>
                <a:tab pos="1657350" algn="l"/>
                <a:tab pos="3141663" algn="l"/>
              </a:tabLst>
            </a:pPr>
            <a:endParaRPr lang="en-US" altLang="en-US" sz="1800" dirty="0">
              <a:solidFill>
                <a:schemeClr val="tx1"/>
              </a:solidFill>
            </a:endParaRPr>
          </a:p>
          <a:p>
            <a:pPr>
              <a:lnSpc>
                <a:spcPct val="90000"/>
              </a:lnSpc>
              <a:buFont typeface="Symbol" panose="05050102010706020507" pitchFamily="18" charset="2"/>
              <a:buNone/>
              <a:tabLst>
                <a:tab pos="796925" algn="l"/>
                <a:tab pos="1657350" algn="l"/>
                <a:tab pos="3141663" algn="l"/>
              </a:tabLst>
            </a:pPr>
            <a:endParaRPr lang="en-GB" altLang="en-US" sz="1800" dirty="0"/>
          </a:p>
        </p:txBody>
      </p:sp>
      <p:graphicFrame>
        <p:nvGraphicFramePr>
          <p:cNvPr id="403524" name="Group 68">
            <a:extLst>
              <a:ext uri="{FF2B5EF4-FFF2-40B4-BE49-F238E27FC236}">
                <a16:creationId xmlns:a16="http://schemas.microsoft.com/office/drawing/2014/main" id="{66A09DC2-A91B-45EC-81D6-CF8C0B63A8CA}"/>
              </a:ext>
            </a:extLst>
          </p:cNvPr>
          <p:cNvGraphicFramePr>
            <a:graphicFrameLocks noGrp="1"/>
          </p:cNvGraphicFramePr>
          <p:nvPr>
            <p:ph sz="half" idx="2"/>
          </p:nvPr>
        </p:nvGraphicFramePr>
        <p:xfrm>
          <a:off x="4640263" y="733425"/>
          <a:ext cx="4265612" cy="5151120"/>
        </p:xfrm>
        <a:graphic>
          <a:graphicData uri="http://schemas.openxmlformats.org/drawingml/2006/table">
            <a:tbl>
              <a:tblPr/>
              <a:tblGrid>
                <a:gridCol w="1355725">
                  <a:extLst>
                    <a:ext uri="{9D8B030D-6E8A-4147-A177-3AD203B41FA5}">
                      <a16:colId xmlns:a16="http://schemas.microsoft.com/office/drawing/2014/main" val="617313978"/>
                    </a:ext>
                  </a:extLst>
                </a:gridCol>
                <a:gridCol w="2909887">
                  <a:extLst>
                    <a:ext uri="{9D8B030D-6E8A-4147-A177-3AD203B41FA5}">
                      <a16:colId xmlns:a16="http://schemas.microsoft.com/office/drawing/2014/main" val="2278414508"/>
                    </a:ext>
                  </a:extLst>
                </a:gridCol>
              </a:tblGrid>
              <a:tr h="29368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903160938"/>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6772986"/>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538815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65969025"/>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3415811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9744929"/>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2026676"/>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10994620"/>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73576812"/>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148461"/>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491001"/>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 to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71797539"/>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 to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77650267"/>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9651611"/>
                  </a:ext>
                </a:extLst>
              </a:tr>
              <a:tr h="2587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275948048"/>
                  </a:ext>
                </a:extLst>
              </a:tr>
              <a:tr h="2619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9633283"/>
                  </a:ext>
                </a:extLst>
              </a:tr>
              <a:tr h="2603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41463294"/>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JBC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specified bit set then clear it and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757407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F6E634E-5D29-4E65-9DD7-AE6ACC96B3F7}"/>
                  </a:ext>
                </a:extLst>
              </p14:cNvPr>
              <p14:cNvContentPartPr/>
              <p14:nvPr/>
            </p14:nvContentPartPr>
            <p14:xfrm>
              <a:off x="2472120" y="446040"/>
              <a:ext cx="4055760" cy="5345640"/>
            </p14:xfrm>
          </p:contentPart>
        </mc:Choice>
        <mc:Fallback>
          <p:pic>
            <p:nvPicPr>
              <p:cNvPr id="2" name="Ink 1">
                <a:extLst>
                  <a:ext uri="{FF2B5EF4-FFF2-40B4-BE49-F238E27FC236}">
                    <a16:creationId xmlns:a16="http://schemas.microsoft.com/office/drawing/2014/main" id="{FF6E634E-5D29-4E65-9DD7-AE6ACC96B3F7}"/>
                  </a:ext>
                </a:extLst>
              </p:cNvPr>
              <p:cNvPicPr/>
              <p:nvPr/>
            </p:nvPicPr>
            <p:blipFill>
              <a:blip r:embed="rId4"/>
              <a:stretch>
                <a:fillRect/>
              </a:stretch>
            </p:blipFill>
            <p:spPr>
              <a:xfrm>
                <a:off x="2462760" y="436680"/>
                <a:ext cx="4074480" cy="536436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01748A2C-4ACC-4947-B241-56BC48471B18}"/>
              </a:ext>
            </a:extLst>
          </p:cNvPr>
          <p:cNvSpPr>
            <a:spLocks noGrp="1" noChangeArrowheads="1"/>
          </p:cNvSpPr>
          <p:nvPr>
            <p:ph type="title"/>
          </p:nvPr>
        </p:nvSpPr>
        <p:spPr/>
        <p:txBody>
          <a:bodyPr/>
          <a:lstStyle/>
          <a:p>
            <a:r>
              <a:rPr lang="en-US" altLang="en-US"/>
              <a:t>Program Branching Instructions</a:t>
            </a:r>
            <a:endParaRPr lang="en-GB" altLang="en-US" b="1"/>
          </a:p>
        </p:txBody>
      </p:sp>
      <p:sp>
        <p:nvSpPr>
          <p:cNvPr id="430083" name="Rectangle 3">
            <a:extLst>
              <a:ext uri="{FF2B5EF4-FFF2-40B4-BE49-F238E27FC236}">
                <a16:creationId xmlns:a16="http://schemas.microsoft.com/office/drawing/2014/main" id="{B860D2AF-BD52-4FD1-B350-A57B120F4B5D}"/>
              </a:ext>
            </a:extLst>
          </p:cNvPr>
          <p:cNvSpPr>
            <a:spLocks noGrp="1" noChangeArrowheads="1"/>
          </p:cNvSpPr>
          <p:nvPr>
            <p:ph type="body" sz="half" idx="1"/>
          </p:nvPr>
        </p:nvSpPr>
        <p:spPr>
          <a:xfrm>
            <a:off x="296863" y="996950"/>
            <a:ext cx="3997325" cy="5180013"/>
          </a:xfrm>
        </p:spPr>
        <p:txBody>
          <a:bodyPr/>
          <a:lstStyle/>
          <a:p>
            <a:r>
              <a:rPr lang="en-US" altLang="en-US" sz="2200"/>
              <a:t>Program branching instructions are used to control the flow of program execution</a:t>
            </a:r>
          </a:p>
          <a:p>
            <a:endParaRPr lang="en-US" altLang="en-US" sz="2200"/>
          </a:p>
          <a:p>
            <a:r>
              <a:rPr lang="en-US" altLang="en-US" sz="2200"/>
              <a:t>Some instructions provide decision making capabilities before transferring control to other parts of the program (conditional branches).</a:t>
            </a:r>
            <a:endParaRPr lang="en-GB" altLang="en-US" sz="2200"/>
          </a:p>
        </p:txBody>
      </p:sp>
      <p:graphicFrame>
        <p:nvGraphicFramePr>
          <p:cNvPr id="430141" name="Group 61">
            <a:extLst>
              <a:ext uri="{FF2B5EF4-FFF2-40B4-BE49-F238E27FC236}">
                <a16:creationId xmlns:a16="http://schemas.microsoft.com/office/drawing/2014/main" id="{3F0495B5-8F13-4315-B346-2C6AC485331C}"/>
              </a:ext>
            </a:extLst>
          </p:cNvPr>
          <p:cNvGraphicFramePr>
            <a:graphicFrameLocks noGrp="1"/>
          </p:cNvGraphicFramePr>
          <p:nvPr>
            <p:ph sz="half" idx="2"/>
          </p:nvPr>
        </p:nvGraphicFramePr>
        <p:xfrm>
          <a:off x="4368800" y="838200"/>
          <a:ext cx="4670425" cy="4968240"/>
        </p:xfrm>
        <a:graphic>
          <a:graphicData uri="http://schemas.openxmlformats.org/drawingml/2006/table">
            <a:tbl>
              <a:tblPr/>
              <a:tblGrid>
                <a:gridCol w="1785938">
                  <a:extLst>
                    <a:ext uri="{9D8B030D-6E8A-4147-A177-3AD203B41FA5}">
                      <a16:colId xmlns:a16="http://schemas.microsoft.com/office/drawing/2014/main" val="3176765500"/>
                    </a:ext>
                  </a:extLst>
                </a:gridCol>
                <a:gridCol w="2884487">
                  <a:extLst>
                    <a:ext uri="{9D8B030D-6E8A-4147-A177-3AD203B41FA5}">
                      <a16:colId xmlns:a16="http://schemas.microsoft.com/office/drawing/2014/main" val="1366826568"/>
                    </a:ext>
                  </a:extLst>
                </a:gridCol>
              </a:tblGrid>
              <a:tr h="3032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27822766"/>
                  </a:ext>
                </a:extLst>
              </a:tr>
              <a:tr h="271463">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ACALL  addr11</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subroutine call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62300334"/>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LCALL  addr16</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subroutine call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7748526"/>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subroutine</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04583285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RETI</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interrupt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4103127"/>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addr11</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441067845"/>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addr16</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412469365"/>
                  </a:ext>
                </a:extLst>
              </a:tr>
              <a:tr h="271463">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Short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821470189"/>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JMP     @A+DPTR</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indirect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06580405"/>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JZ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A=0</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396291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JNZ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 NOT=0</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59258283"/>
                  </a:ext>
                </a:extLst>
              </a:tr>
              <a:tr h="269875">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A,direct,rel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and Jump if Not Equal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112761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146420105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Rn,#data,rel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843690434"/>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@Ri,#data,rel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159824180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Rn,rel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rowSpan="2">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Decrement and Jump if Not Zero</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341818069"/>
                  </a:ext>
                </a:extLst>
              </a:tr>
              <a:tr h="27146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direct,rel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vMerge="1">
                  <a:txBody>
                    <a:bodyPr/>
                    <a:lstStyle/>
                    <a:p>
                      <a:endParaRPr lang="en-MY"/>
                    </a:p>
                  </a:txBody>
                  <a:tcPr/>
                </a:tc>
                <a:extLst>
                  <a:ext uri="{0D108BD9-81ED-4DB2-BD59-A6C34878D82A}">
                    <a16:rowId xmlns:a16="http://schemas.microsoft.com/office/drawing/2014/main" val="4025139560"/>
                  </a:ext>
                </a:extLst>
              </a:tr>
              <a:tr h="26987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Operation</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8832781"/>
                  </a:ext>
                </a:extLst>
              </a:tr>
            </a:tbl>
          </a:graphicData>
        </a:graphic>
      </p:graphicFrame>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52BD050B-8E6B-4D03-86D7-DB5FB6D6FA3C}"/>
                  </a:ext>
                </a:extLst>
              </p14:cNvPr>
              <p14:cNvContentPartPr/>
              <p14:nvPr/>
            </p14:nvContentPartPr>
            <p14:xfrm>
              <a:off x="4104000" y="432720"/>
              <a:ext cx="2718720" cy="5391000"/>
            </p14:xfrm>
          </p:contentPart>
        </mc:Choice>
        <mc:Fallback>
          <p:pic>
            <p:nvPicPr>
              <p:cNvPr id="2" name="Ink 1">
                <a:extLst>
                  <a:ext uri="{FF2B5EF4-FFF2-40B4-BE49-F238E27FC236}">
                    <a16:creationId xmlns:a16="http://schemas.microsoft.com/office/drawing/2014/main" id="{52BD050B-8E6B-4D03-86D7-DB5FB6D6FA3C}"/>
                  </a:ext>
                </a:extLst>
              </p:cNvPr>
              <p:cNvPicPr/>
              <p:nvPr/>
            </p:nvPicPr>
            <p:blipFill>
              <a:blip r:embed="rId4"/>
              <a:stretch>
                <a:fillRect/>
              </a:stretch>
            </p:blipFill>
            <p:spPr>
              <a:xfrm>
                <a:off x="4094640" y="423360"/>
                <a:ext cx="2737440" cy="540972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a:extLst>
              <a:ext uri="{FF2B5EF4-FFF2-40B4-BE49-F238E27FC236}">
                <a16:creationId xmlns:a16="http://schemas.microsoft.com/office/drawing/2014/main" id="{4DECFCBC-37C6-4818-A79A-95427CC3DD49}"/>
              </a:ext>
            </a:extLst>
          </p:cNvPr>
          <p:cNvSpPr>
            <a:spLocks noGrp="1" noChangeArrowheads="1"/>
          </p:cNvSpPr>
          <p:nvPr>
            <p:ph type="ctrTitle"/>
          </p:nvPr>
        </p:nvSpPr>
        <p:spPr/>
        <p:txBody>
          <a:bodyPr/>
          <a:lstStyle/>
          <a:p>
            <a:r>
              <a:rPr lang="en-US" altLang="en-US" dirty="0"/>
              <a:t>More Details On Each Instruction</a:t>
            </a:r>
          </a:p>
        </p:txBody>
      </p:sp>
      <p:sp>
        <p:nvSpPr>
          <p:cNvPr id="602116" name="Rectangle 4">
            <a:extLst>
              <a:ext uri="{FF2B5EF4-FFF2-40B4-BE49-F238E27FC236}">
                <a16:creationId xmlns:a16="http://schemas.microsoft.com/office/drawing/2014/main" id="{7435D007-2424-4935-8092-791AA8736CE8}"/>
              </a:ext>
            </a:extLst>
          </p:cNvPr>
          <p:cNvSpPr>
            <a:spLocks noGrp="1" noChangeArrowheads="1"/>
          </p:cNvSpPr>
          <p:nvPr>
            <p:ph type="subTitle" idx="1"/>
          </p:nvPr>
        </p:nvSpPr>
        <p:spPr/>
        <p:txBody>
          <a:bodyPr/>
          <a:lstStyle/>
          <a:p>
            <a:r>
              <a:rPr lang="en-US" altLang="en-US"/>
              <a:t>8051 Instruction</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B6C88EE-C48E-4B02-B31F-F7CCE9385570}"/>
                  </a:ext>
                </a:extLst>
              </p14:cNvPr>
              <p14:cNvContentPartPr/>
              <p14:nvPr/>
            </p14:nvContentPartPr>
            <p14:xfrm>
              <a:off x="422280" y="273600"/>
              <a:ext cx="8722440" cy="3904560"/>
            </p14:xfrm>
          </p:contentPart>
        </mc:Choice>
        <mc:Fallback>
          <p:pic>
            <p:nvPicPr>
              <p:cNvPr id="2" name="Ink 1">
                <a:extLst>
                  <a:ext uri="{FF2B5EF4-FFF2-40B4-BE49-F238E27FC236}">
                    <a16:creationId xmlns:a16="http://schemas.microsoft.com/office/drawing/2014/main" id="{CB6C88EE-C48E-4B02-B31F-F7CCE9385570}"/>
                  </a:ext>
                </a:extLst>
              </p:cNvPr>
              <p:cNvPicPr/>
              <p:nvPr/>
            </p:nvPicPr>
            <p:blipFill>
              <a:blip r:embed="rId4"/>
              <a:stretch>
                <a:fillRect/>
              </a:stretch>
            </p:blipFill>
            <p:spPr>
              <a:xfrm>
                <a:off x="412920" y="264240"/>
                <a:ext cx="8741160" cy="3923280"/>
              </a:xfrm>
              <a:prstGeom prst="rect">
                <a:avLst/>
              </a:prstGeom>
            </p:spPr>
          </p:pic>
        </mc:Fallback>
      </mc:AlternateContent>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2E6823A4-0433-437A-9F16-C8FF5DFB4C0C}"/>
              </a:ext>
            </a:extLst>
          </p:cNvPr>
          <p:cNvGrpSpPr/>
          <p:nvPr/>
        </p:nvGrpSpPr>
        <p:grpSpPr>
          <a:xfrm>
            <a:off x="369657" y="987868"/>
            <a:ext cx="143280" cy="281880"/>
            <a:chOff x="369657" y="987868"/>
            <a:chExt cx="143280" cy="28188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760133F-2DFA-47B1-A6CA-F85250580CF2}"/>
                    </a:ext>
                  </a:extLst>
                </p14:cNvPr>
                <p14:cNvContentPartPr/>
                <p14:nvPr/>
              </p14:nvContentPartPr>
              <p14:xfrm>
                <a:off x="369657" y="987868"/>
                <a:ext cx="21600" cy="281880"/>
              </p14:xfrm>
            </p:contentPart>
          </mc:Choice>
          <mc:Fallback>
            <p:pic>
              <p:nvPicPr>
                <p:cNvPr id="4" name="Ink 3">
                  <a:extLst>
                    <a:ext uri="{FF2B5EF4-FFF2-40B4-BE49-F238E27FC236}">
                      <a16:creationId xmlns:a16="http://schemas.microsoft.com/office/drawing/2014/main" id="{1760133F-2DFA-47B1-A6CA-F85250580CF2}"/>
                    </a:ext>
                  </a:extLst>
                </p:cNvPr>
                <p:cNvPicPr/>
                <p:nvPr/>
              </p:nvPicPr>
              <p:blipFill>
                <a:blip r:embed="rId3"/>
                <a:stretch>
                  <a:fillRect/>
                </a:stretch>
              </p:blipFill>
              <p:spPr>
                <a:xfrm>
                  <a:off x="351657" y="969868"/>
                  <a:ext cx="5724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4FD8496-8838-469D-B4F4-16A22D635699}"/>
                    </a:ext>
                  </a:extLst>
                </p14:cNvPr>
                <p14:cNvContentPartPr/>
                <p14:nvPr/>
              </p14:nvContentPartPr>
              <p14:xfrm>
                <a:off x="503577" y="1191268"/>
                <a:ext cx="9360" cy="27000"/>
              </p14:xfrm>
            </p:contentPart>
          </mc:Choice>
          <mc:Fallback>
            <p:pic>
              <p:nvPicPr>
                <p:cNvPr id="5" name="Ink 4">
                  <a:extLst>
                    <a:ext uri="{FF2B5EF4-FFF2-40B4-BE49-F238E27FC236}">
                      <a16:creationId xmlns:a16="http://schemas.microsoft.com/office/drawing/2014/main" id="{54FD8496-8838-469D-B4F4-16A22D635699}"/>
                    </a:ext>
                  </a:extLst>
                </p:cNvPr>
                <p:cNvPicPr/>
                <p:nvPr/>
              </p:nvPicPr>
              <p:blipFill>
                <a:blip r:embed="rId5"/>
                <a:stretch>
                  <a:fillRect/>
                </a:stretch>
              </p:blipFill>
              <p:spPr>
                <a:xfrm>
                  <a:off x="485937" y="1173628"/>
                  <a:ext cx="45000" cy="62640"/>
                </a:xfrm>
                <a:prstGeom prst="rect">
                  <a:avLst/>
                </a:prstGeom>
              </p:spPr>
            </p:pic>
          </mc:Fallback>
        </mc:AlternateContent>
      </p:grpSp>
      <p:grpSp>
        <p:nvGrpSpPr>
          <p:cNvPr id="33" name="Group 32">
            <a:extLst>
              <a:ext uri="{FF2B5EF4-FFF2-40B4-BE49-F238E27FC236}">
                <a16:creationId xmlns:a16="http://schemas.microsoft.com/office/drawing/2014/main" id="{F5768CDE-DAE0-4B04-829C-A5042A3F857D}"/>
              </a:ext>
            </a:extLst>
          </p:cNvPr>
          <p:cNvGrpSpPr/>
          <p:nvPr/>
        </p:nvGrpSpPr>
        <p:grpSpPr>
          <a:xfrm>
            <a:off x="725337" y="975628"/>
            <a:ext cx="586080" cy="255960"/>
            <a:chOff x="725337" y="975628"/>
            <a:chExt cx="586080" cy="25596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46C718D-5693-4223-ABD3-E5E52D7E486D}"/>
                    </a:ext>
                  </a:extLst>
                </p14:cNvPr>
                <p14:cNvContentPartPr/>
                <p14:nvPr/>
              </p14:nvContentPartPr>
              <p14:xfrm>
                <a:off x="749457" y="1001908"/>
                <a:ext cx="26280" cy="229680"/>
              </p14:xfrm>
            </p:contentPart>
          </mc:Choice>
          <mc:Fallback>
            <p:pic>
              <p:nvPicPr>
                <p:cNvPr id="6" name="Ink 5">
                  <a:extLst>
                    <a:ext uri="{FF2B5EF4-FFF2-40B4-BE49-F238E27FC236}">
                      <a16:creationId xmlns:a16="http://schemas.microsoft.com/office/drawing/2014/main" id="{C46C718D-5693-4223-ABD3-E5E52D7E486D}"/>
                    </a:ext>
                  </a:extLst>
                </p:cNvPr>
                <p:cNvPicPr/>
                <p:nvPr/>
              </p:nvPicPr>
              <p:blipFill>
                <a:blip r:embed="rId7"/>
                <a:stretch>
                  <a:fillRect/>
                </a:stretch>
              </p:blipFill>
              <p:spPr>
                <a:xfrm>
                  <a:off x="731817" y="984268"/>
                  <a:ext cx="619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87EE7103-B0DF-45F2-9DF2-6D0E09059B71}"/>
                    </a:ext>
                  </a:extLst>
                </p14:cNvPr>
                <p14:cNvContentPartPr/>
                <p14:nvPr/>
              </p14:nvContentPartPr>
              <p14:xfrm>
                <a:off x="725337" y="975628"/>
                <a:ext cx="262800" cy="255600"/>
              </p14:xfrm>
            </p:contentPart>
          </mc:Choice>
          <mc:Fallback>
            <p:pic>
              <p:nvPicPr>
                <p:cNvPr id="7" name="Ink 6">
                  <a:extLst>
                    <a:ext uri="{FF2B5EF4-FFF2-40B4-BE49-F238E27FC236}">
                      <a16:creationId xmlns:a16="http://schemas.microsoft.com/office/drawing/2014/main" id="{87EE7103-B0DF-45F2-9DF2-6D0E09059B71}"/>
                    </a:ext>
                  </a:extLst>
                </p:cNvPr>
                <p:cNvPicPr/>
                <p:nvPr/>
              </p:nvPicPr>
              <p:blipFill>
                <a:blip r:embed="rId9"/>
                <a:stretch>
                  <a:fillRect/>
                </a:stretch>
              </p:blipFill>
              <p:spPr>
                <a:xfrm>
                  <a:off x="707337" y="957628"/>
                  <a:ext cx="29844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F7C89B72-4B27-466C-A5BA-14CF27CE6439}"/>
                    </a:ext>
                  </a:extLst>
                </p14:cNvPr>
                <p14:cNvContentPartPr/>
                <p14:nvPr/>
              </p14:nvContentPartPr>
              <p14:xfrm>
                <a:off x="1066617" y="1033228"/>
                <a:ext cx="244800" cy="179640"/>
              </p14:xfrm>
            </p:contentPart>
          </mc:Choice>
          <mc:Fallback>
            <p:pic>
              <p:nvPicPr>
                <p:cNvPr id="8" name="Ink 7">
                  <a:extLst>
                    <a:ext uri="{FF2B5EF4-FFF2-40B4-BE49-F238E27FC236}">
                      <a16:creationId xmlns:a16="http://schemas.microsoft.com/office/drawing/2014/main" id="{F7C89B72-4B27-466C-A5BA-14CF27CE6439}"/>
                    </a:ext>
                  </a:extLst>
                </p:cNvPr>
                <p:cNvPicPr/>
                <p:nvPr/>
              </p:nvPicPr>
              <p:blipFill>
                <a:blip r:embed="rId11"/>
                <a:stretch>
                  <a:fillRect/>
                </a:stretch>
              </p:blipFill>
              <p:spPr>
                <a:xfrm>
                  <a:off x="1048617" y="1015228"/>
                  <a:ext cx="280440" cy="215280"/>
                </a:xfrm>
                <a:prstGeom prst="rect">
                  <a:avLst/>
                </a:prstGeom>
              </p:spPr>
            </p:pic>
          </mc:Fallback>
        </mc:AlternateContent>
      </p:grpSp>
      <p:grpSp>
        <p:nvGrpSpPr>
          <p:cNvPr id="32" name="Group 31">
            <a:extLst>
              <a:ext uri="{FF2B5EF4-FFF2-40B4-BE49-F238E27FC236}">
                <a16:creationId xmlns:a16="http://schemas.microsoft.com/office/drawing/2014/main" id="{FABE0C42-2A21-40EB-8376-41E7DD93BE0A}"/>
              </a:ext>
            </a:extLst>
          </p:cNvPr>
          <p:cNvGrpSpPr/>
          <p:nvPr/>
        </p:nvGrpSpPr>
        <p:grpSpPr>
          <a:xfrm>
            <a:off x="294057" y="1572148"/>
            <a:ext cx="1357920" cy="333360"/>
            <a:chOff x="294057" y="1572148"/>
            <a:chExt cx="1357920" cy="33336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FC68407-C839-42A6-9126-55B7F1D6FA50}"/>
                    </a:ext>
                  </a:extLst>
                </p14:cNvPr>
                <p14:cNvContentPartPr/>
                <p14:nvPr/>
              </p14:nvContentPartPr>
              <p14:xfrm>
                <a:off x="294057" y="1634428"/>
                <a:ext cx="241200" cy="271080"/>
              </p14:xfrm>
            </p:contentPart>
          </mc:Choice>
          <mc:Fallback>
            <p:pic>
              <p:nvPicPr>
                <p:cNvPr id="9" name="Ink 8">
                  <a:extLst>
                    <a:ext uri="{FF2B5EF4-FFF2-40B4-BE49-F238E27FC236}">
                      <a16:creationId xmlns:a16="http://schemas.microsoft.com/office/drawing/2014/main" id="{BFC68407-C839-42A6-9126-55B7F1D6FA50}"/>
                    </a:ext>
                  </a:extLst>
                </p:cNvPr>
                <p:cNvPicPr/>
                <p:nvPr/>
              </p:nvPicPr>
              <p:blipFill>
                <a:blip r:embed="rId13"/>
                <a:stretch>
                  <a:fillRect/>
                </a:stretch>
              </p:blipFill>
              <p:spPr>
                <a:xfrm>
                  <a:off x="276417" y="1616788"/>
                  <a:ext cx="27684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349CFF4F-2F52-43FE-93BB-FCCC6F8C6CFF}"/>
                    </a:ext>
                  </a:extLst>
                </p14:cNvPr>
                <p14:cNvContentPartPr/>
                <p14:nvPr/>
              </p14:nvContentPartPr>
              <p14:xfrm>
                <a:off x="658377" y="1847548"/>
                <a:ext cx="360" cy="10440"/>
              </p14:xfrm>
            </p:contentPart>
          </mc:Choice>
          <mc:Fallback>
            <p:pic>
              <p:nvPicPr>
                <p:cNvPr id="10" name="Ink 9">
                  <a:extLst>
                    <a:ext uri="{FF2B5EF4-FFF2-40B4-BE49-F238E27FC236}">
                      <a16:creationId xmlns:a16="http://schemas.microsoft.com/office/drawing/2014/main" id="{349CFF4F-2F52-43FE-93BB-FCCC6F8C6CFF}"/>
                    </a:ext>
                  </a:extLst>
                </p:cNvPr>
                <p:cNvPicPr/>
                <p:nvPr/>
              </p:nvPicPr>
              <p:blipFill>
                <a:blip r:embed="rId15"/>
                <a:stretch>
                  <a:fillRect/>
                </a:stretch>
              </p:blipFill>
              <p:spPr>
                <a:xfrm>
                  <a:off x="640377" y="1829908"/>
                  <a:ext cx="360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A5BA78EA-349E-4A29-8204-6C3CB54279BD}"/>
                    </a:ext>
                  </a:extLst>
                </p14:cNvPr>
                <p14:cNvContentPartPr/>
                <p14:nvPr/>
              </p14:nvContentPartPr>
              <p14:xfrm>
                <a:off x="794457" y="1586548"/>
                <a:ext cx="163080" cy="280440"/>
              </p14:xfrm>
            </p:contentPart>
          </mc:Choice>
          <mc:Fallback>
            <p:pic>
              <p:nvPicPr>
                <p:cNvPr id="11" name="Ink 10">
                  <a:extLst>
                    <a:ext uri="{FF2B5EF4-FFF2-40B4-BE49-F238E27FC236}">
                      <a16:creationId xmlns:a16="http://schemas.microsoft.com/office/drawing/2014/main" id="{A5BA78EA-349E-4A29-8204-6C3CB54279BD}"/>
                    </a:ext>
                  </a:extLst>
                </p:cNvPr>
                <p:cNvPicPr/>
                <p:nvPr/>
              </p:nvPicPr>
              <p:blipFill>
                <a:blip r:embed="rId17"/>
                <a:stretch>
                  <a:fillRect/>
                </a:stretch>
              </p:blipFill>
              <p:spPr>
                <a:xfrm>
                  <a:off x="776817" y="1568548"/>
                  <a:ext cx="19872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65E374E-322A-472D-B7F3-470CD5253031}"/>
                    </a:ext>
                  </a:extLst>
                </p14:cNvPr>
                <p14:cNvContentPartPr/>
                <p14:nvPr/>
              </p14:nvContentPartPr>
              <p14:xfrm>
                <a:off x="955377" y="1572148"/>
                <a:ext cx="151560" cy="267480"/>
              </p14:xfrm>
            </p:contentPart>
          </mc:Choice>
          <mc:Fallback>
            <p:pic>
              <p:nvPicPr>
                <p:cNvPr id="12" name="Ink 11">
                  <a:extLst>
                    <a:ext uri="{FF2B5EF4-FFF2-40B4-BE49-F238E27FC236}">
                      <a16:creationId xmlns:a16="http://schemas.microsoft.com/office/drawing/2014/main" id="{D65E374E-322A-472D-B7F3-470CD5253031}"/>
                    </a:ext>
                  </a:extLst>
                </p:cNvPr>
                <p:cNvPicPr/>
                <p:nvPr/>
              </p:nvPicPr>
              <p:blipFill>
                <a:blip r:embed="rId19"/>
                <a:stretch>
                  <a:fillRect/>
                </a:stretch>
              </p:blipFill>
              <p:spPr>
                <a:xfrm>
                  <a:off x="937377" y="1554148"/>
                  <a:ext cx="1872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6807BA88-DC9D-47AB-962D-43ADDF5377FD}"/>
                    </a:ext>
                  </a:extLst>
                </p14:cNvPr>
                <p14:cNvContentPartPr/>
                <p14:nvPr/>
              </p14:nvContentPartPr>
              <p14:xfrm>
                <a:off x="818577" y="1760788"/>
                <a:ext cx="422280" cy="35640"/>
              </p14:xfrm>
            </p:contentPart>
          </mc:Choice>
          <mc:Fallback>
            <p:pic>
              <p:nvPicPr>
                <p:cNvPr id="13" name="Ink 12">
                  <a:extLst>
                    <a:ext uri="{FF2B5EF4-FFF2-40B4-BE49-F238E27FC236}">
                      <a16:creationId xmlns:a16="http://schemas.microsoft.com/office/drawing/2014/main" id="{6807BA88-DC9D-47AB-962D-43ADDF5377FD}"/>
                    </a:ext>
                  </a:extLst>
                </p:cNvPr>
                <p:cNvPicPr/>
                <p:nvPr/>
              </p:nvPicPr>
              <p:blipFill>
                <a:blip r:embed="rId21"/>
                <a:stretch>
                  <a:fillRect/>
                </a:stretch>
              </p:blipFill>
              <p:spPr>
                <a:xfrm>
                  <a:off x="800577" y="1743148"/>
                  <a:ext cx="4579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87F40E62-64B8-48AB-ABF2-B9E4FDC2A4B5}"/>
                    </a:ext>
                  </a:extLst>
                </p14:cNvPr>
                <p14:cNvContentPartPr/>
                <p14:nvPr/>
              </p14:nvContentPartPr>
              <p14:xfrm>
                <a:off x="1258497" y="1602748"/>
                <a:ext cx="393480" cy="207000"/>
              </p14:xfrm>
            </p:contentPart>
          </mc:Choice>
          <mc:Fallback>
            <p:pic>
              <p:nvPicPr>
                <p:cNvPr id="14" name="Ink 13">
                  <a:extLst>
                    <a:ext uri="{FF2B5EF4-FFF2-40B4-BE49-F238E27FC236}">
                      <a16:creationId xmlns:a16="http://schemas.microsoft.com/office/drawing/2014/main" id="{87F40E62-64B8-48AB-ABF2-B9E4FDC2A4B5}"/>
                    </a:ext>
                  </a:extLst>
                </p:cNvPr>
                <p:cNvPicPr/>
                <p:nvPr/>
              </p:nvPicPr>
              <p:blipFill>
                <a:blip r:embed="rId23"/>
                <a:stretch>
                  <a:fillRect/>
                </a:stretch>
              </p:blipFill>
              <p:spPr>
                <a:xfrm>
                  <a:off x="1240497" y="1584748"/>
                  <a:ext cx="429120" cy="242640"/>
                </a:xfrm>
                <a:prstGeom prst="rect">
                  <a:avLst/>
                </a:prstGeom>
              </p:spPr>
            </p:pic>
          </mc:Fallback>
        </mc:AlternateContent>
      </p:grpSp>
      <p:grpSp>
        <p:nvGrpSpPr>
          <p:cNvPr id="31" name="Group 30">
            <a:extLst>
              <a:ext uri="{FF2B5EF4-FFF2-40B4-BE49-F238E27FC236}">
                <a16:creationId xmlns:a16="http://schemas.microsoft.com/office/drawing/2014/main" id="{72A4495B-E7A1-47A2-9797-A5172A8C0E35}"/>
              </a:ext>
            </a:extLst>
          </p:cNvPr>
          <p:cNvGrpSpPr/>
          <p:nvPr/>
        </p:nvGrpSpPr>
        <p:grpSpPr>
          <a:xfrm>
            <a:off x="328977" y="2378188"/>
            <a:ext cx="422280" cy="262080"/>
            <a:chOff x="328977" y="2378188"/>
            <a:chExt cx="422280" cy="262080"/>
          </a:xfrm>
        </p:grpSpPr>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ED1F428C-5B0E-4F1F-BF34-7FAA9269F7CB}"/>
                    </a:ext>
                  </a:extLst>
                </p14:cNvPr>
                <p14:cNvContentPartPr/>
                <p14:nvPr/>
              </p14:nvContentPartPr>
              <p14:xfrm>
                <a:off x="328977" y="2378188"/>
                <a:ext cx="201240" cy="262080"/>
              </p14:xfrm>
            </p:contentPart>
          </mc:Choice>
          <mc:Fallback>
            <p:pic>
              <p:nvPicPr>
                <p:cNvPr id="15" name="Ink 14">
                  <a:extLst>
                    <a:ext uri="{FF2B5EF4-FFF2-40B4-BE49-F238E27FC236}">
                      <a16:creationId xmlns:a16="http://schemas.microsoft.com/office/drawing/2014/main" id="{ED1F428C-5B0E-4F1F-BF34-7FAA9269F7CB}"/>
                    </a:ext>
                  </a:extLst>
                </p:cNvPr>
                <p:cNvPicPr/>
                <p:nvPr/>
              </p:nvPicPr>
              <p:blipFill>
                <a:blip r:embed="rId25"/>
                <a:stretch>
                  <a:fillRect/>
                </a:stretch>
              </p:blipFill>
              <p:spPr>
                <a:xfrm>
                  <a:off x="311337" y="2360188"/>
                  <a:ext cx="23688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5AEB9D8B-9D8B-464D-A57B-033BE6FF1E7C}"/>
                    </a:ext>
                  </a:extLst>
                </p14:cNvPr>
                <p14:cNvContentPartPr/>
                <p14:nvPr/>
              </p14:nvContentPartPr>
              <p14:xfrm>
                <a:off x="734337" y="2579788"/>
                <a:ext cx="16920" cy="360"/>
              </p14:xfrm>
            </p:contentPart>
          </mc:Choice>
          <mc:Fallback>
            <p:pic>
              <p:nvPicPr>
                <p:cNvPr id="16" name="Ink 15">
                  <a:extLst>
                    <a:ext uri="{FF2B5EF4-FFF2-40B4-BE49-F238E27FC236}">
                      <a16:creationId xmlns:a16="http://schemas.microsoft.com/office/drawing/2014/main" id="{5AEB9D8B-9D8B-464D-A57B-033BE6FF1E7C}"/>
                    </a:ext>
                  </a:extLst>
                </p:cNvPr>
                <p:cNvPicPr/>
                <p:nvPr/>
              </p:nvPicPr>
              <p:blipFill>
                <a:blip r:embed="rId27"/>
                <a:stretch>
                  <a:fillRect/>
                </a:stretch>
              </p:blipFill>
              <p:spPr>
                <a:xfrm>
                  <a:off x="716337" y="2561788"/>
                  <a:ext cx="52560" cy="36000"/>
                </a:xfrm>
                <a:prstGeom prst="rect">
                  <a:avLst/>
                </a:prstGeom>
              </p:spPr>
            </p:pic>
          </mc:Fallback>
        </mc:AlternateContent>
      </p:grpSp>
      <p:grpSp>
        <p:nvGrpSpPr>
          <p:cNvPr id="30" name="Group 29">
            <a:extLst>
              <a:ext uri="{FF2B5EF4-FFF2-40B4-BE49-F238E27FC236}">
                <a16:creationId xmlns:a16="http://schemas.microsoft.com/office/drawing/2014/main" id="{1F7BE4E4-055D-483F-8C6B-F40ABF71938E}"/>
              </a:ext>
            </a:extLst>
          </p:cNvPr>
          <p:cNvGrpSpPr/>
          <p:nvPr/>
        </p:nvGrpSpPr>
        <p:grpSpPr>
          <a:xfrm>
            <a:off x="1039977" y="2076148"/>
            <a:ext cx="2246040" cy="631440"/>
            <a:chOff x="1039977" y="2076148"/>
            <a:chExt cx="2246040" cy="631440"/>
          </a:xfrm>
        </p:grpSpPr>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481699DF-3C6F-4E17-9A89-DB7F2C69A6A8}"/>
                    </a:ext>
                  </a:extLst>
                </p14:cNvPr>
                <p14:cNvContentPartPr/>
                <p14:nvPr/>
              </p14:nvContentPartPr>
              <p14:xfrm>
                <a:off x="1039977" y="2330668"/>
                <a:ext cx="37080" cy="251280"/>
              </p14:xfrm>
            </p:contentPart>
          </mc:Choice>
          <mc:Fallback>
            <p:pic>
              <p:nvPicPr>
                <p:cNvPr id="17" name="Ink 16">
                  <a:extLst>
                    <a:ext uri="{FF2B5EF4-FFF2-40B4-BE49-F238E27FC236}">
                      <a16:creationId xmlns:a16="http://schemas.microsoft.com/office/drawing/2014/main" id="{481699DF-3C6F-4E17-9A89-DB7F2C69A6A8}"/>
                    </a:ext>
                  </a:extLst>
                </p:cNvPr>
                <p:cNvPicPr/>
                <p:nvPr/>
              </p:nvPicPr>
              <p:blipFill>
                <a:blip r:embed="rId29"/>
                <a:stretch>
                  <a:fillRect/>
                </a:stretch>
              </p:blipFill>
              <p:spPr>
                <a:xfrm>
                  <a:off x="1021977" y="2312668"/>
                  <a:ext cx="727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CD004AD3-413E-45B5-B9B1-1B008C09AAEF}"/>
                    </a:ext>
                  </a:extLst>
                </p14:cNvPr>
                <p14:cNvContentPartPr/>
                <p14:nvPr/>
              </p14:nvContentPartPr>
              <p14:xfrm>
                <a:off x="1042137" y="2336788"/>
                <a:ext cx="218520" cy="240120"/>
              </p14:xfrm>
            </p:contentPart>
          </mc:Choice>
          <mc:Fallback>
            <p:pic>
              <p:nvPicPr>
                <p:cNvPr id="18" name="Ink 17">
                  <a:extLst>
                    <a:ext uri="{FF2B5EF4-FFF2-40B4-BE49-F238E27FC236}">
                      <a16:creationId xmlns:a16="http://schemas.microsoft.com/office/drawing/2014/main" id="{CD004AD3-413E-45B5-B9B1-1B008C09AAEF}"/>
                    </a:ext>
                  </a:extLst>
                </p:cNvPr>
                <p:cNvPicPr/>
                <p:nvPr/>
              </p:nvPicPr>
              <p:blipFill>
                <a:blip r:embed="rId31"/>
                <a:stretch>
                  <a:fillRect/>
                </a:stretch>
              </p:blipFill>
              <p:spPr>
                <a:xfrm>
                  <a:off x="1024137" y="2319148"/>
                  <a:ext cx="254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Ink 18">
                  <a:extLst>
                    <a:ext uri="{FF2B5EF4-FFF2-40B4-BE49-F238E27FC236}">
                      <a16:creationId xmlns:a16="http://schemas.microsoft.com/office/drawing/2014/main" id="{EF3C56B7-579D-4646-AA50-3BFB83ADF84D}"/>
                    </a:ext>
                  </a:extLst>
                </p14:cNvPr>
                <p14:cNvContentPartPr/>
                <p14:nvPr/>
              </p14:nvContentPartPr>
              <p14:xfrm>
                <a:off x="1405737" y="2483308"/>
                <a:ext cx="57960" cy="93600"/>
              </p14:xfrm>
            </p:contentPart>
          </mc:Choice>
          <mc:Fallback>
            <p:pic>
              <p:nvPicPr>
                <p:cNvPr id="19" name="Ink 18">
                  <a:extLst>
                    <a:ext uri="{FF2B5EF4-FFF2-40B4-BE49-F238E27FC236}">
                      <a16:creationId xmlns:a16="http://schemas.microsoft.com/office/drawing/2014/main" id="{EF3C56B7-579D-4646-AA50-3BFB83ADF84D}"/>
                    </a:ext>
                  </a:extLst>
                </p:cNvPr>
                <p:cNvPicPr/>
                <p:nvPr/>
              </p:nvPicPr>
              <p:blipFill>
                <a:blip r:embed="rId33"/>
                <a:stretch>
                  <a:fillRect/>
                </a:stretch>
              </p:blipFill>
              <p:spPr>
                <a:xfrm>
                  <a:off x="1388097" y="2465308"/>
                  <a:ext cx="936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Ink 19">
                  <a:extLst>
                    <a:ext uri="{FF2B5EF4-FFF2-40B4-BE49-F238E27FC236}">
                      <a16:creationId xmlns:a16="http://schemas.microsoft.com/office/drawing/2014/main" id="{CD1D6F38-9620-4CC0-9EE7-C499E960A7BB}"/>
                    </a:ext>
                  </a:extLst>
                </p14:cNvPr>
                <p14:cNvContentPartPr/>
                <p14:nvPr/>
              </p14:nvContentPartPr>
              <p14:xfrm>
                <a:off x="1354977" y="2299348"/>
                <a:ext cx="124920" cy="50040"/>
              </p14:xfrm>
            </p:contentPart>
          </mc:Choice>
          <mc:Fallback>
            <p:pic>
              <p:nvPicPr>
                <p:cNvPr id="20" name="Ink 19">
                  <a:extLst>
                    <a:ext uri="{FF2B5EF4-FFF2-40B4-BE49-F238E27FC236}">
                      <a16:creationId xmlns:a16="http://schemas.microsoft.com/office/drawing/2014/main" id="{CD1D6F38-9620-4CC0-9EE7-C499E960A7BB}"/>
                    </a:ext>
                  </a:extLst>
                </p:cNvPr>
                <p:cNvPicPr/>
                <p:nvPr/>
              </p:nvPicPr>
              <p:blipFill>
                <a:blip r:embed="rId35"/>
                <a:stretch>
                  <a:fillRect/>
                </a:stretch>
              </p:blipFill>
              <p:spPr>
                <a:xfrm>
                  <a:off x="1336977" y="2281348"/>
                  <a:ext cx="16056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BD6B01A3-FB5A-4122-816B-0805B1D62AE2}"/>
                    </a:ext>
                  </a:extLst>
                </p14:cNvPr>
                <p14:cNvContentPartPr/>
                <p14:nvPr/>
              </p14:nvContentPartPr>
              <p14:xfrm>
                <a:off x="1514817" y="2386108"/>
                <a:ext cx="251280" cy="321480"/>
              </p14:xfrm>
            </p:contentPart>
          </mc:Choice>
          <mc:Fallback>
            <p:pic>
              <p:nvPicPr>
                <p:cNvPr id="21" name="Ink 20">
                  <a:extLst>
                    <a:ext uri="{FF2B5EF4-FFF2-40B4-BE49-F238E27FC236}">
                      <a16:creationId xmlns:a16="http://schemas.microsoft.com/office/drawing/2014/main" id="{BD6B01A3-FB5A-4122-816B-0805B1D62AE2}"/>
                    </a:ext>
                  </a:extLst>
                </p:cNvPr>
                <p:cNvPicPr/>
                <p:nvPr/>
              </p:nvPicPr>
              <p:blipFill>
                <a:blip r:embed="rId37"/>
                <a:stretch>
                  <a:fillRect/>
                </a:stretch>
              </p:blipFill>
              <p:spPr>
                <a:xfrm>
                  <a:off x="1496817" y="2368468"/>
                  <a:ext cx="28692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1922B380-E7A5-4E69-9A09-BDAB09657ABD}"/>
                    </a:ext>
                  </a:extLst>
                </p14:cNvPr>
                <p14:cNvContentPartPr/>
                <p14:nvPr/>
              </p14:nvContentPartPr>
              <p14:xfrm>
                <a:off x="1835937" y="2474668"/>
                <a:ext cx="26280" cy="100080"/>
              </p14:xfrm>
            </p:contentPart>
          </mc:Choice>
          <mc:Fallback>
            <p:pic>
              <p:nvPicPr>
                <p:cNvPr id="22" name="Ink 21">
                  <a:extLst>
                    <a:ext uri="{FF2B5EF4-FFF2-40B4-BE49-F238E27FC236}">
                      <a16:creationId xmlns:a16="http://schemas.microsoft.com/office/drawing/2014/main" id="{1922B380-E7A5-4E69-9A09-BDAB09657ABD}"/>
                    </a:ext>
                  </a:extLst>
                </p:cNvPr>
                <p:cNvPicPr/>
                <p:nvPr/>
              </p:nvPicPr>
              <p:blipFill>
                <a:blip r:embed="rId39"/>
                <a:stretch>
                  <a:fillRect/>
                </a:stretch>
              </p:blipFill>
              <p:spPr>
                <a:xfrm>
                  <a:off x="1817937" y="2457028"/>
                  <a:ext cx="6192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B7E131F5-6199-4C83-AC52-48E6D3C479CB}"/>
                    </a:ext>
                  </a:extLst>
                </p14:cNvPr>
                <p14:cNvContentPartPr/>
                <p14:nvPr/>
              </p14:nvContentPartPr>
              <p14:xfrm>
                <a:off x="1790577" y="2345428"/>
                <a:ext cx="98640" cy="56520"/>
              </p14:xfrm>
            </p:contentPart>
          </mc:Choice>
          <mc:Fallback>
            <p:pic>
              <p:nvPicPr>
                <p:cNvPr id="23" name="Ink 22">
                  <a:extLst>
                    <a:ext uri="{FF2B5EF4-FFF2-40B4-BE49-F238E27FC236}">
                      <a16:creationId xmlns:a16="http://schemas.microsoft.com/office/drawing/2014/main" id="{B7E131F5-6199-4C83-AC52-48E6D3C479CB}"/>
                    </a:ext>
                  </a:extLst>
                </p:cNvPr>
                <p:cNvPicPr/>
                <p:nvPr/>
              </p:nvPicPr>
              <p:blipFill>
                <a:blip r:embed="rId41"/>
                <a:stretch>
                  <a:fillRect/>
                </a:stretch>
              </p:blipFill>
              <p:spPr>
                <a:xfrm>
                  <a:off x="1772937" y="2327788"/>
                  <a:ext cx="13428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F57BEE5B-7701-4980-A18E-F72E1797B0CE}"/>
                    </a:ext>
                  </a:extLst>
                </p14:cNvPr>
                <p14:cNvContentPartPr/>
                <p14:nvPr/>
              </p14:nvContentPartPr>
              <p14:xfrm>
                <a:off x="1928457" y="2281708"/>
                <a:ext cx="193680" cy="313200"/>
              </p14:xfrm>
            </p:contentPart>
          </mc:Choice>
          <mc:Fallback>
            <p:pic>
              <p:nvPicPr>
                <p:cNvPr id="24" name="Ink 23">
                  <a:extLst>
                    <a:ext uri="{FF2B5EF4-FFF2-40B4-BE49-F238E27FC236}">
                      <a16:creationId xmlns:a16="http://schemas.microsoft.com/office/drawing/2014/main" id="{F57BEE5B-7701-4980-A18E-F72E1797B0CE}"/>
                    </a:ext>
                  </a:extLst>
                </p:cNvPr>
                <p:cNvPicPr/>
                <p:nvPr/>
              </p:nvPicPr>
              <p:blipFill>
                <a:blip r:embed="rId43"/>
                <a:stretch>
                  <a:fillRect/>
                </a:stretch>
              </p:blipFill>
              <p:spPr>
                <a:xfrm>
                  <a:off x="1910817" y="2263708"/>
                  <a:ext cx="22932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1376F48C-BAA5-4F6E-B8CA-09C9EC59D301}"/>
                    </a:ext>
                  </a:extLst>
                </p14:cNvPr>
                <p14:cNvContentPartPr/>
                <p14:nvPr/>
              </p14:nvContentPartPr>
              <p14:xfrm>
                <a:off x="2128977" y="2076148"/>
                <a:ext cx="319680" cy="429480"/>
              </p14:xfrm>
            </p:contentPart>
          </mc:Choice>
          <mc:Fallback>
            <p:pic>
              <p:nvPicPr>
                <p:cNvPr id="25" name="Ink 24">
                  <a:extLst>
                    <a:ext uri="{FF2B5EF4-FFF2-40B4-BE49-F238E27FC236}">
                      <a16:creationId xmlns:a16="http://schemas.microsoft.com/office/drawing/2014/main" id="{1376F48C-BAA5-4F6E-B8CA-09C9EC59D301}"/>
                    </a:ext>
                  </a:extLst>
                </p:cNvPr>
                <p:cNvPicPr/>
                <p:nvPr/>
              </p:nvPicPr>
              <p:blipFill>
                <a:blip r:embed="rId45"/>
                <a:stretch>
                  <a:fillRect/>
                </a:stretch>
              </p:blipFill>
              <p:spPr>
                <a:xfrm>
                  <a:off x="2110977" y="2058148"/>
                  <a:ext cx="355320" cy="465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6" name="Ink 25">
                  <a:extLst>
                    <a:ext uri="{FF2B5EF4-FFF2-40B4-BE49-F238E27FC236}">
                      <a16:creationId xmlns:a16="http://schemas.microsoft.com/office/drawing/2014/main" id="{4038FB7B-EB2E-4EC0-8A9C-FE432892BDE5}"/>
                    </a:ext>
                  </a:extLst>
                </p14:cNvPr>
                <p14:cNvContentPartPr/>
                <p14:nvPr/>
              </p14:nvContentPartPr>
              <p14:xfrm>
                <a:off x="2611377" y="2191708"/>
                <a:ext cx="200520" cy="284040"/>
              </p14:xfrm>
            </p:contentPart>
          </mc:Choice>
          <mc:Fallback>
            <p:pic>
              <p:nvPicPr>
                <p:cNvPr id="26" name="Ink 25">
                  <a:extLst>
                    <a:ext uri="{FF2B5EF4-FFF2-40B4-BE49-F238E27FC236}">
                      <a16:creationId xmlns:a16="http://schemas.microsoft.com/office/drawing/2014/main" id="{4038FB7B-EB2E-4EC0-8A9C-FE432892BDE5}"/>
                    </a:ext>
                  </a:extLst>
                </p:cNvPr>
                <p:cNvPicPr/>
                <p:nvPr/>
              </p:nvPicPr>
              <p:blipFill>
                <a:blip r:embed="rId47"/>
                <a:stretch>
                  <a:fillRect/>
                </a:stretch>
              </p:blipFill>
              <p:spPr>
                <a:xfrm>
                  <a:off x="2593377" y="2174068"/>
                  <a:ext cx="2361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7" name="Ink 26">
                  <a:extLst>
                    <a:ext uri="{FF2B5EF4-FFF2-40B4-BE49-F238E27FC236}">
                      <a16:creationId xmlns:a16="http://schemas.microsoft.com/office/drawing/2014/main" id="{63E96C2E-1D52-4F0B-8583-37F2EE4F0050}"/>
                    </a:ext>
                  </a:extLst>
                </p14:cNvPr>
                <p14:cNvContentPartPr/>
                <p14:nvPr/>
              </p14:nvContentPartPr>
              <p14:xfrm>
                <a:off x="2862657" y="2328508"/>
                <a:ext cx="211320" cy="331560"/>
              </p14:xfrm>
            </p:contentPart>
          </mc:Choice>
          <mc:Fallback>
            <p:pic>
              <p:nvPicPr>
                <p:cNvPr id="27" name="Ink 26">
                  <a:extLst>
                    <a:ext uri="{FF2B5EF4-FFF2-40B4-BE49-F238E27FC236}">
                      <a16:creationId xmlns:a16="http://schemas.microsoft.com/office/drawing/2014/main" id="{63E96C2E-1D52-4F0B-8583-37F2EE4F0050}"/>
                    </a:ext>
                  </a:extLst>
                </p:cNvPr>
                <p:cNvPicPr/>
                <p:nvPr/>
              </p:nvPicPr>
              <p:blipFill>
                <a:blip r:embed="rId49"/>
                <a:stretch>
                  <a:fillRect/>
                </a:stretch>
              </p:blipFill>
              <p:spPr>
                <a:xfrm>
                  <a:off x="2844657" y="2310508"/>
                  <a:ext cx="24696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8" name="Ink 27">
                  <a:extLst>
                    <a:ext uri="{FF2B5EF4-FFF2-40B4-BE49-F238E27FC236}">
                      <a16:creationId xmlns:a16="http://schemas.microsoft.com/office/drawing/2014/main" id="{277F1AD2-456A-4B5D-A2D4-03FDA59C83DC}"/>
                    </a:ext>
                  </a:extLst>
                </p14:cNvPr>
                <p14:cNvContentPartPr/>
                <p14:nvPr/>
              </p14:nvContentPartPr>
              <p14:xfrm>
                <a:off x="3149577" y="2314468"/>
                <a:ext cx="136440" cy="201960"/>
              </p14:xfrm>
            </p:contentPart>
          </mc:Choice>
          <mc:Fallback>
            <p:pic>
              <p:nvPicPr>
                <p:cNvPr id="28" name="Ink 27">
                  <a:extLst>
                    <a:ext uri="{FF2B5EF4-FFF2-40B4-BE49-F238E27FC236}">
                      <a16:creationId xmlns:a16="http://schemas.microsoft.com/office/drawing/2014/main" id="{277F1AD2-456A-4B5D-A2D4-03FDA59C83DC}"/>
                    </a:ext>
                  </a:extLst>
                </p:cNvPr>
                <p:cNvPicPr/>
                <p:nvPr/>
              </p:nvPicPr>
              <p:blipFill>
                <a:blip r:embed="rId51"/>
                <a:stretch>
                  <a:fillRect/>
                </a:stretch>
              </p:blipFill>
              <p:spPr>
                <a:xfrm>
                  <a:off x="3131937" y="2296828"/>
                  <a:ext cx="17208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9" name="Ink 28">
                  <a:extLst>
                    <a:ext uri="{FF2B5EF4-FFF2-40B4-BE49-F238E27FC236}">
                      <a16:creationId xmlns:a16="http://schemas.microsoft.com/office/drawing/2014/main" id="{9317CC9D-2BB8-4282-B276-C271FFB8C461}"/>
                    </a:ext>
                  </a:extLst>
                </p14:cNvPr>
                <p14:cNvContentPartPr/>
                <p14:nvPr/>
              </p14:nvContentPartPr>
              <p14:xfrm>
                <a:off x="3008097" y="2326708"/>
                <a:ext cx="227520" cy="220320"/>
              </p14:xfrm>
            </p:contentPart>
          </mc:Choice>
          <mc:Fallback>
            <p:pic>
              <p:nvPicPr>
                <p:cNvPr id="29" name="Ink 28">
                  <a:extLst>
                    <a:ext uri="{FF2B5EF4-FFF2-40B4-BE49-F238E27FC236}">
                      <a16:creationId xmlns:a16="http://schemas.microsoft.com/office/drawing/2014/main" id="{9317CC9D-2BB8-4282-B276-C271FFB8C461}"/>
                    </a:ext>
                  </a:extLst>
                </p:cNvPr>
                <p:cNvPicPr/>
                <p:nvPr/>
              </p:nvPicPr>
              <p:blipFill>
                <a:blip r:embed="rId53"/>
                <a:stretch>
                  <a:fillRect/>
                </a:stretch>
              </p:blipFill>
              <p:spPr>
                <a:xfrm>
                  <a:off x="2990097" y="2308708"/>
                  <a:ext cx="263160" cy="255960"/>
                </a:xfrm>
                <a:prstGeom prst="rect">
                  <a:avLst/>
                </a:prstGeom>
              </p:spPr>
            </p:pic>
          </mc:Fallback>
        </mc:AlternateContent>
      </p:grpSp>
      <p:grpSp>
        <p:nvGrpSpPr>
          <p:cNvPr id="37" name="Group 36">
            <a:extLst>
              <a:ext uri="{FF2B5EF4-FFF2-40B4-BE49-F238E27FC236}">
                <a16:creationId xmlns:a16="http://schemas.microsoft.com/office/drawing/2014/main" id="{F8E5EEA9-3D57-48D7-B9E3-42E617059C72}"/>
              </a:ext>
            </a:extLst>
          </p:cNvPr>
          <p:cNvGrpSpPr/>
          <p:nvPr/>
        </p:nvGrpSpPr>
        <p:grpSpPr>
          <a:xfrm>
            <a:off x="383337" y="3098908"/>
            <a:ext cx="407880" cy="352080"/>
            <a:chOff x="383337" y="3098908"/>
            <a:chExt cx="407880" cy="352080"/>
          </a:xfrm>
        </p:grpSpPr>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570DE80E-FF0E-4EE9-A7A5-7EA6908A6858}"/>
                    </a:ext>
                  </a:extLst>
                </p14:cNvPr>
                <p14:cNvContentPartPr/>
                <p14:nvPr/>
              </p14:nvContentPartPr>
              <p14:xfrm>
                <a:off x="383337" y="3098908"/>
                <a:ext cx="202680" cy="352080"/>
              </p14:xfrm>
            </p:contentPart>
          </mc:Choice>
          <mc:Fallback>
            <p:pic>
              <p:nvPicPr>
                <p:cNvPr id="35" name="Ink 34">
                  <a:extLst>
                    <a:ext uri="{FF2B5EF4-FFF2-40B4-BE49-F238E27FC236}">
                      <a16:creationId xmlns:a16="http://schemas.microsoft.com/office/drawing/2014/main" id="{570DE80E-FF0E-4EE9-A7A5-7EA6908A6858}"/>
                    </a:ext>
                  </a:extLst>
                </p:cNvPr>
                <p:cNvPicPr/>
                <p:nvPr/>
              </p:nvPicPr>
              <p:blipFill>
                <a:blip r:embed="rId55"/>
                <a:stretch>
                  <a:fillRect/>
                </a:stretch>
              </p:blipFill>
              <p:spPr>
                <a:xfrm>
                  <a:off x="374337" y="3089908"/>
                  <a:ext cx="2203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E95ACBF9-0507-4C8D-85D2-1DAC9C51D104}"/>
                    </a:ext>
                  </a:extLst>
                </p14:cNvPr>
                <p14:cNvContentPartPr/>
                <p14:nvPr/>
              </p14:nvContentPartPr>
              <p14:xfrm>
                <a:off x="751257" y="3314908"/>
                <a:ext cx="39960" cy="60840"/>
              </p14:xfrm>
            </p:contentPart>
          </mc:Choice>
          <mc:Fallback>
            <p:pic>
              <p:nvPicPr>
                <p:cNvPr id="36" name="Ink 35">
                  <a:extLst>
                    <a:ext uri="{FF2B5EF4-FFF2-40B4-BE49-F238E27FC236}">
                      <a16:creationId xmlns:a16="http://schemas.microsoft.com/office/drawing/2014/main" id="{E95ACBF9-0507-4C8D-85D2-1DAC9C51D104}"/>
                    </a:ext>
                  </a:extLst>
                </p:cNvPr>
                <p:cNvPicPr/>
                <p:nvPr/>
              </p:nvPicPr>
              <p:blipFill>
                <a:blip r:embed="rId57"/>
                <a:stretch>
                  <a:fillRect/>
                </a:stretch>
              </p:blipFill>
              <p:spPr>
                <a:xfrm>
                  <a:off x="742617" y="3305908"/>
                  <a:ext cx="57600" cy="78480"/>
                </a:xfrm>
                <a:prstGeom prst="rect">
                  <a:avLst/>
                </a:prstGeom>
              </p:spPr>
            </p:pic>
          </mc:Fallback>
        </mc:AlternateContent>
      </p:grpSp>
      <p:grpSp>
        <p:nvGrpSpPr>
          <p:cNvPr id="65" name="Group 64">
            <a:extLst>
              <a:ext uri="{FF2B5EF4-FFF2-40B4-BE49-F238E27FC236}">
                <a16:creationId xmlns:a16="http://schemas.microsoft.com/office/drawing/2014/main" id="{CD45C257-CCC9-48EB-A705-58883DD99E21}"/>
              </a:ext>
            </a:extLst>
          </p:cNvPr>
          <p:cNvGrpSpPr/>
          <p:nvPr/>
        </p:nvGrpSpPr>
        <p:grpSpPr>
          <a:xfrm>
            <a:off x="1028097" y="2921068"/>
            <a:ext cx="2936520" cy="513360"/>
            <a:chOff x="1028097" y="2921068"/>
            <a:chExt cx="2936520" cy="513360"/>
          </a:xfrm>
        </p:grpSpPr>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34A52C78-6A7B-4205-A8F4-794CC5983326}"/>
                    </a:ext>
                  </a:extLst>
                </p14:cNvPr>
                <p14:cNvContentPartPr/>
                <p14:nvPr/>
              </p14:nvContentPartPr>
              <p14:xfrm>
                <a:off x="1083897" y="3133108"/>
                <a:ext cx="200520" cy="265320"/>
              </p14:xfrm>
            </p:contentPart>
          </mc:Choice>
          <mc:Fallback>
            <p:pic>
              <p:nvPicPr>
                <p:cNvPr id="38" name="Ink 37">
                  <a:extLst>
                    <a:ext uri="{FF2B5EF4-FFF2-40B4-BE49-F238E27FC236}">
                      <a16:creationId xmlns:a16="http://schemas.microsoft.com/office/drawing/2014/main" id="{34A52C78-6A7B-4205-A8F4-794CC5983326}"/>
                    </a:ext>
                  </a:extLst>
                </p:cNvPr>
                <p:cNvPicPr/>
                <p:nvPr/>
              </p:nvPicPr>
              <p:blipFill>
                <a:blip r:embed="rId59"/>
                <a:stretch>
                  <a:fillRect/>
                </a:stretch>
              </p:blipFill>
              <p:spPr>
                <a:xfrm>
                  <a:off x="1075257" y="3124468"/>
                  <a:ext cx="2181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E296E28B-D6EC-476C-854C-AABC414CAE68}"/>
                    </a:ext>
                  </a:extLst>
                </p14:cNvPr>
                <p14:cNvContentPartPr/>
                <p14:nvPr/>
              </p14:nvContentPartPr>
              <p14:xfrm>
                <a:off x="1028097" y="3113668"/>
                <a:ext cx="208800" cy="320760"/>
              </p14:xfrm>
            </p:contentPart>
          </mc:Choice>
          <mc:Fallback>
            <p:pic>
              <p:nvPicPr>
                <p:cNvPr id="39" name="Ink 38">
                  <a:extLst>
                    <a:ext uri="{FF2B5EF4-FFF2-40B4-BE49-F238E27FC236}">
                      <a16:creationId xmlns:a16="http://schemas.microsoft.com/office/drawing/2014/main" id="{E296E28B-D6EC-476C-854C-AABC414CAE68}"/>
                    </a:ext>
                  </a:extLst>
                </p:cNvPr>
                <p:cNvPicPr/>
                <p:nvPr/>
              </p:nvPicPr>
              <p:blipFill>
                <a:blip r:embed="rId61"/>
                <a:stretch>
                  <a:fillRect/>
                </a:stretch>
              </p:blipFill>
              <p:spPr>
                <a:xfrm>
                  <a:off x="1019457" y="3105028"/>
                  <a:ext cx="22644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7AA549BD-9E31-403B-9B4D-83C2EE647FA1}"/>
                    </a:ext>
                  </a:extLst>
                </p14:cNvPr>
                <p14:cNvContentPartPr/>
                <p14:nvPr/>
              </p14:nvContentPartPr>
              <p14:xfrm>
                <a:off x="1348857" y="3227788"/>
                <a:ext cx="189360" cy="153000"/>
              </p14:xfrm>
            </p:contentPart>
          </mc:Choice>
          <mc:Fallback>
            <p:pic>
              <p:nvPicPr>
                <p:cNvPr id="40" name="Ink 39">
                  <a:extLst>
                    <a:ext uri="{FF2B5EF4-FFF2-40B4-BE49-F238E27FC236}">
                      <a16:creationId xmlns:a16="http://schemas.microsoft.com/office/drawing/2014/main" id="{7AA549BD-9E31-403B-9B4D-83C2EE647FA1}"/>
                    </a:ext>
                  </a:extLst>
                </p:cNvPr>
                <p:cNvPicPr/>
                <p:nvPr/>
              </p:nvPicPr>
              <p:blipFill>
                <a:blip r:embed="rId63"/>
                <a:stretch>
                  <a:fillRect/>
                </a:stretch>
              </p:blipFill>
              <p:spPr>
                <a:xfrm>
                  <a:off x="1339857" y="3219148"/>
                  <a:ext cx="20700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F96331E5-6B53-4406-A250-CDF0754111AA}"/>
                    </a:ext>
                  </a:extLst>
                </p14:cNvPr>
                <p14:cNvContentPartPr/>
                <p14:nvPr/>
              </p14:nvContentPartPr>
              <p14:xfrm>
                <a:off x="1556577" y="3221308"/>
                <a:ext cx="299520" cy="129960"/>
              </p14:xfrm>
            </p:contentPart>
          </mc:Choice>
          <mc:Fallback>
            <p:pic>
              <p:nvPicPr>
                <p:cNvPr id="41" name="Ink 40">
                  <a:extLst>
                    <a:ext uri="{FF2B5EF4-FFF2-40B4-BE49-F238E27FC236}">
                      <a16:creationId xmlns:a16="http://schemas.microsoft.com/office/drawing/2014/main" id="{F96331E5-6B53-4406-A250-CDF0754111AA}"/>
                    </a:ext>
                  </a:extLst>
                </p:cNvPr>
                <p:cNvPicPr/>
                <p:nvPr/>
              </p:nvPicPr>
              <p:blipFill>
                <a:blip r:embed="rId65"/>
                <a:stretch>
                  <a:fillRect/>
                </a:stretch>
              </p:blipFill>
              <p:spPr>
                <a:xfrm>
                  <a:off x="1547577" y="3212668"/>
                  <a:ext cx="3171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E142DF52-78CF-4B67-9246-CD2BB280CDAE}"/>
                    </a:ext>
                  </a:extLst>
                </p14:cNvPr>
                <p14:cNvContentPartPr/>
                <p14:nvPr/>
              </p14:nvContentPartPr>
              <p14:xfrm>
                <a:off x="1960137" y="3264508"/>
                <a:ext cx="39600" cy="85680"/>
              </p14:xfrm>
            </p:contentPart>
          </mc:Choice>
          <mc:Fallback>
            <p:pic>
              <p:nvPicPr>
                <p:cNvPr id="42" name="Ink 41">
                  <a:extLst>
                    <a:ext uri="{FF2B5EF4-FFF2-40B4-BE49-F238E27FC236}">
                      <a16:creationId xmlns:a16="http://schemas.microsoft.com/office/drawing/2014/main" id="{E142DF52-78CF-4B67-9246-CD2BB280CDAE}"/>
                    </a:ext>
                  </a:extLst>
                </p:cNvPr>
                <p:cNvPicPr/>
                <p:nvPr/>
              </p:nvPicPr>
              <p:blipFill>
                <a:blip r:embed="rId67"/>
                <a:stretch>
                  <a:fillRect/>
                </a:stretch>
              </p:blipFill>
              <p:spPr>
                <a:xfrm>
                  <a:off x="1951497" y="3255508"/>
                  <a:ext cx="572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9A46246E-50A1-4B2A-90F6-23956B6D40CE}"/>
                    </a:ext>
                  </a:extLst>
                </p14:cNvPr>
                <p14:cNvContentPartPr/>
                <p14:nvPr/>
              </p14:nvContentPartPr>
              <p14:xfrm>
                <a:off x="1888857" y="2981908"/>
                <a:ext cx="29160" cy="126360"/>
              </p14:xfrm>
            </p:contentPart>
          </mc:Choice>
          <mc:Fallback>
            <p:pic>
              <p:nvPicPr>
                <p:cNvPr id="43" name="Ink 42">
                  <a:extLst>
                    <a:ext uri="{FF2B5EF4-FFF2-40B4-BE49-F238E27FC236}">
                      <a16:creationId xmlns:a16="http://schemas.microsoft.com/office/drawing/2014/main" id="{9A46246E-50A1-4B2A-90F6-23956B6D40CE}"/>
                    </a:ext>
                  </a:extLst>
                </p:cNvPr>
                <p:cNvPicPr/>
                <p:nvPr/>
              </p:nvPicPr>
              <p:blipFill>
                <a:blip r:embed="rId69"/>
                <a:stretch>
                  <a:fillRect/>
                </a:stretch>
              </p:blipFill>
              <p:spPr>
                <a:xfrm>
                  <a:off x="1880217" y="2972908"/>
                  <a:ext cx="468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16940ABC-8606-4DCF-B659-526CE5CADAD5}"/>
                    </a:ext>
                  </a:extLst>
                </p14:cNvPr>
                <p14:cNvContentPartPr/>
                <p14:nvPr/>
              </p14:nvContentPartPr>
              <p14:xfrm>
                <a:off x="2158857" y="3159388"/>
                <a:ext cx="264960" cy="194040"/>
              </p14:xfrm>
            </p:contentPart>
          </mc:Choice>
          <mc:Fallback>
            <p:pic>
              <p:nvPicPr>
                <p:cNvPr id="44" name="Ink 43">
                  <a:extLst>
                    <a:ext uri="{FF2B5EF4-FFF2-40B4-BE49-F238E27FC236}">
                      <a16:creationId xmlns:a16="http://schemas.microsoft.com/office/drawing/2014/main" id="{16940ABC-8606-4DCF-B659-526CE5CADAD5}"/>
                    </a:ext>
                  </a:extLst>
                </p:cNvPr>
                <p:cNvPicPr/>
                <p:nvPr/>
              </p:nvPicPr>
              <p:blipFill>
                <a:blip r:embed="rId71"/>
                <a:stretch>
                  <a:fillRect/>
                </a:stretch>
              </p:blipFill>
              <p:spPr>
                <a:xfrm>
                  <a:off x="2149857" y="3150748"/>
                  <a:ext cx="2826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2E71FD0E-02D7-47FC-8B98-DB9D498648AD}"/>
                    </a:ext>
                  </a:extLst>
                </p14:cNvPr>
                <p14:cNvContentPartPr/>
                <p14:nvPr/>
              </p14:nvContentPartPr>
              <p14:xfrm>
                <a:off x="2451537" y="3179908"/>
                <a:ext cx="103680" cy="154080"/>
              </p14:xfrm>
            </p:contentPart>
          </mc:Choice>
          <mc:Fallback>
            <p:pic>
              <p:nvPicPr>
                <p:cNvPr id="45" name="Ink 44">
                  <a:extLst>
                    <a:ext uri="{FF2B5EF4-FFF2-40B4-BE49-F238E27FC236}">
                      <a16:creationId xmlns:a16="http://schemas.microsoft.com/office/drawing/2014/main" id="{2E71FD0E-02D7-47FC-8B98-DB9D498648AD}"/>
                    </a:ext>
                  </a:extLst>
                </p:cNvPr>
                <p:cNvPicPr/>
                <p:nvPr/>
              </p:nvPicPr>
              <p:blipFill>
                <a:blip r:embed="rId73"/>
                <a:stretch>
                  <a:fillRect/>
                </a:stretch>
              </p:blipFill>
              <p:spPr>
                <a:xfrm>
                  <a:off x="2442897" y="3171268"/>
                  <a:ext cx="12132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9CECD2F5-8177-4625-9198-0016B3D9269D}"/>
                    </a:ext>
                  </a:extLst>
                </p14:cNvPr>
                <p14:cNvContentPartPr/>
                <p14:nvPr/>
              </p14:nvContentPartPr>
              <p14:xfrm>
                <a:off x="2621457" y="3182068"/>
                <a:ext cx="160920" cy="145440"/>
              </p14:xfrm>
            </p:contentPart>
          </mc:Choice>
          <mc:Fallback>
            <p:pic>
              <p:nvPicPr>
                <p:cNvPr id="46" name="Ink 45">
                  <a:extLst>
                    <a:ext uri="{FF2B5EF4-FFF2-40B4-BE49-F238E27FC236}">
                      <a16:creationId xmlns:a16="http://schemas.microsoft.com/office/drawing/2014/main" id="{9CECD2F5-8177-4625-9198-0016B3D9269D}"/>
                    </a:ext>
                  </a:extLst>
                </p:cNvPr>
                <p:cNvPicPr/>
                <p:nvPr/>
              </p:nvPicPr>
              <p:blipFill>
                <a:blip r:embed="rId75"/>
                <a:stretch>
                  <a:fillRect/>
                </a:stretch>
              </p:blipFill>
              <p:spPr>
                <a:xfrm>
                  <a:off x="2612817" y="3173068"/>
                  <a:ext cx="17856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6BBC06BA-AAE2-4D79-9083-A2EC47758F56}"/>
                    </a:ext>
                  </a:extLst>
                </p14:cNvPr>
                <p14:cNvContentPartPr/>
                <p14:nvPr/>
              </p14:nvContentPartPr>
              <p14:xfrm>
                <a:off x="2786697" y="2998828"/>
                <a:ext cx="216360" cy="344880"/>
              </p14:xfrm>
            </p:contentPart>
          </mc:Choice>
          <mc:Fallback>
            <p:pic>
              <p:nvPicPr>
                <p:cNvPr id="47" name="Ink 46">
                  <a:extLst>
                    <a:ext uri="{FF2B5EF4-FFF2-40B4-BE49-F238E27FC236}">
                      <a16:creationId xmlns:a16="http://schemas.microsoft.com/office/drawing/2014/main" id="{6BBC06BA-AAE2-4D79-9083-A2EC47758F56}"/>
                    </a:ext>
                  </a:extLst>
                </p:cNvPr>
                <p:cNvPicPr/>
                <p:nvPr/>
              </p:nvPicPr>
              <p:blipFill>
                <a:blip r:embed="rId77"/>
                <a:stretch>
                  <a:fillRect/>
                </a:stretch>
              </p:blipFill>
              <p:spPr>
                <a:xfrm>
                  <a:off x="2778057" y="2990188"/>
                  <a:ext cx="23400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145BF72C-F479-4CFC-8FB6-068F0B6E12AD}"/>
                    </a:ext>
                  </a:extLst>
                </p14:cNvPr>
                <p14:cNvContentPartPr/>
                <p14:nvPr/>
              </p14:nvContentPartPr>
              <p14:xfrm>
                <a:off x="3018537" y="3169828"/>
                <a:ext cx="127080" cy="94680"/>
              </p14:xfrm>
            </p:contentPart>
          </mc:Choice>
          <mc:Fallback>
            <p:pic>
              <p:nvPicPr>
                <p:cNvPr id="48" name="Ink 47">
                  <a:extLst>
                    <a:ext uri="{FF2B5EF4-FFF2-40B4-BE49-F238E27FC236}">
                      <a16:creationId xmlns:a16="http://schemas.microsoft.com/office/drawing/2014/main" id="{145BF72C-F479-4CFC-8FB6-068F0B6E12AD}"/>
                    </a:ext>
                  </a:extLst>
                </p:cNvPr>
                <p:cNvPicPr/>
                <p:nvPr/>
              </p:nvPicPr>
              <p:blipFill>
                <a:blip r:embed="rId79"/>
                <a:stretch>
                  <a:fillRect/>
                </a:stretch>
              </p:blipFill>
              <p:spPr>
                <a:xfrm>
                  <a:off x="3009897" y="3160828"/>
                  <a:ext cx="1447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9A352E4F-061A-408E-8109-4ED05ECF8410}"/>
                    </a:ext>
                  </a:extLst>
                </p14:cNvPr>
                <p14:cNvContentPartPr/>
                <p14:nvPr/>
              </p14:nvContentPartPr>
              <p14:xfrm>
                <a:off x="3212577" y="2921068"/>
                <a:ext cx="752040" cy="356040"/>
              </p14:xfrm>
            </p:contentPart>
          </mc:Choice>
          <mc:Fallback>
            <p:pic>
              <p:nvPicPr>
                <p:cNvPr id="49" name="Ink 48">
                  <a:extLst>
                    <a:ext uri="{FF2B5EF4-FFF2-40B4-BE49-F238E27FC236}">
                      <a16:creationId xmlns:a16="http://schemas.microsoft.com/office/drawing/2014/main" id="{9A352E4F-061A-408E-8109-4ED05ECF8410}"/>
                    </a:ext>
                  </a:extLst>
                </p:cNvPr>
                <p:cNvPicPr/>
                <p:nvPr/>
              </p:nvPicPr>
              <p:blipFill>
                <a:blip r:embed="rId81"/>
                <a:stretch>
                  <a:fillRect/>
                </a:stretch>
              </p:blipFill>
              <p:spPr>
                <a:xfrm>
                  <a:off x="3203577" y="2912428"/>
                  <a:ext cx="769680" cy="373680"/>
                </a:xfrm>
                <a:prstGeom prst="rect">
                  <a:avLst/>
                </a:prstGeom>
              </p:spPr>
            </p:pic>
          </mc:Fallback>
        </mc:AlternateContent>
      </p:grpSp>
      <p:grpSp>
        <p:nvGrpSpPr>
          <p:cNvPr id="64" name="Group 63">
            <a:extLst>
              <a:ext uri="{FF2B5EF4-FFF2-40B4-BE49-F238E27FC236}">
                <a16:creationId xmlns:a16="http://schemas.microsoft.com/office/drawing/2014/main" id="{29FD4708-D1C2-4CAC-AC6D-00B206098BC7}"/>
              </a:ext>
            </a:extLst>
          </p:cNvPr>
          <p:cNvGrpSpPr/>
          <p:nvPr/>
        </p:nvGrpSpPr>
        <p:grpSpPr>
          <a:xfrm>
            <a:off x="374697" y="3862108"/>
            <a:ext cx="464040" cy="299880"/>
            <a:chOff x="374697" y="3862108"/>
            <a:chExt cx="464040" cy="299880"/>
          </a:xfrm>
        </p:grpSpPr>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DB0EFA9E-517E-40C3-957A-399E8DD02129}"/>
                    </a:ext>
                  </a:extLst>
                </p14:cNvPr>
                <p14:cNvContentPartPr/>
                <p14:nvPr/>
              </p14:nvContentPartPr>
              <p14:xfrm>
                <a:off x="374697" y="3935908"/>
                <a:ext cx="209160" cy="226080"/>
              </p14:xfrm>
            </p:contentPart>
          </mc:Choice>
          <mc:Fallback>
            <p:pic>
              <p:nvPicPr>
                <p:cNvPr id="50" name="Ink 49">
                  <a:extLst>
                    <a:ext uri="{FF2B5EF4-FFF2-40B4-BE49-F238E27FC236}">
                      <a16:creationId xmlns:a16="http://schemas.microsoft.com/office/drawing/2014/main" id="{DB0EFA9E-517E-40C3-957A-399E8DD02129}"/>
                    </a:ext>
                  </a:extLst>
                </p:cNvPr>
                <p:cNvPicPr/>
                <p:nvPr/>
              </p:nvPicPr>
              <p:blipFill>
                <a:blip r:embed="rId83"/>
                <a:stretch>
                  <a:fillRect/>
                </a:stretch>
              </p:blipFill>
              <p:spPr>
                <a:xfrm>
                  <a:off x="365697" y="3927268"/>
                  <a:ext cx="22680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1" name="Ink 50">
                  <a:extLst>
                    <a:ext uri="{FF2B5EF4-FFF2-40B4-BE49-F238E27FC236}">
                      <a16:creationId xmlns:a16="http://schemas.microsoft.com/office/drawing/2014/main" id="{96F18869-0C32-4F9D-88EF-905BF673506A}"/>
                    </a:ext>
                  </a:extLst>
                </p14:cNvPr>
                <p14:cNvContentPartPr/>
                <p14:nvPr/>
              </p14:nvContentPartPr>
              <p14:xfrm>
                <a:off x="442737" y="3862108"/>
                <a:ext cx="250920" cy="55800"/>
              </p14:xfrm>
            </p:contentPart>
          </mc:Choice>
          <mc:Fallback>
            <p:pic>
              <p:nvPicPr>
                <p:cNvPr id="51" name="Ink 50">
                  <a:extLst>
                    <a:ext uri="{FF2B5EF4-FFF2-40B4-BE49-F238E27FC236}">
                      <a16:creationId xmlns:a16="http://schemas.microsoft.com/office/drawing/2014/main" id="{96F18869-0C32-4F9D-88EF-905BF673506A}"/>
                    </a:ext>
                  </a:extLst>
                </p:cNvPr>
                <p:cNvPicPr/>
                <p:nvPr/>
              </p:nvPicPr>
              <p:blipFill>
                <a:blip r:embed="rId85"/>
                <a:stretch>
                  <a:fillRect/>
                </a:stretch>
              </p:blipFill>
              <p:spPr>
                <a:xfrm>
                  <a:off x="434097" y="3853468"/>
                  <a:ext cx="26856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2" name="Ink 51">
                  <a:extLst>
                    <a:ext uri="{FF2B5EF4-FFF2-40B4-BE49-F238E27FC236}">
                      <a16:creationId xmlns:a16="http://schemas.microsoft.com/office/drawing/2014/main" id="{99BBA3DC-018E-40F3-8B2F-7C83A68D45C4}"/>
                    </a:ext>
                  </a:extLst>
                </p14:cNvPr>
                <p14:cNvContentPartPr/>
                <p14:nvPr/>
              </p14:nvContentPartPr>
              <p14:xfrm>
                <a:off x="770697" y="4065868"/>
                <a:ext cx="68040" cy="14040"/>
              </p14:xfrm>
            </p:contentPart>
          </mc:Choice>
          <mc:Fallback>
            <p:pic>
              <p:nvPicPr>
                <p:cNvPr id="52" name="Ink 51">
                  <a:extLst>
                    <a:ext uri="{FF2B5EF4-FFF2-40B4-BE49-F238E27FC236}">
                      <a16:creationId xmlns:a16="http://schemas.microsoft.com/office/drawing/2014/main" id="{99BBA3DC-018E-40F3-8B2F-7C83A68D45C4}"/>
                    </a:ext>
                  </a:extLst>
                </p:cNvPr>
                <p:cNvPicPr/>
                <p:nvPr/>
              </p:nvPicPr>
              <p:blipFill>
                <a:blip r:embed="rId87"/>
                <a:stretch>
                  <a:fillRect/>
                </a:stretch>
              </p:blipFill>
              <p:spPr>
                <a:xfrm>
                  <a:off x="761697" y="4057228"/>
                  <a:ext cx="85680" cy="31680"/>
                </a:xfrm>
                <a:prstGeom prst="rect">
                  <a:avLst/>
                </a:prstGeom>
              </p:spPr>
            </p:pic>
          </mc:Fallback>
        </mc:AlternateContent>
      </p:grpSp>
      <p:grpSp>
        <p:nvGrpSpPr>
          <p:cNvPr id="63" name="Group 62">
            <a:extLst>
              <a:ext uri="{FF2B5EF4-FFF2-40B4-BE49-F238E27FC236}">
                <a16:creationId xmlns:a16="http://schemas.microsoft.com/office/drawing/2014/main" id="{AED6B38A-F8AA-4B23-ADF4-6ED90F2F854B}"/>
              </a:ext>
            </a:extLst>
          </p:cNvPr>
          <p:cNvGrpSpPr/>
          <p:nvPr/>
        </p:nvGrpSpPr>
        <p:grpSpPr>
          <a:xfrm>
            <a:off x="1196217" y="3894868"/>
            <a:ext cx="303120" cy="350280"/>
            <a:chOff x="1196217" y="3894868"/>
            <a:chExt cx="303120" cy="350280"/>
          </a:xfrm>
        </p:grpSpPr>
        <mc:AlternateContent xmlns:mc="http://schemas.openxmlformats.org/markup-compatibility/2006">
          <mc:Choice xmlns:p14="http://schemas.microsoft.com/office/powerpoint/2010/main" Requires="p14">
            <p:contentPart p14:bwMode="auto" r:id="rId88">
              <p14:nvContentPartPr>
                <p14:cNvPr id="53" name="Ink 52">
                  <a:extLst>
                    <a:ext uri="{FF2B5EF4-FFF2-40B4-BE49-F238E27FC236}">
                      <a16:creationId xmlns:a16="http://schemas.microsoft.com/office/drawing/2014/main" id="{1EB9617E-F8BB-4931-9701-719A8623B07B}"/>
                    </a:ext>
                  </a:extLst>
                </p14:cNvPr>
                <p14:cNvContentPartPr/>
                <p14:nvPr/>
              </p14:nvContentPartPr>
              <p14:xfrm>
                <a:off x="1284417" y="3894868"/>
                <a:ext cx="214920" cy="225720"/>
              </p14:xfrm>
            </p:contentPart>
          </mc:Choice>
          <mc:Fallback>
            <p:pic>
              <p:nvPicPr>
                <p:cNvPr id="53" name="Ink 52">
                  <a:extLst>
                    <a:ext uri="{FF2B5EF4-FFF2-40B4-BE49-F238E27FC236}">
                      <a16:creationId xmlns:a16="http://schemas.microsoft.com/office/drawing/2014/main" id="{1EB9617E-F8BB-4931-9701-719A8623B07B}"/>
                    </a:ext>
                  </a:extLst>
                </p:cNvPr>
                <p:cNvPicPr/>
                <p:nvPr/>
              </p:nvPicPr>
              <p:blipFill>
                <a:blip r:embed="rId89"/>
                <a:stretch>
                  <a:fillRect/>
                </a:stretch>
              </p:blipFill>
              <p:spPr>
                <a:xfrm>
                  <a:off x="1275777" y="3885868"/>
                  <a:ext cx="23256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4" name="Ink 53">
                  <a:extLst>
                    <a:ext uri="{FF2B5EF4-FFF2-40B4-BE49-F238E27FC236}">
                      <a16:creationId xmlns:a16="http://schemas.microsoft.com/office/drawing/2014/main" id="{7793CD86-F007-4353-A0A3-9CC6FB14A0AA}"/>
                    </a:ext>
                  </a:extLst>
                </p14:cNvPr>
                <p14:cNvContentPartPr/>
                <p14:nvPr/>
              </p14:nvContentPartPr>
              <p14:xfrm>
                <a:off x="1196217" y="3900628"/>
                <a:ext cx="118440" cy="344520"/>
              </p14:xfrm>
            </p:contentPart>
          </mc:Choice>
          <mc:Fallback>
            <p:pic>
              <p:nvPicPr>
                <p:cNvPr id="54" name="Ink 53">
                  <a:extLst>
                    <a:ext uri="{FF2B5EF4-FFF2-40B4-BE49-F238E27FC236}">
                      <a16:creationId xmlns:a16="http://schemas.microsoft.com/office/drawing/2014/main" id="{7793CD86-F007-4353-A0A3-9CC6FB14A0AA}"/>
                    </a:ext>
                  </a:extLst>
                </p:cNvPr>
                <p:cNvPicPr/>
                <p:nvPr/>
              </p:nvPicPr>
              <p:blipFill>
                <a:blip r:embed="rId91"/>
                <a:stretch>
                  <a:fillRect/>
                </a:stretch>
              </p:blipFill>
              <p:spPr>
                <a:xfrm>
                  <a:off x="1187217" y="3891628"/>
                  <a:ext cx="136080" cy="362160"/>
                </a:xfrm>
                <a:prstGeom prst="rect">
                  <a:avLst/>
                </a:prstGeom>
              </p:spPr>
            </p:pic>
          </mc:Fallback>
        </mc:AlternateContent>
      </p:grpSp>
      <p:grpSp>
        <p:nvGrpSpPr>
          <p:cNvPr id="62" name="Group 61">
            <a:extLst>
              <a:ext uri="{FF2B5EF4-FFF2-40B4-BE49-F238E27FC236}">
                <a16:creationId xmlns:a16="http://schemas.microsoft.com/office/drawing/2014/main" id="{9D9AF633-54A7-4739-91AB-F2D147537A0E}"/>
              </a:ext>
            </a:extLst>
          </p:cNvPr>
          <p:cNvGrpSpPr/>
          <p:nvPr/>
        </p:nvGrpSpPr>
        <p:grpSpPr>
          <a:xfrm>
            <a:off x="1789497" y="3980188"/>
            <a:ext cx="165960" cy="293760"/>
            <a:chOff x="1789497" y="3980188"/>
            <a:chExt cx="165960" cy="293760"/>
          </a:xfrm>
        </p:grpSpPr>
        <mc:AlternateContent xmlns:mc="http://schemas.openxmlformats.org/markup-compatibility/2006">
          <mc:Choice xmlns:p14="http://schemas.microsoft.com/office/powerpoint/2010/main" Requires="p14">
            <p:contentPart p14:bwMode="auto" r:id="rId92">
              <p14:nvContentPartPr>
                <p14:cNvPr id="55" name="Ink 54">
                  <a:extLst>
                    <a:ext uri="{FF2B5EF4-FFF2-40B4-BE49-F238E27FC236}">
                      <a16:creationId xmlns:a16="http://schemas.microsoft.com/office/drawing/2014/main" id="{51B74965-5206-423C-BA1F-2FED39F876B1}"/>
                    </a:ext>
                  </a:extLst>
                </p14:cNvPr>
                <p14:cNvContentPartPr/>
                <p14:nvPr/>
              </p14:nvContentPartPr>
              <p14:xfrm>
                <a:off x="1789497" y="4051468"/>
                <a:ext cx="20520" cy="222480"/>
              </p14:xfrm>
            </p:contentPart>
          </mc:Choice>
          <mc:Fallback>
            <p:pic>
              <p:nvPicPr>
                <p:cNvPr id="55" name="Ink 54">
                  <a:extLst>
                    <a:ext uri="{FF2B5EF4-FFF2-40B4-BE49-F238E27FC236}">
                      <a16:creationId xmlns:a16="http://schemas.microsoft.com/office/drawing/2014/main" id="{51B74965-5206-423C-BA1F-2FED39F876B1}"/>
                    </a:ext>
                  </a:extLst>
                </p:cNvPr>
                <p:cNvPicPr/>
                <p:nvPr/>
              </p:nvPicPr>
              <p:blipFill>
                <a:blip r:embed="rId93"/>
                <a:stretch>
                  <a:fillRect/>
                </a:stretch>
              </p:blipFill>
              <p:spPr>
                <a:xfrm>
                  <a:off x="1780857" y="4042468"/>
                  <a:ext cx="381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6" name="Ink 55">
                  <a:extLst>
                    <a:ext uri="{FF2B5EF4-FFF2-40B4-BE49-F238E27FC236}">
                      <a16:creationId xmlns:a16="http://schemas.microsoft.com/office/drawing/2014/main" id="{01A72171-1103-482F-982C-86FFF67629E6}"/>
                    </a:ext>
                  </a:extLst>
                </p14:cNvPr>
                <p14:cNvContentPartPr/>
                <p14:nvPr/>
              </p14:nvContentPartPr>
              <p14:xfrm>
                <a:off x="1794897" y="3980188"/>
                <a:ext cx="160560" cy="138600"/>
              </p14:xfrm>
            </p:contentPart>
          </mc:Choice>
          <mc:Fallback>
            <p:pic>
              <p:nvPicPr>
                <p:cNvPr id="56" name="Ink 55">
                  <a:extLst>
                    <a:ext uri="{FF2B5EF4-FFF2-40B4-BE49-F238E27FC236}">
                      <a16:creationId xmlns:a16="http://schemas.microsoft.com/office/drawing/2014/main" id="{01A72171-1103-482F-982C-86FFF67629E6}"/>
                    </a:ext>
                  </a:extLst>
                </p:cNvPr>
                <p:cNvPicPr/>
                <p:nvPr/>
              </p:nvPicPr>
              <p:blipFill>
                <a:blip r:embed="rId95"/>
                <a:stretch>
                  <a:fillRect/>
                </a:stretch>
              </p:blipFill>
              <p:spPr>
                <a:xfrm>
                  <a:off x="1786257" y="3971548"/>
                  <a:ext cx="178200" cy="15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08CAAFFA-F232-40CB-913F-F0C4A75FBECC}"/>
                  </a:ext>
                </a:extLst>
              </p14:cNvPr>
              <p14:cNvContentPartPr/>
              <p14:nvPr/>
            </p14:nvContentPartPr>
            <p14:xfrm>
              <a:off x="2293497" y="3809188"/>
              <a:ext cx="208800" cy="391320"/>
            </p14:xfrm>
          </p:contentPart>
        </mc:Choice>
        <mc:Fallback>
          <p:pic>
            <p:nvPicPr>
              <p:cNvPr id="57" name="Ink 56">
                <a:extLst>
                  <a:ext uri="{FF2B5EF4-FFF2-40B4-BE49-F238E27FC236}">
                    <a16:creationId xmlns:a16="http://schemas.microsoft.com/office/drawing/2014/main" id="{08CAAFFA-F232-40CB-913F-F0C4A75FBECC}"/>
                  </a:ext>
                </a:extLst>
              </p:cNvPr>
              <p:cNvPicPr/>
              <p:nvPr/>
            </p:nvPicPr>
            <p:blipFill>
              <a:blip r:embed="rId97"/>
              <a:stretch>
                <a:fillRect/>
              </a:stretch>
            </p:blipFill>
            <p:spPr>
              <a:xfrm>
                <a:off x="2284497" y="3800548"/>
                <a:ext cx="226440" cy="408960"/>
              </a:xfrm>
              <a:prstGeom prst="rect">
                <a:avLst/>
              </a:prstGeom>
            </p:spPr>
          </p:pic>
        </mc:Fallback>
      </mc:AlternateContent>
      <p:grpSp>
        <p:nvGrpSpPr>
          <p:cNvPr id="61" name="Group 60">
            <a:extLst>
              <a:ext uri="{FF2B5EF4-FFF2-40B4-BE49-F238E27FC236}">
                <a16:creationId xmlns:a16="http://schemas.microsoft.com/office/drawing/2014/main" id="{21BDA615-141C-4B5F-9DAE-6DFFC1E0B9A3}"/>
              </a:ext>
            </a:extLst>
          </p:cNvPr>
          <p:cNvGrpSpPr/>
          <p:nvPr/>
        </p:nvGrpSpPr>
        <p:grpSpPr>
          <a:xfrm>
            <a:off x="2855457" y="3836548"/>
            <a:ext cx="804600" cy="327600"/>
            <a:chOff x="2855457" y="3836548"/>
            <a:chExt cx="804600" cy="327600"/>
          </a:xfrm>
        </p:grpSpPr>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5C2EAA1E-8CF4-41FA-B850-1437BFEBB99D}"/>
                    </a:ext>
                  </a:extLst>
                </p14:cNvPr>
                <p14:cNvContentPartPr/>
                <p14:nvPr/>
              </p14:nvContentPartPr>
              <p14:xfrm>
                <a:off x="2914137" y="3836548"/>
                <a:ext cx="211680" cy="244440"/>
              </p14:xfrm>
            </p:contentPart>
          </mc:Choice>
          <mc:Fallback>
            <p:pic>
              <p:nvPicPr>
                <p:cNvPr id="58" name="Ink 57">
                  <a:extLst>
                    <a:ext uri="{FF2B5EF4-FFF2-40B4-BE49-F238E27FC236}">
                      <a16:creationId xmlns:a16="http://schemas.microsoft.com/office/drawing/2014/main" id="{5C2EAA1E-8CF4-41FA-B850-1437BFEBB99D}"/>
                    </a:ext>
                  </a:extLst>
                </p:cNvPr>
                <p:cNvPicPr/>
                <p:nvPr/>
              </p:nvPicPr>
              <p:blipFill>
                <a:blip r:embed="rId99"/>
                <a:stretch>
                  <a:fillRect/>
                </a:stretch>
              </p:blipFill>
              <p:spPr>
                <a:xfrm>
                  <a:off x="2905497" y="3827548"/>
                  <a:ext cx="2293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4631B2A4-F844-4C20-98F1-4D4D68B2B4B8}"/>
                    </a:ext>
                  </a:extLst>
                </p14:cNvPr>
                <p14:cNvContentPartPr/>
                <p14:nvPr/>
              </p14:nvContentPartPr>
              <p14:xfrm>
                <a:off x="2855457" y="3843028"/>
                <a:ext cx="123840" cy="321120"/>
              </p14:xfrm>
            </p:contentPart>
          </mc:Choice>
          <mc:Fallback>
            <p:pic>
              <p:nvPicPr>
                <p:cNvPr id="59" name="Ink 58">
                  <a:extLst>
                    <a:ext uri="{FF2B5EF4-FFF2-40B4-BE49-F238E27FC236}">
                      <a16:creationId xmlns:a16="http://schemas.microsoft.com/office/drawing/2014/main" id="{4631B2A4-F844-4C20-98F1-4D4D68B2B4B8}"/>
                    </a:ext>
                  </a:extLst>
                </p:cNvPr>
                <p:cNvPicPr/>
                <p:nvPr/>
              </p:nvPicPr>
              <p:blipFill>
                <a:blip r:embed="rId101"/>
                <a:stretch>
                  <a:fillRect/>
                </a:stretch>
              </p:blipFill>
              <p:spPr>
                <a:xfrm>
                  <a:off x="2846457" y="3834028"/>
                  <a:ext cx="14148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CCAD0E89-0DD1-4F73-9205-5BA77F1DA746}"/>
                    </a:ext>
                  </a:extLst>
                </p14:cNvPr>
                <p14:cNvContentPartPr/>
                <p14:nvPr/>
              </p14:nvContentPartPr>
              <p14:xfrm>
                <a:off x="3286737" y="4029148"/>
                <a:ext cx="373320" cy="132120"/>
              </p14:xfrm>
            </p:contentPart>
          </mc:Choice>
          <mc:Fallback>
            <p:pic>
              <p:nvPicPr>
                <p:cNvPr id="60" name="Ink 59">
                  <a:extLst>
                    <a:ext uri="{FF2B5EF4-FFF2-40B4-BE49-F238E27FC236}">
                      <a16:creationId xmlns:a16="http://schemas.microsoft.com/office/drawing/2014/main" id="{CCAD0E89-0DD1-4F73-9205-5BA77F1DA746}"/>
                    </a:ext>
                  </a:extLst>
                </p:cNvPr>
                <p:cNvPicPr/>
                <p:nvPr/>
              </p:nvPicPr>
              <p:blipFill>
                <a:blip r:embed="rId103"/>
                <a:stretch>
                  <a:fillRect/>
                </a:stretch>
              </p:blipFill>
              <p:spPr>
                <a:xfrm>
                  <a:off x="3277737" y="4020148"/>
                  <a:ext cx="390960" cy="14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4">
            <p14:nvContentPartPr>
              <p14:cNvPr id="208" name="Ink 207">
                <a:extLst>
                  <a:ext uri="{FF2B5EF4-FFF2-40B4-BE49-F238E27FC236}">
                    <a16:creationId xmlns:a16="http://schemas.microsoft.com/office/drawing/2014/main" id="{0294ABF8-CF0B-4122-8518-6317E5465217}"/>
                  </a:ext>
                </a:extLst>
              </p14:cNvPr>
              <p14:cNvContentPartPr/>
              <p14:nvPr/>
            </p14:nvContentPartPr>
            <p14:xfrm>
              <a:off x="7669017" y="5972068"/>
              <a:ext cx="681480" cy="10800"/>
            </p14:xfrm>
          </p:contentPart>
        </mc:Choice>
        <mc:Fallback>
          <p:pic>
            <p:nvPicPr>
              <p:cNvPr id="208" name="Ink 207">
                <a:extLst>
                  <a:ext uri="{FF2B5EF4-FFF2-40B4-BE49-F238E27FC236}">
                    <a16:creationId xmlns:a16="http://schemas.microsoft.com/office/drawing/2014/main" id="{0294ABF8-CF0B-4122-8518-6317E5465217}"/>
                  </a:ext>
                </a:extLst>
              </p:cNvPr>
              <p:cNvPicPr/>
              <p:nvPr/>
            </p:nvPicPr>
            <p:blipFill>
              <a:blip r:embed="rId105"/>
              <a:stretch>
                <a:fillRect/>
              </a:stretch>
            </p:blipFill>
            <p:spPr>
              <a:xfrm>
                <a:off x="7651377" y="5954428"/>
                <a:ext cx="7171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D8AA957C-88DD-4DE9-901B-F66787886C16}"/>
                  </a:ext>
                </a:extLst>
              </p14:cNvPr>
              <p14:cNvContentPartPr/>
              <p14:nvPr/>
            </p14:nvContentPartPr>
            <p14:xfrm>
              <a:off x="5501457" y="828748"/>
              <a:ext cx="29520" cy="285120"/>
            </p14:xfrm>
          </p:contentPart>
        </mc:Choice>
        <mc:Fallback>
          <p:pic>
            <p:nvPicPr>
              <p:cNvPr id="66" name="Ink 65">
                <a:extLst>
                  <a:ext uri="{FF2B5EF4-FFF2-40B4-BE49-F238E27FC236}">
                    <a16:creationId xmlns:a16="http://schemas.microsoft.com/office/drawing/2014/main" id="{D8AA957C-88DD-4DE9-901B-F66787886C16}"/>
                  </a:ext>
                </a:extLst>
              </p:cNvPr>
              <p:cNvPicPr/>
              <p:nvPr/>
            </p:nvPicPr>
            <p:blipFill>
              <a:blip r:embed="rId107"/>
              <a:stretch>
                <a:fillRect/>
              </a:stretch>
            </p:blipFill>
            <p:spPr>
              <a:xfrm>
                <a:off x="5483817" y="811108"/>
                <a:ext cx="6516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7F395E18-6D6F-48FA-98BA-80894AB19AD4}"/>
                  </a:ext>
                </a:extLst>
              </p14:cNvPr>
              <p14:cNvContentPartPr/>
              <p14:nvPr/>
            </p14:nvContentPartPr>
            <p14:xfrm>
              <a:off x="5528097" y="833428"/>
              <a:ext cx="190080" cy="113040"/>
            </p14:xfrm>
          </p:contentPart>
        </mc:Choice>
        <mc:Fallback>
          <p:pic>
            <p:nvPicPr>
              <p:cNvPr id="67" name="Ink 66">
                <a:extLst>
                  <a:ext uri="{FF2B5EF4-FFF2-40B4-BE49-F238E27FC236}">
                    <a16:creationId xmlns:a16="http://schemas.microsoft.com/office/drawing/2014/main" id="{7F395E18-6D6F-48FA-98BA-80894AB19AD4}"/>
                  </a:ext>
                </a:extLst>
              </p:cNvPr>
              <p:cNvPicPr/>
              <p:nvPr/>
            </p:nvPicPr>
            <p:blipFill>
              <a:blip r:embed="rId109"/>
              <a:stretch>
                <a:fillRect/>
              </a:stretch>
            </p:blipFill>
            <p:spPr>
              <a:xfrm>
                <a:off x="5510457" y="815788"/>
                <a:ext cx="2257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94FC7001-F285-46BF-9DE5-2E7BC268A6A7}"/>
                  </a:ext>
                </a:extLst>
              </p14:cNvPr>
              <p14:cNvContentPartPr/>
              <p14:nvPr/>
            </p14:nvContentPartPr>
            <p14:xfrm>
              <a:off x="5684697" y="797788"/>
              <a:ext cx="130320" cy="157320"/>
            </p14:xfrm>
          </p:contentPart>
        </mc:Choice>
        <mc:Fallback>
          <p:pic>
            <p:nvPicPr>
              <p:cNvPr id="68" name="Ink 67">
                <a:extLst>
                  <a:ext uri="{FF2B5EF4-FFF2-40B4-BE49-F238E27FC236}">
                    <a16:creationId xmlns:a16="http://schemas.microsoft.com/office/drawing/2014/main" id="{94FC7001-F285-46BF-9DE5-2E7BC268A6A7}"/>
                  </a:ext>
                </a:extLst>
              </p:cNvPr>
              <p:cNvPicPr/>
              <p:nvPr/>
            </p:nvPicPr>
            <p:blipFill>
              <a:blip r:embed="rId111"/>
              <a:stretch>
                <a:fillRect/>
              </a:stretch>
            </p:blipFill>
            <p:spPr>
              <a:xfrm>
                <a:off x="5666697" y="779788"/>
                <a:ext cx="16596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8D5207DF-12DA-4623-9844-BD48FC7562D2}"/>
                  </a:ext>
                </a:extLst>
              </p14:cNvPr>
              <p14:cNvContentPartPr/>
              <p14:nvPr/>
            </p14:nvContentPartPr>
            <p14:xfrm>
              <a:off x="5825817" y="771868"/>
              <a:ext cx="15480" cy="322920"/>
            </p14:xfrm>
          </p:contentPart>
        </mc:Choice>
        <mc:Fallback>
          <p:pic>
            <p:nvPicPr>
              <p:cNvPr id="69" name="Ink 68">
                <a:extLst>
                  <a:ext uri="{FF2B5EF4-FFF2-40B4-BE49-F238E27FC236}">
                    <a16:creationId xmlns:a16="http://schemas.microsoft.com/office/drawing/2014/main" id="{8D5207DF-12DA-4623-9844-BD48FC7562D2}"/>
                  </a:ext>
                </a:extLst>
              </p:cNvPr>
              <p:cNvPicPr/>
              <p:nvPr/>
            </p:nvPicPr>
            <p:blipFill>
              <a:blip r:embed="rId113"/>
              <a:stretch>
                <a:fillRect/>
              </a:stretch>
            </p:blipFill>
            <p:spPr>
              <a:xfrm>
                <a:off x="5807817" y="754228"/>
                <a:ext cx="511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0AEA70EA-9081-4385-AB09-59BF9A7B239B}"/>
                  </a:ext>
                </a:extLst>
              </p14:cNvPr>
              <p14:cNvContentPartPr/>
              <p14:nvPr/>
            </p14:nvContentPartPr>
            <p14:xfrm>
              <a:off x="5997537" y="861148"/>
              <a:ext cx="213120" cy="263520"/>
            </p14:xfrm>
          </p:contentPart>
        </mc:Choice>
        <mc:Fallback>
          <p:pic>
            <p:nvPicPr>
              <p:cNvPr id="70" name="Ink 69">
                <a:extLst>
                  <a:ext uri="{FF2B5EF4-FFF2-40B4-BE49-F238E27FC236}">
                    <a16:creationId xmlns:a16="http://schemas.microsoft.com/office/drawing/2014/main" id="{0AEA70EA-9081-4385-AB09-59BF9A7B239B}"/>
                  </a:ext>
                </a:extLst>
              </p:cNvPr>
              <p:cNvPicPr/>
              <p:nvPr/>
            </p:nvPicPr>
            <p:blipFill>
              <a:blip r:embed="rId115"/>
              <a:stretch>
                <a:fillRect/>
              </a:stretch>
            </p:blipFill>
            <p:spPr>
              <a:xfrm>
                <a:off x="5979537" y="843508"/>
                <a:ext cx="24876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4" name="Ink 83">
                <a:extLst>
                  <a:ext uri="{FF2B5EF4-FFF2-40B4-BE49-F238E27FC236}">
                    <a16:creationId xmlns:a16="http://schemas.microsoft.com/office/drawing/2014/main" id="{D4531644-882B-436C-B3D1-D89DF964DADC}"/>
                  </a:ext>
                </a:extLst>
              </p14:cNvPr>
              <p14:cNvContentPartPr/>
              <p14:nvPr/>
            </p14:nvContentPartPr>
            <p14:xfrm>
              <a:off x="5556177" y="1357948"/>
              <a:ext cx="779040" cy="36360"/>
            </p14:xfrm>
          </p:contentPart>
        </mc:Choice>
        <mc:Fallback>
          <p:pic>
            <p:nvPicPr>
              <p:cNvPr id="84" name="Ink 83">
                <a:extLst>
                  <a:ext uri="{FF2B5EF4-FFF2-40B4-BE49-F238E27FC236}">
                    <a16:creationId xmlns:a16="http://schemas.microsoft.com/office/drawing/2014/main" id="{D4531644-882B-436C-B3D1-D89DF964DADC}"/>
                  </a:ext>
                </a:extLst>
              </p:cNvPr>
              <p:cNvPicPr/>
              <p:nvPr/>
            </p:nvPicPr>
            <p:blipFill>
              <a:blip r:embed="rId117"/>
              <a:stretch>
                <a:fillRect/>
              </a:stretch>
            </p:blipFill>
            <p:spPr>
              <a:xfrm>
                <a:off x="5538537" y="1339948"/>
                <a:ext cx="81468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5" name="Ink 84">
                <a:extLst>
                  <a:ext uri="{FF2B5EF4-FFF2-40B4-BE49-F238E27FC236}">
                    <a16:creationId xmlns:a16="http://schemas.microsoft.com/office/drawing/2014/main" id="{E2D9994F-7D80-4495-B2F4-6DDF1865924F}"/>
                  </a:ext>
                </a:extLst>
              </p14:cNvPr>
              <p14:cNvContentPartPr/>
              <p14:nvPr/>
            </p14:nvContentPartPr>
            <p14:xfrm>
              <a:off x="5936337" y="1395748"/>
              <a:ext cx="37440" cy="317520"/>
            </p14:xfrm>
          </p:contentPart>
        </mc:Choice>
        <mc:Fallback>
          <p:pic>
            <p:nvPicPr>
              <p:cNvPr id="85" name="Ink 84">
                <a:extLst>
                  <a:ext uri="{FF2B5EF4-FFF2-40B4-BE49-F238E27FC236}">
                    <a16:creationId xmlns:a16="http://schemas.microsoft.com/office/drawing/2014/main" id="{E2D9994F-7D80-4495-B2F4-6DDF1865924F}"/>
                  </a:ext>
                </a:extLst>
              </p:cNvPr>
              <p:cNvPicPr/>
              <p:nvPr/>
            </p:nvPicPr>
            <p:blipFill>
              <a:blip r:embed="rId119"/>
              <a:stretch>
                <a:fillRect/>
              </a:stretch>
            </p:blipFill>
            <p:spPr>
              <a:xfrm>
                <a:off x="5918697" y="1377748"/>
                <a:ext cx="7308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Ink 85">
                <a:extLst>
                  <a:ext uri="{FF2B5EF4-FFF2-40B4-BE49-F238E27FC236}">
                    <a16:creationId xmlns:a16="http://schemas.microsoft.com/office/drawing/2014/main" id="{AF5C038B-3711-4F32-855F-1486D1053EB9}"/>
                  </a:ext>
                </a:extLst>
              </p14:cNvPr>
              <p14:cNvContentPartPr/>
              <p14:nvPr/>
            </p14:nvContentPartPr>
            <p14:xfrm>
              <a:off x="5950737" y="1667188"/>
              <a:ext cx="354240" cy="34200"/>
            </p14:xfrm>
          </p:contentPart>
        </mc:Choice>
        <mc:Fallback>
          <p:pic>
            <p:nvPicPr>
              <p:cNvPr id="86" name="Ink 85">
                <a:extLst>
                  <a:ext uri="{FF2B5EF4-FFF2-40B4-BE49-F238E27FC236}">
                    <a16:creationId xmlns:a16="http://schemas.microsoft.com/office/drawing/2014/main" id="{AF5C038B-3711-4F32-855F-1486D1053EB9}"/>
                  </a:ext>
                </a:extLst>
              </p:cNvPr>
              <p:cNvPicPr/>
              <p:nvPr/>
            </p:nvPicPr>
            <p:blipFill>
              <a:blip r:embed="rId121"/>
              <a:stretch>
                <a:fillRect/>
              </a:stretch>
            </p:blipFill>
            <p:spPr>
              <a:xfrm>
                <a:off x="5933097" y="1649188"/>
                <a:ext cx="389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Ink 86">
                <a:extLst>
                  <a:ext uri="{FF2B5EF4-FFF2-40B4-BE49-F238E27FC236}">
                    <a16:creationId xmlns:a16="http://schemas.microsoft.com/office/drawing/2014/main" id="{A7BDE7B6-8011-4970-9C33-81E4D728D972}"/>
                  </a:ext>
                </a:extLst>
              </p14:cNvPr>
              <p14:cNvContentPartPr/>
              <p14:nvPr/>
            </p14:nvContentPartPr>
            <p14:xfrm>
              <a:off x="6127857" y="1568908"/>
              <a:ext cx="225000" cy="204480"/>
            </p14:xfrm>
          </p:contentPart>
        </mc:Choice>
        <mc:Fallback>
          <p:pic>
            <p:nvPicPr>
              <p:cNvPr id="87" name="Ink 86">
                <a:extLst>
                  <a:ext uri="{FF2B5EF4-FFF2-40B4-BE49-F238E27FC236}">
                    <a16:creationId xmlns:a16="http://schemas.microsoft.com/office/drawing/2014/main" id="{A7BDE7B6-8011-4970-9C33-81E4D728D972}"/>
                  </a:ext>
                </a:extLst>
              </p:cNvPr>
              <p:cNvPicPr/>
              <p:nvPr/>
            </p:nvPicPr>
            <p:blipFill>
              <a:blip r:embed="rId123"/>
              <a:stretch>
                <a:fillRect/>
              </a:stretch>
            </p:blipFill>
            <p:spPr>
              <a:xfrm>
                <a:off x="6109857" y="1551268"/>
                <a:ext cx="2606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8" name="Ink 97">
                <a:extLst>
                  <a:ext uri="{FF2B5EF4-FFF2-40B4-BE49-F238E27FC236}">
                    <a16:creationId xmlns:a16="http://schemas.microsoft.com/office/drawing/2014/main" id="{0388D246-9E10-4B20-BF45-E187A410AF58}"/>
                  </a:ext>
                </a:extLst>
              </p14:cNvPr>
              <p14:cNvContentPartPr/>
              <p14:nvPr/>
            </p14:nvContentPartPr>
            <p14:xfrm>
              <a:off x="6558417" y="1402228"/>
              <a:ext cx="147240" cy="373320"/>
            </p14:xfrm>
          </p:contentPart>
        </mc:Choice>
        <mc:Fallback>
          <p:pic>
            <p:nvPicPr>
              <p:cNvPr id="98" name="Ink 97">
                <a:extLst>
                  <a:ext uri="{FF2B5EF4-FFF2-40B4-BE49-F238E27FC236}">
                    <a16:creationId xmlns:a16="http://schemas.microsoft.com/office/drawing/2014/main" id="{0388D246-9E10-4B20-BF45-E187A410AF58}"/>
                  </a:ext>
                </a:extLst>
              </p:cNvPr>
              <p:cNvPicPr/>
              <p:nvPr/>
            </p:nvPicPr>
            <p:blipFill>
              <a:blip r:embed="rId125"/>
              <a:stretch>
                <a:fillRect/>
              </a:stretch>
            </p:blipFill>
            <p:spPr>
              <a:xfrm>
                <a:off x="6540777" y="1384228"/>
                <a:ext cx="182880" cy="4089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9" name="Ink 98">
                <a:extLst>
                  <a:ext uri="{FF2B5EF4-FFF2-40B4-BE49-F238E27FC236}">
                    <a16:creationId xmlns:a16="http://schemas.microsoft.com/office/drawing/2014/main" id="{7CF30ECD-C99B-4247-B008-E486E78B0E8B}"/>
                  </a:ext>
                </a:extLst>
              </p14:cNvPr>
              <p14:cNvContentPartPr/>
              <p14:nvPr/>
            </p14:nvContentPartPr>
            <p14:xfrm>
              <a:off x="6701697" y="1425628"/>
              <a:ext cx="178920" cy="290520"/>
            </p14:xfrm>
          </p:contentPart>
        </mc:Choice>
        <mc:Fallback>
          <p:pic>
            <p:nvPicPr>
              <p:cNvPr id="99" name="Ink 98">
                <a:extLst>
                  <a:ext uri="{FF2B5EF4-FFF2-40B4-BE49-F238E27FC236}">
                    <a16:creationId xmlns:a16="http://schemas.microsoft.com/office/drawing/2014/main" id="{7CF30ECD-C99B-4247-B008-E486E78B0E8B}"/>
                  </a:ext>
                </a:extLst>
              </p:cNvPr>
              <p:cNvPicPr/>
              <p:nvPr/>
            </p:nvPicPr>
            <p:blipFill>
              <a:blip r:embed="rId127"/>
              <a:stretch>
                <a:fillRect/>
              </a:stretch>
            </p:blipFill>
            <p:spPr>
              <a:xfrm>
                <a:off x="6684057" y="1407628"/>
                <a:ext cx="2145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00" name="Ink 99">
                <a:extLst>
                  <a:ext uri="{FF2B5EF4-FFF2-40B4-BE49-F238E27FC236}">
                    <a16:creationId xmlns:a16="http://schemas.microsoft.com/office/drawing/2014/main" id="{1651DC1B-0E51-4A0C-AD8B-1071A8A11306}"/>
                  </a:ext>
                </a:extLst>
              </p14:cNvPr>
              <p14:cNvContentPartPr/>
              <p14:nvPr/>
            </p14:nvContentPartPr>
            <p14:xfrm>
              <a:off x="6540057" y="1628308"/>
              <a:ext cx="402840" cy="64440"/>
            </p14:xfrm>
          </p:contentPart>
        </mc:Choice>
        <mc:Fallback>
          <p:pic>
            <p:nvPicPr>
              <p:cNvPr id="100" name="Ink 99">
                <a:extLst>
                  <a:ext uri="{FF2B5EF4-FFF2-40B4-BE49-F238E27FC236}">
                    <a16:creationId xmlns:a16="http://schemas.microsoft.com/office/drawing/2014/main" id="{1651DC1B-0E51-4A0C-AD8B-1071A8A11306}"/>
                  </a:ext>
                </a:extLst>
              </p:cNvPr>
              <p:cNvPicPr/>
              <p:nvPr/>
            </p:nvPicPr>
            <p:blipFill>
              <a:blip r:embed="rId129"/>
              <a:stretch>
                <a:fillRect/>
              </a:stretch>
            </p:blipFill>
            <p:spPr>
              <a:xfrm>
                <a:off x="6522057" y="1610308"/>
                <a:ext cx="43848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01" name="Ink 100">
                <a:extLst>
                  <a:ext uri="{FF2B5EF4-FFF2-40B4-BE49-F238E27FC236}">
                    <a16:creationId xmlns:a16="http://schemas.microsoft.com/office/drawing/2014/main" id="{20658D1D-7D75-4663-8386-E1BB1B73CA2C}"/>
                  </a:ext>
                </a:extLst>
              </p14:cNvPr>
              <p14:cNvContentPartPr/>
              <p14:nvPr/>
            </p14:nvContentPartPr>
            <p14:xfrm>
              <a:off x="7029297" y="1427068"/>
              <a:ext cx="229320" cy="319320"/>
            </p14:xfrm>
          </p:contentPart>
        </mc:Choice>
        <mc:Fallback>
          <p:pic>
            <p:nvPicPr>
              <p:cNvPr id="101" name="Ink 100">
                <a:extLst>
                  <a:ext uri="{FF2B5EF4-FFF2-40B4-BE49-F238E27FC236}">
                    <a16:creationId xmlns:a16="http://schemas.microsoft.com/office/drawing/2014/main" id="{20658D1D-7D75-4663-8386-E1BB1B73CA2C}"/>
                  </a:ext>
                </a:extLst>
              </p:cNvPr>
              <p:cNvPicPr/>
              <p:nvPr/>
            </p:nvPicPr>
            <p:blipFill>
              <a:blip r:embed="rId131"/>
              <a:stretch>
                <a:fillRect/>
              </a:stretch>
            </p:blipFill>
            <p:spPr>
              <a:xfrm>
                <a:off x="7011657" y="1409428"/>
                <a:ext cx="264960" cy="354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02" name="Ink 101">
                <a:extLst>
                  <a:ext uri="{FF2B5EF4-FFF2-40B4-BE49-F238E27FC236}">
                    <a16:creationId xmlns:a16="http://schemas.microsoft.com/office/drawing/2014/main" id="{C21083D4-5956-488C-989A-F45AC1F82CC5}"/>
                  </a:ext>
                </a:extLst>
              </p14:cNvPr>
              <p14:cNvContentPartPr/>
              <p14:nvPr/>
            </p14:nvContentPartPr>
            <p14:xfrm>
              <a:off x="7386777" y="1385668"/>
              <a:ext cx="259560" cy="311760"/>
            </p14:xfrm>
          </p:contentPart>
        </mc:Choice>
        <mc:Fallback>
          <p:pic>
            <p:nvPicPr>
              <p:cNvPr id="102" name="Ink 101">
                <a:extLst>
                  <a:ext uri="{FF2B5EF4-FFF2-40B4-BE49-F238E27FC236}">
                    <a16:creationId xmlns:a16="http://schemas.microsoft.com/office/drawing/2014/main" id="{C21083D4-5956-488C-989A-F45AC1F82CC5}"/>
                  </a:ext>
                </a:extLst>
              </p:cNvPr>
              <p:cNvPicPr/>
              <p:nvPr/>
            </p:nvPicPr>
            <p:blipFill>
              <a:blip r:embed="rId133"/>
              <a:stretch>
                <a:fillRect/>
              </a:stretch>
            </p:blipFill>
            <p:spPr>
              <a:xfrm>
                <a:off x="7368777" y="1368028"/>
                <a:ext cx="29520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04" name="Ink 103">
                <a:extLst>
                  <a:ext uri="{FF2B5EF4-FFF2-40B4-BE49-F238E27FC236}">
                    <a16:creationId xmlns:a16="http://schemas.microsoft.com/office/drawing/2014/main" id="{04B6D870-F238-4A3D-9C95-2FA7E16C1E42}"/>
                  </a:ext>
                </a:extLst>
              </p14:cNvPr>
              <p14:cNvContentPartPr/>
              <p14:nvPr/>
            </p14:nvContentPartPr>
            <p14:xfrm>
              <a:off x="5860017" y="1727308"/>
              <a:ext cx="378360" cy="436320"/>
            </p14:xfrm>
          </p:contentPart>
        </mc:Choice>
        <mc:Fallback>
          <p:pic>
            <p:nvPicPr>
              <p:cNvPr id="104" name="Ink 103">
                <a:extLst>
                  <a:ext uri="{FF2B5EF4-FFF2-40B4-BE49-F238E27FC236}">
                    <a16:creationId xmlns:a16="http://schemas.microsoft.com/office/drawing/2014/main" id="{04B6D870-F238-4A3D-9C95-2FA7E16C1E42}"/>
                  </a:ext>
                </a:extLst>
              </p:cNvPr>
              <p:cNvPicPr/>
              <p:nvPr/>
            </p:nvPicPr>
            <p:blipFill>
              <a:blip r:embed="rId135"/>
              <a:stretch>
                <a:fillRect/>
              </a:stretch>
            </p:blipFill>
            <p:spPr>
              <a:xfrm>
                <a:off x="5842017" y="1709668"/>
                <a:ext cx="41400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5" name="Ink 104">
                <a:extLst>
                  <a:ext uri="{FF2B5EF4-FFF2-40B4-BE49-F238E27FC236}">
                    <a16:creationId xmlns:a16="http://schemas.microsoft.com/office/drawing/2014/main" id="{0338BAB2-D583-48F8-8063-588DF0B54CB0}"/>
                  </a:ext>
                </a:extLst>
              </p14:cNvPr>
              <p14:cNvContentPartPr/>
              <p14:nvPr/>
            </p14:nvContentPartPr>
            <p14:xfrm>
              <a:off x="6108417" y="2020348"/>
              <a:ext cx="188280" cy="219240"/>
            </p14:xfrm>
          </p:contentPart>
        </mc:Choice>
        <mc:Fallback>
          <p:pic>
            <p:nvPicPr>
              <p:cNvPr id="105" name="Ink 104">
                <a:extLst>
                  <a:ext uri="{FF2B5EF4-FFF2-40B4-BE49-F238E27FC236}">
                    <a16:creationId xmlns:a16="http://schemas.microsoft.com/office/drawing/2014/main" id="{0338BAB2-D583-48F8-8063-588DF0B54CB0}"/>
                  </a:ext>
                </a:extLst>
              </p:cNvPr>
              <p:cNvPicPr/>
              <p:nvPr/>
            </p:nvPicPr>
            <p:blipFill>
              <a:blip r:embed="rId137"/>
              <a:stretch>
                <a:fillRect/>
              </a:stretch>
            </p:blipFill>
            <p:spPr>
              <a:xfrm>
                <a:off x="6090417" y="2002708"/>
                <a:ext cx="2239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12" name="Ink 111">
                <a:extLst>
                  <a:ext uri="{FF2B5EF4-FFF2-40B4-BE49-F238E27FC236}">
                    <a16:creationId xmlns:a16="http://schemas.microsoft.com/office/drawing/2014/main" id="{199DC9B6-F718-4757-8643-B1623410A292}"/>
                  </a:ext>
                </a:extLst>
              </p14:cNvPr>
              <p14:cNvContentPartPr/>
              <p14:nvPr/>
            </p14:nvContentPartPr>
            <p14:xfrm>
              <a:off x="5807817" y="2140228"/>
              <a:ext cx="471960" cy="575640"/>
            </p14:xfrm>
          </p:contentPart>
        </mc:Choice>
        <mc:Fallback>
          <p:pic>
            <p:nvPicPr>
              <p:cNvPr id="112" name="Ink 111">
                <a:extLst>
                  <a:ext uri="{FF2B5EF4-FFF2-40B4-BE49-F238E27FC236}">
                    <a16:creationId xmlns:a16="http://schemas.microsoft.com/office/drawing/2014/main" id="{199DC9B6-F718-4757-8643-B1623410A292}"/>
                  </a:ext>
                </a:extLst>
              </p:cNvPr>
              <p:cNvPicPr/>
              <p:nvPr/>
            </p:nvPicPr>
            <p:blipFill>
              <a:blip r:embed="rId139"/>
              <a:stretch>
                <a:fillRect/>
              </a:stretch>
            </p:blipFill>
            <p:spPr>
              <a:xfrm>
                <a:off x="5790177" y="2122228"/>
                <a:ext cx="507600" cy="6112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3" name="Ink 112">
                <a:extLst>
                  <a:ext uri="{FF2B5EF4-FFF2-40B4-BE49-F238E27FC236}">
                    <a16:creationId xmlns:a16="http://schemas.microsoft.com/office/drawing/2014/main" id="{970869E1-315E-4C13-927A-21CC5A77D541}"/>
                  </a:ext>
                </a:extLst>
              </p14:cNvPr>
              <p14:cNvContentPartPr/>
              <p14:nvPr/>
            </p14:nvContentPartPr>
            <p14:xfrm>
              <a:off x="6096177" y="2484388"/>
              <a:ext cx="155520" cy="279720"/>
            </p14:xfrm>
          </p:contentPart>
        </mc:Choice>
        <mc:Fallback>
          <p:pic>
            <p:nvPicPr>
              <p:cNvPr id="113" name="Ink 112">
                <a:extLst>
                  <a:ext uri="{FF2B5EF4-FFF2-40B4-BE49-F238E27FC236}">
                    <a16:creationId xmlns:a16="http://schemas.microsoft.com/office/drawing/2014/main" id="{970869E1-315E-4C13-927A-21CC5A77D541}"/>
                  </a:ext>
                </a:extLst>
              </p:cNvPr>
              <p:cNvPicPr/>
              <p:nvPr/>
            </p:nvPicPr>
            <p:blipFill>
              <a:blip r:embed="rId141"/>
              <a:stretch>
                <a:fillRect/>
              </a:stretch>
            </p:blipFill>
            <p:spPr>
              <a:xfrm>
                <a:off x="6078177" y="2466388"/>
                <a:ext cx="1911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20" name="Ink 119">
                <a:extLst>
                  <a:ext uri="{FF2B5EF4-FFF2-40B4-BE49-F238E27FC236}">
                    <a16:creationId xmlns:a16="http://schemas.microsoft.com/office/drawing/2014/main" id="{620AC1C4-74C7-4527-99DC-90D3498A86DE}"/>
                  </a:ext>
                </a:extLst>
              </p14:cNvPr>
              <p14:cNvContentPartPr/>
              <p14:nvPr/>
            </p14:nvContentPartPr>
            <p14:xfrm>
              <a:off x="5744097" y="2715508"/>
              <a:ext cx="545760" cy="525600"/>
            </p14:xfrm>
          </p:contentPart>
        </mc:Choice>
        <mc:Fallback>
          <p:pic>
            <p:nvPicPr>
              <p:cNvPr id="120" name="Ink 119">
                <a:extLst>
                  <a:ext uri="{FF2B5EF4-FFF2-40B4-BE49-F238E27FC236}">
                    <a16:creationId xmlns:a16="http://schemas.microsoft.com/office/drawing/2014/main" id="{620AC1C4-74C7-4527-99DC-90D3498A86DE}"/>
                  </a:ext>
                </a:extLst>
              </p:cNvPr>
              <p:cNvPicPr/>
              <p:nvPr/>
            </p:nvPicPr>
            <p:blipFill>
              <a:blip r:embed="rId143"/>
              <a:stretch>
                <a:fillRect/>
              </a:stretch>
            </p:blipFill>
            <p:spPr>
              <a:xfrm>
                <a:off x="5726097" y="2697868"/>
                <a:ext cx="5814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21" name="Ink 120">
                <a:extLst>
                  <a:ext uri="{FF2B5EF4-FFF2-40B4-BE49-F238E27FC236}">
                    <a16:creationId xmlns:a16="http://schemas.microsoft.com/office/drawing/2014/main" id="{15603E4C-9813-4D3A-B5D8-F7038FD572F1}"/>
                  </a:ext>
                </a:extLst>
              </p14:cNvPr>
              <p14:cNvContentPartPr/>
              <p14:nvPr/>
            </p14:nvContentPartPr>
            <p14:xfrm>
              <a:off x="6094737" y="3070828"/>
              <a:ext cx="193680" cy="287280"/>
            </p14:xfrm>
          </p:contentPart>
        </mc:Choice>
        <mc:Fallback>
          <p:pic>
            <p:nvPicPr>
              <p:cNvPr id="121" name="Ink 120">
                <a:extLst>
                  <a:ext uri="{FF2B5EF4-FFF2-40B4-BE49-F238E27FC236}">
                    <a16:creationId xmlns:a16="http://schemas.microsoft.com/office/drawing/2014/main" id="{15603E4C-9813-4D3A-B5D8-F7038FD572F1}"/>
                  </a:ext>
                </a:extLst>
              </p:cNvPr>
              <p:cNvPicPr/>
              <p:nvPr/>
            </p:nvPicPr>
            <p:blipFill>
              <a:blip r:embed="rId145"/>
              <a:stretch>
                <a:fillRect/>
              </a:stretch>
            </p:blipFill>
            <p:spPr>
              <a:xfrm>
                <a:off x="6076737" y="3052828"/>
                <a:ext cx="22932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32" name="Ink 131">
                <a:extLst>
                  <a:ext uri="{FF2B5EF4-FFF2-40B4-BE49-F238E27FC236}">
                    <a16:creationId xmlns:a16="http://schemas.microsoft.com/office/drawing/2014/main" id="{FF6F6CE3-34C2-4E8C-B18E-89C3ED747B5B}"/>
                  </a:ext>
                </a:extLst>
              </p14:cNvPr>
              <p14:cNvContentPartPr/>
              <p14:nvPr/>
            </p14:nvContentPartPr>
            <p14:xfrm>
              <a:off x="5673537" y="3216628"/>
              <a:ext cx="548640" cy="467640"/>
            </p14:xfrm>
          </p:contentPart>
        </mc:Choice>
        <mc:Fallback>
          <p:pic>
            <p:nvPicPr>
              <p:cNvPr id="132" name="Ink 131">
                <a:extLst>
                  <a:ext uri="{FF2B5EF4-FFF2-40B4-BE49-F238E27FC236}">
                    <a16:creationId xmlns:a16="http://schemas.microsoft.com/office/drawing/2014/main" id="{FF6F6CE3-34C2-4E8C-B18E-89C3ED747B5B}"/>
                  </a:ext>
                </a:extLst>
              </p:cNvPr>
              <p:cNvPicPr/>
              <p:nvPr/>
            </p:nvPicPr>
            <p:blipFill>
              <a:blip r:embed="rId147"/>
              <a:stretch>
                <a:fillRect/>
              </a:stretch>
            </p:blipFill>
            <p:spPr>
              <a:xfrm>
                <a:off x="5655897" y="3198988"/>
                <a:ext cx="58428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33" name="Ink 132">
                <a:extLst>
                  <a:ext uri="{FF2B5EF4-FFF2-40B4-BE49-F238E27FC236}">
                    <a16:creationId xmlns:a16="http://schemas.microsoft.com/office/drawing/2014/main" id="{5AB3B318-9D5D-4B90-84B1-F0F28E06CF2D}"/>
                  </a:ext>
                </a:extLst>
              </p14:cNvPr>
              <p14:cNvContentPartPr/>
              <p14:nvPr/>
            </p14:nvContentPartPr>
            <p14:xfrm>
              <a:off x="6051177" y="3528028"/>
              <a:ext cx="226080" cy="266400"/>
            </p14:xfrm>
          </p:contentPart>
        </mc:Choice>
        <mc:Fallback>
          <p:pic>
            <p:nvPicPr>
              <p:cNvPr id="133" name="Ink 132">
                <a:extLst>
                  <a:ext uri="{FF2B5EF4-FFF2-40B4-BE49-F238E27FC236}">
                    <a16:creationId xmlns:a16="http://schemas.microsoft.com/office/drawing/2014/main" id="{5AB3B318-9D5D-4B90-84B1-F0F28E06CF2D}"/>
                  </a:ext>
                </a:extLst>
              </p:cNvPr>
              <p:cNvPicPr/>
              <p:nvPr/>
            </p:nvPicPr>
            <p:blipFill>
              <a:blip r:embed="rId149"/>
              <a:stretch>
                <a:fillRect/>
              </a:stretch>
            </p:blipFill>
            <p:spPr>
              <a:xfrm>
                <a:off x="6033537" y="3510028"/>
                <a:ext cx="26172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7" name="Ink 106">
                <a:extLst>
                  <a:ext uri="{FF2B5EF4-FFF2-40B4-BE49-F238E27FC236}">
                    <a16:creationId xmlns:a16="http://schemas.microsoft.com/office/drawing/2014/main" id="{08873D87-256C-47C4-8E45-DEC391EA7BE0}"/>
                  </a:ext>
                </a:extLst>
              </p14:cNvPr>
              <p14:cNvContentPartPr/>
              <p14:nvPr/>
            </p14:nvContentPartPr>
            <p14:xfrm>
              <a:off x="6736977" y="1981468"/>
              <a:ext cx="216720" cy="300600"/>
            </p14:xfrm>
          </p:contentPart>
        </mc:Choice>
        <mc:Fallback>
          <p:pic>
            <p:nvPicPr>
              <p:cNvPr id="107" name="Ink 106">
                <a:extLst>
                  <a:ext uri="{FF2B5EF4-FFF2-40B4-BE49-F238E27FC236}">
                    <a16:creationId xmlns:a16="http://schemas.microsoft.com/office/drawing/2014/main" id="{08873D87-256C-47C4-8E45-DEC391EA7BE0}"/>
                  </a:ext>
                </a:extLst>
              </p:cNvPr>
              <p:cNvPicPr/>
              <p:nvPr/>
            </p:nvPicPr>
            <p:blipFill>
              <a:blip r:embed="rId151"/>
              <a:stretch>
                <a:fillRect/>
              </a:stretch>
            </p:blipFill>
            <p:spPr>
              <a:xfrm>
                <a:off x="6719337" y="1963828"/>
                <a:ext cx="25236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8" name="Ink 107">
                <a:extLst>
                  <a:ext uri="{FF2B5EF4-FFF2-40B4-BE49-F238E27FC236}">
                    <a16:creationId xmlns:a16="http://schemas.microsoft.com/office/drawing/2014/main" id="{B6AA91A1-147E-4568-9D60-EE5FECFBBDC5}"/>
                  </a:ext>
                </a:extLst>
              </p14:cNvPr>
              <p14:cNvContentPartPr/>
              <p14:nvPr/>
            </p14:nvContentPartPr>
            <p14:xfrm>
              <a:off x="6968457" y="2080108"/>
              <a:ext cx="52920" cy="174600"/>
            </p14:xfrm>
          </p:contentPart>
        </mc:Choice>
        <mc:Fallback>
          <p:pic>
            <p:nvPicPr>
              <p:cNvPr id="108" name="Ink 107">
                <a:extLst>
                  <a:ext uri="{FF2B5EF4-FFF2-40B4-BE49-F238E27FC236}">
                    <a16:creationId xmlns:a16="http://schemas.microsoft.com/office/drawing/2014/main" id="{B6AA91A1-147E-4568-9D60-EE5FECFBBDC5}"/>
                  </a:ext>
                </a:extLst>
              </p:cNvPr>
              <p:cNvPicPr/>
              <p:nvPr/>
            </p:nvPicPr>
            <p:blipFill>
              <a:blip r:embed="rId153"/>
              <a:stretch>
                <a:fillRect/>
              </a:stretch>
            </p:blipFill>
            <p:spPr>
              <a:xfrm>
                <a:off x="6950817" y="2062108"/>
                <a:ext cx="885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9" name="Ink 108">
                <a:extLst>
                  <a:ext uri="{FF2B5EF4-FFF2-40B4-BE49-F238E27FC236}">
                    <a16:creationId xmlns:a16="http://schemas.microsoft.com/office/drawing/2014/main" id="{8873D7FA-1C53-4B41-AA1D-0A586AA59879}"/>
                  </a:ext>
                </a:extLst>
              </p14:cNvPr>
              <p14:cNvContentPartPr/>
              <p14:nvPr/>
            </p14:nvContentPartPr>
            <p14:xfrm>
              <a:off x="7144497" y="2101348"/>
              <a:ext cx="104040" cy="167040"/>
            </p14:xfrm>
          </p:contentPart>
        </mc:Choice>
        <mc:Fallback>
          <p:pic>
            <p:nvPicPr>
              <p:cNvPr id="109" name="Ink 108">
                <a:extLst>
                  <a:ext uri="{FF2B5EF4-FFF2-40B4-BE49-F238E27FC236}">
                    <a16:creationId xmlns:a16="http://schemas.microsoft.com/office/drawing/2014/main" id="{8873D7FA-1C53-4B41-AA1D-0A586AA59879}"/>
                  </a:ext>
                </a:extLst>
              </p:cNvPr>
              <p:cNvPicPr/>
              <p:nvPr/>
            </p:nvPicPr>
            <p:blipFill>
              <a:blip r:embed="rId155"/>
              <a:stretch>
                <a:fillRect/>
              </a:stretch>
            </p:blipFill>
            <p:spPr>
              <a:xfrm>
                <a:off x="7126857" y="2083708"/>
                <a:ext cx="1396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0" name="Ink 109">
                <a:extLst>
                  <a:ext uri="{FF2B5EF4-FFF2-40B4-BE49-F238E27FC236}">
                    <a16:creationId xmlns:a16="http://schemas.microsoft.com/office/drawing/2014/main" id="{9666B617-2429-4E9F-B11F-7D99010E3A22}"/>
                  </a:ext>
                </a:extLst>
              </p14:cNvPr>
              <p14:cNvContentPartPr/>
              <p14:nvPr/>
            </p14:nvContentPartPr>
            <p14:xfrm>
              <a:off x="7116777" y="2091268"/>
              <a:ext cx="69840" cy="223200"/>
            </p14:xfrm>
          </p:contentPart>
        </mc:Choice>
        <mc:Fallback>
          <p:pic>
            <p:nvPicPr>
              <p:cNvPr id="110" name="Ink 109">
                <a:extLst>
                  <a:ext uri="{FF2B5EF4-FFF2-40B4-BE49-F238E27FC236}">
                    <a16:creationId xmlns:a16="http://schemas.microsoft.com/office/drawing/2014/main" id="{9666B617-2429-4E9F-B11F-7D99010E3A22}"/>
                  </a:ext>
                </a:extLst>
              </p:cNvPr>
              <p:cNvPicPr/>
              <p:nvPr/>
            </p:nvPicPr>
            <p:blipFill>
              <a:blip r:embed="rId157"/>
              <a:stretch>
                <a:fillRect/>
              </a:stretch>
            </p:blipFill>
            <p:spPr>
              <a:xfrm>
                <a:off x="7099137" y="2073268"/>
                <a:ext cx="1054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1" name="Ink 110">
                <a:extLst>
                  <a:ext uri="{FF2B5EF4-FFF2-40B4-BE49-F238E27FC236}">
                    <a16:creationId xmlns:a16="http://schemas.microsoft.com/office/drawing/2014/main" id="{A80DBF3D-6A52-4D2E-A5EA-C7426909E2D0}"/>
                  </a:ext>
                </a:extLst>
              </p14:cNvPr>
              <p14:cNvContentPartPr/>
              <p14:nvPr/>
            </p14:nvContentPartPr>
            <p14:xfrm>
              <a:off x="7324857" y="2018908"/>
              <a:ext cx="538920" cy="414720"/>
            </p14:xfrm>
          </p:contentPart>
        </mc:Choice>
        <mc:Fallback>
          <p:pic>
            <p:nvPicPr>
              <p:cNvPr id="111" name="Ink 110">
                <a:extLst>
                  <a:ext uri="{FF2B5EF4-FFF2-40B4-BE49-F238E27FC236}">
                    <a16:creationId xmlns:a16="http://schemas.microsoft.com/office/drawing/2014/main" id="{A80DBF3D-6A52-4D2E-A5EA-C7426909E2D0}"/>
                  </a:ext>
                </a:extLst>
              </p:cNvPr>
              <p:cNvPicPr/>
              <p:nvPr/>
            </p:nvPicPr>
            <p:blipFill>
              <a:blip r:embed="rId159"/>
              <a:stretch>
                <a:fillRect/>
              </a:stretch>
            </p:blipFill>
            <p:spPr>
              <a:xfrm>
                <a:off x="7307217" y="2000908"/>
                <a:ext cx="574560" cy="4503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14" name="Ink 113">
                <a:extLst>
                  <a:ext uri="{FF2B5EF4-FFF2-40B4-BE49-F238E27FC236}">
                    <a16:creationId xmlns:a16="http://schemas.microsoft.com/office/drawing/2014/main" id="{B1A6472D-47CE-46F4-8F19-F328D9D8C6B5}"/>
                  </a:ext>
                </a:extLst>
              </p14:cNvPr>
              <p14:cNvContentPartPr/>
              <p14:nvPr/>
            </p14:nvContentPartPr>
            <p14:xfrm>
              <a:off x="6721137" y="2535148"/>
              <a:ext cx="239400" cy="306000"/>
            </p14:xfrm>
          </p:contentPart>
        </mc:Choice>
        <mc:Fallback>
          <p:pic>
            <p:nvPicPr>
              <p:cNvPr id="114" name="Ink 113">
                <a:extLst>
                  <a:ext uri="{FF2B5EF4-FFF2-40B4-BE49-F238E27FC236}">
                    <a16:creationId xmlns:a16="http://schemas.microsoft.com/office/drawing/2014/main" id="{B1A6472D-47CE-46F4-8F19-F328D9D8C6B5}"/>
                  </a:ext>
                </a:extLst>
              </p:cNvPr>
              <p:cNvPicPr/>
              <p:nvPr/>
            </p:nvPicPr>
            <p:blipFill>
              <a:blip r:embed="rId161"/>
              <a:stretch>
                <a:fillRect/>
              </a:stretch>
            </p:blipFill>
            <p:spPr>
              <a:xfrm>
                <a:off x="6703137" y="2517148"/>
                <a:ext cx="27504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15" name="Ink 114">
                <a:extLst>
                  <a:ext uri="{FF2B5EF4-FFF2-40B4-BE49-F238E27FC236}">
                    <a16:creationId xmlns:a16="http://schemas.microsoft.com/office/drawing/2014/main" id="{316E92D1-A0FD-40D6-85AD-9789B5973A90}"/>
                  </a:ext>
                </a:extLst>
              </p14:cNvPr>
              <p14:cNvContentPartPr/>
              <p14:nvPr/>
            </p14:nvContentPartPr>
            <p14:xfrm>
              <a:off x="6704937" y="2743228"/>
              <a:ext cx="330840" cy="18000"/>
            </p14:xfrm>
          </p:contentPart>
        </mc:Choice>
        <mc:Fallback>
          <p:pic>
            <p:nvPicPr>
              <p:cNvPr id="115" name="Ink 114">
                <a:extLst>
                  <a:ext uri="{FF2B5EF4-FFF2-40B4-BE49-F238E27FC236}">
                    <a16:creationId xmlns:a16="http://schemas.microsoft.com/office/drawing/2014/main" id="{316E92D1-A0FD-40D6-85AD-9789B5973A90}"/>
                  </a:ext>
                </a:extLst>
              </p:cNvPr>
              <p:cNvPicPr/>
              <p:nvPr/>
            </p:nvPicPr>
            <p:blipFill>
              <a:blip r:embed="rId163"/>
              <a:stretch>
                <a:fillRect/>
              </a:stretch>
            </p:blipFill>
            <p:spPr>
              <a:xfrm>
                <a:off x="6686937" y="2725228"/>
                <a:ext cx="3664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16" name="Ink 115">
                <a:extLst>
                  <a:ext uri="{FF2B5EF4-FFF2-40B4-BE49-F238E27FC236}">
                    <a16:creationId xmlns:a16="http://schemas.microsoft.com/office/drawing/2014/main" id="{93AC8576-59BF-4595-B046-68AACB8A6764}"/>
                  </a:ext>
                </a:extLst>
              </p14:cNvPr>
              <p14:cNvContentPartPr/>
              <p14:nvPr/>
            </p14:nvContentPartPr>
            <p14:xfrm>
              <a:off x="7040097" y="2605348"/>
              <a:ext cx="293760" cy="220320"/>
            </p14:xfrm>
          </p:contentPart>
        </mc:Choice>
        <mc:Fallback>
          <p:pic>
            <p:nvPicPr>
              <p:cNvPr id="116" name="Ink 115">
                <a:extLst>
                  <a:ext uri="{FF2B5EF4-FFF2-40B4-BE49-F238E27FC236}">
                    <a16:creationId xmlns:a16="http://schemas.microsoft.com/office/drawing/2014/main" id="{93AC8576-59BF-4595-B046-68AACB8A6764}"/>
                  </a:ext>
                </a:extLst>
              </p:cNvPr>
              <p:cNvPicPr/>
              <p:nvPr/>
            </p:nvPicPr>
            <p:blipFill>
              <a:blip r:embed="rId165"/>
              <a:stretch>
                <a:fillRect/>
              </a:stretch>
            </p:blipFill>
            <p:spPr>
              <a:xfrm>
                <a:off x="7022457" y="2587348"/>
                <a:ext cx="3294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7" name="Ink 116">
                <a:extLst>
                  <a:ext uri="{FF2B5EF4-FFF2-40B4-BE49-F238E27FC236}">
                    <a16:creationId xmlns:a16="http://schemas.microsoft.com/office/drawing/2014/main" id="{DC27195F-1E6C-4E15-8063-D5C570505E4E}"/>
                  </a:ext>
                </a:extLst>
              </p14:cNvPr>
              <p14:cNvContentPartPr/>
              <p14:nvPr/>
            </p14:nvContentPartPr>
            <p14:xfrm>
              <a:off x="7333857" y="2444788"/>
              <a:ext cx="571680" cy="341640"/>
            </p14:xfrm>
          </p:contentPart>
        </mc:Choice>
        <mc:Fallback>
          <p:pic>
            <p:nvPicPr>
              <p:cNvPr id="117" name="Ink 116">
                <a:extLst>
                  <a:ext uri="{FF2B5EF4-FFF2-40B4-BE49-F238E27FC236}">
                    <a16:creationId xmlns:a16="http://schemas.microsoft.com/office/drawing/2014/main" id="{DC27195F-1E6C-4E15-8063-D5C570505E4E}"/>
                  </a:ext>
                </a:extLst>
              </p:cNvPr>
              <p:cNvPicPr/>
              <p:nvPr/>
            </p:nvPicPr>
            <p:blipFill>
              <a:blip r:embed="rId167"/>
              <a:stretch>
                <a:fillRect/>
              </a:stretch>
            </p:blipFill>
            <p:spPr>
              <a:xfrm>
                <a:off x="7315857" y="2426788"/>
                <a:ext cx="60732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3" name="Ink 122">
                <a:extLst>
                  <a:ext uri="{FF2B5EF4-FFF2-40B4-BE49-F238E27FC236}">
                    <a16:creationId xmlns:a16="http://schemas.microsoft.com/office/drawing/2014/main" id="{D40E15BE-7609-4686-A1D2-9D609274F52C}"/>
                  </a:ext>
                </a:extLst>
              </p14:cNvPr>
              <p14:cNvContentPartPr/>
              <p14:nvPr/>
            </p14:nvContentPartPr>
            <p14:xfrm>
              <a:off x="6824457" y="3100708"/>
              <a:ext cx="29520" cy="280800"/>
            </p14:xfrm>
          </p:contentPart>
        </mc:Choice>
        <mc:Fallback>
          <p:pic>
            <p:nvPicPr>
              <p:cNvPr id="123" name="Ink 122">
                <a:extLst>
                  <a:ext uri="{FF2B5EF4-FFF2-40B4-BE49-F238E27FC236}">
                    <a16:creationId xmlns:a16="http://schemas.microsoft.com/office/drawing/2014/main" id="{D40E15BE-7609-4686-A1D2-9D609274F52C}"/>
                  </a:ext>
                </a:extLst>
              </p:cNvPr>
              <p:cNvPicPr/>
              <p:nvPr/>
            </p:nvPicPr>
            <p:blipFill>
              <a:blip r:embed="rId169"/>
              <a:stretch>
                <a:fillRect/>
              </a:stretch>
            </p:blipFill>
            <p:spPr>
              <a:xfrm>
                <a:off x="6806457" y="3082708"/>
                <a:ext cx="651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4" name="Ink 123">
                <a:extLst>
                  <a:ext uri="{FF2B5EF4-FFF2-40B4-BE49-F238E27FC236}">
                    <a16:creationId xmlns:a16="http://schemas.microsoft.com/office/drawing/2014/main" id="{F964F7A2-4522-4916-A8A9-4481F14ECA5E}"/>
                  </a:ext>
                </a:extLst>
              </p14:cNvPr>
              <p14:cNvContentPartPr/>
              <p14:nvPr/>
            </p14:nvContentPartPr>
            <p14:xfrm>
              <a:off x="6863337" y="3075868"/>
              <a:ext cx="136080" cy="200160"/>
            </p14:xfrm>
          </p:contentPart>
        </mc:Choice>
        <mc:Fallback>
          <p:pic>
            <p:nvPicPr>
              <p:cNvPr id="124" name="Ink 123">
                <a:extLst>
                  <a:ext uri="{FF2B5EF4-FFF2-40B4-BE49-F238E27FC236}">
                    <a16:creationId xmlns:a16="http://schemas.microsoft.com/office/drawing/2014/main" id="{F964F7A2-4522-4916-A8A9-4481F14ECA5E}"/>
                  </a:ext>
                </a:extLst>
              </p:cNvPr>
              <p:cNvPicPr/>
              <p:nvPr/>
            </p:nvPicPr>
            <p:blipFill>
              <a:blip r:embed="rId171"/>
              <a:stretch>
                <a:fillRect/>
              </a:stretch>
            </p:blipFill>
            <p:spPr>
              <a:xfrm>
                <a:off x="6845697" y="3057868"/>
                <a:ext cx="1717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5" name="Ink 124">
                <a:extLst>
                  <a:ext uri="{FF2B5EF4-FFF2-40B4-BE49-F238E27FC236}">
                    <a16:creationId xmlns:a16="http://schemas.microsoft.com/office/drawing/2014/main" id="{5E81E914-42E4-43A4-9E89-F3F201B12F01}"/>
                  </a:ext>
                </a:extLst>
              </p14:cNvPr>
              <p14:cNvContentPartPr/>
              <p14:nvPr/>
            </p14:nvContentPartPr>
            <p14:xfrm>
              <a:off x="7061697" y="3199708"/>
              <a:ext cx="219240" cy="154800"/>
            </p14:xfrm>
          </p:contentPart>
        </mc:Choice>
        <mc:Fallback>
          <p:pic>
            <p:nvPicPr>
              <p:cNvPr id="125" name="Ink 124">
                <a:extLst>
                  <a:ext uri="{FF2B5EF4-FFF2-40B4-BE49-F238E27FC236}">
                    <a16:creationId xmlns:a16="http://schemas.microsoft.com/office/drawing/2014/main" id="{5E81E914-42E4-43A4-9E89-F3F201B12F01}"/>
                  </a:ext>
                </a:extLst>
              </p:cNvPr>
              <p:cNvPicPr/>
              <p:nvPr/>
            </p:nvPicPr>
            <p:blipFill>
              <a:blip r:embed="rId173"/>
              <a:stretch>
                <a:fillRect/>
              </a:stretch>
            </p:blipFill>
            <p:spPr>
              <a:xfrm>
                <a:off x="7044057" y="3182068"/>
                <a:ext cx="25488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6" name="Ink 125">
                <a:extLst>
                  <a:ext uri="{FF2B5EF4-FFF2-40B4-BE49-F238E27FC236}">
                    <a16:creationId xmlns:a16="http://schemas.microsoft.com/office/drawing/2014/main" id="{56009E2C-7E44-4DD7-A624-17A501F8F9CD}"/>
                  </a:ext>
                </a:extLst>
              </p14:cNvPr>
              <p14:cNvContentPartPr/>
              <p14:nvPr/>
            </p14:nvContentPartPr>
            <p14:xfrm>
              <a:off x="7338537" y="3161908"/>
              <a:ext cx="132480" cy="156240"/>
            </p14:xfrm>
          </p:contentPart>
        </mc:Choice>
        <mc:Fallback>
          <p:pic>
            <p:nvPicPr>
              <p:cNvPr id="126" name="Ink 125">
                <a:extLst>
                  <a:ext uri="{FF2B5EF4-FFF2-40B4-BE49-F238E27FC236}">
                    <a16:creationId xmlns:a16="http://schemas.microsoft.com/office/drawing/2014/main" id="{56009E2C-7E44-4DD7-A624-17A501F8F9CD}"/>
                  </a:ext>
                </a:extLst>
              </p:cNvPr>
              <p:cNvPicPr/>
              <p:nvPr/>
            </p:nvPicPr>
            <p:blipFill>
              <a:blip r:embed="rId175"/>
              <a:stretch>
                <a:fillRect/>
              </a:stretch>
            </p:blipFill>
            <p:spPr>
              <a:xfrm>
                <a:off x="7320537" y="3143908"/>
                <a:ext cx="16812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7" name="Ink 126">
                <a:extLst>
                  <a:ext uri="{FF2B5EF4-FFF2-40B4-BE49-F238E27FC236}">
                    <a16:creationId xmlns:a16="http://schemas.microsoft.com/office/drawing/2014/main" id="{A25EDBFE-F1E1-4CC0-8A01-C0DBACFA64A5}"/>
                  </a:ext>
                </a:extLst>
              </p14:cNvPr>
              <p14:cNvContentPartPr/>
              <p14:nvPr/>
            </p14:nvContentPartPr>
            <p14:xfrm>
              <a:off x="7513137" y="3121588"/>
              <a:ext cx="123120" cy="185760"/>
            </p14:xfrm>
          </p:contentPart>
        </mc:Choice>
        <mc:Fallback>
          <p:pic>
            <p:nvPicPr>
              <p:cNvPr id="127" name="Ink 126">
                <a:extLst>
                  <a:ext uri="{FF2B5EF4-FFF2-40B4-BE49-F238E27FC236}">
                    <a16:creationId xmlns:a16="http://schemas.microsoft.com/office/drawing/2014/main" id="{A25EDBFE-F1E1-4CC0-8A01-C0DBACFA64A5}"/>
                  </a:ext>
                </a:extLst>
              </p:cNvPr>
              <p:cNvPicPr/>
              <p:nvPr/>
            </p:nvPicPr>
            <p:blipFill>
              <a:blip r:embed="rId177"/>
              <a:stretch>
                <a:fillRect/>
              </a:stretch>
            </p:blipFill>
            <p:spPr>
              <a:xfrm>
                <a:off x="7495137" y="3103588"/>
                <a:ext cx="15876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28" name="Ink 127">
                <a:extLst>
                  <a:ext uri="{FF2B5EF4-FFF2-40B4-BE49-F238E27FC236}">
                    <a16:creationId xmlns:a16="http://schemas.microsoft.com/office/drawing/2014/main" id="{8BD96282-2237-46AB-A9C5-B49B7808123B}"/>
                  </a:ext>
                </a:extLst>
              </p14:cNvPr>
              <p14:cNvContentPartPr/>
              <p14:nvPr/>
            </p14:nvContentPartPr>
            <p14:xfrm>
              <a:off x="7680537" y="3067588"/>
              <a:ext cx="394200" cy="288720"/>
            </p14:xfrm>
          </p:contentPart>
        </mc:Choice>
        <mc:Fallback>
          <p:pic>
            <p:nvPicPr>
              <p:cNvPr id="128" name="Ink 127">
                <a:extLst>
                  <a:ext uri="{FF2B5EF4-FFF2-40B4-BE49-F238E27FC236}">
                    <a16:creationId xmlns:a16="http://schemas.microsoft.com/office/drawing/2014/main" id="{8BD96282-2237-46AB-A9C5-B49B7808123B}"/>
                  </a:ext>
                </a:extLst>
              </p:cNvPr>
              <p:cNvPicPr/>
              <p:nvPr/>
            </p:nvPicPr>
            <p:blipFill>
              <a:blip r:embed="rId179"/>
              <a:stretch>
                <a:fillRect/>
              </a:stretch>
            </p:blipFill>
            <p:spPr>
              <a:xfrm>
                <a:off x="7662897" y="3049588"/>
                <a:ext cx="42984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29" name="Ink 128">
                <a:extLst>
                  <a:ext uri="{FF2B5EF4-FFF2-40B4-BE49-F238E27FC236}">
                    <a16:creationId xmlns:a16="http://schemas.microsoft.com/office/drawing/2014/main" id="{E4BF29EB-69CD-45B7-B508-E0A14B612738}"/>
                  </a:ext>
                </a:extLst>
              </p14:cNvPr>
              <p14:cNvContentPartPr/>
              <p14:nvPr/>
            </p14:nvContentPartPr>
            <p14:xfrm>
              <a:off x="8274537" y="3128068"/>
              <a:ext cx="325440" cy="135000"/>
            </p14:xfrm>
          </p:contentPart>
        </mc:Choice>
        <mc:Fallback>
          <p:pic>
            <p:nvPicPr>
              <p:cNvPr id="129" name="Ink 128">
                <a:extLst>
                  <a:ext uri="{FF2B5EF4-FFF2-40B4-BE49-F238E27FC236}">
                    <a16:creationId xmlns:a16="http://schemas.microsoft.com/office/drawing/2014/main" id="{E4BF29EB-69CD-45B7-B508-E0A14B612738}"/>
                  </a:ext>
                </a:extLst>
              </p:cNvPr>
              <p:cNvPicPr/>
              <p:nvPr/>
            </p:nvPicPr>
            <p:blipFill>
              <a:blip r:embed="rId181"/>
              <a:stretch>
                <a:fillRect/>
              </a:stretch>
            </p:blipFill>
            <p:spPr>
              <a:xfrm>
                <a:off x="8256897" y="3110068"/>
                <a:ext cx="3610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0" name="Ink 129">
                <a:extLst>
                  <a:ext uri="{FF2B5EF4-FFF2-40B4-BE49-F238E27FC236}">
                    <a16:creationId xmlns:a16="http://schemas.microsoft.com/office/drawing/2014/main" id="{32950695-A66B-45EB-947C-778D5D83C4A0}"/>
                  </a:ext>
                </a:extLst>
              </p14:cNvPr>
              <p14:cNvContentPartPr/>
              <p14:nvPr/>
            </p14:nvContentPartPr>
            <p14:xfrm>
              <a:off x="8657217" y="3127708"/>
              <a:ext cx="69120" cy="124560"/>
            </p14:xfrm>
          </p:contentPart>
        </mc:Choice>
        <mc:Fallback>
          <p:pic>
            <p:nvPicPr>
              <p:cNvPr id="130" name="Ink 129">
                <a:extLst>
                  <a:ext uri="{FF2B5EF4-FFF2-40B4-BE49-F238E27FC236}">
                    <a16:creationId xmlns:a16="http://schemas.microsoft.com/office/drawing/2014/main" id="{32950695-A66B-45EB-947C-778D5D83C4A0}"/>
                  </a:ext>
                </a:extLst>
              </p:cNvPr>
              <p:cNvPicPr/>
              <p:nvPr/>
            </p:nvPicPr>
            <p:blipFill>
              <a:blip r:embed="rId183"/>
              <a:stretch>
                <a:fillRect/>
              </a:stretch>
            </p:blipFill>
            <p:spPr>
              <a:xfrm>
                <a:off x="8639217" y="3110068"/>
                <a:ext cx="10476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1" name="Ink 130">
                <a:extLst>
                  <a:ext uri="{FF2B5EF4-FFF2-40B4-BE49-F238E27FC236}">
                    <a16:creationId xmlns:a16="http://schemas.microsoft.com/office/drawing/2014/main" id="{495C965E-430A-4165-9359-C2A44E0C96CF}"/>
                  </a:ext>
                </a:extLst>
              </p14:cNvPr>
              <p14:cNvContentPartPr/>
              <p14:nvPr/>
            </p14:nvContentPartPr>
            <p14:xfrm>
              <a:off x="8743977" y="2925388"/>
              <a:ext cx="349200" cy="421560"/>
            </p14:xfrm>
          </p:contentPart>
        </mc:Choice>
        <mc:Fallback>
          <p:pic>
            <p:nvPicPr>
              <p:cNvPr id="131" name="Ink 130">
                <a:extLst>
                  <a:ext uri="{FF2B5EF4-FFF2-40B4-BE49-F238E27FC236}">
                    <a16:creationId xmlns:a16="http://schemas.microsoft.com/office/drawing/2014/main" id="{495C965E-430A-4165-9359-C2A44E0C96CF}"/>
                  </a:ext>
                </a:extLst>
              </p:cNvPr>
              <p:cNvPicPr/>
              <p:nvPr/>
            </p:nvPicPr>
            <p:blipFill>
              <a:blip r:embed="rId185"/>
              <a:stretch>
                <a:fillRect/>
              </a:stretch>
            </p:blipFill>
            <p:spPr>
              <a:xfrm>
                <a:off x="8725977" y="2907388"/>
                <a:ext cx="38484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4" name="Ink 133">
                <a:extLst>
                  <a:ext uri="{FF2B5EF4-FFF2-40B4-BE49-F238E27FC236}">
                    <a16:creationId xmlns:a16="http://schemas.microsoft.com/office/drawing/2014/main" id="{D302CBF5-0562-44B1-A36F-BB49D4CAE940}"/>
                  </a:ext>
                </a:extLst>
              </p14:cNvPr>
              <p14:cNvContentPartPr/>
              <p14:nvPr/>
            </p14:nvContentPartPr>
            <p14:xfrm>
              <a:off x="6776937" y="3648268"/>
              <a:ext cx="51480" cy="135360"/>
            </p14:xfrm>
          </p:contentPart>
        </mc:Choice>
        <mc:Fallback>
          <p:pic>
            <p:nvPicPr>
              <p:cNvPr id="134" name="Ink 133">
                <a:extLst>
                  <a:ext uri="{FF2B5EF4-FFF2-40B4-BE49-F238E27FC236}">
                    <a16:creationId xmlns:a16="http://schemas.microsoft.com/office/drawing/2014/main" id="{D302CBF5-0562-44B1-A36F-BB49D4CAE940}"/>
                  </a:ext>
                </a:extLst>
              </p:cNvPr>
              <p:cNvPicPr/>
              <p:nvPr/>
            </p:nvPicPr>
            <p:blipFill>
              <a:blip r:embed="rId187"/>
              <a:stretch>
                <a:fillRect/>
              </a:stretch>
            </p:blipFill>
            <p:spPr>
              <a:xfrm>
                <a:off x="6759297" y="3630628"/>
                <a:ext cx="8712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35" name="Ink 134">
                <a:extLst>
                  <a:ext uri="{FF2B5EF4-FFF2-40B4-BE49-F238E27FC236}">
                    <a16:creationId xmlns:a16="http://schemas.microsoft.com/office/drawing/2014/main" id="{5ED44F20-B4C1-485A-8E45-D29C2DA1336E}"/>
                  </a:ext>
                </a:extLst>
              </p14:cNvPr>
              <p14:cNvContentPartPr/>
              <p14:nvPr/>
            </p14:nvContentPartPr>
            <p14:xfrm>
              <a:off x="6736977" y="3456388"/>
              <a:ext cx="113760" cy="115560"/>
            </p14:xfrm>
          </p:contentPart>
        </mc:Choice>
        <mc:Fallback>
          <p:pic>
            <p:nvPicPr>
              <p:cNvPr id="135" name="Ink 134">
                <a:extLst>
                  <a:ext uri="{FF2B5EF4-FFF2-40B4-BE49-F238E27FC236}">
                    <a16:creationId xmlns:a16="http://schemas.microsoft.com/office/drawing/2014/main" id="{5ED44F20-B4C1-485A-8E45-D29C2DA1336E}"/>
                  </a:ext>
                </a:extLst>
              </p:cNvPr>
              <p:cNvPicPr/>
              <p:nvPr/>
            </p:nvPicPr>
            <p:blipFill>
              <a:blip r:embed="rId189"/>
              <a:stretch>
                <a:fillRect/>
              </a:stretch>
            </p:blipFill>
            <p:spPr>
              <a:xfrm>
                <a:off x="6719337" y="3438748"/>
                <a:ext cx="1494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36" name="Ink 135">
                <a:extLst>
                  <a:ext uri="{FF2B5EF4-FFF2-40B4-BE49-F238E27FC236}">
                    <a16:creationId xmlns:a16="http://schemas.microsoft.com/office/drawing/2014/main" id="{C856F3DE-A668-47E0-92F8-014745B23F0B}"/>
                  </a:ext>
                </a:extLst>
              </p14:cNvPr>
              <p14:cNvContentPartPr/>
              <p14:nvPr/>
            </p14:nvContentPartPr>
            <p14:xfrm>
              <a:off x="6921297" y="3650788"/>
              <a:ext cx="228600" cy="136080"/>
            </p14:xfrm>
          </p:contentPart>
        </mc:Choice>
        <mc:Fallback>
          <p:pic>
            <p:nvPicPr>
              <p:cNvPr id="136" name="Ink 135">
                <a:extLst>
                  <a:ext uri="{FF2B5EF4-FFF2-40B4-BE49-F238E27FC236}">
                    <a16:creationId xmlns:a16="http://schemas.microsoft.com/office/drawing/2014/main" id="{C856F3DE-A668-47E0-92F8-014745B23F0B}"/>
                  </a:ext>
                </a:extLst>
              </p:cNvPr>
              <p:cNvPicPr/>
              <p:nvPr/>
            </p:nvPicPr>
            <p:blipFill>
              <a:blip r:embed="rId191"/>
              <a:stretch>
                <a:fillRect/>
              </a:stretch>
            </p:blipFill>
            <p:spPr>
              <a:xfrm>
                <a:off x="6903297" y="3632788"/>
                <a:ext cx="26424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37" name="Ink 136">
                <a:extLst>
                  <a:ext uri="{FF2B5EF4-FFF2-40B4-BE49-F238E27FC236}">
                    <a16:creationId xmlns:a16="http://schemas.microsoft.com/office/drawing/2014/main" id="{B3062F84-B47A-4E5C-86DF-93E1ACB53F15}"/>
                  </a:ext>
                </a:extLst>
              </p14:cNvPr>
              <p14:cNvContentPartPr/>
              <p14:nvPr/>
            </p14:nvContentPartPr>
            <p14:xfrm>
              <a:off x="7266177" y="3598948"/>
              <a:ext cx="100800" cy="212400"/>
            </p14:xfrm>
          </p:contentPart>
        </mc:Choice>
        <mc:Fallback>
          <p:pic>
            <p:nvPicPr>
              <p:cNvPr id="137" name="Ink 136">
                <a:extLst>
                  <a:ext uri="{FF2B5EF4-FFF2-40B4-BE49-F238E27FC236}">
                    <a16:creationId xmlns:a16="http://schemas.microsoft.com/office/drawing/2014/main" id="{B3062F84-B47A-4E5C-86DF-93E1ACB53F15}"/>
                  </a:ext>
                </a:extLst>
              </p:cNvPr>
              <p:cNvPicPr/>
              <p:nvPr/>
            </p:nvPicPr>
            <p:blipFill>
              <a:blip r:embed="rId193"/>
              <a:stretch>
                <a:fillRect/>
              </a:stretch>
            </p:blipFill>
            <p:spPr>
              <a:xfrm>
                <a:off x="7248537" y="3580948"/>
                <a:ext cx="13644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8" name="Ink 137">
                <a:extLst>
                  <a:ext uri="{FF2B5EF4-FFF2-40B4-BE49-F238E27FC236}">
                    <a16:creationId xmlns:a16="http://schemas.microsoft.com/office/drawing/2014/main" id="{A473434F-05B2-42F8-89A6-0C904F351600}"/>
                  </a:ext>
                </a:extLst>
              </p14:cNvPr>
              <p14:cNvContentPartPr/>
              <p14:nvPr/>
            </p14:nvContentPartPr>
            <p14:xfrm>
              <a:off x="7215057" y="3598588"/>
              <a:ext cx="87840" cy="257760"/>
            </p14:xfrm>
          </p:contentPart>
        </mc:Choice>
        <mc:Fallback>
          <p:pic>
            <p:nvPicPr>
              <p:cNvPr id="138" name="Ink 137">
                <a:extLst>
                  <a:ext uri="{FF2B5EF4-FFF2-40B4-BE49-F238E27FC236}">
                    <a16:creationId xmlns:a16="http://schemas.microsoft.com/office/drawing/2014/main" id="{A473434F-05B2-42F8-89A6-0C904F351600}"/>
                  </a:ext>
                </a:extLst>
              </p:cNvPr>
              <p:cNvPicPr/>
              <p:nvPr/>
            </p:nvPicPr>
            <p:blipFill>
              <a:blip r:embed="rId195"/>
              <a:stretch>
                <a:fillRect/>
              </a:stretch>
            </p:blipFill>
            <p:spPr>
              <a:xfrm>
                <a:off x="7197417" y="3580588"/>
                <a:ext cx="1234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9" name="Ink 138">
                <a:extLst>
                  <a:ext uri="{FF2B5EF4-FFF2-40B4-BE49-F238E27FC236}">
                    <a16:creationId xmlns:a16="http://schemas.microsoft.com/office/drawing/2014/main" id="{29701C51-F9D5-4981-97E8-68D7C91CED80}"/>
                  </a:ext>
                </a:extLst>
              </p14:cNvPr>
              <p14:cNvContentPartPr/>
              <p14:nvPr/>
            </p14:nvContentPartPr>
            <p14:xfrm>
              <a:off x="7422057" y="3538108"/>
              <a:ext cx="137520" cy="308880"/>
            </p14:xfrm>
          </p:contentPart>
        </mc:Choice>
        <mc:Fallback>
          <p:pic>
            <p:nvPicPr>
              <p:cNvPr id="139" name="Ink 138">
                <a:extLst>
                  <a:ext uri="{FF2B5EF4-FFF2-40B4-BE49-F238E27FC236}">
                    <a16:creationId xmlns:a16="http://schemas.microsoft.com/office/drawing/2014/main" id="{29701C51-F9D5-4981-97E8-68D7C91CED80}"/>
                  </a:ext>
                </a:extLst>
              </p:cNvPr>
              <p:cNvPicPr/>
              <p:nvPr/>
            </p:nvPicPr>
            <p:blipFill>
              <a:blip r:embed="rId197"/>
              <a:stretch>
                <a:fillRect/>
              </a:stretch>
            </p:blipFill>
            <p:spPr>
              <a:xfrm>
                <a:off x="7404417" y="3520108"/>
                <a:ext cx="17316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40" name="Ink 139">
                <a:extLst>
                  <a:ext uri="{FF2B5EF4-FFF2-40B4-BE49-F238E27FC236}">
                    <a16:creationId xmlns:a16="http://schemas.microsoft.com/office/drawing/2014/main" id="{4C6C739E-FC76-42F0-9968-A41F5F4CF985}"/>
                  </a:ext>
                </a:extLst>
              </p14:cNvPr>
              <p14:cNvContentPartPr/>
              <p14:nvPr/>
            </p14:nvContentPartPr>
            <p14:xfrm>
              <a:off x="7637337" y="3669148"/>
              <a:ext cx="133200" cy="147240"/>
            </p14:xfrm>
          </p:contentPart>
        </mc:Choice>
        <mc:Fallback>
          <p:pic>
            <p:nvPicPr>
              <p:cNvPr id="140" name="Ink 139">
                <a:extLst>
                  <a:ext uri="{FF2B5EF4-FFF2-40B4-BE49-F238E27FC236}">
                    <a16:creationId xmlns:a16="http://schemas.microsoft.com/office/drawing/2014/main" id="{4C6C739E-FC76-42F0-9968-A41F5F4CF985}"/>
                  </a:ext>
                </a:extLst>
              </p:cNvPr>
              <p:cNvPicPr/>
              <p:nvPr/>
            </p:nvPicPr>
            <p:blipFill>
              <a:blip r:embed="rId199"/>
              <a:stretch>
                <a:fillRect/>
              </a:stretch>
            </p:blipFill>
            <p:spPr>
              <a:xfrm>
                <a:off x="7619697" y="3651148"/>
                <a:ext cx="1688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41" name="Ink 140">
                <a:extLst>
                  <a:ext uri="{FF2B5EF4-FFF2-40B4-BE49-F238E27FC236}">
                    <a16:creationId xmlns:a16="http://schemas.microsoft.com/office/drawing/2014/main" id="{81BBE1CC-0354-48E9-A87E-8F6DC9C9B05C}"/>
                  </a:ext>
                </a:extLst>
              </p14:cNvPr>
              <p14:cNvContentPartPr/>
              <p14:nvPr/>
            </p14:nvContentPartPr>
            <p14:xfrm>
              <a:off x="7859817" y="3695068"/>
              <a:ext cx="159120" cy="90000"/>
            </p14:xfrm>
          </p:contentPart>
        </mc:Choice>
        <mc:Fallback>
          <p:pic>
            <p:nvPicPr>
              <p:cNvPr id="141" name="Ink 140">
                <a:extLst>
                  <a:ext uri="{FF2B5EF4-FFF2-40B4-BE49-F238E27FC236}">
                    <a16:creationId xmlns:a16="http://schemas.microsoft.com/office/drawing/2014/main" id="{81BBE1CC-0354-48E9-A87E-8F6DC9C9B05C}"/>
                  </a:ext>
                </a:extLst>
              </p:cNvPr>
              <p:cNvPicPr/>
              <p:nvPr/>
            </p:nvPicPr>
            <p:blipFill>
              <a:blip r:embed="rId201"/>
              <a:stretch>
                <a:fillRect/>
              </a:stretch>
            </p:blipFill>
            <p:spPr>
              <a:xfrm>
                <a:off x="7842177" y="3677068"/>
                <a:ext cx="19476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42" name="Ink 141">
                <a:extLst>
                  <a:ext uri="{FF2B5EF4-FFF2-40B4-BE49-F238E27FC236}">
                    <a16:creationId xmlns:a16="http://schemas.microsoft.com/office/drawing/2014/main" id="{A85ED606-49BD-4807-A130-2169484B424C}"/>
                  </a:ext>
                </a:extLst>
              </p14:cNvPr>
              <p14:cNvContentPartPr/>
              <p14:nvPr/>
            </p14:nvContentPartPr>
            <p14:xfrm>
              <a:off x="8061777" y="3642148"/>
              <a:ext cx="163800" cy="150120"/>
            </p14:xfrm>
          </p:contentPart>
        </mc:Choice>
        <mc:Fallback>
          <p:pic>
            <p:nvPicPr>
              <p:cNvPr id="142" name="Ink 141">
                <a:extLst>
                  <a:ext uri="{FF2B5EF4-FFF2-40B4-BE49-F238E27FC236}">
                    <a16:creationId xmlns:a16="http://schemas.microsoft.com/office/drawing/2014/main" id="{A85ED606-49BD-4807-A130-2169484B424C}"/>
                  </a:ext>
                </a:extLst>
              </p:cNvPr>
              <p:cNvPicPr/>
              <p:nvPr/>
            </p:nvPicPr>
            <p:blipFill>
              <a:blip r:embed="rId203"/>
              <a:stretch>
                <a:fillRect/>
              </a:stretch>
            </p:blipFill>
            <p:spPr>
              <a:xfrm>
                <a:off x="8044137" y="3624508"/>
                <a:ext cx="19944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3" name="Ink 142">
                <a:extLst>
                  <a:ext uri="{FF2B5EF4-FFF2-40B4-BE49-F238E27FC236}">
                    <a16:creationId xmlns:a16="http://schemas.microsoft.com/office/drawing/2014/main" id="{431AD41B-75F2-4C32-93EB-CAEBDDE06EE3}"/>
                  </a:ext>
                </a:extLst>
              </p14:cNvPr>
              <p14:cNvContentPartPr/>
              <p14:nvPr/>
            </p14:nvContentPartPr>
            <p14:xfrm>
              <a:off x="8282817" y="3450628"/>
              <a:ext cx="112320" cy="384120"/>
            </p14:xfrm>
          </p:contentPart>
        </mc:Choice>
        <mc:Fallback>
          <p:pic>
            <p:nvPicPr>
              <p:cNvPr id="143" name="Ink 142">
                <a:extLst>
                  <a:ext uri="{FF2B5EF4-FFF2-40B4-BE49-F238E27FC236}">
                    <a16:creationId xmlns:a16="http://schemas.microsoft.com/office/drawing/2014/main" id="{431AD41B-75F2-4C32-93EB-CAEBDDE06EE3}"/>
                  </a:ext>
                </a:extLst>
              </p:cNvPr>
              <p:cNvPicPr/>
              <p:nvPr/>
            </p:nvPicPr>
            <p:blipFill>
              <a:blip r:embed="rId205"/>
              <a:stretch>
                <a:fillRect/>
              </a:stretch>
            </p:blipFill>
            <p:spPr>
              <a:xfrm>
                <a:off x="8265177" y="3432988"/>
                <a:ext cx="1479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44" name="Ink 143">
                <a:extLst>
                  <a:ext uri="{FF2B5EF4-FFF2-40B4-BE49-F238E27FC236}">
                    <a16:creationId xmlns:a16="http://schemas.microsoft.com/office/drawing/2014/main" id="{25082CFD-A266-4D43-9B46-1BFE1D6B79B4}"/>
                  </a:ext>
                </a:extLst>
              </p14:cNvPr>
              <p14:cNvContentPartPr/>
              <p14:nvPr/>
            </p14:nvContentPartPr>
            <p14:xfrm>
              <a:off x="8480097" y="3565108"/>
              <a:ext cx="41400" cy="221040"/>
            </p14:xfrm>
          </p:contentPart>
        </mc:Choice>
        <mc:Fallback>
          <p:pic>
            <p:nvPicPr>
              <p:cNvPr id="144" name="Ink 143">
                <a:extLst>
                  <a:ext uri="{FF2B5EF4-FFF2-40B4-BE49-F238E27FC236}">
                    <a16:creationId xmlns:a16="http://schemas.microsoft.com/office/drawing/2014/main" id="{25082CFD-A266-4D43-9B46-1BFE1D6B79B4}"/>
                  </a:ext>
                </a:extLst>
              </p:cNvPr>
              <p:cNvPicPr/>
              <p:nvPr/>
            </p:nvPicPr>
            <p:blipFill>
              <a:blip r:embed="rId207"/>
              <a:stretch>
                <a:fillRect/>
              </a:stretch>
            </p:blipFill>
            <p:spPr>
              <a:xfrm>
                <a:off x="8462457" y="3547468"/>
                <a:ext cx="7704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45" name="Ink 144">
                <a:extLst>
                  <a:ext uri="{FF2B5EF4-FFF2-40B4-BE49-F238E27FC236}">
                    <a16:creationId xmlns:a16="http://schemas.microsoft.com/office/drawing/2014/main" id="{FA85438B-9DC0-4B5D-B883-12E2847DA324}"/>
                  </a:ext>
                </a:extLst>
              </p14:cNvPr>
              <p14:cNvContentPartPr/>
              <p14:nvPr/>
            </p14:nvContentPartPr>
            <p14:xfrm>
              <a:off x="8563257" y="3630628"/>
              <a:ext cx="335160" cy="159480"/>
            </p14:xfrm>
          </p:contentPart>
        </mc:Choice>
        <mc:Fallback>
          <p:pic>
            <p:nvPicPr>
              <p:cNvPr id="145" name="Ink 144">
                <a:extLst>
                  <a:ext uri="{FF2B5EF4-FFF2-40B4-BE49-F238E27FC236}">
                    <a16:creationId xmlns:a16="http://schemas.microsoft.com/office/drawing/2014/main" id="{FA85438B-9DC0-4B5D-B883-12E2847DA324}"/>
                  </a:ext>
                </a:extLst>
              </p:cNvPr>
              <p:cNvPicPr/>
              <p:nvPr/>
            </p:nvPicPr>
            <p:blipFill>
              <a:blip r:embed="rId209"/>
              <a:stretch>
                <a:fillRect/>
              </a:stretch>
            </p:blipFill>
            <p:spPr>
              <a:xfrm>
                <a:off x="8545257" y="3612988"/>
                <a:ext cx="37080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77" name="Ink 76">
                <a:extLst>
                  <a:ext uri="{FF2B5EF4-FFF2-40B4-BE49-F238E27FC236}">
                    <a16:creationId xmlns:a16="http://schemas.microsoft.com/office/drawing/2014/main" id="{E8331E4B-C86F-4E0A-8148-76D41566A4EC}"/>
                  </a:ext>
                </a:extLst>
              </p14:cNvPr>
              <p14:cNvContentPartPr/>
              <p14:nvPr/>
            </p14:nvContentPartPr>
            <p14:xfrm>
              <a:off x="5726457" y="4154068"/>
              <a:ext cx="37440" cy="277560"/>
            </p14:xfrm>
          </p:contentPart>
        </mc:Choice>
        <mc:Fallback>
          <p:pic>
            <p:nvPicPr>
              <p:cNvPr id="77" name="Ink 76">
                <a:extLst>
                  <a:ext uri="{FF2B5EF4-FFF2-40B4-BE49-F238E27FC236}">
                    <a16:creationId xmlns:a16="http://schemas.microsoft.com/office/drawing/2014/main" id="{E8331E4B-C86F-4E0A-8148-76D41566A4EC}"/>
                  </a:ext>
                </a:extLst>
              </p:cNvPr>
              <p:cNvPicPr/>
              <p:nvPr/>
            </p:nvPicPr>
            <p:blipFill>
              <a:blip r:embed="rId211"/>
              <a:stretch>
                <a:fillRect/>
              </a:stretch>
            </p:blipFill>
            <p:spPr>
              <a:xfrm>
                <a:off x="5708817" y="4136068"/>
                <a:ext cx="7308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78" name="Ink 77">
                <a:extLst>
                  <a:ext uri="{FF2B5EF4-FFF2-40B4-BE49-F238E27FC236}">
                    <a16:creationId xmlns:a16="http://schemas.microsoft.com/office/drawing/2014/main" id="{FAA6F245-8E3C-430B-A0A1-2D70D3F349FD}"/>
                  </a:ext>
                </a:extLst>
              </p14:cNvPr>
              <p14:cNvContentPartPr/>
              <p14:nvPr/>
            </p14:nvContentPartPr>
            <p14:xfrm>
              <a:off x="5735457" y="4158388"/>
              <a:ext cx="239400" cy="97560"/>
            </p14:xfrm>
          </p:contentPart>
        </mc:Choice>
        <mc:Fallback>
          <p:pic>
            <p:nvPicPr>
              <p:cNvPr id="78" name="Ink 77">
                <a:extLst>
                  <a:ext uri="{FF2B5EF4-FFF2-40B4-BE49-F238E27FC236}">
                    <a16:creationId xmlns:a16="http://schemas.microsoft.com/office/drawing/2014/main" id="{FAA6F245-8E3C-430B-A0A1-2D70D3F349FD}"/>
                  </a:ext>
                </a:extLst>
              </p:cNvPr>
              <p:cNvPicPr/>
              <p:nvPr/>
            </p:nvPicPr>
            <p:blipFill>
              <a:blip r:embed="rId213"/>
              <a:stretch>
                <a:fillRect/>
              </a:stretch>
            </p:blipFill>
            <p:spPr>
              <a:xfrm>
                <a:off x="5717457" y="4140748"/>
                <a:ext cx="27504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79" name="Ink 78">
                <a:extLst>
                  <a:ext uri="{FF2B5EF4-FFF2-40B4-BE49-F238E27FC236}">
                    <a16:creationId xmlns:a16="http://schemas.microsoft.com/office/drawing/2014/main" id="{9D1B77A6-611C-4B36-B86C-161BC62D7878}"/>
                  </a:ext>
                </a:extLst>
              </p14:cNvPr>
              <p14:cNvContentPartPr/>
              <p14:nvPr/>
            </p14:nvContentPartPr>
            <p14:xfrm>
              <a:off x="5937057" y="4093228"/>
              <a:ext cx="103320" cy="182880"/>
            </p14:xfrm>
          </p:contentPart>
        </mc:Choice>
        <mc:Fallback>
          <p:pic>
            <p:nvPicPr>
              <p:cNvPr id="79" name="Ink 78">
                <a:extLst>
                  <a:ext uri="{FF2B5EF4-FFF2-40B4-BE49-F238E27FC236}">
                    <a16:creationId xmlns:a16="http://schemas.microsoft.com/office/drawing/2014/main" id="{9D1B77A6-611C-4B36-B86C-161BC62D7878}"/>
                  </a:ext>
                </a:extLst>
              </p:cNvPr>
              <p:cNvPicPr/>
              <p:nvPr/>
            </p:nvPicPr>
            <p:blipFill>
              <a:blip r:embed="rId215"/>
              <a:stretch>
                <a:fillRect/>
              </a:stretch>
            </p:blipFill>
            <p:spPr>
              <a:xfrm>
                <a:off x="5919417" y="4075588"/>
                <a:ext cx="1389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80" name="Ink 79">
                <a:extLst>
                  <a:ext uri="{FF2B5EF4-FFF2-40B4-BE49-F238E27FC236}">
                    <a16:creationId xmlns:a16="http://schemas.microsoft.com/office/drawing/2014/main" id="{03C62FEC-7943-49A5-B646-0138425A358E}"/>
                  </a:ext>
                </a:extLst>
              </p14:cNvPr>
              <p14:cNvContentPartPr/>
              <p14:nvPr/>
            </p14:nvContentPartPr>
            <p14:xfrm>
              <a:off x="6054417" y="4065148"/>
              <a:ext cx="59760" cy="318240"/>
            </p14:xfrm>
          </p:contentPart>
        </mc:Choice>
        <mc:Fallback>
          <p:pic>
            <p:nvPicPr>
              <p:cNvPr id="80" name="Ink 79">
                <a:extLst>
                  <a:ext uri="{FF2B5EF4-FFF2-40B4-BE49-F238E27FC236}">
                    <a16:creationId xmlns:a16="http://schemas.microsoft.com/office/drawing/2014/main" id="{03C62FEC-7943-49A5-B646-0138425A358E}"/>
                  </a:ext>
                </a:extLst>
              </p:cNvPr>
              <p:cNvPicPr/>
              <p:nvPr/>
            </p:nvPicPr>
            <p:blipFill>
              <a:blip r:embed="rId217"/>
              <a:stretch>
                <a:fillRect/>
              </a:stretch>
            </p:blipFill>
            <p:spPr>
              <a:xfrm>
                <a:off x="6036777" y="4047508"/>
                <a:ext cx="9540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81" name="Ink 80">
                <a:extLst>
                  <a:ext uri="{FF2B5EF4-FFF2-40B4-BE49-F238E27FC236}">
                    <a16:creationId xmlns:a16="http://schemas.microsoft.com/office/drawing/2014/main" id="{95EB27F6-AB82-4DAF-B9A5-E437D0CD6307}"/>
                  </a:ext>
                </a:extLst>
              </p14:cNvPr>
              <p14:cNvContentPartPr/>
              <p14:nvPr/>
            </p14:nvContentPartPr>
            <p14:xfrm>
              <a:off x="6196977" y="4267108"/>
              <a:ext cx="371880" cy="230760"/>
            </p14:xfrm>
          </p:contentPart>
        </mc:Choice>
        <mc:Fallback>
          <p:pic>
            <p:nvPicPr>
              <p:cNvPr id="81" name="Ink 80">
                <a:extLst>
                  <a:ext uri="{FF2B5EF4-FFF2-40B4-BE49-F238E27FC236}">
                    <a16:creationId xmlns:a16="http://schemas.microsoft.com/office/drawing/2014/main" id="{95EB27F6-AB82-4DAF-B9A5-E437D0CD6307}"/>
                  </a:ext>
                </a:extLst>
              </p:cNvPr>
              <p:cNvPicPr/>
              <p:nvPr/>
            </p:nvPicPr>
            <p:blipFill>
              <a:blip r:embed="rId219"/>
              <a:stretch>
                <a:fillRect/>
              </a:stretch>
            </p:blipFill>
            <p:spPr>
              <a:xfrm>
                <a:off x="6179337" y="4249108"/>
                <a:ext cx="40752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89" name="Ink 88">
                <a:extLst>
                  <a:ext uri="{FF2B5EF4-FFF2-40B4-BE49-F238E27FC236}">
                    <a16:creationId xmlns:a16="http://schemas.microsoft.com/office/drawing/2014/main" id="{62A8B017-2B83-428C-9F60-C7C99D6AEAD8}"/>
                  </a:ext>
                </a:extLst>
              </p14:cNvPr>
              <p14:cNvContentPartPr/>
              <p14:nvPr/>
            </p14:nvContentPartPr>
            <p14:xfrm>
              <a:off x="5963697" y="4717108"/>
              <a:ext cx="459360" cy="266400"/>
            </p14:xfrm>
          </p:contentPart>
        </mc:Choice>
        <mc:Fallback>
          <p:pic>
            <p:nvPicPr>
              <p:cNvPr id="89" name="Ink 88">
                <a:extLst>
                  <a:ext uri="{FF2B5EF4-FFF2-40B4-BE49-F238E27FC236}">
                    <a16:creationId xmlns:a16="http://schemas.microsoft.com/office/drawing/2014/main" id="{62A8B017-2B83-428C-9F60-C7C99D6AEAD8}"/>
                  </a:ext>
                </a:extLst>
              </p:cNvPr>
              <p:cNvPicPr/>
              <p:nvPr/>
            </p:nvPicPr>
            <p:blipFill>
              <a:blip r:embed="rId221"/>
              <a:stretch>
                <a:fillRect/>
              </a:stretch>
            </p:blipFill>
            <p:spPr>
              <a:xfrm>
                <a:off x="5945697" y="4699468"/>
                <a:ext cx="49500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90" name="Ink 89">
                <a:extLst>
                  <a:ext uri="{FF2B5EF4-FFF2-40B4-BE49-F238E27FC236}">
                    <a16:creationId xmlns:a16="http://schemas.microsoft.com/office/drawing/2014/main" id="{F9125318-64A9-4F11-A240-1CE65BE999DA}"/>
                  </a:ext>
                </a:extLst>
              </p14:cNvPr>
              <p14:cNvContentPartPr/>
              <p14:nvPr/>
            </p14:nvContentPartPr>
            <p14:xfrm>
              <a:off x="6263217" y="4833388"/>
              <a:ext cx="192600" cy="308520"/>
            </p14:xfrm>
          </p:contentPart>
        </mc:Choice>
        <mc:Fallback>
          <p:pic>
            <p:nvPicPr>
              <p:cNvPr id="90" name="Ink 89">
                <a:extLst>
                  <a:ext uri="{FF2B5EF4-FFF2-40B4-BE49-F238E27FC236}">
                    <a16:creationId xmlns:a16="http://schemas.microsoft.com/office/drawing/2014/main" id="{F9125318-64A9-4F11-A240-1CE65BE999DA}"/>
                  </a:ext>
                </a:extLst>
              </p:cNvPr>
              <p:cNvPicPr/>
              <p:nvPr/>
            </p:nvPicPr>
            <p:blipFill>
              <a:blip r:embed="rId223"/>
              <a:stretch>
                <a:fillRect/>
              </a:stretch>
            </p:blipFill>
            <p:spPr>
              <a:xfrm>
                <a:off x="6245577" y="4815748"/>
                <a:ext cx="22824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92" name="Ink 91">
                <a:extLst>
                  <a:ext uri="{FF2B5EF4-FFF2-40B4-BE49-F238E27FC236}">
                    <a16:creationId xmlns:a16="http://schemas.microsoft.com/office/drawing/2014/main" id="{81CA479E-FE35-411C-93B7-14EA00539C25}"/>
                  </a:ext>
                </a:extLst>
              </p14:cNvPr>
              <p14:cNvContentPartPr/>
              <p14:nvPr/>
            </p14:nvContentPartPr>
            <p14:xfrm>
              <a:off x="6706737" y="4799548"/>
              <a:ext cx="211320" cy="273600"/>
            </p14:xfrm>
          </p:contentPart>
        </mc:Choice>
        <mc:Fallback>
          <p:pic>
            <p:nvPicPr>
              <p:cNvPr id="92" name="Ink 91">
                <a:extLst>
                  <a:ext uri="{FF2B5EF4-FFF2-40B4-BE49-F238E27FC236}">
                    <a16:creationId xmlns:a16="http://schemas.microsoft.com/office/drawing/2014/main" id="{81CA479E-FE35-411C-93B7-14EA00539C25}"/>
                  </a:ext>
                </a:extLst>
              </p:cNvPr>
              <p:cNvPicPr/>
              <p:nvPr/>
            </p:nvPicPr>
            <p:blipFill>
              <a:blip r:embed="rId225"/>
              <a:stretch>
                <a:fillRect/>
              </a:stretch>
            </p:blipFill>
            <p:spPr>
              <a:xfrm>
                <a:off x="6688737" y="4781548"/>
                <a:ext cx="2469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93" name="Ink 92">
                <a:extLst>
                  <a:ext uri="{FF2B5EF4-FFF2-40B4-BE49-F238E27FC236}">
                    <a16:creationId xmlns:a16="http://schemas.microsoft.com/office/drawing/2014/main" id="{D8861D44-DCC9-4BDE-BCFB-D9E75F47A871}"/>
                  </a:ext>
                </a:extLst>
              </p14:cNvPr>
              <p14:cNvContentPartPr/>
              <p14:nvPr/>
            </p14:nvContentPartPr>
            <p14:xfrm>
              <a:off x="7029297" y="4859308"/>
              <a:ext cx="143640" cy="190440"/>
            </p14:xfrm>
          </p:contentPart>
        </mc:Choice>
        <mc:Fallback>
          <p:pic>
            <p:nvPicPr>
              <p:cNvPr id="93" name="Ink 92">
                <a:extLst>
                  <a:ext uri="{FF2B5EF4-FFF2-40B4-BE49-F238E27FC236}">
                    <a16:creationId xmlns:a16="http://schemas.microsoft.com/office/drawing/2014/main" id="{D8861D44-DCC9-4BDE-BCFB-D9E75F47A871}"/>
                  </a:ext>
                </a:extLst>
              </p:cNvPr>
              <p:cNvPicPr/>
              <p:nvPr/>
            </p:nvPicPr>
            <p:blipFill>
              <a:blip r:embed="rId227"/>
              <a:stretch>
                <a:fillRect/>
              </a:stretch>
            </p:blipFill>
            <p:spPr>
              <a:xfrm>
                <a:off x="7011297" y="4841668"/>
                <a:ext cx="179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94" name="Ink 93">
                <a:extLst>
                  <a:ext uri="{FF2B5EF4-FFF2-40B4-BE49-F238E27FC236}">
                    <a16:creationId xmlns:a16="http://schemas.microsoft.com/office/drawing/2014/main" id="{A150CDA3-0B28-475A-9F8C-27CF8E32766E}"/>
                  </a:ext>
                </a:extLst>
              </p14:cNvPr>
              <p14:cNvContentPartPr/>
              <p14:nvPr/>
            </p14:nvContentPartPr>
            <p14:xfrm>
              <a:off x="7325937" y="4794508"/>
              <a:ext cx="197280" cy="225720"/>
            </p14:xfrm>
          </p:contentPart>
        </mc:Choice>
        <mc:Fallback>
          <p:pic>
            <p:nvPicPr>
              <p:cNvPr id="94" name="Ink 93">
                <a:extLst>
                  <a:ext uri="{FF2B5EF4-FFF2-40B4-BE49-F238E27FC236}">
                    <a16:creationId xmlns:a16="http://schemas.microsoft.com/office/drawing/2014/main" id="{A150CDA3-0B28-475A-9F8C-27CF8E32766E}"/>
                  </a:ext>
                </a:extLst>
              </p:cNvPr>
              <p:cNvPicPr/>
              <p:nvPr/>
            </p:nvPicPr>
            <p:blipFill>
              <a:blip r:embed="rId229"/>
              <a:stretch>
                <a:fillRect/>
              </a:stretch>
            </p:blipFill>
            <p:spPr>
              <a:xfrm>
                <a:off x="7308297" y="4776508"/>
                <a:ext cx="23292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95" name="Ink 94">
                <a:extLst>
                  <a:ext uri="{FF2B5EF4-FFF2-40B4-BE49-F238E27FC236}">
                    <a16:creationId xmlns:a16="http://schemas.microsoft.com/office/drawing/2014/main" id="{9202AD19-988F-4DD1-A871-6C5CD2C3F07F}"/>
                  </a:ext>
                </a:extLst>
              </p14:cNvPr>
              <p14:cNvContentPartPr/>
              <p14:nvPr/>
            </p14:nvContentPartPr>
            <p14:xfrm>
              <a:off x="7365897" y="4743748"/>
              <a:ext cx="185760" cy="46080"/>
            </p14:xfrm>
          </p:contentPart>
        </mc:Choice>
        <mc:Fallback>
          <p:pic>
            <p:nvPicPr>
              <p:cNvPr id="95" name="Ink 94">
                <a:extLst>
                  <a:ext uri="{FF2B5EF4-FFF2-40B4-BE49-F238E27FC236}">
                    <a16:creationId xmlns:a16="http://schemas.microsoft.com/office/drawing/2014/main" id="{9202AD19-988F-4DD1-A871-6C5CD2C3F07F}"/>
                  </a:ext>
                </a:extLst>
              </p:cNvPr>
              <p:cNvPicPr/>
              <p:nvPr/>
            </p:nvPicPr>
            <p:blipFill>
              <a:blip r:embed="rId231"/>
              <a:stretch>
                <a:fillRect/>
              </a:stretch>
            </p:blipFill>
            <p:spPr>
              <a:xfrm>
                <a:off x="7347897" y="4726108"/>
                <a:ext cx="221400" cy="81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96" name="Ink 95">
                <a:extLst>
                  <a:ext uri="{FF2B5EF4-FFF2-40B4-BE49-F238E27FC236}">
                    <a16:creationId xmlns:a16="http://schemas.microsoft.com/office/drawing/2014/main" id="{DBBB328F-4CA0-4D1A-A863-E10998F3C401}"/>
                  </a:ext>
                </a:extLst>
              </p14:cNvPr>
              <p14:cNvContentPartPr/>
              <p14:nvPr/>
            </p14:nvContentPartPr>
            <p14:xfrm>
              <a:off x="7699977" y="4756348"/>
              <a:ext cx="33120" cy="326520"/>
            </p14:xfrm>
          </p:contentPart>
        </mc:Choice>
        <mc:Fallback>
          <p:pic>
            <p:nvPicPr>
              <p:cNvPr id="96" name="Ink 95">
                <a:extLst>
                  <a:ext uri="{FF2B5EF4-FFF2-40B4-BE49-F238E27FC236}">
                    <a16:creationId xmlns:a16="http://schemas.microsoft.com/office/drawing/2014/main" id="{DBBB328F-4CA0-4D1A-A863-E10998F3C401}"/>
                  </a:ext>
                </a:extLst>
              </p:cNvPr>
              <p:cNvPicPr/>
              <p:nvPr/>
            </p:nvPicPr>
            <p:blipFill>
              <a:blip r:embed="rId233"/>
              <a:stretch>
                <a:fillRect/>
              </a:stretch>
            </p:blipFill>
            <p:spPr>
              <a:xfrm>
                <a:off x="7681977" y="4738708"/>
                <a:ext cx="68760" cy="36216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8" name="Ink 147">
                <a:extLst>
                  <a:ext uri="{FF2B5EF4-FFF2-40B4-BE49-F238E27FC236}">
                    <a16:creationId xmlns:a16="http://schemas.microsoft.com/office/drawing/2014/main" id="{816BC96B-1425-49DA-96A2-4A94FBAB545D}"/>
                  </a:ext>
                </a:extLst>
              </p14:cNvPr>
              <p14:cNvContentPartPr/>
              <p14:nvPr/>
            </p14:nvContentPartPr>
            <p14:xfrm>
              <a:off x="5946057" y="5556628"/>
              <a:ext cx="430920" cy="6480"/>
            </p14:xfrm>
          </p:contentPart>
        </mc:Choice>
        <mc:Fallback>
          <p:pic>
            <p:nvPicPr>
              <p:cNvPr id="148" name="Ink 147">
                <a:extLst>
                  <a:ext uri="{FF2B5EF4-FFF2-40B4-BE49-F238E27FC236}">
                    <a16:creationId xmlns:a16="http://schemas.microsoft.com/office/drawing/2014/main" id="{816BC96B-1425-49DA-96A2-4A94FBAB545D}"/>
                  </a:ext>
                </a:extLst>
              </p:cNvPr>
              <p:cNvPicPr/>
              <p:nvPr/>
            </p:nvPicPr>
            <p:blipFill>
              <a:blip r:embed="rId235"/>
              <a:stretch>
                <a:fillRect/>
              </a:stretch>
            </p:blipFill>
            <p:spPr>
              <a:xfrm>
                <a:off x="5928057" y="5538628"/>
                <a:ext cx="4665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9" name="Ink 148">
                <a:extLst>
                  <a:ext uri="{FF2B5EF4-FFF2-40B4-BE49-F238E27FC236}">
                    <a16:creationId xmlns:a16="http://schemas.microsoft.com/office/drawing/2014/main" id="{F256BE4B-7374-4087-930D-0DA40C91A1B0}"/>
                  </a:ext>
                </a:extLst>
              </p14:cNvPr>
              <p14:cNvContentPartPr/>
              <p14:nvPr/>
            </p14:nvContentPartPr>
            <p14:xfrm>
              <a:off x="6133617" y="5481388"/>
              <a:ext cx="333720" cy="311400"/>
            </p14:xfrm>
          </p:contentPart>
        </mc:Choice>
        <mc:Fallback>
          <p:pic>
            <p:nvPicPr>
              <p:cNvPr id="149" name="Ink 148">
                <a:extLst>
                  <a:ext uri="{FF2B5EF4-FFF2-40B4-BE49-F238E27FC236}">
                    <a16:creationId xmlns:a16="http://schemas.microsoft.com/office/drawing/2014/main" id="{F256BE4B-7374-4087-930D-0DA40C91A1B0}"/>
                  </a:ext>
                </a:extLst>
              </p:cNvPr>
              <p:cNvPicPr/>
              <p:nvPr/>
            </p:nvPicPr>
            <p:blipFill>
              <a:blip r:embed="rId237"/>
              <a:stretch>
                <a:fillRect/>
              </a:stretch>
            </p:blipFill>
            <p:spPr>
              <a:xfrm>
                <a:off x="6115617" y="5463748"/>
                <a:ext cx="36936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1" name="Ink 150">
                <a:extLst>
                  <a:ext uri="{FF2B5EF4-FFF2-40B4-BE49-F238E27FC236}">
                    <a16:creationId xmlns:a16="http://schemas.microsoft.com/office/drawing/2014/main" id="{FF3EEDDC-8023-4620-8260-CD5490986598}"/>
                  </a:ext>
                </a:extLst>
              </p14:cNvPr>
              <p14:cNvContentPartPr/>
              <p14:nvPr/>
            </p14:nvContentPartPr>
            <p14:xfrm>
              <a:off x="6843897" y="5436748"/>
              <a:ext cx="160920" cy="299880"/>
            </p14:xfrm>
          </p:contentPart>
        </mc:Choice>
        <mc:Fallback>
          <p:pic>
            <p:nvPicPr>
              <p:cNvPr id="151" name="Ink 150">
                <a:extLst>
                  <a:ext uri="{FF2B5EF4-FFF2-40B4-BE49-F238E27FC236}">
                    <a16:creationId xmlns:a16="http://schemas.microsoft.com/office/drawing/2014/main" id="{FF3EEDDC-8023-4620-8260-CD5490986598}"/>
                  </a:ext>
                </a:extLst>
              </p:cNvPr>
              <p:cNvPicPr/>
              <p:nvPr/>
            </p:nvPicPr>
            <p:blipFill>
              <a:blip r:embed="rId239"/>
              <a:stretch>
                <a:fillRect/>
              </a:stretch>
            </p:blipFill>
            <p:spPr>
              <a:xfrm>
                <a:off x="6826257" y="5419108"/>
                <a:ext cx="1965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2" name="Ink 151">
                <a:extLst>
                  <a:ext uri="{FF2B5EF4-FFF2-40B4-BE49-F238E27FC236}">
                    <a16:creationId xmlns:a16="http://schemas.microsoft.com/office/drawing/2014/main" id="{6A433252-05D9-404D-BD4F-3FEC1375B26B}"/>
                  </a:ext>
                </a:extLst>
              </p14:cNvPr>
              <p14:cNvContentPartPr/>
              <p14:nvPr/>
            </p14:nvContentPartPr>
            <p14:xfrm>
              <a:off x="6753897" y="5445388"/>
              <a:ext cx="208440" cy="352080"/>
            </p14:xfrm>
          </p:contentPart>
        </mc:Choice>
        <mc:Fallback>
          <p:pic>
            <p:nvPicPr>
              <p:cNvPr id="152" name="Ink 151">
                <a:extLst>
                  <a:ext uri="{FF2B5EF4-FFF2-40B4-BE49-F238E27FC236}">
                    <a16:creationId xmlns:a16="http://schemas.microsoft.com/office/drawing/2014/main" id="{6A433252-05D9-404D-BD4F-3FEC1375B26B}"/>
                  </a:ext>
                </a:extLst>
              </p:cNvPr>
              <p:cNvPicPr/>
              <p:nvPr/>
            </p:nvPicPr>
            <p:blipFill>
              <a:blip r:embed="rId241"/>
              <a:stretch>
                <a:fillRect/>
              </a:stretch>
            </p:blipFill>
            <p:spPr>
              <a:xfrm>
                <a:off x="6735897" y="5427748"/>
                <a:ext cx="24408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3" name="Ink 152">
                <a:extLst>
                  <a:ext uri="{FF2B5EF4-FFF2-40B4-BE49-F238E27FC236}">
                    <a16:creationId xmlns:a16="http://schemas.microsoft.com/office/drawing/2014/main" id="{78721A68-EF23-470B-8314-F234EAEE9BDE}"/>
                  </a:ext>
                </a:extLst>
              </p14:cNvPr>
              <p14:cNvContentPartPr/>
              <p14:nvPr/>
            </p14:nvContentPartPr>
            <p14:xfrm>
              <a:off x="7082577" y="5509108"/>
              <a:ext cx="176760" cy="325080"/>
            </p14:xfrm>
          </p:contentPart>
        </mc:Choice>
        <mc:Fallback>
          <p:pic>
            <p:nvPicPr>
              <p:cNvPr id="153" name="Ink 152">
                <a:extLst>
                  <a:ext uri="{FF2B5EF4-FFF2-40B4-BE49-F238E27FC236}">
                    <a16:creationId xmlns:a16="http://schemas.microsoft.com/office/drawing/2014/main" id="{78721A68-EF23-470B-8314-F234EAEE9BDE}"/>
                  </a:ext>
                </a:extLst>
              </p:cNvPr>
              <p:cNvPicPr/>
              <p:nvPr/>
            </p:nvPicPr>
            <p:blipFill>
              <a:blip r:embed="rId243"/>
              <a:stretch>
                <a:fillRect/>
              </a:stretch>
            </p:blipFill>
            <p:spPr>
              <a:xfrm>
                <a:off x="7064577" y="5491468"/>
                <a:ext cx="2124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4" name="Ink 153">
                <a:extLst>
                  <a:ext uri="{FF2B5EF4-FFF2-40B4-BE49-F238E27FC236}">
                    <a16:creationId xmlns:a16="http://schemas.microsoft.com/office/drawing/2014/main" id="{0D7B6C1C-7B9B-42B0-8873-6050CAF5A942}"/>
                  </a:ext>
                </a:extLst>
              </p14:cNvPr>
              <p14:cNvContentPartPr/>
              <p14:nvPr/>
            </p14:nvContentPartPr>
            <p14:xfrm>
              <a:off x="7267977" y="5580028"/>
              <a:ext cx="253440" cy="141840"/>
            </p14:xfrm>
          </p:contentPart>
        </mc:Choice>
        <mc:Fallback>
          <p:pic>
            <p:nvPicPr>
              <p:cNvPr id="154" name="Ink 153">
                <a:extLst>
                  <a:ext uri="{FF2B5EF4-FFF2-40B4-BE49-F238E27FC236}">
                    <a16:creationId xmlns:a16="http://schemas.microsoft.com/office/drawing/2014/main" id="{0D7B6C1C-7B9B-42B0-8873-6050CAF5A942}"/>
                  </a:ext>
                </a:extLst>
              </p:cNvPr>
              <p:cNvPicPr/>
              <p:nvPr/>
            </p:nvPicPr>
            <p:blipFill>
              <a:blip r:embed="rId245"/>
              <a:stretch>
                <a:fillRect/>
              </a:stretch>
            </p:blipFill>
            <p:spPr>
              <a:xfrm>
                <a:off x="7249977" y="5562388"/>
                <a:ext cx="2890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5" name="Ink 154">
                <a:extLst>
                  <a:ext uri="{FF2B5EF4-FFF2-40B4-BE49-F238E27FC236}">
                    <a16:creationId xmlns:a16="http://schemas.microsoft.com/office/drawing/2014/main" id="{ED19D958-82E4-40A4-A4C6-6DAC2AEC8B15}"/>
                  </a:ext>
                </a:extLst>
              </p14:cNvPr>
              <p14:cNvContentPartPr/>
              <p14:nvPr/>
            </p14:nvContentPartPr>
            <p14:xfrm>
              <a:off x="7491897" y="5555548"/>
              <a:ext cx="170280" cy="191880"/>
            </p14:xfrm>
          </p:contentPart>
        </mc:Choice>
        <mc:Fallback>
          <p:pic>
            <p:nvPicPr>
              <p:cNvPr id="155" name="Ink 154">
                <a:extLst>
                  <a:ext uri="{FF2B5EF4-FFF2-40B4-BE49-F238E27FC236}">
                    <a16:creationId xmlns:a16="http://schemas.microsoft.com/office/drawing/2014/main" id="{ED19D958-82E4-40A4-A4C6-6DAC2AEC8B15}"/>
                  </a:ext>
                </a:extLst>
              </p:cNvPr>
              <p:cNvPicPr/>
              <p:nvPr/>
            </p:nvPicPr>
            <p:blipFill>
              <a:blip r:embed="rId247"/>
              <a:stretch>
                <a:fillRect/>
              </a:stretch>
            </p:blipFill>
            <p:spPr>
              <a:xfrm>
                <a:off x="7474257" y="5537908"/>
                <a:ext cx="2059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6" name="Ink 155">
                <a:extLst>
                  <a:ext uri="{FF2B5EF4-FFF2-40B4-BE49-F238E27FC236}">
                    <a16:creationId xmlns:a16="http://schemas.microsoft.com/office/drawing/2014/main" id="{2EE6E6E6-3368-4EED-ADF1-CB8B27A1B612}"/>
                  </a:ext>
                </a:extLst>
              </p14:cNvPr>
              <p14:cNvContentPartPr/>
              <p14:nvPr/>
            </p14:nvContentPartPr>
            <p14:xfrm>
              <a:off x="7705017" y="5495788"/>
              <a:ext cx="41400" cy="226080"/>
            </p14:xfrm>
          </p:contentPart>
        </mc:Choice>
        <mc:Fallback>
          <p:pic>
            <p:nvPicPr>
              <p:cNvPr id="156" name="Ink 155">
                <a:extLst>
                  <a:ext uri="{FF2B5EF4-FFF2-40B4-BE49-F238E27FC236}">
                    <a16:creationId xmlns:a16="http://schemas.microsoft.com/office/drawing/2014/main" id="{2EE6E6E6-3368-4EED-ADF1-CB8B27A1B612}"/>
                  </a:ext>
                </a:extLst>
              </p:cNvPr>
              <p:cNvPicPr/>
              <p:nvPr/>
            </p:nvPicPr>
            <p:blipFill>
              <a:blip r:embed="rId249"/>
              <a:stretch>
                <a:fillRect/>
              </a:stretch>
            </p:blipFill>
            <p:spPr>
              <a:xfrm>
                <a:off x="7687377" y="5478148"/>
                <a:ext cx="770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57" name="Ink 156">
                <a:extLst>
                  <a:ext uri="{FF2B5EF4-FFF2-40B4-BE49-F238E27FC236}">
                    <a16:creationId xmlns:a16="http://schemas.microsoft.com/office/drawing/2014/main" id="{7A77F47F-2523-4D9C-A75C-2CF9BB15DE56}"/>
                  </a:ext>
                </a:extLst>
              </p14:cNvPr>
              <p14:cNvContentPartPr/>
              <p14:nvPr/>
            </p14:nvContentPartPr>
            <p14:xfrm>
              <a:off x="7778097" y="5369788"/>
              <a:ext cx="218880" cy="362520"/>
            </p14:xfrm>
          </p:contentPart>
        </mc:Choice>
        <mc:Fallback>
          <p:pic>
            <p:nvPicPr>
              <p:cNvPr id="157" name="Ink 156">
                <a:extLst>
                  <a:ext uri="{FF2B5EF4-FFF2-40B4-BE49-F238E27FC236}">
                    <a16:creationId xmlns:a16="http://schemas.microsoft.com/office/drawing/2014/main" id="{7A77F47F-2523-4D9C-A75C-2CF9BB15DE56}"/>
                  </a:ext>
                </a:extLst>
              </p:cNvPr>
              <p:cNvPicPr/>
              <p:nvPr/>
            </p:nvPicPr>
            <p:blipFill>
              <a:blip r:embed="rId251"/>
              <a:stretch>
                <a:fillRect/>
              </a:stretch>
            </p:blipFill>
            <p:spPr>
              <a:xfrm>
                <a:off x="7760097" y="5351788"/>
                <a:ext cx="25452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58" name="Ink 157">
                <a:extLst>
                  <a:ext uri="{FF2B5EF4-FFF2-40B4-BE49-F238E27FC236}">
                    <a16:creationId xmlns:a16="http://schemas.microsoft.com/office/drawing/2014/main" id="{E318288F-2433-41C0-8900-79D188274760}"/>
                  </a:ext>
                </a:extLst>
              </p14:cNvPr>
              <p14:cNvContentPartPr/>
              <p14:nvPr/>
            </p14:nvContentPartPr>
            <p14:xfrm>
              <a:off x="8034057" y="5526388"/>
              <a:ext cx="65160" cy="182880"/>
            </p14:xfrm>
          </p:contentPart>
        </mc:Choice>
        <mc:Fallback>
          <p:pic>
            <p:nvPicPr>
              <p:cNvPr id="158" name="Ink 157">
                <a:extLst>
                  <a:ext uri="{FF2B5EF4-FFF2-40B4-BE49-F238E27FC236}">
                    <a16:creationId xmlns:a16="http://schemas.microsoft.com/office/drawing/2014/main" id="{E318288F-2433-41C0-8900-79D188274760}"/>
                  </a:ext>
                </a:extLst>
              </p:cNvPr>
              <p:cNvPicPr/>
              <p:nvPr/>
            </p:nvPicPr>
            <p:blipFill>
              <a:blip r:embed="rId253"/>
              <a:stretch>
                <a:fillRect/>
              </a:stretch>
            </p:blipFill>
            <p:spPr>
              <a:xfrm>
                <a:off x="8016057" y="5508748"/>
                <a:ext cx="10080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59" name="Ink 158">
                <a:extLst>
                  <a:ext uri="{FF2B5EF4-FFF2-40B4-BE49-F238E27FC236}">
                    <a16:creationId xmlns:a16="http://schemas.microsoft.com/office/drawing/2014/main" id="{6D9757A9-6F0F-437B-ACB6-5CAC1C7452CA}"/>
                  </a:ext>
                </a:extLst>
              </p14:cNvPr>
              <p14:cNvContentPartPr/>
              <p14:nvPr/>
            </p14:nvContentPartPr>
            <p14:xfrm>
              <a:off x="8157537" y="5573908"/>
              <a:ext cx="202320" cy="144720"/>
            </p14:xfrm>
          </p:contentPart>
        </mc:Choice>
        <mc:Fallback>
          <p:pic>
            <p:nvPicPr>
              <p:cNvPr id="159" name="Ink 158">
                <a:extLst>
                  <a:ext uri="{FF2B5EF4-FFF2-40B4-BE49-F238E27FC236}">
                    <a16:creationId xmlns:a16="http://schemas.microsoft.com/office/drawing/2014/main" id="{6D9757A9-6F0F-437B-ACB6-5CAC1C7452CA}"/>
                  </a:ext>
                </a:extLst>
              </p:cNvPr>
              <p:cNvPicPr/>
              <p:nvPr/>
            </p:nvPicPr>
            <p:blipFill>
              <a:blip r:embed="rId255"/>
              <a:stretch>
                <a:fillRect/>
              </a:stretch>
            </p:blipFill>
            <p:spPr>
              <a:xfrm>
                <a:off x="8139897" y="5556268"/>
                <a:ext cx="23796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0" name="Ink 159">
                <a:extLst>
                  <a:ext uri="{FF2B5EF4-FFF2-40B4-BE49-F238E27FC236}">
                    <a16:creationId xmlns:a16="http://schemas.microsoft.com/office/drawing/2014/main" id="{4F7C9637-0B5E-4414-B1B5-FB505EC53E20}"/>
                  </a:ext>
                </a:extLst>
              </p14:cNvPr>
              <p14:cNvContentPartPr/>
              <p14:nvPr/>
            </p14:nvContentPartPr>
            <p14:xfrm>
              <a:off x="8366697" y="5270068"/>
              <a:ext cx="267840" cy="431640"/>
            </p14:xfrm>
          </p:contentPart>
        </mc:Choice>
        <mc:Fallback>
          <p:pic>
            <p:nvPicPr>
              <p:cNvPr id="160" name="Ink 159">
                <a:extLst>
                  <a:ext uri="{FF2B5EF4-FFF2-40B4-BE49-F238E27FC236}">
                    <a16:creationId xmlns:a16="http://schemas.microsoft.com/office/drawing/2014/main" id="{4F7C9637-0B5E-4414-B1B5-FB505EC53E20}"/>
                  </a:ext>
                </a:extLst>
              </p:cNvPr>
              <p:cNvPicPr/>
              <p:nvPr/>
            </p:nvPicPr>
            <p:blipFill>
              <a:blip r:embed="rId257"/>
              <a:stretch>
                <a:fillRect/>
              </a:stretch>
            </p:blipFill>
            <p:spPr>
              <a:xfrm>
                <a:off x="8349057" y="5252068"/>
                <a:ext cx="303480" cy="46728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1" name="Ink 160">
                <a:extLst>
                  <a:ext uri="{FF2B5EF4-FFF2-40B4-BE49-F238E27FC236}">
                    <a16:creationId xmlns:a16="http://schemas.microsoft.com/office/drawing/2014/main" id="{01FD2AE4-F8E8-462F-BC9E-875E87498FEB}"/>
                  </a:ext>
                </a:extLst>
              </p14:cNvPr>
              <p14:cNvContentPartPr/>
              <p14:nvPr/>
            </p14:nvContentPartPr>
            <p14:xfrm>
              <a:off x="8566137" y="5528188"/>
              <a:ext cx="144000" cy="74880"/>
            </p14:xfrm>
          </p:contentPart>
        </mc:Choice>
        <mc:Fallback>
          <p:pic>
            <p:nvPicPr>
              <p:cNvPr id="161" name="Ink 160">
                <a:extLst>
                  <a:ext uri="{FF2B5EF4-FFF2-40B4-BE49-F238E27FC236}">
                    <a16:creationId xmlns:a16="http://schemas.microsoft.com/office/drawing/2014/main" id="{01FD2AE4-F8E8-462F-BC9E-875E87498FEB}"/>
                  </a:ext>
                </a:extLst>
              </p:cNvPr>
              <p:cNvPicPr/>
              <p:nvPr/>
            </p:nvPicPr>
            <p:blipFill>
              <a:blip r:embed="rId259"/>
              <a:stretch>
                <a:fillRect/>
              </a:stretch>
            </p:blipFill>
            <p:spPr>
              <a:xfrm>
                <a:off x="8548137" y="5510548"/>
                <a:ext cx="1796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2" name="Ink 161">
                <a:extLst>
                  <a:ext uri="{FF2B5EF4-FFF2-40B4-BE49-F238E27FC236}">
                    <a16:creationId xmlns:a16="http://schemas.microsoft.com/office/drawing/2014/main" id="{A4B9C5D2-4240-4510-85C4-B1D2EDBE29F6}"/>
                  </a:ext>
                </a:extLst>
              </p14:cNvPr>
              <p14:cNvContentPartPr/>
              <p14:nvPr/>
            </p14:nvContentPartPr>
            <p14:xfrm>
              <a:off x="8744337" y="5454388"/>
              <a:ext cx="18000" cy="222480"/>
            </p14:xfrm>
          </p:contentPart>
        </mc:Choice>
        <mc:Fallback>
          <p:pic>
            <p:nvPicPr>
              <p:cNvPr id="162" name="Ink 161">
                <a:extLst>
                  <a:ext uri="{FF2B5EF4-FFF2-40B4-BE49-F238E27FC236}">
                    <a16:creationId xmlns:a16="http://schemas.microsoft.com/office/drawing/2014/main" id="{A4B9C5D2-4240-4510-85C4-B1D2EDBE29F6}"/>
                  </a:ext>
                </a:extLst>
              </p:cNvPr>
              <p:cNvPicPr/>
              <p:nvPr/>
            </p:nvPicPr>
            <p:blipFill>
              <a:blip r:embed="rId261"/>
              <a:stretch>
                <a:fillRect/>
              </a:stretch>
            </p:blipFill>
            <p:spPr>
              <a:xfrm>
                <a:off x="8726697" y="5436388"/>
                <a:ext cx="5364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63" name="Ink 162">
                <a:extLst>
                  <a:ext uri="{FF2B5EF4-FFF2-40B4-BE49-F238E27FC236}">
                    <a16:creationId xmlns:a16="http://schemas.microsoft.com/office/drawing/2014/main" id="{B3F553BF-458B-4E9F-B44B-25CB93C72D91}"/>
                  </a:ext>
                </a:extLst>
              </p14:cNvPr>
              <p14:cNvContentPartPr/>
              <p14:nvPr/>
            </p14:nvContentPartPr>
            <p14:xfrm>
              <a:off x="8804097" y="5506948"/>
              <a:ext cx="280440" cy="240480"/>
            </p14:xfrm>
          </p:contentPart>
        </mc:Choice>
        <mc:Fallback>
          <p:pic>
            <p:nvPicPr>
              <p:cNvPr id="163" name="Ink 162">
                <a:extLst>
                  <a:ext uri="{FF2B5EF4-FFF2-40B4-BE49-F238E27FC236}">
                    <a16:creationId xmlns:a16="http://schemas.microsoft.com/office/drawing/2014/main" id="{B3F553BF-458B-4E9F-B44B-25CB93C72D91}"/>
                  </a:ext>
                </a:extLst>
              </p:cNvPr>
              <p:cNvPicPr/>
              <p:nvPr/>
            </p:nvPicPr>
            <p:blipFill>
              <a:blip r:embed="rId263"/>
              <a:stretch>
                <a:fillRect/>
              </a:stretch>
            </p:blipFill>
            <p:spPr>
              <a:xfrm>
                <a:off x="8786097" y="5488948"/>
                <a:ext cx="3160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90" name="Ink 189">
                <a:extLst>
                  <a:ext uri="{FF2B5EF4-FFF2-40B4-BE49-F238E27FC236}">
                    <a16:creationId xmlns:a16="http://schemas.microsoft.com/office/drawing/2014/main" id="{6D9FCADB-EBDA-4562-8F06-A9059F8BAF42}"/>
                  </a:ext>
                </a:extLst>
              </p14:cNvPr>
              <p14:cNvContentPartPr/>
              <p14:nvPr/>
            </p14:nvContentPartPr>
            <p14:xfrm>
              <a:off x="4447737" y="5820508"/>
              <a:ext cx="281880" cy="234360"/>
            </p14:xfrm>
          </p:contentPart>
        </mc:Choice>
        <mc:Fallback>
          <p:pic>
            <p:nvPicPr>
              <p:cNvPr id="190" name="Ink 189">
                <a:extLst>
                  <a:ext uri="{FF2B5EF4-FFF2-40B4-BE49-F238E27FC236}">
                    <a16:creationId xmlns:a16="http://schemas.microsoft.com/office/drawing/2014/main" id="{6D9FCADB-EBDA-4562-8F06-A9059F8BAF42}"/>
                  </a:ext>
                </a:extLst>
              </p:cNvPr>
              <p:cNvPicPr/>
              <p:nvPr/>
            </p:nvPicPr>
            <p:blipFill>
              <a:blip r:embed="rId265"/>
              <a:stretch>
                <a:fillRect/>
              </a:stretch>
            </p:blipFill>
            <p:spPr>
              <a:xfrm>
                <a:off x="4430097" y="5802868"/>
                <a:ext cx="31752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91" name="Ink 190">
                <a:extLst>
                  <a:ext uri="{FF2B5EF4-FFF2-40B4-BE49-F238E27FC236}">
                    <a16:creationId xmlns:a16="http://schemas.microsoft.com/office/drawing/2014/main" id="{0EFA31AD-CF57-40BF-ABDB-9992C635B839}"/>
                  </a:ext>
                </a:extLst>
              </p14:cNvPr>
              <p14:cNvContentPartPr/>
              <p14:nvPr/>
            </p14:nvContentPartPr>
            <p14:xfrm>
              <a:off x="4812057" y="5869468"/>
              <a:ext cx="24840" cy="195840"/>
            </p14:xfrm>
          </p:contentPart>
        </mc:Choice>
        <mc:Fallback>
          <p:pic>
            <p:nvPicPr>
              <p:cNvPr id="191" name="Ink 190">
                <a:extLst>
                  <a:ext uri="{FF2B5EF4-FFF2-40B4-BE49-F238E27FC236}">
                    <a16:creationId xmlns:a16="http://schemas.microsoft.com/office/drawing/2014/main" id="{0EFA31AD-CF57-40BF-ABDB-9992C635B839}"/>
                  </a:ext>
                </a:extLst>
              </p:cNvPr>
              <p:cNvPicPr/>
              <p:nvPr/>
            </p:nvPicPr>
            <p:blipFill>
              <a:blip r:embed="rId267"/>
              <a:stretch>
                <a:fillRect/>
              </a:stretch>
            </p:blipFill>
            <p:spPr>
              <a:xfrm>
                <a:off x="4794417" y="5851828"/>
                <a:ext cx="604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92" name="Ink 191">
                <a:extLst>
                  <a:ext uri="{FF2B5EF4-FFF2-40B4-BE49-F238E27FC236}">
                    <a16:creationId xmlns:a16="http://schemas.microsoft.com/office/drawing/2014/main" id="{5C865B86-C920-4DCD-B9D8-96C2BB99A229}"/>
                  </a:ext>
                </a:extLst>
              </p14:cNvPr>
              <p14:cNvContentPartPr/>
              <p14:nvPr/>
            </p14:nvContentPartPr>
            <p14:xfrm>
              <a:off x="4819977" y="5844268"/>
              <a:ext cx="114120" cy="133200"/>
            </p14:xfrm>
          </p:contentPart>
        </mc:Choice>
        <mc:Fallback>
          <p:pic>
            <p:nvPicPr>
              <p:cNvPr id="192" name="Ink 191">
                <a:extLst>
                  <a:ext uri="{FF2B5EF4-FFF2-40B4-BE49-F238E27FC236}">
                    <a16:creationId xmlns:a16="http://schemas.microsoft.com/office/drawing/2014/main" id="{5C865B86-C920-4DCD-B9D8-96C2BB99A229}"/>
                  </a:ext>
                </a:extLst>
              </p:cNvPr>
              <p:cNvPicPr/>
              <p:nvPr/>
            </p:nvPicPr>
            <p:blipFill>
              <a:blip r:embed="rId269"/>
              <a:stretch>
                <a:fillRect/>
              </a:stretch>
            </p:blipFill>
            <p:spPr>
              <a:xfrm>
                <a:off x="4802337" y="5826628"/>
                <a:ext cx="149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93" name="Ink 192">
                <a:extLst>
                  <a:ext uri="{FF2B5EF4-FFF2-40B4-BE49-F238E27FC236}">
                    <a16:creationId xmlns:a16="http://schemas.microsoft.com/office/drawing/2014/main" id="{EF19CFC6-5941-4D8F-809A-9B9020CA6D45}"/>
                  </a:ext>
                </a:extLst>
              </p14:cNvPr>
              <p14:cNvContentPartPr/>
              <p14:nvPr/>
            </p14:nvContentPartPr>
            <p14:xfrm>
              <a:off x="5070537" y="5837428"/>
              <a:ext cx="228240" cy="195840"/>
            </p14:xfrm>
          </p:contentPart>
        </mc:Choice>
        <mc:Fallback>
          <p:pic>
            <p:nvPicPr>
              <p:cNvPr id="193" name="Ink 192">
                <a:extLst>
                  <a:ext uri="{FF2B5EF4-FFF2-40B4-BE49-F238E27FC236}">
                    <a16:creationId xmlns:a16="http://schemas.microsoft.com/office/drawing/2014/main" id="{EF19CFC6-5941-4D8F-809A-9B9020CA6D45}"/>
                  </a:ext>
                </a:extLst>
              </p:cNvPr>
              <p:cNvPicPr/>
              <p:nvPr/>
            </p:nvPicPr>
            <p:blipFill>
              <a:blip r:embed="rId271"/>
              <a:stretch>
                <a:fillRect/>
              </a:stretch>
            </p:blipFill>
            <p:spPr>
              <a:xfrm>
                <a:off x="5052537" y="5819428"/>
                <a:ext cx="2638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95" name="Ink 194">
                <a:extLst>
                  <a:ext uri="{FF2B5EF4-FFF2-40B4-BE49-F238E27FC236}">
                    <a16:creationId xmlns:a16="http://schemas.microsoft.com/office/drawing/2014/main" id="{95B73145-D52D-4622-80BC-0C5CA367F57A}"/>
                  </a:ext>
                </a:extLst>
              </p14:cNvPr>
              <p14:cNvContentPartPr/>
              <p14:nvPr/>
            </p14:nvContentPartPr>
            <p14:xfrm>
              <a:off x="4576977" y="6300028"/>
              <a:ext cx="214920" cy="245160"/>
            </p14:xfrm>
          </p:contentPart>
        </mc:Choice>
        <mc:Fallback>
          <p:pic>
            <p:nvPicPr>
              <p:cNvPr id="195" name="Ink 194">
                <a:extLst>
                  <a:ext uri="{FF2B5EF4-FFF2-40B4-BE49-F238E27FC236}">
                    <a16:creationId xmlns:a16="http://schemas.microsoft.com/office/drawing/2014/main" id="{95B73145-D52D-4622-80BC-0C5CA367F57A}"/>
                  </a:ext>
                </a:extLst>
              </p:cNvPr>
              <p:cNvPicPr/>
              <p:nvPr/>
            </p:nvPicPr>
            <p:blipFill>
              <a:blip r:embed="rId273"/>
              <a:stretch>
                <a:fillRect/>
              </a:stretch>
            </p:blipFill>
            <p:spPr>
              <a:xfrm>
                <a:off x="4559337" y="6282028"/>
                <a:ext cx="25056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96" name="Ink 195">
                <a:extLst>
                  <a:ext uri="{FF2B5EF4-FFF2-40B4-BE49-F238E27FC236}">
                    <a16:creationId xmlns:a16="http://schemas.microsoft.com/office/drawing/2014/main" id="{7FE446E2-13D1-4042-8AEA-400F94BAE1A9}"/>
                  </a:ext>
                </a:extLst>
              </p14:cNvPr>
              <p14:cNvContentPartPr/>
              <p14:nvPr/>
            </p14:nvContentPartPr>
            <p14:xfrm>
              <a:off x="4805217" y="6357628"/>
              <a:ext cx="197280" cy="211320"/>
            </p14:xfrm>
          </p:contentPart>
        </mc:Choice>
        <mc:Fallback>
          <p:pic>
            <p:nvPicPr>
              <p:cNvPr id="196" name="Ink 195">
                <a:extLst>
                  <a:ext uri="{FF2B5EF4-FFF2-40B4-BE49-F238E27FC236}">
                    <a16:creationId xmlns:a16="http://schemas.microsoft.com/office/drawing/2014/main" id="{7FE446E2-13D1-4042-8AEA-400F94BAE1A9}"/>
                  </a:ext>
                </a:extLst>
              </p:cNvPr>
              <p:cNvPicPr/>
              <p:nvPr/>
            </p:nvPicPr>
            <p:blipFill>
              <a:blip r:embed="rId275"/>
              <a:stretch>
                <a:fillRect/>
              </a:stretch>
            </p:blipFill>
            <p:spPr>
              <a:xfrm>
                <a:off x="4787217" y="6339628"/>
                <a:ext cx="2329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7" name="Ink 196">
                <a:extLst>
                  <a:ext uri="{FF2B5EF4-FFF2-40B4-BE49-F238E27FC236}">
                    <a16:creationId xmlns:a16="http://schemas.microsoft.com/office/drawing/2014/main" id="{6C73EE52-7E78-423C-9FBC-801FA36AB44C}"/>
                  </a:ext>
                </a:extLst>
              </p14:cNvPr>
              <p14:cNvContentPartPr/>
              <p14:nvPr/>
            </p14:nvContentPartPr>
            <p14:xfrm>
              <a:off x="4780737" y="6472108"/>
              <a:ext cx="296280" cy="25200"/>
            </p14:xfrm>
          </p:contentPart>
        </mc:Choice>
        <mc:Fallback>
          <p:pic>
            <p:nvPicPr>
              <p:cNvPr id="197" name="Ink 196">
                <a:extLst>
                  <a:ext uri="{FF2B5EF4-FFF2-40B4-BE49-F238E27FC236}">
                    <a16:creationId xmlns:a16="http://schemas.microsoft.com/office/drawing/2014/main" id="{6C73EE52-7E78-423C-9FBC-801FA36AB44C}"/>
                  </a:ext>
                </a:extLst>
              </p:cNvPr>
              <p:cNvPicPr/>
              <p:nvPr/>
            </p:nvPicPr>
            <p:blipFill>
              <a:blip r:embed="rId277"/>
              <a:stretch>
                <a:fillRect/>
              </a:stretch>
            </p:blipFill>
            <p:spPr>
              <a:xfrm>
                <a:off x="4762737" y="6454108"/>
                <a:ext cx="3319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8" name="Ink 197">
                <a:extLst>
                  <a:ext uri="{FF2B5EF4-FFF2-40B4-BE49-F238E27FC236}">
                    <a16:creationId xmlns:a16="http://schemas.microsoft.com/office/drawing/2014/main" id="{CEE3D73B-CCD2-4C29-9552-EDD25E9F93F0}"/>
                  </a:ext>
                </a:extLst>
              </p14:cNvPr>
              <p14:cNvContentPartPr/>
              <p14:nvPr/>
            </p14:nvContentPartPr>
            <p14:xfrm>
              <a:off x="5130297" y="6316228"/>
              <a:ext cx="222840" cy="240840"/>
            </p14:xfrm>
          </p:contentPart>
        </mc:Choice>
        <mc:Fallback>
          <p:pic>
            <p:nvPicPr>
              <p:cNvPr id="198" name="Ink 197">
                <a:extLst>
                  <a:ext uri="{FF2B5EF4-FFF2-40B4-BE49-F238E27FC236}">
                    <a16:creationId xmlns:a16="http://schemas.microsoft.com/office/drawing/2014/main" id="{CEE3D73B-CCD2-4C29-9552-EDD25E9F93F0}"/>
                  </a:ext>
                </a:extLst>
              </p:cNvPr>
              <p:cNvPicPr/>
              <p:nvPr/>
            </p:nvPicPr>
            <p:blipFill>
              <a:blip r:embed="rId279"/>
              <a:stretch>
                <a:fillRect/>
              </a:stretch>
            </p:blipFill>
            <p:spPr>
              <a:xfrm>
                <a:off x="5112657" y="6298588"/>
                <a:ext cx="2584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9" name="Ink 198">
                <a:extLst>
                  <a:ext uri="{FF2B5EF4-FFF2-40B4-BE49-F238E27FC236}">
                    <a16:creationId xmlns:a16="http://schemas.microsoft.com/office/drawing/2014/main" id="{A59CF260-85F2-473E-B4C3-5F4BDDEDEB18}"/>
                  </a:ext>
                </a:extLst>
              </p14:cNvPr>
              <p14:cNvContentPartPr/>
              <p14:nvPr/>
            </p14:nvContentPartPr>
            <p14:xfrm>
              <a:off x="5576337" y="6318748"/>
              <a:ext cx="235080" cy="271440"/>
            </p14:xfrm>
          </p:contentPart>
        </mc:Choice>
        <mc:Fallback>
          <p:pic>
            <p:nvPicPr>
              <p:cNvPr id="199" name="Ink 198">
                <a:extLst>
                  <a:ext uri="{FF2B5EF4-FFF2-40B4-BE49-F238E27FC236}">
                    <a16:creationId xmlns:a16="http://schemas.microsoft.com/office/drawing/2014/main" id="{A59CF260-85F2-473E-B4C3-5F4BDDEDEB18}"/>
                  </a:ext>
                </a:extLst>
              </p:cNvPr>
              <p:cNvPicPr/>
              <p:nvPr/>
            </p:nvPicPr>
            <p:blipFill>
              <a:blip r:embed="rId281"/>
              <a:stretch>
                <a:fillRect/>
              </a:stretch>
            </p:blipFill>
            <p:spPr>
              <a:xfrm>
                <a:off x="5558337" y="6301108"/>
                <a:ext cx="2707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0" name="Ink 199">
                <a:extLst>
                  <a:ext uri="{FF2B5EF4-FFF2-40B4-BE49-F238E27FC236}">
                    <a16:creationId xmlns:a16="http://schemas.microsoft.com/office/drawing/2014/main" id="{42B4CFA8-7C3F-434A-965F-F45EDF7DCDF6}"/>
                  </a:ext>
                </a:extLst>
              </p14:cNvPr>
              <p14:cNvContentPartPr/>
              <p14:nvPr/>
            </p14:nvContentPartPr>
            <p14:xfrm>
              <a:off x="5848497" y="6444748"/>
              <a:ext cx="74520" cy="136080"/>
            </p14:xfrm>
          </p:contentPart>
        </mc:Choice>
        <mc:Fallback>
          <p:pic>
            <p:nvPicPr>
              <p:cNvPr id="200" name="Ink 199">
                <a:extLst>
                  <a:ext uri="{FF2B5EF4-FFF2-40B4-BE49-F238E27FC236}">
                    <a16:creationId xmlns:a16="http://schemas.microsoft.com/office/drawing/2014/main" id="{42B4CFA8-7C3F-434A-965F-F45EDF7DCDF6}"/>
                  </a:ext>
                </a:extLst>
              </p:cNvPr>
              <p:cNvPicPr/>
              <p:nvPr/>
            </p:nvPicPr>
            <p:blipFill>
              <a:blip r:embed="rId283"/>
              <a:stretch>
                <a:fillRect/>
              </a:stretch>
            </p:blipFill>
            <p:spPr>
              <a:xfrm>
                <a:off x="5830857" y="6426748"/>
                <a:ext cx="1101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01" name="Ink 200">
                <a:extLst>
                  <a:ext uri="{FF2B5EF4-FFF2-40B4-BE49-F238E27FC236}">
                    <a16:creationId xmlns:a16="http://schemas.microsoft.com/office/drawing/2014/main" id="{1C15BB1C-A05F-450E-BF11-ED502040A180}"/>
                  </a:ext>
                </a:extLst>
              </p14:cNvPr>
              <p14:cNvContentPartPr/>
              <p14:nvPr/>
            </p14:nvContentPartPr>
            <p14:xfrm>
              <a:off x="6022737" y="6422428"/>
              <a:ext cx="253800" cy="228600"/>
            </p14:xfrm>
          </p:contentPart>
        </mc:Choice>
        <mc:Fallback>
          <p:pic>
            <p:nvPicPr>
              <p:cNvPr id="201" name="Ink 200">
                <a:extLst>
                  <a:ext uri="{FF2B5EF4-FFF2-40B4-BE49-F238E27FC236}">
                    <a16:creationId xmlns:a16="http://schemas.microsoft.com/office/drawing/2014/main" id="{1C15BB1C-A05F-450E-BF11-ED502040A180}"/>
                  </a:ext>
                </a:extLst>
              </p:cNvPr>
              <p:cNvPicPr/>
              <p:nvPr/>
            </p:nvPicPr>
            <p:blipFill>
              <a:blip r:embed="rId285"/>
              <a:stretch>
                <a:fillRect/>
              </a:stretch>
            </p:blipFill>
            <p:spPr>
              <a:xfrm>
                <a:off x="6005097" y="6404788"/>
                <a:ext cx="289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02" name="Ink 201">
                <a:extLst>
                  <a:ext uri="{FF2B5EF4-FFF2-40B4-BE49-F238E27FC236}">
                    <a16:creationId xmlns:a16="http://schemas.microsoft.com/office/drawing/2014/main" id="{E63772B4-9DE7-400D-8622-D11CFF165470}"/>
                  </a:ext>
                </a:extLst>
              </p14:cNvPr>
              <p14:cNvContentPartPr/>
              <p14:nvPr/>
            </p14:nvContentPartPr>
            <p14:xfrm>
              <a:off x="6446457" y="6449788"/>
              <a:ext cx="49680" cy="179280"/>
            </p14:xfrm>
          </p:contentPart>
        </mc:Choice>
        <mc:Fallback>
          <p:pic>
            <p:nvPicPr>
              <p:cNvPr id="202" name="Ink 201">
                <a:extLst>
                  <a:ext uri="{FF2B5EF4-FFF2-40B4-BE49-F238E27FC236}">
                    <a16:creationId xmlns:a16="http://schemas.microsoft.com/office/drawing/2014/main" id="{E63772B4-9DE7-400D-8622-D11CFF165470}"/>
                  </a:ext>
                </a:extLst>
              </p:cNvPr>
              <p:cNvPicPr/>
              <p:nvPr/>
            </p:nvPicPr>
            <p:blipFill>
              <a:blip r:embed="rId287"/>
              <a:stretch>
                <a:fillRect/>
              </a:stretch>
            </p:blipFill>
            <p:spPr>
              <a:xfrm>
                <a:off x="6428457" y="6432148"/>
                <a:ext cx="85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03" name="Ink 202">
                <a:extLst>
                  <a:ext uri="{FF2B5EF4-FFF2-40B4-BE49-F238E27FC236}">
                    <a16:creationId xmlns:a16="http://schemas.microsoft.com/office/drawing/2014/main" id="{6ED56017-0FFF-41FB-8DB7-A6A05DA2F5CE}"/>
                  </a:ext>
                </a:extLst>
              </p14:cNvPr>
              <p14:cNvContentPartPr/>
              <p14:nvPr/>
            </p14:nvContentPartPr>
            <p14:xfrm>
              <a:off x="6493617" y="6280948"/>
              <a:ext cx="42480" cy="74520"/>
            </p14:xfrm>
          </p:contentPart>
        </mc:Choice>
        <mc:Fallback>
          <p:pic>
            <p:nvPicPr>
              <p:cNvPr id="203" name="Ink 202">
                <a:extLst>
                  <a:ext uri="{FF2B5EF4-FFF2-40B4-BE49-F238E27FC236}">
                    <a16:creationId xmlns:a16="http://schemas.microsoft.com/office/drawing/2014/main" id="{6ED56017-0FFF-41FB-8DB7-A6A05DA2F5CE}"/>
                  </a:ext>
                </a:extLst>
              </p:cNvPr>
              <p:cNvPicPr/>
              <p:nvPr/>
            </p:nvPicPr>
            <p:blipFill>
              <a:blip r:embed="rId289"/>
              <a:stretch>
                <a:fillRect/>
              </a:stretch>
            </p:blipFill>
            <p:spPr>
              <a:xfrm>
                <a:off x="6475977" y="6262948"/>
                <a:ext cx="781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4" name="Ink 203">
                <a:extLst>
                  <a:ext uri="{FF2B5EF4-FFF2-40B4-BE49-F238E27FC236}">
                    <a16:creationId xmlns:a16="http://schemas.microsoft.com/office/drawing/2014/main" id="{CA3A84B2-F233-4149-B228-B0263AB6B131}"/>
                  </a:ext>
                </a:extLst>
              </p14:cNvPr>
              <p14:cNvContentPartPr/>
              <p14:nvPr/>
            </p14:nvContentPartPr>
            <p14:xfrm>
              <a:off x="6591897" y="6498748"/>
              <a:ext cx="128880" cy="113760"/>
            </p14:xfrm>
          </p:contentPart>
        </mc:Choice>
        <mc:Fallback>
          <p:pic>
            <p:nvPicPr>
              <p:cNvPr id="204" name="Ink 203">
                <a:extLst>
                  <a:ext uri="{FF2B5EF4-FFF2-40B4-BE49-F238E27FC236}">
                    <a16:creationId xmlns:a16="http://schemas.microsoft.com/office/drawing/2014/main" id="{CA3A84B2-F233-4149-B228-B0263AB6B131}"/>
                  </a:ext>
                </a:extLst>
              </p:cNvPr>
              <p:cNvPicPr/>
              <p:nvPr/>
            </p:nvPicPr>
            <p:blipFill>
              <a:blip r:embed="rId291"/>
              <a:stretch>
                <a:fillRect/>
              </a:stretch>
            </p:blipFill>
            <p:spPr>
              <a:xfrm>
                <a:off x="6574257" y="6481108"/>
                <a:ext cx="1645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5" name="Ink 204">
                <a:extLst>
                  <a:ext uri="{FF2B5EF4-FFF2-40B4-BE49-F238E27FC236}">
                    <a16:creationId xmlns:a16="http://schemas.microsoft.com/office/drawing/2014/main" id="{3EC50F31-E8E7-4028-AAA5-F3ADAE09517B}"/>
                  </a:ext>
                </a:extLst>
              </p14:cNvPr>
              <p14:cNvContentPartPr/>
              <p14:nvPr/>
            </p14:nvContentPartPr>
            <p14:xfrm>
              <a:off x="6797097" y="6320188"/>
              <a:ext cx="28800" cy="320400"/>
            </p14:xfrm>
          </p:contentPart>
        </mc:Choice>
        <mc:Fallback>
          <p:pic>
            <p:nvPicPr>
              <p:cNvPr id="205" name="Ink 204">
                <a:extLst>
                  <a:ext uri="{FF2B5EF4-FFF2-40B4-BE49-F238E27FC236}">
                    <a16:creationId xmlns:a16="http://schemas.microsoft.com/office/drawing/2014/main" id="{3EC50F31-E8E7-4028-AAA5-F3ADAE09517B}"/>
                  </a:ext>
                </a:extLst>
              </p:cNvPr>
              <p:cNvPicPr/>
              <p:nvPr/>
            </p:nvPicPr>
            <p:blipFill>
              <a:blip r:embed="rId293"/>
              <a:stretch>
                <a:fillRect/>
              </a:stretch>
            </p:blipFill>
            <p:spPr>
              <a:xfrm>
                <a:off x="6779457" y="6302548"/>
                <a:ext cx="64440" cy="3560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6" name="Ink 205">
                <a:extLst>
                  <a:ext uri="{FF2B5EF4-FFF2-40B4-BE49-F238E27FC236}">
                    <a16:creationId xmlns:a16="http://schemas.microsoft.com/office/drawing/2014/main" id="{CE693AA9-166D-4C24-A4DC-98EBB38EB1F2}"/>
                  </a:ext>
                </a:extLst>
              </p14:cNvPr>
              <p14:cNvContentPartPr/>
              <p14:nvPr/>
            </p14:nvContentPartPr>
            <p14:xfrm>
              <a:off x="6781257" y="6477868"/>
              <a:ext cx="568440" cy="119880"/>
            </p14:xfrm>
          </p:contentPart>
        </mc:Choice>
        <mc:Fallback>
          <p:pic>
            <p:nvPicPr>
              <p:cNvPr id="206" name="Ink 205">
                <a:extLst>
                  <a:ext uri="{FF2B5EF4-FFF2-40B4-BE49-F238E27FC236}">
                    <a16:creationId xmlns:a16="http://schemas.microsoft.com/office/drawing/2014/main" id="{CE693AA9-166D-4C24-A4DC-98EBB38EB1F2}"/>
                  </a:ext>
                </a:extLst>
              </p:cNvPr>
              <p:cNvPicPr/>
              <p:nvPr/>
            </p:nvPicPr>
            <p:blipFill>
              <a:blip r:embed="rId295"/>
              <a:stretch>
                <a:fillRect/>
              </a:stretch>
            </p:blipFill>
            <p:spPr>
              <a:xfrm>
                <a:off x="6763257" y="6459868"/>
                <a:ext cx="60408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13" name="Ink 212">
                <a:extLst>
                  <a:ext uri="{FF2B5EF4-FFF2-40B4-BE49-F238E27FC236}">
                    <a16:creationId xmlns:a16="http://schemas.microsoft.com/office/drawing/2014/main" id="{9A3086DC-BBFF-431A-8339-7AD1946208A7}"/>
                  </a:ext>
                </a:extLst>
              </p14:cNvPr>
              <p14:cNvContentPartPr/>
              <p14:nvPr/>
            </p14:nvContentPartPr>
            <p14:xfrm>
              <a:off x="74097" y="5877748"/>
              <a:ext cx="183240" cy="202680"/>
            </p14:xfrm>
          </p:contentPart>
        </mc:Choice>
        <mc:Fallback>
          <p:pic>
            <p:nvPicPr>
              <p:cNvPr id="213" name="Ink 212">
                <a:extLst>
                  <a:ext uri="{FF2B5EF4-FFF2-40B4-BE49-F238E27FC236}">
                    <a16:creationId xmlns:a16="http://schemas.microsoft.com/office/drawing/2014/main" id="{9A3086DC-BBFF-431A-8339-7AD1946208A7}"/>
                  </a:ext>
                </a:extLst>
              </p:cNvPr>
              <p:cNvPicPr/>
              <p:nvPr/>
            </p:nvPicPr>
            <p:blipFill>
              <a:blip r:embed="rId297"/>
              <a:stretch>
                <a:fillRect/>
              </a:stretch>
            </p:blipFill>
            <p:spPr>
              <a:xfrm>
                <a:off x="56457" y="5860108"/>
                <a:ext cx="21888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14" name="Ink 213">
                <a:extLst>
                  <a:ext uri="{FF2B5EF4-FFF2-40B4-BE49-F238E27FC236}">
                    <a16:creationId xmlns:a16="http://schemas.microsoft.com/office/drawing/2014/main" id="{69C5A816-AECA-4AC6-A561-1EBFAF52A5E4}"/>
                  </a:ext>
                </a:extLst>
              </p14:cNvPr>
              <p14:cNvContentPartPr/>
              <p14:nvPr/>
            </p14:nvContentPartPr>
            <p14:xfrm>
              <a:off x="399177" y="6001588"/>
              <a:ext cx="32400" cy="7560"/>
            </p14:xfrm>
          </p:contentPart>
        </mc:Choice>
        <mc:Fallback>
          <p:pic>
            <p:nvPicPr>
              <p:cNvPr id="214" name="Ink 213">
                <a:extLst>
                  <a:ext uri="{FF2B5EF4-FFF2-40B4-BE49-F238E27FC236}">
                    <a16:creationId xmlns:a16="http://schemas.microsoft.com/office/drawing/2014/main" id="{69C5A816-AECA-4AC6-A561-1EBFAF52A5E4}"/>
                  </a:ext>
                </a:extLst>
              </p:cNvPr>
              <p:cNvPicPr/>
              <p:nvPr/>
            </p:nvPicPr>
            <p:blipFill>
              <a:blip r:embed="rId299"/>
              <a:stretch>
                <a:fillRect/>
              </a:stretch>
            </p:blipFill>
            <p:spPr>
              <a:xfrm>
                <a:off x="381537" y="5983588"/>
                <a:ext cx="6804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27" name="Ink 226">
                <a:extLst>
                  <a:ext uri="{FF2B5EF4-FFF2-40B4-BE49-F238E27FC236}">
                    <a16:creationId xmlns:a16="http://schemas.microsoft.com/office/drawing/2014/main" id="{90E3CCA3-6101-435C-B6D5-449971B386B6}"/>
                  </a:ext>
                </a:extLst>
              </p14:cNvPr>
              <p14:cNvContentPartPr/>
              <p14:nvPr/>
            </p14:nvContentPartPr>
            <p14:xfrm>
              <a:off x="659097" y="6017068"/>
              <a:ext cx="495000" cy="37080"/>
            </p14:xfrm>
          </p:contentPart>
        </mc:Choice>
        <mc:Fallback>
          <p:pic>
            <p:nvPicPr>
              <p:cNvPr id="227" name="Ink 226">
                <a:extLst>
                  <a:ext uri="{FF2B5EF4-FFF2-40B4-BE49-F238E27FC236}">
                    <a16:creationId xmlns:a16="http://schemas.microsoft.com/office/drawing/2014/main" id="{90E3CCA3-6101-435C-B6D5-449971B386B6}"/>
                  </a:ext>
                </a:extLst>
              </p:cNvPr>
              <p:cNvPicPr/>
              <p:nvPr/>
            </p:nvPicPr>
            <p:blipFill>
              <a:blip r:embed="rId301"/>
              <a:stretch>
                <a:fillRect/>
              </a:stretch>
            </p:blipFill>
            <p:spPr>
              <a:xfrm>
                <a:off x="641457" y="5999428"/>
                <a:ext cx="5306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28" name="Ink 227">
                <a:extLst>
                  <a:ext uri="{FF2B5EF4-FFF2-40B4-BE49-F238E27FC236}">
                    <a16:creationId xmlns:a16="http://schemas.microsoft.com/office/drawing/2014/main" id="{DB5C9D17-19DE-4825-B929-DD8DBB121D7A}"/>
                  </a:ext>
                </a:extLst>
              </p14:cNvPr>
              <p14:cNvContentPartPr/>
              <p14:nvPr/>
            </p14:nvContentPartPr>
            <p14:xfrm>
              <a:off x="1286217" y="5889268"/>
              <a:ext cx="152280" cy="136440"/>
            </p14:xfrm>
          </p:contentPart>
        </mc:Choice>
        <mc:Fallback>
          <p:pic>
            <p:nvPicPr>
              <p:cNvPr id="228" name="Ink 227">
                <a:extLst>
                  <a:ext uri="{FF2B5EF4-FFF2-40B4-BE49-F238E27FC236}">
                    <a16:creationId xmlns:a16="http://schemas.microsoft.com/office/drawing/2014/main" id="{DB5C9D17-19DE-4825-B929-DD8DBB121D7A}"/>
                  </a:ext>
                </a:extLst>
              </p:cNvPr>
              <p:cNvPicPr/>
              <p:nvPr/>
            </p:nvPicPr>
            <p:blipFill>
              <a:blip r:embed="rId303"/>
              <a:stretch>
                <a:fillRect/>
              </a:stretch>
            </p:blipFill>
            <p:spPr>
              <a:xfrm>
                <a:off x="1268217" y="5871268"/>
                <a:ext cx="1879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29" name="Ink 228">
                <a:extLst>
                  <a:ext uri="{FF2B5EF4-FFF2-40B4-BE49-F238E27FC236}">
                    <a16:creationId xmlns:a16="http://schemas.microsoft.com/office/drawing/2014/main" id="{996E2C09-D0FC-48F8-BA5E-495BBFAEEF82}"/>
                  </a:ext>
                </a:extLst>
              </p14:cNvPr>
              <p14:cNvContentPartPr/>
              <p14:nvPr/>
            </p14:nvContentPartPr>
            <p14:xfrm>
              <a:off x="1495017" y="5914828"/>
              <a:ext cx="81360" cy="133560"/>
            </p14:xfrm>
          </p:contentPart>
        </mc:Choice>
        <mc:Fallback>
          <p:pic>
            <p:nvPicPr>
              <p:cNvPr id="229" name="Ink 228">
                <a:extLst>
                  <a:ext uri="{FF2B5EF4-FFF2-40B4-BE49-F238E27FC236}">
                    <a16:creationId xmlns:a16="http://schemas.microsoft.com/office/drawing/2014/main" id="{996E2C09-D0FC-48F8-BA5E-495BBFAEEF82}"/>
                  </a:ext>
                </a:extLst>
              </p:cNvPr>
              <p:cNvPicPr/>
              <p:nvPr/>
            </p:nvPicPr>
            <p:blipFill>
              <a:blip r:embed="rId305"/>
              <a:stretch>
                <a:fillRect/>
              </a:stretch>
            </p:blipFill>
            <p:spPr>
              <a:xfrm>
                <a:off x="1477017" y="5897188"/>
                <a:ext cx="1170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30" name="Ink 229">
                <a:extLst>
                  <a:ext uri="{FF2B5EF4-FFF2-40B4-BE49-F238E27FC236}">
                    <a16:creationId xmlns:a16="http://schemas.microsoft.com/office/drawing/2014/main" id="{2DE6CFE2-CC34-4D2A-9908-EE408D274046}"/>
                  </a:ext>
                </a:extLst>
              </p14:cNvPr>
              <p14:cNvContentPartPr/>
              <p14:nvPr/>
            </p14:nvContentPartPr>
            <p14:xfrm>
              <a:off x="1646217" y="5992948"/>
              <a:ext cx="33840" cy="9360"/>
            </p14:xfrm>
          </p:contentPart>
        </mc:Choice>
        <mc:Fallback>
          <p:pic>
            <p:nvPicPr>
              <p:cNvPr id="230" name="Ink 229">
                <a:extLst>
                  <a:ext uri="{FF2B5EF4-FFF2-40B4-BE49-F238E27FC236}">
                    <a16:creationId xmlns:a16="http://schemas.microsoft.com/office/drawing/2014/main" id="{2DE6CFE2-CC34-4D2A-9908-EE408D274046}"/>
                  </a:ext>
                </a:extLst>
              </p:cNvPr>
              <p:cNvPicPr/>
              <p:nvPr/>
            </p:nvPicPr>
            <p:blipFill>
              <a:blip r:embed="rId307"/>
              <a:stretch>
                <a:fillRect/>
              </a:stretch>
            </p:blipFill>
            <p:spPr>
              <a:xfrm>
                <a:off x="1628217" y="5975308"/>
                <a:ext cx="6948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31" name="Ink 230">
                <a:extLst>
                  <a:ext uri="{FF2B5EF4-FFF2-40B4-BE49-F238E27FC236}">
                    <a16:creationId xmlns:a16="http://schemas.microsoft.com/office/drawing/2014/main" id="{AE015FF7-69C9-4CFB-B6D3-8641E658F0D2}"/>
                  </a:ext>
                </a:extLst>
              </p14:cNvPr>
              <p14:cNvContentPartPr/>
              <p14:nvPr/>
            </p14:nvContentPartPr>
            <p14:xfrm>
              <a:off x="1744497" y="5750308"/>
              <a:ext cx="435600" cy="408600"/>
            </p14:xfrm>
          </p:contentPart>
        </mc:Choice>
        <mc:Fallback>
          <p:pic>
            <p:nvPicPr>
              <p:cNvPr id="231" name="Ink 230">
                <a:extLst>
                  <a:ext uri="{FF2B5EF4-FFF2-40B4-BE49-F238E27FC236}">
                    <a16:creationId xmlns:a16="http://schemas.microsoft.com/office/drawing/2014/main" id="{AE015FF7-69C9-4CFB-B6D3-8641E658F0D2}"/>
                  </a:ext>
                </a:extLst>
              </p:cNvPr>
              <p:cNvPicPr/>
              <p:nvPr/>
            </p:nvPicPr>
            <p:blipFill>
              <a:blip r:embed="rId309"/>
              <a:stretch>
                <a:fillRect/>
              </a:stretch>
            </p:blipFill>
            <p:spPr>
              <a:xfrm>
                <a:off x="1726857" y="5732668"/>
                <a:ext cx="47124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72" name="Ink 271">
                <a:extLst>
                  <a:ext uri="{FF2B5EF4-FFF2-40B4-BE49-F238E27FC236}">
                    <a16:creationId xmlns:a16="http://schemas.microsoft.com/office/drawing/2014/main" id="{BAAE7735-2C24-4C99-BE22-66E6A0B6B316}"/>
                  </a:ext>
                </a:extLst>
              </p14:cNvPr>
              <p14:cNvContentPartPr/>
              <p14:nvPr/>
            </p14:nvContentPartPr>
            <p14:xfrm>
              <a:off x="758097" y="5757868"/>
              <a:ext cx="21960" cy="268200"/>
            </p14:xfrm>
          </p:contentPart>
        </mc:Choice>
        <mc:Fallback>
          <p:pic>
            <p:nvPicPr>
              <p:cNvPr id="272" name="Ink 271">
                <a:extLst>
                  <a:ext uri="{FF2B5EF4-FFF2-40B4-BE49-F238E27FC236}">
                    <a16:creationId xmlns:a16="http://schemas.microsoft.com/office/drawing/2014/main" id="{BAAE7735-2C24-4C99-BE22-66E6A0B6B316}"/>
                  </a:ext>
                </a:extLst>
              </p:cNvPr>
              <p:cNvPicPr/>
              <p:nvPr/>
            </p:nvPicPr>
            <p:blipFill>
              <a:blip r:embed="rId311"/>
              <a:stretch>
                <a:fillRect/>
              </a:stretch>
            </p:blipFill>
            <p:spPr>
              <a:xfrm>
                <a:off x="740097" y="5740228"/>
                <a:ext cx="576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73" name="Ink 272">
                <a:extLst>
                  <a:ext uri="{FF2B5EF4-FFF2-40B4-BE49-F238E27FC236}">
                    <a16:creationId xmlns:a16="http://schemas.microsoft.com/office/drawing/2014/main" id="{6F0EE283-597F-4492-B434-C8275B641F9E}"/>
                  </a:ext>
                </a:extLst>
              </p14:cNvPr>
              <p14:cNvContentPartPr/>
              <p14:nvPr/>
            </p14:nvContentPartPr>
            <p14:xfrm>
              <a:off x="580257" y="5706748"/>
              <a:ext cx="345240" cy="223200"/>
            </p14:xfrm>
          </p:contentPart>
        </mc:Choice>
        <mc:Fallback>
          <p:pic>
            <p:nvPicPr>
              <p:cNvPr id="273" name="Ink 272">
                <a:extLst>
                  <a:ext uri="{FF2B5EF4-FFF2-40B4-BE49-F238E27FC236}">
                    <a16:creationId xmlns:a16="http://schemas.microsoft.com/office/drawing/2014/main" id="{6F0EE283-597F-4492-B434-C8275B641F9E}"/>
                  </a:ext>
                </a:extLst>
              </p:cNvPr>
              <p:cNvPicPr/>
              <p:nvPr/>
            </p:nvPicPr>
            <p:blipFill>
              <a:blip r:embed="rId313"/>
              <a:stretch>
                <a:fillRect/>
              </a:stretch>
            </p:blipFill>
            <p:spPr>
              <a:xfrm>
                <a:off x="562617" y="5689108"/>
                <a:ext cx="3808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74" name="Ink 273">
                <a:extLst>
                  <a:ext uri="{FF2B5EF4-FFF2-40B4-BE49-F238E27FC236}">
                    <a16:creationId xmlns:a16="http://schemas.microsoft.com/office/drawing/2014/main" id="{D3085719-1033-4849-A030-8524C18CA261}"/>
                  </a:ext>
                </a:extLst>
              </p14:cNvPr>
              <p14:cNvContentPartPr/>
              <p14:nvPr/>
            </p14:nvContentPartPr>
            <p14:xfrm>
              <a:off x="949977" y="5801788"/>
              <a:ext cx="236520" cy="216000"/>
            </p14:xfrm>
          </p:contentPart>
        </mc:Choice>
        <mc:Fallback>
          <p:pic>
            <p:nvPicPr>
              <p:cNvPr id="274" name="Ink 273">
                <a:extLst>
                  <a:ext uri="{FF2B5EF4-FFF2-40B4-BE49-F238E27FC236}">
                    <a16:creationId xmlns:a16="http://schemas.microsoft.com/office/drawing/2014/main" id="{D3085719-1033-4849-A030-8524C18CA261}"/>
                  </a:ext>
                </a:extLst>
              </p:cNvPr>
              <p:cNvPicPr/>
              <p:nvPr/>
            </p:nvPicPr>
            <p:blipFill>
              <a:blip r:embed="rId315"/>
              <a:stretch>
                <a:fillRect/>
              </a:stretch>
            </p:blipFill>
            <p:spPr>
              <a:xfrm>
                <a:off x="931977" y="5784148"/>
                <a:ext cx="2721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44" name="Ink 243">
                <a:extLst>
                  <a:ext uri="{FF2B5EF4-FFF2-40B4-BE49-F238E27FC236}">
                    <a16:creationId xmlns:a16="http://schemas.microsoft.com/office/drawing/2014/main" id="{78291A6B-7B0C-4E8B-8754-E206EB5B70D7}"/>
                  </a:ext>
                </a:extLst>
              </p14:cNvPr>
              <p14:cNvContentPartPr/>
              <p14:nvPr/>
            </p14:nvContentPartPr>
            <p14:xfrm>
              <a:off x="2496537" y="6229108"/>
              <a:ext cx="140040" cy="227880"/>
            </p14:xfrm>
          </p:contentPart>
        </mc:Choice>
        <mc:Fallback>
          <p:pic>
            <p:nvPicPr>
              <p:cNvPr id="244" name="Ink 243">
                <a:extLst>
                  <a:ext uri="{FF2B5EF4-FFF2-40B4-BE49-F238E27FC236}">
                    <a16:creationId xmlns:a16="http://schemas.microsoft.com/office/drawing/2014/main" id="{78291A6B-7B0C-4E8B-8754-E206EB5B70D7}"/>
                  </a:ext>
                </a:extLst>
              </p:cNvPr>
              <p:cNvPicPr/>
              <p:nvPr/>
            </p:nvPicPr>
            <p:blipFill>
              <a:blip r:embed="rId317"/>
              <a:stretch>
                <a:fillRect/>
              </a:stretch>
            </p:blipFill>
            <p:spPr>
              <a:xfrm>
                <a:off x="2478897" y="6211108"/>
                <a:ext cx="1756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45" name="Ink 244">
                <a:extLst>
                  <a:ext uri="{FF2B5EF4-FFF2-40B4-BE49-F238E27FC236}">
                    <a16:creationId xmlns:a16="http://schemas.microsoft.com/office/drawing/2014/main" id="{9C30EE2B-A8CE-4935-A521-5896ADF146BC}"/>
                  </a:ext>
                </a:extLst>
              </p14:cNvPr>
              <p14:cNvContentPartPr/>
              <p14:nvPr/>
            </p14:nvContentPartPr>
            <p14:xfrm>
              <a:off x="2554857" y="6203908"/>
              <a:ext cx="170640" cy="33480"/>
            </p14:xfrm>
          </p:contentPart>
        </mc:Choice>
        <mc:Fallback>
          <p:pic>
            <p:nvPicPr>
              <p:cNvPr id="245" name="Ink 244">
                <a:extLst>
                  <a:ext uri="{FF2B5EF4-FFF2-40B4-BE49-F238E27FC236}">
                    <a16:creationId xmlns:a16="http://schemas.microsoft.com/office/drawing/2014/main" id="{9C30EE2B-A8CE-4935-A521-5896ADF146BC}"/>
                  </a:ext>
                </a:extLst>
              </p:cNvPr>
              <p:cNvPicPr/>
              <p:nvPr/>
            </p:nvPicPr>
            <p:blipFill>
              <a:blip r:embed="rId319"/>
              <a:stretch>
                <a:fillRect/>
              </a:stretch>
            </p:blipFill>
            <p:spPr>
              <a:xfrm>
                <a:off x="2536857" y="6185908"/>
                <a:ext cx="2062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46" name="Ink 245">
                <a:extLst>
                  <a:ext uri="{FF2B5EF4-FFF2-40B4-BE49-F238E27FC236}">
                    <a16:creationId xmlns:a16="http://schemas.microsoft.com/office/drawing/2014/main" id="{893D8CA0-5CB7-4276-8654-2FF2C2F9D6D1}"/>
                  </a:ext>
                </a:extLst>
              </p14:cNvPr>
              <p14:cNvContentPartPr/>
              <p14:nvPr/>
            </p14:nvContentPartPr>
            <p14:xfrm>
              <a:off x="2806497" y="6360868"/>
              <a:ext cx="39240" cy="5040"/>
            </p14:xfrm>
          </p:contentPart>
        </mc:Choice>
        <mc:Fallback>
          <p:pic>
            <p:nvPicPr>
              <p:cNvPr id="246" name="Ink 245">
                <a:extLst>
                  <a:ext uri="{FF2B5EF4-FFF2-40B4-BE49-F238E27FC236}">
                    <a16:creationId xmlns:a16="http://schemas.microsoft.com/office/drawing/2014/main" id="{893D8CA0-5CB7-4276-8654-2FF2C2F9D6D1}"/>
                  </a:ext>
                </a:extLst>
              </p:cNvPr>
              <p:cNvPicPr/>
              <p:nvPr/>
            </p:nvPicPr>
            <p:blipFill>
              <a:blip r:embed="rId321"/>
              <a:stretch>
                <a:fillRect/>
              </a:stretch>
            </p:blipFill>
            <p:spPr>
              <a:xfrm>
                <a:off x="2788857" y="6343228"/>
                <a:ext cx="748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47" name="Ink 246">
                <a:extLst>
                  <a:ext uri="{FF2B5EF4-FFF2-40B4-BE49-F238E27FC236}">
                    <a16:creationId xmlns:a16="http://schemas.microsoft.com/office/drawing/2014/main" id="{0C487D0D-6D30-415A-A6E3-8F9A84FCA8E1}"/>
                  </a:ext>
                </a:extLst>
              </p14:cNvPr>
              <p14:cNvContentPartPr/>
              <p14:nvPr/>
            </p14:nvContentPartPr>
            <p14:xfrm>
              <a:off x="3008457" y="6433588"/>
              <a:ext cx="394920" cy="20160"/>
            </p14:xfrm>
          </p:contentPart>
        </mc:Choice>
        <mc:Fallback>
          <p:pic>
            <p:nvPicPr>
              <p:cNvPr id="247" name="Ink 246">
                <a:extLst>
                  <a:ext uri="{FF2B5EF4-FFF2-40B4-BE49-F238E27FC236}">
                    <a16:creationId xmlns:a16="http://schemas.microsoft.com/office/drawing/2014/main" id="{0C487D0D-6D30-415A-A6E3-8F9A84FCA8E1}"/>
                  </a:ext>
                </a:extLst>
              </p:cNvPr>
              <p:cNvPicPr/>
              <p:nvPr/>
            </p:nvPicPr>
            <p:blipFill>
              <a:blip r:embed="rId323"/>
              <a:stretch>
                <a:fillRect/>
              </a:stretch>
            </p:blipFill>
            <p:spPr>
              <a:xfrm>
                <a:off x="2990457" y="6415588"/>
                <a:ext cx="43056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48" name="Ink 247">
                <a:extLst>
                  <a:ext uri="{FF2B5EF4-FFF2-40B4-BE49-F238E27FC236}">
                    <a16:creationId xmlns:a16="http://schemas.microsoft.com/office/drawing/2014/main" id="{7F13D1F1-7E9D-4FEA-A32E-C61538AD7C6E}"/>
                  </a:ext>
                </a:extLst>
              </p14:cNvPr>
              <p14:cNvContentPartPr/>
              <p14:nvPr/>
            </p14:nvContentPartPr>
            <p14:xfrm>
              <a:off x="3450177" y="6218308"/>
              <a:ext cx="270360" cy="265680"/>
            </p14:xfrm>
          </p:contentPart>
        </mc:Choice>
        <mc:Fallback>
          <p:pic>
            <p:nvPicPr>
              <p:cNvPr id="248" name="Ink 247">
                <a:extLst>
                  <a:ext uri="{FF2B5EF4-FFF2-40B4-BE49-F238E27FC236}">
                    <a16:creationId xmlns:a16="http://schemas.microsoft.com/office/drawing/2014/main" id="{7F13D1F1-7E9D-4FEA-A32E-C61538AD7C6E}"/>
                  </a:ext>
                </a:extLst>
              </p:cNvPr>
              <p:cNvPicPr/>
              <p:nvPr/>
            </p:nvPicPr>
            <p:blipFill>
              <a:blip r:embed="rId325"/>
              <a:stretch>
                <a:fillRect/>
              </a:stretch>
            </p:blipFill>
            <p:spPr>
              <a:xfrm>
                <a:off x="3432177" y="6200308"/>
                <a:ext cx="306000" cy="30132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49" name="Ink 248">
                <a:extLst>
                  <a:ext uri="{FF2B5EF4-FFF2-40B4-BE49-F238E27FC236}">
                    <a16:creationId xmlns:a16="http://schemas.microsoft.com/office/drawing/2014/main" id="{F9F3A271-6DBB-4E9F-9E5A-74E5CF464031}"/>
                  </a:ext>
                </a:extLst>
              </p14:cNvPr>
              <p14:cNvContentPartPr/>
              <p14:nvPr/>
            </p14:nvContentPartPr>
            <p14:xfrm>
              <a:off x="3743937" y="6377428"/>
              <a:ext cx="14760" cy="85320"/>
            </p14:xfrm>
          </p:contentPart>
        </mc:Choice>
        <mc:Fallback>
          <p:pic>
            <p:nvPicPr>
              <p:cNvPr id="249" name="Ink 248">
                <a:extLst>
                  <a:ext uri="{FF2B5EF4-FFF2-40B4-BE49-F238E27FC236}">
                    <a16:creationId xmlns:a16="http://schemas.microsoft.com/office/drawing/2014/main" id="{F9F3A271-6DBB-4E9F-9E5A-74E5CF464031}"/>
                  </a:ext>
                </a:extLst>
              </p:cNvPr>
              <p:cNvPicPr/>
              <p:nvPr/>
            </p:nvPicPr>
            <p:blipFill>
              <a:blip r:embed="rId327"/>
              <a:stretch>
                <a:fillRect/>
              </a:stretch>
            </p:blipFill>
            <p:spPr>
              <a:xfrm>
                <a:off x="3726297" y="6359428"/>
                <a:ext cx="504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50" name="Ink 249">
                <a:extLst>
                  <a:ext uri="{FF2B5EF4-FFF2-40B4-BE49-F238E27FC236}">
                    <a16:creationId xmlns:a16="http://schemas.microsoft.com/office/drawing/2014/main" id="{5A112D11-6C49-40C6-AF9B-DEB772F8C8F4}"/>
                  </a:ext>
                </a:extLst>
              </p14:cNvPr>
              <p14:cNvContentPartPr/>
              <p14:nvPr/>
            </p14:nvContentPartPr>
            <p14:xfrm>
              <a:off x="3713337" y="6235948"/>
              <a:ext cx="44640" cy="100800"/>
            </p14:xfrm>
          </p:contentPart>
        </mc:Choice>
        <mc:Fallback>
          <p:pic>
            <p:nvPicPr>
              <p:cNvPr id="250" name="Ink 249">
                <a:extLst>
                  <a:ext uri="{FF2B5EF4-FFF2-40B4-BE49-F238E27FC236}">
                    <a16:creationId xmlns:a16="http://schemas.microsoft.com/office/drawing/2014/main" id="{5A112D11-6C49-40C6-AF9B-DEB772F8C8F4}"/>
                  </a:ext>
                </a:extLst>
              </p:cNvPr>
              <p:cNvPicPr/>
              <p:nvPr/>
            </p:nvPicPr>
            <p:blipFill>
              <a:blip r:embed="rId329"/>
              <a:stretch>
                <a:fillRect/>
              </a:stretch>
            </p:blipFill>
            <p:spPr>
              <a:xfrm>
                <a:off x="3695337" y="6217948"/>
                <a:ext cx="802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51" name="Ink 250">
                <a:extLst>
                  <a:ext uri="{FF2B5EF4-FFF2-40B4-BE49-F238E27FC236}">
                    <a16:creationId xmlns:a16="http://schemas.microsoft.com/office/drawing/2014/main" id="{8496C192-01DA-49ED-A397-6137061FB2B9}"/>
                  </a:ext>
                </a:extLst>
              </p14:cNvPr>
              <p14:cNvContentPartPr/>
              <p14:nvPr/>
            </p14:nvContentPartPr>
            <p14:xfrm>
              <a:off x="3837897" y="6372028"/>
              <a:ext cx="240840" cy="96840"/>
            </p14:xfrm>
          </p:contentPart>
        </mc:Choice>
        <mc:Fallback>
          <p:pic>
            <p:nvPicPr>
              <p:cNvPr id="251" name="Ink 250">
                <a:extLst>
                  <a:ext uri="{FF2B5EF4-FFF2-40B4-BE49-F238E27FC236}">
                    <a16:creationId xmlns:a16="http://schemas.microsoft.com/office/drawing/2014/main" id="{8496C192-01DA-49ED-A397-6137061FB2B9}"/>
                  </a:ext>
                </a:extLst>
              </p:cNvPr>
              <p:cNvPicPr/>
              <p:nvPr/>
            </p:nvPicPr>
            <p:blipFill>
              <a:blip r:embed="rId331"/>
              <a:stretch>
                <a:fillRect/>
              </a:stretch>
            </p:blipFill>
            <p:spPr>
              <a:xfrm>
                <a:off x="3820257" y="6354388"/>
                <a:ext cx="2764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52" name="Ink 251">
                <a:extLst>
                  <a:ext uri="{FF2B5EF4-FFF2-40B4-BE49-F238E27FC236}">
                    <a16:creationId xmlns:a16="http://schemas.microsoft.com/office/drawing/2014/main" id="{7E0D61FD-DB03-4229-8C6E-2A5F9A6634EF}"/>
                  </a:ext>
                </a:extLst>
              </p14:cNvPr>
              <p14:cNvContentPartPr/>
              <p14:nvPr/>
            </p14:nvContentPartPr>
            <p14:xfrm>
              <a:off x="4107537" y="6292468"/>
              <a:ext cx="243360" cy="311400"/>
            </p14:xfrm>
          </p:contentPart>
        </mc:Choice>
        <mc:Fallback>
          <p:pic>
            <p:nvPicPr>
              <p:cNvPr id="252" name="Ink 251">
                <a:extLst>
                  <a:ext uri="{FF2B5EF4-FFF2-40B4-BE49-F238E27FC236}">
                    <a16:creationId xmlns:a16="http://schemas.microsoft.com/office/drawing/2014/main" id="{7E0D61FD-DB03-4229-8C6E-2A5F9A6634EF}"/>
                  </a:ext>
                </a:extLst>
              </p:cNvPr>
              <p:cNvPicPr/>
              <p:nvPr/>
            </p:nvPicPr>
            <p:blipFill>
              <a:blip r:embed="rId333"/>
              <a:stretch>
                <a:fillRect/>
              </a:stretch>
            </p:blipFill>
            <p:spPr>
              <a:xfrm>
                <a:off x="4089897" y="6274468"/>
                <a:ext cx="2790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54" name="Ink 253">
                <a:extLst>
                  <a:ext uri="{FF2B5EF4-FFF2-40B4-BE49-F238E27FC236}">
                    <a16:creationId xmlns:a16="http://schemas.microsoft.com/office/drawing/2014/main" id="{56EBCB66-9362-4E88-B3CF-EF4811024621}"/>
                  </a:ext>
                </a:extLst>
              </p14:cNvPr>
              <p14:cNvContentPartPr/>
              <p14:nvPr/>
            </p14:nvContentPartPr>
            <p14:xfrm>
              <a:off x="2202057" y="5814028"/>
              <a:ext cx="2880" cy="192240"/>
            </p14:xfrm>
          </p:contentPart>
        </mc:Choice>
        <mc:Fallback>
          <p:pic>
            <p:nvPicPr>
              <p:cNvPr id="254" name="Ink 253">
                <a:extLst>
                  <a:ext uri="{FF2B5EF4-FFF2-40B4-BE49-F238E27FC236}">
                    <a16:creationId xmlns:a16="http://schemas.microsoft.com/office/drawing/2014/main" id="{56EBCB66-9362-4E88-B3CF-EF4811024621}"/>
                  </a:ext>
                </a:extLst>
              </p:cNvPr>
              <p:cNvPicPr/>
              <p:nvPr/>
            </p:nvPicPr>
            <p:blipFill>
              <a:blip r:embed="rId335"/>
              <a:stretch>
                <a:fillRect/>
              </a:stretch>
            </p:blipFill>
            <p:spPr>
              <a:xfrm>
                <a:off x="2184417" y="5796388"/>
                <a:ext cx="385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55" name="Ink 254">
                <a:extLst>
                  <a:ext uri="{FF2B5EF4-FFF2-40B4-BE49-F238E27FC236}">
                    <a16:creationId xmlns:a16="http://schemas.microsoft.com/office/drawing/2014/main" id="{88716392-5846-48F9-AF5F-BE3DDE4ED2A5}"/>
                  </a:ext>
                </a:extLst>
              </p14:cNvPr>
              <p14:cNvContentPartPr/>
              <p14:nvPr/>
            </p14:nvContentPartPr>
            <p14:xfrm>
              <a:off x="2201697" y="5778388"/>
              <a:ext cx="168840" cy="116280"/>
            </p14:xfrm>
          </p:contentPart>
        </mc:Choice>
        <mc:Fallback>
          <p:pic>
            <p:nvPicPr>
              <p:cNvPr id="255" name="Ink 254">
                <a:extLst>
                  <a:ext uri="{FF2B5EF4-FFF2-40B4-BE49-F238E27FC236}">
                    <a16:creationId xmlns:a16="http://schemas.microsoft.com/office/drawing/2014/main" id="{88716392-5846-48F9-AF5F-BE3DDE4ED2A5}"/>
                  </a:ext>
                </a:extLst>
              </p:cNvPr>
              <p:cNvPicPr/>
              <p:nvPr/>
            </p:nvPicPr>
            <p:blipFill>
              <a:blip r:embed="rId337"/>
              <a:stretch>
                <a:fillRect/>
              </a:stretch>
            </p:blipFill>
            <p:spPr>
              <a:xfrm>
                <a:off x="2183697" y="5760748"/>
                <a:ext cx="2044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56" name="Ink 255">
                <a:extLst>
                  <a:ext uri="{FF2B5EF4-FFF2-40B4-BE49-F238E27FC236}">
                    <a16:creationId xmlns:a16="http://schemas.microsoft.com/office/drawing/2014/main" id="{3CD9068D-A2CA-45E2-A9A6-C333B30D41A9}"/>
                  </a:ext>
                </a:extLst>
              </p14:cNvPr>
              <p14:cNvContentPartPr/>
              <p14:nvPr/>
            </p14:nvContentPartPr>
            <p14:xfrm>
              <a:off x="2446497" y="5890708"/>
              <a:ext cx="18000" cy="83880"/>
            </p14:xfrm>
          </p:contentPart>
        </mc:Choice>
        <mc:Fallback>
          <p:pic>
            <p:nvPicPr>
              <p:cNvPr id="256" name="Ink 255">
                <a:extLst>
                  <a:ext uri="{FF2B5EF4-FFF2-40B4-BE49-F238E27FC236}">
                    <a16:creationId xmlns:a16="http://schemas.microsoft.com/office/drawing/2014/main" id="{3CD9068D-A2CA-45E2-A9A6-C333B30D41A9}"/>
                  </a:ext>
                </a:extLst>
              </p:cNvPr>
              <p:cNvPicPr/>
              <p:nvPr/>
            </p:nvPicPr>
            <p:blipFill>
              <a:blip r:embed="rId339"/>
              <a:stretch>
                <a:fillRect/>
              </a:stretch>
            </p:blipFill>
            <p:spPr>
              <a:xfrm>
                <a:off x="2428857" y="5872708"/>
                <a:ext cx="536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57" name="Ink 256">
                <a:extLst>
                  <a:ext uri="{FF2B5EF4-FFF2-40B4-BE49-F238E27FC236}">
                    <a16:creationId xmlns:a16="http://schemas.microsoft.com/office/drawing/2014/main" id="{289E98D9-B647-42F0-A72C-33FFC84B79C9}"/>
                  </a:ext>
                </a:extLst>
              </p14:cNvPr>
              <p14:cNvContentPartPr/>
              <p14:nvPr/>
            </p14:nvContentPartPr>
            <p14:xfrm>
              <a:off x="2479257" y="5762548"/>
              <a:ext cx="57240" cy="24480"/>
            </p14:xfrm>
          </p:contentPart>
        </mc:Choice>
        <mc:Fallback>
          <p:pic>
            <p:nvPicPr>
              <p:cNvPr id="257" name="Ink 256">
                <a:extLst>
                  <a:ext uri="{FF2B5EF4-FFF2-40B4-BE49-F238E27FC236}">
                    <a16:creationId xmlns:a16="http://schemas.microsoft.com/office/drawing/2014/main" id="{289E98D9-B647-42F0-A72C-33FFC84B79C9}"/>
                  </a:ext>
                </a:extLst>
              </p:cNvPr>
              <p:cNvPicPr/>
              <p:nvPr/>
            </p:nvPicPr>
            <p:blipFill>
              <a:blip r:embed="rId341"/>
              <a:stretch>
                <a:fillRect/>
              </a:stretch>
            </p:blipFill>
            <p:spPr>
              <a:xfrm>
                <a:off x="2461617" y="5744908"/>
                <a:ext cx="92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58" name="Ink 257">
                <a:extLst>
                  <a:ext uri="{FF2B5EF4-FFF2-40B4-BE49-F238E27FC236}">
                    <a16:creationId xmlns:a16="http://schemas.microsoft.com/office/drawing/2014/main" id="{B0F13BFE-3975-4B46-B4D4-0C5F308D9258}"/>
                  </a:ext>
                </a:extLst>
              </p14:cNvPr>
              <p14:cNvContentPartPr/>
              <p14:nvPr/>
            </p14:nvContentPartPr>
            <p14:xfrm>
              <a:off x="2575737" y="5856508"/>
              <a:ext cx="162000" cy="120240"/>
            </p14:xfrm>
          </p:contentPart>
        </mc:Choice>
        <mc:Fallback>
          <p:pic>
            <p:nvPicPr>
              <p:cNvPr id="258" name="Ink 257">
                <a:extLst>
                  <a:ext uri="{FF2B5EF4-FFF2-40B4-BE49-F238E27FC236}">
                    <a16:creationId xmlns:a16="http://schemas.microsoft.com/office/drawing/2014/main" id="{B0F13BFE-3975-4B46-B4D4-0C5F308D9258}"/>
                  </a:ext>
                </a:extLst>
              </p:cNvPr>
              <p:cNvPicPr/>
              <p:nvPr/>
            </p:nvPicPr>
            <p:blipFill>
              <a:blip r:embed="rId343"/>
              <a:stretch>
                <a:fillRect/>
              </a:stretch>
            </p:blipFill>
            <p:spPr>
              <a:xfrm>
                <a:off x="2557737" y="5838868"/>
                <a:ext cx="1976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59" name="Ink 258">
                <a:extLst>
                  <a:ext uri="{FF2B5EF4-FFF2-40B4-BE49-F238E27FC236}">
                    <a16:creationId xmlns:a16="http://schemas.microsoft.com/office/drawing/2014/main" id="{741216AF-17A8-4FEF-8447-1601F7F0F73A}"/>
                  </a:ext>
                </a:extLst>
              </p14:cNvPr>
              <p14:cNvContentPartPr/>
              <p14:nvPr/>
            </p14:nvContentPartPr>
            <p14:xfrm>
              <a:off x="2807937" y="5842828"/>
              <a:ext cx="113760" cy="172080"/>
            </p14:xfrm>
          </p:contentPart>
        </mc:Choice>
        <mc:Fallback>
          <p:pic>
            <p:nvPicPr>
              <p:cNvPr id="259" name="Ink 258">
                <a:extLst>
                  <a:ext uri="{FF2B5EF4-FFF2-40B4-BE49-F238E27FC236}">
                    <a16:creationId xmlns:a16="http://schemas.microsoft.com/office/drawing/2014/main" id="{741216AF-17A8-4FEF-8447-1601F7F0F73A}"/>
                  </a:ext>
                </a:extLst>
              </p:cNvPr>
              <p:cNvPicPr/>
              <p:nvPr/>
            </p:nvPicPr>
            <p:blipFill>
              <a:blip r:embed="rId345"/>
              <a:stretch>
                <a:fillRect/>
              </a:stretch>
            </p:blipFill>
            <p:spPr>
              <a:xfrm>
                <a:off x="2790297" y="5824828"/>
                <a:ext cx="14940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76" name="Ink 275">
                <a:extLst>
                  <a:ext uri="{FF2B5EF4-FFF2-40B4-BE49-F238E27FC236}">
                    <a16:creationId xmlns:a16="http://schemas.microsoft.com/office/drawing/2014/main" id="{A6E7EAAC-C1FA-435D-A1F9-CF5291B3692A}"/>
                  </a:ext>
                </a:extLst>
              </p14:cNvPr>
              <p14:cNvContentPartPr/>
              <p14:nvPr/>
            </p14:nvContentPartPr>
            <p14:xfrm>
              <a:off x="3016017" y="6072508"/>
              <a:ext cx="295560" cy="250200"/>
            </p14:xfrm>
          </p:contentPart>
        </mc:Choice>
        <mc:Fallback>
          <p:pic>
            <p:nvPicPr>
              <p:cNvPr id="276" name="Ink 275">
                <a:extLst>
                  <a:ext uri="{FF2B5EF4-FFF2-40B4-BE49-F238E27FC236}">
                    <a16:creationId xmlns:a16="http://schemas.microsoft.com/office/drawing/2014/main" id="{A6E7EAAC-C1FA-435D-A1F9-CF5291B3692A}"/>
                  </a:ext>
                </a:extLst>
              </p:cNvPr>
              <p:cNvPicPr/>
              <p:nvPr/>
            </p:nvPicPr>
            <p:blipFill>
              <a:blip r:embed="rId347"/>
              <a:stretch>
                <a:fillRect/>
              </a:stretch>
            </p:blipFill>
            <p:spPr>
              <a:xfrm>
                <a:off x="2998017" y="6054868"/>
                <a:ext cx="33120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77" name="Ink 276">
                <a:extLst>
                  <a:ext uri="{FF2B5EF4-FFF2-40B4-BE49-F238E27FC236}">
                    <a16:creationId xmlns:a16="http://schemas.microsoft.com/office/drawing/2014/main" id="{7E809EF2-32C6-4973-8BD6-EA5DE0DE2DA7}"/>
                  </a:ext>
                </a:extLst>
              </p14:cNvPr>
              <p14:cNvContentPartPr/>
              <p14:nvPr/>
            </p14:nvContentPartPr>
            <p14:xfrm>
              <a:off x="3462417" y="5941828"/>
              <a:ext cx="52920" cy="248400"/>
            </p14:xfrm>
          </p:contentPart>
        </mc:Choice>
        <mc:Fallback>
          <p:pic>
            <p:nvPicPr>
              <p:cNvPr id="277" name="Ink 276">
                <a:extLst>
                  <a:ext uri="{FF2B5EF4-FFF2-40B4-BE49-F238E27FC236}">
                    <a16:creationId xmlns:a16="http://schemas.microsoft.com/office/drawing/2014/main" id="{7E809EF2-32C6-4973-8BD6-EA5DE0DE2DA7}"/>
                  </a:ext>
                </a:extLst>
              </p:cNvPr>
              <p:cNvPicPr/>
              <p:nvPr/>
            </p:nvPicPr>
            <p:blipFill>
              <a:blip r:embed="rId349"/>
              <a:stretch>
                <a:fillRect/>
              </a:stretch>
            </p:blipFill>
            <p:spPr>
              <a:xfrm>
                <a:off x="3444777" y="5924188"/>
                <a:ext cx="8856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78" name="Ink 277">
                <a:extLst>
                  <a:ext uri="{FF2B5EF4-FFF2-40B4-BE49-F238E27FC236}">
                    <a16:creationId xmlns:a16="http://schemas.microsoft.com/office/drawing/2014/main" id="{14EE347C-629A-4077-A685-1392D6EA3CD9}"/>
                  </a:ext>
                </a:extLst>
              </p14:cNvPr>
              <p14:cNvContentPartPr/>
              <p14:nvPr/>
            </p14:nvContentPartPr>
            <p14:xfrm>
              <a:off x="3594537" y="5905828"/>
              <a:ext cx="111600" cy="262800"/>
            </p14:xfrm>
          </p:contentPart>
        </mc:Choice>
        <mc:Fallback>
          <p:pic>
            <p:nvPicPr>
              <p:cNvPr id="278" name="Ink 277">
                <a:extLst>
                  <a:ext uri="{FF2B5EF4-FFF2-40B4-BE49-F238E27FC236}">
                    <a16:creationId xmlns:a16="http://schemas.microsoft.com/office/drawing/2014/main" id="{14EE347C-629A-4077-A685-1392D6EA3CD9}"/>
                  </a:ext>
                </a:extLst>
              </p:cNvPr>
              <p:cNvPicPr/>
              <p:nvPr/>
            </p:nvPicPr>
            <p:blipFill>
              <a:blip r:embed="rId351"/>
              <a:stretch>
                <a:fillRect/>
              </a:stretch>
            </p:blipFill>
            <p:spPr>
              <a:xfrm>
                <a:off x="3576537" y="5888188"/>
                <a:ext cx="14724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79" name="Ink 278">
                <a:extLst>
                  <a:ext uri="{FF2B5EF4-FFF2-40B4-BE49-F238E27FC236}">
                    <a16:creationId xmlns:a16="http://schemas.microsoft.com/office/drawing/2014/main" id="{93491A1B-529A-4D34-AB27-33D4B83D334F}"/>
                  </a:ext>
                </a:extLst>
              </p14:cNvPr>
              <p14:cNvContentPartPr/>
              <p14:nvPr/>
            </p14:nvContentPartPr>
            <p14:xfrm>
              <a:off x="3738177" y="6040108"/>
              <a:ext cx="164520" cy="50760"/>
            </p14:xfrm>
          </p:contentPart>
        </mc:Choice>
        <mc:Fallback>
          <p:pic>
            <p:nvPicPr>
              <p:cNvPr id="279" name="Ink 278">
                <a:extLst>
                  <a:ext uri="{FF2B5EF4-FFF2-40B4-BE49-F238E27FC236}">
                    <a16:creationId xmlns:a16="http://schemas.microsoft.com/office/drawing/2014/main" id="{93491A1B-529A-4D34-AB27-33D4B83D334F}"/>
                  </a:ext>
                </a:extLst>
              </p:cNvPr>
              <p:cNvPicPr/>
              <p:nvPr/>
            </p:nvPicPr>
            <p:blipFill>
              <a:blip r:embed="rId353"/>
              <a:stretch>
                <a:fillRect/>
              </a:stretch>
            </p:blipFill>
            <p:spPr>
              <a:xfrm>
                <a:off x="3720537" y="6022108"/>
                <a:ext cx="20016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80" name="Ink 279">
                <a:extLst>
                  <a:ext uri="{FF2B5EF4-FFF2-40B4-BE49-F238E27FC236}">
                    <a16:creationId xmlns:a16="http://schemas.microsoft.com/office/drawing/2014/main" id="{03F91086-6933-49C6-B0CC-3559F90B987F}"/>
                  </a:ext>
                </a:extLst>
              </p14:cNvPr>
              <p14:cNvContentPartPr/>
              <p14:nvPr/>
            </p14:nvContentPartPr>
            <p14:xfrm>
              <a:off x="3896577" y="5909428"/>
              <a:ext cx="113760" cy="230760"/>
            </p14:xfrm>
          </p:contentPart>
        </mc:Choice>
        <mc:Fallback>
          <p:pic>
            <p:nvPicPr>
              <p:cNvPr id="280" name="Ink 279">
                <a:extLst>
                  <a:ext uri="{FF2B5EF4-FFF2-40B4-BE49-F238E27FC236}">
                    <a16:creationId xmlns:a16="http://schemas.microsoft.com/office/drawing/2014/main" id="{03F91086-6933-49C6-B0CC-3559F90B987F}"/>
                  </a:ext>
                </a:extLst>
              </p:cNvPr>
              <p:cNvPicPr/>
              <p:nvPr/>
            </p:nvPicPr>
            <p:blipFill>
              <a:blip r:embed="rId355"/>
              <a:stretch>
                <a:fillRect/>
              </a:stretch>
            </p:blipFill>
            <p:spPr>
              <a:xfrm>
                <a:off x="3878577" y="5891428"/>
                <a:ext cx="14940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81" name="Ink 280">
                <a:extLst>
                  <a:ext uri="{FF2B5EF4-FFF2-40B4-BE49-F238E27FC236}">
                    <a16:creationId xmlns:a16="http://schemas.microsoft.com/office/drawing/2014/main" id="{914120FE-062F-4D81-B467-8FDA74D1AAC0}"/>
                  </a:ext>
                </a:extLst>
              </p14:cNvPr>
              <p14:cNvContentPartPr/>
              <p14:nvPr/>
            </p14:nvContentPartPr>
            <p14:xfrm>
              <a:off x="4050657" y="6077188"/>
              <a:ext cx="25920" cy="62280"/>
            </p14:xfrm>
          </p:contentPart>
        </mc:Choice>
        <mc:Fallback>
          <p:pic>
            <p:nvPicPr>
              <p:cNvPr id="281" name="Ink 280">
                <a:extLst>
                  <a:ext uri="{FF2B5EF4-FFF2-40B4-BE49-F238E27FC236}">
                    <a16:creationId xmlns:a16="http://schemas.microsoft.com/office/drawing/2014/main" id="{914120FE-062F-4D81-B467-8FDA74D1AAC0}"/>
                  </a:ext>
                </a:extLst>
              </p:cNvPr>
              <p:cNvPicPr/>
              <p:nvPr/>
            </p:nvPicPr>
            <p:blipFill>
              <a:blip r:embed="rId357"/>
              <a:stretch>
                <a:fillRect/>
              </a:stretch>
            </p:blipFill>
            <p:spPr>
              <a:xfrm>
                <a:off x="4033017" y="6059188"/>
                <a:ext cx="6156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82" name="Ink 281">
                <a:extLst>
                  <a:ext uri="{FF2B5EF4-FFF2-40B4-BE49-F238E27FC236}">
                    <a16:creationId xmlns:a16="http://schemas.microsoft.com/office/drawing/2014/main" id="{FC9AFDE3-D9EF-43FC-848B-0E0CF43B72F1}"/>
                  </a:ext>
                </a:extLst>
              </p14:cNvPr>
              <p14:cNvContentPartPr/>
              <p14:nvPr/>
            </p14:nvContentPartPr>
            <p14:xfrm>
              <a:off x="4079457" y="5955148"/>
              <a:ext cx="26280" cy="60480"/>
            </p14:xfrm>
          </p:contentPart>
        </mc:Choice>
        <mc:Fallback>
          <p:pic>
            <p:nvPicPr>
              <p:cNvPr id="282" name="Ink 281">
                <a:extLst>
                  <a:ext uri="{FF2B5EF4-FFF2-40B4-BE49-F238E27FC236}">
                    <a16:creationId xmlns:a16="http://schemas.microsoft.com/office/drawing/2014/main" id="{FC9AFDE3-D9EF-43FC-848B-0E0CF43B72F1}"/>
                  </a:ext>
                </a:extLst>
              </p:cNvPr>
              <p:cNvPicPr/>
              <p:nvPr/>
            </p:nvPicPr>
            <p:blipFill>
              <a:blip r:embed="rId359"/>
              <a:stretch>
                <a:fillRect/>
              </a:stretch>
            </p:blipFill>
            <p:spPr>
              <a:xfrm>
                <a:off x="4061817" y="5937508"/>
                <a:ext cx="6192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83" name="Ink 282">
                <a:extLst>
                  <a:ext uri="{FF2B5EF4-FFF2-40B4-BE49-F238E27FC236}">
                    <a16:creationId xmlns:a16="http://schemas.microsoft.com/office/drawing/2014/main" id="{6AB075EB-3242-4A9E-91CE-5ED5764BADCA}"/>
                  </a:ext>
                </a:extLst>
              </p14:cNvPr>
              <p14:cNvContentPartPr/>
              <p14:nvPr/>
            </p14:nvContentPartPr>
            <p14:xfrm>
              <a:off x="4181697" y="5881348"/>
              <a:ext cx="114840" cy="282600"/>
            </p14:xfrm>
          </p:contentPart>
        </mc:Choice>
        <mc:Fallback>
          <p:pic>
            <p:nvPicPr>
              <p:cNvPr id="283" name="Ink 282">
                <a:extLst>
                  <a:ext uri="{FF2B5EF4-FFF2-40B4-BE49-F238E27FC236}">
                    <a16:creationId xmlns:a16="http://schemas.microsoft.com/office/drawing/2014/main" id="{6AB075EB-3242-4A9E-91CE-5ED5764BADCA}"/>
                  </a:ext>
                </a:extLst>
              </p:cNvPr>
              <p:cNvPicPr/>
              <p:nvPr/>
            </p:nvPicPr>
            <p:blipFill>
              <a:blip r:embed="rId361"/>
              <a:stretch>
                <a:fillRect/>
              </a:stretch>
            </p:blipFill>
            <p:spPr>
              <a:xfrm>
                <a:off x="4163697" y="5863348"/>
                <a:ext cx="15048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33" name="Ink 232">
                <a:extLst>
                  <a:ext uri="{FF2B5EF4-FFF2-40B4-BE49-F238E27FC236}">
                    <a16:creationId xmlns:a16="http://schemas.microsoft.com/office/drawing/2014/main" id="{A4B604D7-3B0A-485A-99BD-391A72783151}"/>
                  </a:ext>
                </a:extLst>
              </p14:cNvPr>
              <p14:cNvContentPartPr/>
              <p14:nvPr/>
            </p14:nvContentPartPr>
            <p14:xfrm>
              <a:off x="159417" y="6354748"/>
              <a:ext cx="19440" cy="283320"/>
            </p14:xfrm>
          </p:contentPart>
        </mc:Choice>
        <mc:Fallback>
          <p:pic>
            <p:nvPicPr>
              <p:cNvPr id="233" name="Ink 232">
                <a:extLst>
                  <a:ext uri="{FF2B5EF4-FFF2-40B4-BE49-F238E27FC236}">
                    <a16:creationId xmlns:a16="http://schemas.microsoft.com/office/drawing/2014/main" id="{A4B604D7-3B0A-485A-99BD-391A72783151}"/>
                  </a:ext>
                </a:extLst>
              </p:cNvPr>
              <p:cNvPicPr/>
              <p:nvPr/>
            </p:nvPicPr>
            <p:blipFill>
              <a:blip r:embed="rId363"/>
              <a:stretch>
                <a:fillRect/>
              </a:stretch>
            </p:blipFill>
            <p:spPr>
              <a:xfrm>
                <a:off x="141777" y="6337108"/>
                <a:ext cx="5508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34" name="Ink 233">
                <a:extLst>
                  <a:ext uri="{FF2B5EF4-FFF2-40B4-BE49-F238E27FC236}">
                    <a16:creationId xmlns:a16="http://schemas.microsoft.com/office/drawing/2014/main" id="{7BBE5CF0-455A-4FDF-877A-C9289997DA12}"/>
                  </a:ext>
                </a:extLst>
              </p14:cNvPr>
              <p14:cNvContentPartPr/>
              <p14:nvPr/>
            </p14:nvContentPartPr>
            <p14:xfrm>
              <a:off x="44577" y="6341428"/>
              <a:ext cx="214560" cy="184680"/>
            </p14:xfrm>
          </p:contentPart>
        </mc:Choice>
        <mc:Fallback>
          <p:pic>
            <p:nvPicPr>
              <p:cNvPr id="234" name="Ink 233">
                <a:extLst>
                  <a:ext uri="{FF2B5EF4-FFF2-40B4-BE49-F238E27FC236}">
                    <a16:creationId xmlns:a16="http://schemas.microsoft.com/office/drawing/2014/main" id="{7BBE5CF0-455A-4FDF-877A-C9289997DA12}"/>
                  </a:ext>
                </a:extLst>
              </p:cNvPr>
              <p:cNvPicPr/>
              <p:nvPr/>
            </p:nvPicPr>
            <p:blipFill>
              <a:blip r:embed="rId365"/>
              <a:stretch>
                <a:fillRect/>
              </a:stretch>
            </p:blipFill>
            <p:spPr>
              <a:xfrm>
                <a:off x="26577" y="6323788"/>
                <a:ext cx="25020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35" name="Ink 234">
                <a:extLst>
                  <a:ext uri="{FF2B5EF4-FFF2-40B4-BE49-F238E27FC236}">
                    <a16:creationId xmlns:a16="http://schemas.microsoft.com/office/drawing/2014/main" id="{B0FF1D93-E74B-4703-89BA-A607D08010F6}"/>
                  </a:ext>
                </a:extLst>
              </p14:cNvPr>
              <p14:cNvContentPartPr/>
              <p14:nvPr/>
            </p14:nvContentPartPr>
            <p14:xfrm>
              <a:off x="352017" y="6539068"/>
              <a:ext cx="36720" cy="6120"/>
            </p14:xfrm>
          </p:contentPart>
        </mc:Choice>
        <mc:Fallback>
          <p:pic>
            <p:nvPicPr>
              <p:cNvPr id="235" name="Ink 234">
                <a:extLst>
                  <a:ext uri="{FF2B5EF4-FFF2-40B4-BE49-F238E27FC236}">
                    <a16:creationId xmlns:a16="http://schemas.microsoft.com/office/drawing/2014/main" id="{B0FF1D93-E74B-4703-89BA-A607D08010F6}"/>
                  </a:ext>
                </a:extLst>
              </p:cNvPr>
              <p:cNvPicPr/>
              <p:nvPr/>
            </p:nvPicPr>
            <p:blipFill>
              <a:blip r:embed="rId367"/>
              <a:stretch>
                <a:fillRect/>
              </a:stretch>
            </p:blipFill>
            <p:spPr>
              <a:xfrm>
                <a:off x="334017" y="6521428"/>
                <a:ext cx="7236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36" name="Ink 235">
                <a:extLst>
                  <a:ext uri="{FF2B5EF4-FFF2-40B4-BE49-F238E27FC236}">
                    <a16:creationId xmlns:a16="http://schemas.microsoft.com/office/drawing/2014/main" id="{7DB00862-37EB-4FC7-985E-09C0A147D2B3}"/>
                  </a:ext>
                </a:extLst>
              </p14:cNvPr>
              <p14:cNvContentPartPr/>
              <p14:nvPr/>
            </p14:nvContentPartPr>
            <p14:xfrm>
              <a:off x="674577" y="6534388"/>
              <a:ext cx="400320" cy="21600"/>
            </p14:xfrm>
          </p:contentPart>
        </mc:Choice>
        <mc:Fallback>
          <p:pic>
            <p:nvPicPr>
              <p:cNvPr id="236" name="Ink 235">
                <a:extLst>
                  <a:ext uri="{FF2B5EF4-FFF2-40B4-BE49-F238E27FC236}">
                    <a16:creationId xmlns:a16="http://schemas.microsoft.com/office/drawing/2014/main" id="{7DB00862-37EB-4FC7-985E-09C0A147D2B3}"/>
                  </a:ext>
                </a:extLst>
              </p:cNvPr>
              <p:cNvPicPr/>
              <p:nvPr/>
            </p:nvPicPr>
            <p:blipFill>
              <a:blip r:embed="rId369"/>
              <a:stretch>
                <a:fillRect/>
              </a:stretch>
            </p:blipFill>
            <p:spPr>
              <a:xfrm>
                <a:off x="656577" y="6516748"/>
                <a:ext cx="43596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37" name="Ink 236">
                <a:extLst>
                  <a:ext uri="{FF2B5EF4-FFF2-40B4-BE49-F238E27FC236}">
                    <a16:creationId xmlns:a16="http://schemas.microsoft.com/office/drawing/2014/main" id="{2523F2A3-9A43-448E-9E00-337EA38F567C}"/>
                  </a:ext>
                </a:extLst>
              </p14:cNvPr>
              <p14:cNvContentPartPr/>
              <p14:nvPr/>
            </p14:nvContentPartPr>
            <p14:xfrm>
              <a:off x="1357137" y="6426388"/>
              <a:ext cx="27360" cy="185760"/>
            </p14:xfrm>
          </p:contentPart>
        </mc:Choice>
        <mc:Fallback>
          <p:pic>
            <p:nvPicPr>
              <p:cNvPr id="237" name="Ink 236">
                <a:extLst>
                  <a:ext uri="{FF2B5EF4-FFF2-40B4-BE49-F238E27FC236}">
                    <a16:creationId xmlns:a16="http://schemas.microsoft.com/office/drawing/2014/main" id="{2523F2A3-9A43-448E-9E00-337EA38F567C}"/>
                  </a:ext>
                </a:extLst>
              </p:cNvPr>
              <p:cNvPicPr/>
              <p:nvPr/>
            </p:nvPicPr>
            <p:blipFill>
              <a:blip r:embed="rId371"/>
              <a:stretch>
                <a:fillRect/>
              </a:stretch>
            </p:blipFill>
            <p:spPr>
              <a:xfrm>
                <a:off x="1339137" y="6408388"/>
                <a:ext cx="630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38" name="Ink 237">
                <a:extLst>
                  <a:ext uri="{FF2B5EF4-FFF2-40B4-BE49-F238E27FC236}">
                    <a16:creationId xmlns:a16="http://schemas.microsoft.com/office/drawing/2014/main" id="{E063D36C-9CB8-4244-BAF5-1A6988305519}"/>
                  </a:ext>
                </a:extLst>
              </p14:cNvPr>
              <p14:cNvContentPartPr/>
              <p14:nvPr/>
            </p14:nvContentPartPr>
            <p14:xfrm>
              <a:off x="1278297" y="6335668"/>
              <a:ext cx="212760" cy="106920"/>
            </p14:xfrm>
          </p:contentPart>
        </mc:Choice>
        <mc:Fallback>
          <p:pic>
            <p:nvPicPr>
              <p:cNvPr id="238" name="Ink 237">
                <a:extLst>
                  <a:ext uri="{FF2B5EF4-FFF2-40B4-BE49-F238E27FC236}">
                    <a16:creationId xmlns:a16="http://schemas.microsoft.com/office/drawing/2014/main" id="{E063D36C-9CB8-4244-BAF5-1A6988305519}"/>
                  </a:ext>
                </a:extLst>
              </p:cNvPr>
              <p:cNvPicPr/>
              <p:nvPr/>
            </p:nvPicPr>
            <p:blipFill>
              <a:blip r:embed="rId373"/>
              <a:stretch>
                <a:fillRect/>
              </a:stretch>
            </p:blipFill>
            <p:spPr>
              <a:xfrm>
                <a:off x="1260297" y="6317668"/>
                <a:ext cx="24840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39" name="Ink 238">
                <a:extLst>
                  <a:ext uri="{FF2B5EF4-FFF2-40B4-BE49-F238E27FC236}">
                    <a16:creationId xmlns:a16="http://schemas.microsoft.com/office/drawing/2014/main" id="{E120EF57-509F-4974-9E88-88FC33848311}"/>
                  </a:ext>
                </a:extLst>
              </p14:cNvPr>
              <p14:cNvContentPartPr/>
              <p14:nvPr/>
            </p14:nvContentPartPr>
            <p14:xfrm>
              <a:off x="1199097" y="6612868"/>
              <a:ext cx="339480" cy="46440"/>
            </p14:xfrm>
          </p:contentPart>
        </mc:Choice>
        <mc:Fallback>
          <p:pic>
            <p:nvPicPr>
              <p:cNvPr id="239" name="Ink 238">
                <a:extLst>
                  <a:ext uri="{FF2B5EF4-FFF2-40B4-BE49-F238E27FC236}">
                    <a16:creationId xmlns:a16="http://schemas.microsoft.com/office/drawing/2014/main" id="{E120EF57-509F-4974-9E88-88FC33848311}"/>
                  </a:ext>
                </a:extLst>
              </p:cNvPr>
              <p:cNvPicPr/>
              <p:nvPr/>
            </p:nvPicPr>
            <p:blipFill>
              <a:blip r:embed="rId375"/>
              <a:stretch>
                <a:fillRect/>
              </a:stretch>
            </p:blipFill>
            <p:spPr>
              <a:xfrm>
                <a:off x="1181457" y="6595228"/>
                <a:ext cx="37512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40" name="Ink 239">
                <a:extLst>
                  <a:ext uri="{FF2B5EF4-FFF2-40B4-BE49-F238E27FC236}">
                    <a16:creationId xmlns:a16="http://schemas.microsoft.com/office/drawing/2014/main" id="{23894440-D8E3-40DA-8467-B647C2FD7202}"/>
                  </a:ext>
                </a:extLst>
              </p14:cNvPr>
              <p14:cNvContentPartPr/>
              <p14:nvPr/>
            </p14:nvContentPartPr>
            <p14:xfrm>
              <a:off x="1599777" y="6274468"/>
              <a:ext cx="55440" cy="404280"/>
            </p14:xfrm>
          </p:contentPart>
        </mc:Choice>
        <mc:Fallback>
          <p:pic>
            <p:nvPicPr>
              <p:cNvPr id="240" name="Ink 239">
                <a:extLst>
                  <a:ext uri="{FF2B5EF4-FFF2-40B4-BE49-F238E27FC236}">
                    <a16:creationId xmlns:a16="http://schemas.microsoft.com/office/drawing/2014/main" id="{23894440-D8E3-40DA-8467-B647C2FD7202}"/>
                  </a:ext>
                </a:extLst>
              </p:cNvPr>
              <p:cNvPicPr/>
              <p:nvPr/>
            </p:nvPicPr>
            <p:blipFill>
              <a:blip r:embed="rId377"/>
              <a:stretch>
                <a:fillRect/>
              </a:stretch>
            </p:blipFill>
            <p:spPr>
              <a:xfrm>
                <a:off x="1581777" y="6256468"/>
                <a:ext cx="910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41" name="Ink 240">
                <a:extLst>
                  <a:ext uri="{FF2B5EF4-FFF2-40B4-BE49-F238E27FC236}">
                    <a16:creationId xmlns:a16="http://schemas.microsoft.com/office/drawing/2014/main" id="{A35F0036-A20D-4250-8048-202346B9B6B3}"/>
                  </a:ext>
                </a:extLst>
              </p14:cNvPr>
              <p14:cNvContentPartPr/>
              <p14:nvPr/>
            </p14:nvContentPartPr>
            <p14:xfrm>
              <a:off x="1737657" y="6460948"/>
              <a:ext cx="230040" cy="225720"/>
            </p14:xfrm>
          </p:contentPart>
        </mc:Choice>
        <mc:Fallback>
          <p:pic>
            <p:nvPicPr>
              <p:cNvPr id="241" name="Ink 240">
                <a:extLst>
                  <a:ext uri="{FF2B5EF4-FFF2-40B4-BE49-F238E27FC236}">
                    <a16:creationId xmlns:a16="http://schemas.microsoft.com/office/drawing/2014/main" id="{A35F0036-A20D-4250-8048-202346B9B6B3}"/>
                  </a:ext>
                </a:extLst>
              </p:cNvPr>
              <p:cNvPicPr/>
              <p:nvPr/>
            </p:nvPicPr>
            <p:blipFill>
              <a:blip r:embed="rId379"/>
              <a:stretch>
                <a:fillRect/>
              </a:stretch>
            </p:blipFill>
            <p:spPr>
              <a:xfrm>
                <a:off x="1719657" y="6442948"/>
                <a:ext cx="2656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87" name="Ink 286">
                <a:extLst>
                  <a:ext uri="{FF2B5EF4-FFF2-40B4-BE49-F238E27FC236}">
                    <a16:creationId xmlns:a16="http://schemas.microsoft.com/office/drawing/2014/main" id="{E21EB7F9-049C-4741-BDEF-390C897959ED}"/>
                  </a:ext>
                </a:extLst>
              </p14:cNvPr>
              <p14:cNvContentPartPr/>
              <p14:nvPr/>
            </p14:nvContentPartPr>
            <p14:xfrm>
              <a:off x="-158823" y="6472828"/>
              <a:ext cx="655200" cy="173520"/>
            </p14:xfrm>
          </p:contentPart>
        </mc:Choice>
        <mc:Fallback>
          <p:pic>
            <p:nvPicPr>
              <p:cNvPr id="287" name="Ink 286">
                <a:extLst>
                  <a:ext uri="{FF2B5EF4-FFF2-40B4-BE49-F238E27FC236}">
                    <a16:creationId xmlns:a16="http://schemas.microsoft.com/office/drawing/2014/main" id="{E21EB7F9-049C-4741-BDEF-390C897959ED}"/>
                  </a:ext>
                </a:extLst>
              </p:cNvPr>
              <p:cNvPicPr/>
              <p:nvPr/>
            </p:nvPicPr>
            <p:blipFill>
              <a:blip r:embed="rId381"/>
              <a:stretch>
                <a:fillRect/>
              </a:stretch>
            </p:blipFill>
            <p:spPr>
              <a:xfrm>
                <a:off x="-176463" y="6454828"/>
                <a:ext cx="6908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75" name="Ink 74">
                <a:extLst>
                  <a:ext uri="{FF2B5EF4-FFF2-40B4-BE49-F238E27FC236}">
                    <a16:creationId xmlns:a16="http://schemas.microsoft.com/office/drawing/2014/main" id="{946A30CF-37E2-4BCD-B1A6-BE26E83DE4D0}"/>
                  </a:ext>
                </a:extLst>
              </p14:cNvPr>
              <p14:cNvContentPartPr/>
              <p14:nvPr/>
            </p14:nvContentPartPr>
            <p14:xfrm>
              <a:off x="4980537" y="4228948"/>
              <a:ext cx="215640" cy="217080"/>
            </p14:xfrm>
          </p:contentPart>
        </mc:Choice>
        <mc:Fallback>
          <p:pic>
            <p:nvPicPr>
              <p:cNvPr id="75" name="Ink 74">
                <a:extLst>
                  <a:ext uri="{FF2B5EF4-FFF2-40B4-BE49-F238E27FC236}">
                    <a16:creationId xmlns:a16="http://schemas.microsoft.com/office/drawing/2014/main" id="{946A30CF-37E2-4BCD-B1A6-BE26E83DE4D0}"/>
                  </a:ext>
                </a:extLst>
              </p:cNvPr>
              <p:cNvPicPr/>
              <p:nvPr/>
            </p:nvPicPr>
            <p:blipFill>
              <a:blip r:embed="rId383"/>
              <a:stretch>
                <a:fillRect/>
              </a:stretch>
            </p:blipFill>
            <p:spPr>
              <a:xfrm>
                <a:off x="4962897" y="4210948"/>
                <a:ext cx="2512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76" name="Ink 75">
                <a:extLst>
                  <a:ext uri="{FF2B5EF4-FFF2-40B4-BE49-F238E27FC236}">
                    <a16:creationId xmlns:a16="http://schemas.microsoft.com/office/drawing/2014/main" id="{EDEFCF89-2943-48B9-8B5D-92195AFF8A78}"/>
                  </a:ext>
                </a:extLst>
              </p14:cNvPr>
              <p14:cNvContentPartPr/>
              <p14:nvPr/>
            </p14:nvContentPartPr>
            <p14:xfrm>
              <a:off x="5111217" y="4053268"/>
              <a:ext cx="232920" cy="527040"/>
            </p14:xfrm>
          </p:contentPart>
        </mc:Choice>
        <mc:Fallback>
          <p:pic>
            <p:nvPicPr>
              <p:cNvPr id="76" name="Ink 75">
                <a:extLst>
                  <a:ext uri="{FF2B5EF4-FFF2-40B4-BE49-F238E27FC236}">
                    <a16:creationId xmlns:a16="http://schemas.microsoft.com/office/drawing/2014/main" id="{EDEFCF89-2943-48B9-8B5D-92195AFF8A78}"/>
                  </a:ext>
                </a:extLst>
              </p:cNvPr>
              <p:cNvPicPr/>
              <p:nvPr/>
            </p:nvPicPr>
            <p:blipFill>
              <a:blip r:embed="rId385"/>
              <a:stretch>
                <a:fillRect/>
              </a:stretch>
            </p:blipFill>
            <p:spPr>
              <a:xfrm>
                <a:off x="5093217" y="4035268"/>
                <a:ext cx="26856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179" name="Ink 178">
                <a:extLst>
                  <a:ext uri="{FF2B5EF4-FFF2-40B4-BE49-F238E27FC236}">
                    <a16:creationId xmlns:a16="http://schemas.microsoft.com/office/drawing/2014/main" id="{53FBF1D5-C562-43FA-A1D3-31C17FDB1145}"/>
                  </a:ext>
                </a:extLst>
              </p14:cNvPr>
              <p14:cNvContentPartPr/>
              <p14:nvPr/>
            </p14:nvContentPartPr>
            <p14:xfrm>
              <a:off x="1937817" y="5389228"/>
              <a:ext cx="259920" cy="53280"/>
            </p14:xfrm>
          </p:contentPart>
        </mc:Choice>
        <mc:Fallback>
          <p:pic>
            <p:nvPicPr>
              <p:cNvPr id="179" name="Ink 178">
                <a:extLst>
                  <a:ext uri="{FF2B5EF4-FFF2-40B4-BE49-F238E27FC236}">
                    <a16:creationId xmlns:a16="http://schemas.microsoft.com/office/drawing/2014/main" id="{53FBF1D5-C562-43FA-A1D3-31C17FDB1145}"/>
                  </a:ext>
                </a:extLst>
              </p:cNvPr>
              <p:cNvPicPr/>
              <p:nvPr/>
            </p:nvPicPr>
            <p:blipFill>
              <a:blip r:embed="rId387"/>
              <a:stretch>
                <a:fillRect/>
              </a:stretch>
            </p:blipFill>
            <p:spPr>
              <a:xfrm>
                <a:off x="1920177" y="5371588"/>
                <a:ext cx="29556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180" name="Ink 179">
                <a:extLst>
                  <a:ext uri="{FF2B5EF4-FFF2-40B4-BE49-F238E27FC236}">
                    <a16:creationId xmlns:a16="http://schemas.microsoft.com/office/drawing/2014/main" id="{C702B0EA-EA7F-483C-8573-EEF4537B166F}"/>
                  </a:ext>
                </a:extLst>
              </p14:cNvPr>
              <p14:cNvContentPartPr/>
              <p14:nvPr/>
            </p14:nvContentPartPr>
            <p14:xfrm>
              <a:off x="1901817" y="5259628"/>
              <a:ext cx="326160" cy="293400"/>
            </p14:xfrm>
          </p:contentPart>
        </mc:Choice>
        <mc:Fallback>
          <p:pic>
            <p:nvPicPr>
              <p:cNvPr id="180" name="Ink 179">
                <a:extLst>
                  <a:ext uri="{FF2B5EF4-FFF2-40B4-BE49-F238E27FC236}">
                    <a16:creationId xmlns:a16="http://schemas.microsoft.com/office/drawing/2014/main" id="{C702B0EA-EA7F-483C-8573-EEF4537B166F}"/>
                  </a:ext>
                </a:extLst>
              </p:cNvPr>
              <p:cNvPicPr/>
              <p:nvPr/>
            </p:nvPicPr>
            <p:blipFill>
              <a:blip r:embed="rId389"/>
              <a:stretch>
                <a:fillRect/>
              </a:stretch>
            </p:blipFill>
            <p:spPr>
              <a:xfrm>
                <a:off x="1883817" y="5241628"/>
                <a:ext cx="36180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165" name="Ink 164">
                <a:extLst>
                  <a:ext uri="{FF2B5EF4-FFF2-40B4-BE49-F238E27FC236}">
                    <a16:creationId xmlns:a16="http://schemas.microsoft.com/office/drawing/2014/main" id="{9FF07702-F251-4DA5-9DE9-084AAC943FD1}"/>
                  </a:ext>
                </a:extLst>
              </p14:cNvPr>
              <p14:cNvContentPartPr/>
              <p14:nvPr/>
            </p14:nvContentPartPr>
            <p14:xfrm>
              <a:off x="2611737" y="5220748"/>
              <a:ext cx="50040" cy="320760"/>
            </p14:xfrm>
          </p:contentPart>
        </mc:Choice>
        <mc:Fallback>
          <p:pic>
            <p:nvPicPr>
              <p:cNvPr id="165" name="Ink 164">
                <a:extLst>
                  <a:ext uri="{FF2B5EF4-FFF2-40B4-BE49-F238E27FC236}">
                    <a16:creationId xmlns:a16="http://schemas.microsoft.com/office/drawing/2014/main" id="{9FF07702-F251-4DA5-9DE9-084AAC943FD1}"/>
                  </a:ext>
                </a:extLst>
              </p:cNvPr>
              <p:cNvPicPr/>
              <p:nvPr/>
            </p:nvPicPr>
            <p:blipFill>
              <a:blip r:embed="rId391"/>
              <a:stretch>
                <a:fillRect/>
              </a:stretch>
            </p:blipFill>
            <p:spPr>
              <a:xfrm>
                <a:off x="2593737" y="5202748"/>
                <a:ext cx="8568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166" name="Ink 165">
                <a:extLst>
                  <a:ext uri="{FF2B5EF4-FFF2-40B4-BE49-F238E27FC236}">
                    <a16:creationId xmlns:a16="http://schemas.microsoft.com/office/drawing/2014/main" id="{412823D7-3181-4E4E-8C45-F66D642FAAB3}"/>
                  </a:ext>
                </a:extLst>
              </p14:cNvPr>
              <p14:cNvContentPartPr/>
              <p14:nvPr/>
            </p14:nvContentPartPr>
            <p14:xfrm>
              <a:off x="2645937" y="5252428"/>
              <a:ext cx="299880" cy="94320"/>
            </p14:xfrm>
          </p:contentPart>
        </mc:Choice>
        <mc:Fallback>
          <p:pic>
            <p:nvPicPr>
              <p:cNvPr id="166" name="Ink 165">
                <a:extLst>
                  <a:ext uri="{FF2B5EF4-FFF2-40B4-BE49-F238E27FC236}">
                    <a16:creationId xmlns:a16="http://schemas.microsoft.com/office/drawing/2014/main" id="{412823D7-3181-4E4E-8C45-F66D642FAAB3}"/>
                  </a:ext>
                </a:extLst>
              </p:cNvPr>
              <p:cNvPicPr/>
              <p:nvPr/>
            </p:nvPicPr>
            <p:blipFill>
              <a:blip r:embed="rId393"/>
              <a:stretch>
                <a:fillRect/>
              </a:stretch>
            </p:blipFill>
            <p:spPr>
              <a:xfrm>
                <a:off x="2627937" y="5234428"/>
                <a:ext cx="3355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67" name="Ink 166">
                <a:extLst>
                  <a:ext uri="{FF2B5EF4-FFF2-40B4-BE49-F238E27FC236}">
                    <a16:creationId xmlns:a16="http://schemas.microsoft.com/office/drawing/2014/main" id="{25026CF2-9D97-4959-BC26-F642583F3D50}"/>
                  </a:ext>
                </a:extLst>
              </p14:cNvPr>
              <p14:cNvContentPartPr/>
              <p14:nvPr/>
            </p14:nvContentPartPr>
            <p14:xfrm>
              <a:off x="2852937" y="5147308"/>
              <a:ext cx="281880" cy="304920"/>
            </p14:xfrm>
          </p:contentPart>
        </mc:Choice>
        <mc:Fallback>
          <p:pic>
            <p:nvPicPr>
              <p:cNvPr id="167" name="Ink 166">
                <a:extLst>
                  <a:ext uri="{FF2B5EF4-FFF2-40B4-BE49-F238E27FC236}">
                    <a16:creationId xmlns:a16="http://schemas.microsoft.com/office/drawing/2014/main" id="{25026CF2-9D97-4959-BC26-F642583F3D50}"/>
                  </a:ext>
                </a:extLst>
              </p:cNvPr>
              <p:cNvPicPr/>
              <p:nvPr/>
            </p:nvPicPr>
            <p:blipFill>
              <a:blip r:embed="rId395"/>
              <a:stretch>
                <a:fillRect/>
              </a:stretch>
            </p:blipFill>
            <p:spPr>
              <a:xfrm>
                <a:off x="2835297" y="5129308"/>
                <a:ext cx="3175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168" name="Ink 167">
                <a:extLst>
                  <a:ext uri="{FF2B5EF4-FFF2-40B4-BE49-F238E27FC236}">
                    <a16:creationId xmlns:a16="http://schemas.microsoft.com/office/drawing/2014/main" id="{9E549B75-847B-4BAC-8064-DB5DE33BFCA2}"/>
                  </a:ext>
                </a:extLst>
              </p14:cNvPr>
              <p14:cNvContentPartPr/>
              <p14:nvPr/>
            </p14:nvContentPartPr>
            <p14:xfrm>
              <a:off x="3290337" y="5371948"/>
              <a:ext cx="17640" cy="231120"/>
            </p14:xfrm>
          </p:contentPart>
        </mc:Choice>
        <mc:Fallback>
          <p:pic>
            <p:nvPicPr>
              <p:cNvPr id="168" name="Ink 167">
                <a:extLst>
                  <a:ext uri="{FF2B5EF4-FFF2-40B4-BE49-F238E27FC236}">
                    <a16:creationId xmlns:a16="http://schemas.microsoft.com/office/drawing/2014/main" id="{9E549B75-847B-4BAC-8064-DB5DE33BFCA2}"/>
                  </a:ext>
                </a:extLst>
              </p:cNvPr>
              <p:cNvPicPr/>
              <p:nvPr/>
            </p:nvPicPr>
            <p:blipFill>
              <a:blip r:embed="rId397"/>
              <a:stretch>
                <a:fillRect/>
              </a:stretch>
            </p:blipFill>
            <p:spPr>
              <a:xfrm>
                <a:off x="3272337" y="5353948"/>
                <a:ext cx="5328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169" name="Ink 168">
                <a:extLst>
                  <a:ext uri="{FF2B5EF4-FFF2-40B4-BE49-F238E27FC236}">
                    <a16:creationId xmlns:a16="http://schemas.microsoft.com/office/drawing/2014/main" id="{005D6BBB-A764-44FE-B870-B87F73E80B2E}"/>
                  </a:ext>
                </a:extLst>
              </p14:cNvPr>
              <p14:cNvContentPartPr/>
              <p14:nvPr/>
            </p14:nvContentPartPr>
            <p14:xfrm>
              <a:off x="3302937" y="5299948"/>
              <a:ext cx="152280" cy="173880"/>
            </p14:xfrm>
          </p:contentPart>
        </mc:Choice>
        <mc:Fallback>
          <p:pic>
            <p:nvPicPr>
              <p:cNvPr id="169" name="Ink 168">
                <a:extLst>
                  <a:ext uri="{FF2B5EF4-FFF2-40B4-BE49-F238E27FC236}">
                    <a16:creationId xmlns:a16="http://schemas.microsoft.com/office/drawing/2014/main" id="{005D6BBB-A764-44FE-B870-B87F73E80B2E}"/>
                  </a:ext>
                </a:extLst>
              </p:cNvPr>
              <p:cNvPicPr/>
              <p:nvPr/>
            </p:nvPicPr>
            <p:blipFill>
              <a:blip r:embed="rId399"/>
              <a:stretch>
                <a:fillRect/>
              </a:stretch>
            </p:blipFill>
            <p:spPr>
              <a:xfrm>
                <a:off x="3284937" y="5282308"/>
                <a:ext cx="1879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170" name="Ink 169">
                <a:extLst>
                  <a:ext uri="{FF2B5EF4-FFF2-40B4-BE49-F238E27FC236}">
                    <a16:creationId xmlns:a16="http://schemas.microsoft.com/office/drawing/2014/main" id="{7E9FE0AF-8B83-4305-B15E-4BBC00C180BF}"/>
                  </a:ext>
                </a:extLst>
              </p14:cNvPr>
              <p14:cNvContentPartPr/>
              <p14:nvPr/>
            </p14:nvContentPartPr>
            <p14:xfrm>
              <a:off x="3661497" y="5101588"/>
              <a:ext cx="167040" cy="285480"/>
            </p14:xfrm>
          </p:contentPart>
        </mc:Choice>
        <mc:Fallback>
          <p:pic>
            <p:nvPicPr>
              <p:cNvPr id="170" name="Ink 169">
                <a:extLst>
                  <a:ext uri="{FF2B5EF4-FFF2-40B4-BE49-F238E27FC236}">
                    <a16:creationId xmlns:a16="http://schemas.microsoft.com/office/drawing/2014/main" id="{7E9FE0AF-8B83-4305-B15E-4BBC00C180BF}"/>
                  </a:ext>
                </a:extLst>
              </p:cNvPr>
              <p:cNvPicPr/>
              <p:nvPr/>
            </p:nvPicPr>
            <p:blipFill>
              <a:blip r:embed="rId401"/>
              <a:stretch>
                <a:fillRect/>
              </a:stretch>
            </p:blipFill>
            <p:spPr>
              <a:xfrm>
                <a:off x="3643497" y="5083948"/>
                <a:ext cx="20268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171" name="Ink 170">
                <a:extLst>
                  <a:ext uri="{FF2B5EF4-FFF2-40B4-BE49-F238E27FC236}">
                    <a16:creationId xmlns:a16="http://schemas.microsoft.com/office/drawing/2014/main" id="{0E3C0C8F-FBF8-4BB2-A9F9-6DD546FFCB66}"/>
                  </a:ext>
                </a:extLst>
              </p14:cNvPr>
              <p14:cNvContentPartPr/>
              <p14:nvPr/>
            </p14:nvContentPartPr>
            <p14:xfrm>
              <a:off x="3835377" y="5045068"/>
              <a:ext cx="54360" cy="378000"/>
            </p14:xfrm>
          </p:contentPart>
        </mc:Choice>
        <mc:Fallback>
          <p:pic>
            <p:nvPicPr>
              <p:cNvPr id="171" name="Ink 170">
                <a:extLst>
                  <a:ext uri="{FF2B5EF4-FFF2-40B4-BE49-F238E27FC236}">
                    <a16:creationId xmlns:a16="http://schemas.microsoft.com/office/drawing/2014/main" id="{0E3C0C8F-FBF8-4BB2-A9F9-6DD546FFCB66}"/>
                  </a:ext>
                </a:extLst>
              </p:cNvPr>
              <p:cNvPicPr/>
              <p:nvPr/>
            </p:nvPicPr>
            <p:blipFill>
              <a:blip r:embed="rId403"/>
              <a:stretch>
                <a:fillRect/>
              </a:stretch>
            </p:blipFill>
            <p:spPr>
              <a:xfrm>
                <a:off x="3817377" y="5027428"/>
                <a:ext cx="9000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172" name="Ink 171">
                <a:extLst>
                  <a:ext uri="{FF2B5EF4-FFF2-40B4-BE49-F238E27FC236}">
                    <a16:creationId xmlns:a16="http://schemas.microsoft.com/office/drawing/2014/main" id="{67D3DDD4-F7CA-456B-A5FA-AEFC4F311FC7}"/>
                  </a:ext>
                </a:extLst>
              </p14:cNvPr>
              <p14:cNvContentPartPr/>
              <p14:nvPr/>
            </p14:nvContentPartPr>
            <p14:xfrm>
              <a:off x="4018617" y="5246668"/>
              <a:ext cx="142560" cy="221040"/>
            </p14:xfrm>
          </p:contentPart>
        </mc:Choice>
        <mc:Fallback>
          <p:pic>
            <p:nvPicPr>
              <p:cNvPr id="172" name="Ink 171">
                <a:extLst>
                  <a:ext uri="{FF2B5EF4-FFF2-40B4-BE49-F238E27FC236}">
                    <a16:creationId xmlns:a16="http://schemas.microsoft.com/office/drawing/2014/main" id="{67D3DDD4-F7CA-456B-A5FA-AEFC4F311FC7}"/>
                  </a:ext>
                </a:extLst>
              </p:cNvPr>
              <p:cNvPicPr/>
              <p:nvPr/>
            </p:nvPicPr>
            <p:blipFill>
              <a:blip r:embed="rId405"/>
              <a:stretch>
                <a:fillRect/>
              </a:stretch>
            </p:blipFill>
            <p:spPr>
              <a:xfrm>
                <a:off x="4000617" y="5228668"/>
                <a:ext cx="178200" cy="25668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173" name="Ink 172">
                <a:extLst>
                  <a:ext uri="{FF2B5EF4-FFF2-40B4-BE49-F238E27FC236}">
                    <a16:creationId xmlns:a16="http://schemas.microsoft.com/office/drawing/2014/main" id="{81C244BD-0254-49CC-9A01-B800F166D3E3}"/>
                  </a:ext>
                </a:extLst>
              </p14:cNvPr>
              <p14:cNvContentPartPr/>
              <p14:nvPr/>
            </p14:nvContentPartPr>
            <p14:xfrm>
              <a:off x="3875337" y="5235508"/>
              <a:ext cx="224280" cy="322920"/>
            </p14:xfrm>
          </p:contentPart>
        </mc:Choice>
        <mc:Fallback>
          <p:pic>
            <p:nvPicPr>
              <p:cNvPr id="173" name="Ink 172">
                <a:extLst>
                  <a:ext uri="{FF2B5EF4-FFF2-40B4-BE49-F238E27FC236}">
                    <a16:creationId xmlns:a16="http://schemas.microsoft.com/office/drawing/2014/main" id="{81C244BD-0254-49CC-9A01-B800F166D3E3}"/>
                  </a:ext>
                </a:extLst>
              </p:cNvPr>
              <p:cNvPicPr/>
              <p:nvPr/>
            </p:nvPicPr>
            <p:blipFill>
              <a:blip r:embed="rId407"/>
              <a:stretch>
                <a:fillRect/>
              </a:stretch>
            </p:blipFill>
            <p:spPr>
              <a:xfrm>
                <a:off x="3857697" y="5217508"/>
                <a:ext cx="259920" cy="3585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174" name="Ink 173">
                <a:extLst>
                  <a:ext uri="{FF2B5EF4-FFF2-40B4-BE49-F238E27FC236}">
                    <a16:creationId xmlns:a16="http://schemas.microsoft.com/office/drawing/2014/main" id="{C92A088B-29C7-407D-9624-A944FB65F303}"/>
                  </a:ext>
                </a:extLst>
              </p14:cNvPr>
              <p14:cNvContentPartPr/>
              <p14:nvPr/>
            </p14:nvContentPartPr>
            <p14:xfrm>
              <a:off x="4335417" y="5074228"/>
              <a:ext cx="48960" cy="290160"/>
            </p14:xfrm>
          </p:contentPart>
        </mc:Choice>
        <mc:Fallback>
          <p:pic>
            <p:nvPicPr>
              <p:cNvPr id="174" name="Ink 173">
                <a:extLst>
                  <a:ext uri="{FF2B5EF4-FFF2-40B4-BE49-F238E27FC236}">
                    <a16:creationId xmlns:a16="http://schemas.microsoft.com/office/drawing/2014/main" id="{C92A088B-29C7-407D-9624-A944FB65F303}"/>
                  </a:ext>
                </a:extLst>
              </p:cNvPr>
              <p:cNvPicPr/>
              <p:nvPr/>
            </p:nvPicPr>
            <p:blipFill>
              <a:blip r:embed="rId409"/>
              <a:stretch>
                <a:fillRect/>
              </a:stretch>
            </p:blipFill>
            <p:spPr>
              <a:xfrm>
                <a:off x="4317417" y="5056228"/>
                <a:ext cx="8460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175" name="Ink 174">
                <a:extLst>
                  <a:ext uri="{FF2B5EF4-FFF2-40B4-BE49-F238E27FC236}">
                    <a16:creationId xmlns:a16="http://schemas.microsoft.com/office/drawing/2014/main" id="{856C0D90-8C2F-4CD1-A635-132B44F430AC}"/>
                  </a:ext>
                </a:extLst>
              </p14:cNvPr>
              <p14:cNvContentPartPr/>
              <p14:nvPr/>
            </p14:nvContentPartPr>
            <p14:xfrm>
              <a:off x="4366737" y="5116708"/>
              <a:ext cx="262080" cy="109800"/>
            </p14:xfrm>
          </p:contentPart>
        </mc:Choice>
        <mc:Fallback>
          <p:pic>
            <p:nvPicPr>
              <p:cNvPr id="175" name="Ink 174">
                <a:extLst>
                  <a:ext uri="{FF2B5EF4-FFF2-40B4-BE49-F238E27FC236}">
                    <a16:creationId xmlns:a16="http://schemas.microsoft.com/office/drawing/2014/main" id="{856C0D90-8C2F-4CD1-A635-132B44F430AC}"/>
                  </a:ext>
                </a:extLst>
              </p:cNvPr>
              <p:cNvPicPr/>
              <p:nvPr/>
            </p:nvPicPr>
            <p:blipFill>
              <a:blip r:embed="rId411"/>
              <a:stretch>
                <a:fillRect/>
              </a:stretch>
            </p:blipFill>
            <p:spPr>
              <a:xfrm>
                <a:off x="4348737" y="5098708"/>
                <a:ext cx="2977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176" name="Ink 175">
                <a:extLst>
                  <a:ext uri="{FF2B5EF4-FFF2-40B4-BE49-F238E27FC236}">
                    <a16:creationId xmlns:a16="http://schemas.microsoft.com/office/drawing/2014/main" id="{C134F753-63F3-4232-A8FE-83368C7D5DF1}"/>
                  </a:ext>
                </a:extLst>
              </p14:cNvPr>
              <p14:cNvContentPartPr/>
              <p14:nvPr/>
            </p14:nvContentPartPr>
            <p14:xfrm>
              <a:off x="4542777" y="5016988"/>
              <a:ext cx="236520" cy="364680"/>
            </p14:xfrm>
          </p:contentPart>
        </mc:Choice>
        <mc:Fallback>
          <p:pic>
            <p:nvPicPr>
              <p:cNvPr id="176" name="Ink 175">
                <a:extLst>
                  <a:ext uri="{FF2B5EF4-FFF2-40B4-BE49-F238E27FC236}">
                    <a16:creationId xmlns:a16="http://schemas.microsoft.com/office/drawing/2014/main" id="{C134F753-63F3-4232-A8FE-83368C7D5DF1}"/>
                  </a:ext>
                </a:extLst>
              </p:cNvPr>
              <p:cNvPicPr/>
              <p:nvPr/>
            </p:nvPicPr>
            <p:blipFill>
              <a:blip r:embed="rId413"/>
              <a:stretch>
                <a:fillRect/>
              </a:stretch>
            </p:blipFill>
            <p:spPr>
              <a:xfrm>
                <a:off x="4525137" y="4998988"/>
                <a:ext cx="27216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177" name="Ink 176">
                <a:extLst>
                  <a:ext uri="{FF2B5EF4-FFF2-40B4-BE49-F238E27FC236}">
                    <a16:creationId xmlns:a16="http://schemas.microsoft.com/office/drawing/2014/main" id="{8C970783-5061-4842-ACAA-8E1FE3AB7112}"/>
                  </a:ext>
                </a:extLst>
              </p14:cNvPr>
              <p14:cNvContentPartPr/>
              <p14:nvPr/>
            </p14:nvContentPartPr>
            <p14:xfrm>
              <a:off x="4829697" y="5214268"/>
              <a:ext cx="479520" cy="205920"/>
            </p14:xfrm>
          </p:contentPart>
        </mc:Choice>
        <mc:Fallback>
          <p:pic>
            <p:nvPicPr>
              <p:cNvPr id="177" name="Ink 176">
                <a:extLst>
                  <a:ext uri="{FF2B5EF4-FFF2-40B4-BE49-F238E27FC236}">
                    <a16:creationId xmlns:a16="http://schemas.microsoft.com/office/drawing/2014/main" id="{8C970783-5061-4842-ACAA-8E1FE3AB7112}"/>
                  </a:ext>
                </a:extLst>
              </p:cNvPr>
              <p:cNvPicPr/>
              <p:nvPr/>
            </p:nvPicPr>
            <p:blipFill>
              <a:blip r:embed="rId415"/>
              <a:stretch>
                <a:fillRect/>
              </a:stretch>
            </p:blipFill>
            <p:spPr>
              <a:xfrm>
                <a:off x="4812057" y="5196268"/>
                <a:ext cx="5151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181" name="Ink 180">
                <a:extLst>
                  <a:ext uri="{FF2B5EF4-FFF2-40B4-BE49-F238E27FC236}">
                    <a16:creationId xmlns:a16="http://schemas.microsoft.com/office/drawing/2014/main" id="{31DA26AA-026A-45D3-B80D-1F75689C6152}"/>
                  </a:ext>
                </a:extLst>
              </p14:cNvPr>
              <p14:cNvContentPartPr/>
              <p14:nvPr/>
            </p14:nvContentPartPr>
            <p14:xfrm>
              <a:off x="5152977" y="4972348"/>
              <a:ext cx="226080" cy="113760"/>
            </p14:xfrm>
          </p:contentPart>
        </mc:Choice>
        <mc:Fallback>
          <p:pic>
            <p:nvPicPr>
              <p:cNvPr id="181" name="Ink 180">
                <a:extLst>
                  <a:ext uri="{FF2B5EF4-FFF2-40B4-BE49-F238E27FC236}">
                    <a16:creationId xmlns:a16="http://schemas.microsoft.com/office/drawing/2014/main" id="{31DA26AA-026A-45D3-B80D-1F75689C6152}"/>
                  </a:ext>
                </a:extLst>
              </p:cNvPr>
              <p:cNvPicPr/>
              <p:nvPr/>
            </p:nvPicPr>
            <p:blipFill>
              <a:blip r:embed="rId417"/>
              <a:stretch>
                <a:fillRect/>
              </a:stretch>
            </p:blipFill>
            <p:spPr>
              <a:xfrm>
                <a:off x="5134977" y="4954708"/>
                <a:ext cx="261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182" name="Ink 181">
                <a:extLst>
                  <a:ext uri="{FF2B5EF4-FFF2-40B4-BE49-F238E27FC236}">
                    <a16:creationId xmlns:a16="http://schemas.microsoft.com/office/drawing/2014/main" id="{50DB2CEB-9B05-4EF9-8493-AB7C673CD36F}"/>
                  </a:ext>
                </a:extLst>
              </p14:cNvPr>
              <p14:cNvContentPartPr/>
              <p14:nvPr/>
            </p14:nvContentPartPr>
            <p14:xfrm>
              <a:off x="5116977" y="4901428"/>
              <a:ext cx="326880" cy="295920"/>
            </p14:xfrm>
          </p:contentPart>
        </mc:Choice>
        <mc:Fallback>
          <p:pic>
            <p:nvPicPr>
              <p:cNvPr id="182" name="Ink 181">
                <a:extLst>
                  <a:ext uri="{FF2B5EF4-FFF2-40B4-BE49-F238E27FC236}">
                    <a16:creationId xmlns:a16="http://schemas.microsoft.com/office/drawing/2014/main" id="{50DB2CEB-9B05-4EF9-8493-AB7C673CD36F}"/>
                  </a:ext>
                </a:extLst>
              </p:cNvPr>
              <p:cNvPicPr/>
              <p:nvPr/>
            </p:nvPicPr>
            <p:blipFill>
              <a:blip r:embed="rId419"/>
              <a:stretch>
                <a:fillRect/>
              </a:stretch>
            </p:blipFill>
            <p:spPr>
              <a:xfrm>
                <a:off x="5099337" y="4883788"/>
                <a:ext cx="36252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15" name="Ink 214">
                <a:extLst>
                  <a:ext uri="{FF2B5EF4-FFF2-40B4-BE49-F238E27FC236}">
                    <a16:creationId xmlns:a16="http://schemas.microsoft.com/office/drawing/2014/main" id="{C7CEAAE5-3530-4B87-9B34-DD1C36FCAF45}"/>
                  </a:ext>
                </a:extLst>
              </p14:cNvPr>
              <p14:cNvContentPartPr/>
              <p14:nvPr/>
            </p14:nvContentPartPr>
            <p14:xfrm>
              <a:off x="541737" y="4850308"/>
              <a:ext cx="172080" cy="278640"/>
            </p14:xfrm>
          </p:contentPart>
        </mc:Choice>
        <mc:Fallback>
          <p:pic>
            <p:nvPicPr>
              <p:cNvPr id="215" name="Ink 214">
                <a:extLst>
                  <a:ext uri="{FF2B5EF4-FFF2-40B4-BE49-F238E27FC236}">
                    <a16:creationId xmlns:a16="http://schemas.microsoft.com/office/drawing/2014/main" id="{C7CEAAE5-3530-4B87-9B34-DD1C36FCAF45}"/>
                  </a:ext>
                </a:extLst>
              </p:cNvPr>
              <p:cNvPicPr/>
              <p:nvPr/>
            </p:nvPicPr>
            <p:blipFill>
              <a:blip r:embed="rId421"/>
              <a:stretch>
                <a:fillRect/>
              </a:stretch>
            </p:blipFill>
            <p:spPr>
              <a:xfrm>
                <a:off x="523737" y="4832668"/>
                <a:ext cx="20772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16" name="Ink 215">
                <a:extLst>
                  <a:ext uri="{FF2B5EF4-FFF2-40B4-BE49-F238E27FC236}">
                    <a16:creationId xmlns:a16="http://schemas.microsoft.com/office/drawing/2014/main" id="{306D1F9A-4DE2-4543-90DC-59C0441B0C0E}"/>
                  </a:ext>
                </a:extLst>
              </p14:cNvPr>
              <p14:cNvContentPartPr/>
              <p14:nvPr/>
            </p14:nvContentPartPr>
            <p14:xfrm>
              <a:off x="786897" y="4912948"/>
              <a:ext cx="179280" cy="200160"/>
            </p14:xfrm>
          </p:contentPart>
        </mc:Choice>
        <mc:Fallback>
          <p:pic>
            <p:nvPicPr>
              <p:cNvPr id="216" name="Ink 215">
                <a:extLst>
                  <a:ext uri="{FF2B5EF4-FFF2-40B4-BE49-F238E27FC236}">
                    <a16:creationId xmlns:a16="http://schemas.microsoft.com/office/drawing/2014/main" id="{306D1F9A-4DE2-4543-90DC-59C0441B0C0E}"/>
                  </a:ext>
                </a:extLst>
              </p:cNvPr>
              <p:cNvPicPr/>
              <p:nvPr/>
            </p:nvPicPr>
            <p:blipFill>
              <a:blip r:embed="rId423"/>
              <a:stretch>
                <a:fillRect/>
              </a:stretch>
            </p:blipFill>
            <p:spPr>
              <a:xfrm>
                <a:off x="769257" y="4894948"/>
                <a:ext cx="2149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217" name="Ink 216">
                <a:extLst>
                  <a:ext uri="{FF2B5EF4-FFF2-40B4-BE49-F238E27FC236}">
                    <a16:creationId xmlns:a16="http://schemas.microsoft.com/office/drawing/2014/main" id="{E89350A5-3E4B-4D8D-8C17-CCEA9942135D}"/>
                  </a:ext>
                </a:extLst>
              </p14:cNvPr>
              <p14:cNvContentPartPr/>
              <p14:nvPr/>
            </p14:nvContentPartPr>
            <p14:xfrm>
              <a:off x="757737" y="5035708"/>
              <a:ext cx="270360" cy="48600"/>
            </p14:xfrm>
          </p:contentPart>
        </mc:Choice>
        <mc:Fallback>
          <p:pic>
            <p:nvPicPr>
              <p:cNvPr id="217" name="Ink 216">
                <a:extLst>
                  <a:ext uri="{FF2B5EF4-FFF2-40B4-BE49-F238E27FC236}">
                    <a16:creationId xmlns:a16="http://schemas.microsoft.com/office/drawing/2014/main" id="{E89350A5-3E4B-4D8D-8C17-CCEA9942135D}"/>
                  </a:ext>
                </a:extLst>
              </p:cNvPr>
              <p:cNvPicPr/>
              <p:nvPr/>
            </p:nvPicPr>
            <p:blipFill>
              <a:blip r:embed="rId425"/>
              <a:stretch>
                <a:fillRect/>
              </a:stretch>
            </p:blipFill>
            <p:spPr>
              <a:xfrm>
                <a:off x="739737" y="5017708"/>
                <a:ext cx="306000" cy="8424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218" name="Ink 217">
                <a:extLst>
                  <a:ext uri="{FF2B5EF4-FFF2-40B4-BE49-F238E27FC236}">
                    <a16:creationId xmlns:a16="http://schemas.microsoft.com/office/drawing/2014/main" id="{F3510487-486F-4935-83A0-B1388512E738}"/>
                  </a:ext>
                </a:extLst>
              </p14:cNvPr>
              <p14:cNvContentPartPr/>
              <p14:nvPr/>
            </p14:nvContentPartPr>
            <p14:xfrm>
              <a:off x="1073457" y="4882348"/>
              <a:ext cx="198720" cy="276480"/>
            </p14:xfrm>
          </p:contentPart>
        </mc:Choice>
        <mc:Fallback>
          <p:pic>
            <p:nvPicPr>
              <p:cNvPr id="218" name="Ink 217">
                <a:extLst>
                  <a:ext uri="{FF2B5EF4-FFF2-40B4-BE49-F238E27FC236}">
                    <a16:creationId xmlns:a16="http://schemas.microsoft.com/office/drawing/2014/main" id="{F3510487-486F-4935-83A0-B1388512E738}"/>
                  </a:ext>
                </a:extLst>
              </p:cNvPr>
              <p:cNvPicPr/>
              <p:nvPr/>
            </p:nvPicPr>
            <p:blipFill>
              <a:blip r:embed="rId427"/>
              <a:stretch>
                <a:fillRect/>
              </a:stretch>
            </p:blipFill>
            <p:spPr>
              <a:xfrm>
                <a:off x="1055817" y="4864708"/>
                <a:ext cx="234360" cy="31212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219" name="Ink 218">
                <a:extLst>
                  <a:ext uri="{FF2B5EF4-FFF2-40B4-BE49-F238E27FC236}">
                    <a16:creationId xmlns:a16="http://schemas.microsoft.com/office/drawing/2014/main" id="{1030D05B-D783-41C7-8850-71C1DD0DA8D6}"/>
                  </a:ext>
                </a:extLst>
              </p14:cNvPr>
              <p14:cNvContentPartPr/>
              <p14:nvPr/>
            </p14:nvContentPartPr>
            <p14:xfrm>
              <a:off x="584217" y="5358628"/>
              <a:ext cx="209520" cy="270360"/>
            </p14:xfrm>
          </p:contentPart>
        </mc:Choice>
        <mc:Fallback>
          <p:pic>
            <p:nvPicPr>
              <p:cNvPr id="219" name="Ink 218">
                <a:extLst>
                  <a:ext uri="{FF2B5EF4-FFF2-40B4-BE49-F238E27FC236}">
                    <a16:creationId xmlns:a16="http://schemas.microsoft.com/office/drawing/2014/main" id="{1030D05B-D783-41C7-8850-71C1DD0DA8D6}"/>
                  </a:ext>
                </a:extLst>
              </p:cNvPr>
              <p:cNvPicPr/>
              <p:nvPr/>
            </p:nvPicPr>
            <p:blipFill>
              <a:blip r:embed="rId429"/>
              <a:stretch>
                <a:fillRect/>
              </a:stretch>
            </p:blipFill>
            <p:spPr>
              <a:xfrm>
                <a:off x="566577" y="5340628"/>
                <a:ext cx="24516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220" name="Ink 219">
                <a:extLst>
                  <a:ext uri="{FF2B5EF4-FFF2-40B4-BE49-F238E27FC236}">
                    <a16:creationId xmlns:a16="http://schemas.microsoft.com/office/drawing/2014/main" id="{AF799EF0-78C7-414D-9939-C58252E395A2}"/>
                  </a:ext>
                </a:extLst>
              </p14:cNvPr>
              <p14:cNvContentPartPr/>
              <p14:nvPr/>
            </p14:nvContentPartPr>
            <p14:xfrm>
              <a:off x="857457" y="5448268"/>
              <a:ext cx="94680" cy="137520"/>
            </p14:xfrm>
          </p:contentPart>
        </mc:Choice>
        <mc:Fallback>
          <p:pic>
            <p:nvPicPr>
              <p:cNvPr id="220" name="Ink 219">
                <a:extLst>
                  <a:ext uri="{FF2B5EF4-FFF2-40B4-BE49-F238E27FC236}">
                    <a16:creationId xmlns:a16="http://schemas.microsoft.com/office/drawing/2014/main" id="{AF799EF0-78C7-414D-9939-C58252E395A2}"/>
                  </a:ext>
                </a:extLst>
              </p:cNvPr>
              <p:cNvPicPr/>
              <p:nvPr/>
            </p:nvPicPr>
            <p:blipFill>
              <a:blip r:embed="rId431"/>
              <a:stretch>
                <a:fillRect/>
              </a:stretch>
            </p:blipFill>
            <p:spPr>
              <a:xfrm>
                <a:off x="839457" y="5430628"/>
                <a:ext cx="13032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221" name="Ink 220">
                <a:extLst>
                  <a:ext uri="{FF2B5EF4-FFF2-40B4-BE49-F238E27FC236}">
                    <a16:creationId xmlns:a16="http://schemas.microsoft.com/office/drawing/2014/main" id="{2859FC44-D4EE-4F81-B865-DCC009B18D0A}"/>
                  </a:ext>
                </a:extLst>
              </p14:cNvPr>
              <p14:cNvContentPartPr/>
              <p14:nvPr/>
            </p14:nvContentPartPr>
            <p14:xfrm>
              <a:off x="1055817" y="5365468"/>
              <a:ext cx="239760" cy="257400"/>
            </p14:xfrm>
          </p:contentPart>
        </mc:Choice>
        <mc:Fallback>
          <p:pic>
            <p:nvPicPr>
              <p:cNvPr id="221" name="Ink 220">
                <a:extLst>
                  <a:ext uri="{FF2B5EF4-FFF2-40B4-BE49-F238E27FC236}">
                    <a16:creationId xmlns:a16="http://schemas.microsoft.com/office/drawing/2014/main" id="{2859FC44-D4EE-4F81-B865-DCC009B18D0A}"/>
                  </a:ext>
                </a:extLst>
              </p:cNvPr>
              <p:cNvPicPr/>
              <p:nvPr/>
            </p:nvPicPr>
            <p:blipFill>
              <a:blip r:embed="rId433"/>
              <a:stretch>
                <a:fillRect/>
              </a:stretch>
            </p:blipFill>
            <p:spPr>
              <a:xfrm>
                <a:off x="1037817" y="5347468"/>
                <a:ext cx="27540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185" name="Ink 184">
                <a:extLst>
                  <a:ext uri="{FF2B5EF4-FFF2-40B4-BE49-F238E27FC236}">
                    <a16:creationId xmlns:a16="http://schemas.microsoft.com/office/drawing/2014/main" id="{E6A38363-73AF-437F-A909-1012487534D7}"/>
                  </a:ext>
                </a:extLst>
              </p14:cNvPr>
              <p14:cNvContentPartPr/>
              <p14:nvPr/>
            </p14:nvContentPartPr>
            <p14:xfrm>
              <a:off x="2395017" y="4719268"/>
              <a:ext cx="278280" cy="223560"/>
            </p14:xfrm>
          </p:contentPart>
        </mc:Choice>
        <mc:Fallback>
          <p:pic>
            <p:nvPicPr>
              <p:cNvPr id="185" name="Ink 184">
                <a:extLst>
                  <a:ext uri="{FF2B5EF4-FFF2-40B4-BE49-F238E27FC236}">
                    <a16:creationId xmlns:a16="http://schemas.microsoft.com/office/drawing/2014/main" id="{E6A38363-73AF-437F-A909-1012487534D7}"/>
                  </a:ext>
                </a:extLst>
              </p:cNvPr>
              <p:cNvPicPr/>
              <p:nvPr/>
            </p:nvPicPr>
            <p:blipFill>
              <a:blip r:embed="rId435"/>
              <a:stretch>
                <a:fillRect/>
              </a:stretch>
            </p:blipFill>
            <p:spPr>
              <a:xfrm>
                <a:off x="2377017" y="4701628"/>
                <a:ext cx="31392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186" name="Ink 185">
                <a:extLst>
                  <a:ext uri="{FF2B5EF4-FFF2-40B4-BE49-F238E27FC236}">
                    <a16:creationId xmlns:a16="http://schemas.microsoft.com/office/drawing/2014/main" id="{745F805D-2E3C-4380-A376-EAFB03D78D01}"/>
                  </a:ext>
                </a:extLst>
              </p14:cNvPr>
              <p14:cNvContentPartPr/>
              <p14:nvPr/>
            </p14:nvContentPartPr>
            <p14:xfrm>
              <a:off x="2773737" y="4759588"/>
              <a:ext cx="12600" cy="202320"/>
            </p14:xfrm>
          </p:contentPart>
        </mc:Choice>
        <mc:Fallback>
          <p:pic>
            <p:nvPicPr>
              <p:cNvPr id="186" name="Ink 185">
                <a:extLst>
                  <a:ext uri="{FF2B5EF4-FFF2-40B4-BE49-F238E27FC236}">
                    <a16:creationId xmlns:a16="http://schemas.microsoft.com/office/drawing/2014/main" id="{745F805D-2E3C-4380-A376-EAFB03D78D01}"/>
                  </a:ext>
                </a:extLst>
              </p:cNvPr>
              <p:cNvPicPr/>
              <p:nvPr/>
            </p:nvPicPr>
            <p:blipFill>
              <a:blip r:embed="rId437"/>
              <a:stretch>
                <a:fillRect/>
              </a:stretch>
            </p:blipFill>
            <p:spPr>
              <a:xfrm>
                <a:off x="2755737" y="4741948"/>
                <a:ext cx="4824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187" name="Ink 186">
                <a:extLst>
                  <a:ext uri="{FF2B5EF4-FFF2-40B4-BE49-F238E27FC236}">
                    <a16:creationId xmlns:a16="http://schemas.microsoft.com/office/drawing/2014/main" id="{1201B478-3E0F-41E2-A88A-0BD1565B4125}"/>
                  </a:ext>
                </a:extLst>
              </p14:cNvPr>
              <p14:cNvContentPartPr/>
              <p14:nvPr/>
            </p14:nvContentPartPr>
            <p14:xfrm>
              <a:off x="2779137" y="4730788"/>
              <a:ext cx="185040" cy="119160"/>
            </p14:xfrm>
          </p:contentPart>
        </mc:Choice>
        <mc:Fallback>
          <p:pic>
            <p:nvPicPr>
              <p:cNvPr id="187" name="Ink 186">
                <a:extLst>
                  <a:ext uri="{FF2B5EF4-FFF2-40B4-BE49-F238E27FC236}">
                    <a16:creationId xmlns:a16="http://schemas.microsoft.com/office/drawing/2014/main" id="{1201B478-3E0F-41E2-A88A-0BD1565B4125}"/>
                  </a:ext>
                </a:extLst>
              </p:cNvPr>
              <p:cNvPicPr/>
              <p:nvPr/>
            </p:nvPicPr>
            <p:blipFill>
              <a:blip r:embed="rId439"/>
              <a:stretch>
                <a:fillRect/>
              </a:stretch>
            </p:blipFill>
            <p:spPr>
              <a:xfrm>
                <a:off x="2761497" y="4713148"/>
                <a:ext cx="2206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188" name="Ink 187">
                <a:extLst>
                  <a:ext uri="{FF2B5EF4-FFF2-40B4-BE49-F238E27FC236}">
                    <a16:creationId xmlns:a16="http://schemas.microsoft.com/office/drawing/2014/main" id="{A19B3B4E-B9AC-494A-AD80-C80E61FDCB48}"/>
                  </a:ext>
                </a:extLst>
              </p14:cNvPr>
              <p14:cNvContentPartPr/>
              <p14:nvPr/>
            </p14:nvContentPartPr>
            <p14:xfrm>
              <a:off x="3076497" y="4760308"/>
              <a:ext cx="212040" cy="143640"/>
            </p14:xfrm>
          </p:contentPart>
        </mc:Choice>
        <mc:Fallback>
          <p:pic>
            <p:nvPicPr>
              <p:cNvPr id="188" name="Ink 187">
                <a:extLst>
                  <a:ext uri="{FF2B5EF4-FFF2-40B4-BE49-F238E27FC236}">
                    <a16:creationId xmlns:a16="http://schemas.microsoft.com/office/drawing/2014/main" id="{A19B3B4E-B9AC-494A-AD80-C80E61FDCB48}"/>
                  </a:ext>
                </a:extLst>
              </p:cNvPr>
              <p:cNvPicPr/>
              <p:nvPr/>
            </p:nvPicPr>
            <p:blipFill>
              <a:blip r:embed="rId441"/>
              <a:stretch>
                <a:fillRect/>
              </a:stretch>
            </p:blipFill>
            <p:spPr>
              <a:xfrm>
                <a:off x="3058857" y="4742668"/>
                <a:ext cx="2476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261" name="Ink 260">
                <a:extLst>
                  <a:ext uri="{FF2B5EF4-FFF2-40B4-BE49-F238E27FC236}">
                    <a16:creationId xmlns:a16="http://schemas.microsoft.com/office/drawing/2014/main" id="{AA3674DD-A7A5-43D9-B087-6AB3C87885ED}"/>
                  </a:ext>
                </a:extLst>
              </p14:cNvPr>
              <p14:cNvContentPartPr/>
              <p14:nvPr/>
            </p14:nvContentPartPr>
            <p14:xfrm>
              <a:off x="1362177" y="4379428"/>
              <a:ext cx="216000" cy="262080"/>
            </p14:xfrm>
          </p:contentPart>
        </mc:Choice>
        <mc:Fallback>
          <p:pic>
            <p:nvPicPr>
              <p:cNvPr id="261" name="Ink 260">
                <a:extLst>
                  <a:ext uri="{FF2B5EF4-FFF2-40B4-BE49-F238E27FC236}">
                    <a16:creationId xmlns:a16="http://schemas.microsoft.com/office/drawing/2014/main" id="{AA3674DD-A7A5-43D9-B087-6AB3C87885ED}"/>
                  </a:ext>
                </a:extLst>
              </p:cNvPr>
              <p:cNvPicPr/>
              <p:nvPr/>
            </p:nvPicPr>
            <p:blipFill>
              <a:blip r:embed="rId443"/>
              <a:stretch>
                <a:fillRect/>
              </a:stretch>
            </p:blipFill>
            <p:spPr>
              <a:xfrm>
                <a:off x="1344177" y="4361788"/>
                <a:ext cx="25164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262" name="Ink 261">
                <a:extLst>
                  <a:ext uri="{FF2B5EF4-FFF2-40B4-BE49-F238E27FC236}">
                    <a16:creationId xmlns:a16="http://schemas.microsoft.com/office/drawing/2014/main" id="{FBBBD16D-F00E-4BAC-B5BA-A7C6CF812A6D}"/>
                  </a:ext>
                </a:extLst>
              </p14:cNvPr>
              <p14:cNvContentPartPr/>
              <p14:nvPr/>
            </p14:nvContentPartPr>
            <p14:xfrm>
              <a:off x="1738377" y="4540348"/>
              <a:ext cx="156960" cy="35640"/>
            </p14:xfrm>
          </p:contentPart>
        </mc:Choice>
        <mc:Fallback>
          <p:pic>
            <p:nvPicPr>
              <p:cNvPr id="262" name="Ink 261">
                <a:extLst>
                  <a:ext uri="{FF2B5EF4-FFF2-40B4-BE49-F238E27FC236}">
                    <a16:creationId xmlns:a16="http://schemas.microsoft.com/office/drawing/2014/main" id="{FBBBD16D-F00E-4BAC-B5BA-A7C6CF812A6D}"/>
                  </a:ext>
                </a:extLst>
              </p:cNvPr>
              <p:cNvPicPr/>
              <p:nvPr/>
            </p:nvPicPr>
            <p:blipFill>
              <a:blip r:embed="rId445"/>
              <a:stretch>
                <a:fillRect/>
              </a:stretch>
            </p:blipFill>
            <p:spPr>
              <a:xfrm>
                <a:off x="1720377" y="4522348"/>
                <a:ext cx="19260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263" name="Ink 262">
                <a:extLst>
                  <a:ext uri="{FF2B5EF4-FFF2-40B4-BE49-F238E27FC236}">
                    <a16:creationId xmlns:a16="http://schemas.microsoft.com/office/drawing/2014/main" id="{0DBF838C-EA49-4B93-90D6-4FAAF8199B34}"/>
                  </a:ext>
                </a:extLst>
              </p14:cNvPr>
              <p14:cNvContentPartPr/>
              <p14:nvPr/>
            </p14:nvContentPartPr>
            <p14:xfrm>
              <a:off x="1941417" y="4388788"/>
              <a:ext cx="191880" cy="245880"/>
            </p14:xfrm>
          </p:contentPart>
        </mc:Choice>
        <mc:Fallback>
          <p:pic>
            <p:nvPicPr>
              <p:cNvPr id="263" name="Ink 262">
                <a:extLst>
                  <a:ext uri="{FF2B5EF4-FFF2-40B4-BE49-F238E27FC236}">
                    <a16:creationId xmlns:a16="http://schemas.microsoft.com/office/drawing/2014/main" id="{0DBF838C-EA49-4B93-90D6-4FAAF8199B34}"/>
                  </a:ext>
                </a:extLst>
              </p:cNvPr>
              <p:cNvPicPr/>
              <p:nvPr/>
            </p:nvPicPr>
            <p:blipFill>
              <a:blip r:embed="rId447"/>
              <a:stretch>
                <a:fillRect/>
              </a:stretch>
            </p:blipFill>
            <p:spPr>
              <a:xfrm>
                <a:off x="1923417" y="4370788"/>
                <a:ext cx="2275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264" name="Ink 263">
                <a:extLst>
                  <a:ext uri="{FF2B5EF4-FFF2-40B4-BE49-F238E27FC236}">
                    <a16:creationId xmlns:a16="http://schemas.microsoft.com/office/drawing/2014/main" id="{9E0414C0-C3A2-40FF-9225-A3AFC9A8F3F0}"/>
                  </a:ext>
                </a:extLst>
              </p14:cNvPr>
              <p14:cNvContentPartPr/>
              <p14:nvPr/>
            </p14:nvContentPartPr>
            <p14:xfrm>
              <a:off x="2241657" y="4533148"/>
              <a:ext cx="30600" cy="96480"/>
            </p14:xfrm>
          </p:contentPart>
        </mc:Choice>
        <mc:Fallback>
          <p:pic>
            <p:nvPicPr>
              <p:cNvPr id="264" name="Ink 263">
                <a:extLst>
                  <a:ext uri="{FF2B5EF4-FFF2-40B4-BE49-F238E27FC236}">
                    <a16:creationId xmlns:a16="http://schemas.microsoft.com/office/drawing/2014/main" id="{9E0414C0-C3A2-40FF-9225-A3AFC9A8F3F0}"/>
                  </a:ext>
                </a:extLst>
              </p:cNvPr>
              <p:cNvPicPr/>
              <p:nvPr/>
            </p:nvPicPr>
            <p:blipFill>
              <a:blip r:embed="rId449"/>
              <a:stretch>
                <a:fillRect/>
              </a:stretch>
            </p:blipFill>
            <p:spPr>
              <a:xfrm>
                <a:off x="2223657" y="4515508"/>
                <a:ext cx="662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265" name="Ink 264">
                <a:extLst>
                  <a:ext uri="{FF2B5EF4-FFF2-40B4-BE49-F238E27FC236}">
                    <a16:creationId xmlns:a16="http://schemas.microsoft.com/office/drawing/2014/main" id="{67F2337C-9F8B-41DF-B1CA-479712CF99EE}"/>
                  </a:ext>
                </a:extLst>
              </p14:cNvPr>
              <p14:cNvContentPartPr/>
              <p14:nvPr/>
            </p14:nvContentPartPr>
            <p14:xfrm>
              <a:off x="2191257" y="4363588"/>
              <a:ext cx="193680" cy="282960"/>
            </p14:xfrm>
          </p:contentPart>
        </mc:Choice>
        <mc:Fallback>
          <p:pic>
            <p:nvPicPr>
              <p:cNvPr id="265" name="Ink 264">
                <a:extLst>
                  <a:ext uri="{FF2B5EF4-FFF2-40B4-BE49-F238E27FC236}">
                    <a16:creationId xmlns:a16="http://schemas.microsoft.com/office/drawing/2014/main" id="{67F2337C-9F8B-41DF-B1CA-479712CF99EE}"/>
                  </a:ext>
                </a:extLst>
              </p:cNvPr>
              <p:cNvPicPr/>
              <p:nvPr/>
            </p:nvPicPr>
            <p:blipFill>
              <a:blip r:embed="rId451"/>
              <a:stretch>
                <a:fillRect/>
              </a:stretch>
            </p:blipFill>
            <p:spPr>
              <a:xfrm>
                <a:off x="2173257" y="4345588"/>
                <a:ext cx="22932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266" name="Ink 265">
                <a:extLst>
                  <a:ext uri="{FF2B5EF4-FFF2-40B4-BE49-F238E27FC236}">
                    <a16:creationId xmlns:a16="http://schemas.microsoft.com/office/drawing/2014/main" id="{F67C8837-9A77-4E98-A10B-D5099228C2CC}"/>
                  </a:ext>
                </a:extLst>
              </p14:cNvPr>
              <p14:cNvContentPartPr/>
              <p14:nvPr/>
            </p14:nvContentPartPr>
            <p14:xfrm>
              <a:off x="2331657" y="4501828"/>
              <a:ext cx="231480" cy="90720"/>
            </p14:xfrm>
          </p:contentPart>
        </mc:Choice>
        <mc:Fallback>
          <p:pic>
            <p:nvPicPr>
              <p:cNvPr id="266" name="Ink 265">
                <a:extLst>
                  <a:ext uri="{FF2B5EF4-FFF2-40B4-BE49-F238E27FC236}">
                    <a16:creationId xmlns:a16="http://schemas.microsoft.com/office/drawing/2014/main" id="{F67C8837-9A77-4E98-A10B-D5099228C2CC}"/>
                  </a:ext>
                </a:extLst>
              </p:cNvPr>
              <p:cNvPicPr/>
              <p:nvPr/>
            </p:nvPicPr>
            <p:blipFill>
              <a:blip r:embed="rId453"/>
              <a:stretch>
                <a:fillRect/>
              </a:stretch>
            </p:blipFill>
            <p:spPr>
              <a:xfrm>
                <a:off x="2314017" y="4484188"/>
                <a:ext cx="2671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267" name="Ink 266">
                <a:extLst>
                  <a:ext uri="{FF2B5EF4-FFF2-40B4-BE49-F238E27FC236}">
                    <a16:creationId xmlns:a16="http://schemas.microsoft.com/office/drawing/2014/main" id="{8FE95272-8110-4127-ABD9-2E059E81AE3D}"/>
                  </a:ext>
                </a:extLst>
              </p14:cNvPr>
              <p14:cNvContentPartPr/>
              <p14:nvPr/>
            </p14:nvContentPartPr>
            <p14:xfrm>
              <a:off x="2702097" y="4318588"/>
              <a:ext cx="279360" cy="263160"/>
            </p14:xfrm>
          </p:contentPart>
        </mc:Choice>
        <mc:Fallback>
          <p:pic>
            <p:nvPicPr>
              <p:cNvPr id="267" name="Ink 266">
                <a:extLst>
                  <a:ext uri="{FF2B5EF4-FFF2-40B4-BE49-F238E27FC236}">
                    <a16:creationId xmlns:a16="http://schemas.microsoft.com/office/drawing/2014/main" id="{8FE95272-8110-4127-ABD9-2E059E81AE3D}"/>
                  </a:ext>
                </a:extLst>
              </p:cNvPr>
              <p:cNvPicPr/>
              <p:nvPr/>
            </p:nvPicPr>
            <p:blipFill>
              <a:blip r:embed="rId455"/>
              <a:stretch>
                <a:fillRect/>
              </a:stretch>
            </p:blipFill>
            <p:spPr>
              <a:xfrm>
                <a:off x="2684457" y="4300948"/>
                <a:ext cx="31500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268" name="Ink 267">
                <a:extLst>
                  <a:ext uri="{FF2B5EF4-FFF2-40B4-BE49-F238E27FC236}">
                    <a16:creationId xmlns:a16="http://schemas.microsoft.com/office/drawing/2014/main" id="{4F464BEE-85E8-47F2-9835-1A8A669F87D9}"/>
                  </a:ext>
                </a:extLst>
              </p14:cNvPr>
              <p14:cNvContentPartPr/>
              <p14:nvPr/>
            </p14:nvContentPartPr>
            <p14:xfrm>
              <a:off x="2985057" y="4332268"/>
              <a:ext cx="74160" cy="261360"/>
            </p14:xfrm>
          </p:contentPart>
        </mc:Choice>
        <mc:Fallback>
          <p:pic>
            <p:nvPicPr>
              <p:cNvPr id="268" name="Ink 267">
                <a:extLst>
                  <a:ext uri="{FF2B5EF4-FFF2-40B4-BE49-F238E27FC236}">
                    <a16:creationId xmlns:a16="http://schemas.microsoft.com/office/drawing/2014/main" id="{4F464BEE-85E8-47F2-9835-1A8A669F87D9}"/>
                  </a:ext>
                </a:extLst>
              </p:cNvPr>
              <p:cNvPicPr/>
              <p:nvPr/>
            </p:nvPicPr>
            <p:blipFill>
              <a:blip r:embed="rId457"/>
              <a:stretch>
                <a:fillRect/>
              </a:stretch>
            </p:blipFill>
            <p:spPr>
              <a:xfrm>
                <a:off x="2967057" y="4314268"/>
                <a:ext cx="10980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269" name="Ink 268">
                <a:extLst>
                  <a:ext uri="{FF2B5EF4-FFF2-40B4-BE49-F238E27FC236}">
                    <a16:creationId xmlns:a16="http://schemas.microsoft.com/office/drawing/2014/main" id="{C38CCD97-DF3E-4ACF-8145-DDA56D6A7B7B}"/>
                  </a:ext>
                </a:extLst>
              </p14:cNvPr>
              <p14:cNvContentPartPr/>
              <p14:nvPr/>
            </p14:nvContentPartPr>
            <p14:xfrm>
              <a:off x="3109257" y="4444588"/>
              <a:ext cx="279720" cy="167400"/>
            </p14:xfrm>
          </p:contentPart>
        </mc:Choice>
        <mc:Fallback>
          <p:pic>
            <p:nvPicPr>
              <p:cNvPr id="269" name="Ink 268">
                <a:extLst>
                  <a:ext uri="{FF2B5EF4-FFF2-40B4-BE49-F238E27FC236}">
                    <a16:creationId xmlns:a16="http://schemas.microsoft.com/office/drawing/2014/main" id="{C38CCD97-DF3E-4ACF-8145-DDA56D6A7B7B}"/>
                  </a:ext>
                </a:extLst>
              </p:cNvPr>
              <p:cNvPicPr/>
              <p:nvPr/>
            </p:nvPicPr>
            <p:blipFill>
              <a:blip r:embed="rId459"/>
              <a:stretch>
                <a:fillRect/>
              </a:stretch>
            </p:blipFill>
            <p:spPr>
              <a:xfrm>
                <a:off x="3091617" y="4426588"/>
                <a:ext cx="3153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460">
            <p14:nvContentPartPr>
              <p14:cNvPr id="270" name="Ink 269">
                <a:extLst>
                  <a:ext uri="{FF2B5EF4-FFF2-40B4-BE49-F238E27FC236}">
                    <a16:creationId xmlns:a16="http://schemas.microsoft.com/office/drawing/2014/main" id="{22E39E3D-109C-47A1-B66E-7B223BC64751}"/>
                  </a:ext>
                </a:extLst>
              </p14:cNvPr>
              <p14:cNvContentPartPr/>
              <p14:nvPr/>
            </p14:nvContentPartPr>
            <p14:xfrm>
              <a:off x="3328137" y="4244788"/>
              <a:ext cx="657360" cy="325080"/>
            </p14:xfrm>
          </p:contentPart>
        </mc:Choice>
        <mc:Fallback>
          <p:pic>
            <p:nvPicPr>
              <p:cNvPr id="270" name="Ink 269">
                <a:extLst>
                  <a:ext uri="{FF2B5EF4-FFF2-40B4-BE49-F238E27FC236}">
                    <a16:creationId xmlns:a16="http://schemas.microsoft.com/office/drawing/2014/main" id="{22E39E3D-109C-47A1-B66E-7B223BC64751}"/>
                  </a:ext>
                </a:extLst>
              </p:cNvPr>
              <p:cNvPicPr/>
              <p:nvPr/>
            </p:nvPicPr>
            <p:blipFill>
              <a:blip r:embed="rId461"/>
              <a:stretch>
                <a:fillRect/>
              </a:stretch>
            </p:blipFill>
            <p:spPr>
              <a:xfrm>
                <a:off x="3310497" y="4226788"/>
                <a:ext cx="6930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462">
            <p14:nvContentPartPr>
              <p14:cNvPr id="209" name="Ink 208">
                <a:extLst>
                  <a:ext uri="{FF2B5EF4-FFF2-40B4-BE49-F238E27FC236}">
                    <a16:creationId xmlns:a16="http://schemas.microsoft.com/office/drawing/2014/main" id="{0FA151D7-B0BB-4A61-98AD-68F13AE8DC6A}"/>
                  </a:ext>
                </a:extLst>
              </p14:cNvPr>
              <p14:cNvContentPartPr/>
              <p14:nvPr/>
            </p14:nvContentPartPr>
            <p14:xfrm>
              <a:off x="106857" y="4887748"/>
              <a:ext cx="24840" cy="203400"/>
            </p14:xfrm>
          </p:contentPart>
        </mc:Choice>
        <mc:Fallback>
          <p:pic>
            <p:nvPicPr>
              <p:cNvPr id="209" name="Ink 208">
                <a:extLst>
                  <a:ext uri="{FF2B5EF4-FFF2-40B4-BE49-F238E27FC236}">
                    <a16:creationId xmlns:a16="http://schemas.microsoft.com/office/drawing/2014/main" id="{0FA151D7-B0BB-4A61-98AD-68F13AE8DC6A}"/>
                  </a:ext>
                </a:extLst>
              </p:cNvPr>
              <p:cNvPicPr/>
              <p:nvPr/>
            </p:nvPicPr>
            <p:blipFill>
              <a:blip r:embed="rId463"/>
              <a:stretch>
                <a:fillRect/>
              </a:stretch>
            </p:blipFill>
            <p:spPr>
              <a:xfrm>
                <a:off x="88857" y="4869748"/>
                <a:ext cx="604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464">
            <p14:nvContentPartPr>
              <p14:cNvPr id="210" name="Ink 209">
                <a:extLst>
                  <a:ext uri="{FF2B5EF4-FFF2-40B4-BE49-F238E27FC236}">
                    <a16:creationId xmlns:a16="http://schemas.microsoft.com/office/drawing/2014/main" id="{F00FEF9B-DA65-42D5-8C7D-ABE36735C469}"/>
                  </a:ext>
                </a:extLst>
              </p14:cNvPr>
              <p14:cNvContentPartPr/>
              <p14:nvPr/>
            </p14:nvContentPartPr>
            <p14:xfrm>
              <a:off x="247257" y="5045428"/>
              <a:ext cx="8280" cy="6840"/>
            </p14:xfrm>
          </p:contentPart>
        </mc:Choice>
        <mc:Fallback>
          <p:pic>
            <p:nvPicPr>
              <p:cNvPr id="210" name="Ink 209">
                <a:extLst>
                  <a:ext uri="{FF2B5EF4-FFF2-40B4-BE49-F238E27FC236}">
                    <a16:creationId xmlns:a16="http://schemas.microsoft.com/office/drawing/2014/main" id="{F00FEF9B-DA65-42D5-8C7D-ABE36735C469}"/>
                  </a:ext>
                </a:extLst>
              </p:cNvPr>
              <p:cNvPicPr/>
              <p:nvPr/>
            </p:nvPicPr>
            <p:blipFill>
              <a:blip r:embed="rId465"/>
              <a:stretch>
                <a:fillRect/>
              </a:stretch>
            </p:blipFill>
            <p:spPr>
              <a:xfrm>
                <a:off x="229617" y="5027788"/>
                <a:ext cx="439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466">
            <p14:nvContentPartPr>
              <p14:cNvPr id="285" name="Ink 284">
                <a:extLst>
                  <a:ext uri="{FF2B5EF4-FFF2-40B4-BE49-F238E27FC236}">
                    <a16:creationId xmlns:a16="http://schemas.microsoft.com/office/drawing/2014/main" id="{D34E2ECC-48C8-4700-91CD-098F3076F861}"/>
                  </a:ext>
                </a:extLst>
              </p14:cNvPr>
              <p14:cNvContentPartPr/>
              <p14:nvPr/>
            </p14:nvContentPartPr>
            <p14:xfrm>
              <a:off x="-127503" y="4902508"/>
              <a:ext cx="568440" cy="166320"/>
            </p14:xfrm>
          </p:contentPart>
        </mc:Choice>
        <mc:Fallback>
          <p:pic>
            <p:nvPicPr>
              <p:cNvPr id="285" name="Ink 284">
                <a:extLst>
                  <a:ext uri="{FF2B5EF4-FFF2-40B4-BE49-F238E27FC236}">
                    <a16:creationId xmlns:a16="http://schemas.microsoft.com/office/drawing/2014/main" id="{D34E2ECC-48C8-4700-91CD-098F3076F861}"/>
                  </a:ext>
                </a:extLst>
              </p:cNvPr>
              <p:cNvPicPr/>
              <p:nvPr/>
            </p:nvPicPr>
            <p:blipFill>
              <a:blip r:embed="rId467"/>
              <a:stretch>
                <a:fillRect/>
              </a:stretch>
            </p:blipFill>
            <p:spPr>
              <a:xfrm>
                <a:off x="-145503" y="4884508"/>
                <a:ext cx="60408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68">
            <p14:nvContentPartPr>
              <p14:cNvPr id="211" name="Ink 210">
                <a:extLst>
                  <a:ext uri="{FF2B5EF4-FFF2-40B4-BE49-F238E27FC236}">
                    <a16:creationId xmlns:a16="http://schemas.microsoft.com/office/drawing/2014/main" id="{B5983BCC-A36D-4A66-AC11-A8F1A55C3DCA}"/>
                  </a:ext>
                </a:extLst>
              </p14:cNvPr>
              <p14:cNvContentPartPr/>
              <p14:nvPr/>
            </p14:nvContentPartPr>
            <p14:xfrm>
              <a:off x="51417" y="5400388"/>
              <a:ext cx="191520" cy="208800"/>
            </p14:xfrm>
          </p:contentPart>
        </mc:Choice>
        <mc:Fallback>
          <p:pic>
            <p:nvPicPr>
              <p:cNvPr id="211" name="Ink 210">
                <a:extLst>
                  <a:ext uri="{FF2B5EF4-FFF2-40B4-BE49-F238E27FC236}">
                    <a16:creationId xmlns:a16="http://schemas.microsoft.com/office/drawing/2014/main" id="{B5983BCC-A36D-4A66-AC11-A8F1A55C3DCA}"/>
                  </a:ext>
                </a:extLst>
              </p:cNvPr>
              <p:cNvPicPr/>
              <p:nvPr/>
            </p:nvPicPr>
            <p:blipFill>
              <a:blip r:embed="rId469"/>
              <a:stretch>
                <a:fillRect/>
              </a:stretch>
            </p:blipFill>
            <p:spPr>
              <a:xfrm>
                <a:off x="33777" y="5382748"/>
                <a:ext cx="2271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470">
            <p14:nvContentPartPr>
              <p14:cNvPr id="212" name="Ink 211">
                <a:extLst>
                  <a:ext uri="{FF2B5EF4-FFF2-40B4-BE49-F238E27FC236}">
                    <a16:creationId xmlns:a16="http://schemas.microsoft.com/office/drawing/2014/main" id="{DDF76B18-427D-4316-A0AC-1C94BBDC82AE}"/>
                  </a:ext>
                </a:extLst>
              </p14:cNvPr>
              <p14:cNvContentPartPr/>
              <p14:nvPr/>
            </p14:nvContentPartPr>
            <p14:xfrm>
              <a:off x="327537" y="5553748"/>
              <a:ext cx="29880" cy="7560"/>
            </p14:xfrm>
          </p:contentPart>
        </mc:Choice>
        <mc:Fallback>
          <p:pic>
            <p:nvPicPr>
              <p:cNvPr id="212" name="Ink 211">
                <a:extLst>
                  <a:ext uri="{FF2B5EF4-FFF2-40B4-BE49-F238E27FC236}">
                    <a16:creationId xmlns:a16="http://schemas.microsoft.com/office/drawing/2014/main" id="{DDF76B18-427D-4316-A0AC-1C94BBDC82AE}"/>
                  </a:ext>
                </a:extLst>
              </p:cNvPr>
              <p:cNvPicPr/>
              <p:nvPr/>
            </p:nvPicPr>
            <p:blipFill>
              <a:blip r:embed="rId471"/>
              <a:stretch>
                <a:fillRect/>
              </a:stretch>
            </p:blipFill>
            <p:spPr>
              <a:xfrm>
                <a:off x="309537" y="5535748"/>
                <a:ext cx="655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72">
            <p14:nvContentPartPr>
              <p14:cNvPr id="286" name="Ink 285">
                <a:extLst>
                  <a:ext uri="{FF2B5EF4-FFF2-40B4-BE49-F238E27FC236}">
                    <a16:creationId xmlns:a16="http://schemas.microsoft.com/office/drawing/2014/main" id="{A444BEBB-6BB1-4B43-AB42-037791D53BA9}"/>
                  </a:ext>
                </a:extLst>
              </p14:cNvPr>
              <p14:cNvContentPartPr/>
              <p14:nvPr/>
            </p14:nvContentPartPr>
            <p14:xfrm>
              <a:off x="-180423" y="5460508"/>
              <a:ext cx="681480" cy="170640"/>
            </p14:xfrm>
          </p:contentPart>
        </mc:Choice>
        <mc:Fallback>
          <p:pic>
            <p:nvPicPr>
              <p:cNvPr id="286" name="Ink 285">
                <a:extLst>
                  <a:ext uri="{FF2B5EF4-FFF2-40B4-BE49-F238E27FC236}">
                    <a16:creationId xmlns:a16="http://schemas.microsoft.com/office/drawing/2014/main" id="{A444BEBB-6BB1-4B43-AB42-037791D53BA9}"/>
                  </a:ext>
                </a:extLst>
              </p:cNvPr>
              <p:cNvPicPr/>
              <p:nvPr/>
            </p:nvPicPr>
            <p:blipFill>
              <a:blip r:embed="rId473"/>
              <a:stretch>
                <a:fillRect/>
              </a:stretch>
            </p:blipFill>
            <p:spPr>
              <a:xfrm>
                <a:off x="-198063" y="5442508"/>
                <a:ext cx="717120" cy="206280"/>
              </a:xfrm>
              <a:prstGeom prst="rect">
                <a:avLst/>
              </a:prstGeom>
            </p:spPr>
          </p:pic>
        </mc:Fallback>
      </mc:AlternateContent>
      <mc:AlternateContent xmlns:mc="http://schemas.openxmlformats.org/markup-compatibility/2006">
        <mc:Choice xmlns:p14="http://schemas.microsoft.com/office/powerpoint/2010/main" Requires="p14">
          <p:contentPart p14:bwMode="auto" r:id="rId474">
            <p14:nvContentPartPr>
              <p14:cNvPr id="291" name="Ink 290">
                <a:extLst>
                  <a:ext uri="{FF2B5EF4-FFF2-40B4-BE49-F238E27FC236}">
                    <a16:creationId xmlns:a16="http://schemas.microsoft.com/office/drawing/2014/main" id="{0A1777A8-DA4A-453E-A86C-A83C6E6FF47C}"/>
                  </a:ext>
                </a:extLst>
              </p14:cNvPr>
              <p14:cNvContentPartPr/>
              <p14:nvPr/>
            </p14:nvContentPartPr>
            <p14:xfrm>
              <a:off x="1529217" y="4820428"/>
              <a:ext cx="17640" cy="246600"/>
            </p14:xfrm>
          </p:contentPart>
        </mc:Choice>
        <mc:Fallback>
          <p:pic>
            <p:nvPicPr>
              <p:cNvPr id="291" name="Ink 290">
                <a:extLst>
                  <a:ext uri="{FF2B5EF4-FFF2-40B4-BE49-F238E27FC236}">
                    <a16:creationId xmlns:a16="http://schemas.microsoft.com/office/drawing/2014/main" id="{0A1777A8-DA4A-453E-A86C-A83C6E6FF47C}"/>
                  </a:ext>
                </a:extLst>
              </p:cNvPr>
              <p:cNvPicPr/>
              <p:nvPr/>
            </p:nvPicPr>
            <p:blipFill>
              <a:blip r:embed="rId475"/>
              <a:stretch>
                <a:fillRect/>
              </a:stretch>
            </p:blipFill>
            <p:spPr>
              <a:xfrm>
                <a:off x="1511577" y="4802788"/>
                <a:ext cx="532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476">
            <p14:nvContentPartPr>
              <p14:cNvPr id="292" name="Ink 291">
                <a:extLst>
                  <a:ext uri="{FF2B5EF4-FFF2-40B4-BE49-F238E27FC236}">
                    <a16:creationId xmlns:a16="http://schemas.microsoft.com/office/drawing/2014/main" id="{9E3F7D92-6455-4369-B47D-9818FB671791}"/>
                  </a:ext>
                </a:extLst>
              </p14:cNvPr>
              <p14:cNvContentPartPr/>
              <p14:nvPr/>
            </p14:nvContentPartPr>
            <p14:xfrm>
              <a:off x="1403217" y="4768948"/>
              <a:ext cx="276840" cy="196920"/>
            </p14:xfrm>
          </p:contentPart>
        </mc:Choice>
        <mc:Fallback>
          <p:pic>
            <p:nvPicPr>
              <p:cNvPr id="292" name="Ink 291">
                <a:extLst>
                  <a:ext uri="{FF2B5EF4-FFF2-40B4-BE49-F238E27FC236}">
                    <a16:creationId xmlns:a16="http://schemas.microsoft.com/office/drawing/2014/main" id="{9E3F7D92-6455-4369-B47D-9818FB671791}"/>
                  </a:ext>
                </a:extLst>
              </p:cNvPr>
              <p:cNvPicPr/>
              <p:nvPr/>
            </p:nvPicPr>
            <p:blipFill>
              <a:blip r:embed="rId477"/>
              <a:stretch>
                <a:fillRect/>
              </a:stretch>
            </p:blipFill>
            <p:spPr>
              <a:xfrm>
                <a:off x="1385217" y="4751308"/>
                <a:ext cx="31248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478">
            <p14:nvContentPartPr>
              <p14:cNvPr id="293" name="Ink 292">
                <a:extLst>
                  <a:ext uri="{FF2B5EF4-FFF2-40B4-BE49-F238E27FC236}">
                    <a16:creationId xmlns:a16="http://schemas.microsoft.com/office/drawing/2014/main" id="{E784B8ED-4B33-4F14-BE56-6A65690EA340}"/>
                  </a:ext>
                </a:extLst>
              </p14:cNvPr>
              <p14:cNvContentPartPr/>
              <p14:nvPr/>
            </p14:nvContentPartPr>
            <p14:xfrm>
              <a:off x="1763577" y="4796308"/>
              <a:ext cx="23760" cy="270360"/>
            </p14:xfrm>
          </p:contentPart>
        </mc:Choice>
        <mc:Fallback>
          <p:pic>
            <p:nvPicPr>
              <p:cNvPr id="293" name="Ink 292">
                <a:extLst>
                  <a:ext uri="{FF2B5EF4-FFF2-40B4-BE49-F238E27FC236}">
                    <a16:creationId xmlns:a16="http://schemas.microsoft.com/office/drawing/2014/main" id="{E784B8ED-4B33-4F14-BE56-6A65690EA340}"/>
                  </a:ext>
                </a:extLst>
              </p:cNvPr>
              <p:cNvPicPr/>
              <p:nvPr/>
            </p:nvPicPr>
            <p:blipFill>
              <a:blip r:embed="rId479"/>
              <a:stretch>
                <a:fillRect/>
              </a:stretch>
            </p:blipFill>
            <p:spPr>
              <a:xfrm>
                <a:off x="1745937" y="4778308"/>
                <a:ext cx="594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480">
            <p14:nvContentPartPr>
              <p14:cNvPr id="294" name="Ink 293">
                <a:extLst>
                  <a:ext uri="{FF2B5EF4-FFF2-40B4-BE49-F238E27FC236}">
                    <a16:creationId xmlns:a16="http://schemas.microsoft.com/office/drawing/2014/main" id="{FFBDCA7B-EAA9-461A-A80D-D2950D3568BD}"/>
                  </a:ext>
                </a:extLst>
              </p14:cNvPr>
              <p14:cNvContentPartPr/>
              <p14:nvPr/>
            </p14:nvContentPartPr>
            <p14:xfrm>
              <a:off x="1741617" y="4798108"/>
              <a:ext cx="235800" cy="230760"/>
            </p14:xfrm>
          </p:contentPart>
        </mc:Choice>
        <mc:Fallback>
          <p:pic>
            <p:nvPicPr>
              <p:cNvPr id="294" name="Ink 293">
                <a:extLst>
                  <a:ext uri="{FF2B5EF4-FFF2-40B4-BE49-F238E27FC236}">
                    <a16:creationId xmlns:a16="http://schemas.microsoft.com/office/drawing/2014/main" id="{FFBDCA7B-EAA9-461A-A80D-D2950D3568BD}"/>
                  </a:ext>
                </a:extLst>
              </p:cNvPr>
              <p:cNvPicPr/>
              <p:nvPr/>
            </p:nvPicPr>
            <p:blipFill>
              <a:blip r:embed="rId481"/>
              <a:stretch>
                <a:fillRect/>
              </a:stretch>
            </p:blipFill>
            <p:spPr>
              <a:xfrm>
                <a:off x="1723617" y="4780468"/>
                <a:ext cx="2714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482">
            <p14:nvContentPartPr>
              <p14:cNvPr id="295" name="Ink 294">
                <a:extLst>
                  <a:ext uri="{FF2B5EF4-FFF2-40B4-BE49-F238E27FC236}">
                    <a16:creationId xmlns:a16="http://schemas.microsoft.com/office/drawing/2014/main" id="{D6A5C5FC-887F-431C-A8F0-64CAB7404A84}"/>
                  </a:ext>
                </a:extLst>
              </p14:cNvPr>
              <p14:cNvContentPartPr/>
              <p14:nvPr/>
            </p14:nvContentPartPr>
            <p14:xfrm>
              <a:off x="2019537" y="4825108"/>
              <a:ext cx="202320" cy="246600"/>
            </p14:xfrm>
          </p:contentPart>
        </mc:Choice>
        <mc:Fallback>
          <p:pic>
            <p:nvPicPr>
              <p:cNvPr id="295" name="Ink 294">
                <a:extLst>
                  <a:ext uri="{FF2B5EF4-FFF2-40B4-BE49-F238E27FC236}">
                    <a16:creationId xmlns:a16="http://schemas.microsoft.com/office/drawing/2014/main" id="{D6A5C5FC-887F-431C-A8F0-64CAB7404A84}"/>
                  </a:ext>
                </a:extLst>
              </p:cNvPr>
              <p:cNvPicPr/>
              <p:nvPr/>
            </p:nvPicPr>
            <p:blipFill>
              <a:blip r:embed="rId483"/>
              <a:stretch>
                <a:fillRect/>
              </a:stretch>
            </p:blipFill>
            <p:spPr>
              <a:xfrm>
                <a:off x="2001897" y="4807468"/>
                <a:ext cx="2379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484">
            <p14:nvContentPartPr>
              <p14:cNvPr id="297" name="Ink 296">
                <a:extLst>
                  <a:ext uri="{FF2B5EF4-FFF2-40B4-BE49-F238E27FC236}">
                    <a16:creationId xmlns:a16="http://schemas.microsoft.com/office/drawing/2014/main" id="{7605EFC2-CB10-4AE2-BE0A-E7715668DABF}"/>
                  </a:ext>
                </a:extLst>
              </p14:cNvPr>
              <p14:cNvContentPartPr/>
              <p14:nvPr/>
            </p14:nvContentPartPr>
            <p14:xfrm>
              <a:off x="1383057" y="5178988"/>
              <a:ext cx="529200" cy="304560"/>
            </p14:xfrm>
          </p:contentPart>
        </mc:Choice>
        <mc:Fallback>
          <p:pic>
            <p:nvPicPr>
              <p:cNvPr id="297" name="Ink 296">
                <a:extLst>
                  <a:ext uri="{FF2B5EF4-FFF2-40B4-BE49-F238E27FC236}">
                    <a16:creationId xmlns:a16="http://schemas.microsoft.com/office/drawing/2014/main" id="{7605EFC2-CB10-4AE2-BE0A-E7715668DABF}"/>
                  </a:ext>
                </a:extLst>
              </p:cNvPr>
              <p:cNvPicPr/>
              <p:nvPr/>
            </p:nvPicPr>
            <p:blipFill>
              <a:blip r:embed="rId485"/>
              <a:stretch>
                <a:fillRect/>
              </a:stretch>
            </p:blipFill>
            <p:spPr>
              <a:xfrm>
                <a:off x="1365057" y="5160988"/>
                <a:ext cx="56484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486">
            <p14:nvContentPartPr>
              <p14:cNvPr id="298" name="Ink 297">
                <a:extLst>
                  <a:ext uri="{FF2B5EF4-FFF2-40B4-BE49-F238E27FC236}">
                    <a16:creationId xmlns:a16="http://schemas.microsoft.com/office/drawing/2014/main" id="{7661E687-3D41-4703-AF18-9B0BEBD178D5}"/>
                  </a:ext>
                </a:extLst>
              </p14:cNvPr>
              <p14:cNvContentPartPr/>
              <p14:nvPr/>
            </p14:nvContentPartPr>
            <p14:xfrm>
              <a:off x="595737" y="4362148"/>
              <a:ext cx="280080" cy="308520"/>
            </p14:xfrm>
          </p:contentPart>
        </mc:Choice>
        <mc:Fallback>
          <p:pic>
            <p:nvPicPr>
              <p:cNvPr id="298" name="Ink 297">
                <a:extLst>
                  <a:ext uri="{FF2B5EF4-FFF2-40B4-BE49-F238E27FC236}">
                    <a16:creationId xmlns:a16="http://schemas.microsoft.com/office/drawing/2014/main" id="{7661E687-3D41-4703-AF18-9B0BEBD178D5}"/>
                  </a:ext>
                </a:extLst>
              </p:cNvPr>
              <p:cNvPicPr/>
              <p:nvPr/>
            </p:nvPicPr>
            <p:blipFill>
              <a:blip r:embed="rId487"/>
              <a:stretch>
                <a:fillRect/>
              </a:stretch>
            </p:blipFill>
            <p:spPr>
              <a:xfrm>
                <a:off x="578097" y="4344148"/>
                <a:ext cx="31572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488">
            <p14:nvContentPartPr>
              <p14:cNvPr id="300" name="Ink 299">
                <a:extLst>
                  <a:ext uri="{FF2B5EF4-FFF2-40B4-BE49-F238E27FC236}">
                    <a16:creationId xmlns:a16="http://schemas.microsoft.com/office/drawing/2014/main" id="{45F7AB49-D153-4BF5-B3CF-406F2ADE391A}"/>
                  </a:ext>
                </a:extLst>
              </p14:cNvPr>
              <p14:cNvContentPartPr/>
              <p14:nvPr/>
            </p14:nvContentPartPr>
            <p14:xfrm>
              <a:off x="181377" y="4031308"/>
              <a:ext cx="66240" cy="272880"/>
            </p14:xfrm>
          </p:contentPart>
        </mc:Choice>
        <mc:Fallback>
          <p:pic>
            <p:nvPicPr>
              <p:cNvPr id="300" name="Ink 299">
                <a:extLst>
                  <a:ext uri="{FF2B5EF4-FFF2-40B4-BE49-F238E27FC236}">
                    <a16:creationId xmlns:a16="http://schemas.microsoft.com/office/drawing/2014/main" id="{45F7AB49-D153-4BF5-B3CF-406F2ADE391A}"/>
                  </a:ext>
                </a:extLst>
              </p:cNvPr>
              <p:cNvPicPr/>
              <p:nvPr/>
            </p:nvPicPr>
            <p:blipFill>
              <a:blip r:embed="rId489"/>
              <a:stretch>
                <a:fillRect/>
              </a:stretch>
            </p:blipFill>
            <p:spPr>
              <a:xfrm>
                <a:off x="163377" y="4013668"/>
                <a:ext cx="1018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490">
            <p14:nvContentPartPr>
              <p14:cNvPr id="301" name="Ink 300">
                <a:extLst>
                  <a:ext uri="{FF2B5EF4-FFF2-40B4-BE49-F238E27FC236}">
                    <a16:creationId xmlns:a16="http://schemas.microsoft.com/office/drawing/2014/main" id="{1ADE559A-1483-4315-8FE9-316BC44E771D}"/>
                  </a:ext>
                </a:extLst>
              </p14:cNvPr>
              <p14:cNvContentPartPr/>
              <p14:nvPr/>
            </p14:nvContentPartPr>
            <p14:xfrm>
              <a:off x="276417" y="3974428"/>
              <a:ext cx="294840" cy="257400"/>
            </p14:xfrm>
          </p:contentPart>
        </mc:Choice>
        <mc:Fallback>
          <p:pic>
            <p:nvPicPr>
              <p:cNvPr id="301" name="Ink 300">
                <a:extLst>
                  <a:ext uri="{FF2B5EF4-FFF2-40B4-BE49-F238E27FC236}">
                    <a16:creationId xmlns:a16="http://schemas.microsoft.com/office/drawing/2014/main" id="{1ADE559A-1483-4315-8FE9-316BC44E771D}"/>
                  </a:ext>
                </a:extLst>
              </p:cNvPr>
              <p:cNvPicPr/>
              <p:nvPr/>
            </p:nvPicPr>
            <p:blipFill>
              <a:blip r:embed="rId491"/>
              <a:stretch>
                <a:fillRect/>
              </a:stretch>
            </p:blipFill>
            <p:spPr>
              <a:xfrm>
                <a:off x="258417" y="3956428"/>
                <a:ext cx="33048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492">
            <p14:nvContentPartPr>
              <p14:cNvPr id="302" name="Ink 301">
                <a:extLst>
                  <a:ext uri="{FF2B5EF4-FFF2-40B4-BE49-F238E27FC236}">
                    <a16:creationId xmlns:a16="http://schemas.microsoft.com/office/drawing/2014/main" id="{A476FF20-EFD4-450E-8CA6-E2B1269AF933}"/>
                  </a:ext>
                </a:extLst>
              </p14:cNvPr>
              <p14:cNvContentPartPr/>
              <p14:nvPr/>
            </p14:nvContentPartPr>
            <p14:xfrm>
              <a:off x="572337" y="3902788"/>
              <a:ext cx="214560" cy="260640"/>
            </p14:xfrm>
          </p:contentPart>
        </mc:Choice>
        <mc:Fallback>
          <p:pic>
            <p:nvPicPr>
              <p:cNvPr id="302" name="Ink 301">
                <a:extLst>
                  <a:ext uri="{FF2B5EF4-FFF2-40B4-BE49-F238E27FC236}">
                    <a16:creationId xmlns:a16="http://schemas.microsoft.com/office/drawing/2014/main" id="{A476FF20-EFD4-450E-8CA6-E2B1269AF933}"/>
                  </a:ext>
                </a:extLst>
              </p:cNvPr>
              <p:cNvPicPr/>
              <p:nvPr/>
            </p:nvPicPr>
            <p:blipFill>
              <a:blip r:embed="rId493"/>
              <a:stretch>
                <a:fillRect/>
              </a:stretch>
            </p:blipFill>
            <p:spPr>
              <a:xfrm>
                <a:off x="554697" y="3885148"/>
                <a:ext cx="2502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494">
            <p14:nvContentPartPr>
              <p14:cNvPr id="303" name="Ink 302">
                <a:extLst>
                  <a:ext uri="{FF2B5EF4-FFF2-40B4-BE49-F238E27FC236}">
                    <a16:creationId xmlns:a16="http://schemas.microsoft.com/office/drawing/2014/main" id="{62D8153F-5822-452A-90FB-B9FA72A8EE7F}"/>
                  </a:ext>
                </a:extLst>
              </p14:cNvPr>
              <p14:cNvContentPartPr/>
              <p14:nvPr/>
            </p14:nvContentPartPr>
            <p14:xfrm>
              <a:off x="847017" y="3843388"/>
              <a:ext cx="83160" cy="310320"/>
            </p14:xfrm>
          </p:contentPart>
        </mc:Choice>
        <mc:Fallback>
          <p:pic>
            <p:nvPicPr>
              <p:cNvPr id="303" name="Ink 302">
                <a:extLst>
                  <a:ext uri="{FF2B5EF4-FFF2-40B4-BE49-F238E27FC236}">
                    <a16:creationId xmlns:a16="http://schemas.microsoft.com/office/drawing/2014/main" id="{62D8153F-5822-452A-90FB-B9FA72A8EE7F}"/>
                  </a:ext>
                </a:extLst>
              </p:cNvPr>
              <p:cNvPicPr/>
              <p:nvPr/>
            </p:nvPicPr>
            <p:blipFill>
              <a:blip r:embed="rId495"/>
              <a:stretch>
                <a:fillRect/>
              </a:stretch>
            </p:blipFill>
            <p:spPr>
              <a:xfrm>
                <a:off x="829377" y="3825388"/>
                <a:ext cx="118800" cy="345960"/>
              </a:xfrm>
              <a:prstGeom prst="rect">
                <a:avLst/>
              </a:prstGeom>
            </p:spPr>
          </p:pic>
        </mc:Fallback>
      </mc:AlternateContent>
      <mc:AlternateContent xmlns:mc="http://schemas.openxmlformats.org/markup-compatibility/2006">
        <mc:Choice xmlns:p14="http://schemas.microsoft.com/office/powerpoint/2010/main" Requires="p14">
          <p:contentPart p14:bwMode="auto" r:id="rId496">
            <p14:nvContentPartPr>
              <p14:cNvPr id="304" name="Ink 303">
                <a:extLst>
                  <a:ext uri="{FF2B5EF4-FFF2-40B4-BE49-F238E27FC236}">
                    <a16:creationId xmlns:a16="http://schemas.microsoft.com/office/drawing/2014/main" id="{E0797BB3-4A35-4241-B1A6-C02D1A65FCAF}"/>
                  </a:ext>
                </a:extLst>
              </p14:cNvPr>
              <p14:cNvContentPartPr/>
              <p14:nvPr/>
            </p14:nvContentPartPr>
            <p14:xfrm>
              <a:off x="852057" y="3858148"/>
              <a:ext cx="285840" cy="219240"/>
            </p14:xfrm>
          </p:contentPart>
        </mc:Choice>
        <mc:Fallback>
          <p:pic>
            <p:nvPicPr>
              <p:cNvPr id="304" name="Ink 303">
                <a:extLst>
                  <a:ext uri="{FF2B5EF4-FFF2-40B4-BE49-F238E27FC236}">
                    <a16:creationId xmlns:a16="http://schemas.microsoft.com/office/drawing/2014/main" id="{E0797BB3-4A35-4241-B1A6-C02D1A65FCAF}"/>
                  </a:ext>
                </a:extLst>
              </p:cNvPr>
              <p:cNvPicPr/>
              <p:nvPr/>
            </p:nvPicPr>
            <p:blipFill>
              <a:blip r:embed="rId497"/>
              <a:stretch>
                <a:fillRect/>
              </a:stretch>
            </p:blipFill>
            <p:spPr>
              <a:xfrm>
                <a:off x="834057" y="3840508"/>
                <a:ext cx="3214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498">
            <p14:nvContentPartPr>
              <p14:cNvPr id="305" name="Ink 304">
                <a:extLst>
                  <a:ext uri="{FF2B5EF4-FFF2-40B4-BE49-F238E27FC236}">
                    <a16:creationId xmlns:a16="http://schemas.microsoft.com/office/drawing/2014/main" id="{B4404D6A-CEF9-4BAA-BD93-5B6B5CD9736F}"/>
                  </a:ext>
                </a:extLst>
              </p14:cNvPr>
              <p14:cNvContentPartPr/>
              <p14:nvPr/>
            </p14:nvContentPartPr>
            <p14:xfrm>
              <a:off x="1109097" y="3791908"/>
              <a:ext cx="305640" cy="304920"/>
            </p14:xfrm>
          </p:contentPart>
        </mc:Choice>
        <mc:Fallback>
          <p:pic>
            <p:nvPicPr>
              <p:cNvPr id="305" name="Ink 304">
                <a:extLst>
                  <a:ext uri="{FF2B5EF4-FFF2-40B4-BE49-F238E27FC236}">
                    <a16:creationId xmlns:a16="http://schemas.microsoft.com/office/drawing/2014/main" id="{B4404D6A-CEF9-4BAA-BD93-5B6B5CD9736F}"/>
                  </a:ext>
                </a:extLst>
              </p:cNvPr>
              <p:cNvPicPr/>
              <p:nvPr/>
            </p:nvPicPr>
            <p:blipFill>
              <a:blip r:embed="rId499"/>
              <a:stretch>
                <a:fillRect/>
              </a:stretch>
            </p:blipFill>
            <p:spPr>
              <a:xfrm>
                <a:off x="1091097" y="3774268"/>
                <a:ext cx="34128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500">
            <p14:nvContentPartPr>
              <p14:cNvPr id="307" name="Ink 306">
                <a:extLst>
                  <a:ext uri="{FF2B5EF4-FFF2-40B4-BE49-F238E27FC236}">
                    <a16:creationId xmlns:a16="http://schemas.microsoft.com/office/drawing/2014/main" id="{38C3770A-FC76-40F2-9852-B88A9494056F}"/>
                  </a:ext>
                </a:extLst>
              </p14:cNvPr>
              <p14:cNvContentPartPr/>
              <p14:nvPr/>
            </p14:nvContentPartPr>
            <p14:xfrm>
              <a:off x="1955097" y="6610348"/>
              <a:ext cx="361440" cy="160200"/>
            </p14:xfrm>
          </p:contentPart>
        </mc:Choice>
        <mc:Fallback>
          <p:pic>
            <p:nvPicPr>
              <p:cNvPr id="307" name="Ink 306">
                <a:extLst>
                  <a:ext uri="{FF2B5EF4-FFF2-40B4-BE49-F238E27FC236}">
                    <a16:creationId xmlns:a16="http://schemas.microsoft.com/office/drawing/2014/main" id="{38C3770A-FC76-40F2-9852-B88A9494056F}"/>
                  </a:ext>
                </a:extLst>
              </p:cNvPr>
              <p:cNvPicPr/>
              <p:nvPr/>
            </p:nvPicPr>
            <p:blipFill>
              <a:blip r:embed="rId501"/>
              <a:stretch>
                <a:fillRect/>
              </a:stretch>
            </p:blipFill>
            <p:spPr>
              <a:xfrm>
                <a:off x="1937457" y="6592348"/>
                <a:ext cx="39708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502">
            <p14:nvContentPartPr>
              <p14:cNvPr id="308" name="Ink 307">
                <a:extLst>
                  <a:ext uri="{FF2B5EF4-FFF2-40B4-BE49-F238E27FC236}">
                    <a16:creationId xmlns:a16="http://schemas.microsoft.com/office/drawing/2014/main" id="{1B288B37-ECCA-44D1-B42E-8BBF8BD6B465}"/>
                  </a:ext>
                </a:extLst>
              </p14:cNvPr>
              <p14:cNvContentPartPr/>
              <p14:nvPr/>
            </p14:nvContentPartPr>
            <p14:xfrm>
              <a:off x="785457" y="6243868"/>
              <a:ext cx="59040" cy="373680"/>
            </p14:xfrm>
          </p:contentPart>
        </mc:Choice>
        <mc:Fallback>
          <p:pic>
            <p:nvPicPr>
              <p:cNvPr id="308" name="Ink 307">
                <a:extLst>
                  <a:ext uri="{FF2B5EF4-FFF2-40B4-BE49-F238E27FC236}">
                    <a16:creationId xmlns:a16="http://schemas.microsoft.com/office/drawing/2014/main" id="{1B288B37-ECCA-44D1-B42E-8BBF8BD6B465}"/>
                  </a:ext>
                </a:extLst>
              </p:cNvPr>
              <p:cNvPicPr/>
              <p:nvPr/>
            </p:nvPicPr>
            <p:blipFill>
              <a:blip r:embed="rId503"/>
              <a:stretch>
                <a:fillRect/>
              </a:stretch>
            </p:blipFill>
            <p:spPr>
              <a:xfrm>
                <a:off x="767817" y="6225868"/>
                <a:ext cx="9468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504">
            <p14:nvContentPartPr>
              <p14:cNvPr id="309" name="Ink 308">
                <a:extLst>
                  <a:ext uri="{FF2B5EF4-FFF2-40B4-BE49-F238E27FC236}">
                    <a16:creationId xmlns:a16="http://schemas.microsoft.com/office/drawing/2014/main" id="{EE15074B-A7C8-49E1-B5F8-4A393B1B0167}"/>
                  </a:ext>
                </a:extLst>
              </p14:cNvPr>
              <p14:cNvContentPartPr/>
              <p14:nvPr/>
            </p14:nvContentPartPr>
            <p14:xfrm>
              <a:off x="518697" y="6225148"/>
              <a:ext cx="664920" cy="237240"/>
            </p14:xfrm>
          </p:contentPart>
        </mc:Choice>
        <mc:Fallback>
          <p:pic>
            <p:nvPicPr>
              <p:cNvPr id="309" name="Ink 308">
                <a:extLst>
                  <a:ext uri="{FF2B5EF4-FFF2-40B4-BE49-F238E27FC236}">
                    <a16:creationId xmlns:a16="http://schemas.microsoft.com/office/drawing/2014/main" id="{EE15074B-A7C8-49E1-B5F8-4A393B1B0167}"/>
                  </a:ext>
                </a:extLst>
              </p:cNvPr>
              <p:cNvPicPr/>
              <p:nvPr/>
            </p:nvPicPr>
            <p:blipFill>
              <a:blip r:embed="rId505"/>
              <a:stretch>
                <a:fillRect/>
              </a:stretch>
            </p:blipFill>
            <p:spPr>
              <a:xfrm>
                <a:off x="500697" y="6207508"/>
                <a:ext cx="700560" cy="272880"/>
              </a:xfrm>
              <a:prstGeom prst="rect">
                <a:avLst/>
              </a:prstGeom>
            </p:spPr>
          </p:pic>
        </mc:Fallback>
      </mc:AlternateContent>
      <p:grpSp>
        <p:nvGrpSpPr>
          <p:cNvPr id="347" name="Group 346">
            <a:extLst>
              <a:ext uri="{FF2B5EF4-FFF2-40B4-BE49-F238E27FC236}">
                <a16:creationId xmlns:a16="http://schemas.microsoft.com/office/drawing/2014/main" id="{4072D78A-70BB-4015-A26B-36011668F529}"/>
              </a:ext>
            </a:extLst>
          </p:cNvPr>
          <p:cNvGrpSpPr/>
          <p:nvPr/>
        </p:nvGrpSpPr>
        <p:grpSpPr>
          <a:xfrm>
            <a:off x="2375937" y="418348"/>
            <a:ext cx="2810160" cy="1202760"/>
            <a:chOff x="2375937" y="418348"/>
            <a:chExt cx="2810160" cy="1202760"/>
          </a:xfrm>
        </p:grpSpPr>
        <mc:AlternateContent xmlns:mc="http://schemas.openxmlformats.org/markup-compatibility/2006">
          <mc:Choice xmlns:p14="http://schemas.microsoft.com/office/powerpoint/2010/main" Requires="p14">
            <p:contentPart p14:bwMode="auto" r:id="rId506">
              <p14:nvContentPartPr>
                <p14:cNvPr id="72" name="Ink 71">
                  <a:extLst>
                    <a:ext uri="{FF2B5EF4-FFF2-40B4-BE49-F238E27FC236}">
                      <a16:creationId xmlns:a16="http://schemas.microsoft.com/office/drawing/2014/main" id="{F5A8AFF1-99DC-4E18-9ECB-FE55338CF4EF}"/>
                    </a:ext>
                  </a:extLst>
                </p14:cNvPr>
                <p14:cNvContentPartPr/>
                <p14:nvPr/>
              </p14:nvContentPartPr>
              <p14:xfrm>
                <a:off x="4906377" y="892828"/>
                <a:ext cx="23400" cy="228600"/>
              </p14:xfrm>
            </p:contentPart>
          </mc:Choice>
          <mc:Fallback>
            <p:pic>
              <p:nvPicPr>
                <p:cNvPr id="72" name="Ink 71">
                  <a:extLst>
                    <a:ext uri="{FF2B5EF4-FFF2-40B4-BE49-F238E27FC236}">
                      <a16:creationId xmlns:a16="http://schemas.microsoft.com/office/drawing/2014/main" id="{F5A8AFF1-99DC-4E18-9ECB-FE55338CF4EF}"/>
                    </a:ext>
                  </a:extLst>
                </p:cNvPr>
                <p:cNvPicPr/>
                <p:nvPr/>
              </p:nvPicPr>
              <p:blipFill>
                <a:blip r:embed="rId507"/>
                <a:stretch>
                  <a:fillRect/>
                </a:stretch>
              </p:blipFill>
              <p:spPr>
                <a:xfrm>
                  <a:off x="4888377" y="874828"/>
                  <a:ext cx="590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508">
              <p14:nvContentPartPr>
                <p14:cNvPr id="73" name="Ink 72">
                  <a:extLst>
                    <a:ext uri="{FF2B5EF4-FFF2-40B4-BE49-F238E27FC236}">
                      <a16:creationId xmlns:a16="http://schemas.microsoft.com/office/drawing/2014/main" id="{B5A8C2CA-580A-448C-98D3-8798AFFE8563}"/>
                    </a:ext>
                  </a:extLst>
                </p14:cNvPr>
                <p14:cNvContentPartPr/>
                <p14:nvPr/>
              </p14:nvContentPartPr>
              <p14:xfrm>
                <a:off x="4922217" y="685108"/>
                <a:ext cx="263880" cy="631440"/>
              </p14:xfrm>
            </p:contentPart>
          </mc:Choice>
          <mc:Fallback>
            <p:pic>
              <p:nvPicPr>
                <p:cNvPr id="73" name="Ink 72">
                  <a:extLst>
                    <a:ext uri="{FF2B5EF4-FFF2-40B4-BE49-F238E27FC236}">
                      <a16:creationId xmlns:a16="http://schemas.microsoft.com/office/drawing/2014/main" id="{B5A8C2CA-580A-448C-98D3-8798AFFE8563}"/>
                    </a:ext>
                  </a:extLst>
                </p:cNvPr>
                <p:cNvPicPr/>
                <p:nvPr/>
              </p:nvPicPr>
              <p:blipFill>
                <a:blip r:embed="rId509"/>
                <a:stretch>
                  <a:fillRect/>
                </a:stretch>
              </p:blipFill>
              <p:spPr>
                <a:xfrm>
                  <a:off x="4904577" y="667468"/>
                  <a:ext cx="299520" cy="667080"/>
                </a:xfrm>
                <a:prstGeom prst="rect">
                  <a:avLst/>
                </a:prstGeom>
              </p:spPr>
            </p:pic>
          </mc:Fallback>
        </mc:AlternateContent>
        <mc:AlternateContent xmlns:mc="http://schemas.openxmlformats.org/markup-compatibility/2006">
          <mc:Choice xmlns:p14="http://schemas.microsoft.com/office/powerpoint/2010/main" Requires="p14">
            <p:contentPart p14:bwMode="auto" r:id="rId510">
              <p14:nvContentPartPr>
                <p14:cNvPr id="311" name="Ink 310">
                  <a:extLst>
                    <a:ext uri="{FF2B5EF4-FFF2-40B4-BE49-F238E27FC236}">
                      <a16:creationId xmlns:a16="http://schemas.microsoft.com/office/drawing/2014/main" id="{E661D043-4E3A-460C-892F-D3E3C1B561B2}"/>
                    </a:ext>
                  </a:extLst>
                </p14:cNvPr>
                <p14:cNvContentPartPr/>
                <p14:nvPr/>
              </p14:nvContentPartPr>
              <p14:xfrm>
                <a:off x="2417697" y="668548"/>
                <a:ext cx="35280" cy="311400"/>
              </p14:xfrm>
            </p:contentPart>
          </mc:Choice>
          <mc:Fallback>
            <p:pic>
              <p:nvPicPr>
                <p:cNvPr id="311" name="Ink 310">
                  <a:extLst>
                    <a:ext uri="{FF2B5EF4-FFF2-40B4-BE49-F238E27FC236}">
                      <a16:creationId xmlns:a16="http://schemas.microsoft.com/office/drawing/2014/main" id="{E661D043-4E3A-460C-892F-D3E3C1B561B2}"/>
                    </a:ext>
                  </a:extLst>
                </p:cNvPr>
                <p:cNvPicPr/>
                <p:nvPr/>
              </p:nvPicPr>
              <p:blipFill>
                <a:blip r:embed="rId511"/>
                <a:stretch>
                  <a:fillRect/>
                </a:stretch>
              </p:blipFill>
              <p:spPr>
                <a:xfrm>
                  <a:off x="2400057" y="650548"/>
                  <a:ext cx="709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512">
              <p14:nvContentPartPr>
                <p14:cNvPr id="312" name="Ink 311">
                  <a:extLst>
                    <a:ext uri="{FF2B5EF4-FFF2-40B4-BE49-F238E27FC236}">
                      <a16:creationId xmlns:a16="http://schemas.microsoft.com/office/drawing/2014/main" id="{7C474227-A852-4D33-8658-DC9235882C4D}"/>
                    </a:ext>
                  </a:extLst>
                </p14:cNvPr>
                <p14:cNvContentPartPr/>
                <p14:nvPr/>
              </p14:nvContentPartPr>
              <p14:xfrm>
                <a:off x="2375937" y="618148"/>
                <a:ext cx="167760" cy="191520"/>
              </p14:xfrm>
            </p:contentPart>
          </mc:Choice>
          <mc:Fallback>
            <p:pic>
              <p:nvPicPr>
                <p:cNvPr id="312" name="Ink 311">
                  <a:extLst>
                    <a:ext uri="{FF2B5EF4-FFF2-40B4-BE49-F238E27FC236}">
                      <a16:creationId xmlns:a16="http://schemas.microsoft.com/office/drawing/2014/main" id="{7C474227-A852-4D33-8658-DC9235882C4D}"/>
                    </a:ext>
                  </a:extLst>
                </p:cNvPr>
                <p:cNvPicPr/>
                <p:nvPr/>
              </p:nvPicPr>
              <p:blipFill>
                <a:blip r:embed="rId513"/>
                <a:stretch>
                  <a:fillRect/>
                </a:stretch>
              </p:blipFill>
              <p:spPr>
                <a:xfrm>
                  <a:off x="2357937" y="600148"/>
                  <a:ext cx="2034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514">
              <p14:nvContentPartPr>
                <p14:cNvPr id="313" name="Ink 312">
                  <a:extLst>
                    <a:ext uri="{FF2B5EF4-FFF2-40B4-BE49-F238E27FC236}">
                      <a16:creationId xmlns:a16="http://schemas.microsoft.com/office/drawing/2014/main" id="{DF66D7B7-159F-457E-9749-1D527B727EA5}"/>
                    </a:ext>
                  </a:extLst>
                </p14:cNvPr>
                <p14:cNvContentPartPr/>
                <p14:nvPr/>
              </p14:nvContentPartPr>
              <p14:xfrm>
                <a:off x="2654217" y="659548"/>
                <a:ext cx="113040" cy="250200"/>
              </p14:xfrm>
            </p:contentPart>
          </mc:Choice>
          <mc:Fallback>
            <p:pic>
              <p:nvPicPr>
                <p:cNvPr id="313" name="Ink 312">
                  <a:extLst>
                    <a:ext uri="{FF2B5EF4-FFF2-40B4-BE49-F238E27FC236}">
                      <a16:creationId xmlns:a16="http://schemas.microsoft.com/office/drawing/2014/main" id="{DF66D7B7-159F-457E-9749-1D527B727EA5}"/>
                    </a:ext>
                  </a:extLst>
                </p:cNvPr>
                <p:cNvPicPr/>
                <p:nvPr/>
              </p:nvPicPr>
              <p:blipFill>
                <a:blip r:embed="rId515"/>
                <a:stretch>
                  <a:fillRect/>
                </a:stretch>
              </p:blipFill>
              <p:spPr>
                <a:xfrm>
                  <a:off x="2636577" y="641908"/>
                  <a:ext cx="14868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516">
              <p14:nvContentPartPr>
                <p14:cNvPr id="314" name="Ink 313">
                  <a:extLst>
                    <a:ext uri="{FF2B5EF4-FFF2-40B4-BE49-F238E27FC236}">
                      <a16:creationId xmlns:a16="http://schemas.microsoft.com/office/drawing/2014/main" id="{E4125DF8-D6CB-45C6-AC9A-BEF94B48B93F}"/>
                    </a:ext>
                  </a:extLst>
                </p14:cNvPr>
                <p14:cNvContentPartPr/>
                <p14:nvPr/>
              </p14:nvContentPartPr>
              <p14:xfrm>
                <a:off x="2830977" y="743068"/>
                <a:ext cx="275760" cy="160200"/>
              </p14:xfrm>
            </p:contentPart>
          </mc:Choice>
          <mc:Fallback>
            <p:pic>
              <p:nvPicPr>
                <p:cNvPr id="314" name="Ink 313">
                  <a:extLst>
                    <a:ext uri="{FF2B5EF4-FFF2-40B4-BE49-F238E27FC236}">
                      <a16:creationId xmlns:a16="http://schemas.microsoft.com/office/drawing/2014/main" id="{E4125DF8-D6CB-45C6-AC9A-BEF94B48B93F}"/>
                    </a:ext>
                  </a:extLst>
                </p:cNvPr>
                <p:cNvPicPr/>
                <p:nvPr/>
              </p:nvPicPr>
              <p:blipFill>
                <a:blip r:embed="rId517"/>
                <a:stretch>
                  <a:fillRect/>
                </a:stretch>
              </p:blipFill>
              <p:spPr>
                <a:xfrm>
                  <a:off x="2813337" y="725428"/>
                  <a:ext cx="31140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518">
              <p14:nvContentPartPr>
                <p14:cNvPr id="315" name="Ink 314">
                  <a:extLst>
                    <a:ext uri="{FF2B5EF4-FFF2-40B4-BE49-F238E27FC236}">
                      <a16:creationId xmlns:a16="http://schemas.microsoft.com/office/drawing/2014/main" id="{8DA1876D-2F8D-49C4-A844-2458E3D4F82A}"/>
                    </a:ext>
                  </a:extLst>
                </p14:cNvPr>
                <p14:cNvContentPartPr/>
                <p14:nvPr/>
              </p14:nvContentPartPr>
              <p14:xfrm>
                <a:off x="3253977" y="573508"/>
                <a:ext cx="221760" cy="294840"/>
              </p14:xfrm>
            </p:contentPart>
          </mc:Choice>
          <mc:Fallback>
            <p:pic>
              <p:nvPicPr>
                <p:cNvPr id="315" name="Ink 314">
                  <a:extLst>
                    <a:ext uri="{FF2B5EF4-FFF2-40B4-BE49-F238E27FC236}">
                      <a16:creationId xmlns:a16="http://schemas.microsoft.com/office/drawing/2014/main" id="{8DA1876D-2F8D-49C4-A844-2458E3D4F82A}"/>
                    </a:ext>
                  </a:extLst>
                </p:cNvPr>
                <p:cNvPicPr/>
                <p:nvPr/>
              </p:nvPicPr>
              <p:blipFill>
                <a:blip r:embed="rId519"/>
                <a:stretch>
                  <a:fillRect/>
                </a:stretch>
              </p:blipFill>
              <p:spPr>
                <a:xfrm>
                  <a:off x="3236337" y="555868"/>
                  <a:ext cx="25740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520">
              <p14:nvContentPartPr>
                <p14:cNvPr id="316" name="Ink 315">
                  <a:extLst>
                    <a:ext uri="{FF2B5EF4-FFF2-40B4-BE49-F238E27FC236}">
                      <a16:creationId xmlns:a16="http://schemas.microsoft.com/office/drawing/2014/main" id="{12E13C09-203E-473F-AC45-554D4CCF0C4A}"/>
                    </a:ext>
                  </a:extLst>
                </p14:cNvPr>
                <p14:cNvContentPartPr/>
                <p14:nvPr/>
              </p14:nvContentPartPr>
              <p14:xfrm>
                <a:off x="3528657" y="641548"/>
                <a:ext cx="225720" cy="338400"/>
              </p14:xfrm>
            </p:contentPart>
          </mc:Choice>
          <mc:Fallback>
            <p:pic>
              <p:nvPicPr>
                <p:cNvPr id="316" name="Ink 315">
                  <a:extLst>
                    <a:ext uri="{FF2B5EF4-FFF2-40B4-BE49-F238E27FC236}">
                      <a16:creationId xmlns:a16="http://schemas.microsoft.com/office/drawing/2014/main" id="{12E13C09-203E-473F-AC45-554D4CCF0C4A}"/>
                    </a:ext>
                  </a:extLst>
                </p:cNvPr>
                <p:cNvPicPr/>
                <p:nvPr/>
              </p:nvPicPr>
              <p:blipFill>
                <a:blip r:embed="rId521"/>
                <a:stretch>
                  <a:fillRect/>
                </a:stretch>
              </p:blipFill>
              <p:spPr>
                <a:xfrm>
                  <a:off x="3510657" y="623548"/>
                  <a:ext cx="26136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522">
              <p14:nvContentPartPr>
                <p14:cNvPr id="317" name="Ink 316">
                  <a:extLst>
                    <a:ext uri="{FF2B5EF4-FFF2-40B4-BE49-F238E27FC236}">
                      <a16:creationId xmlns:a16="http://schemas.microsoft.com/office/drawing/2014/main" id="{1EBCF269-9A9F-4A1F-989F-58FB2CBFD1D4}"/>
                    </a:ext>
                  </a:extLst>
                </p14:cNvPr>
                <p14:cNvContentPartPr/>
                <p14:nvPr/>
              </p14:nvContentPartPr>
              <p14:xfrm>
                <a:off x="3961377" y="461908"/>
                <a:ext cx="125280" cy="325440"/>
              </p14:xfrm>
            </p:contentPart>
          </mc:Choice>
          <mc:Fallback>
            <p:pic>
              <p:nvPicPr>
                <p:cNvPr id="317" name="Ink 316">
                  <a:extLst>
                    <a:ext uri="{FF2B5EF4-FFF2-40B4-BE49-F238E27FC236}">
                      <a16:creationId xmlns:a16="http://schemas.microsoft.com/office/drawing/2014/main" id="{1EBCF269-9A9F-4A1F-989F-58FB2CBFD1D4}"/>
                    </a:ext>
                  </a:extLst>
                </p:cNvPr>
                <p:cNvPicPr/>
                <p:nvPr/>
              </p:nvPicPr>
              <p:blipFill>
                <a:blip r:embed="rId523"/>
                <a:stretch>
                  <a:fillRect/>
                </a:stretch>
              </p:blipFill>
              <p:spPr>
                <a:xfrm>
                  <a:off x="3943377" y="444268"/>
                  <a:ext cx="1609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524">
              <p14:nvContentPartPr>
                <p14:cNvPr id="318" name="Ink 317">
                  <a:extLst>
                    <a:ext uri="{FF2B5EF4-FFF2-40B4-BE49-F238E27FC236}">
                      <a16:creationId xmlns:a16="http://schemas.microsoft.com/office/drawing/2014/main" id="{6F5753B7-E131-44B8-A765-A23EC1C4F4C2}"/>
                    </a:ext>
                  </a:extLst>
                </p14:cNvPr>
                <p14:cNvContentPartPr/>
                <p14:nvPr/>
              </p14:nvContentPartPr>
              <p14:xfrm>
                <a:off x="4212297" y="605548"/>
                <a:ext cx="28800" cy="88560"/>
              </p14:xfrm>
            </p:contentPart>
          </mc:Choice>
          <mc:Fallback>
            <p:pic>
              <p:nvPicPr>
                <p:cNvPr id="318" name="Ink 317">
                  <a:extLst>
                    <a:ext uri="{FF2B5EF4-FFF2-40B4-BE49-F238E27FC236}">
                      <a16:creationId xmlns:a16="http://schemas.microsoft.com/office/drawing/2014/main" id="{6F5753B7-E131-44B8-A765-A23EC1C4F4C2}"/>
                    </a:ext>
                  </a:extLst>
                </p:cNvPr>
                <p:cNvPicPr/>
                <p:nvPr/>
              </p:nvPicPr>
              <p:blipFill>
                <a:blip r:embed="rId525"/>
                <a:stretch>
                  <a:fillRect/>
                </a:stretch>
              </p:blipFill>
              <p:spPr>
                <a:xfrm>
                  <a:off x="4194297" y="587908"/>
                  <a:ext cx="644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26">
              <p14:nvContentPartPr>
                <p14:cNvPr id="319" name="Ink 318">
                  <a:extLst>
                    <a:ext uri="{FF2B5EF4-FFF2-40B4-BE49-F238E27FC236}">
                      <a16:creationId xmlns:a16="http://schemas.microsoft.com/office/drawing/2014/main" id="{6A07526C-8432-4BA5-8E9D-69D2598A5819}"/>
                    </a:ext>
                  </a:extLst>
                </p14:cNvPr>
                <p14:cNvContentPartPr/>
                <p14:nvPr/>
              </p14:nvContentPartPr>
              <p14:xfrm>
                <a:off x="4171617" y="418348"/>
                <a:ext cx="60480" cy="119160"/>
              </p14:xfrm>
            </p:contentPart>
          </mc:Choice>
          <mc:Fallback>
            <p:pic>
              <p:nvPicPr>
                <p:cNvPr id="319" name="Ink 318">
                  <a:extLst>
                    <a:ext uri="{FF2B5EF4-FFF2-40B4-BE49-F238E27FC236}">
                      <a16:creationId xmlns:a16="http://schemas.microsoft.com/office/drawing/2014/main" id="{6A07526C-8432-4BA5-8E9D-69D2598A5819}"/>
                    </a:ext>
                  </a:extLst>
                </p:cNvPr>
                <p:cNvPicPr/>
                <p:nvPr/>
              </p:nvPicPr>
              <p:blipFill>
                <a:blip r:embed="rId527"/>
                <a:stretch>
                  <a:fillRect/>
                </a:stretch>
              </p:blipFill>
              <p:spPr>
                <a:xfrm>
                  <a:off x="4153977" y="400708"/>
                  <a:ext cx="961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528">
              <p14:nvContentPartPr>
                <p14:cNvPr id="320" name="Ink 319">
                  <a:extLst>
                    <a:ext uri="{FF2B5EF4-FFF2-40B4-BE49-F238E27FC236}">
                      <a16:creationId xmlns:a16="http://schemas.microsoft.com/office/drawing/2014/main" id="{4F9BFFD7-A7DC-45C1-A0AC-F6A7D10BB29E}"/>
                    </a:ext>
                  </a:extLst>
                </p14:cNvPr>
                <p14:cNvContentPartPr/>
                <p14:nvPr/>
              </p14:nvContentPartPr>
              <p14:xfrm>
                <a:off x="4317417" y="480988"/>
                <a:ext cx="251280" cy="236160"/>
              </p14:xfrm>
            </p:contentPart>
          </mc:Choice>
          <mc:Fallback>
            <p:pic>
              <p:nvPicPr>
                <p:cNvPr id="320" name="Ink 319">
                  <a:extLst>
                    <a:ext uri="{FF2B5EF4-FFF2-40B4-BE49-F238E27FC236}">
                      <a16:creationId xmlns:a16="http://schemas.microsoft.com/office/drawing/2014/main" id="{4F9BFFD7-A7DC-45C1-A0AC-F6A7D10BB29E}"/>
                    </a:ext>
                  </a:extLst>
                </p:cNvPr>
                <p:cNvPicPr/>
                <p:nvPr/>
              </p:nvPicPr>
              <p:blipFill>
                <a:blip r:embed="rId529"/>
                <a:stretch>
                  <a:fillRect/>
                </a:stretch>
              </p:blipFill>
              <p:spPr>
                <a:xfrm>
                  <a:off x="4299417" y="462988"/>
                  <a:ext cx="28692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30">
              <p14:nvContentPartPr>
                <p14:cNvPr id="322" name="Ink 321">
                  <a:extLst>
                    <a:ext uri="{FF2B5EF4-FFF2-40B4-BE49-F238E27FC236}">
                      <a16:creationId xmlns:a16="http://schemas.microsoft.com/office/drawing/2014/main" id="{DE3C2C14-17DC-440D-A6DA-9CF45FD6FE84}"/>
                    </a:ext>
                  </a:extLst>
                </p14:cNvPr>
                <p14:cNvContentPartPr/>
                <p14:nvPr/>
              </p14:nvContentPartPr>
              <p14:xfrm>
                <a:off x="2795337" y="1359388"/>
                <a:ext cx="56160" cy="261720"/>
              </p14:xfrm>
            </p:contentPart>
          </mc:Choice>
          <mc:Fallback>
            <p:pic>
              <p:nvPicPr>
                <p:cNvPr id="322" name="Ink 321">
                  <a:extLst>
                    <a:ext uri="{FF2B5EF4-FFF2-40B4-BE49-F238E27FC236}">
                      <a16:creationId xmlns:a16="http://schemas.microsoft.com/office/drawing/2014/main" id="{DE3C2C14-17DC-440D-A6DA-9CF45FD6FE84}"/>
                    </a:ext>
                  </a:extLst>
                </p:cNvPr>
                <p:cNvPicPr/>
                <p:nvPr/>
              </p:nvPicPr>
              <p:blipFill>
                <a:blip r:embed="rId531"/>
                <a:stretch>
                  <a:fillRect/>
                </a:stretch>
              </p:blipFill>
              <p:spPr>
                <a:xfrm>
                  <a:off x="2777337" y="1341388"/>
                  <a:ext cx="9180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532">
              <p14:nvContentPartPr>
                <p14:cNvPr id="323" name="Ink 322">
                  <a:extLst>
                    <a:ext uri="{FF2B5EF4-FFF2-40B4-BE49-F238E27FC236}">
                      <a16:creationId xmlns:a16="http://schemas.microsoft.com/office/drawing/2014/main" id="{0B5C9F71-6087-4DB9-8351-470E506E66D6}"/>
                    </a:ext>
                  </a:extLst>
                </p14:cNvPr>
                <p14:cNvContentPartPr/>
                <p14:nvPr/>
              </p14:nvContentPartPr>
              <p14:xfrm>
                <a:off x="2916297" y="1315108"/>
                <a:ext cx="76320" cy="298080"/>
              </p14:xfrm>
            </p:contentPart>
          </mc:Choice>
          <mc:Fallback>
            <p:pic>
              <p:nvPicPr>
                <p:cNvPr id="323" name="Ink 322">
                  <a:extLst>
                    <a:ext uri="{FF2B5EF4-FFF2-40B4-BE49-F238E27FC236}">
                      <a16:creationId xmlns:a16="http://schemas.microsoft.com/office/drawing/2014/main" id="{0B5C9F71-6087-4DB9-8351-470E506E66D6}"/>
                    </a:ext>
                  </a:extLst>
                </p:cNvPr>
                <p:cNvPicPr/>
                <p:nvPr/>
              </p:nvPicPr>
              <p:blipFill>
                <a:blip r:embed="rId533"/>
                <a:stretch>
                  <a:fillRect/>
                </a:stretch>
              </p:blipFill>
              <p:spPr>
                <a:xfrm>
                  <a:off x="2898657" y="1297468"/>
                  <a:ext cx="11196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534">
              <p14:nvContentPartPr>
                <p14:cNvPr id="324" name="Ink 323">
                  <a:extLst>
                    <a:ext uri="{FF2B5EF4-FFF2-40B4-BE49-F238E27FC236}">
                      <a16:creationId xmlns:a16="http://schemas.microsoft.com/office/drawing/2014/main" id="{EC10F1BF-0B7A-46DD-BD37-FF27949EF411}"/>
                    </a:ext>
                  </a:extLst>
                </p14:cNvPr>
                <p14:cNvContentPartPr/>
                <p14:nvPr/>
              </p14:nvContentPartPr>
              <p14:xfrm>
                <a:off x="2772297" y="1483948"/>
                <a:ext cx="362520" cy="56160"/>
              </p14:xfrm>
            </p:contentPart>
          </mc:Choice>
          <mc:Fallback>
            <p:pic>
              <p:nvPicPr>
                <p:cNvPr id="324" name="Ink 323">
                  <a:extLst>
                    <a:ext uri="{FF2B5EF4-FFF2-40B4-BE49-F238E27FC236}">
                      <a16:creationId xmlns:a16="http://schemas.microsoft.com/office/drawing/2014/main" id="{EC10F1BF-0B7A-46DD-BD37-FF27949EF411}"/>
                    </a:ext>
                  </a:extLst>
                </p:cNvPr>
                <p:cNvPicPr/>
                <p:nvPr/>
              </p:nvPicPr>
              <p:blipFill>
                <a:blip r:embed="rId535"/>
                <a:stretch>
                  <a:fillRect/>
                </a:stretch>
              </p:blipFill>
              <p:spPr>
                <a:xfrm>
                  <a:off x="2754297" y="1466308"/>
                  <a:ext cx="3981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536">
              <p14:nvContentPartPr>
                <p14:cNvPr id="325" name="Ink 324">
                  <a:extLst>
                    <a:ext uri="{FF2B5EF4-FFF2-40B4-BE49-F238E27FC236}">
                      <a16:creationId xmlns:a16="http://schemas.microsoft.com/office/drawing/2014/main" id="{89C97F42-153B-4C18-A13E-DFBCDD61400C}"/>
                    </a:ext>
                  </a:extLst>
                </p14:cNvPr>
                <p14:cNvContentPartPr/>
                <p14:nvPr/>
              </p14:nvContentPartPr>
              <p14:xfrm>
                <a:off x="3095217" y="1412308"/>
                <a:ext cx="302400" cy="133560"/>
              </p14:xfrm>
            </p:contentPart>
          </mc:Choice>
          <mc:Fallback>
            <p:pic>
              <p:nvPicPr>
                <p:cNvPr id="325" name="Ink 324">
                  <a:extLst>
                    <a:ext uri="{FF2B5EF4-FFF2-40B4-BE49-F238E27FC236}">
                      <a16:creationId xmlns:a16="http://schemas.microsoft.com/office/drawing/2014/main" id="{89C97F42-153B-4C18-A13E-DFBCDD61400C}"/>
                    </a:ext>
                  </a:extLst>
                </p:cNvPr>
                <p:cNvPicPr/>
                <p:nvPr/>
              </p:nvPicPr>
              <p:blipFill>
                <a:blip r:embed="rId537"/>
                <a:stretch>
                  <a:fillRect/>
                </a:stretch>
              </p:blipFill>
              <p:spPr>
                <a:xfrm>
                  <a:off x="3077217" y="1394668"/>
                  <a:ext cx="33804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538">
              <p14:nvContentPartPr>
                <p14:cNvPr id="326" name="Ink 325">
                  <a:extLst>
                    <a:ext uri="{FF2B5EF4-FFF2-40B4-BE49-F238E27FC236}">
                      <a16:creationId xmlns:a16="http://schemas.microsoft.com/office/drawing/2014/main" id="{A2869F7A-72D9-4AEE-9D71-127237845554}"/>
                    </a:ext>
                  </a:extLst>
                </p14:cNvPr>
                <p14:cNvContentPartPr/>
                <p14:nvPr/>
              </p14:nvContentPartPr>
              <p14:xfrm>
                <a:off x="3375657" y="1386388"/>
                <a:ext cx="268920" cy="139680"/>
              </p14:xfrm>
            </p:contentPart>
          </mc:Choice>
          <mc:Fallback>
            <p:pic>
              <p:nvPicPr>
                <p:cNvPr id="326" name="Ink 325">
                  <a:extLst>
                    <a:ext uri="{FF2B5EF4-FFF2-40B4-BE49-F238E27FC236}">
                      <a16:creationId xmlns:a16="http://schemas.microsoft.com/office/drawing/2014/main" id="{A2869F7A-72D9-4AEE-9D71-127237845554}"/>
                    </a:ext>
                  </a:extLst>
                </p:cNvPr>
                <p:cNvPicPr/>
                <p:nvPr/>
              </p:nvPicPr>
              <p:blipFill>
                <a:blip r:embed="rId539"/>
                <a:stretch>
                  <a:fillRect/>
                </a:stretch>
              </p:blipFill>
              <p:spPr>
                <a:xfrm>
                  <a:off x="3357657" y="1368388"/>
                  <a:ext cx="3045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540">
              <p14:nvContentPartPr>
                <p14:cNvPr id="327" name="Ink 326">
                  <a:extLst>
                    <a:ext uri="{FF2B5EF4-FFF2-40B4-BE49-F238E27FC236}">
                      <a16:creationId xmlns:a16="http://schemas.microsoft.com/office/drawing/2014/main" id="{CDF490D2-7FC5-4893-90B0-ABD3E1F6754C}"/>
                    </a:ext>
                  </a:extLst>
                </p14:cNvPr>
                <p14:cNvContentPartPr/>
                <p14:nvPr/>
              </p14:nvContentPartPr>
              <p14:xfrm>
                <a:off x="3610737" y="1173988"/>
                <a:ext cx="255240" cy="361080"/>
              </p14:xfrm>
            </p:contentPart>
          </mc:Choice>
          <mc:Fallback>
            <p:pic>
              <p:nvPicPr>
                <p:cNvPr id="327" name="Ink 326">
                  <a:extLst>
                    <a:ext uri="{FF2B5EF4-FFF2-40B4-BE49-F238E27FC236}">
                      <a16:creationId xmlns:a16="http://schemas.microsoft.com/office/drawing/2014/main" id="{CDF490D2-7FC5-4893-90B0-ABD3E1F6754C}"/>
                    </a:ext>
                  </a:extLst>
                </p:cNvPr>
                <p:cNvPicPr/>
                <p:nvPr/>
              </p:nvPicPr>
              <p:blipFill>
                <a:blip r:embed="rId541"/>
                <a:stretch>
                  <a:fillRect/>
                </a:stretch>
              </p:blipFill>
              <p:spPr>
                <a:xfrm>
                  <a:off x="3593097" y="1155988"/>
                  <a:ext cx="2908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328" name="Ink 327">
                  <a:extLst>
                    <a:ext uri="{FF2B5EF4-FFF2-40B4-BE49-F238E27FC236}">
                      <a16:creationId xmlns:a16="http://schemas.microsoft.com/office/drawing/2014/main" id="{B17DF408-1414-48E4-9364-B184ABE4511F}"/>
                    </a:ext>
                  </a:extLst>
                </p14:cNvPr>
                <p14:cNvContentPartPr/>
                <p14:nvPr/>
              </p14:nvContentPartPr>
              <p14:xfrm>
                <a:off x="3933297" y="1291708"/>
                <a:ext cx="222120" cy="149400"/>
              </p14:xfrm>
            </p:contentPart>
          </mc:Choice>
          <mc:Fallback>
            <p:pic>
              <p:nvPicPr>
                <p:cNvPr id="328" name="Ink 327">
                  <a:extLst>
                    <a:ext uri="{FF2B5EF4-FFF2-40B4-BE49-F238E27FC236}">
                      <a16:creationId xmlns:a16="http://schemas.microsoft.com/office/drawing/2014/main" id="{B17DF408-1414-48E4-9364-B184ABE4511F}"/>
                    </a:ext>
                  </a:extLst>
                </p:cNvPr>
                <p:cNvPicPr/>
                <p:nvPr/>
              </p:nvPicPr>
              <p:blipFill>
                <a:blip r:embed="rId543"/>
                <a:stretch>
                  <a:fillRect/>
                </a:stretch>
              </p:blipFill>
              <p:spPr>
                <a:xfrm>
                  <a:off x="3915297" y="1273708"/>
                  <a:ext cx="2577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329" name="Ink 328">
                  <a:extLst>
                    <a:ext uri="{FF2B5EF4-FFF2-40B4-BE49-F238E27FC236}">
                      <a16:creationId xmlns:a16="http://schemas.microsoft.com/office/drawing/2014/main" id="{6FD10F8A-C9B9-41AF-AF69-CCAE0D907B22}"/>
                    </a:ext>
                  </a:extLst>
                </p14:cNvPr>
                <p14:cNvContentPartPr/>
                <p14:nvPr/>
              </p14:nvContentPartPr>
              <p14:xfrm>
                <a:off x="4214457" y="1148428"/>
                <a:ext cx="698760" cy="222480"/>
              </p14:xfrm>
            </p:contentPart>
          </mc:Choice>
          <mc:Fallback>
            <p:pic>
              <p:nvPicPr>
                <p:cNvPr id="329" name="Ink 328">
                  <a:extLst>
                    <a:ext uri="{FF2B5EF4-FFF2-40B4-BE49-F238E27FC236}">
                      <a16:creationId xmlns:a16="http://schemas.microsoft.com/office/drawing/2014/main" id="{6FD10F8A-C9B9-41AF-AF69-CCAE0D907B22}"/>
                    </a:ext>
                  </a:extLst>
                </p:cNvPr>
                <p:cNvPicPr/>
                <p:nvPr/>
              </p:nvPicPr>
              <p:blipFill>
                <a:blip r:embed="rId545"/>
                <a:stretch>
                  <a:fillRect/>
                </a:stretch>
              </p:blipFill>
              <p:spPr>
                <a:xfrm>
                  <a:off x="4196457" y="1130428"/>
                  <a:ext cx="734400" cy="258120"/>
                </a:xfrm>
                <a:prstGeom prst="rect">
                  <a:avLst/>
                </a:prstGeom>
              </p:spPr>
            </p:pic>
          </mc:Fallback>
        </mc:AlternateContent>
      </p:grpSp>
      <p:grpSp>
        <p:nvGrpSpPr>
          <p:cNvPr id="346" name="Group 345">
            <a:extLst>
              <a:ext uri="{FF2B5EF4-FFF2-40B4-BE49-F238E27FC236}">
                <a16:creationId xmlns:a16="http://schemas.microsoft.com/office/drawing/2014/main" id="{68F08753-5720-4EC2-9269-1306EA38AAAB}"/>
              </a:ext>
            </a:extLst>
          </p:cNvPr>
          <p:cNvGrpSpPr/>
          <p:nvPr/>
        </p:nvGrpSpPr>
        <p:grpSpPr>
          <a:xfrm>
            <a:off x="3369897" y="1815508"/>
            <a:ext cx="1695240" cy="459360"/>
            <a:chOff x="3369897" y="1815508"/>
            <a:chExt cx="1695240" cy="459360"/>
          </a:xfrm>
        </p:grpSpPr>
        <mc:AlternateContent xmlns:mc="http://schemas.openxmlformats.org/markup-compatibility/2006">
          <mc:Choice xmlns:p14="http://schemas.microsoft.com/office/powerpoint/2010/main" Requires="p14">
            <p:contentPart p14:bwMode="auto" r:id="rId546">
              <p14:nvContentPartPr>
                <p14:cNvPr id="330" name="Ink 329">
                  <a:extLst>
                    <a:ext uri="{FF2B5EF4-FFF2-40B4-BE49-F238E27FC236}">
                      <a16:creationId xmlns:a16="http://schemas.microsoft.com/office/drawing/2014/main" id="{DDB8B566-91C6-4A7E-92D7-7E1E03F2C0DF}"/>
                    </a:ext>
                  </a:extLst>
                </p14:cNvPr>
                <p14:cNvContentPartPr/>
                <p14:nvPr/>
              </p14:nvContentPartPr>
              <p14:xfrm>
                <a:off x="3369897" y="1866628"/>
                <a:ext cx="261720" cy="350640"/>
              </p14:xfrm>
            </p:contentPart>
          </mc:Choice>
          <mc:Fallback>
            <p:pic>
              <p:nvPicPr>
                <p:cNvPr id="330" name="Ink 329">
                  <a:extLst>
                    <a:ext uri="{FF2B5EF4-FFF2-40B4-BE49-F238E27FC236}">
                      <a16:creationId xmlns:a16="http://schemas.microsoft.com/office/drawing/2014/main" id="{DDB8B566-91C6-4A7E-92D7-7E1E03F2C0DF}"/>
                    </a:ext>
                  </a:extLst>
                </p:cNvPr>
                <p:cNvPicPr/>
                <p:nvPr/>
              </p:nvPicPr>
              <p:blipFill>
                <a:blip r:embed="rId547"/>
                <a:stretch>
                  <a:fillRect/>
                </a:stretch>
              </p:blipFill>
              <p:spPr>
                <a:xfrm>
                  <a:off x="3352257" y="1848988"/>
                  <a:ext cx="29736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548">
              <p14:nvContentPartPr>
                <p14:cNvPr id="331" name="Ink 330">
                  <a:extLst>
                    <a:ext uri="{FF2B5EF4-FFF2-40B4-BE49-F238E27FC236}">
                      <a16:creationId xmlns:a16="http://schemas.microsoft.com/office/drawing/2014/main" id="{C7D0ABAC-92EE-40E5-BB7D-3C7F6AAA48E9}"/>
                    </a:ext>
                  </a:extLst>
                </p14:cNvPr>
                <p14:cNvContentPartPr/>
                <p14:nvPr/>
              </p14:nvContentPartPr>
              <p14:xfrm>
                <a:off x="3648177" y="2021428"/>
                <a:ext cx="255240" cy="115920"/>
              </p14:xfrm>
            </p:contentPart>
          </mc:Choice>
          <mc:Fallback>
            <p:pic>
              <p:nvPicPr>
                <p:cNvPr id="331" name="Ink 330">
                  <a:extLst>
                    <a:ext uri="{FF2B5EF4-FFF2-40B4-BE49-F238E27FC236}">
                      <a16:creationId xmlns:a16="http://schemas.microsoft.com/office/drawing/2014/main" id="{C7D0ABAC-92EE-40E5-BB7D-3C7F6AAA48E9}"/>
                    </a:ext>
                  </a:extLst>
                </p:cNvPr>
                <p:cNvPicPr/>
                <p:nvPr/>
              </p:nvPicPr>
              <p:blipFill>
                <a:blip r:embed="rId549"/>
                <a:stretch>
                  <a:fillRect/>
                </a:stretch>
              </p:blipFill>
              <p:spPr>
                <a:xfrm>
                  <a:off x="3630177" y="2003428"/>
                  <a:ext cx="2908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332" name="Ink 331">
                  <a:extLst>
                    <a:ext uri="{FF2B5EF4-FFF2-40B4-BE49-F238E27FC236}">
                      <a16:creationId xmlns:a16="http://schemas.microsoft.com/office/drawing/2014/main" id="{91C60C3F-0ABD-457E-A4E1-9C7DE6E0DF5F}"/>
                    </a:ext>
                  </a:extLst>
                </p14:cNvPr>
                <p14:cNvContentPartPr/>
                <p14:nvPr/>
              </p14:nvContentPartPr>
              <p14:xfrm>
                <a:off x="3809817" y="1963108"/>
                <a:ext cx="295920" cy="311760"/>
              </p14:xfrm>
            </p:contentPart>
          </mc:Choice>
          <mc:Fallback>
            <p:pic>
              <p:nvPicPr>
                <p:cNvPr id="332" name="Ink 331">
                  <a:extLst>
                    <a:ext uri="{FF2B5EF4-FFF2-40B4-BE49-F238E27FC236}">
                      <a16:creationId xmlns:a16="http://schemas.microsoft.com/office/drawing/2014/main" id="{91C60C3F-0ABD-457E-A4E1-9C7DE6E0DF5F}"/>
                    </a:ext>
                  </a:extLst>
                </p:cNvPr>
                <p:cNvPicPr/>
                <p:nvPr/>
              </p:nvPicPr>
              <p:blipFill>
                <a:blip r:embed="rId551"/>
                <a:stretch>
                  <a:fillRect/>
                </a:stretch>
              </p:blipFill>
              <p:spPr>
                <a:xfrm>
                  <a:off x="3792177" y="1945468"/>
                  <a:ext cx="331560" cy="34740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333" name="Ink 332">
                  <a:extLst>
                    <a:ext uri="{FF2B5EF4-FFF2-40B4-BE49-F238E27FC236}">
                      <a16:creationId xmlns:a16="http://schemas.microsoft.com/office/drawing/2014/main" id="{526737B1-71ED-4A21-A9B1-3AB14827DCDF}"/>
                    </a:ext>
                  </a:extLst>
                </p14:cNvPr>
                <p14:cNvContentPartPr/>
                <p14:nvPr/>
              </p14:nvContentPartPr>
              <p14:xfrm>
                <a:off x="4106097" y="1945468"/>
                <a:ext cx="63720" cy="169200"/>
              </p14:xfrm>
            </p:contentPart>
          </mc:Choice>
          <mc:Fallback>
            <p:pic>
              <p:nvPicPr>
                <p:cNvPr id="333" name="Ink 332">
                  <a:extLst>
                    <a:ext uri="{FF2B5EF4-FFF2-40B4-BE49-F238E27FC236}">
                      <a16:creationId xmlns:a16="http://schemas.microsoft.com/office/drawing/2014/main" id="{526737B1-71ED-4A21-A9B1-3AB14827DCDF}"/>
                    </a:ext>
                  </a:extLst>
                </p:cNvPr>
                <p:cNvPicPr/>
                <p:nvPr/>
              </p:nvPicPr>
              <p:blipFill>
                <a:blip r:embed="rId553"/>
                <a:stretch>
                  <a:fillRect/>
                </a:stretch>
              </p:blipFill>
              <p:spPr>
                <a:xfrm>
                  <a:off x="4088457" y="1927468"/>
                  <a:ext cx="99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334" name="Ink 333">
                  <a:extLst>
                    <a:ext uri="{FF2B5EF4-FFF2-40B4-BE49-F238E27FC236}">
                      <a16:creationId xmlns:a16="http://schemas.microsoft.com/office/drawing/2014/main" id="{62CFCD17-F1C9-49DE-BDFC-544759AD0652}"/>
                    </a:ext>
                  </a:extLst>
                </p14:cNvPr>
                <p14:cNvContentPartPr/>
                <p14:nvPr/>
              </p14:nvContentPartPr>
              <p14:xfrm>
                <a:off x="4287177" y="1950508"/>
                <a:ext cx="126360" cy="176400"/>
              </p14:xfrm>
            </p:contentPart>
          </mc:Choice>
          <mc:Fallback>
            <p:pic>
              <p:nvPicPr>
                <p:cNvPr id="334" name="Ink 333">
                  <a:extLst>
                    <a:ext uri="{FF2B5EF4-FFF2-40B4-BE49-F238E27FC236}">
                      <a16:creationId xmlns:a16="http://schemas.microsoft.com/office/drawing/2014/main" id="{62CFCD17-F1C9-49DE-BDFC-544759AD0652}"/>
                    </a:ext>
                  </a:extLst>
                </p:cNvPr>
                <p:cNvPicPr/>
                <p:nvPr/>
              </p:nvPicPr>
              <p:blipFill>
                <a:blip r:embed="rId555"/>
                <a:stretch>
                  <a:fillRect/>
                </a:stretch>
              </p:blipFill>
              <p:spPr>
                <a:xfrm>
                  <a:off x="4269537" y="1932868"/>
                  <a:ext cx="16200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335" name="Ink 334">
                  <a:extLst>
                    <a:ext uri="{FF2B5EF4-FFF2-40B4-BE49-F238E27FC236}">
                      <a16:creationId xmlns:a16="http://schemas.microsoft.com/office/drawing/2014/main" id="{DC239EC2-7CFF-4BC6-81F1-2EDD10E9B37F}"/>
                    </a:ext>
                  </a:extLst>
                </p14:cNvPr>
                <p14:cNvContentPartPr/>
                <p14:nvPr/>
              </p14:nvContentPartPr>
              <p14:xfrm>
                <a:off x="4256937" y="1926028"/>
                <a:ext cx="119880" cy="244440"/>
              </p14:xfrm>
            </p:contentPart>
          </mc:Choice>
          <mc:Fallback>
            <p:pic>
              <p:nvPicPr>
                <p:cNvPr id="335" name="Ink 334">
                  <a:extLst>
                    <a:ext uri="{FF2B5EF4-FFF2-40B4-BE49-F238E27FC236}">
                      <a16:creationId xmlns:a16="http://schemas.microsoft.com/office/drawing/2014/main" id="{DC239EC2-7CFF-4BC6-81F1-2EDD10E9B37F}"/>
                    </a:ext>
                  </a:extLst>
                </p:cNvPr>
                <p:cNvPicPr/>
                <p:nvPr/>
              </p:nvPicPr>
              <p:blipFill>
                <a:blip r:embed="rId557"/>
                <a:stretch>
                  <a:fillRect/>
                </a:stretch>
              </p:blipFill>
              <p:spPr>
                <a:xfrm>
                  <a:off x="4238937" y="1908028"/>
                  <a:ext cx="15552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336" name="Ink 335">
                  <a:extLst>
                    <a:ext uri="{FF2B5EF4-FFF2-40B4-BE49-F238E27FC236}">
                      <a16:creationId xmlns:a16="http://schemas.microsoft.com/office/drawing/2014/main" id="{8D56D28B-F7EA-408A-BD2C-CDF0CD33046D}"/>
                    </a:ext>
                  </a:extLst>
                </p14:cNvPr>
                <p14:cNvContentPartPr/>
                <p14:nvPr/>
              </p14:nvContentPartPr>
              <p14:xfrm>
                <a:off x="4477257" y="1831708"/>
                <a:ext cx="208440" cy="270360"/>
              </p14:xfrm>
            </p:contentPart>
          </mc:Choice>
          <mc:Fallback>
            <p:pic>
              <p:nvPicPr>
                <p:cNvPr id="336" name="Ink 335">
                  <a:extLst>
                    <a:ext uri="{FF2B5EF4-FFF2-40B4-BE49-F238E27FC236}">
                      <a16:creationId xmlns:a16="http://schemas.microsoft.com/office/drawing/2014/main" id="{8D56D28B-F7EA-408A-BD2C-CDF0CD33046D}"/>
                    </a:ext>
                  </a:extLst>
                </p:cNvPr>
                <p:cNvPicPr/>
                <p:nvPr/>
              </p:nvPicPr>
              <p:blipFill>
                <a:blip r:embed="rId559"/>
                <a:stretch>
                  <a:fillRect/>
                </a:stretch>
              </p:blipFill>
              <p:spPr>
                <a:xfrm>
                  <a:off x="4459617" y="1813708"/>
                  <a:ext cx="24408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337" name="Ink 336">
                  <a:extLst>
                    <a:ext uri="{FF2B5EF4-FFF2-40B4-BE49-F238E27FC236}">
                      <a16:creationId xmlns:a16="http://schemas.microsoft.com/office/drawing/2014/main" id="{3DEA0251-C4D5-424A-B207-6800B9CCD5DD}"/>
                    </a:ext>
                  </a:extLst>
                </p14:cNvPr>
                <p14:cNvContentPartPr/>
                <p14:nvPr/>
              </p14:nvContentPartPr>
              <p14:xfrm>
                <a:off x="4738617" y="1815508"/>
                <a:ext cx="326520" cy="335520"/>
              </p14:xfrm>
            </p:contentPart>
          </mc:Choice>
          <mc:Fallback>
            <p:pic>
              <p:nvPicPr>
                <p:cNvPr id="337" name="Ink 336">
                  <a:extLst>
                    <a:ext uri="{FF2B5EF4-FFF2-40B4-BE49-F238E27FC236}">
                      <a16:creationId xmlns:a16="http://schemas.microsoft.com/office/drawing/2014/main" id="{3DEA0251-C4D5-424A-B207-6800B9CCD5DD}"/>
                    </a:ext>
                  </a:extLst>
                </p:cNvPr>
                <p:cNvPicPr/>
                <p:nvPr/>
              </p:nvPicPr>
              <p:blipFill>
                <a:blip r:embed="rId561"/>
                <a:stretch>
                  <a:fillRect/>
                </a:stretch>
              </p:blipFill>
              <p:spPr>
                <a:xfrm>
                  <a:off x="4720977" y="1797508"/>
                  <a:ext cx="362160" cy="371160"/>
                </a:xfrm>
                <a:prstGeom prst="rect">
                  <a:avLst/>
                </a:prstGeom>
              </p:spPr>
            </p:pic>
          </mc:Fallback>
        </mc:AlternateContent>
      </p:grpSp>
      <p:grpSp>
        <p:nvGrpSpPr>
          <p:cNvPr id="352" name="Group 351">
            <a:extLst>
              <a:ext uri="{FF2B5EF4-FFF2-40B4-BE49-F238E27FC236}">
                <a16:creationId xmlns:a16="http://schemas.microsoft.com/office/drawing/2014/main" id="{D3819178-4E68-4F80-B878-1789199E8732}"/>
              </a:ext>
            </a:extLst>
          </p:cNvPr>
          <p:cNvGrpSpPr/>
          <p:nvPr/>
        </p:nvGrpSpPr>
        <p:grpSpPr>
          <a:xfrm>
            <a:off x="3511377" y="2452348"/>
            <a:ext cx="1956600" cy="910800"/>
            <a:chOff x="3511377" y="2452348"/>
            <a:chExt cx="1956600" cy="910800"/>
          </a:xfrm>
        </p:grpSpPr>
        <mc:AlternateContent xmlns:mc="http://schemas.openxmlformats.org/markup-compatibility/2006">
          <mc:Choice xmlns:p14="http://schemas.microsoft.com/office/powerpoint/2010/main" Requires="p14">
            <p:contentPart p14:bwMode="auto" r:id="rId562">
              <p14:nvContentPartPr>
                <p14:cNvPr id="338" name="Ink 337">
                  <a:extLst>
                    <a:ext uri="{FF2B5EF4-FFF2-40B4-BE49-F238E27FC236}">
                      <a16:creationId xmlns:a16="http://schemas.microsoft.com/office/drawing/2014/main" id="{FCE00C9F-97D0-408F-AB7E-1238E4F8C7B1}"/>
                    </a:ext>
                  </a:extLst>
                </p14:cNvPr>
                <p14:cNvContentPartPr/>
                <p14:nvPr/>
              </p14:nvContentPartPr>
              <p14:xfrm>
                <a:off x="3511377" y="2458108"/>
                <a:ext cx="506880" cy="364680"/>
              </p14:xfrm>
            </p:contentPart>
          </mc:Choice>
          <mc:Fallback>
            <p:pic>
              <p:nvPicPr>
                <p:cNvPr id="338" name="Ink 337">
                  <a:extLst>
                    <a:ext uri="{FF2B5EF4-FFF2-40B4-BE49-F238E27FC236}">
                      <a16:creationId xmlns:a16="http://schemas.microsoft.com/office/drawing/2014/main" id="{FCE00C9F-97D0-408F-AB7E-1238E4F8C7B1}"/>
                    </a:ext>
                  </a:extLst>
                </p:cNvPr>
                <p:cNvPicPr/>
                <p:nvPr/>
              </p:nvPicPr>
              <p:blipFill>
                <a:blip r:embed="rId563"/>
                <a:stretch>
                  <a:fillRect/>
                </a:stretch>
              </p:blipFill>
              <p:spPr>
                <a:xfrm>
                  <a:off x="3493737" y="2440468"/>
                  <a:ext cx="54252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339" name="Ink 338">
                  <a:extLst>
                    <a:ext uri="{FF2B5EF4-FFF2-40B4-BE49-F238E27FC236}">
                      <a16:creationId xmlns:a16="http://schemas.microsoft.com/office/drawing/2014/main" id="{A1596F09-C9E0-4A56-9026-C07D3C64A920}"/>
                    </a:ext>
                  </a:extLst>
                </p14:cNvPr>
                <p14:cNvContentPartPr/>
                <p14:nvPr/>
              </p14:nvContentPartPr>
              <p14:xfrm>
                <a:off x="3965337" y="2598868"/>
                <a:ext cx="339120" cy="329400"/>
              </p14:xfrm>
            </p:contentPart>
          </mc:Choice>
          <mc:Fallback>
            <p:pic>
              <p:nvPicPr>
                <p:cNvPr id="339" name="Ink 338">
                  <a:extLst>
                    <a:ext uri="{FF2B5EF4-FFF2-40B4-BE49-F238E27FC236}">
                      <a16:creationId xmlns:a16="http://schemas.microsoft.com/office/drawing/2014/main" id="{A1596F09-C9E0-4A56-9026-C07D3C64A920}"/>
                    </a:ext>
                  </a:extLst>
                </p:cNvPr>
                <p:cNvPicPr/>
                <p:nvPr/>
              </p:nvPicPr>
              <p:blipFill>
                <a:blip r:embed="rId565"/>
                <a:stretch>
                  <a:fillRect/>
                </a:stretch>
              </p:blipFill>
              <p:spPr>
                <a:xfrm>
                  <a:off x="3947337" y="2580868"/>
                  <a:ext cx="37476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340" name="Ink 339">
                  <a:extLst>
                    <a:ext uri="{FF2B5EF4-FFF2-40B4-BE49-F238E27FC236}">
                      <a16:creationId xmlns:a16="http://schemas.microsoft.com/office/drawing/2014/main" id="{153260A2-217F-43A9-8306-B037A25C9CB6}"/>
                    </a:ext>
                  </a:extLst>
                </p14:cNvPr>
                <p14:cNvContentPartPr/>
                <p14:nvPr/>
              </p14:nvContentPartPr>
              <p14:xfrm>
                <a:off x="4428297" y="2493028"/>
                <a:ext cx="182520" cy="309240"/>
              </p14:xfrm>
            </p:contentPart>
          </mc:Choice>
          <mc:Fallback>
            <p:pic>
              <p:nvPicPr>
                <p:cNvPr id="340" name="Ink 339">
                  <a:extLst>
                    <a:ext uri="{FF2B5EF4-FFF2-40B4-BE49-F238E27FC236}">
                      <a16:creationId xmlns:a16="http://schemas.microsoft.com/office/drawing/2014/main" id="{153260A2-217F-43A9-8306-B037A25C9CB6}"/>
                    </a:ext>
                  </a:extLst>
                </p:cNvPr>
                <p:cNvPicPr/>
                <p:nvPr/>
              </p:nvPicPr>
              <p:blipFill>
                <a:blip r:embed="rId567"/>
                <a:stretch>
                  <a:fillRect/>
                </a:stretch>
              </p:blipFill>
              <p:spPr>
                <a:xfrm>
                  <a:off x="4410297" y="2475028"/>
                  <a:ext cx="21816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341" name="Ink 340">
                  <a:extLst>
                    <a:ext uri="{FF2B5EF4-FFF2-40B4-BE49-F238E27FC236}">
                      <a16:creationId xmlns:a16="http://schemas.microsoft.com/office/drawing/2014/main" id="{EFA93124-8699-4935-8955-F82CC7A65448}"/>
                    </a:ext>
                  </a:extLst>
                </p14:cNvPr>
                <p14:cNvContentPartPr/>
                <p14:nvPr/>
              </p14:nvContentPartPr>
              <p14:xfrm>
                <a:off x="4684617" y="2644588"/>
                <a:ext cx="207360" cy="97200"/>
              </p14:xfrm>
            </p:contentPart>
          </mc:Choice>
          <mc:Fallback>
            <p:pic>
              <p:nvPicPr>
                <p:cNvPr id="341" name="Ink 340">
                  <a:extLst>
                    <a:ext uri="{FF2B5EF4-FFF2-40B4-BE49-F238E27FC236}">
                      <a16:creationId xmlns:a16="http://schemas.microsoft.com/office/drawing/2014/main" id="{EFA93124-8699-4935-8955-F82CC7A65448}"/>
                    </a:ext>
                  </a:extLst>
                </p:cNvPr>
                <p:cNvPicPr/>
                <p:nvPr/>
              </p:nvPicPr>
              <p:blipFill>
                <a:blip r:embed="rId569"/>
                <a:stretch>
                  <a:fillRect/>
                </a:stretch>
              </p:blipFill>
              <p:spPr>
                <a:xfrm>
                  <a:off x="4666617" y="2626588"/>
                  <a:ext cx="24300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342" name="Ink 341">
                  <a:extLst>
                    <a:ext uri="{FF2B5EF4-FFF2-40B4-BE49-F238E27FC236}">
                      <a16:creationId xmlns:a16="http://schemas.microsoft.com/office/drawing/2014/main" id="{424C148D-2891-4489-B4B3-486AEF4BD8BA}"/>
                    </a:ext>
                  </a:extLst>
                </p14:cNvPr>
                <p14:cNvContentPartPr/>
                <p14:nvPr/>
              </p14:nvContentPartPr>
              <p14:xfrm>
                <a:off x="4911057" y="2653588"/>
                <a:ext cx="152280" cy="111240"/>
              </p14:xfrm>
            </p:contentPart>
          </mc:Choice>
          <mc:Fallback>
            <p:pic>
              <p:nvPicPr>
                <p:cNvPr id="342" name="Ink 341">
                  <a:extLst>
                    <a:ext uri="{FF2B5EF4-FFF2-40B4-BE49-F238E27FC236}">
                      <a16:creationId xmlns:a16="http://schemas.microsoft.com/office/drawing/2014/main" id="{424C148D-2891-4489-B4B3-486AEF4BD8BA}"/>
                    </a:ext>
                  </a:extLst>
                </p:cNvPr>
                <p:cNvPicPr/>
                <p:nvPr/>
              </p:nvPicPr>
              <p:blipFill>
                <a:blip r:embed="rId571"/>
                <a:stretch>
                  <a:fillRect/>
                </a:stretch>
              </p:blipFill>
              <p:spPr>
                <a:xfrm>
                  <a:off x="4893057" y="2635948"/>
                  <a:ext cx="18792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343" name="Ink 342">
                  <a:extLst>
                    <a:ext uri="{FF2B5EF4-FFF2-40B4-BE49-F238E27FC236}">
                      <a16:creationId xmlns:a16="http://schemas.microsoft.com/office/drawing/2014/main" id="{59AB3BB5-52E4-4980-94B4-BABE9EEC771F}"/>
                    </a:ext>
                  </a:extLst>
                </p14:cNvPr>
                <p14:cNvContentPartPr/>
                <p14:nvPr/>
              </p14:nvContentPartPr>
              <p14:xfrm>
                <a:off x="5163057" y="2452348"/>
                <a:ext cx="54720" cy="352800"/>
              </p14:xfrm>
            </p:contentPart>
          </mc:Choice>
          <mc:Fallback>
            <p:pic>
              <p:nvPicPr>
                <p:cNvPr id="343" name="Ink 342">
                  <a:extLst>
                    <a:ext uri="{FF2B5EF4-FFF2-40B4-BE49-F238E27FC236}">
                      <a16:creationId xmlns:a16="http://schemas.microsoft.com/office/drawing/2014/main" id="{59AB3BB5-52E4-4980-94B4-BABE9EEC771F}"/>
                    </a:ext>
                  </a:extLst>
                </p:cNvPr>
                <p:cNvPicPr/>
                <p:nvPr/>
              </p:nvPicPr>
              <p:blipFill>
                <a:blip r:embed="rId573"/>
                <a:stretch>
                  <a:fillRect/>
                </a:stretch>
              </p:blipFill>
              <p:spPr>
                <a:xfrm>
                  <a:off x="5145057" y="2434348"/>
                  <a:ext cx="9036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344" name="Ink 343">
                  <a:extLst>
                    <a:ext uri="{FF2B5EF4-FFF2-40B4-BE49-F238E27FC236}">
                      <a16:creationId xmlns:a16="http://schemas.microsoft.com/office/drawing/2014/main" id="{B09B9B0C-A585-4707-90E8-3EE4985BA2F4}"/>
                    </a:ext>
                  </a:extLst>
                </p14:cNvPr>
                <p14:cNvContentPartPr/>
                <p14:nvPr/>
              </p14:nvContentPartPr>
              <p14:xfrm>
                <a:off x="5198697" y="2498788"/>
                <a:ext cx="269280" cy="222120"/>
              </p14:xfrm>
            </p:contentPart>
          </mc:Choice>
          <mc:Fallback>
            <p:pic>
              <p:nvPicPr>
                <p:cNvPr id="344" name="Ink 343">
                  <a:extLst>
                    <a:ext uri="{FF2B5EF4-FFF2-40B4-BE49-F238E27FC236}">
                      <a16:creationId xmlns:a16="http://schemas.microsoft.com/office/drawing/2014/main" id="{B09B9B0C-A585-4707-90E8-3EE4985BA2F4}"/>
                    </a:ext>
                  </a:extLst>
                </p:cNvPr>
                <p:cNvPicPr/>
                <p:nvPr/>
              </p:nvPicPr>
              <p:blipFill>
                <a:blip r:embed="rId575"/>
                <a:stretch>
                  <a:fillRect/>
                </a:stretch>
              </p:blipFill>
              <p:spPr>
                <a:xfrm>
                  <a:off x="5180697" y="2480788"/>
                  <a:ext cx="3049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348" name="Ink 347">
                  <a:extLst>
                    <a:ext uri="{FF2B5EF4-FFF2-40B4-BE49-F238E27FC236}">
                      <a16:creationId xmlns:a16="http://schemas.microsoft.com/office/drawing/2014/main" id="{A1EE1223-B7D1-40B3-944A-3E2B6C39A7A8}"/>
                    </a:ext>
                  </a:extLst>
                </p14:cNvPr>
                <p14:cNvContentPartPr/>
                <p14:nvPr/>
              </p14:nvContentPartPr>
              <p14:xfrm>
                <a:off x="4057137" y="3060388"/>
                <a:ext cx="271440" cy="302760"/>
              </p14:xfrm>
            </p:contentPart>
          </mc:Choice>
          <mc:Fallback>
            <p:pic>
              <p:nvPicPr>
                <p:cNvPr id="348" name="Ink 347">
                  <a:extLst>
                    <a:ext uri="{FF2B5EF4-FFF2-40B4-BE49-F238E27FC236}">
                      <a16:creationId xmlns:a16="http://schemas.microsoft.com/office/drawing/2014/main" id="{A1EE1223-B7D1-40B3-944A-3E2B6C39A7A8}"/>
                    </a:ext>
                  </a:extLst>
                </p:cNvPr>
                <p:cNvPicPr/>
                <p:nvPr/>
              </p:nvPicPr>
              <p:blipFill>
                <a:blip r:embed="rId577"/>
                <a:stretch>
                  <a:fillRect/>
                </a:stretch>
              </p:blipFill>
              <p:spPr>
                <a:xfrm>
                  <a:off x="4039137" y="3042388"/>
                  <a:ext cx="30708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578">
              <p14:nvContentPartPr>
                <p14:cNvPr id="349" name="Ink 348">
                  <a:extLst>
                    <a:ext uri="{FF2B5EF4-FFF2-40B4-BE49-F238E27FC236}">
                      <a16:creationId xmlns:a16="http://schemas.microsoft.com/office/drawing/2014/main" id="{10F166A7-9EBA-47FB-8540-CA86F5240EFB}"/>
                    </a:ext>
                  </a:extLst>
                </p14:cNvPr>
                <p14:cNvContentPartPr/>
                <p14:nvPr/>
              </p14:nvContentPartPr>
              <p14:xfrm>
                <a:off x="4335777" y="3088468"/>
                <a:ext cx="191520" cy="213840"/>
              </p14:xfrm>
            </p:contentPart>
          </mc:Choice>
          <mc:Fallback>
            <p:pic>
              <p:nvPicPr>
                <p:cNvPr id="349" name="Ink 348">
                  <a:extLst>
                    <a:ext uri="{FF2B5EF4-FFF2-40B4-BE49-F238E27FC236}">
                      <a16:creationId xmlns:a16="http://schemas.microsoft.com/office/drawing/2014/main" id="{10F166A7-9EBA-47FB-8540-CA86F5240EFB}"/>
                    </a:ext>
                  </a:extLst>
                </p:cNvPr>
                <p:cNvPicPr/>
                <p:nvPr/>
              </p:nvPicPr>
              <p:blipFill>
                <a:blip r:embed="rId579"/>
                <a:stretch>
                  <a:fillRect/>
                </a:stretch>
              </p:blipFill>
              <p:spPr>
                <a:xfrm>
                  <a:off x="4318137" y="3070828"/>
                  <a:ext cx="22716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350" name="Ink 349">
                  <a:extLst>
                    <a:ext uri="{FF2B5EF4-FFF2-40B4-BE49-F238E27FC236}">
                      <a16:creationId xmlns:a16="http://schemas.microsoft.com/office/drawing/2014/main" id="{420575FD-7753-4F2D-99C2-58477A453187}"/>
                    </a:ext>
                  </a:extLst>
                </p14:cNvPr>
                <p14:cNvContentPartPr/>
                <p14:nvPr/>
              </p14:nvContentPartPr>
              <p14:xfrm>
                <a:off x="4679217" y="3123748"/>
                <a:ext cx="284760" cy="165960"/>
              </p14:xfrm>
            </p:contentPart>
          </mc:Choice>
          <mc:Fallback>
            <p:pic>
              <p:nvPicPr>
                <p:cNvPr id="350" name="Ink 349">
                  <a:extLst>
                    <a:ext uri="{FF2B5EF4-FFF2-40B4-BE49-F238E27FC236}">
                      <a16:creationId xmlns:a16="http://schemas.microsoft.com/office/drawing/2014/main" id="{420575FD-7753-4F2D-99C2-58477A453187}"/>
                    </a:ext>
                  </a:extLst>
                </p:cNvPr>
                <p:cNvPicPr/>
                <p:nvPr/>
              </p:nvPicPr>
              <p:blipFill>
                <a:blip r:embed="rId581"/>
                <a:stretch>
                  <a:fillRect/>
                </a:stretch>
              </p:blipFill>
              <p:spPr>
                <a:xfrm>
                  <a:off x="4661577" y="3106108"/>
                  <a:ext cx="32040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351" name="Ink 350">
                  <a:extLst>
                    <a:ext uri="{FF2B5EF4-FFF2-40B4-BE49-F238E27FC236}">
                      <a16:creationId xmlns:a16="http://schemas.microsoft.com/office/drawing/2014/main" id="{247E2222-7D91-4315-9D83-5CD6AB605FCA}"/>
                    </a:ext>
                  </a:extLst>
                </p14:cNvPr>
                <p14:cNvContentPartPr/>
                <p14:nvPr/>
              </p14:nvContentPartPr>
              <p14:xfrm>
                <a:off x="5062977" y="2911708"/>
                <a:ext cx="277200" cy="303120"/>
              </p14:xfrm>
            </p:contentPart>
          </mc:Choice>
          <mc:Fallback>
            <p:pic>
              <p:nvPicPr>
                <p:cNvPr id="351" name="Ink 350">
                  <a:extLst>
                    <a:ext uri="{FF2B5EF4-FFF2-40B4-BE49-F238E27FC236}">
                      <a16:creationId xmlns:a16="http://schemas.microsoft.com/office/drawing/2014/main" id="{247E2222-7D91-4315-9D83-5CD6AB605FCA}"/>
                    </a:ext>
                  </a:extLst>
                </p:cNvPr>
                <p:cNvPicPr/>
                <p:nvPr/>
              </p:nvPicPr>
              <p:blipFill>
                <a:blip r:embed="rId583"/>
                <a:stretch>
                  <a:fillRect/>
                </a:stretch>
              </p:blipFill>
              <p:spPr>
                <a:xfrm>
                  <a:off x="5045337" y="2893708"/>
                  <a:ext cx="312840" cy="338760"/>
                </a:xfrm>
                <a:prstGeom prst="rect">
                  <a:avLst/>
                </a:prstGeom>
              </p:spPr>
            </p:pic>
          </mc:Fallback>
        </mc:AlternateContent>
      </p:grpSp>
    </p:spTree>
    <p:extLst>
      <p:ext uri="{BB962C8B-B14F-4D97-AF65-F5344CB8AC3E}">
        <p14:creationId xmlns:p14="http://schemas.microsoft.com/office/powerpoint/2010/main" val="2259952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85B48601-7367-45EF-9F4F-502117F91C94}"/>
              </a:ext>
            </a:extLst>
          </p:cNvPr>
          <p:cNvSpPr>
            <a:spLocks noGrp="1" noChangeArrowheads="1"/>
          </p:cNvSpPr>
          <p:nvPr>
            <p:ph type="title"/>
          </p:nvPr>
        </p:nvSpPr>
        <p:spPr/>
        <p:txBody>
          <a:bodyPr/>
          <a:lstStyle/>
          <a:p>
            <a:r>
              <a:rPr lang="en-US" altLang="en-US"/>
              <a:t>Arithmetic Operations</a:t>
            </a:r>
            <a:endParaRPr lang="en-GB" altLang="en-US" b="1"/>
          </a:p>
        </p:txBody>
      </p:sp>
      <p:sp>
        <p:nvSpPr>
          <p:cNvPr id="471043" name="Rectangle 3">
            <a:extLst>
              <a:ext uri="{FF2B5EF4-FFF2-40B4-BE49-F238E27FC236}">
                <a16:creationId xmlns:a16="http://schemas.microsoft.com/office/drawing/2014/main" id="{025D1CEB-34B3-4E4C-A2AC-3A3CBEF46D26}"/>
              </a:ext>
            </a:extLst>
          </p:cNvPr>
          <p:cNvSpPr>
            <a:spLocks noGrp="1" noChangeArrowheads="1"/>
          </p:cNvSpPr>
          <p:nvPr>
            <p:ph type="body" idx="1"/>
          </p:nvPr>
        </p:nvSpPr>
        <p:spPr>
          <a:xfrm>
            <a:off x="192088" y="949325"/>
            <a:ext cx="3860800" cy="473551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Lst>
        </p:spPr>
        <p:txBody>
          <a:bodyPr/>
          <a:lstStyle/>
          <a:p>
            <a:r>
              <a:rPr lang="en-US" altLang="en-US"/>
              <a:t>[@Ri] implies contents of memory location pointed to by </a:t>
            </a:r>
            <a:r>
              <a:rPr lang="en-GB" altLang="en-US"/>
              <a:t>R0 or R1</a:t>
            </a:r>
          </a:p>
          <a:p>
            <a:endParaRPr lang="en-GB" altLang="en-US"/>
          </a:p>
          <a:p>
            <a:r>
              <a:rPr lang="en-GB" altLang="en-US"/>
              <a:t>Rn refers to registers R0-R7 of the currently selected register bank</a:t>
            </a:r>
          </a:p>
        </p:txBody>
      </p:sp>
      <p:pic>
        <p:nvPicPr>
          <p:cNvPr id="471044" name="Picture 4">
            <a:extLst>
              <a:ext uri="{FF2B5EF4-FFF2-40B4-BE49-F238E27FC236}">
                <a16:creationId xmlns:a16="http://schemas.microsoft.com/office/drawing/2014/main" id="{0E41B58F-B444-4457-99EE-6EF36FCAE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5288" y="925513"/>
            <a:ext cx="4386262" cy="47513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14AC8D50-9127-4E4D-8A7D-26215C594424}"/>
                  </a:ext>
                </a:extLst>
              </p14:cNvPr>
              <p14:cNvContentPartPr/>
              <p14:nvPr/>
            </p14:nvContentPartPr>
            <p14:xfrm>
              <a:off x="3821400" y="428040"/>
              <a:ext cx="646200" cy="5004360"/>
            </p14:xfrm>
          </p:contentPart>
        </mc:Choice>
        <mc:Fallback>
          <p:pic>
            <p:nvPicPr>
              <p:cNvPr id="2" name="Ink 1">
                <a:extLst>
                  <a:ext uri="{FF2B5EF4-FFF2-40B4-BE49-F238E27FC236}">
                    <a16:creationId xmlns:a16="http://schemas.microsoft.com/office/drawing/2014/main" id="{14AC8D50-9127-4E4D-8A7D-26215C594424}"/>
                  </a:ext>
                </a:extLst>
              </p:cNvPr>
              <p:cNvPicPr/>
              <p:nvPr/>
            </p:nvPicPr>
            <p:blipFill>
              <a:blip r:embed="rId5"/>
              <a:stretch>
                <a:fillRect/>
              </a:stretch>
            </p:blipFill>
            <p:spPr>
              <a:xfrm>
                <a:off x="3812040" y="418680"/>
                <a:ext cx="664920" cy="502308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2" name="Rectangle 4">
            <a:extLst>
              <a:ext uri="{FF2B5EF4-FFF2-40B4-BE49-F238E27FC236}">
                <a16:creationId xmlns:a16="http://schemas.microsoft.com/office/drawing/2014/main" id="{ED7DCFC0-2A80-4D6C-A034-9C1BD9CEA603}"/>
              </a:ext>
            </a:extLst>
          </p:cNvPr>
          <p:cNvSpPr>
            <a:spLocks noGrp="1" noChangeArrowheads="1"/>
          </p:cNvSpPr>
          <p:nvPr>
            <p:ph type="title"/>
          </p:nvPr>
        </p:nvSpPr>
        <p:spPr>
          <a:xfrm>
            <a:off x="227013" y="0"/>
            <a:ext cx="9185275" cy="685800"/>
          </a:xfrm>
        </p:spPr>
        <p:txBody>
          <a:bodyPr/>
          <a:lstStyle/>
          <a:p>
            <a:r>
              <a:rPr lang="en-US" altLang="en-US"/>
              <a:t>ADD	A,&lt;source-byte&gt; ADDC A,&lt;source-byte&gt;</a:t>
            </a:r>
            <a:endParaRPr lang="en-GB" altLang="en-US"/>
          </a:p>
        </p:txBody>
      </p:sp>
      <p:sp>
        <p:nvSpPr>
          <p:cNvPr id="473093" name="Rectangle 5">
            <a:extLst>
              <a:ext uri="{FF2B5EF4-FFF2-40B4-BE49-F238E27FC236}">
                <a16:creationId xmlns:a16="http://schemas.microsoft.com/office/drawing/2014/main" id="{52820E5E-4D4D-4C56-A834-E706154D8115}"/>
              </a:ext>
            </a:extLst>
          </p:cNvPr>
          <p:cNvSpPr>
            <a:spLocks noGrp="1" noChangeArrowheads="1"/>
          </p:cNvSpPr>
          <p:nvPr>
            <p:ph type="body" idx="1"/>
          </p:nvPr>
        </p:nvSpPr>
        <p:spPr/>
        <p:txBody>
          <a:bodyPr/>
          <a:lstStyle/>
          <a:p>
            <a:r>
              <a:rPr lang="en-US" altLang="en-US"/>
              <a:t>ADD adds the data byte specified by the source operand to the accumulator, leaving the result in the accumulator</a:t>
            </a:r>
          </a:p>
          <a:p>
            <a:r>
              <a:rPr lang="en-US" altLang="en-US"/>
              <a:t>ADDC adds the data byte specified by the source operand, the carry flag and the accumulator contents, leaving the result in the accumulator</a:t>
            </a:r>
          </a:p>
          <a:p>
            <a:r>
              <a:rPr lang="en-US" altLang="en-US"/>
              <a:t>Operation of both the instructions, ADD and ADDC, can affect the carry flag (CY), auxiliary carry flag (AC) and the overflow flag (OV)</a:t>
            </a:r>
          </a:p>
          <a:p>
            <a:pPr lvl="1"/>
            <a:r>
              <a:rPr lang="en-US" altLang="en-US"/>
              <a:t>CY=1 	If there is a carryout from bit 7; cleared otherwise</a:t>
            </a:r>
          </a:p>
          <a:p>
            <a:pPr lvl="1"/>
            <a:r>
              <a:rPr lang="en-US" altLang="en-US"/>
              <a:t>AC =1 	If there is a carryout from the lower 4-bit of A i.e. from bit 3; 		cleared otherwise</a:t>
            </a:r>
          </a:p>
          <a:p>
            <a:pPr lvl="1"/>
            <a:r>
              <a:rPr lang="en-US" altLang="en-US"/>
              <a:t>OV=1	If the signed result cannot be expressed within the number 		of bits in the destination operand; cleared otherwise</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9CEBC5E-E97B-4FBB-BF3A-307E4A8C96EE}"/>
                  </a:ext>
                </a:extLst>
              </p14:cNvPr>
              <p14:cNvContentPartPr/>
              <p14:nvPr/>
            </p14:nvContentPartPr>
            <p14:xfrm>
              <a:off x="284040" y="78840"/>
              <a:ext cx="8344440" cy="5094000"/>
            </p14:xfrm>
          </p:contentPart>
        </mc:Choice>
        <mc:Fallback>
          <p:pic>
            <p:nvPicPr>
              <p:cNvPr id="2" name="Ink 1">
                <a:extLst>
                  <a:ext uri="{FF2B5EF4-FFF2-40B4-BE49-F238E27FC236}">
                    <a16:creationId xmlns:a16="http://schemas.microsoft.com/office/drawing/2014/main" id="{B9CEBC5E-E97B-4FBB-BF3A-307E4A8C96EE}"/>
                  </a:ext>
                </a:extLst>
              </p:cNvPr>
              <p:cNvPicPr/>
              <p:nvPr/>
            </p:nvPicPr>
            <p:blipFill>
              <a:blip r:embed="rId4"/>
              <a:stretch>
                <a:fillRect/>
              </a:stretch>
            </p:blipFill>
            <p:spPr>
              <a:xfrm>
                <a:off x="274680" y="69480"/>
                <a:ext cx="8363160" cy="511272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a:extLst>
              <a:ext uri="{FF2B5EF4-FFF2-40B4-BE49-F238E27FC236}">
                <a16:creationId xmlns:a16="http://schemas.microsoft.com/office/drawing/2014/main" id="{EB8D6D1B-860D-4395-AB86-82BBF239B96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SUBB A,&lt;source-byte&gt;</a:t>
            </a:r>
            <a:endParaRPr lang="en-GB" altLang="en-US"/>
          </a:p>
        </p:txBody>
      </p:sp>
      <p:sp>
        <p:nvSpPr>
          <p:cNvPr id="475139" name="Rectangle 3">
            <a:extLst>
              <a:ext uri="{FF2B5EF4-FFF2-40B4-BE49-F238E27FC236}">
                <a16:creationId xmlns:a16="http://schemas.microsoft.com/office/drawing/2014/main" id="{7A83BAFB-3337-45D9-899B-49A05FA536EA}"/>
              </a:ext>
            </a:extLst>
          </p:cNvPr>
          <p:cNvSpPr>
            <a:spLocks noGrp="1" noChangeArrowheads="1"/>
          </p:cNvSpPr>
          <p:nvPr>
            <p:ph type="body" idx="1"/>
          </p:nvPr>
        </p:nvSpPr>
        <p:spPr/>
        <p:txBody>
          <a:bodyPr/>
          <a:lstStyle/>
          <a:p>
            <a:r>
              <a:rPr lang="en-US" altLang="en-US" sz="2000"/>
              <a:t>SUBB subtracts the specified data byte and the carry flag together from the accumulator, leaving the result in the accumulator</a:t>
            </a:r>
          </a:p>
          <a:p>
            <a:pPr lvl="1">
              <a:buFont typeface="Wingdings" panose="05000000000000000000" pitchFamily="2" charset="2"/>
              <a:buNone/>
            </a:pPr>
            <a:r>
              <a:rPr lang="en-US" altLang="en-US" sz="1800"/>
              <a:t>CY=1 	If a borrow is needed for bit 7; cleared otherwise</a:t>
            </a:r>
          </a:p>
          <a:p>
            <a:pPr lvl="1">
              <a:buFont typeface="Wingdings" panose="05000000000000000000" pitchFamily="2" charset="2"/>
              <a:buNone/>
            </a:pPr>
            <a:r>
              <a:rPr lang="en-US" altLang="en-US" sz="1800"/>
              <a:t>AC =1 	If a borrow is needed for bit 3, cleared otherwise </a:t>
            </a:r>
          </a:p>
          <a:p>
            <a:pPr lvl="1">
              <a:buFont typeface="Wingdings" panose="05000000000000000000" pitchFamily="2" charset="2"/>
              <a:buNone/>
            </a:pPr>
            <a:r>
              <a:rPr lang="en-US" altLang="en-US" sz="1800"/>
              <a:t>OV=1	If a borrow is needed into bit 6, but not into bit 7, or into bit 7, 			but not into bit 6.</a:t>
            </a:r>
          </a:p>
          <a:p>
            <a:r>
              <a:rPr lang="en-US" altLang="en-US" sz="2000" i="1"/>
              <a:t>Example</a:t>
            </a:r>
            <a:r>
              <a:rPr lang="en-US" altLang="en-US" sz="2000"/>
              <a:t>: </a:t>
            </a:r>
          </a:p>
          <a:p>
            <a:pPr>
              <a:buFont typeface="Symbol" panose="05050102010706020507" pitchFamily="18" charset="2"/>
              <a:buNone/>
            </a:pPr>
            <a:r>
              <a:rPr lang="en-US" altLang="en-US" sz="2000"/>
              <a:t>	The accumulator holds 0C1H (11000001B), Register1 holds 40H (01000000B) and the CY=1.The instruction,</a:t>
            </a:r>
          </a:p>
          <a:p>
            <a:pPr>
              <a:buFont typeface="Symbol" panose="05050102010706020507" pitchFamily="18" charset="2"/>
              <a:buNone/>
            </a:pPr>
            <a:r>
              <a:rPr lang="en-US" altLang="en-US" sz="2000"/>
              <a:t>			</a:t>
            </a:r>
          </a:p>
          <a:p>
            <a:pPr>
              <a:buFont typeface="Symbol" panose="05050102010706020507" pitchFamily="18" charset="2"/>
              <a:buNone/>
            </a:pPr>
            <a:r>
              <a:rPr lang="en-US" altLang="en-US" sz="2000"/>
              <a:t>		</a:t>
            </a:r>
            <a:r>
              <a:rPr lang="en-US" altLang="en-US" sz="2000" b="1">
                <a:solidFill>
                  <a:schemeClr val="tx2"/>
                </a:solidFill>
                <a:latin typeface="Courier" pitchFamily="49" charset="0"/>
              </a:rPr>
              <a:t>SUBB	A, R1</a:t>
            </a:r>
          </a:p>
          <a:p>
            <a:pPr>
              <a:buFont typeface="Symbol" panose="05050102010706020507" pitchFamily="18" charset="2"/>
              <a:buNone/>
            </a:pPr>
            <a:endParaRPr lang="en-US" altLang="en-US" sz="2000" b="1">
              <a:solidFill>
                <a:schemeClr val="tx2"/>
              </a:solidFill>
              <a:latin typeface="Courier" pitchFamily="49" charset="0"/>
            </a:endParaRPr>
          </a:p>
          <a:p>
            <a:pPr>
              <a:buFont typeface="Symbol" panose="05050102010706020507" pitchFamily="18" charset="2"/>
              <a:buNone/>
            </a:pPr>
            <a:r>
              <a:rPr lang="en-US" altLang="en-US" sz="2000" b="1"/>
              <a:t>	</a:t>
            </a:r>
            <a:r>
              <a:rPr lang="en-US" altLang="en-US" sz="2000"/>
              <a:t>gives the value 70H (01110000B) in the accumulator, with the CY=0 and AC=0 but OV=1</a:t>
            </a:r>
            <a:endParaRPr lang="en-GB"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C631D1D6-D995-41AC-931F-E72E978E6F76}"/>
                  </a:ext>
                </a:extLst>
              </p14:cNvPr>
              <p14:cNvContentPartPr/>
              <p14:nvPr/>
            </p14:nvContentPartPr>
            <p14:xfrm>
              <a:off x="420840" y="92160"/>
              <a:ext cx="7889400" cy="5778360"/>
            </p14:xfrm>
          </p:contentPart>
        </mc:Choice>
        <mc:Fallback>
          <p:pic>
            <p:nvPicPr>
              <p:cNvPr id="2" name="Ink 1">
                <a:extLst>
                  <a:ext uri="{FF2B5EF4-FFF2-40B4-BE49-F238E27FC236}">
                    <a16:creationId xmlns:a16="http://schemas.microsoft.com/office/drawing/2014/main" id="{C631D1D6-D995-41AC-931F-E72E978E6F76}"/>
                  </a:ext>
                </a:extLst>
              </p:cNvPr>
              <p:cNvPicPr/>
              <p:nvPr/>
            </p:nvPicPr>
            <p:blipFill>
              <a:blip r:embed="rId4"/>
              <a:stretch>
                <a:fillRect/>
              </a:stretch>
            </p:blipFill>
            <p:spPr>
              <a:xfrm>
                <a:off x="411480" y="82800"/>
                <a:ext cx="7908120" cy="579708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a:extLst>
              <a:ext uri="{FF2B5EF4-FFF2-40B4-BE49-F238E27FC236}">
                <a16:creationId xmlns:a16="http://schemas.microsoft.com/office/drawing/2014/main" id="{2ED8642A-6A0B-4026-953E-8C2EFF5FB69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INC	&lt;byte&gt;</a:t>
            </a:r>
            <a:endParaRPr lang="en-GB" altLang="en-US"/>
          </a:p>
        </p:txBody>
      </p:sp>
      <p:sp>
        <p:nvSpPr>
          <p:cNvPr id="477187" name="Rectangle 3">
            <a:extLst>
              <a:ext uri="{FF2B5EF4-FFF2-40B4-BE49-F238E27FC236}">
                <a16:creationId xmlns:a16="http://schemas.microsoft.com/office/drawing/2014/main" id="{5E878E40-2F9A-4BC1-9692-5E20799939A0}"/>
              </a:ext>
            </a:extLst>
          </p:cNvPr>
          <p:cNvSpPr>
            <a:spLocks noGrp="1" noChangeArrowheads="1"/>
          </p:cNvSpPr>
          <p:nvPr>
            <p:ph type="body" idx="1"/>
          </p:nvPr>
        </p:nvSpPr>
        <p:spPr/>
        <p:txBody>
          <a:bodyPr/>
          <a:lstStyle/>
          <a:p>
            <a:r>
              <a:rPr lang="en-US" altLang="en-US" sz="2000"/>
              <a:t>Increments the data variable by 1. The instruction is used in register, direct or register direct addressing modes</a:t>
            </a:r>
          </a:p>
          <a:p>
            <a:r>
              <a:rPr lang="en-US" altLang="en-US" sz="2000" i="1"/>
              <a:t>Example</a:t>
            </a:r>
            <a:r>
              <a:rPr lang="en-US" altLang="en-US" sz="2000"/>
              <a:t>:</a:t>
            </a:r>
          </a:p>
          <a:p>
            <a:pPr>
              <a:buFont typeface="Symbol" panose="05050102010706020507" pitchFamily="18" charset="2"/>
              <a:buNone/>
            </a:pPr>
            <a:r>
              <a:rPr lang="en-US" altLang="en-US" sz="2000"/>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INC	6FH</a:t>
            </a:r>
          </a:p>
          <a:p>
            <a:pPr>
              <a:buFont typeface="Symbol" panose="05050102010706020507" pitchFamily="18" charset="2"/>
              <a:buNone/>
            </a:pPr>
            <a:r>
              <a:rPr lang="en-US" altLang="en-US" sz="2000"/>
              <a:t>	If the internal RAM location 6FH contains 30H, then the instruction increments this value, leaving 31H in location 6FH</a:t>
            </a:r>
          </a:p>
          <a:p>
            <a:r>
              <a:rPr lang="en-US" altLang="en-US" sz="2000" i="1"/>
              <a:t>Example</a:t>
            </a:r>
            <a:r>
              <a:rPr lang="en-US" altLang="en-US" sz="2000"/>
              <a:t>:</a:t>
            </a:r>
            <a:r>
              <a:rPr lang="en-US" altLang="en-US" sz="2000" b="1"/>
              <a:t>	</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R1, #5E</a:t>
            </a:r>
            <a:br>
              <a:rPr lang="en-US" altLang="en-US" sz="2000" b="1">
                <a:solidFill>
                  <a:schemeClr val="tx2"/>
                </a:solidFill>
                <a:latin typeface="Courier" pitchFamily="49" charset="0"/>
              </a:rPr>
            </a:br>
            <a:r>
              <a:rPr lang="en-US" altLang="en-US" sz="2000" b="1">
                <a:solidFill>
                  <a:schemeClr val="tx2"/>
                </a:solidFill>
                <a:latin typeface="Courier" pitchFamily="49" charset="0"/>
              </a:rPr>
              <a:t>	INC	R1</a:t>
            </a:r>
            <a:br>
              <a:rPr lang="en-US" altLang="en-US" sz="2000" b="1">
                <a:solidFill>
                  <a:schemeClr val="tx2"/>
                </a:solidFill>
                <a:latin typeface="Courier" pitchFamily="49" charset="0"/>
              </a:rPr>
            </a:br>
            <a:r>
              <a:rPr lang="en-US" altLang="en-US" sz="2000" b="1">
                <a:solidFill>
                  <a:schemeClr val="tx2"/>
                </a:solidFill>
                <a:latin typeface="Courier" pitchFamily="49" charset="0"/>
              </a:rPr>
              <a:t>	INC	@R1</a:t>
            </a:r>
          </a:p>
          <a:p>
            <a:r>
              <a:rPr lang="en-US" altLang="en-US" sz="2000"/>
              <a:t>If R1=5E (01011110) and internal RAM location 5FH contains 20H, the instructions will result in R1=5FH and internal RAM location 5FH to increment by one to 21H</a:t>
            </a:r>
            <a:endParaRPr lang="en-GB"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86B5954-8475-401C-A3E5-0B6978883763}"/>
                  </a:ext>
                </a:extLst>
              </p14:cNvPr>
              <p14:cNvContentPartPr/>
              <p14:nvPr/>
            </p14:nvContentPartPr>
            <p14:xfrm>
              <a:off x="926640" y="515520"/>
              <a:ext cx="3728520" cy="3685680"/>
            </p14:xfrm>
          </p:contentPart>
        </mc:Choice>
        <mc:Fallback>
          <p:pic>
            <p:nvPicPr>
              <p:cNvPr id="2" name="Ink 1">
                <a:extLst>
                  <a:ext uri="{FF2B5EF4-FFF2-40B4-BE49-F238E27FC236}">
                    <a16:creationId xmlns:a16="http://schemas.microsoft.com/office/drawing/2014/main" id="{386B5954-8475-401C-A3E5-0B6978883763}"/>
                  </a:ext>
                </a:extLst>
              </p:cNvPr>
              <p:cNvPicPr/>
              <p:nvPr/>
            </p:nvPicPr>
            <p:blipFill>
              <a:blip r:embed="rId4"/>
              <a:stretch>
                <a:fillRect/>
              </a:stretch>
            </p:blipFill>
            <p:spPr>
              <a:xfrm>
                <a:off x="917280" y="506160"/>
                <a:ext cx="3747240" cy="37044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6" name="Rectangle 4">
            <a:extLst>
              <a:ext uri="{FF2B5EF4-FFF2-40B4-BE49-F238E27FC236}">
                <a16:creationId xmlns:a16="http://schemas.microsoft.com/office/drawing/2014/main" id="{51AD5234-0FD8-48AE-B121-EDDE44A297CC}"/>
              </a:ext>
            </a:extLst>
          </p:cNvPr>
          <p:cNvSpPr>
            <a:spLocks noGrp="1" noChangeArrowheads="1"/>
          </p:cNvSpPr>
          <p:nvPr>
            <p:ph type="title"/>
          </p:nvPr>
        </p:nvSpPr>
        <p:spPr/>
        <p:txBody>
          <a:bodyPr/>
          <a:lstStyle/>
          <a:p>
            <a:r>
              <a:rPr lang="en-US" altLang="en-US"/>
              <a:t>DEC	 &lt;byte&gt;</a:t>
            </a:r>
            <a:endParaRPr lang="en-GB" altLang="en-US"/>
          </a:p>
        </p:txBody>
      </p:sp>
      <p:sp>
        <p:nvSpPr>
          <p:cNvPr id="479237" name="Rectangle 5">
            <a:extLst>
              <a:ext uri="{FF2B5EF4-FFF2-40B4-BE49-F238E27FC236}">
                <a16:creationId xmlns:a16="http://schemas.microsoft.com/office/drawing/2014/main" id="{E9F2B386-B12F-4F05-8110-0E8B99EB4208}"/>
              </a:ext>
            </a:extLst>
          </p:cNvPr>
          <p:cNvSpPr>
            <a:spLocks noGrp="1" noChangeArrowheads="1"/>
          </p:cNvSpPr>
          <p:nvPr>
            <p:ph type="body" idx="1"/>
          </p:nvPr>
        </p:nvSpPr>
        <p:spPr/>
        <p:txBody>
          <a:bodyPr/>
          <a:lstStyle/>
          <a:p>
            <a:r>
              <a:rPr lang="en-US" altLang="en-US"/>
              <a:t>The data variable is decremented by 1</a:t>
            </a:r>
          </a:p>
          <a:p>
            <a:endParaRPr lang="en-US" altLang="en-US"/>
          </a:p>
          <a:p>
            <a:r>
              <a:rPr lang="en-US" altLang="en-US"/>
              <a:t>The instruction is used in accumulator, register, direct or register direct addressing modes</a:t>
            </a:r>
          </a:p>
          <a:p>
            <a:endParaRPr lang="en-US" altLang="en-US"/>
          </a:p>
          <a:p>
            <a:r>
              <a:rPr lang="en-US" altLang="en-US"/>
              <a:t>A data of value 00H underflows to FFH after the operation</a:t>
            </a:r>
          </a:p>
          <a:p>
            <a:endParaRPr lang="en-US" altLang="en-US"/>
          </a:p>
          <a:p>
            <a:r>
              <a:rPr lang="en-US" altLang="en-US"/>
              <a:t>No flags are affected</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F34752C-7A60-4E2B-AFB0-F75EE241E94A}"/>
                  </a:ext>
                </a:extLst>
              </p14:cNvPr>
              <p14:cNvContentPartPr/>
              <p14:nvPr/>
            </p14:nvContentPartPr>
            <p14:xfrm>
              <a:off x="3314880" y="4154400"/>
              <a:ext cx="403200" cy="322920"/>
            </p14:xfrm>
          </p:contentPart>
        </mc:Choice>
        <mc:Fallback>
          <p:pic>
            <p:nvPicPr>
              <p:cNvPr id="2" name="Ink 1">
                <a:extLst>
                  <a:ext uri="{FF2B5EF4-FFF2-40B4-BE49-F238E27FC236}">
                    <a16:creationId xmlns:a16="http://schemas.microsoft.com/office/drawing/2014/main" id="{9F34752C-7A60-4E2B-AFB0-F75EE241E94A}"/>
                  </a:ext>
                </a:extLst>
              </p:cNvPr>
              <p:cNvPicPr/>
              <p:nvPr/>
            </p:nvPicPr>
            <p:blipFill>
              <a:blip r:embed="rId4"/>
              <a:stretch>
                <a:fillRect/>
              </a:stretch>
            </p:blipFill>
            <p:spPr>
              <a:xfrm>
                <a:off x="3305520" y="4145040"/>
                <a:ext cx="421920" cy="3416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D0ED822B-9F18-4D86-8C4D-8E11ED1B76D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INC	DPTR</a:t>
            </a:r>
            <a:endParaRPr lang="en-GB" altLang="en-US"/>
          </a:p>
        </p:txBody>
      </p:sp>
      <p:sp>
        <p:nvSpPr>
          <p:cNvPr id="481283" name="Rectangle 3">
            <a:extLst>
              <a:ext uri="{FF2B5EF4-FFF2-40B4-BE49-F238E27FC236}">
                <a16:creationId xmlns:a16="http://schemas.microsoft.com/office/drawing/2014/main" id="{1CF45DB2-66D7-461A-9BE6-9F234CE54E7C}"/>
              </a:ext>
            </a:extLst>
          </p:cNvPr>
          <p:cNvSpPr>
            <a:spLocks noGrp="1" noChangeArrowheads="1"/>
          </p:cNvSpPr>
          <p:nvPr>
            <p:ph type="body" idx="1"/>
          </p:nvPr>
        </p:nvSpPr>
        <p:spPr/>
        <p:txBody>
          <a:bodyPr/>
          <a:lstStyle/>
          <a:p>
            <a:r>
              <a:rPr lang="en-US" altLang="en-US"/>
              <a:t>Increments the 16-bit data pointer by 1</a:t>
            </a:r>
          </a:p>
          <a:p>
            <a:endParaRPr lang="en-US" altLang="en-US"/>
          </a:p>
          <a:p>
            <a:r>
              <a:rPr lang="en-US" altLang="en-US"/>
              <a:t>DPTR is the only 16-bit register that can be incremented</a:t>
            </a:r>
          </a:p>
          <a:p>
            <a:endParaRPr lang="en-US" altLang="en-US"/>
          </a:p>
          <a:p>
            <a:r>
              <a:rPr lang="en-US" altLang="en-US"/>
              <a:t>The instruction adds one to the contents of DPTR directly</a:t>
            </a: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4" name="Rectangle 6">
            <a:extLst>
              <a:ext uri="{FF2B5EF4-FFF2-40B4-BE49-F238E27FC236}">
                <a16:creationId xmlns:a16="http://schemas.microsoft.com/office/drawing/2014/main" id="{E03EFD60-B661-4FD5-BD86-B3D48943C6E2}"/>
              </a:ext>
            </a:extLst>
          </p:cNvPr>
          <p:cNvSpPr>
            <a:spLocks noGrp="1" noChangeArrowheads="1"/>
          </p:cNvSpPr>
          <p:nvPr>
            <p:ph type="title"/>
          </p:nvPr>
        </p:nvSpPr>
        <p:spPr/>
        <p:txBody>
          <a:bodyPr/>
          <a:lstStyle/>
          <a:p>
            <a:r>
              <a:rPr lang="en-US" altLang="en-US"/>
              <a:t>MUL	 AB</a:t>
            </a:r>
            <a:endParaRPr lang="en-GB" altLang="en-US"/>
          </a:p>
        </p:txBody>
      </p:sp>
      <p:sp>
        <p:nvSpPr>
          <p:cNvPr id="483335" name="Rectangle 7">
            <a:extLst>
              <a:ext uri="{FF2B5EF4-FFF2-40B4-BE49-F238E27FC236}">
                <a16:creationId xmlns:a16="http://schemas.microsoft.com/office/drawing/2014/main" id="{CFCB681D-2E14-42C1-ABC4-4F1246C2CD39}"/>
              </a:ext>
            </a:extLst>
          </p:cNvPr>
          <p:cNvSpPr>
            <a:spLocks noGrp="1" noChangeArrowheads="1"/>
          </p:cNvSpPr>
          <p:nvPr>
            <p:ph type="body" idx="1"/>
          </p:nvPr>
        </p:nvSpPr>
        <p:spPr>
          <a:xfrm>
            <a:off x="227013" y="838200"/>
            <a:ext cx="8916987" cy="5664200"/>
          </a:xfrm>
        </p:spPr>
        <p:txBody>
          <a:bodyPr/>
          <a:lstStyle/>
          <a:p>
            <a:r>
              <a:rPr lang="en-US" altLang="en-US" sz="2200"/>
              <a:t>Multiplies A &amp; B and the 16-bit result stored in [B15-8], [A7-0]</a:t>
            </a:r>
          </a:p>
          <a:p>
            <a:endParaRPr lang="en-US" altLang="en-US" sz="2200"/>
          </a:p>
          <a:p>
            <a:r>
              <a:rPr lang="en-US" altLang="en-US" sz="2200"/>
              <a:t>Multiplies the unsigned 8-bit integers in the accumulator and the B register</a:t>
            </a:r>
          </a:p>
          <a:p>
            <a:endParaRPr lang="en-US" altLang="en-US" sz="2200"/>
          </a:p>
          <a:p>
            <a:r>
              <a:rPr lang="en-US" altLang="en-US" sz="2200"/>
              <a:t>The </a:t>
            </a:r>
            <a:r>
              <a:rPr lang="en-US" altLang="en-US" sz="2200" b="1"/>
              <a:t>Low </a:t>
            </a:r>
            <a:r>
              <a:rPr lang="en-US" altLang="en-US" sz="2200"/>
              <a:t>order byte of the 16-bit product will go to the accumulator and the </a:t>
            </a:r>
            <a:r>
              <a:rPr lang="en-US" altLang="en-US" sz="2200" b="1"/>
              <a:t>High</a:t>
            </a:r>
            <a:r>
              <a:rPr lang="en-US" altLang="en-US" sz="2200"/>
              <a:t> order byte will go to the B register</a:t>
            </a:r>
          </a:p>
          <a:p>
            <a:endParaRPr lang="en-US" altLang="en-US" sz="2200"/>
          </a:p>
          <a:p>
            <a:r>
              <a:rPr lang="en-US" altLang="en-US" sz="2200"/>
              <a:t>If the product is greater than 255 (FFH), the overflow flag is set; otherwise it is cleared. The carry flag is always cleared. </a:t>
            </a:r>
          </a:p>
          <a:p>
            <a:endParaRPr lang="en-US" altLang="en-US" sz="2200"/>
          </a:p>
          <a:p>
            <a:r>
              <a:rPr lang="en-US" altLang="en-US" sz="2200"/>
              <a:t>If ACC=85 (55H) and B=23 (17H), the instruction gives the product 1955 (07A3H), so B is now 07H and the accumulator is A3H. The overflow flag is set and the carry flag is cleared.</a:t>
            </a:r>
            <a:endParaRPr lang="en-GB" altLang="en-US" sz="22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42BCCA-E611-4302-BD2C-CD4C8CC42DD8}"/>
                  </a:ext>
                </a:extLst>
              </p14:cNvPr>
              <p14:cNvContentPartPr/>
              <p14:nvPr/>
            </p14:nvContentPartPr>
            <p14:xfrm>
              <a:off x="1972080" y="714600"/>
              <a:ext cx="639000" cy="622440"/>
            </p14:xfrm>
          </p:contentPart>
        </mc:Choice>
        <mc:Fallback>
          <p:pic>
            <p:nvPicPr>
              <p:cNvPr id="2" name="Ink 1">
                <a:extLst>
                  <a:ext uri="{FF2B5EF4-FFF2-40B4-BE49-F238E27FC236}">
                    <a16:creationId xmlns:a16="http://schemas.microsoft.com/office/drawing/2014/main" id="{DD42BCCA-E611-4302-BD2C-CD4C8CC42DD8}"/>
                  </a:ext>
                </a:extLst>
              </p:cNvPr>
              <p:cNvPicPr/>
              <p:nvPr/>
            </p:nvPicPr>
            <p:blipFill>
              <a:blip r:embed="rId4"/>
              <a:stretch>
                <a:fillRect/>
              </a:stretch>
            </p:blipFill>
            <p:spPr>
              <a:xfrm>
                <a:off x="1962720" y="705240"/>
                <a:ext cx="657720" cy="64116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31CE6B56-D0C6-4565-80CB-EC205D2340B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DIV  AB</a:t>
            </a:r>
            <a:endParaRPr lang="en-GB" altLang="en-US"/>
          </a:p>
        </p:txBody>
      </p:sp>
      <p:sp>
        <p:nvSpPr>
          <p:cNvPr id="485379" name="Rectangle 3">
            <a:extLst>
              <a:ext uri="{FF2B5EF4-FFF2-40B4-BE49-F238E27FC236}">
                <a16:creationId xmlns:a16="http://schemas.microsoft.com/office/drawing/2014/main" id="{48736D41-A9A7-4979-BD9A-17816E5CF82A}"/>
              </a:ext>
            </a:extLst>
          </p:cNvPr>
          <p:cNvSpPr>
            <a:spLocks noGrp="1" noChangeArrowheads="1"/>
          </p:cNvSpPr>
          <p:nvPr>
            <p:ph type="body" idx="1"/>
          </p:nvPr>
        </p:nvSpPr>
        <p:spPr/>
        <p:txBody>
          <a:bodyPr/>
          <a:lstStyle/>
          <a:p>
            <a:pPr>
              <a:lnSpc>
                <a:spcPct val="90000"/>
              </a:lnSpc>
            </a:pPr>
            <a:r>
              <a:rPr lang="en-US" altLang="en-US"/>
              <a:t>Divides A by B</a:t>
            </a:r>
          </a:p>
          <a:p>
            <a:pPr>
              <a:lnSpc>
                <a:spcPct val="90000"/>
              </a:lnSpc>
            </a:pPr>
            <a:endParaRPr lang="en-US" altLang="en-US"/>
          </a:p>
          <a:p>
            <a:pPr>
              <a:lnSpc>
                <a:spcPct val="90000"/>
              </a:lnSpc>
            </a:pPr>
            <a:r>
              <a:rPr lang="en-US" altLang="en-US"/>
              <a:t>The integer part of the quotient is stored in A and the remainder goes to the B register</a:t>
            </a:r>
          </a:p>
          <a:p>
            <a:pPr>
              <a:lnSpc>
                <a:spcPct val="90000"/>
              </a:lnSpc>
            </a:pPr>
            <a:endParaRPr lang="en-US" altLang="en-US"/>
          </a:p>
          <a:p>
            <a:pPr>
              <a:lnSpc>
                <a:spcPct val="90000"/>
              </a:lnSpc>
            </a:pPr>
            <a:r>
              <a:rPr lang="en-US" altLang="en-US"/>
              <a:t>If ACC=90 (5AH) and B=05(05H), the instruction leaves 18 (12H) in ACC and the value 00 (00H) in B, since 90/5 = 18 (quotient) and 00 (remainder)</a:t>
            </a:r>
          </a:p>
          <a:p>
            <a:pPr>
              <a:lnSpc>
                <a:spcPct val="90000"/>
              </a:lnSpc>
            </a:pPr>
            <a:endParaRPr lang="en-US" altLang="en-US"/>
          </a:p>
          <a:p>
            <a:pPr>
              <a:lnSpc>
                <a:spcPct val="90000"/>
              </a:lnSpc>
            </a:pPr>
            <a:r>
              <a:rPr lang="en-US" altLang="en-US"/>
              <a:t>Carry and OV are both cleared</a:t>
            </a:r>
          </a:p>
          <a:p>
            <a:pPr>
              <a:lnSpc>
                <a:spcPct val="90000"/>
              </a:lnSpc>
            </a:pPr>
            <a:endParaRPr lang="en-US" altLang="en-US"/>
          </a:p>
          <a:p>
            <a:pPr>
              <a:lnSpc>
                <a:spcPct val="90000"/>
              </a:lnSpc>
            </a:pPr>
            <a:r>
              <a:rPr lang="en-US" altLang="en-US" i="1"/>
              <a:t>If B contains 00H before the division operation, then the values stored in ACC and B are undefined and an overflow flag is set. The carry flag is cleared.</a:t>
            </a:r>
            <a:endParaRPr lang="en-GB" altLang="en-US" i="1"/>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EEFDA7C-D230-4F32-9C8E-A0CF85D88FF8}"/>
                  </a:ext>
                </a:extLst>
              </p14:cNvPr>
              <p14:cNvContentPartPr/>
              <p14:nvPr/>
            </p14:nvContentPartPr>
            <p14:xfrm>
              <a:off x="4816440" y="4527000"/>
              <a:ext cx="524520" cy="293760"/>
            </p14:xfrm>
          </p:contentPart>
        </mc:Choice>
        <mc:Fallback>
          <p:pic>
            <p:nvPicPr>
              <p:cNvPr id="2" name="Ink 1">
                <a:extLst>
                  <a:ext uri="{FF2B5EF4-FFF2-40B4-BE49-F238E27FC236}">
                    <a16:creationId xmlns:a16="http://schemas.microsoft.com/office/drawing/2014/main" id="{3EEFDA7C-D230-4F32-9C8E-A0CF85D88FF8}"/>
                  </a:ext>
                </a:extLst>
              </p:cNvPr>
              <p:cNvPicPr/>
              <p:nvPr/>
            </p:nvPicPr>
            <p:blipFill>
              <a:blip r:embed="rId4"/>
              <a:stretch>
                <a:fillRect/>
              </a:stretch>
            </p:blipFill>
            <p:spPr>
              <a:xfrm>
                <a:off x="4807080" y="4517640"/>
                <a:ext cx="543240" cy="3124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Rectangle 4">
            <a:extLst>
              <a:ext uri="{FF2B5EF4-FFF2-40B4-BE49-F238E27FC236}">
                <a16:creationId xmlns:a16="http://schemas.microsoft.com/office/drawing/2014/main" id="{5A33BB6C-27AB-4271-92F8-6E60BF99EA51}"/>
              </a:ext>
            </a:extLst>
          </p:cNvPr>
          <p:cNvSpPr>
            <a:spLocks noGrp="1" noChangeArrowheads="1"/>
          </p:cNvSpPr>
          <p:nvPr>
            <p:ph type="title"/>
          </p:nvPr>
        </p:nvSpPr>
        <p:spPr/>
        <p:txBody>
          <a:bodyPr/>
          <a:lstStyle/>
          <a:p>
            <a:r>
              <a:rPr lang="en-US" altLang="en-US"/>
              <a:t>DA  A</a:t>
            </a:r>
            <a:endParaRPr lang="en-GB" altLang="en-US"/>
          </a:p>
        </p:txBody>
      </p:sp>
      <p:sp>
        <p:nvSpPr>
          <p:cNvPr id="487429" name="Rectangle 5">
            <a:extLst>
              <a:ext uri="{FF2B5EF4-FFF2-40B4-BE49-F238E27FC236}">
                <a16:creationId xmlns:a16="http://schemas.microsoft.com/office/drawing/2014/main" id="{880B52D9-A338-4C49-B310-1A06176B9DFC}"/>
              </a:ext>
            </a:extLst>
          </p:cNvPr>
          <p:cNvSpPr>
            <a:spLocks noGrp="1" noChangeArrowheads="1"/>
          </p:cNvSpPr>
          <p:nvPr>
            <p:ph type="body" idx="1"/>
          </p:nvPr>
        </p:nvSpPr>
        <p:spPr/>
        <p:txBody>
          <a:bodyPr/>
          <a:lstStyle/>
          <a:p>
            <a:r>
              <a:rPr lang="en-US" altLang="en-US"/>
              <a:t>This is a decimal adjust instruction</a:t>
            </a:r>
          </a:p>
          <a:p>
            <a:r>
              <a:rPr lang="en-US" altLang="en-US"/>
              <a:t>It adjusts the 8-bit value in ACC resulting from operations like ADD or ADDC and produces two 4-bit digits (in packed Binary Coded Decimal (BCD) format)</a:t>
            </a:r>
          </a:p>
          <a:p>
            <a:r>
              <a:rPr lang="en-US" altLang="en-US"/>
              <a:t>Effectively, this instruction performs the decimal conversion by adding 00H, 06H, 60H or 66H to the accumulator, depending on the initial value of ACC and PSW</a:t>
            </a:r>
          </a:p>
          <a:p>
            <a:r>
              <a:rPr lang="en-US" altLang="en-US"/>
              <a:t>If ACC bits A3-0 are greater than 9 (xxxx1010-xxxx1111), or if AC=1, then a value 6 is added to the accumulator to produce a correct BCD digit in the lower order nibble</a:t>
            </a:r>
          </a:p>
          <a:p>
            <a:r>
              <a:rPr lang="en-US" altLang="en-US"/>
              <a:t>If CY=1, because the high order bits A7-4 is now exceeding 9 (1010xxxx-1111xxxx), then these high order bits will be increased by 6 to produce a correct proper BCD in the high order nibble but not clear the carry</a:t>
            </a:r>
            <a:endParaRPr lang="en-GB"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5B04AFA5-84F3-483F-9FD5-F8A1545CC65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Logical Operations</a:t>
            </a:r>
            <a:endParaRPr lang="en-GB" altLang="en-US"/>
          </a:p>
        </p:txBody>
      </p:sp>
      <p:sp>
        <p:nvSpPr>
          <p:cNvPr id="489475" name="Rectangle 3">
            <a:extLst>
              <a:ext uri="{FF2B5EF4-FFF2-40B4-BE49-F238E27FC236}">
                <a16:creationId xmlns:a16="http://schemas.microsoft.com/office/drawing/2014/main" id="{E78CC041-C00D-478E-ABCB-CBA41CBC74EF}"/>
              </a:ext>
            </a:extLst>
          </p:cNvPr>
          <p:cNvSpPr>
            <a:spLocks noGrp="1" noChangeArrowheads="1"/>
          </p:cNvSpPr>
          <p:nvPr>
            <p:ph type="body" idx="1"/>
          </p:nvPr>
        </p:nvSpPr>
        <p:spPr>
          <a:xfrm>
            <a:off x="1087438" y="5818188"/>
            <a:ext cx="6483350" cy="1146175"/>
          </a:xfrm>
        </p:spPr>
        <p:txBody>
          <a:bodyPr/>
          <a:lstStyle/>
          <a:p>
            <a:pPr>
              <a:lnSpc>
                <a:spcPct val="90000"/>
              </a:lnSpc>
            </a:pPr>
            <a:r>
              <a:rPr lang="en-US" altLang="en-US" sz="1800"/>
              <a:t>Logical instructions perform Boolean operations (AND, OR, XOR, and NOT) on data bytes on a </a:t>
            </a:r>
            <a:r>
              <a:rPr lang="en-US" altLang="en-US" sz="1800" b="1" i="1"/>
              <a:t>bit-by-bit</a:t>
            </a:r>
            <a:r>
              <a:rPr lang="en-US" altLang="en-US" sz="1800" b="1"/>
              <a:t> </a:t>
            </a:r>
            <a:r>
              <a:rPr lang="en-US" altLang="en-US" sz="1800"/>
              <a:t>basis</a:t>
            </a:r>
            <a:endParaRPr lang="en-GB" altLang="en-US" sz="1800"/>
          </a:p>
        </p:txBody>
      </p:sp>
      <p:pic>
        <p:nvPicPr>
          <p:cNvPr id="489476" name="Picture 4">
            <a:extLst>
              <a:ext uri="{FF2B5EF4-FFF2-40B4-BE49-F238E27FC236}">
                <a16:creationId xmlns:a16="http://schemas.microsoft.com/office/drawing/2014/main" id="{2EDFED67-5EFF-4DA6-8D76-B251BAD77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785813"/>
            <a:ext cx="4024313" cy="47513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8" name="Rectangle 4">
            <a:extLst>
              <a:ext uri="{FF2B5EF4-FFF2-40B4-BE49-F238E27FC236}">
                <a16:creationId xmlns:a16="http://schemas.microsoft.com/office/drawing/2014/main" id="{8422E881-1CFA-4870-ABA0-CF42A23F8D84}"/>
              </a:ext>
            </a:extLst>
          </p:cNvPr>
          <p:cNvSpPr>
            <a:spLocks noGrp="1" noChangeArrowheads="1"/>
          </p:cNvSpPr>
          <p:nvPr>
            <p:ph type="title"/>
          </p:nvPr>
        </p:nvSpPr>
        <p:spPr/>
        <p:txBody>
          <a:bodyPr/>
          <a:lstStyle/>
          <a:p>
            <a:r>
              <a:rPr lang="en-GB" altLang="en-US"/>
              <a:t>8051 Instruction Set</a:t>
            </a:r>
          </a:p>
        </p:txBody>
      </p:sp>
      <p:sp>
        <p:nvSpPr>
          <p:cNvPr id="313349" name="Rectangle 5">
            <a:extLst>
              <a:ext uri="{FF2B5EF4-FFF2-40B4-BE49-F238E27FC236}">
                <a16:creationId xmlns:a16="http://schemas.microsoft.com/office/drawing/2014/main" id="{C76C339D-BC45-4B98-ACCF-C66DA70DBB1B}"/>
              </a:ext>
            </a:extLst>
          </p:cNvPr>
          <p:cNvSpPr>
            <a:spLocks noGrp="1" noChangeArrowheads="1"/>
          </p:cNvSpPr>
          <p:nvPr>
            <p:ph type="body" idx="1"/>
          </p:nvPr>
        </p:nvSpPr>
        <p:spPr>
          <a:xfrm>
            <a:off x="227013" y="785813"/>
            <a:ext cx="8683625" cy="5645150"/>
          </a:xfrm>
        </p:spPr>
        <p:txBody>
          <a:bodyPr/>
          <a:lstStyle/>
          <a:p>
            <a:r>
              <a:rPr lang="en-US" altLang="en-US" sz="2200" dirty="0"/>
              <a:t>Addressing Modes</a:t>
            </a:r>
          </a:p>
          <a:p>
            <a:pPr lvl="1"/>
            <a:r>
              <a:rPr lang="en-US" altLang="en-US" sz="1800" dirty="0"/>
              <a:t>Register addressing</a:t>
            </a:r>
          </a:p>
          <a:p>
            <a:pPr lvl="1"/>
            <a:r>
              <a:rPr lang="en-US" altLang="en-US" sz="1800" dirty="0"/>
              <a:t>Direct addressing</a:t>
            </a:r>
          </a:p>
          <a:p>
            <a:pPr lvl="1"/>
            <a:r>
              <a:rPr lang="en-US" altLang="en-US" sz="1800" dirty="0"/>
              <a:t>Indirect addressing</a:t>
            </a:r>
          </a:p>
          <a:p>
            <a:pPr lvl="1"/>
            <a:r>
              <a:rPr lang="en-US" altLang="en-US" sz="1800" dirty="0"/>
              <a:t>Immediate constant addressing</a:t>
            </a:r>
          </a:p>
          <a:p>
            <a:pPr lvl="1"/>
            <a:r>
              <a:rPr lang="en-US" altLang="en-US" sz="1800" dirty="0"/>
              <a:t>Relative addressing</a:t>
            </a:r>
          </a:p>
          <a:p>
            <a:pPr lvl="1"/>
            <a:r>
              <a:rPr lang="en-US" altLang="en-US" sz="1800" dirty="0"/>
              <a:t>Absolute addressing</a:t>
            </a:r>
          </a:p>
          <a:p>
            <a:pPr lvl="1"/>
            <a:r>
              <a:rPr lang="en-US" altLang="en-US" sz="1800" dirty="0"/>
              <a:t>Long addressing</a:t>
            </a:r>
          </a:p>
          <a:p>
            <a:pPr lvl="1"/>
            <a:r>
              <a:rPr lang="en-US" altLang="en-US" sz="1800" dirty="0"/>
              <a:t>Indexed addressing</a:t>
            </a:r>
          </a:p>
          <a:p>
            <a:r>
              <a:rPr lang="en-US" altLang="en-US" sz="2200" dirty="0"/>
              <a:t>Instruction Types</a:t>
            </a:r>
          </a:p>
          <a:p>
            <a:pPr lvl="1"/>
            <a:r>
              <a:rPr lang="en-US" altLang="en-US" sz="1800" dirty="0"/>
              <a:t>Arithmetic operations</a:t>
            </a:r>
          </a:p>
          <a:p>
            <a:pPr lvl="1"/>
            <a:r>
              <a:rPr lang="en-US" altLang="en-US" sz="1800" dirty="0"/>
              <a:t>Logical operations</a:t>
            </a:r>
          </a:p>
          <a:p>
            <a:pPr lvl="1"/>
            <a:r>
              <a:rPr lang="en-US" altLang="en-US" sz="1800" dirty="0"/>
              <a:t>Data transfer instructions</a:t>
            </a:r>
          </a:p>
          <a:p>
            <a:pPr lvl="1"/>
            <a:r>
              <a:rPr lang="en-US" altLang="en-US" sz="1800" dirty="0"/>
              <a:t>Boolean variable instructions</a:t>
            </a:r>
          </a:p>
          <a:p>
            <a:pPr lvl="1"/>
            <a:r>
              <a:rPr lang="en-US" altLang="en-US" sz="1800" dirty="0"/>
              <a:t>Program branching instructions</a:t>
            </a:r>
            <a:endParaRPr lang="en-GB" altLang="en-US" sz="1800"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DDB4AFC-64FD-4A99-914B-A6CB5E39C154}"/>
                  </a:ext>
                </a:extLst>
              </p14:cNvPr>
              <p14:cNvContentPartPr/>
              <p14:nvPr/>
            </p14:nvContentPartPr>
            <p14:xfrm>
              <a:off x="3022857" y="1005148"/>
              <a:ext cx="426960" cy="210600"/>
            </p14:xfrm>
          </p:contentPart>
        </mc:Choice>
        <mc:Fallback>
          <p:pic>
            <p:nvPicPr>
              <p:cNvPr id="2" name="Ink 1">
                <a:extLst>
                  <a:ext uri="{FF2B5EF4-FFF2-40B4-BE49-F238E27FC236}">
                    <a16:creationId xmlns:a16="http://schemas.microsoft.com/office/drawing/2014/main" id="{DDDB4AFC-64FD-4A99-914B-A6CB5E39C154}"/>
                  </a:ext>
                </a:extLst>
              </p:cNvPr>
              <p:cNvPicPr/>
              <p:nvPr/>
            </p:nvPicPr>
            <p:blipFill>
              <a:blip r:embed="rId4"/>
              <a:stretch>
                <a:fillRect/>
              </a:stretch>
            </p:blipFill>
            <p:spPr>
              <a:xfrm>
                <a:off x="3005217" y="987148"/>
                <a:ext cx="46260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0B63FE03-EEB3-415B-B3AF-7B26CAE42A16}"/>
                  </a:ext>
                </a:extLst>
              </p14:cNvPr>
              <p14:cNvContentPartPr/>
              <p14:nvPr/>
            </p14:nvContentPartPr>
            <p14:xfrm>
              <a:off x="2704617" y="3983068"/>
              <a:ext cx="453600" cy="215640"/>
            </p14:xfrm>
          </p:contentPart>
        </mc:Choice>
        <mc:Fallback>
          <p:pic>
            <p:nvPicPr>
              <p:cNvPr id="3" name="Ink 2">
                <a:extLst>
                  <a:ext uri="{FF2B5EF4-FFF2-40B4-BE49-F238E27FC236}">
                    <a16:creationId xmlns:a16="http://schemas.microsoft.com/office/drawing/2014/main" id="{0B63FE03-EEB3-415B-B3AF-7B26CAE42A16}"/>
                  </a:ext>
                </a:extLst>
              </p:cNvPr>
              <p:cNvPicPr/>
              <p:nvPr/>
            </p:nvPicPr>
            <p:blipFill>
              <a:blip r:embed="rId6"/>
              <a:stretch>
                <a:fillRect/>
              </a:stretch>
            </p:blipFill>
            <p:spPr>
              <a:xfrm>
                <a:off x="2686977" y="3965428"/>
                <a:ext cx="489240" cy="251280"/>
              </a:xfrm>
              <a:prstGeom prst="rect">
                <a:avLst/>
              </a:prstGeom>
            </p:spPr>
          </p:pic>
        </mc:Fallback>
      </mc:AlternateContent>
      <p:grpSp>
        <p:nvGrpSpPr>
          <p:cNvPr id="19" name="Group 18">
            <a:extLst>
              <a:ext uri="{FF2B5EF4-FFF2-40B4-BE49-F238E27FC236}">
                <a16:creationId xmlns:a16="http://schemas.microsoft.com/office/drawing/2014/main" id="{FF6A7B81-D046-46F1-8821-9D8095617435}"/>
              </a:ext>
            </a:extLst>
          </p:cNvPr>
          <p:cNvGrpSpPr/>
          <p:nvPr/>
        </p:nvGrpSpPr>
        <p:grpSpPr>
          <a:xfrm>
            <a:off x="7347537" y="1376308"/>
            <a:ext cx="1591920" cy="692640"/>
            <a:chOff x="7347537" y="1376308"/>
            <a:chExt cx="1591920" cy="692640"/>
          </a:xfrm>
        </p:grpSpPr>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94B300EC-7FDB-45CE-9D50-7BDF1EB6FBB6}"/>
                    </a:ext>
                  </a:extLst>
                </p14:cNvPr>
                <p14:cNvContentPartPr/>
                <p14:nvPr/>
              </p14:nvContentPartPr>
              <p14:xfrm>
                <a:off x="7347537" y="1429228"/>
                <a:ext cx="273600" cy="350280"/>
              </p14:xfrm>
            </p:contentPart>
          </mc:Choice>
          <mc:Fallback>
            <p:pic>
              <p:nvPicPr>
                <p:cNvPr id="4" name="Ink 3">
                  <a:extLst>
                    <a:ext uri="{FF2B5EF4-FFF2-40B4-BE49-F238E27FC236}">
                      <a16:creationId xmlns:a16="http://schemas.microsoft.com/office/drawing/2014/main" id="{94B300EC-7FDB-45CE-9D50-7BDF1EB6FBB6}"/>
                    </a:ext>
                  </a:extLst>
                </p:cNvPr>
                <p:cNvPicPr/>
                <p:nvPr/>
              </p:nvPicPr>
              <p:blipFill>
                <a:blip r:embed="rId8"/>
                <a:stretch>
                  <a:fillRect/>
                </a:stretch>
              </p:blipFill>
              <p:spPr>
                <a:xfrm>
                  <a:off x="7329537" y="1411228"/>
                  <a:ext cx="30924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2B1EE2B0-004D-4A31-9A6A-B3FCB5EFF440}"/>
                    </a:ext>
                  </a:extLst>
                </p14:cNvPr>
                <p14:cNvContentPartPr/>
                <p14:nvPr/>
              </p14:nvContentPartPr>
              <p14:xfrm>
                <a:off x="7760097" y="1512028"/>
                <a:ext cx="194760" cy="216720"/>
              </p14:xfrm>
            </p:contentPart>
          </mc:Choice>
          <mc:Fallback>
            <p:pic>
              <p:nvPicPr>
                <p:cNvPr id="5" name="Ink 4">
                  <a:extLst>
                    <a:ext uri="{FF2B5EF4-FFF2-40B4-BE49-F238E27FC236}">
                      <a16:creationId xmlns:a16="http://schemas.microsoft.com/office/drawing/2014/main" id="{2B1EE2B0-004D-4A31-9A6A-B3FCB5EFF440}"/>
                    </a:ext>
                  </a:extLst>
                </p:cNvPr>
                <p:cNvPicPr/>
                <p:nvPr/>
              </p:nvPicPr>
              <p:blipFill>
                <a:blip r:embed="rId10"/>
                <a:stretch>
                  <a:fillRect/>
                </a:stretch>
              </p:blipFill>
              <p:spPr>
                <a:xfrm>
                  <a:off x="7742457" y="1494388"/>
                  <a:ext cx="23040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7C7530ED-6708-46B7-8E0B-3340D7B48165}"/>
                    </a:ext>
                  </a:extLst>
                </p14:cNvPr>
                <p14:cNvContentPartPr/>
                <p14:nvPr/>
              </p14:nvContentPartPr>
              <p14:xfrm>
                <a:off x="8032977" y="1507348"/>
                <a:ext cx="229320" cy="211320"/>
              </p14:xfrm>
            </p:contentPart>
          </mc:Choice>
          <mc:Fallback>
            <p:pic>
              <p:nvPicPr>
                <p:cNvPr id="6" name="Ink 5">
                  <a:extLst>
                    <a:ext uri="{FF2B5EF4-FFF2-40B4-BE49-F238E27FC236}">
                      <a16:creationId xmlns:a16="http://schemas.microsoft.com/office/drawing/2014/main" id="{7C7530ED-6708-46B7-8E0B-3340D7B48165}"/>
                    </a:ext>
                  </a:extLst>
                </p:cNvPr>
                <p:cNvPicPr/>
                <p:nvPr/>
              </p:nvPicPr>
              <p:blipFill>
                <a:blip r:embed="rId12"/>
                <a:stretch>
                  <a:fillRect/>
                </a:stretch>
              </p:blipFill>
              <p:spPr>
                <a:xfrm>
                  <a:off x="8014977" y="1489348"/>
                  <a:ext cx="2649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76C33113-1A99-4C9E-B2C4-30D32457B546}"/>
                    </a:ext>
                  </a:extLst>
                </p14:cNvPr>
                <p14:cNvContentPartPr/>
                <p14:nvPr/>
              </p14:nvContentPartPr>
              <p14:xfrm>
                <a:off x="8034057" y="1410148"/>
                <a:ext cx="316440" cy="99000"/>
              </p14:xfrm>
            </p:contentPart>
          </mc:Choice>
          <mc:Fallback>
            <p:pic>
              <p:nvPicPr>
                <p:cNvPr id="7" name="Ink 6">
                  <a:extLst>
                    <a:ext uri="{FF2B5EF4-FFF2-40B4-BE49-F238E27FC236}">
                      <a16:creationId xmlns:a16="http://schemas.microsoft.com/office/drawing/2014/main" id="{76C33113-1A99-4C9E-B2C4-30D32457B546}"/>
                    </a:ext>
                  </a:extLst>
                </p:cNvPr>
                <p:cNvPicPr/>
                <p:nvPr/>
              </p:nvPicPr>
              <p:blipFill>
                <a:blip r:embed="rId14"/>
                <a:stretch>
                  <a:fillRect/>
                </a:stretch>
              </p:blipFill>
              <p:spPr>
                <a:xfrm>
                  <a:off x="8016057" y="1392508"/>
                  <a:ext cx="35208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040BA25A-BA03-497D-98F9-C215B78683C8}"/>
                    </a:ext>
                  </a:extLst>
                </p14:cNvPr>
                <p14:cNvContentPartPr/>
                <p14:nvPr/>
              </p14:nvContentPartPr>
              <p14:xfrm>
                <a:off x="8472537" y="1376308"/>
                <a:ext cx="41040" cy="363960"/>
              </p14:xfrm>
            </p:contentPart>
          </mc:Choice>
          <mc:Fallback>
            <p:pic>
              <p:nvPicPr>
                <p:cNvPr id="8" name="Ink 7">
                  <a:extLst>
                    <a:ext uri="{FF2B5EF4-FFF2-40B4-BE49-F238E27FC236}">
                      <a16:creationId xmlns:a16="http://schemas.microsoft.com/office/drawing/2014/main" id="{040BA25A-BA03-497D-98F9-C215B78683C8}"/>
                    </a:ext>
                  </a:extLst>
                </p:cNvPr>
                <p:cNvPicPr/>
                <p:nvPr/>
              </p:nvPicPr>
              <p:blipFill>
                <a:blip r:embed="rId16"/>
                <a:stretch>
                  <a:fillRect/>
                </a:stretch>
              </p:blipFill>
              <p:spPr>
                <a:xfrm>
                  <a:off x="8454537" y="1358668"/>
                  <a:ext cx="7668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A213C614-3E30-42F3-A619-E17EBAFF1E0A}"/>
                    </a:ext>
                  </a:extLst>
                </p14:cNvPr>
                <p14:cNvContentPartPr/>
                <p14:nvPr/>
              </p14:nvContentPartPr>
              <p14:xfrm>
                <a:off x="8272737" y="1796788"/>
                <a:ext cx="666720" cy="272160"/>
              </p14:xfrm>
            </p:contentPart>
          </mc:Choice>
          <mc:Fallback>
            <p:pic>
              <p:nvPicPr>
                <p:cNvPr id="9" name="Ink 8">
                  <a:extLst>
                    <a:ext uri="{FF2B5EF4-FFF2-40B4-BE49-F238E27FC236}">
                      <a16:creationId xmlns:a16="http://schemas.microsoft.com/office/drawing/2014/main" id="{A213C614-3E30-42F3-A619-E17EBAFF1E0A}"/>
                    </a:ext>
                  </a:extLst>
                </p:cNvPr>
                <p:cNvPicPr/>
                <p:nvPr/>
              </p:nvPicPr>
              <p:blipFill>
                <a:blip r:embed="rId18"/>
                <a:stretch>
                  <a:fillRect/>
                </a:stretch>
              </p:blipFill>
              <p:spPr>
                <a:xfrm>
                  <a:off x="8254737" y="1778788"/>
                  <a:ext cx="702360" cy="307800"/>
                </a:xfrm>
                <a:prstGeom prst="rect">
                  <a:avLst/>
                </a:prstGeom>
              </p:spPr>
            </p:pic>
          </mc:Fallback>
        </mc:AlternateContent>
      </p:grpSp>
      <p:grpSp>
        <p:nvGrpSpPr>
          <p:cNvPr id="18" name="Group 17">
            <a:extLst>
              <a:ext uri="{FF2B5EF4-FFF2-40B4-BE49-F238E27FC236}">
                <a16:creationId xmlns:a16="http://schemas.microsoft.com/office/drawing/2014/main" id="{755A351F-618A-4B91-91F4-F1A09871370F}"/>
              </a:ext>
            </a:extLst>
          </p:cNvPr>
          <p:cNvGrpSpPr/>
          <p:nvPr/>
        </p:nvGrpSpPr>
        <p:grpSpPr>
          <a:xfrm>
            <a:off x="6740937" y="488548"/>
            <a:ext cx="2068920" cy="568440"/>
            <a:chOff x="6740937" y="488548"/>
            <a:chExt cx="2068920" cy="568440"/>
          </a:xfrm>
        </p:grpSpPr>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E782BB7D-3D91-4A71-BF51-8C41FA74D757}"/>
                    </a:ext>
                  </a:extLst>
                </p14:cNvPr>
                <p14:cNvContentPartPr/>
                <p14:nvPr/>
              </p14:nvContentPartPr>
              <p14:xfrm>
                <a:off x="6740937" y="731908"/>
                <a:ext cx="27000" cy="257040"/>
              </p14:xfrm>
            </p:contentPart>
          </mc:Choice>
          <mc:Fallback>
            <p:pic>
              <p:nvPicPr>
                <p:cNvPr id="10" name="Ink 9">
                  <a:extLst>
                    <a:ext uri="{FF2B5EF4-FFF2-40B4-BE49-F238E27FC236}">
                      <a16:creationId xmlns:a16="http://schemas.microsoft.com/office/drawing/2014/main" id="{E782BB7D-3D91-4A71-BF51-8C41FA74D757}"/>
                    </a:ext>
                  </a:extLst>
                </p:cNvPr>
                <p:cNvPicPr/>
                <p:nvPr/>
              </p:nvPicPr>
              <p:blipFill>
                <a:blip r:embed="rId20"/>
                <a:stretch>
                  <a:fillRect/>
                </a:stretch>
              </p:blipFill>
              <p:spPr>
                <a:xfrm>
                  <a:off x="6722937" y="714268"/>
                  <a:ext cx="6264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F8F051FF-AA17-4831-A84A-586DBF49F4C2}"/>
                    </a:ext>
                  </a:extLst>
                </p14:cNvPr>
                <p14:cNvContentPartPr/>
                <p14:nvPr/>
              </p14:nvContentPartPr>
              <p14:xfrm>
                <a:off x="6750657" y="723988"/>
                <a:ext cx="263520" cy="88200"/>
              </p14:xfrm>
            </p:contentPart>
          </mc:Choice>
          <mc:Fallback>
            <p:pic>
              <p:nvPicPr>
                <p:cNvPr id="11" name="Ink 10">
                  <a:extLst>
                    <a:ext uri="{FF2B5EF4-FFF2-40B4-BE49-F238E27FC236}">
                      <a16:creationId xmlns:a16="http://schemas.microsoft.com/office/drawing/2014/main" id="{F8F051FF-AA17-4831-A84A-586DBF49F4C2}"/>
                    </a:ext>
                  </a:extLst>
                </p:cNvPr>
                <p:cNvPicPr/>
                <p:nvPr/>
              </p:nvPicPr>
              <p:blipFill>
                <a:blip r:embed="rId22"/>
                <a:stretch>
                  <a:fillRect/>
                </a:stretch>
              </p:blipFill>
              <p:spPr>
                <a:xfrm>
                  <a:off x="6733017" y="705988"/>
                  <a:ext cx="29916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C1B2D0F8-0E7E-45B7-8D69-40E9C7D6E708}"/>
                    </a:ext>
                  </a:extLst>
                </p14:cNvPr>
                <p14:cNvContentPartPr/>
                <p14:nvPr/>
              </p14:nvContentPartPr>
              <p14:xfrm>
                <a:off x="6892497" y="658468"/>
                <a:ext cx="248040" cy="291960"/>
              </p14:xfrm>
            </p:contentPart>
          </mc:Choice>
          <mc:Fallback>
            <p:pic>
              <p:nvPicPr>
                <p:cNvPr id="12" name="Ink 11">
                  <a:extLst>
                    <a:ext uri="{FF2B5EF4-FFF2-40B4-BE49-F238E27FC236}">
                      <a16:creationId xmlns:a16="http://schemas.microsoft.com/office/drawing/2014/main" id="{C1B2D0F8-0E7E-45B7-8D69-40E9C7D6E708}"/>
                    </a:ext>
                  </a:extLst>
                </p:cNvPr>
                <p:cNvPicPr/>
                <p:nvPr/>
              </p:nvPicPr>
              <p:blipFill>
                <a:blip r:embed="rId24"/>
                <a:stretch>
                  <a:fillRect/>
                </a:stretch>
              </p:blipFill>
              <p:spPr>
                <a:xfrm>
                  <a:off x="6874857" y="640828"/>
                  <a:ext cx="2836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Ink 12">
                  <a:extLst>
                    <a:ext uri="{FF2B5EF4-FFF2-40B4-BE49-F238E27FC236}">
                      <a16:creationId xmlns:a16="http://schemas.microsoft.com/office/drawing/2014/main" id="{5D5E4874-DBA9-4498-9593-0090BA10A067}"/>
                    </a:ext>
                  </a:extLst>
                </p14:cNvPr>
                <p14:cNvContentPartPr/>
                <p14:nvPr/>
              </p14:nvContentPartPr>
              <p14:xfrm>
                <a:off x="7243497" y="793828"/>
                <a:ext cx="87840" cy="140760"/>
              </p14:xfrm>
            </p:contentPart>
          </mc:Choice>
          <mc:Fallback>
            <p:pic>
              <p:nvPicPr>
                <p:cNvPr id="13" name="Ink 12">
                  <a:extLst>
                    <a:ext uri="{FF2B5EF4-FFF2-40B4-BE49-F238E27FC236}">
                      <a16:creationId xmlns:a16="http://schemas.microsoft.com/office/drawing/2014/main" id="{5D5E4874-DBA9-4498-9593-0090BA10A067}"/>
                    </a:ext>
                  </a:extLst>
                </p:cNvPr>
                <p:cNvPicPr/>
                <p:nvPr/>
              </p:nvPicPr>
              <p:blipFill>
                <a:blip r:embed="rId26"/>
                <a:stretch>
                  <a:fillRect/>
                </a:stretch>
              </p:blipFill>
              <p:spPr>
                <a:xfrm>
                  <a:off x="7225497" y="776188"/>
                  <a:ext cx="1234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Ink 13">
                  <a:extLst>
                    <a:ext uri="{FF2B5EF4-FFF2-40B4-BE49-F238E27FC236}">
                      <a16:creationId xmlns:a16="http://schemas.microsoft.com/office/drawing/2014/main" id="{D5DEB73B-C6AB-4F8E-87EB-78C0538B77F2}"/>
                    </a:ext>
                  </a:extLst>
                </p14:cNvPr>
                <p14:cNvContentPartPr/>
                <p14:nvPr/>
              </p14:nvContentPartPr>
              <p14:xfrm>
                <a:off x="7422057" y="488548"/>
                <a:ext cx="360360" cy="425520"/>
              </p14:xfrm>
            </p:contentPart>
          </mc:Choice>
          <mc:Fallback>
            <p:pic>
              <p:nvPicPr>
                <p:cNvPr id="14" name="Ink 13">
                  <a:extLst>
                    <a:ext uri="{FF2B5EF4-FFF2-40B4-BE49-F238E27FC236}">
                      <a16:creationId xmlns:a16="http://schemas.microsoft.com/office/drawing/2014/main" id="{D5DEB73B-C6AB-4F8E-87EB-78C0538B77F2}"/>
                    </a:ext>
                  </a:extLst>
                </p:cNvPr>
                <p:cNvPicPr/>
                <p:nvPr/>
              </p:nvPicPr>
              <p:blipFill>
                <a:blip r:embed="rId28"/>
                <a:stretch>
                  <a:fillRect/>
                </a:stretch>
              </p:blipFill>
              <p:spPr>
                <a:xfrm>
                  <a:off x="7404057" y="470548"/>
                  <a:ext cx="39600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 name="Ink 14">
                  <a:extLst>
                    <a:ext uri="{FF2B5EF4-FFF2-40B4-BE49-F238E27FC236}">
                      <a16:creationId xmlns:a16="http://schemas.microsoft.com/office/drawing/2014/main" id="{EC17C75C-EEFC-4440-8400-3F8EAFEC97E8}"/>
                    </a:ext>
                  </a:extLst>
                </p14:cNvPr>
                <p14:cNvContentPartPr/>
                <p14:nvPr/>
              </p14:nvContentPartPr>
              <p14:xfrm>
                <a:off x="7936857" y="606988"/>
                <a:ext cx="230400" cy="248400"/>
              </p14:xfrm>
            </p:contentPart>
          </mc:Choice>
          <mc:Fallback>
            <p:pic>
              <p:nvPicPr>
                <p:cNvPr id="15" name="Ink 14">
                  <a:extLst>
                    <a:ext uri="{FF2B5EF4-FFF2-40B4-BE49-F238E27FC236}">
                      <a16:creationId xmlns:a16="http://schemas.microsoft.com/office/drawing/2014/main" id="{EC17C75C-EEFC-4440-8400-3F8EAFEC97E8}"/>
                    </a:ext>
                  </a:extLst>
                </p:cNvPr>
                <p:cNvPicPr/>
                <p:nvPr/>
              </p:nvPicPr>
              <p:blipFill>
                <a:blip r:embed="rId30"/>
                <a:stretch>
                  <a:fillRect/>
                </a:stretch>
              </p:blipFill>
              <p:spPr>
                <a:xfrm>
                  <a:off x="7919217" y="589348"/>
                  <a:ext cx="266040" cy="284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 name="Ink 15">
                  <a:extLst>
                    <a:ext uri="{FF2B5EF4-FFF2-40B4-BE49-F238E27FC236}">
                      <a16:creationId xmlns:a16="http://schemas.microsoft.com/office/drawing/2014/main" id="{BD0840BD-11EB-4DE8-9F70-D0440B205A7E}"/>
                    </a:ext>
                  </a:extLst>
                </p14:cNvPr>
                <p14:cNvContentPartPr/>
                <p14:nvPr/>
              </p14:nvContentPartPr>
              <p14:xfrm>
                <a:off x="7950177" y="518068"/>
                <a:ext cx="340920" cy="97920"/>
              </p14:xfrm>
            </p:contentPart>
          </mc:Choice>
          <mc:Fallback>
            <p:pic>
              <p:nvPicPr>
                <p:cNvPr id="16" name="Ink 15">
                  <a:extLst>
                    <a:ext uri="{FF2B5EF4-FFF2-40B4-BE49-F238E27FC236}">
                      <a16:creationId xmlns:a16="http://schemas.microsoft.com/office/drawing/2014/main" id="{BD0840BD-11EB-4DE8-9F70-D0440B205A7E}"/>
                    </a:ext>
                  </a:extLst>
                </p:cNvPr>
                <p:cNvPicPr/>
                <p:nvPr/>
              </p:nvPicPr>
              <p:blipFill>
                <a:blip r:embed="rId32"/>
                <a:stretch>
                  <a:fillRect/>
                </a:stretch>
              </p:blipFill>
              <p:spPr>
                <a:xfrm>
                  <a:off x="7932177" y="500428"/>
                  <a:ext cx="37656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1AD3D64F-8D62-445D-B36A-A3D8A79D26B5}"/>
                    </a:ext>
                  </a:extLst>
                </p14:cNvPr>
                <p14:cNvContentPartPr/>
                <p14:nvPr/>
              </p14:nvContentPartPr>
              <p14:xfrm>
                <a:off x="8156097" y="553348"/>
                <a:ext cx="653760" cy="503640"/>
              </p14:xfrm>
            </p:contentPart>
          </mc:Choice>
          <mc:Fallback>
            <p:pic>
              <p:nvPicPr>
                <p:cNvPr id="17" name="Ink 16">
                  <a:extLst>
                    <a:ext uri="{FF2B5EF4-FFF2-40B4-BE49-F238E27FC236}">
                      <a16:creationId xmlns:a16="http://schemas.microsoft.com/office/drawing/2014/main" id="{1AD3D64F-8D62-445D-B36A-A3D8A79D26B5}"/>
                    </a:ext>
                  </a:extLst>
                </p:cNvPr>
                <p:cNvPicPr/>
                <p:nvPr/>
              </p:nvPicPr>
              <p:blipFill>
                <a:blip r:embed="rId34"/>
                <a:stretch>
                  <a:fillRect/>
                </a:stretch>
              </p:blipFill>
              <p:spPr>
                <a:xfrm>
                  <a:off x="8138457" y="535708"/>
                  <a:ext cx="689400" cy="53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20" name="Ink 19">
                <a:extLst>
                  <a:ext uri="{FF2B5EF4-FFF2-40B4-BE49-F238E27FC236}">
                    <a16:creationId xmlns:a16="http://schemas.microsoft.com/office/drawing/2014/main" id="{78381E29-A196-4C02-83D3-E729CECCBEF9}"/>
                  </a:ext>
                </a:extLst>
              </p14:cNvPr>
              <p14:cNvContentPartPr/>
              <p14:nvPr/>
            </p14:nvContentPartPr>
            <p14:xfrm>
              <a:off x="258417" y="842788"/>
              <a:ext cx="505800" cy="342000"/>
            </p14:xfrm>
          </p:contentPart>
        </mc:Choice>
        <mc:Fallback>
          <p:pic>
            <p:nvPicPr>
              <p:cNvPr id="20" name="Ink 19">
                <a:extLst>
                  <a:ext uri="{FF2B5EF4-FFF2-40B4-BE49-F238E27FC236}">
                    <a16:creationId xmlns:a16="http://schemas.microsoft.com/office/drawing/2014/main" id="{78381E29-A196-4C02-83D3-E729CECCBEF9}"/>
                  </a:ext>
                </a:extLst>
              </p:cNvPr>
              <p:cNvPicPr/>
              <p:nvPr/>
            </p:nvPicPr>
            <p:blipFill>
              <a:blip r:embed="rId36"/>
              <a:stretch>
                <a:fillRect/>
              </a:stretch>
            </p:blipFill>
            <p:spPr>
              <a:xfrm>
                <a:off x="240417" y="824788"/>
                <a:ext cx="54144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a:extLst>
                  <a:ext uri="{FF2B5EF4-FFF2-40B4-BE49-F238E27FC236}">
                    <a16:creationId xmlns:a16="http://schemas.microsoft.com/office/drawing/2014/main" id="{89E806C4-98EE-47BF-AD31-061E54FD9664}"/>
                  </a:ext>
                </a:extLst>
              </p14:cNvPr>
              <p14:cNvContentPartPr/>
              <p14:nvPr/>
            </p14:nvContentPartPr>
            <p14:xfrm>
              <a:off x="226737" y="3860668"/>
              <a:ext cx="483480" cy="377640"/>
            </p14:xfrm>
          </p:contentPart>
        </mc:Choice>
        <mc:Fallback>
          <p:pic>
            <p:nvPicPr>
              <p:cNvPr id="21" name="Ink 20">
                <a:extLst>
                  <a:ext uri="{FF2B5EF4-FFF2-40B4-BE49-F238E27FC236}">
                    <a16:creationId xmlns:a16="http://schemas.microsoft.com/office/drawing/2014/main" id="{89E806C4-98EE-47BF-AD31-061E54FD9664}"/>
                  </a:ext>
                </a:extLst>
              </p:cNvPr>
              <p:cNvPicPr/>
              <p:nvPr/>
            </p:nvPicPr>
            <p:blipFill>
              <a:blip r:embed="rId38"/>
              <a:stretch>
                <a:fillRect/>
              </a:stretch>
            </p:blipFill>
            <p:spPr>
              <a:xfrm>
                <a:off x="208737" y="3843028"/>
                <a:ext cx="519120" cy="4132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B7D49822-F8D2-4AFA-AFE6-E1BF994B488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ANL	&lt;dest-byte&gt;,&lt;source-byte&gt;</a:t>
            </a:r>
            <a:endParaRPr lang="en-GB" altLang="en-US"/>
          </a:p>
        </p:txBody>
      </p:sp>
      <p:sp>
        <p:nvSpPr>
          <p:cNvPr id="491523" name="Rectangle 3">
            <a:extLst>
              <a:ext uri="{FF2B5EF4-FFF2-40B4-BE49-F238E27FC236}">
                <a16:creationId xmlns:a16="http://schemas.microsoft.com/office/drawing/2014/main" id="{8581A334-3192-446E-9CDC-43344D2ACD47}"/>
              </a:ext>
            </a:extLst>
          </p:cNvPr>
          <p:cNvSpPr>
            <a:spLocks noGrp="1" noChangeArrowheads="1"/>
          </p:cNvSpPr>
          <p:nvPr>
            <p:ph type="body" idx="1"/>
          </p:nvPr>
        </p:nvSpPr>
        <p:spPr/>
        <p:txBody>
          <a:bodyPr/>
          <a:lstStyle/>
          <a:p>
            <a:pPr>
              <a:lnSpc>
                <a:spcPct val="90000"/>
              </a:lnSpc>
            </a:pPr>
            <a:r>
              <a:rPr lang="en-US" altLang="en-US"/>
              <a:t>This instruction performs the logical AND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br>
              <a:rPr lang="en-US" altLang="en-US"/>
            </a:br>
            <a:r>
              <a:rPr lang="en-US" altLang="en-US" sz="2000" b="1">
                <a:solidFill>
                  <a:srgbClr val="FF3300"/>
                </a:solidFill>
                <a:latin typeface="Courier" pitchFamily="49" charset="0"/>
              </a:rPr>
              <a:t>		</a:t>
            </a:r>
            <a:r>
              <a:rPr lang="en-US" altLang="en-US" sz="2000" b="1">
                <a:solidFill>
                  <a:schemeClr val="tx2"/>
                </a:solidFill>
                <a:latin typeface="Courier" pitchFamily="49" charset="0"/>
              </a:rPr>
              <a:t>ANL	A,R2</a:t>
            </a:r>
          </a:p>
          <a:p>
            <a:pPr>
              <a:lnSpc>
                <a:spcPct val="90000"/>
              </a:lnSpc>
              <a:buFont typeface="Symbol" panose="05050102010706020507" pitchFamily="18" charset="2"/>
              <a:buNone/>
            </a:pPr>
            <a:r>
              <a:rPr lang="en-US" altLang="en-US"/>
              <a:t>	If ACC=D3H (11010011) and R2=75H (01110101), the result of the instruction is ACC=51H (01010001)</a:t>
            </a:r>
          </a:p>
          <a:p>
            <a:pPr>
              <a:lnSpc>
                <a:spcPct val="90000"/>
              </a:lnSpc>
              <a:buFont typeface="Symbol" panose="05050102010706020507" pitchFamily="18" charset="2"/>
              <a:buNone/>
            </a:pPr>
            <a:endParaRPr lang="en-US" altLang="en-US"/>
          </a:p>
          <a:p>
            <a:pPr>
              <a:lnSpc>
                <a:spcPct val="90000"/>
              </a:lnSpc>
            </a:pPr>
            <a:r>
              <a:rPr lang="en-US" altLang="en-US"/>
              <a:t>The following instruction is also useful when there is a need to mask a byte</a:t>
            </a:r>
          </a:p>
          <a:p>
            <a:pPr>
              <a:lnSpc>
                <a:spcPct val="90000"/>
              </a:lnSpc>
            </a:pPr>
            <a:endParaRPr lang="en-US" altLang="en-US"/>
          </a:p>
          <a:p>
            <a:pPr>
              <a:lnSpc>
                <a:spcPct val="90000"/>
              </a:lnSpc>
            </a:pPr>
            <a:r>
              <a:rPr lang="en-US" altLang="en-US" i="1"/>
              <a:t>Example</a:t>
            </a:r>
            <a:r>
              <a:rPr lang="en-US" altLang="en-US"/>
              <a:t>:	</a:t>
            </a:r>
            <a:br>
              <a:rPr lang="en-US" altLang="en-US"/>
            </a:br>
            <a:r>
              <a:rPr lang="en-US" altLang="en-US"/>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ANL	P1,#10111001B</a:t>
            </a:r>
            <a:endParaRPr lang="en-GB" altLang="en-US" sz="2000" b="1">
              <a:solidFill>
                <a:schemeClr val="tx2"/>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3350740-C20C-41BB-B62D-4ABC6270DD1D}"/>
                  </a:ext>
                </a:extLst>
              </p14:cNvPr>
              <p14:cNvContentPartPr/>
              <p14:nvPr/>
            </p14:nvContentPartPr>
            <p14:xfrm>
              <a:off x="3168720" y="1775520"/>
              <a:ext cx="1177920" cy="3671640"/>
            </p14:xfrm>
          </p:contentPart>
        </mc:Choice>
        <mc:Fallback>
          <p:pic>
            <p:nvPicPr>
              <p:cNvPr id="2" name="Ink 1">
                <a:extLst>
                  <a:ext uri="{FF2B5EF4-FFF2-40B4-BE49-F238E27FC236}">
                    <a16:creationId xmlns:a16="http://schemas.microsoft.com/office/drawing/2014/main" id="{D3350740-C20C-41BB-B62D-4ABC6270DD1D}"/>
                  </a:ext>
                </a:extLst>
              </p:cNvPr>
              <p:cNvPicPr/>
              <p:nvPr/>
            </p:nvPicPr>
            <p:blipFill>
              <a:blip r:embed="rId4"/>
              <a:stretch>
                <a:fillRect/>
              </a:stretch>
            </p:blipFill>
            <p:spPr>
              <a:xfrm>
                <a:off x="3159360" y="1766160"/>
                <a:ext cx="1196640" cy="36903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230E18A1-8EF5-493D-BFEF-0F2A46E4684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ORL	&lt;dest-byte&gt;,&lt;source-byte&gt;</a:t>
            </a:r>
            <a:r>
              <a:rPr lang="en-GB" altLang="en-US"/>
              <a:t> </a:t>
            </a:r>
          </a:p>
        </p:txBody>
      </p:sp>
      <p:sp>
        <p:nvSpPr>
          <p:cNvPr id="493571" name="Rectangle 3">
            <a:extLst>
              <a:ext uri="{FF2B5EF4-FFF2-40B4-BE49-F238E27FC236}">
                <a16:creationId xmlns:a16="http://schemas.microsoft.com/office/drawing/2014/main" id="{1CED1B17-A43E-4E4E-AD7E-02019B29776D}"/>
              </a:ext>
            </a:extLst>
          </p:cNvPr>
          <p:cNvSpPr>
            <a:spLocks noGrp="1" noChangeArrowheads="1"/>
          </p:cNvSpPr>
          <p:nvPr>
            <p:ph type="body" idx="1"/>
          </p:nvPr>
        </p:nvSpPr>
        <p:spPr/>
        <p:txBody>
          <a:bodyPr/>
          <a:lstStyle/>
          <a:p>
            <a:pPr>
              <a:lnSpc>
                <a:spcPct val="90000"/>
              </a:lnSpc>
            </a:pPr>
            <a:r>
              <a:rPr lang="en-US" altLang="en-US"/>
              <a:t>This instruction performs the logical OR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ORL	A,R2</a:t>
            </a:r>
          </a:p>
          <a:p>
            <a:pPr>
              <a:lnSpc>
                <a:spcPct val="90000"/>
              </a:lnSpc>
              <a:buFont typeface="Symbol" panose="05050102010706020507" pitchFamily="18" charset="2"/>
              <a:buNone/>
            </a:pPr>
            <a:r>
              <a:rPr lang="en-US" altLang="en-US"/>
              <a:t>	If ACC=D3H (11010011) and R2=75H (01110101), the result of the instruction is ACC=F7H (11110111)</a:t>
            </a:r>
          </a:p>
          <a:p>
            <a:pPr>
              <a:lnSpc>
                <a:spcPct val="90000"/>
              </a:lnSpc>
              <a:buFont typeface="Symbol" panose="05050102010706020507" pitchFamily="18" charset="2"/>
              <a:buNone/>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ORL	P1,#11000010B</a:t>
            </a:r>
          </a:p>
          <a:p>
            <a:pPr>
              <a:lnSpc>
                <a:spcPct val="90000"/>
              </a:lnSpc>
              <a:buFont typeface="Symbol" panose="05050102010706020507" pitchFamily="18" charset="2"/>
              <a:buNone/>
            </a:pPr>
            <a:r>
              <a:rPr lang="en-US" altLang="en-US"/>
              <a:t>	This instruction sets bits 7, 6, and 1 of output Port 1</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A5C50A7-A90A-4060-81C4-E959D0708040}"/>
                  </a:ext>
                </a:extLst>
              </p14:cNvPr>
              <p14:cNvContentPartPr/>
              <p14:nvPr/>
            </p14:nvContentPartPr>
            <p14:xfrm>
              <a:off x="3079800" y="1901520"/>
              <a:ext cx="1537560" cy="4443120"/>
            </p14:xfrm>
          </p:contentPart>
        </mc:Choice>
        <mc:Fallback>
          <p:pic>
            <p:nvPicPr>
              <p:cNvPr id="2" name="Ink 1">
                <a:extLst>
                  <a:ext uri="{FF2B5EF4-FFF2-40B4-BE49-F238E27FC236}">
                    <a16:creationId xmlns:a16="http://schemas.microsoft.com/office/drawing/2014/main" id="{9A5C50A7-A90A-4060-81C4-E959D0708040}"/>
                  </a:ext>
                </a:extLst>
              </p:cNvPr>
              <p:cNvPicPr/>
              <p:nvPr/>
            </p:nvPicPr>
            <p:blipFill>
              <a:blip r:embed="rId4"/>
              <a:stretch>
                <a:fillRect/>
              </a:stretch>
            </p:blipFill>
            <p:spPr>
              <a:xfrm>
                <a:off x="3070440" y="1892160"/>
                <a:ext cx="1556280" cy="446184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EA583D8E-D535-4266-A727-A0BBC37C92C6}"/>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XRL	&lt;dest-byte&gt;,&lt;source-byte&gt;</a:t>
            </a:r>
            <a:endParaRPr lang="en-GB" altLang="en-US"/>
          </a:p>
        </p:txBody>
      </p:sp>
      <p:sp>
        <p:nvSpPr>
          <p:cNvPr id="495619" name="Rectangle 3">
            <a:extLst>
              <a:ext uri="{FF2B5EF4-FFF2-40B4-BE49-F238E27FC236}">
                <a16:creationId xmlns:a16="http://schemas.microsoft.com/office/drawing/2014/main" id="{1A8B9FEB-4E8E-464F-AD87-2C1BE121E6F3}"/>
              </a:ext>
            </a:extLst>
          </p:cNvPr>
          <p:cNvSpPr>
            <a:spLocks noGrp="1" noChangeArrowheads="1"/>
          </p:cNvSpPr>
          <p:nvPr>
            <p:ph type="body" idx="1"/>
          </p:nvPr>
        </p:nvSpPr>
        <p:spPr/>
        <p:txBody>
          <a:bodyPr/>
          <a:lstStyle/>
          <a:p>
            <a:pPr>
              <a:lnSpc>
                <a:spcPct val="90000"/>
              </a:lnSpc>
            </a:pPr>
            <a:r>
              <a:rPr lang="en-US" altLang="en-US"/>
              <a:t>This instruction performs the logical XOR (Exclusive OR) operation on the source and destination operands and stores the result in the destination variable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XRL	A,R0</a:t>
            </a:r>
          </a:p>
          <a:p>
            <a:pPr>
              <a:lnSpc>
                <a:spcPct val="90000"/>
              </a:lnSpc>
              <a:buFont typeface="Symbol" panose="05050102010706020507" pitchFamily="18" charset="2"/>
              <a:buNone/>
            </a:pPr>
            <a:r>
              <a:rPr lang="en-US" altLang="en-US"/>
              <a:t>	If ACC=C3H (11000011) and R0=AAH (10101010), then the instruction results in ACC=69H (01101001)</a:t>
            </a:r>
          </a:p>
          <a:p>
            <a:pPr>
              <a:lnSpc>
                <a:spcPct val="90000"/>
              </a:lnSpc>
              <a:buFont typeface="Symbol" panose="05050102010706020507" pitchFamily="18" charset="2"/>
              <a:buNone/>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XRL	P1,#00110001</a:t>
            </a:r>
            <a:r>
              <a:rPr lang="en-US" altLang="en-US" sz="2000" b="1">
                <a:solidFill>
                  <a:srgbClr val="FF3300"/>
                </a:solidFill>
                <a:latin typeface="Courier" pitchFamily="49" charset="0"/>
              </a:rPr>
              <a:t>	</a:t>
            </a:r>
          </a:p>
          <a:p>
            <a:pPr>
              <a:lnSpc>
                <a:spcPct val="90000"/>
              </a:lnSpc>
              <a:buFont typeface="Symbol" panose="05050102010706020507" pitchFamily="18" charset="2"/>
              <a:buNone/>
            </a:pPr>
            <a:r>
              <a:rPr lang="en-US" altLang="en-US"/>
              <a:t>	This instruction complements bits 5, 4, and 0 of </a:t>
            </a:r>
            <a:br>
              <a:rPr lang="en-US" altLang="en-US"/>
            </a:br>
            <a:r>
              <a:rPr lang="en-US" altLang="en-US"/>
              <a:t>output Port 1</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856243A-7122-4385-B65D-EE421CBE9E80}"/>
                  </a:ext>
                </a:extLst>
              </p14:cNvPr>
              <p14:cNvContentPartPr/>
              <p14:nvPr/>
            </p14:nvContentPartPr>
            <p14:xfrm>
              <a:off x="3423600" y="1637280"/>
              <a:ext cx="1166040" cy="3266640"/>
            </p14:xfrm>
          </p:contentPart>
        </mc:Choice>
        <mc:Fallback>
          <p:pic>
            <p:nvPicPr>
              <p:cNvPr id="2" name="Ink 1">
                <a:extLst>
                  <a:ext uri="{FF2B5EF4-FFF2-40B4-BE49-F238E27FC236}">
                    <a16:creationId xmlns:a16="http://schemas.microsoft.com/office/drawing/2014/main" id="{6856243A-7122-4385-B65D-EE421CBE9E80}"/>
                  </a:ext>
                </a:extLst>
              </p:cNvPr>
              <p:cNvPicPr/>
              <p:nvPr/>
            </p:nvPicPr>
            <p:blipFill>
              <a:blip r:embed="rId4"/>
              <a:stretch>
                <a:fillRect/>
              </a:stretch>
            </p:blipFill>
            <p:spPr>
              <a:xfrm>
                <a:off x="3414240" y="1627920"/>
                <a:ext cx="1184760" cy="328536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a:extLst>
              <a:ext uri="{FF2B5EF4-FFF2-40B4-BE49-F238E27FC236}">
                <a16:creationId xmlns:a16="http://schemas.microsoft.com/office/drawing/2014/main" id="{BC6BE1A4-8AE9-4033-84C0-238CECEEF4DC}"/>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CLR  A and CPL A</a:t>
            </a:r>
            <a:endParaRPr lang="en-GB" altLang="en-US"/>
          </a:p>
        </p:txBody>
      </p:sp>
      <p:sp>
        <p:nvSpPr>
          <p:cNvPr id="497667" name="Rectangle 3">
            <a:extLst>
              <a:ext uri="{FF2B5EF4-FFF2-40B4-BE49-F238E27FC236}">
                <a16:creationId xmlns:a16="http://schemas.microsoft.com/office/drawing/2014/main" id="{662931DE-0902-4A6D-BE6B-C5294A4D666E}"/>
              </a:ext>
            </a:extLst>
          </p:cNvPr>
          <p:cNvSpPr>
            <a:spLocks noGrp="1" noChangeArrowheads="1"/>
          </p:cNvSpPr>
          <p:nvPr>
            <p:ph type="body" idx="1"/>
          </p:nvPr>
        </p:nvSpPr>
        <p:spPr>
          <a:xfrm>
            <a:off x="227013" y="838200"/>
            <a:ext cx="8683625" cy="1690688"/>
          </a:xfrm>
        </p:spPr>
        <p:txBody>
          <a:bodyPr/>
          <a:lstStyle/>
          <a:p>
            <a:pPr>
              <a:lnSpc>
                <a:spcPct val="90000"/>
              </a:lnSpc>
              <a:buFont typeface="Symbol" panose="05050102010706020507" pitchFamily="18" charset="2"/>
              <a:buNone/>
            </a:pPr>
            <a:r>
              <a:rPr lang="en-US" altLang="en-US" sz="2800"/>
              <a:t>CLR  A</a:t>
            </a:r>
            <a:endParaRPr lang="en-US" altLang="en-US"/>
          </a:p>
          <a:p>
            <a:pPr>
              <a:lnSpc>
                <a:spcPct val="90000"/>
              </a:lnSpc>
            </a:pPr>
            <a:r>
              <a:rPr lang="en-US" altLang="en-US"/>
              <a:t>This instruction clears the accumulator (all bits set to 0)</a:t>
            </a:r>
          </a:p>
          <a:p>
            <a:pPr>
              <a:lnSpc>
                <a:spcPct val="90000"/>
              </a:lnSpc>
            </a:pPr>
            <a:r>
              <a:rPr lang="en-US" altLang="en-US"/>
              <a:t>No flags are affected</a:t>
            </a:r>
          </a:p>
          <a:p>
            <a:pPr>
              <a:lnSpc>
                <a:spcPct val="90000"/>
              </a:lnSpc>
            </a:pPr>
            <a:r>
              <a:rPr lang="en-US" altLang="en-US"/>
              <a:t>If ACC=C3H, then the instruction results in ACC=00H</a:t>
            </a:r>
            <a:endParaRPr lang="en-GB" altLang="en-US"/>
          </a:p>
        </p:txBody>
      </p:sp>
      <p:sp>
        <p:nvSpPr>
          <p:cNvPr id="497668" name="Rectangle 4">
            <a:extLst>
              <a:ext uri="{FF2B5EF4-FFF2-40B4-BE49-F238E27FC236}">
                <a16:creationId xmlns:a16="http://schemas.microsoft.com/office/drawing/2014/main" id="{5F398E30-7A34-41EB-9A4A-10377DA833B4}"/>
              </a:ext>
            </a:extLst>
          </p:cNvPr>
          <p:cNvSpPr>
            <a:spLocks noChangeArrowheads="1"/>
          </p:cNvSpPr>
          <p:nvPr/>
        </p:nvSpPr>
        <p:spPr bwMode="auto">
          <a:xfrm>
            <a:off x="227013" y="3032125"/>
            <a:ext cx="8683625"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lstStyle>
            <a:lvl1pPr marL="342900" indent="-342900">
              <a:spcBef>
                <a:spcPct val="20000"/>
              </a:spcBef>
              <a:buClr>
                <a:srgbClr val="990000"/>
              </a:buClr>
              <a:buFont typeface="Symbol" panose="05050102010706020507" pitchFamily="18" charset="2"/>
              <a:buChar char="¨"/>
              <a:defRPr sz="2400">
                <a:solidFill>
                  <a:srgbClr val="000000"/>
                </a:solidFill>
                <a:latin typeface="Arial" panose="020B0604020202020204" pitchFamily="34" charset="0"/>
              </a:defRPr>
            </a:lvl1pPr>
            <a:lvl2pPr marL="742950" indent="-285750">
              <a:spcBef>
                <a:spcPct val="20000"/>
              </a:spcBef>
              <a:buClr>
                <a:srgbClr val="990000"/>
              </a:buClr>
              <a:buFont typeface="Wingdings" panose="05000000000000000000" pitchFamily="2" charset="2"/>
              <a:buChar char="Ø"/>
              <a:defRPr sz="2000">
                <a:solidFill>
                  <a:srgbClr val="000000"/>
                </a:solidFill>
                <a:latin typeface="Arial" panose="020B0604020202020204" pitchFamily="34" charset="0"/>
              </a:defRPr>
            </a:lvl2pPr>
            <a:lvl3pPr marL="1143000" indent="-228600">
              <a:spcBef>
                <a:spcPct val="20000"/>
              </a:spcBef>
              <a:buClr>
                <a:srgbClr val="990000"/>
              </a:buClr>
              <a:buFont typeface="Wingdings" panose="05000000000000000000" pitchFamily="2" charset="2"/>
              <a:buChar char="§"/>
              <a:defRPr>
                <a:solidFill>
                  <a:srgbClr val="000000"/>
                </a:solidFill>
                <a:latin typeface="Arial" panose="020B0604020202020204" pitchFamily="34" charset="0"/>
              </a:defRPr>
            </a:lvl3pPr>
            <a:lvl4pPr marL="1600200" indent="-228600">
              <a:spcBef>
                <a:spcPct val="20000"/>
              </a:spcBef>
              <a:buClr>
                <a:srgbClr val="990000"/>
              </a:buClr>
              <a:buChar char="•"/>
              <a:defRPr sz="1600">
                <a:solidFill>
                  <a:srgbClr val="000000"/>
                </a:solidFill>
                <a:latin typeface="Arial" panose="020B0604020202020204" pitchFamily="34" charset="0"/>
              </a:defRPr>
            </a:lvl4pPr>
            <a:lvl5pPr marL="2057400" indent="-228600">
              <a:spcBef>
                <a:spcPct val="20000"/>
              </a:spcBef>
              <a:buClr>
                <a:srgbClr val="990000"/>
              </a:buClr>
              <a:defRPr sz="1600">
                <a:solidFill>
                  <a:srgbClr val="000000"/>
                </a:solidFill>
                <a:latin typeface="Arial" panose="020B0604020202020204" pitchFamily="34" charset="0"/>
              </a:defRPr>
            </a:lvl5pPr>
            <a:lvl6pPr marL="2514600" indent="-228600" fontAlgn="base">
              <a:spcBef>
                <a:spcPct val="20000"/>
              </a:spcBef>
              <a:spcAft>
                <a:spcPct val="0"/>
              </a:spcAft>
              <a:buClr>
                <a:srgbClr val="990000"/>
              </a:buClr>
              <a:defRPr sz="1600">
                <a:solidFill>
                  <a:srgbClr val="000000"/>
                </a:solidFill>
                <a:latin typeface="Arial" panose="020B0604020202020204" pitchFamily="34" charset="0"/>
              </a:defRPr>
            </a:lvl6pPr>
            <a:lvl7pPr marL="2971800" indent="-228600" fontAlgn="base">
              <a:spcBef>
                <a:spcPct val="20000"/>
              </a:spcBef>
              <a:spcAft>
                <a:spcPct val="0"/>
              </a:spcAft>
              <a:buClr>
                <a:srgbClr val="990000"/>
              </a:buClr>
              <a:defRPr sz="1600">
                <a:solidFill>
                  <a:srgbClr val="000000"/>
                </a:solidFill>
                <a:latin typeface="Arial" panose="020B0604020202020204" pitchFamily="34" charset="0"/>
              </a:defRPr>
            </a:lvl7pPr>
            <a:lvl8pPr marL="3429000" indent="-228600" fontAlgn="base">
              <a:spcBef>
                <a:spcPct val="20000"/>
              </a:spcBef>
              <a:spcAft>
                <a:spcPct val="0"/>
              </a:spcAft>
              <a:buClr>
                <a:srgbClr val="990000"/>
              </a:buClr>
              <a:defRPr sz="1600">
                <a:solidFill>
                  <a:srgbClr val="000000"/>
                </a:solidFill>
                <a:latin typeface="Arial" panose="020B0604020202020204" pitchFamily="34" charset="0"/>
              </a:defRPr>
            </a:lvl8pPr>
            <a:lvl9pPr marL="3886200" indent="-228600" fontAlgn="base">
              <a:spcBef>
                <a:spcPct val="20000"/>
              </a:spcBef>
              <a:spcAft>
                <a:spcPct val="0"/>
              </a:spcAft>
              <a:buClr>
                <a:srgbClr val="990000"/>
              </a:buClr>
              <a:defRPr sz="1600">
                <a:solidFill>
                  <a:srgbClr val="000000"/>
                </a:solidFill>
                <a:latin typeface="Arial" panose="020B0604020202020204" pitchFamily="34" charset="0"/>
              </a:defRPr>
            </a:lvl9pPr>
          </a:lstStyle>
          <a:p>
            <a:pPr>
              <a:buFont typeface="Symbol" panose="05050102010706020507" pitchFamily="18" charset="2"/>
              <a:buNone/>
            </a:pPr>
            <a:r>
              <a:rPr lang="en-US" altLang="en-US" sz="2800"/>
              <a:t>CPL  A</a:t>
            </a:r>
            <a:endParaRPr lang="en-US" altLang="en-US"/>
          </a:p>
          <a:p>
            <a:r>
              <a:rPr lang="en-US" altLang="en-US"/>
              <a:t>This instruction logically complements each bit of the accumulator (one’s complement)</a:t>
            </a:r>
          </a:p>
          <a:p>
            <a:r>
              <a:rPr lang="en-US" altLang="en-US"/>
              <a:t>No flags are affected</a:t>
            </a:r>
          </a:p>
          <a:p>
            <a:r>
              <a:rPr lang="en-US" altLang="en-US"/>
              <a:t>If ACC=C3H (11000011), then the instruction results in ACC=3CH (00111100)</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A35A3E3-D298-4D19-B75A-9ECE4D2D4D3B}"/>
                  </a:ext>
                </a:extLst>
              </p14:cNvPr>
              <p14:cNvContentPartPr/>
              <p14:nvPr/>
            </p14:nvContentPartPr>
            <p14:xfrm>
              <a:off x="3315600" y="1938960"/>
              <a:ext cx="359280" cy="2861280"/>
            </p14:xfrm>
          </p:contentPart>
        </mc:Choice>
        <mc:Fallback>
          <p:pic>
            <p:nvPicPr>
              <p:cNvPr id="2" name="Ink 1">
                <a:extLst>
                  <a:ext uri="{FF2B5EF4-FFF2-40B4-BE49-F238E27FC236}">
                    <a16:creationId xmlns:a16="http://schemas.microsoft.com/office/drawing/2014/main" id="{DA35A3E3-D298-4D19-B75A-9ECE4D2D4D3B}"/>
                  </a:ext>
                </a:extLst>
              </p:cNvPr>
              <p:cNvPicPr/>
              <p:nvPr/>
            </p:nvPicPr>
            <p:blipFill>
              <a:blip r:embed="rId4"/>
              <a:stretch>
                <a:fillRect/>
              </a:stretch>
            </p:blipFill>
            <p:spPr>
              <a:xfrm>
                <a:off x="3306240" y="1929600"/>
                <a:ext cx="378000" cy="2880000"/>
              </a:xfrm>
              <a:prstGeom prst="rect">
                <a:avLst/>
              </a:prstGeom>
            </p:spPr>
          </p:pic>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6B4DA541-3B43-48DD-86EB-5A91C0C0E19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RL A</a:t>
            </a:r>
            <a:endParaRPr lang="en-GB" altLang="en-US"/>
          </a:p>
        </p:txBody>
      </p:sp>
      <p:sp>
        <p:nvSpPr>
          <p:cNvPr id="501763" name="Rectangle 3">
            <a:extLst>
              <a:ext uri="{FF2B5EF4-FFF2-40B4-BE49-F238E27FC236}">
                <a16:creationId xmlns:a16="http://schemas.microsoft.com/office/drawing/2014/main" id="{CD1A3259-5C55-497C-87D3-F12AD5D057B2}"/>
              </a:ext>
            </a:extLst>
          </p:cNvPr>
          <p:cNvSpPr>
            <a:spLocks noGrp="1" noChangeArrowheads="1"/>
          </p:cNvSpPr>
          <p:nvPr>
            <p:ph type="body" idx="1"/>
          </p:nvPr>
        </p:nvSpPr>
        <p:spPr/>
        <p:txBody>
          <a:bodyPr/>
          <a:lstStyle/>
          <a:p>
            <a:r>
              <a:rPr lang="en-US" altLang="en-US"/>
              <a:t>The 8 bits in the accumulator are rotated one bit to the left. Bit 7 is rotated into the bit 0 position.</a:t>
            </a:r>
          </a:p>
          <a:p>
            <a:endParaRPr lang="en-US" altLang="en-US"/>
          </a:p>
          <a:p>
            <a:r>
              <a:rPr lang="en-US" altLang="en-US"/>
              <a:t>No flags are affected</a:t>
            </a:r>
          </a:p>
          <a:p>
            <a:endParaRPr lang="en-US" altLang="en-US"/>
          </a:p>
          <a:p>
            <a:r>
              <a:rPr lang="en-US" altLang="en-US"/>
              <a:t>If ACC=C3H (11000011), then the instruction results in ACC=87H (10000111) with the carry unaffected</a:t>
            </a:r>
            <a:endParaRPr lang="en-GB"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2" name="Rectangle 4">
            <a:extLst>
              <a:ext uri="{FF2B5EF4-FFF2-40B4-BE49-F238E27FC236}">
                <a16:creationId xmlns:a16="http://schemas.microsoft.com/office/drawing/2014/main" id="{B3B9D09B-0A60-4012-A780-7F9C0D83E293}"/>
              </a:ext>
            </a:extLst>
          </p:cNvPr>
          <p:cNvSpPr>
            <a:spLocks noGrp="1" noChangeArrowheads="1"/>
          </p:cNvSpPr>
          <p:nvPr>
            <p:ph type="title"/>
          </p:nvPr>
        </p:nvSpPr>
        <p:spPr/>
        <p:txBody>
          <a:bodyPr/>
          <a:lstStyle/>
          <a:p>
            <a:r>
              <a:rPr lang="en-US" altLang="en-US"/>
              <a:t>RLC	 A</a:t>
            </a:r>
            <a:endParaRPr lang="en-GB" altLang="en-US"/>
          </a:p>
        </p:txBody>
      </p:sp>
      <p:sp>
        <p:nvSpPr>
          <p:cNvPr id="503813" name="Rectangle 5">
            <a:extLst>
              <a:ext uri="{FF2B5EF4-FFF2-40B4-BE49-F238E27FC236}">
                <a16:creationId xmlns:a16="http://schemas.microsoft.com/office/drawing/2014/main" id="{51F0C044-DFC0-410A-9D7E-FC9CCC97851A}"/>
              </a:ext>
            </a:extLst>
          </p:cNvPr>
          <p:cNvSpPr>
            <a:spLocks noGrp="1" noChangeArrowheads="1"/>
          </p:cNvSpPr>
          <p:nvPr>
            <p:ph type="body" idx="1"/>
          </p:nvPr>
        </p:nvSpPr>
        <p:spPr/>
        <p:txBody>
          <a:bodyPr/>
          <a:lstStyle/>
          <a:p>
            <a:r>
              <a:rPr lang="en-US" altLang="en-US"/>
              <a:t>The instruction rotates the accumulator contents one bit to the left through the carry flag</a:t>
            </a:r>
          </a:p>
          <a:p>
            <a:endParaRPr lang="en-US" altLang="en-US"/>
          </a:p>
          <a:p>
            <a:r>
              <a:rPr lang="en-US" altLang="en-US"/>
              <a:t>Bit 7 of the accumulator will move into carry flag and the original value of the carry flag will move into the Bit 0 position</a:t>
            </a:r>
          </a:p>
          <a:p>
            <a:endParaRPr lang="en-US" altLang="en-US"/>
          </a:p>
          <a:p>
            <a:r>
              <a:rPr lang="en-US" altLang="en-US"/>
              <a:t>No other flags are affected</a:t>
            </a:r>
          </a:p>
          <a:p>
            <a:endParaRPr lang="en-US" altLang="en-US"/>
          </a:p>
          <a:p>
            <a:r>
              <a:rPr lang="en-US" altLang="en-US"/>
              <a:t>If ACC=C3H (11000011), and the carry flag is 1, the instruction results in ACC=87H (10000111) with the carry flag set</a:t>
            </a:r>
            <a:endParaRPr lang="en-GB"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B6CE0DD6-87D7-4531-B242-EA0D48E1B3D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RR  A</a:t>
            </a:r>
            <a:endParaRPr lang="en-GB" altLang="en-US"/>
          </a:p>
        </p:txBody>
      </p:sp>
      <p:sp>
        <p:nvSpPr>
          <p:cNvPr id="505859" name="Rectangle 3">
            <a:extLst>
              <a:ext uri="{FF2B5EF4-FFF2-40B4-BE49-F238E27FC236}">
                <a16:creationId xmlns:a16="http://schemas.microsoft.com/office/drawing/2014/main" id="{0C860DD1-15B9-479F-9D21-3EB236B19623}"/>
              </a:ext>
            </a:extLst>
          </p:cNvPr>
          <p:cNvSpPr>
            <a:spLocks noGrp="1" noChangeArrowheads="1"/>
          </p:cNvSpPr>
          <p:nvPr>
            <p:ph type="body" idx="1"/>
          </p:nvPr>
        </p:nvSpPr>
        <p:spPr/>
        <p:txBody>
          <a:bodyPr/>
          <a:lstStyle/>
          <a:p>
            <a:r>
              <a:rPr lang="en-US" altLang="en-US"/>
              <a:t>The 8 bits in the accumulator are rotated one bit to the right. Bit 0 is rotated into the bit 7 position.</a:t>
            </a:r>
          </a:p>
          <a:p>
            <a:endParaRPr lang="en-US" altLang="en-US"/>
          </a:p>
          <a:p>
            <a:r>
              <a:rPr lang="en-US" altLang="en-US"/>
              <a:t>No flags are affected</a:t>
            </a:r>
          </a:p>
          <a:p>
            <a:endParaRPr lang="en-US" altLang="en-US"/>
          </a:p>
          <a:p>
            <a:r>
              <a:rPr lang="en-US" altLang="en-US"/>
              <a:t>If ACC=C3H (11000011), then the instruction results in ACC=E1H (11100001) with the carry unaffected</a:t>
            </a:r>
            <a:endParaRPr lang="en-GB"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1DE7791-7045-4EEB-9344-30BD07D7532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RRC	 A</a:t>
            </a:r>
            <a:endParaRPr lang="en-GB" altLang="en-US"/>
          </a:p>
        </p:txBody>
      </p:sp>
      <p:sp>
        <p:nvSpPr>
          <p:cNvPr id="507907" name="Rectangle 3">
            <a:extLst>
              <a:ext uri="{FF2B5EF4-FFF2-40B4-BE49-F238E27FC236}">
                <a16:creationId xmlns:a16="http://schemas.microsoft.com/office/drawing/2014/main" id="{49B00095-DC5A-41A2-BDDD-1F59B538CA84}"/>
              </a:ext>
            </a:extLst>
          </p:cNvPr>
          <p:cNvSpPr>
            <a:spLocks noGrp="1" noChangeArrowheads="1"/>
          </p:cNvSpPr>
          <p:nvPr>
            <p:ph type="body" idx="1"/>
          </p:nvPr>
        </p:nvSpPr>
        <p:spPr/>
        <p:txBody>
          <a:bodyPr/>
          <a:lstStyle/>
          <a:p>
            <a:r>
              <a:rPr lang="en-US" altLang="en-US"/>
              <a:t>The instruction rotates the accumulator contents one bit to the right through the carry flag</a:t>
            </a:r>
          </a:p>
          <a:p>
            <a:endParaRPr lang="en-US" altLang="en-US"/>
          </a:p>
          <a:p>
            <a:r>
              <a:rPr lang="en-US" altLang="en-US"/>
              <a:t>The original value of carry flag will move into Bit 7 of the accumulator and Bit 0 rotated into carry flag</a:t>
            </a:r>
          </a:p>
          <a:p>
            <a:endParaRPr lang="en-US" altLang="en-US"/>
          </a:p>
          <a:p>
            <a:r>
              <a:rPr lang="en-US" altLang="en-US"/>
              <a:t>No other flags are affected</a:t>
            </a:r>
          </a:p>
          <a:p>
            <a:endParaRPr lang="en-US" altLang="en-US"/>
          </a:p>
          <a:p>
            <a:r>
              <a:rPr lang="en-US" altLang="en-US"/>
              <a:t>If ACC=C3H (11000011), and the carry flag is 0, the instruction results in ACC=61H (01100001) with the carry flag set</a:t>
            </a:r>
            <a:endParaRPr lang="en-GB"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C45DB6E1-D2D7-40F7-8215-C70AD2929CE6}"/>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SWAP A</a:t>
            </a:r>
            <a:endParaRPr lang="en-GB" altLang="en-US"/>
          </a:p>
        </p:txBody>
      </p:sp>
      <p:sp>
        <p:nvSpPr>
          <p:cNvPr id="509955" name="Rectangle 3">
            <a:extLst>
              <a:ext uri="{FF2B5EF4-FFF2-40B4-BE49-F238E27FC236}">
                <a16:creationId xmlns:a16="http://schemas.microsoft.com/office/drawing/2014/main" id="{BE2E26B0-B3E1-4C81-9E8D-3E7F10056950}"/>
              </a:ext>
            </a:extLst>
          </p:cNvPr>
          <p:cNvSpPr>
            <a:spLocks noGrp="1" noChangeArrowheads="1"/>
          </p:cNvSpPr>
          <p:nvPr>
            <p:ph type="body" idx="1"/>
          </p:nvPr>
        </p:nvSpPr>
        <p:spPr/>
        <p:txBody>
          <a:bodyPr/>
          <a:lstStyle/>
          <a:p>
            <a:r>
              <a:rPr lang="en-US" altLang="en-US"/>
              <a:t>This instruction interchanges the low order 4-bit nibbles </a:t>
            </a:r>
            <a:br>
              <a:rPr lang="en-US" altLang="en-US"/>
            </a:br>
            <a:r>
              <a:rPr lang="en-US" altLang="en-US"/>
              <a:t>(A3-0) with the high order 4-bit nibbles (A7-4) of the ACC</a:t>
            </a:r>
          </a:p>
          <a:p>
            <a:endParaRPr lang="en-US" altLang="en-US"/>
          </a:p>
          <a:p>
            <a:r>
              <a:rPr lang="en-US" altLang="en-US"/>
              <a:t>The operation can also be thought of as a 4-bit rotate instruction</a:t>
            </a:r>
          </a:p>
          <a:p>
            <a:endParaRPr lang="en-US" altLang="en-US"/>
          </a:p>
          <a:p>
            <a:r>
              <a:rPr lang="en-US" altLang="en-US"/>
              <a:t>No flags are affected</a:t>
            </a:r>
          </a:p>
          <a:p>
            <a:endParaRPr lang="en-US" altLang="en-US"/>
          </a:p>
          <a:p>
            <a:r>
              <a:rPr lang="en-US" altLang="en-US"/>
              <a:t>If ACC=C3H (11000011), then the instruction leaves ACC=3CH (00111100)</a:t>
            </a:r>
            <a:endParaRPr lang="en-GB"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B596F0CC-BCD3-40FB-B436-67228F9AA5CB}"/>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Data Transfer Instructions</a:t>
            </a:r>
            <a:endParaRPr lang="en-GB" altLang="en-US"/>
          </a:p>
        </p:txBody>
      </p:sp>
      <p:sp>
        <p:nvSpPr>
          <p:cNvPr id="512003" name="Rectangle 3">
            <a:extLst>
              <a:ext uri="{FF2B5EF4-FFF2-40B4-BE49-F238E27FC236}">
                <a16:creationId xmlns:a16="http://schemas.microsoft.com/office/drawing/2014/main" id="{0CC7BCA1-96FF-4599-9E7D-86AB0F0312BF}"/>
              </a:ext>
            </a:extLst>
          </p:cNvPr>
          <p:cNvSpPr>
            <a:spLocks noGrp="1" noChangeArrowheads="1"/>
          </p:cNvSpPr>
          <p:nvPr>
            <p:ph type="body" idx="1"/>
          </p:nvPr>
        </p:nvSpPr>
        <p:spPr/>
        <p:txBody>
          <a:bodyPr/>
          <a:lstStyle/>
          <a:p>
            <a:r>
              <a:rPr lang="en-US" altLang="en-US"/>
              <a:t>Data transfer instructions can be used to transfer data between an internal RAM location and SFR location without going through the accumulator</a:t>
            </a:r>
          </a:p>
          <a:p>
            <a:endParaRPr lang="en-US" altLang="en-US"/>
          </a:p>
          <a:p>
            <a:r>
              <a:rPr lang="en-US" altLang="en-US"/>
              <a:t>It is possible to transfer data between the internal and external RAM by using indirect addressing</a:t>
            </a:r>
          </a:p>
          <a:p>
            <a:endParaRPr lang="en-US" altLang="en-US"/>
          </a:p>
          <a:p>
            <a:r>
              <a:rPr lang="en-US" altLang="en-US"/>
              <a:t>The upper 128 bytes of data RAM are accessed only by indirect addressing and the SFRs are accessed only by direct addressing</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a:extLst>
              <a:ext uri="{FF2B5EF4-FFF2-40B4-BE49-F238E27FC236}">
                <a16:creationId xmlns:a16="http://schemas.microsoft.com/office/drawing/2014/main" id="{E41A1E00-42D0-4AAB-841A-50B4D67C4FAB}"/>
              </a:ext>
            </a:extLst>
          </p:cNvPr>
          <p:cNvSpPr>
            <a:spLocks noGrp="1" noChangeArrowheads="1"/>
          </p:cNvSpPr>
          <p:nvPr>
            <p:ph type="title"/>
          </p:nvPr>
        </p:nvSpPr>
        <p:spPr/>
        <p:txBody>
          <a:bodyPr/>
          <a:lstStyle/>
          <a:p>
            <a:r>
              <a:rPr lang="en-US" altLang="en-US"/>
              <a:t>Addressing Modes</a:t>
            </a:r>
            <a:endParaRPr lang="en-GB" altLang="en-US"/>
          </a:p>
        </p:txBody>
      </p:sp>
      <p:sp>
        <p:nvSpPr>
          <p:cNvPr id="317443" name="Rectangle 3">
            <a:extLst>
              <a:ext uri="{FF2B5EF4-FFF2-40B4-BE49-F238E27FC236}">
                <a16:creationId xmlns:a16="http://schemas.microsoft.com/office/drawing/2014/main" id="{9E1628F5-19AA-447F-A6A4-021C0EEDF2F3}"/>
              </a:ext>
            </a:extLst>
          </p:cNvPr>
          <p:cNvSpPr>
            <a:spLocks noGrp="1" noChangeArrowheads="1"/>
          </p:cNvSpPr>
          <p:nvPr>
            <p:ph type="body" idx="1"/>
          </p:nvPr>
        </p:nvSpPr>
        <p:spPr>
          <a:xfrm>
            <a:off x="227013" y="838200"/>
            <a:ext cx="8683625" cy="1476375"/>
          </a:xfrm>
        </p:spPr>
        <p:txBody>
          <a:bodyPr/>
          <a:lstStyle/>
          <a:p>
            <a:r>
              <a:rPr lang="en-US" altLang="en-US"/>
              <a:t>Eight modes of addressing are available with the C8051F020</a:t>
            </a:r>
          </a:p>
          <a:p>
            <a:r>
              <a:rPr lang="en-US" altLang="en-US"/>
              <a:t>The different addressing modes determine how the operand byte is selected</a:t>
            </a:r>
            <a:endParaRPr lang="en-GB" altLang="en-US"/>
          </a:p>
        </p:txBody>
      </p:sp>
      <p:graphicFrame>
        <p:nvGraphicFramePr>
          <p:cNvPr id="317478" name="Group 38">
            <a:extLst>
              <a:ext uri="{FF2B5EF4-FFF2-40B4-BE49-F238E27FC236}">
                <a16:creationId xmlns:a16="http://schemas.microsoft.com/office/drawing/2014/main" id="{6934ABC2-3C5E-4936-8C99-BA8B704FD3BE}"/>
              </a:ext>
            </a:extLst>
          </p:cNvPr>
          <p:cNvGraphicFramePr>
            <a:graphicFrameLocks noGrp="1"/>
          </p:cNvGraphicFramePr>
          <p:nvPr/>
        </p:nvGraphicFramePr>
        <p:xfrm>
          <a:off x="1622425" y="2749550"/>
          <a:ext cx="5141913" cy="3160716"/>
        </p:xfrm>
        <a:graphic>
          <a:graphicData uri="http://schemas.openxmlformats.org/drawingml/2006/table">
            <a:tbl>
              <a:tblPr/>
              <a:tblGrid>
                <a:gridCol w="2552700">
                  <a:extLst>
                    <a:ext uri="{9D8B030D-6E8A-4147-A177-3AD203B41FA5}">
                      <a16:colId xmlns:a16="http://schemas.microsoft.com/office/drawing/2014/main" val="3839125851"/>
                    </a:ext>
                  </a:extLst>
                </a:gridCol>
                <a:gridCol w="2589213">
                  <a:extLst>
                    <a:ext uri="{9D8B030D-6E8A-4147-A177-3AD203B41FA5}">
                      <a16:colId xmlns:a16="http://schemas.microsoft.com/office/drawing/2014/main" val="3018084209"/>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Addressing Modes</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9D5F3"/>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Instruction</a:t>
                      </a:r>
                      <a:endParaRPr kumimoji="0" lang="en-US" altLang="en-US" sz="16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89D5F3"/>
                    </a:solidFill>
                  </a:tcPr>
                </a:tc>
                <a:extLst>
                  <a:ext uri="{0D108BD9-81ED-4DB2-BD59-A6C34878D82A}">
                    <a16:rowId xmlns:a16="http://schemas.microsoft.com/office/drawing/2014/main" val="148589785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A, B</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7872113"/>
                  </a:ext>
                </a:extLst>
              </a:tr>
              <a:tr h="3524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Direct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30H,A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6706803"/>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Indirect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    A,@R0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5902729"/>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Immediate Constant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ADD    A,#80H</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272878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Relative*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AHEAD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68125565"/>
                  </a:ext>
                </a:extLst>
              </a:tr>
              <a:tr h="3524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BACK</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3659677"/>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FAR_AHEAD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011220"/>
                  </a:ext>
                </a:extLst>
              </a:tr>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Indexed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MOVC   A,@A+PC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6488645"/>
                  </a:ext>
                </a:extLst>
              </a:tr>
            </a:tbl>
          </a:graphicData>
        </a:graphic>
      </p:graphicFrame>
      <p:sp>
        <p:nvSpPr>
          <p:cNvPr id="317476" name="Rectangle 36">
            <a:extLst>
              <a:ext uri="{FF2B5EF4-FFF2-40B4-BE49-F238E27FC236}">
                <a16:creationId xmlns:a16="http://schemas.microsoft.com/office/drawing/2014/main" id="{4802D810-3AD3-49FB-8A69-CC775880FC1E}"/>
              </a:ext>
            </a:extLst>
          </p:cNvPr>
          <p:cNvSpPr>
            <a:spLocks noChangeArrowheads="1"/>
          </p:cNvSpPr>
          <p:nvPr/>
        </p:nvSpPr>
        <p:spPr bwMode="auto">
          <a:xfrm>
            <a:off x="1944688" y="6088063"/>
            <a:ext cx="31480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en-US" sz="1200"/>
              <a:t> * Related to program branching instructions</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1CB2A934-56B3-452A-9C8B-D7A89A78E089}"/>
                  </a:ext>
                </a:extLst>
              </p14:cNvPr>
              <p14:cNvContentPartPr/>
              <p14:nvPr/>
            </p14:nvContentPartPr>
            <p14:xfrm>
              <a:off x="243297" y="851068"/>
              <a:ext cx="611280" cy="464040"/>
            </p14:xfrm>
          </p:contentPart>
        </mc:Choice>
        <mc:Fallback>
          <p:pic>
            <p:nvPicPr>
              <p:cNvPr id="2" name="Ink 1">
                <a:extLst>
                  <a:ext uri="{FF2B5EF4-FFF2-40B4-BE49-F238E27FC236}">
                    <a16:creationId xmlns:a16="http://schemas.microsoft.com/office/drawing/2014/main" id="{1CB2A934-56B3-452A-9C8B-D7A89A78E089}"/>
                  </a:ext>
                </a:extLst>
              </p:cNvPr>
              <p:cNvPicPr/>
              <p:nvPr/>
            </p:nvPicPr>
            <p:blipFill>
              <a:blip r:embed="rId4"/>
              <a:stretch>
                <a:fillRect/>
              </a:stretch>
            </p:blipFill>
            <p:spPr>
              <a:xfrm>
                <a:off x="225297" y="833428"/>
                <a:ext cx="64692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1" name="Ink 40">
                <a:extLst>
                  <a:ext uri="{FF2B5EF4-FFF2-40B4-BE49-F238E27FC236}">
                    <a16:creationId xmlns:a16="http://schemas.microsoft.com/office/drawing/2014/main" id="{65C39FDD-A6B3-4648-BDC9-B05B838B78C6}"/>
                  </a:ext>
                </a:extLst>
              </p14:cNvPr>
              <p14:cNvContentPartPr/>
              <p14:nvPr/>
            </p14:nvContentPartPr>
            <p14:xfrm>
              <a:off x="7589097" y="3420028"/>
              <a:ext cx="384120" cy="92520"/>
            </p14:xfrm>
          </p:contentPart>
        </mc:Choice>
        <mc:Fallback>
          <p:pic>
            <p:nvPicPr>
              <p:cNvPr id="41" name="Ink 40">
                <a:extLst>
                  <a:ext uri="{FF2B5EF4-FFF2-40B4-BE49-F238E27FC236}">
                    <a16:creationId xmlns:a16="http://schemas.microsoft.com/office/drawing/2014/main" id="{65C39FDD-A6B3-4648-BDC9-B05B838B78C6}"/>
                  </a:ext>
                </a:extLst>
              </p:cNvPr>
              <p:cNvPicPr/>
              <p:nvPr/>
            </p:nvPicPr>
            <p:blipFill>
              <a:blip r:embed="rId6"/>
              <a:stretch>
                <a:fillRect/>
              </a:stretch>
            </p:blipFill>
            <p:spPr>
              <a:xfrm>
                <a:off x="7571457" y="3402028"/>
                <a:ext cx="41976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17446" name="Ink 317445">
                <a:extLst>
                  <a:ext uri="{FF2B5EF4-FFF2-40B4-BE49-F238E27FC236}">
                    <a16:creationId xmlns:a16="http://schemas.microsoft.com/office/drawing/2014/main" id="{799BD826-ADA8-43EF-AA92-4FE8D2655DE7}"/>
                  </a:ext>
                </a:extLst>
              </p14:cNvPr>
              <p14:cNvContentPartPr/>
              <p14:nvPr/>
            </p14:nvContentPartPr>
            <p14:xfrm>
              <a:off x="7749297" y="2620108"/>
              <a:ext cx="314280" cy="237240"/>
            </p14:xfrm>
          </p:contentPart>
        </mc:Choice>
        <mc:Fallback>
          <p:pic>
            <p:nvPicPr>
              <p:cNvPr id="317446" name="Ink 317445">
                <a:extLst>
                  <a:ext uri="{FF2B5EF4-FFF2-40B4-BE49-F238E27FC236}">
                    <a16:creationId xmlns:a16="http://schemas.microsoft.com/office/drawing/2014/main" id="{799BD826-ADA8-43EF-AA92-4FE8D2655DE7}"/>
                  </a:ext>
                </a:extLst>
              </p:cNvPr>
              <p:cNvPicPr/>
              <p:nvPr/>
            </p:nvPicPr>
            <p:blipFill>
              <a:blip r:embed="rId8"/>
              <a:stretch>
                <a:fillRect/>
              </a:stretch>
            </p:blipFill>
            <p:spPr>
              <a:xfrm>
                <a:off x="7731297" y="2602468"/>
                <a:ext cx="3499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317451" name="Ink 317450">
                <a:extLst>
                  <a:ext uri="{FF2B5EF4-FFF2-40B4-BE49-F238E27FC236}">
                    <a16:creationId xmlns:a16="http://schemas.microsoft.com/office/drawing/2014/main" id="{D153F917-9BFC-46ED-9A78-9F6847F2FF6E}"/>
                  </a:ext>
                </a:extLst>
              </p14:cNvPr>
              <p14:cNvContentPartPr/>
              <p14:nvPr/>
            </p14:nvContentPartPr>
            <p14:xfrm>
              <a:off x="1240857" y="3133108"/>
              <a:ext cx="368640" cy="2741040"/>
            </p14:xfrm>
          </p:contentPart>
        </mc:Choice>
        <mc:Fallback>
          <p:pic>
            <p:nvPicPr>
              <p:cNvPr id="317451" name="Ink 317450">
                <a:extLst>
                  <a:ext uri="{FF2B5EF4-FFF2-40B4-BE49-F238E27FC236}">
                    <a16:creationId xmlns:a16="http://schemas.microsoft.com/office/drawing/2014/main" id="{D153F917-9BFC-46ED-9A78-9F6847F2FF6E}"/>
                  </a:ext>
                </a:extLst>
              </p:cNvPr>
              <p:cNvPicPr/>
              <p:nvPr/>
            </p:nvPicPr>
            <p:blipFill>
              <a:blip r:embed="rId10"/>
              <a:stretch>
                <a:fillRect/>
              </a:stretch>
            </p:blipFill>
            <p:spPr>
              <a:xfrm>
                <a:off x="1223217" y="3115468"/>
                <a:ext cx="404280" cy="2776680"/>
              </a:xfrm>
              <a:prstGeom prst="rect">
                <a:avLst/>
              </a:prstGeom>
            </p:spPr>
          </p:pic>
        </mc:Fallback>
      </mc:AlternateContent>
      <p:grpSp>
        <p:nvGrpSpPr>
          <p:cNvPr id="317463" name="Group 317462">
            <a:extLst>
              <a:ext uri="{FF2B5EF4-FFF2-40B4-BE49-F238E27FC236}">
                <a16:creationId xmlns:a16="http://schemas.microsoft.com/office/drawing/2014/main" id="{3649F7C5-FC7A-4489-98A4-DE87D0A2A270}"/>
              </a:ext>
            </a:extLst>
          </p:cNvPr>
          <p:cNvGrpSpPr/>
          <p:nvPr/>
        </p:nvGrpSpPr>
        <p:grpSpPr>
          <a:xfrm>
            <a:off x="6194457" y="849628"/>
            <a:ext cx="3536640" cy="3923640"/>
            <a:chOff x="6194457" y="849628"/>
            <a:chExt cx="3536640" cy="3923640"/>
          </a:xfrm>
        </p:grpSpPr>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AADC15B5-8803-4CC9-BB68-D889AEB068EF}"/>
                    </a:ext>
                  </a:extLst>
                </p14:cNvPr>
                <p14:cNvContentPartPr/>
                <p14:nvPr/>
              </p14:nvContentPartPr>
              <p14:xfrm>
                <a:off x="7573617" y="1077508"/>
                <a:ext cx="254880" cy="284040"/>
              </p14:xfrm>
            </p:contentPart>
          </mc:Choice>
          <mc:Fallback>
            <p:pic>
              <p:nvPicPr>
                <p:cNvPr id="5" name="Ink 4">
                  <a:extLst>
                    <a:ext uri="{FF2B5EF4-FFF2-40B4-BE49-F238E27FC236}">
                      <a16:creationId xmlns:a16="http://schemas.microsoft.com/office/drawing/2014/main" id="{AADC15B5-8803-4CC9-BB68-D889AEB068EF}"/>
                    </a:ext>
                  </a:extLst>
                </p:cNvPr>
                <p:cNvPicPr/>
                <p:nvPr/>
              </p:nvPicPr>
              <p:blipFill>
                <a:blip r:embed="rId12"/>
                <a:stretch>
                  <a:fillRect/>
                </a:stretch>
              </p:blipFill>
              <p:spPr>
                <a:xfrm>
                  <a:off x="7555617" y="1059508"/>
                  <a:ext cx="29052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69678109-604A-4585-8B35-133F0B96890B}"/>
                    </a:ext>
                  </a:extLst>
                </p14:cNvPr>
                <p14:cNvContentPartPr/>
                <p14:nvPr/>
              </p14:nvContentPartPr>
              <p14:xfrm>
                <a:off x="7586937" y="1092628"/>
                <a:ext cx="136800" cy="348120"/>
              </p14:xfrm>
            </p:contentPart>
          </mc:Choice>
          <mc:Fallback>
            <p:pic>
              <p:nvPicPr>
                <p:cNvPr id="6" name="Ink 5">
                  <a:extLst>
                    <a:ext uri="{FF2B5EF4-FFF2-40B4-BE49-F238E27FC236}">
                      <a16:creationId xmlns:a16="http://schemas.microsoft.com/office/drawing/2014/main" id="{69678109-604A-4585-8B35-133F0B96890B}"/>
                    </a:ext>
                  </a:extLst>
                </p:cNvPr>
                <p:cNvPicPr/>
                <p:nvPr/>
              </p:nvPicPr>
              <p:blipFill>
                <a:blip r:embed="rId14"/>
                <a:stretch>
                  <a:fillRect/>
                </a:stretch>
              </p:blipFill>
              <p:spPr>
                <a:xfrm>
                  <a:off x="7568937" y="1074988"/>
                  <a:ext cx="17244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392D9A75-2ABE-4993-AD5D-1735E41093BB}"/>
                    </a:ext>
                  </a:extLst>
                </p14:cNvPr>
                <p14:cNvContentPartPr/>
                <p14:nvPr/>
              </p14:nvContentPartPr>
              <p14:xfrm>
                <a:off x="7904457" y="1150948"/>
                <a:ext cx="149400" cy="142920"/>
              </p14:xfrm>
            </p:contentPart>
          </mc:Choice>
          <mc:Fallback>
            <p:pic>
              <p:nvPicPr>
                <p:cNvPr id="7" name="Ink 6">
                  <a:extLst>
                    <a:ext uri="{FF2B5EF4-FFF2-40B4-BE49-F238E27FC236}">
                      <a16:creationId xmlns:a16="http://schemas.microsoft.com/office/drawing/2014/main" id="{392D9A75-2ABE-4993-AD5D-1735E41093BB}"/>
                    </a:ext>
                  </a:extLst>
                </p:cNvPr>
                <p:cNvPicPr/>
                <p:nvPr/>
              </p:nvPicPr>
              <p:blipFill>
                <a:blip r:embed="rId16"/>
                <a:stretch>
                  <a:fillRect/>
                </a:stretch>
              </p:blipFill>
              <p:spPr>
                <a:xfrm>
                  <a:off x="7886457" y="1132948"/>
                  <a:ext cx="18504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 name="Ink 7">
                  <a:extLst>
                    <a:ext uri="{FF2B5EF4-FFF2-40B4-BE49-F238E27FC236}">
                      <a16:creationId xmlns:a16="http://schemas.microsoft.com/office/drawing/2014/main" id="{BAD8CD38-55F9-4CD1-B1FD-114148F16635}"/>
                    </a:ext>
                  </a:extLst>
                </p14:cNvPr>
                <p14:cNvContentPartPr/>
                <p14:nvPr/>
              </p14:nvContentPartPr>
              <p14:xfrm>
                <a:off x="8137017" y="1062748"/>
                <a:ext cx="412920" cy="182160"/>
              </p14:xfrm>
            </p:contentPart>
          </mc:Choice>
          <mc:Fallback>
            <p:pic>
              <p:nvPicPr>
                <p:cNvPr id="8" name="Ink 7">
                  <a:extLst>
                    <a:ext uri="{FF2B5EF4-FFF2-40B4-BE49-F238E27FC236}">
                      <a16:creationId xmlns:a16="http://schemas.microsoft.com/office/drawing/2014/main" id="{BAD8CD38-55F9-4CD1-B1FD-114148F16635}"/>
                    </a:ext>
                  </a:extLst>
                </p:cNvPr>
                <p:cNvPicPr/>
                <p:nvPr/>
              </p:nvPicPr>
              <p:blipFill>
                <a:blip r:embed="rId18"/>
                <a:stretch>
                  <a:fillRect/>
                </a:stretch>
              </p:blipFill>
              <p:spPr>
                <a:xfrm>
                  <a:off x="8119377" y="1044748"/>
                  <a:ext cx="44856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8AE1E5E3-5868-4ABD-9B13-428253E93B5D}"/>
                    </a:ext>
                  </a:extLst>
                </p14:cNvPr>
                <p14:cNvContentPartPr/>
                <p14:nvPr/>
              </p14:nvContentPartPr>
              <p14:xfrm>
                <a:off x="7071417" y="1321228"/>
                <a:ext cx="392760" cy="246600"/>
              </p14:xfrm>
            </p:contentPart>
          </mc:Choice>
          <mc:Fallback>
            <p:pic>
              <p:nvPicPr>
                <p:cNvPr id="11" name="Ink 10">
                  <a:extLst>
                    <a:ext uri="{FF2B5EF4-FFF2-40B4-BE49-F238E27FC236}">
                      <a16:creationId xmlns:a16="http://schemas.microsoft.com/office/drawing/2014/main" id="{8AE1E5E3-5868-4ABD-9B13-428253E93B5D}"/>
                    </a:ext>
                  </a:extLst>
                </p:cNvPr>
                <p:cNvPicPr/>
                <p:nvPr/>
              </p:nvPicPr>
              <p:blipFill>
                <a:blip r:embed="rId20"/>
                <a:stretch>
                  <a:fillRect/>
                </a:stretch>
              </p:blipFill>
              <p:spPr>
                <a:xfrm>
                  <a:off x="7053777" y="1303228"/>
                  <a:ext cx="42840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112C204A-58EB-4E92-9A75-9A0872D06B22}"/>
                    </a:ext>
                  </a:extLst>
                </p14:cNvPr>
                <p14:cNvContentPartPr/>
                <p14:nvPr/>
              </p14:nvContentPartPr>
              <p14:xfrm>
                <a:off x="8613657" y="914428"/>
                <a:ext cx="436680" cy="217440"/>
              </p14:xfrm>
            </p:contentPart>
          </mc:Choice>
          <mc:Fallback>
            <p:pic>
              <p:nvPicPr>
                <p:cNvPr id="12" name="Ink 11">
                  <a:extLst>
                    <a:ext uri="{FF2B5EF4-FFF2-40B4-BE49-F238E27FC236}">
                      <a16:creationId xmlns:a16="http://schemas.microsoft.com/office/drawing/2014/main" id="{112C204A-58EB-4E92-9A75-9A0872D06B22}"/>
                    </a:ext>
                  </a:extLst>
                </p:cNvPr>
                <p:cNvPicPr/>
                <p:nvPr/>
              </p:nvPicPr>
              <p:blipFill>
                <a:blip r:embed="rId22"/>
                <a:stretch>
                  <a:fillRect/>
                </a:stretch>
              </p:blipFill>
              <p:spPr>
                <a:xfrm>
                  <a:off x="8595657" y="896788"/>
                  <a:ext cx="47232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 name="Ink 2">
                  <a:extLst>
                    <a:ext uri="{FF2B5EF4-FFF2-40B4-BE49-F238E27FC236}">
                      <a16:creationId xmlns:a16="http://schemas.microsoft.com/office/drawing/2014/main" id="{18FFB6A4-0D35-42DC-9F1F-03ED7CE6ABDD}"/>
                    </a:ext>
                  </a:extLst>
                </p14:cNvPr>
                <p14:cNvContentPartPr/>
                <p14:nvPr/>
              </p14:nvContentPartPr>
              <p14:xfrm>
                <a:off x="6834537" y="2344348"/>
                <a:ext cx="47520" cy="185400"/>
              </p14:xfrm>
            </p:contentPart>
          </mc:Choice>
          <mc:Fallback>
            <p:pic>
              <p:nvPicPr>
                <p:cNvPr id="3" name="Ink 2">
                  <a:extLst>
                    <a:ext uri="{FF2B5EF4-FFF2-40B4-BE49-F238E27FC236}">
                      <a16:creationId xmlns:a16="http://schemas.microsoft.com/office/drawing/2014/main" id="{18FFB6A4-0D35-42DC-9F1F-03ED7CE6ABDD}"/>
                    </a:ext>
                  </a:extLst>
                </p:cNvPr>
                <p:cNvPicPr/>
                <p:nvPr/>
              </p:nvPicPr>
              <p:blipFill>
                <a:blip r:embed="rId24"/>
                <a:stretch>
                  <a:fillRect/>
                </a:stretch>
              </p:blipFill>
              <p:spPr>
                <a:xfrm>
                  <a:off x="6816537" y="2326708"/>
                  <a:ext cx="831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4" name="Ink 3">
                  <a:extLst>
                    <a:ext uri="{FF2B5EF4-FFF2-40B4-BE49-F238E27FC236}">
                      <a16:creationId xmlns:a16="http://schemas.microsoft.com/office/drawing/2014/main" id="{84B860F0-9566-424E-8E9D-B020AAC71157}"/>
                    </a:ext>
                  </a:extLst>
                </p14:cNvPr>
                <p14:cNvContentPartPr/>
                <p14:nvPr/>
              </p14:nvContentPartPr>
              <p14:xfrm>
                <a:off x="6953337" y="2167228"/>
                <a:ext cx="144000" cy="488880"/>
              </p14:xfrm>
            </p:contentPart>
          </mc:Choice>
          <mc:Fallback>
            <p:pic>
              <p:nvPicPr>
                <p:cNvPr id="4" name="Ink 3">
                  <a:extLst>
                    <a:ext uri="{FF2B5EF4-FFF2-40B4-BE49-F238E27FC236}">
                      <a16:creationId xmlns:a16="http://schemas.microsoft.com/office/drawing/2014/main" id="{84B860F0-9566-424E-8E9D-B020AAC71157}"/>
                    </a:ext>
                  </a:extLst>
                </p:cNvPr>
                <p:cNvPicPr/>
                <p:nvPr/>
              </p:nvPicPr>
              <p:blipFill>
                <a:blip r:embed="rId26"/>
                <a:stretch>
                  <a:fillRect/>
                </a:stretch>
              </p:blipFill>
              <p:spPr>
                <a:xfrm>
                  <a:off x="6935697" y="2149228"/>
                  <a:ext cx="17964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C4CC3A86-83E1-400A-9317-80AD73F26194}"/>
                    </a:ext>
                  </a:extLst>
                </p14:cNvPr>
                <p14:cNvContentPartPr/>
                <p14:nvPr/>
              </p14:nvContentPartPr>
              <p14:xfrm>
                <a:off x="7040457" y="3238228"/>
                <a:ext cx="199080" cy="182880"/>
              </p14:xfrm>
            </p:contentPart>
          </mc:Choice>
          <mc:Fallback>
            <p:pic>
              <p:nvPicPr>
                <p:cNvPr id="20" name="Ink 19">
                  <a:extLst>
                    <a:ext uri="{FF2B5EF4-FFF2-40B4-BE49-F238E27FC236}">
                      <a16:creationId xmlns:a16="http://schemas.microsoft.com/office/drawing/2014/main" id="{C4CC3A86-83E1-400A-9317-80AD73F26194}"/>
                    </a:ext>
                  </a:extLst>
                </p:cNvPr>
                <p:cNvPicPr/>
                <p:nvPr/>
              </p:nvPicPr>
              <p:blipFill>
                <a:blip r:embed="rId28"/>
                <a:stretch>
                  <a:fillRect/>
                </a:stretch>
              </p:blipFill>
              <p:spPr>
                <a:xfrm>
                  <a:off x="7022457" y="3220588"/>
                  <a:ext cx="2347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D39DFCFF-17D5-43CC-B28A-BC911F783E2A}"/>
                    </a:ext>
                  </a:extLst>
                </p14:cNvPr>
                <p14:cNvContentPartPr/>
                <p14:nvPr/>
              </p14:nvContentPartPr>
              <p14:xfrm>
                <a:off x="7157817" y="3079108"/>
                <a:ext cx="194040" cy="447480"/>
              </p14:xfrm>
            </p:contentPart>
          </mc:Choice>
          <mc:Fallback>
            <p:pic>
              <p:nvPicPr>
                <p:cNvPr id="21" name="Ink 20">
                  <a:extLst>
                    <a:ext uri="{FF2B5EF4-FFF2-40B4-BE49-F238E27FC236}">
                      <a16:creationId xmlns:a16="http://schemas.microsoft.com/office/drawing/2014/main" id="{D39DFCFF-17D5-43CC-B28A-BC911F783E2A}"/>
                    </a:ext>
                  </a:extLst>
                </p:cNvPr>
                <p:cNvPicPr/>
                <p:nvPr/>
              </p:nvPicPr>
              <p:blipFill>
                <a:blip r:embed="rId30"/>
                <a:stretch>
                  <a:fillRect/>
                </a:stretch>
              </p:blipFill>
              <p:spPr>
                <a:xfrm>
                  <a:off x="7139817" y="3061108"/>
                  <a:ext cx="229680" cy="483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4" name="Ink 13">
                  <a:extLst>
                    <a:ext uri="{FF2B5EF4-FFF2-40B4-BE49-F238E27FC236}">
                      <a16:creationId xmlns:a16="http://schemas.microsoft.com/office/drawing/2014/main" id="{4A99BDEE-6CD3-4693-9E71-D40E6FA5FE7A}"/>
                    </a:ext>
                  </a:extLst>
                </p14:cNvPr>
                <p14:cNvContentPartPr/>
                <p14:nvPr/>
              </p14:nvContentPartPr>
              <p14:xfrm>
                <a:off x="7280217" y="2171908"/>
                <a:ext cx="217080" cy="242640"/>
              </p14:xfrm>
            </p:contentPart>
          </mc:Choice>
          <mc:Fallback>
            <p:pic>
              <p:nvPicPr>
                <p:cNvPr id="14" name="Ink 13">
                  <a:extLst>
                    <a:ext uri="{FF2B5EF4-FFF2-40B4-BE49-F238E27FC236}">
                      <a16:creationId xmlns:a16="http://schemas.microsoft.com/office/drawing/2014/main" id="{4A99BDEE-6CD3-4693-9E71-D40E6FA5FE7A}"/>
                    </a:ext>
                  </a:extLst>
                </p:cNvPr>
                <p:cNvPicPr/>
                <p:nvPr/>
              </p:nvPicPr>
              <p:blipFill>
                <a:blip r:embed="rId32"/>
                <a:stretch>
                  <a:fillRect/>
                </a:stretch>
              </p:blipFill>
              <p:spPr>
                <a:xfrm>
                  <a:off x="7262577" y="2153908"/>
                  <a:ext cx="25272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5" name="Ink 14">
                  <a:extLst>
                    <a:ext uri="{FF2B5EF4-FFF2-40B4-BE49-F238E27FC236}">
                      <a16:creationId xmlns:a16="http://schemas.microsoft.com/office/drawing/2014/main" id="{BF44605D-12F9-420F-B249-A140F0890FE6}"/>
                    </a:ext>
                  </a:extLst>
                </p14:cNvPr>
                <p14:cNvContentPartPr/>
                <p14:nvPr/>
              </p14:nvContentPartPr>
              <p14:xfrm>
                <a:off x="7329897" y="2086948"/>
                <a:ext cx="182160" cy="51120"/>
              </p14:xfrm>
            </p:contentPart>
          </mc:Choice>
          <mc:Fallback>
            <p:pic>
              <p:nvPicPr>
                <p:cNvPr id="15" name="Ink 14">
                  <a:extLst>
                    <a:ext uri="{FF2B5EF4-FFF2-40B4-BE49-F238E27FC236}">
                      <a16:creationId xmlns:a16="http://schemas.microsoft.com/office/drawing/2014/main" id="{BF44605D-12F9-420F-B249-A140F0890FE6}"/>
                    </a:ext>
                  </a:extLst>
                </p:cNvPr>
                <p:cNvPicPr/>
                <p:nvPr/>
              </p:nvPicPr>
              <p:blipFill>
                <a:blip r:embed="rId34"/>
                <a:stretch>
                  <a:fillRect/>
                </a:stretch>
              </p:blipFill>
              <p:spPr>
                <a:xfrm>
                  <a:off x="7312257" y="2069308"/>
                  <a:ext cx="2178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6" name="Ink 15">
                  <a:extLst>
                    <a:ext uri="{FF2B5EF4-FFF2-40B4-BE49-F238E27FC236}">
                      <a16:creationId xmlns:a16="http://schemas.microsoft.com/office/drawing/2014/main" id="{83D7F4CD-F06F-475B-9961-EBAEC271AFC7}"/>
                    </a:ext>
                  </a:extLst>
                </p14:cNvPr>
                <p14:cNvContentPartPr/>
                <p14:nvPr/>
              </p14:nvContentPartPr>
              <p14:xfrm>
                <a:off x="7692057" y="2151748"/>
                <a:ext cx="172080" cy="106920"/>
              </p14:xfrm>
            </p:contentPart>
          </mc:Choice>
          <mc:Fallback>
            <p:pic>
              <p:nvPicPr>
                <p:cNvPr id="16" name="Ink 15">
                  <a:extLst>
                    <a:ext uri="{FF2B5EF4-FFF2-40B4-BE49-F238E27FC236}">
                      <a16:creationId xmlns:a16="http://schemas.microsoft.com/office/drawing/2014/main" id="{83D7F4CD-F06F-475B-9961-EBAEC271AFC7}"/>
                    </a:ext>
                  </a:extLst>
                </p:cNvPr>
                <p:cNvPicPr/>
                <p:nvPr/>
              </p:nvPicPr>
              <p:blipFill>
                <a:blip r:embed="rId36"/>
                <a:stretch>
                  <a:fillRect/>
                </a:stretch>
              </p:blipFill>
              <p:spPr>
                <a:xfrm>
                  <a:off x="7674417" y="2133748"/>
                  <a:ext cx="2077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7" name="Ink 16">
                  <a:extLst>
                    <a:ext uri="{FF2B5EF4-FFF2-40B4-BE49-F238E27FC236}">
                      <a16:creationId xmlns:a16="http://schemas.microsoft.com/office/drawing/2014/main" id="{019142E4-7D23-4D69-A3CE-6F1AAE1D9552}"/>
                    </a:ext>
                  </a:extLst>
                </p14:cNvPr>
                <p14:cNvContentPartPr/>
                <p14:nvPr/>
              </p14:nvContentPartPr>
              <p14:xfrm>
                <a:off x="7739937" y="2079388"/>
                <a:ext cx="62280" cy="229680"/>
              </p14:xfrm>
            </p:contentPart>
          </mc:Choice>
          <mc:Fallback>
            <p:pic>
              <p:nvPicPr>
                <p:cNvPr id="17" name="Ink 16">
                  <a:extLst>
                    <a:ext uri="{FF2B5EF4-FFF2-40B4-BE49-F238E27FC236}">
                      <a16:creationId xmlns:a16="http://schemas.microsoft.com/office/drawing/2014/main" id="{019142E4-7D23-4D69-A3CE-6F1AAE1D9552}"/>
                    </a:ext>
                  </a:extLst>
                </p:cNvPr>
                <p:cNvPicPr/>
                <p:nvPr/>
              </p:nvPicPr>
              <p:blipFill>
                <a:blip r:embed="rId38"/>
                <a:stretch>
                  <a:fillRect/>
                </a:stretch>
              </p:blipFill>
              <p:spPr>
                <a:xfrm>
                  <a:off x="7722297" y="2061388"/>
                  <a:ext cx="9792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8" name="Ink 17">
                  <a:extLst>
                    <a:ext uri="{FF2B5EF4-FFF2-40B4-BE49-F238E27FC236}">
                      <a16:creationId xmlns:a16="http://schemas.microsoft.com/office/drawing/2014/main" id="{11E3D357-C831-47A1-BA33-71D3331A4ED5}"/>
                    </a:ext>
                  </a:extLst>
                </p14:cNvPr>
                <p14:cNvContentPartPr/>
                <p14:nvPr/>
              </p14:nvContentPartPr>
              <p14:xfrm>
                <a:off x="7980777" y="1965628"/>
                <a:ext cx="291960" cy="308160"/>
              </p14:xfrm>
            </p:contentPart>
          </mc:Choice>
          <mc:Fallback>
            <p:pic>
              <p:nvPicPr>
                <p:cNvPr id="18" name="Ink 17">
                  <a:extLst>
                    <a:ext uri="{FF2B5EF4-FFF2-40B4-BE49-F238E27FC236}">
                      <a16:creationId xmlns:a16="http://schemas.microsoft.com/office/drawing/2014/main" id="{11E3D357-C831-47A1-BA33-71D3331A4ED5}"/>
                    </a:ext>
                  </a:extLst>
                </p:cNvPr>
                <p:cNvPicPr/>
                <p:nvPr/>
              </p:nvPicPr>
              <p:blipFill>
                <a:blip r:embed="rId40"/>
                <a:stretch>
                  <a:fillRect/>
                </a:stretch>
              </p:blipFill>
              <p:spPr>
                <a:xfrm>
                  <a:off x="7963137" y="1947988"/>
                  <a:ext cx="32760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9" name="Ink 18">
                  <a:extLst>
                    <a:ext uri="{FF2B5EF4-FFF2-40B4-BE49-F238E27FC236}">
                      <a16:creationId xmlns:a16="http://schemas.microsoft.com/office/drawing/2014/main" id="{29A20016-3FA6-4AAE-8745-7908BF200844}"/>
                    </a:ext>
                  </a:extLst>
                </p14:cNvPr>
                <p14:cNvContentPartPr/>
                <p14:nvPr/>
              </p14:nvContentPartPr>
              <p14:xfrm>
                <a:off x="7994817" y="1809028"/>
                <a:ext cx="342000" cy="156240"/>
              </p14:xfrm>
            </p:contentPart>
          </mc:Choice>
          <mc:Fallback>
            <p:pic>
              <p:nvPicPr>
                <p:cNvPr id="19" name="Ink 18">
                  <a:extLst>
                    <a:ext uri="{FF2B5EF4-FFF2-40B4-BE49-F238E27FC236}">
                      <a16:creationId xmlns:a16="http://schemas.microsoft.com/office/drawing/2014/main" id="{29A20016-3FA6-4AAE-8745-7908BF200844}"/>
                    </a:ext>
                  </a:extLst>
                </p:cNvPr>
                <p:cNvPicPr/>
                <p:nvPr/>
              </p:nvPicPr>
              <p:blipFill>
                <a:blip r:embed="rId42"/>
                <a:stretch>
                  <a:fillRect/>
                </a:stretch>
              </p:blipFill>
              <p:spPr>
                <a:xfrm>
                  <a:off x="7977177" y="1791388"/>
                  <a:ext cx="3776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4" name="Ink 23">
                  <a:extLst>
                    <a:ext uri="{FF2B5EF4-FFF2-40B4-BE49-F238E27FC236}">
                      <a16:creationId xmlns:a16="http://schemas.microsoft.com/office/drawing/2014/main" id="{DD3A582B-F017-4AE5-A86B-FFCE0F451B46}"/>
                    </a:ext>
                  </a:extLst>
                </p14:cNvPr>
                <p14:cNvContentPartPr/>
                <p14:nvPr/>
              </p14:nvContentPartPr>
              <p14:xfrm>
                <a:off x="8433297" y="2013868"/>
                <a:ext cx="457200" cy="379080"/>
              </p14:xfrm>
            </p:contentPart>
          </mc:Choice>
          <mc:Fallback>
            <p:pic>
              <p:nvPicPr>
                <p:cNvPr id="24" name="Ink 23">
                  <a:extLst>
                    <a:ext uri="{FF2B5EF4-FFF2-40B4-BE49-F238E27FC236}">
                      <a16:creationId xmlns:a16="http://schemas.microsoft.com/office/drawing/2014/main" id="{DD3A582B-F017-4AE5-A86B-FFCE0F451B46}"/>
                    </a:ext>
                  </a:extLst>
                </p:cNvPr>
                <p:cNvPicPr/>
                <p:nvPr/>
              </p:nvPicPr>
              <p:blipFill>
                <a:blip r:embed="rId44"/>
                <a:stretch>
                  <a:fillRect/>
                </a:stretch>
              </p:blipFill>
              <p:spPr>
                <a:xfrm>
                  <a:off x="8415297" y="1996228"/>
                  <a:ext cx="492840" cy="4147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2E1BF169-6811-4901-A4EF-2662CBD8B371}"/>
                    </a:ext>
                  </a:extLst>
                </p14:cNvPr>
                <p14:cNvContentPartPr/>
                <p14:nvPr/>
              </p14:nvContentPartPr>
              <p14:xfrm>
                <a:off x="7487217" y="3048868"/>
                <a:ext cx="57960" cy="281160"/>
              </p14:xfrm>
            </p:contentPart>
          </mc:Choice>
          <mc:Fallback>
            <p:pic>
              <p:nvPicPr>
                <p:cNvPr id="26" name="Ink 25">
                  <a:extLst>
                    <a:ext uri="{FF2B5EF4-FFF2-40B4-BE49-F238E27FC236}">
                      <a16:creationId xmlns:a16="http://schemas.microsoft.com/office/drawing/2014/main" id="{2E1BF169-6811-4901-A4EF-2662CBD8B371}"/>
                    </a:ext>
                  </a:extLst>
                </p:cNvPr>
                <p:cNvPicPr/>
                <p:nvPr/>
              </p:nvPicPr>
              <p:blipFill>
                <a:blip r:embed="rId46"/>
                <a:stretch>
                  <a:fillRect/>
                </a:stretch>
              </p:blipFill>
              <p:spPr>
                <a:xfrm>
                  <a:off x="7469577" y="3031228"/>
                  <a:ext cx="9360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AC9FFFFA-D566-4967-B16A-0516A0EF85B7}"/>
                    </a:ext>
                  </a:extLst>
                </p14:cNvPr>
                <p14:cNvContentPartPr/>
                <p14:nvPr/>
              </p14:nvContentPartPr>
              <p14:xfrm>
                <a:off x="7536537" y="3052108"/>
                <a:ext cx="175680" cy="190440"/>
              </p14:xfrm>
            </p:contentPart>
          </mc:Choice>
          <mc:Fallback>
            <p:pic>
              <p:nvPicPr>
                <p:cNvPr id="27" name="Ink 26">
                  <a:extLst>
                    <a:ext uri="{FF2B5EF4-FFF2-40B4-BE49-F238E27FC236}">
                      <a16:creationId xmlns:a16="http://schemas.microsoft.com/office/drawing/2014/main" id="{AC9FFFFA-D566-4967-B16A-0516A0EF85B7}"/>
                    </a:ext>
                  </a:extLst>
                </p:cNvPr>
                <p:cNvPicPr/>
                <p:nvPr/>
              </p:nvPicPr>
              <p:blipFill>
                <a:blip r:embed="rId48"/>
                <a:stretch>
                  <a:fillRect/>
                </a:stretch>
              </p:blipFill>
              <p:spPr>
                <a:xfrm>
                  <a:off x="7518537" y="3034108"/>
                  <a:ext cx="211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4AE8A7FC-F931-4AC1-A821-69056A5A3389}"/>
                    </a:ext>
                  </a:extLst>
                </p14:cNvPr>
                <p14:cNvContentPartPr/>
                <p14:nvPr/>
              </p14:nvContentPartPr>
              <p14:xfrm>
                <a:off x="7462737" y="3153628"/>
                <a:ext cx="262440" cy="88920"/>
              </p14:xfrm>
            </p:contentPart>
          </mc:Choice>
          <mc:Fallback>
            <p:pic>
              <p:nvPicPr>
                <p:cNvPr id="28" name="Ink 27">
                  <a:extLst>
                    <a:ext uri="{FF2B5EF4-FFF2-40B4-BE49-F238E27FC236}">
                      <a16:creationId xmlns:a16="http://schemas.microsoft.com/office/drawing/2014/main" id="{4AE8A7FC-F931-4AC1-A821-69056A5A3389}"/>
                    </a:ext>
                  </a:extLst>
                </p:cNvPr>
                <p:cNvPicPr/>
                <p:nvPr/>
              </p:nvPicPr>
              <p:blipFill>
                <a:blip r:embed="rId50"/>
                <a:stretch>
                  <a:fillRect/>
                </a:stretch>
              </p:blipFill>
              <p:spPr>
                <a:xfrm>
                  <a:off x="7445097" y="3135628"/>
                  <a:ext cx="29808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639DA4CC-2ECB-42A0-9112-72E53BAC9C29}"/>
                    </a:ext>
                  </a:extLst>
                </p14:cNvPr>
                <p14:cNvContentPartPr/>
                <p14:nvPr/>
              </p14:nvContentPartPr>
              <p14:xfrm>
                <a:off x="7756497" y="2982268"/>
                <a:ext cx="126720" cy="211320"/>
              </p14:xfrm>
            </p:contentPart>
          </mc:Choice>
          <mc:Fallback>
            <p:pic>
              <p:nvPicPr>
                <p:cNvPr id="29" name="Ink 28">
                  <a:extLst>
                    <a:ext uri="{FF2B5EF4-FFF2-40B4-BE49-F238E27FC236}">
                      <a16:creationId xmlns:a16="http://schemas.microsoft.com/office/drawing/2014/main" id="{639DA4CC-2ECB-42A0-9112-72E53BAC9C29}"/>
                    </a:ext>
                  </a:extLst>
                </p:cNvPr>
                <p:cNvPicPr/>
                <p:nvPr/>
              </p:nvPicPr>
              <p:blipFill>
                <a:blip r:embed="rId52"/>
                <a:stretch>
                  <a:fillRect/>
                </a:stretch>
              </p:blipFill>
              <p:spPr>
                <a:xfrm>
                  <a:off x="7738857" y="2964628"/>
                  <a:ext cx="16236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0" name="Ink 29">
                  <a:extLst>
                    <a:ext uri="{FF2B5EF4-FFF2-40B4-BE49-F238E27FC236}">
                      <a16:creationId xmlns:a16="http://schemas.microsoft.com/office/drawing/2014/main" id="{CE7738A6-CF03-4E30-9DF3-41E36D4A3BCD}"/>
                    </a:ext>
                  </a:extLst>
                </p14:cNvPr>
                <p14:cNvContentPartPr/>
                <p14:nvPr/>
              </p14:nvContentPartPr>
              <p14:xfrm>
                <a:off x="7881417" y="2912428"/>
                <a:ext cx="323640" cy="225720"/>
              </p14:xfrm>
            </p:contentPart>
          </mc:Choice>
          <mc:Fallback>
            <p:pic>
              <p:nvPicPr>
                <p:cNvPr id="30" name="Ink 29">
                  <a:extLst>
                    <a:ext uri="{FF2B5EF4-FFF2-40B4-BE49-F238E27FC236}">
                      <a16:creationId xmlns:a16="http://schemas.microsoft.com/office/drawing/2014/main" id="{CE7738A6-CF03-4E30-9DF3-41E36D4A3BCD}"/>
                    </a:ext>
                  </a:extLst>
                </p:cNvPr>
                <p:cNvPicPr/>
                <p:nvPr/>
              </p:nvPicPr>
              <p:blipFill>
                <a:blip r:embed="rId54"/>
                <a:stretch>
                  <a:fillRect/>
                </a:stretch>
              </p:blipFill>
              <p:spPr>
                <a:xfrm>
                  <a:off x="7863417" y="2894788"/>
                  <a:ext cx="35928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1" name="Ink 30">
                  <a:extLst>
                    <a:ext uri="{FF2B5EF4-FFF2-40B4-BE49-F238E27FC236}">
                      <a16:creationId xmlns:a16="http://schemas.microsoft.com/office/drawing/2014/main" id="{6AD3DAF2-27D9-4DE5-AB1C-EC1CC6E5BCC6}"/>
                    </a:ext>
                  </a:extLst>
                </p14:cNvPr>
                <p14:cNvContentPartPr/>
                <p14:nvPr/>
              </p14:nvContentPartPr>
              <p14:xfrm>
                <a:off x="8240337" y="2902708"/>
                <a:ext cx="158760" cy="76680"/>
              </p14:xfrm>
            </p:contentPart>
          </mc:Choice>
          <mc:Fallback>
            <p:pic>
              <p:nvPicPr>
                <p:cNvPr id="31" name="Ink 30">
                  <a:extLst>
                    <a:ext uri="{FF2B5EF4-FFF2-40B4-BE49-F238E27FC236}">
                      <a16:creationId xmlns:a16="http://schemas.microsoft.com/office/drawing/2014/main" id="{6AD3DAF2-27D9-4DE5-AB1C-EC1CC6E5BCC6}"/>
                    </a:ext>
                  </a:extLst>
                </p:cNvPr>
                <p:cNvPicPr/>
                <p:nvPr/>
              </p:nvPicPr>
              <p:blipFill>
                <a:blip r:embed="rId56"/>
                <a:stretch>
                  <a:fillRect/>
                </a:stretch>
              </p:blipFill>
              <p:spPr>
                <a:xfrm>
                  <a:off x="8222697" y="2885068"/>
                  <a:ext cx="19440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2" name="Ink 31">
                  <a:extLst>
                    <a:ext uri="{FF2B5EF4-FFF2-40B4-BE49-F238E27FC236}">
                      <a16:creationId xmlns:a16="http://schemas.microsoft.com/office/drawing/2014/main" id="{6E2508DB-525D-4097-B251-048640212E14}"/>
                    </a:ext>
                  </a:extLst>
                </p14:cNvPr>
                <p14:cNvContentPartPr/>
                <p14:nvPr/>
              </p14:nvContentPartPr>
              <p14:xfrm>
                <a:off x="8285337" y="2826748"/>
                <a:ext cx="79920" cy="247320"/>
              </p14:xfrm>
            </p:contentPart>
          </mc:Choice>
          <mc:Fallback>
            <p:pic>
              <p:nvPicPr>
                <p:cNvPr id="32" name="Ink 31">
                  <a:extLst>
                    <a:ext uri="{FF2B5EF4-FFF2-40B4-BE49-F238E27FC236}">
                      <a16:creationId xmlns:a16="http://schemas.microsoft.com/office/drawing/2014/main" id="{6E2508DB-525D-4097-B251-048640212E14}"/>
                    </a:ext>
                  </a:extLst>
                </p:cNvPr>
                <p:cNvPicPr/>
                <p:nvPr/>
              </p:nvPicPr>
              <p:blipFill>
                <a:blip r:embed="rId58"/>
                <a:stretch>
                  <a:fillRect/>
                </a:stretch>
              </p:blipFill>
              <p:spPr>
                <a:xfrm>
                  <a:off x="8267337" y="2809108"/>
                  <a:ext cx="11556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3" name="Ink 32">
                  <a:extLst>
                    <a:ext uri="{FF2B5EF4-FFF2-40B4-BE49-F238E27FC236}">
                      <a16:creationId xmlns:a16="http://schemas.microsoft.com/office/drawing/2014/main" id="{465D1A60-CBC8-402A-A768-67E013C248EA}"/>
                    </a:ext>
                  </a:extLst>
                </p14:cNvPr>
                <p14:cNvContentPartPr/>
                <p14:nvPr/>
              </p14:nvContentPartPr>
              <p14:xfrm>
                <a:off x="8522577" y="2700028"/>
                <a:ext cx="53280" cy="318240"/>
              </p14:xfrm>
            </p:contentPart>
          </mc:Choice>
          <mc:Fallback>
            <p:pic>
              <p:nvPicPr>
                <p:cNvPr id="33" name="Ink 32">
                  <a:extLst>
                    <a:ext uri="{FF2B5EF4-FFF2-40B4-BE49-F238E27FC236}">
                      <a16:creationId xmlns:a16="http://schemas.microsoft.com/office/drawing/2014/main" id="{465D1A60-CBC8-402A-A768-67E013C248EA}"/>
                    </a:ext>
                  </a:extLst>
                </p:cNvPr>
                <p:cNvPicPr/>
                <p:nvPr/>
              </p:nvPicPr>
              <p:blipFill>
                <a:blip r:embed="rId60"/>
                <a:stretch>
                  <a:fillRect/>
                </a:stretch>
              </p:blipFill>
              <p:spPr>
                <a:xfrm>
                  <a:off x="8504937" y="2682028"/>
                  <a:ext cx="88920" cy="353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4" name="Ink 33">
                  <a:extLst>
                    <a:ext uri="{FF2B5EF4-FFF2-40B4-BE49-F238E27FC236}">
                      <a16:creationId xmlns:a16="http://schemas.microsoft.com/office/drawing/2014/main" id="{CDAA43AD-569E-425C-8D79-384FF0E3449F}"/>
                    </a:ext>
                  </a:extLst>
                </p14:cNvPr>
                <p14:cNvContentPartPr/>
                <p14:nvPr/>
              </p14:nvContentPartPr>
              <p14:xfrm>
                <a:off x="8527977" y="2683828"/>
                <a:ext cx="221400" cy="246960"/>
              </p14:xfrm>
            </p:contentPart>
          </mc:Choice>
          <mc:Fallback>
            <p:pic>
              <p:nvPicPr>
                <p:cNvPr id="34" name="Ink 33">
                  <a:extLst>
                    <a:ext uri="{FF2B5EF4-FFF2-40B4-BE49-F238E27FC236}">
                      <a16:creationId xmlns:a16="http://schemas.microsoft.com/office/drawing/2014/main" id="{CDAA43AD-569E-425C-8D79-384FF0E3449F}"/>
                    </a:ext>
                  </a:extLst>
                </p:cNvPr>
                <p:cNvPicPr/>
                <p:nvPr/>
              </p:nvPicPr>
              <p:blipFill>
                <a:blip r:embed="rId62"/>
                <a:stretch>
                  <a:fillRect/>
                </a:stretch>
              </p:blipFill>
              <p:spPr>
                <a:xfrm>
                  <a:off x="8510337" y="2665828"/>
                  <a:ext cx="257040" cy="282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5" name="Ink 34">
                  <a:extLst>
                    <a:ext uri="{FF2B5EF4-FFF2-40B4-BE49-F238E27FC236}">
                      <a16:creationId xmlns:a16="http://schemas.microsoft.com/office/drawing/2014/main" id="{79D01554-7AF7-4AB1-9E45-8F9EE79E6E50}"/>
                    </a:ext>
                  </a:extLst>
                </p14:cNvPr>
                <p14:cNvContentPartPr/>
                <p14:nvPr/>
              </p14:nvContentPartPr>
              <p14:xfrm>
                <a:off x="8471817" y="2600308"/>
                <a:ext cx="398160" cy="341640"/>
              </p14:xfrm>
            </p:contentPart>
          </mc:Choice>
          <mc:Fallback>
            <p:pic>
              <p:nvPicPr>
                <p:cNvPr id="35" name="Ink 34">
                  <a:extLst>
                    <a:ext uri="{FF2B5EF4-FFF2-40B4-BE49-F238E27FC236}">
                      <a16:creationId xmlns:a16="http://schemas.microsoft.com/office/drawing/2014/main" id="{79D01554-7AF7-4AB1-9E45-8F9EE79E6E50}"/>
                    </a:ext>
                  </a:extLst>
                </p:cNvPr>
                <p:cNvPicPr/>
                <p:nvPr/>
              </p:nvPicPr>
              <p:blipFill>
                <a:blip r:embed="rId64"/>
                <a:stretch>
                  <a:fillRect/>
                </a:stretch>
              </p:blipFill>
              <p:spPr>
                <a:xfrm>
                  <a:off x="8453817" y="2582308"/>
                  <a:ext cx="43380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6" name="Ink 35">
                  <a:extLst>
                    <a:ext uri="{FF2B5EF4-FFF2-40B4-BE49-F238E27FC236}">
                      <a16:creationId xmlns:a16="http://schemas.microsoft.com/office/drawing/2014/main" id="{7C84477D-5E6C-4EC1-B747-1DE331DA2FF2}"/>
                    </a:ext>
                  </a:extLst>
                </p14:cNvPr>
                <p14:cNvContentPartPr/>
                <p14:nvPr/>
              </p14:nvContentPartPr>
              <p14:xfrm>
                <a:off x="8908857" y="2501308"/>
                <a:ext cx="156600" cy="330840"/>
              </p14:xfrm>
            </p:contentPart>
          </mc:Choice>
          <mc:Fallback>
            <p:pic>
              <p:nvPicPr>
                <p:cNvPr id="36" name="Ink 35">
                  <a:extLst>
                    <a:ext uri="{FF2B5EF4-FFF2-40B4-BE49-F238E27FC236}">
                      <a16:creationId xmlns:a16="http://schemas.microsoft.com/office/drawing/2014/main" id="{7C84477D-5E6C-4EC1-B747-1DE331DA2FF2}"/>
                    </a:ext>
                  </a:extLst>
                </p:cNvPr>
                <p:cNvPicPr/>
                <p:nvPr/>
              </p:nvPicPr>
              <p:blipFill>
                <a:blip r:embed="rId66"/>
                <a:stretch>
                  <a:fillRect/>
                </a:stretch>
              </p:blipFill>
              <p:spPr>
                <a:xfrm>
                  <a:off x="8890857" y="2483668"/>
                  <a:ext cx="19224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7" name="Ink 36">
                  <a:extLst>
                    <a:ext uri="{FF2B5EF4-FFF2-40B4-BE49-F238E27FC236}">
                      <a16:creationId xmlns:a16="http://schemas.microsoft.com/office/drawing/2014/main" id="{6D59DD00-3E39-4A34-A535-20FF2B32377F}"/>
                    </a:ext>
                  </a:extLst>
                </p14:cNvPr>
                <p14:cNvContentPartPr/>
                <p14:nvPr/>
              </p14:nvContentPartPr>
              <p14:xfrm>
                <a:off x="7681257" y="3331108"/>
                <a:ext cx="482760" cy="151560"/>
              </p14:xfrm>
            </p:contentPart>
          </mc:Choice>
          <mc:Fallback>
            <p:pic>
              <p:nvPicPr>
                <p:cNvPr id="37" name="Ink 36">
                  <a:extLst>
                    <a:ext uri="{FF2B5EF4-FFF2-40B4-BE49-F238E27FC236}">
                      <a16:creationId xmlns:a16="http://schemas.microsoft.com/office/drawing/2014/main" id="{6D59DD00-3E39-4A34-A535-20FF2B32377F}"/>
                    </a:ext>
                  </a:extLst>
                </p:cNvPr>
                <p:cNvPicPr/>
                <p:nvPr/>
              </p:nvPicPr>
              <p:blipFill>
                <a:blip r:embed="rId68"/>
                <a:stretch>
                  <a:fillRect/>
                </a:stretch>
              </p:blipFill>
              <p:spPr>
                <a:xfrm>
                  <a:off x="7663617" y="3313468"/>
                  <a:ext cx="5184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9" name="Ink 38">
                  <a:extLst>
                    <a:ext uri="{FF2B5EF4-FFF2-40B4-BE49-F238E27FC236}">
                      <a16:creationId xmlns:a16="http://schemas.microsoft.com/office/drawing/2014/main" id="{832D49AF-9523-4DA0-8399-B62E4D38732E}"/>
                    </a:ext>
                  </a:extLst>
                </p14:cNvPr>
                <p14:cNvContentPartPr/>
                <p14:nvPr/>
              </p14:nvContentPartPr>
              <p14:xfrm>
                <a:off x="8624457" y="2986588"/>
                <a:ext cx="478440" cy="176760"/>
              </p14:xfrm>
            </p:contentPart>
          </mc:Choice>
          <mc:Fallback>
            <p:pic>
              <p:nvPicPr>
                <p:cNvPr id="39" name="Ink 38">
                  <a:extLst>
                    <a:ext uri="{FF2B5EF4-FFF2-40B4-BE49-F238E27FC236}">
                      <a16:creationId xmlns:a16="http://schemas.microsoft.com/office/drawing/2014/main" id="{832D49AF-9523-4DA0-8399-B62E4D38732E}"/>
                    </a:ext>
                  </a:extLst>
                </p:cNvPr>
                <p:cNvPicPr/>
                <p:nvPr/>
              </p:nvPicPr>
              <p:blipFill>
                <a:blip r:embed="rId70"/>
                <a:stretch>
                  <a:fillRect/>
                </a:stretch>
              </p:blipFill>
              <p:spPr>
                <a:xfrm>
                  <a:off x="8606457" y="2968588"/>
                  <a:ext cx="5140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7" name="Ink 56">
                  <a:extLst>
                    <a:ext uri="{FF2B5EF4-FFF2-40B4-BE49-F238E27FC236}">
                      <a16:creationId xmlns:a16="http://schemas.microsoft.com/office/drawing/2014/main" id="{3C7513EA-E6E3-4573-94A3-769C885E7FA4}"/>
                    </a:ext>
                  </a:extLst>
                </p14:cNvPr>
                <p14:cNvContentPartPr/>
                <p14:nvPr/>
              </p14:nvContentPartPr>
              <p14:xfrm>
                <a:off x="8963217" y="3257308"/>
                <a:ext cx="129240" cy="155880"/>
              </p14:xfrm>
            </p:contentPart>
          </mc:Choice>
          <mc:Fallback>
            <p:pic>
              <p:nvPicPr>
                <p:cNvPr id="57" name="Ink 56">
                  <a:extLst>
                    <a:ext uri="{FF2B5EF4-FFF2-40B4-BE49-F238E27FC236}">
                      <a16:creationId xmlns:a16="http://schemas.microsoft.com/office/drawing/2014/main" id="{3C7513EA-E6E3-4573-94A3-769C885E7FA4}"/>
                    </a:ext>
                  </a:extLst>
                </p:cNvPr>
                <p:cNvPicPr/>
                <p:nvPr/>
              </p:nvPicPr>
              <p:blipFill>
                <a:blip r:embed="rId72"/>
                <a:stretch>
                  <a:fillRect/>
                </a:stretch>
              </p:blipFill>
              <p:spPr>
                <a:xfrm>
                  <a:off x="8945577" y="3239668"/>
                  <a:ext cx="16488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8" name="Ink 57">
                  <a:extLst>
                    <a:ext uri="{FF2B5EF4-FFF2-40B4-BE49-F238E27FC236}">
                      <a16:creationId xmlns:a16="http://schemas.microsoft.com/office/drawing/2014/main" id="{2E1A1E53-8C48-4AA9-B4A5-9785BF0E5F9B}"/>
                    </a:ext>
                  </a:extLst>
                </p14:cNvPr>
                <p14:cNvContentPartPr/>
                <p14:nvPr/>
              </p14:nvContentPartPr>
              <p14:xfrm>
                <a:off x="8927217" y="3306988"/>
                <a:ext cx="205200" cy="69480"/>
              </p14:xfrm>
            </p:contentPart>
          </mc:Choice>
          <mc:Fallback>
            <p:pic>
              <p:nvPicPr>
                <p:cNvPr id="58" name="Ink 57">
                  <a:extLst>
                    <a:ext uri="{FF2B5EF4-FFF2-40B4-BE49-F238E27FC236}">
                      <a16:creationId xmlns:a16="http://schemas.microsoft.com/office/drawing/2014/main" id="{2E1A1E53-8C48-4AA9-B4A5-9785BF0E5F9B}"/>
                    </a:ext>
                  </a:extLst>
                </p:cNvPr>
                <p:cNvPicPr/>
                <p:nvPr/>
              </p:nvPicPr>
              <p:blipFill>
                <a:blip r:embed="rId74"/>
                <a:stretch>
                  <a:fillRect/>
                </a:stretch>
              </p:blipFill>
              <p:spPr>
                <a:xfrm>
                  <a:off x="8909217" y="3288988"/>
                  <a:ext cx="2408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9" name="Ink 58">
                  <a:extLst>
                    <a:ext uri="{FF2B5EF4-FFF2-40B4-BE49-F238E27FC236}">
                      <a16:creationId xmlns:a16="http://schemas.microsoft.com/office/drawing/2014/main" id="{8349FA68-0340-410C-8859-1F01F2385D4A}"/>
                    </a:ext>
                  </a:extLst>
                </p14:cNvPr>
                <p14:cNvContentPartPr/>
                <p14:nvPr/>
              </p14:nvContentPartPr>
              <p14:xfrm>
                <a:off x="9190377" y="3127348"/>
                <a:ext cx="169200" cy="216360"/>
              </p14:xfrm>
            </p:contentPart>
          </mc:Choice>
          <mc:Fallback>
            <p:pic>
              <p:nvPicPr>
                <p:cNvPr id="59" name="Ink 58">
                  <a:extLst>
                    <a:ext uri="{FF2B5EF4-FFF2-40B4-BE49-F238E27FC236}">
                      <a16:creationId xmlns:a16="http://schemas.microsoft.com/office/drawing/2014/main" id="{8349FA68-0340-410C-8859-1F01F2385D4A}"/>
                    </a:ext>
                  </a:extLst>
                </p:cNvPr>
                <p:cNvPicPr/>
                <p:nvPr/>
              </p:nvPicPr>
              <p:blipFill>
                <a:blip r:embed="rId76"/>
                <a:stretch>
                  <a:fillRect/>
                </a:stretch>
              </p:blipFill>
              <p:spPr>
                <a:xfrm>
                  <a:off x="9172737" y="3109348"/>
                  <a:ext cx="2048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1" name="Ink 60">
                  <a:extLst>
                    <a:ext uri="{FF2B5EF4-FFF2-40B4-BE49-F238E27FC236}">
                      <a16:creationId xmlns:a16="http://schemas.microsoft.com/office/drawing/2014/main" id="{D3897356-B0F4-4A1E-8613-2C087DFDA34C}"/>
                    </a:ext>
                  </a:extLst>
                </p14:cNvPr>
                <p14:cNvContentPartPr/>
                <p14:nvPr/>
              </p14:nvContentPartPr>
              <p14:xfrm>
                <a:off x="9295857" y="863668"/>
                <a:ext cx="435240" cy="2764800"/>
              </p14:xfrm>
            </p:contentPart>
          </mc:Choice>
          <mc:Fallback>
            <p:pic>
              <p:nvPicPr>
                <p:cNvPr id="61" name="Ink 60">
                  <a:extLst>
                    <a:ext uri="{FF2B5EF4-FFF2-40B4-BE49-F238E27FC236}">
                      <a16:creationId xmlns:a16="http://schemas.microsoft.com/office/drawing/2014/main" id="{D3897356-B0F4-4A1E-8613-2C087DFDA34C}"/>
                    </a:ext>
                  </a:extLst>
                </p:cNvPr>
                <p:cNvPicPr/>
                <p:nvPr/>
              </p:nvPicPr>
              <p:blipFill>
                <a:blip r:embed="rId78"/>
                <a:stretch>
                  <a:fillRect/>
                </a:stretch>
              </p:blipFill>
              <p:spPr>
                <a:xfrm>
                  <a:off x="9278217" y="845668"/>
                  <a:ext cx="470880" cy="2800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2" name="Ink 61">
                  <a:extLst>
                    <a:ext uri="{FF2B5EF4-FFF2-40B4-BE49-F238E27FC236}">
                      <a16:creationId xmlns:a16="http://schemas.microsoft.com/office/drawing/2014/main" id="{9F7959DF-9EAC-467D-880A-BBB24E2E4B97}"/>
                    </a:ext>
                  </a:extLst>
                </p14:cNvPr>
                <p14:cNvContentPartPr/>
                <p14:nvPr/>
              </p14:nvContentPartPr>
              <p14:xfrm>
                <a:off x="8634177" y="849628"/>
                <a:ext cx="702000" cy="578880"/>
              </p14:xfrm>
            </p:contentPart>
          </mc:Choice>
          <mc:Fallback>
            <p:pic>
              <p:nvPicPr>
                <p:cNvPr id="62" name="Ink 61">
                  <a:extLst>
                    <a:ext uri="{FF2B5EF4-FFF2-40B4-BE49-F238E27FC236}">
                      <a16:creationId xmlns:a16="http://schemas.microsoft.com/office/drawing/2014/main" id="{9F7959DF-9EAC-467D-880A-BBB24E2E4B97}"/>
                    </a:ext>
                  </a:extLst>
                </p:cNvPr>
                <p:cNvPicPr/>
                <p:nvPr/>
              </p:nvPicPr>
              <p:blipFill>
                <a:blip r:embed="rId80"/>
                <a:stretch>
                  <a:fillRect/>
                </a:stretch>
              </p:blipFill>
              <p:spPr>
                <a:xfrm>
                  <a:off x="8616537" y="831988"/>
                  <a:ext cx="737640" cy="6145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17440" name="Ink 317439">
                  <a:extLst>
                    <a:ext uri="{FF2B5EF4-FFF2-40B4-BE49-F238E27FC236}">
                      <a16:creationId xmlns:a16="http://schemas.microsoft.com/office/drawing/2014/main" id="{7BB1702B-F700-4879-8445-011FAEE0D88C}"/>
                    </a:ext>
                  </a:extLst>
                </p14:cNvPr>
                <p14:cNvContentPartPr/>
                <p14:nvPr/>
              </p14:nvContentPartPr>
              <p14:xfrm>
                <a:off x="7492617" y="2413108"/>
                <a:ext cx="760320" cy="202680"/>
              </p14:xfrm>
            </p:contentPart>
          </mc:Choice>
          <mc:Fallback>
            <p:pic>
              <p:nvPicPr>
                <p:cNvPr id="317440" name="Ink 317439">
                  <a:extLst>
                    <a:ext uri="{FF2B5EF4-FFF2-40B4-BE49-F238E27FC236}">
                      <a16:creationId xmlns:a16="http://schemas.microsoft.com/office/drawing/2014/main" id="{7BB1702B-F700-4879-8445-011FAEE0D88C}"/>
                    </a:ext>
                  </a:extLst>
                </p:cNvPr>
                <p:cNvPicPr/>
                <p:nvPr/>
              </p:nvPicPr>
              <p:blipFill>
                <a:blip r:embed="rId82"/>
                <a:stretch>
                  <a:fillRect/>
                </a:stretch>
              </p:blipFill>
              <p:spPr>
                <a:xfrm>
                  <a:off x="7474977" y="2395468"/>
                  <a:ext cx="7959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17444" name="Ink 317443">
                  <a:extLst>
                    <a:ext uri="{FF2B5EF4-FFF2-40B4-BE49-F238E27FC236}">
                      <a16:creationId xmlns:a16="http://schemas.microsoft.com/office/drawing/2014/main" id="{4CDD89F2-05D6-4521-8497-CD94481B1C97}"/>
                    </a:ext>
                  </a:extLst>
                </p14:cNvPr>
                <p14:cNvContentPartPr/>
                <p14:nvPr/>
              </p14:nvContentPartPr>
              <p14:xfrm>
                <a:off x="7950177" y="3160468"/>
                <a:ext cx="856800" cy="209160"/>
              </p14:xfrm>
            </p:contentPart>
          </mc:Choice>
          <mc:Fallback>
            <p:pic>
              <p:nvPicPr>
                <p:cNvPr id="317444" name="Ink 317443">
                  <a:extLst>
                    <a:ext uri="{FF2B5EF4-FFF2-40B4-BE49-F238E27FC236}">
                      <a16:creationId xmlns:a16="http://schemas.microsoft.com/office/drawing/2014/main" id="{4CDD89F2-05D6-4521-8497-CD94481B1C97}"/>
                    </a:ext>
                  </a:extLst>
                </p:cNvPr>
                <p:cNvPicPr/>
                <p:nvPr/>
              </p:nvPicPr>
              <p:blipFill>
                <a:blip r:embed="rId84"/>
                <a:stretch>
                  <a:fillRect/>
                </a:stretch>
              </p:blipFill>
              <p:spPr>
                <a:xfrm>
                  <a:off x="7932177" y="3142828"/>
                  <a:ext cx="89244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2" name="Ink 41">
                  <a:extLst>
                    <a:ext uri="{FF2B5EF4-FFF2-40B4-BE49-F238E27FC236}">
                      <a16:creationId xmlns:a16="http://schemas.microsoft.com/office/drawing/2014/main" id="{DA9F9468-8862-490F-89FE-F64612A4F809}"/>
                    </a:ext>
                  </a:extLst>
                </p14:cNvPr>
                <p14:cNvContentPartPr/>
                <p14:nvPr/>
              </p14:nvContentPartPr>
              <p14:xfrm>
                <a:off x="7021017" y="4105468"/>
                <a:ext cx="199440" cy="246600"/>
              </p14:xfrm>
            </p:contentPart>
          </mc:Choice>
          <mc:Fallback>
            <p:pic>
              <p:nvPicPr>
                <p:cNvPr id="42" name="Ink 41">
                  <a:extLst>
                    <a:ext uri="{FF2B5EF4-FFF2-40B4-BE49-F238E27FC236}">
                      <a16:creationId xmlns:a16="http://schemas.microsoft.com/office/drawing/2014/main" id="{DA9F9468-8862-490F-89FE-F64612A4F809}"/>
                    </a:ext>
                  </a:extLst>
                </p:cNvPr>
                <p:cNvPicPr/>
                <p:nvPr/>
              </p:nvPicPr>
              <p:blipFill>
                <a:blip r:embed="rId86"/>
                <a:stretch>
                  <a:fillRect/>
                </a:stretch>
              </p:blipFill>
              <p:spPr>
                <a:xfrm>
                  <a:off x="7003017" y="4087828"/>
                  <a:ext cx="2350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3" name="Ink 42">
                  <a:extLst>
                    <a:ext uri="{FF2B5EF4-FFF2-40B4-BE49-F238E27FC236}">
                      <a16:creationId xmlns:a16="http://schemas.microsoft.com/office/drawing/2014/main" id="{3E1D9D48-120A-4ED8-9A15-A1FDA3EE3D86}"/>
                    </a:ext>
                  </a:extLst>
                </p14:cNvPr>
                <p14:cNvContentPartPr/>
                <p14:nvPr/>
              </p14:nvContentPartPr>
              <p14:xfrm>
                <a:off x="7129377" y="3942748"/>
                <a:ext cx="212400" cy="514440"/>
              </p14:xfrm>
            </p:contentPart>
          </mc:Choice>
          <mc:Fallback>
            <p:pic>
              <p:nvPicPr>
                <p:cNvPr id="43" name="Ink 42">
                  <a:extLst>
                    <a:ext uri="{FF2B5EF4-FFF2-40B4-BE49-F238E27FC236}">
                      <a16:creationId xmlns:a16="http://schemas.microsoft.com/office/drawing/2014/main" id="{3E1D9D48-120A-4ED8-9A15-A1FDA3EE3D86}"/>
                    </a:ext>
                  </a:extLst>
                </p:cNvPr>
                <p:cNvPicPr/>
                <p:nvPr/>
              </p:nvPicPr>
              <p:blipFill>
                <a:blip r:embed="rId88"/>
                <a:stretch>
                  <a:fillRect/>
                </a:stretch>
              </p:blipFill>
              <p:spPr>
                <a:xfrm>
                  <a:off x="7111377" y="3925108"/>
                  <a:ext cx="248040" cy="5500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4" name="Ink 43">
                  <a:extLst>
                    <a:ext uri="{FF2B5EF4-FFF2-40B4-BE49-F238E27FC236}">
                      <a16:creationId xmlns:a16="http://schemas.microsoft.com/office/drawing/2014/main" id="{0D7C5727-B205-49D1-8ADC-874C0D1B3C86}"/>
                    </a:ext>
                  </a:extLst>
                </p14:cNvPr>
                <p14:cNvContentPartPr/>
                <p14:nvPr/>
              </p14:nvContentPartPr>
              <p14:xfrm>
                <a:off x="7633017" y="3905668"/>
                <a:ext cx="246240" cy="312840"/>
              </p14:xfrm>
            </p:contentPart>
          </mc:Choice>
          <mc:Fallback>
            <p:pic>
              <p:nvPicPr>
                <p:cNvPr id="44" name="Ink 43">
                  <a:extLst>
                    <a:ext uri="{FF2B5EF4-FFF2-40B4-BE49-F238E27FC236}">
                      <a16:creationId xmlns:a16="http://schemas.microsoft.com/office/drawing/2014/main" id="{0D7C5727-B205-49D1-8ADC-874C0D1B3C86}"/>
                    </a:ext>
                  </a:extLst>
                </p:cNvPr>
                <p:cNvPicPr/>
                <p:nvPr/>
              </p:nvPicPr>
              <p:blipFill>
                <a:blip r:embed="rId90"/>
                <a:stretch>
                  <a:fillRect/>
                </a:stretch>
              </p:blipFill>
              <p:spPr>
                <a:xfrm>
                  <a:off x="7615377" y="3888028"/>
                  <a:ext cx="28188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5" name="Ink 44">
                  <a:extLst>
                    <a:ext uri="{FF2B5EF4-FFF2-40B4-BE49-F238E27FC236}">
                      <a16:creationId xmlns:a16="http://schemas.microsoft.com/office/drawing/2014/main" id="{724D1034-C0A0-438C-A087-1CE942453E95}"/>
                    </a:ext>
                  </a:extLst>
                </p14:cNvPr>
                <p14:cNvContentPartPr/>
                <p14:nvPr/>
              </p14:nvContentPartPr>
              <p14:xfrm>
                <a:off x="7711497" y="3825028"/>
                <a:ext cx="196920" cy="101520"/>
              </p14:xfrm>
            </p:contentPart>
          </mc:Choice>
          <mc:Fallback>
            <p:pic>
              <p:nvPicPr>
                <p:cNvPr id="45" name="Ink 44">
                  <a:extLst>
                    <a:ext uri="{FF2B5EF4-FFF2-40B4-BE49-F238E27FC236}">
                      <a16:creationId xmlns:a16="http://schemas.microsoft.com/office/drawing/2014/main" id="{724D1034-C0A0-438C-A087-1CE942453E95}"/>
                    </a:ext>
                  </a:extLst>
                </p:cNvPr>
                <p:cNvPicPr/>
                <p:nvPr/>
              </p:nvPicPr>
              <p:blipFill>
                <a:blip r:embed="rId92"/>
                <a:stretch>
                  <a:fillRect/>
                </a:stretch>
              </p:blipFill>
              <p:spPr>
                <a:xfrm>
                  <a:off x="7693497" y="3807388"/>
                  <a:ext cx="2325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6" name="Ink 45">
                  <a:extLst>
                    <a:ext uri="{FF2B5EF4-FFF2-40B4-BE49-F238E27FC236}">
                      <a16:creationId xmlns:a16="http://schemas.microsoft.com/office/drawing/2014/main" id="{C71DA86C-972B-4228-BC64-FFB2AC739458}"/>
                    </a:ext>
                  </a:extLst>
                </p14:cNvPr>
                <p14:cNvContentPartPr/>
                <p14:nvPr/>
              </p14:nvContentPartPr>
              <p14:xfrm>
                <a:off x="8029377" y="3922948"/>
                <a:ext cx="212760" cy="107640"/>
              </p14:xfrm>
            </p:contentPart>
          </mc:Choice>
          <mc:Fallback>
            <p:pic>
              <p:nvPicPr>
                <p:cNvPr id="46" name="Ink 45">
                  <a:extLst>
                    <a:ext uri="{FF2B5EF4-FFF2-40B4-BE49-F238E27FC236}">
                      <a16:creationId xmlns:a16="http://schemas.microsoft.com/office/drawing/2014/main" id="{C71DA86C-972B-4228-BC64-FFB2AC739458}"/>
                    </a:ext>
                  </a:extLst>
                </p:cNvPr>
                <p:cNvPicPr/>
                <p:nvPr/>
              </p:nvPicPr>
              <p:blipFill>
                <a:blip r:embed="rId94"/>
                <a:stretch>
                  <a:fillRect/>
                </a:stretch>
              </p:blipFill>
              <p:spPr>
                <a:xfrm>
                  <a:off x="8011737" y="3904948"/>
                  <a:ext cx="24840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7" name="Ink 46">
                  <a:extLst>
                    <a:ext uri="{FF2B5EF4-FFF2-40B4-BE49-F238E27FC236}">
                      <a16:creationId xmlns:a16="http://schemas.microsoft.com/office/drawing/2014/main" id="{9F156B1D-975C-4D82-B481-AC0F62E7779B}"/>
                    </a:ext>
                  </a:extLst>
                </p14:cNvPr>
                <p14:cNvContentPartPr/>
                <p14:nvPr/>
              </p14:nvContentPartPr>
              <p14:xfrm>
                <a:off x="8094537" y="3858148"/>
                <a:ext cx="70200" cy="275760"/>
              </p14:xfrm>
            </p:contentPart>
          </mc:Choice>
          <mc:Fallback>
            <p:pic>
              <p:nvPicPr>
                <p:cNvPr id="47" name="Ink 46">
                  <a:extLst>
                    <a:ext uri="{FF2B5EF4-FFF2-40B4-BE49-F238E27FC236}">
                      <a16:creationId xmlns:a16="http://schemas.microsoft.com/office/drawing/2014/main" id="{9F156B1D-975C-4D82-B481-AC0F62E7779B}"/>
                    </a:ext>
                  </a:extLst>
                </p:cNvPr>
                <p:cNvPicPr/>
                <p:nvPr/>
              </p:nvPicPr>
              <p:blipFill>
                <a:blip r:embed="rId96"/>
                <a:stretch>
                  <a:fillRect/>
                </a:stretch>
              </p:blipFill>
              <p:spPr>
                <a:xfrm>
                  <a:off x="8076537" y="3840508"/>
                  <a:ext cx="10584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8" name="Ink 47">
                  <a:extLst>
                    <a:ext uri="{FF2B5EF4-FFF2-40B4-BE49-F238E27FC236}">
                      <a16:creationId xmlns:a16="http://schemas.microsoft.com/office/drawing/2014/main" id="{6C6D6C78-3945-4A9E-B898-38CBD6CADDF8}"/>
                    </a:ext>
                  </a:extLst>
                </p14:cNvPr>
                <p14:cNvContentPartPr/>
                <p14:nvPr/>
              </p14:nvContentPartPr>
              <p14:xfrm>
                <a:off x="8352657" y="3765988"/>
                <a:ext cx="66960" cy="314640"/>
              </p14:xfrm>
            </p:contentPart>
          </mc:Choice>
          <mc:Fallback>
            <p:pic>
              <p:nvPicPr>
                <p:cNvPr id="48" name="Ink 47">
                  <a:extLst>
                    <a:ext uri="{FF2B5EF4-FFF2-40B4-BE49-F238E27FC236}">
                      <a16:creationId xmlns:a16="http://schemas.microsoft.com/office/drawing/2014/main" id="{6C6D6C78-3945-4A9E-B898-38CBD6CADDF8}"/>
                    </a:ext>
                  </a:extLst>
                </p:cNvPr>
                <p:cNvPicPr/>
                <p:nvPr/>
              </p:nvPicPr>
              <p:blipFill>
                <a:blip r:embed="rId98"/>
                <a:stretch>
                  <a:fillRect/>
                </a:stretch>
              </p:blipFill>
              <p:spPr>
                <a:xfrm>
                  <a:off x="8335017" y="3748348"/>
                  <a:ext cx="10260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9" name="Ink 48">
                  <a:extLst>
                    <a:ext uri="{FF2B5EF4-FFF2-40B4-BE49-F238E27FC236}">
                      <a16:creationId xmlns:a16="http://schemas.microsoft.com/office/drawing/2014/main" id="{8219B1B5-1EE5-41BA-A7D1-7BE773FAA409}"/>
                    </a:ext>
                  </a:extLst>
                </p14:cNvPr>
                <p14:cNvContentPartPr/>
                <p14:nvPr/>
              </p14:nvContentPartPr>
              <p14:xfrm>
                <a:off x="8407017" y="3759868"/>
                <a:ext cx="200160" cy="220320"/>
              </p14:xfrm>
            </p:contentPart>
          </mc:Choice>
          <mc:Fallback>
            <p:pic>
              <p:nvPicPr>
                <p:cNvPr id="49" name="Ink 48">
                  <a:extLst>
                    <a:ext uri="{FF2B5EF4-FFF2-40B4-BE49-F238E27FC236}">
                      <a16:creationId xmlns:a16="http://schemas.microsoft.com/office/drawing/2014/main" id="{8219B1B5-1EE5-41BA-A7D1-7BE773FAA409}"/>
                    </a:ext>
                  </a:extLst>
                </p:cNvPr>
                <p:cNvPicPr/>
                <p:nvPr/>
              </p:nvPicPr>
              <p:blipFill>
                <a:blip r:embed="rId100"/>
                <a:stretch>
                  <a:fillRect/>
                </a:stretch>
              </p:blipFill>
              <p:spPr>
                <a:xfrm>
                  <a:off x="8389017" y="3741868"/>
                  <a:ext cx="23580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0" name="Ink 49">
                  <a:extLst>
                    <a:ext uri="{FF2B5EF4-FFF2-40B4-BE49-F238E27FC236}">
                      <a16:creationId xmlns:a16="http://schemas.microsoft.com/office/drawing/2014/main" id="{935E0DA8-E5AE-40E9-B16F-F26E90B44EAA}"/>
                    </a:ext>
                  </a:extLst>
                </p14:cNvPr>
                <p14:cNvContentPartPr/>
                <p14:nvPr/>
              </p14:nvContentPartPr>
              <p14:xfrm>
                <a:off x="8298657" y="3877228"/>
                <a:ext cx="335880" cy="128160"/>
              </p14:xfrm>
            </p:contentPart>
          </mc:Choice>
          <mc:Fallback>
            <p:pic>
              <p:nvPicPr>
                <p:cNvPr id="50" name="Ink 49">
                  <a:extLst>
                    <a:ext uri="{FF2B5EF4-FFF2-40B4-BE49-F238E27FC236}">
                      <a16:creationId xmlns:a16="http://schemas.microsoft.com/office/drawing/2014/main" id="{935E0DA8-E5AE-40E9-B16F-F26E90B44EAA}"/>
                    </a:ext>
                  </a:extLst>
                </p:cNvPr>
                <p:cNvPicPr/>
                <p:nvPr/>
              </p:nvPicPr>
              <p:blipFill>
                <a:blip r:embed="rId102"/>
                <a:stretch>
                  <a:fillRect/>
                </a:stretch>
              </p:blipFill>
              <p:spPr>
                <a:xfrm>
                  <a:off x="8281017" y="3859228"/>
                  <a:ext cx="37152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1" name="Ink 50">
                  <a:extLst>
                    <a:ext uri="{FF2B5EF4-FFF2-40B4-BE49-F238E27FC236}">
                      <a16:creationId xmlns:a16="http://schemas.microsoft.com/office/drawing/2014/main" id="{CDC30C44-F541-4D71-A8B5-BB134391AC75}"/>
                    </a:ext>
                  </a:extLst>
                </p14:cNvPr>
                <p14:cNvContentPartPr/>
                <p14:nvPr/>
              </p14:nvContentPartPr>
              <p14:xfrm>
                <a:off x="8629137" y="3688228"/>
                <a:ext cx="145800" cy="302400"/>
              </p14:xfrm>
            </p:contentPart>
          </mc:Choice>
          <mc:Fallback>
            <p:pic>
              <p:nvPicPr>
                <p:cNvPr id="51" name="Ink 50">
                  <a:extLst>
                    <a:ext uri="{FF2B5EF4-FFF2-40B4-BE49-F238E27FC236}">
                      <a16:creationId xmlns:a16="http://schemas.microsoft.com/office/drawing/2014/main" id="{CDC30C44-F541-4D71-A8B5-BB134391AC75}"/>
                    </a:ext>
                  </a:extLst>
                </p:cNvPr>
                <p:cNvPicPr/>
                <p:nvPr/>
              </p:nvPicPr>
              <p:blipFill>
                <a:blip r:embed="rId104"/>
                <a:stretch>
                  <a:fillRect/>
                </a:stretch>
              </p:blipFill>
              <p:spPr>
                <a:xfrm>
                  <a:off x="8611497" y="3670228"/>
                  <a:ext cx="181440" cy="3380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2" name="Ink 51">
                  <a:extLst>
                    <a:ext uri="{FF2B5EF4-FFF2-40B4-BE49-F238E27FC236}">
                      <a16:creationId xmlns:a16="http://schemas.microsoft.com/office/drawing/2014/main" id="{EFE0D40B-A576-4376-BB26-268E14CFEB87}"/>
                    </a:ext>
                  </a:extLst>
                </p14:cNvPr>
                <p14:cNvContentPartPr/>
                <p14:nvPr/>
              </p14:nvContentPartPr>
              <p14:xfrm>
                <a:off x="8778177" y="3590308"/>
                <a:ext cx="390600" cy="306720"/>
              </p14:xfrm>
            </p:contentPart>
          </mc:Choice>
          <mc:Fallback>
            <p:pic>
              <p:nvPicPr>
                <p:cNvPr id="52" name="Ink 51">
                  <a:extLst>
                    <a:ext uri="{FF2B5EF4-FFF2-40B4-BE49-F238E27FC236}">
                      <a16:creationId xmlns:a16="http://schemas.microsoft.com/office/drawing/2014/main" id="{EFE0D40B-A576-4376-BB26-268E14CFEB87}"/>
                    </a:ext>
                  </a:extLst>
                </p:cNvPr>
                <p:cNvPicPr/>
                <p:nvPr/>
              </p:nvPicPr>
              <p:blipFill>
                <a:blip r:embed="rId106"/>
                <a:stretch>
                  <a:fillRect/>
                </a:stretch>
              </p:blipFill>
              <p:spPr>
                <a:xfrm>
                  <a:off x="8760177" y="3572668"/>
                  <a:ext cx="4262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3" name="Ink 52">
                  <a:extLst>
                    <a:ext uri="{FF2B5EF4-FFF2-40B4-BE49-F238E27FC236}">
                      <a16:creationId xmlns:a16="http://schemas.microsoft.com/office/drawing/2014/main" id="{51F51418-C69C-4295-A8A3-B601B8764879}"/>
                    </a:ext>
                  </a:extLst>
                </p14:cNvPr>
                <p14:cNvContentPartPr/>
                <p14:nvPr/>
              </p14:nvContentPartPr>
              <p14:xfrm>
                <a:off x="7364817" y="3608308"/>
                <a:ext cx="705600" cy="821880"/>
              </p14:xfrm>
            </p:contentPart>
          </mc:Choice>
          <mc:Fallback>
            <p:pic>
              <p:nvPicPr>
                <p:cNvPr id="53" name="Ink 52">
                  <a:extLst>
                    <a:ext uri="{FF2B5EF4-FFF2-40B4-BE49-F238E27FC236}">
                      <a16:creationId xmlns:a16="http://schemas.microsoft.com/office/drawing/2014/main" id="{51F51418-C69C-4295-A8A3-B601B8764879}"/>
                    </a:ext>
                  </a:extLst>
                </p:cNvPr>
                <p:cNvPicPr/>
                <p:nvPr/>
              </p:nvPicPr>
              <p:blipFill>
                <a:blip r:embed="rId108"/>
                <a:stretch>
                  <a:fillRect/>
                </a:stretch>
              </p:blipFill>
              <p:spPr>
                <a:xfrm>
                  <a:off x="7346817" y="3590668"/>
                  <a:ext cx="741240" cy="85752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5" name="Ink 54">
                  <a:extLst>
                    <a:ext uri="{FF2B5EF4-FFF2-40B4-BE49-F238E27FC236}">
                      <a16:creationId xmlns:a16="http://schemas.microsoft.com/office/drawing/2014/main" id="{6E68BA6C-A5D1-44F9-AD7F-7633F789270C}"/>
                    </a:ext>
                  </a:extLst>
                </p14:cNvPr>
                <p14:cNvContentPartPr/>
                <p14:nvPr/>
              </p14:nvContentPartPr>
              <p14:xfrm>
                <a:off x="8529777" y="4029868"/>
                <a:ext cx="610200" cy="195480"/>
              </p14:xfrm>
            </p:contentPart>
          </mc:Choice>
          <mc:Fallback>
            <p:pic>
              <p:nvPicPr>
                <p:cNvPr id="55" name="Ink 54">
                  <a:extLst>
                    <a:ext uri="{FF2B5EF4-FFF2-40B4-BE49-F238E27FC236}">
                      <a16:creationId xmlns:a16="http://schemas.microsoft.com/office/drawing/2014/main" id="{6E68BA6C-A5D1-44F9-AD7F-7633F789270C}"/>
                    </a:ext>
                  </a:extLst>
                </p:cNvPr>
                <p:cNvPicPr/>
                <p:nvPr/>
              </p:nvPicPr>
              <p:blipFill>
                <a:blip r:embed="rId110"/>
                <a:stretch>
                  <a:fillRect/>
                </a:stretch>
              </p:blipFill>
              <p:spPr>
                <a:xfrm>
                  <a:off x="8512137" y="4011868"/>
                  <a:ext cx="6458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317448" name="Ink 317447">
                  <a:extLst>
                    <a:ext uri="{FF2B5EF4-FFF2-40B4-BE49-F238E27FC236}">
                      <a16:creationId xmlns:a16="http://schemas.microsoft.com/office/drawing/2014/main" id="{B79A375A-BBCF-4C3F-896F-2F8F2BA843BA}"/>
                    </a:ext>
                  </a:extLst>
                </p14:cNvPr>
                <p14:cNvContentPartPr/>
                <p14:nvPr/>
              </p14:nvContentPartPr>
              <p14:xfrm>
                <a:off x="7680897" y="4512268"/>
                <a:ext cx="211320" cy="261000"/>
              </p14:xfrm>
            </p:contentPart>
          </mc:Choice>
          <mc:Fallback>
            <p:pic>
              <p:nvPicPr>
                <p:cNvPr id="317448" name="Ink 317447">
                  <a:extLst>
                    <a:ext uri="{FF2B5EF4-FFF2-40B4-BE49-F238E27FC236}">
                      <a16:creationId xmlns:a16="http://schemas.microsoft.com/office/drawing/2014/main" id="{B79A375A-BBCF-4C3F-896F-2F8F2BA843BA}"/>
                    </a:ext>
                  </a:extLst>
                </p:cNvPr>
                <p:cNvPicPr/>
                <p:nvPr/>
              </p:nvPicPr>
              <p:blipFill>
                <a:blip r:embed="rId112"/>
                <a:stretch>
                  <a:fillRect/>
                </a:stretch>
              </p:blipFill>
              <p:spPr>
                <a:xfrm>
                  <a:off x="7662897" y="4494268"/>
                  <a:ext cx="24696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317449" name="Ink 317448">
                  <a:extLst>
                    <a:ext uri="{FF2B5EF4-FFF2-40B4-BE49-F238E27FC236}">
                      <a16:creationId xmlns:a16="http://schemas.microsoft.com/office/drawing/2014/main" id="{2D97611C-09ED-4651-983C-9D82D95E59BE}"/>
                    </a:ext>
                  </a:extLst>
                </p14:cNvPr>
                <p14:cNvContentPartPr/>
                <p14:nvPr/>
              </p14:nvContentPartPr>
              <p14:xfrm>
                <a:off x="8895537" y="4093948"/>
                <a:ext cx="451800" cy="524160"/>
              </p14:xfrm>
            </p:contentPart>
          </mc:Choice>
          <mc:Fallback>
            <p:pic>
              <p:nvPicPr>
                <p:cNvPr id="317449" name="Ink 317448">
                  <a:extLst>
                    <a:ext uri="{FF2B5EF4-FFF2-40B4-BE49-F238E27FC236}">
                      <a16:creationId xmlns:a16="http://schemas.microsoft.com/office/drawing/2014/main" id="{2D97611C-09ED-4651-983C-9D82D95E59BE}"/>
                    </a:ext>
                  </a:extLst>
                </p:cNvPr>
                <p:cNvPicPr/>
                <p:nvPr/>
              </p:nvPicPr>
              <p:blipFill>
                <a:blip r:embed="rId114"/>
                <a:stretch>
                  <a:fillRect/>
                </a:stretch>
              </p:blipFill>
              <p:spPr>
                <a:xfrm>
                  <a:off x="8877897" y="4076308"/>
                  <a:ext cx="487440" cy="5598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317452" name="Ink 317451">
                  <a:extLst>
                    <a:ext uri="{FF2B5EF4-FFF2-40B4-BE49-F238E27FC236}">
                      <a16:creationId xmlns:a16="http://schemas.microsoft.com/office/drawing/2014/main" id="{ECD0FA9C-7778-4066-8EEB-CC9B5D60B888}"/>
                    </a:ext>
                  </a:extLst>
                </p14:cNvPr>
                <p14:cNvContentPartPr/>
                <p14:nvPr/>
              </p14:nvContentPartPr>
              <p14:xfrm>
                <a:off x="6241257" y="2094868"/>
                <a:ext cx="424800" cy="136800"/>
              </p14:xfrm>
            </p:contentPart>
          </mc:Choice>
          <mc:Fallback>
            <p:pic>
              <p:nvPicPr>
                <p:cNvPr id="317452" name="Ink 317451">
                  <a:extLst>
                    <a:ext uri="{FF2B5EF4-FFF2-40B4-BE49-F238E27FC236}">
                      <a16:creationId xmlns:a16="http://schemas.microsoft.com/office/drawing/2014/main" id="{ECD0FA9C-7778-4066-8EEB-CC9B5D60B888}"/>
                    </a:ext>
                  </a:extLst>
                </p:cNvPr>
                <p:cNvPicPr/>
                <p:nvPr/>
              </p:nvPicPr>
              <p:blipFill>
                <a:blip r:embed="rId116"/>
                <a:stretch>
                  <a:fillRect/>
                </a:stretch>
              </p:blipFill>
              <p:spPr>
                <a:xfrm>
                  <a:off x="6223617" y="2077228"/>
                  <a:ext cx="4604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317453" name="Ink 317452">
                  <a:extLst>
                    <a:ext uri="{FF2B5EF4-FFF2-40B4-BE49-F238E27FC236}">
                      <a16:creationId xmlns:a16="http://schemas.microsoft.com/office/drawing/2014/main" id="{FAC3CF1E-817C-486B-87BE-034E51D5BB9E}"/>
                    </a:ext>
                  </a:extLst>
                </p14:cNvPr>
                <p14:cNvContentPartPr/>
                <p14:nvPr/>
              </p14:nvContentPartPr>
              <p14:xfrm>
                <a:off x="6194457" y="2170828"/>
                <a:ext cx="412920" cy="153720"/>
              </p14:xfrm>
            </p:contentPart>
          </mc:Choice>
          <mc:Fallback>
            <p:pic>
              <p:nvPicPr>
                <p:cNvPr id="317453" name="Ink 317452">
                  <a:extLst>
                    <a:ext uri="{FF2B5EF4-FFF2-40B4-BE49-F238E27FC236}">
                      <a16:creationId xmlns:a16="http://schemas.microsoft.com/office/drawing/2014/main" id="{FAC3CF1E-817C-486B-87BE-034E51D5BB9E}"/>
                    </a:ext>
                  </a:extLst>
                </p:cNvPr>
                <p:cNvPicPr/>
                <p:nvPr/>
              </p:nvPicPr>
              <p:blipFill>
                <a:blip r:embed="rId118"/>
                <a:stretch>
                  <a:fillRect/>
                </a:stretch>
              </p:blipFill>
              <p:spPr>
                <a:xfrm>
                  <a:off x="6176457" y="2152828"/>
                  <a:ext cx="4485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317454" name="Ink 317453">
                  <a:extLst>
                    <a:ext uri="{FF2B5EF4-FFF2-40B4-BE49-F238E27FC236}">
                      <a16:creationId xmlns:a16="http://schemas.microsoft.com/office/drawing/2014/main" id="{4CC5A8E1-7567-45E1-86D4-429852F69879}"/>
                    </a:ext>
                  </a:extLst>
                </p14:cNvPr>
                <p14:cNvContentPartPr/>
                <p14:nvPr/>
              </p14:nvContentPartPr>
              <p14:xfrm>
                <a:off x="6354657" y="1986148"/>
                <a:ext cx="448560" cy="603000"/>
              </p14:xfrm>
            </p:contentPart>
          </mc:Choice>
          <mc:Fallback>
            <p:pic>
              <p:nvPicPr>
                <p:cNvPr id="317454" name="Ink 317453">
                  <a:extLst>
                    <a:ext uri="{FF2B5EF4-FFF2-40B4-BE49-F238E27FC236}">
                      <a16:creationId xmlns:a16="http://schemas.microsoft.com/office/drawing/2014/main" id="{4CC5A8E1-7567-45E1-86D4-429852F69879}"/>
                    </a:ext>
                  </a:extLst>
                </p:cNvPr>
                <p:cNvPicPr/>
                <p:nvPr/>
              </p:nvPicPr>
              <p:blipFill>
                <a:blip r:embed="rId120"/>
                <a:stretch>
                  <a:fillRect/>
                </a:stretch>
              </p:blipFill>
              <p:spPr>
                <a:xfrm>
                  <a:off x="6337017" y="1968148"/>
                  <a:ext cx="484200" cy="6386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317456" name="Ink 317455">
                  <a:extLst>
                    <a:ext uri="{FF2B5EF4-FFF2-40B4-BE49-F238E27FC236}">
                      <a16:creationId xmlns:a16="http://schemas.microsoft.com/office/drawing/2014/main" id="{E5EADF1A-5D55-4312-AEEA-E5466C1B9FFA}"/>
                    </a:ext>
                  </a:extLst>
                </p14:cNvPr>
                <p14:cNvContentPartPr/>
                <p14:nvPr/>
              </p14:nvContentPartPr>
              <p14:xfrm>
                <a:off x="7432137" y="2503468"/>
                <a:ext cx="132480" cy="50040"/>
              </p14:xfrm>
            </p:contentPart>
          </mc:Choice>
          <mc:Fallback>
            <p:pic>
              <p:nvPicPr>
                <p:cNvPr id="317456" name="Ink 317455">
                  <a:extLst>
                    <a:ext uri="{FF2B5EF4-FFF2-40B4-BE49-F238E27FC236}">
                      <a16:creationId xmlns:a16="http://schemas.microsoft.com/office/drawing/2014/main" id="{E5EADF1A-5D55-4312-AEEA-E5466C1B9FFA}"/>
                    </a:ext>
                  </a:extLst>
                </p:cNvPr>
                <p:cNvPicPr/>
                <p:nvPr/>
              </p:nvPicPr>
              <p:blipFill>
                <a:blip r:embed="rId122"/>
                <a:stretch>
                  <a:fillRect/>
                </a:stretch>
              </p:blipFill>
              <p:spPr>
                <a:xfrm>
                  <a:off x="7414137" y="2485468"/>
                  <a:ext cx="16812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317457" name="Ink 317456">
                  <a:extLst>
                    <a:ext uri="{FF2B5EF4-FFF2-40B4-BE49-F238E27FC236}">
                      <a16:creationId xmlns:a16="http://schemas.microsoft.com/office/drawing/2014/main" id="{D883E73D-02BA-4A72-A253-DAD3F9574BED}"/>
                    </a:ext>
                  </a:extLst>
                </p14:cNvPr>
                <p14:cNvContentPartPr/>
                <p14:nvPr/>
              </p14:nvContentPartPr>
              <p14:xfrm>
                <a:off x="7447617" y="2441908"/>
                <a:ext cx="303840" cy="125280"/>
              </p14:xfrm>
            </p:contentPart>
          </mc:Choice>
          <mc:Fallback>
            <p:pic>
              <p:nvPicPr>
                <p:cNvPr id="317457" name="Ink 317456">
                  <a:extLst>
                    <a:ext uri="{FF2B5EF4-FFF2-40B4-BE49-F238E27FC236}">
                      <a16:creationId xmlns:a16="http://schemas.microsoft.com/office/drawing/2014/main" id="{D883E73D-02BA-4A72-A253-DAD3F9574BED}"/>
                    </a:ext>
                  </a:extLst>
                </p:cNvPr>
                <p:cNvPicPr/>
                <p:nvPr/>
              </p:nvPicPr>
              <p:blipFill>
                <a:blip r:embed="rId124"/>
                <a:stretch>
                  <a:fillRect/>
                </a:stretch>
              </p:blipFill>
              <p:spPr>
                <a:xfrm>
                  <a:off x="7429617" y="2424268"/>
                  <a:ext cx="3394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317458" name="Ink 317457">
                  <a:extLst>
                    <a:ext uri="{FF2B5EF4-FFF2-40B4-BE49-F238E27FC236}">
                      <a16:creationId xmlns:a16="http://schemas.microsoft.com/office/drawing/2014/main" id="{FA97EA54-C7AE-4CAE-9D42-EC630C2A52FE}"/>
                    </a:ext>
                  </a:extLst>
                </p14:cNvPr>
                <p14:cNvContentPartPr/>
                <p14:nvPr/>
              </p14:nvContentPartPr>
              <p14:xfrm>
                <a:off x="8080497" y="2279548"/>
                <a:ext cx="265680" cy="101520"/>
              </p14:xfrm>
            </p:contentPart>
          </mc:Choice>
          <mc:Fallback>
            <p:pic>
              <p:nvPicPr>
                <p:cNvPr id="317458" name="Ink 317457">
                  <a:extLst>
                    <a:ext uri="{FF2B5EF4-FFF2-40B4-BE49-F238E27FC236}">
                      <a16:creationId xmlns:a16="http://schemas.microsoft.com/office/drawing/2014/main" id="{FA97EA54-C7AE-4CAE-9D42-EC630C2A52FE}"/>
                    </a:ext>
                  </a:extLst>
                </p:cNvPr>
                <p:cNvPicPr/>
                <p:nvPr/>
              </p:nvPicPr>
              <p:blipFill>
                <a:blip r:embed="rId126"/>
                <a:stretch>
                  <a:fillRect/>
                </a:stretch>
              </p:blipFill>
              <p:spPr>
                <a:xfrm>
                  <a:off x="8062857" y="2261548"/>
                  <a:ext cx="3013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317459" name="Ink 317458">
                  <a:extLst>
                    <a:ext uri="{FF2B5EF4-FFF2-40B4-BE49-F238E27FC236}">
                      <a16:creationId xmlns:a16="http://schemas.microsoft.com/office/drawing/2014/main" id="{C3981341-95A3-4AC1-837D-11F1F718C9DB}"/>
                    </a:ext>
                  </a:extLst>
                </p14:cNvPr>
                <p14:cNvContentPartPr/>
                <p14:nvPr/>
              </p14:nvContentPartPr>
              <p14:xfrm>
                <a:off x="7657857" y="3241828"/>
                <a:ext cx="243720" cy="76680"/>
              </p14:xfrm>
            </p:contentPart>
          </mc:Choice>
          <mc:Fallback>
            <p:pic>
              <p:nvPicPr>
                <p:cNvPr id="317459" name="Ink 317458">
                  <a:extLst>
                    <a:ext uri="{FF2B5EF4-FFF2-40B4-BE49-F238E27FC236}">
                      <a16:creationId xmlns:a16="http://schemas.microsoft.com/office/drawing/2014/main" id="{C3981341-95A3-4AC1-837D-11F1F718C9DB}"/>
                    </a:ext>
                  </a:extLst>
                </p:cNvPr>
                <p:cNvPicPr/>
                <p:nvPr/>
              </p:nvPicPr>
              <p:blipFill>
                <a:blip r:embed="rId128"/>
                <a:stretch>
                  <a:fillRect/>
                </a:stretch>
              </p:blipFill>
              <p:spPr>
                <a:xfrm>
                  <a:off x="7639857" y="3223828"/>
                  <a:ext cx="2793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317460" name="Ink 317459">
                  <a:extLst>
                    <a:ext uri="{FF2B5EF4-FFF2-40B4-BE49-F238E27FC236}">
                      <a16:creationId xmlns:a16="http://schemas.microsoft.com/office/drawing/2014/main" id="{1EE0005B-59FE-433E-A431-FB23543C0283}"/>
                    </a:ext>
                  </a:extLst>
                </p14:cNvPr>
                <p14:cNvContentPartPr/>
                <p14:nvPr/>
              </p14:nvContentPartPr>
              <p14:xfrm>
                <a:off x="8618697" y="2951308"/>
                <a:ext cx="264960" cy="126360"/>
              </p14:xfrm>
            </p:contentPart>
          </mc:Choice>
          <mc:Fallback>
            <p:pic>
              <p:nvPicPr>
                <p:cNvPr id="317460" name="Ink 317459">
                  <a:extLst>
                    <a:ext uri="{FF2B5EF4-FFF2-40B4-BE49-F238E27FC236}">
                      <a16:creationId xmlns:a16="http://schemas.microsoft.com/office/drawing/2014/main" id="{1EE0005B-59FE-433E-A431-FB23543C0283}"/>
                    </a:ext>
                  </a:extLst>
                </p:cNvPr>
                <p:cNvPicPr/>
                <p:nvPr/>
              </p:nvPicPr>
              <p:blipFill>
                <a:blip r:embed="rId130"/>
                <a:stretch>
                  <a:fillRect/>
                </a:stretch>
              </p:blipFill>
              <p:spPr>
                <a:xfrm>
                  <a:off x="8600697" y="2933308"/>
                  <a:ext cx="3006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317462" name="Ink 317461">
                  <a:extLst>
                    <a:ext uri="{FF2B5EF4-FFF2-40B4-BE49-F238E27FC236}">
                      <a16:creationId xmlns:a16="http://schemas.microsoft.com/office/drawing/2014/main" id="{3AA26F3F-F619-46FC-8C48-BADFE000A2AA}"/>
                    </a:ext>
                  </a:extLst>
                </p14:cNvPr>
                <p14:cNvContentPartPr/>
                <p14:nvPr/>
              </p14:nvContentPartPr>
              <p14:xfrm>
                <a:off x="8772777" y="1703908"/>
                <a:ext cx="769680" cy="2076480"/>
              </p14:xfrm>
            </p:contentPart>
          </mc:Choice>
          <mc:Fallback>
            <p:pic>
              <p:nvPicPr>
                <p:cNvPr id="317462" name="Ink 317461">
                  <a:extLst>
                    <a:ext uri="{FF2B5EF4-FFF2-40B4-BE49-F238E27FC236}">
                      <a16:creationId xmlns:a16="http://schemas.microsoft.com/office/drawing/2014/main" id="{3AA26F3F-F619-46FC-8C48-BADFE000A2AA}"/>
                    </a:ext>
                  </a:extLst>
                </p:cNvPr>
                <p:cNvPicPr/>
                <p:nvPr/>
              </p:nvPicPr>
              <p:blipFill>
                <a:blip r:embed="rId132"/>
                <a:stretch>
                  <a:fillRect/>
                </a:stretch>
              </p:blipFill>
              <p:spPr>
                <a:xfrm>
                  <a:off x="8755137" y="1685908"/>
                  <a:ext cx="805320" cy="2112120"/>
                </a:xfrm>
                <a:prstGeom prst="rect">
                  <a:avLst/>
                </a:prstGeom>
              </p:spPr>
            </p:pic>
          </mc:Fallback>
        </mc:AlternateContent>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105" name="Text Box 57">
            <a:extLst>
              <a:ext uri="{FF2B5EF4-FFF2-40B4-BE49-F238E27FC236}">
                <a16:creationId xmlns:a16="http://schemas.microsoft.com/office/drawing/2014/main" id="{CFC28748-09DC-4625-926B-852DEC085C18}"/>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14050" name="Rectangle 2">
            <a:extLst>
              <a:ext uri="{FF2B5EF4-FFF2-40B4-BE49-F238E27FC236}">
                <a16:creationId xmlns:a16="http://schemas.microsoft.com/office/drawing/2014/main" id="{20AD8198-16DC-488D-A02E-8EF5834732D5}"/>
              </a:ext>
            </a:extLst>
          </p:cNvPr>
          <p:cNvSpPr>
            <a:spLocks noGrp="1" noChangeArrowheads="1"/>
          </p:cNvSpPr>
          <p:nvPr>
            <p:ph type="title"/>
          </p:nvPr>
        </p:nvSpPr>
        <p:spPr/>
        <p:txBody>
          <a:bodyPr/>
          <a:lstStyle/>
          <a:p>
            <a:r>
              <a:rPr lang="en-US" altLang="en-US"/>
              <a:t>Data Transfer Instructions</a:t>
            </a:r>
            <a:endParaRPr lang="en-GB" altLang="en-US" b="1"/>
          </a:p>
        </p:txBody>
      </p:sp>
      <p:graphicFrame>
        <p:nvGraphicFramePr>
          <p:cNvPr id="514104" name="Group 56">
            <a:extLst>
              <a:ext uri="{FF2B5EF4-FFF2-40B4-BE49-F238E27FC236}">
                <a16:creationId xmlns:a16="http://schemas.microsoft.com/office/drawing/2014/main" id="{9E4D4146-0EC3-4EC7-AFBB-8B17FEBEE812}"/>
              </a:ext>
            </a:extLst>
          </p:cNvPr>
          <p:cNvGraphicFramePr>
            <a:graphicFrameLocks noGrp="1"/>
          </p:cNvGraphicFramePr>
          <p:nvPr/>
        </p:nvGraphicFramePr>
        <p:xfrm>
          <a:off x="977900" y="865188"/>
          <a:ext cx="7278688" cy="5497520"/>
        </p:xfrm>
        <a:graphic>
          <a:graphicData uri="http://schemas.openxmlformats.org/drawingml/2006/table">
            <a:tbl>
              <a:tblPr/>
              <a:tblGrid>
                <a:gridCol w="2678113">
                  <a:extLst>
                    <a:ext uri="{9D8B030D-6E8A-4147-A177-3AD203B41FA5}">
                      <a16:colId xmlns:a16="http://schemas.microsoft.com/office/drawing/2014/main" val="3977218737"/>
                    </a:ext>
                  </a:extLst>
                </a:gridCol>
                <a:gridCol w="4600575">
                  <a:extLst>
                    <a:ext uri="{9D8B030D-6E8A-4147-A177-3AD203B41FA5}">
                      <a16:colId xmlns:a16="http://schemas.microsoft.com/office/drawing/2014/main" val="4128539467"/>
                    </a:ext>
                  </a:extLst>
                </a:gridCol>
              </a:tblGrid>
              <a:tr h="377825">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24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4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0834170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658691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@Ri,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[@Ri] = immediate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337699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  DPTR, #data 16</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[DPTR] = immediate data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8078417"/>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72093246"/>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MOVC  A,@A+PC</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Code byte from [@A+PC]</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2612587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3661"/>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A,@DPTR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Data byte from external ram [@DPTR]</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5436848"/>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@Ri,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External[@Ri]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645080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MOVX  @DPTR,A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External[@DPTR]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55780058"/>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Push into stack</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680746259"/>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Pop from stack</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0325103"/>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A,Rn</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77806064"/>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direct</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[direct], [direct]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8084115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  A, @Ri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A = [@Rn], [@Rn] = A</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17793675"/>
                  </a:ext>
                </a:extLst>
              </a:tr>
              <a:tr h="341313">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XCHD  A,@Ri</a:t>
                      </a:r>
                      <a:endParaRPr kumimoji="0" lang="en-US" altLang="en-US" sz="2400" b="1"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Exchange low order digits</a:t>
                      </a:r>
                      <a:endParaRPr kumimoji="0" lang="en-US" altLang="en-US" sz="24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995636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C00A7897-4246-40A3-9240-66C1498D63E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&lt;dest-byte&gt;,&lt;source-byte&gt;</a:t>
            </a:r>
            <a:endParaRPr lang="en-GB" altLang="en-US"/>
          </a:p>
        </p:txBody>
      </p:sp>
      <p:sp>
        <p:nvSpPr>
          <p:cNvPr id="516099" name="Rectangle 3">
            <a:extLst>
              <a:ext uri="{FF2B5EF4-FFF2-40B4-BE49-F238E27FC236}">
                <a16:creationId xmlns:a16="http://schemas.microsoft.com/office/drawing/2014/main" id="{83B501EB-7063-44B9-BF35-449006AA8B05}"/>
              </a:ext>
            </a:extLst>
          </p:cNvPr>
          <p:cNvSpPr>
            <a:spLocks noGrp="1" noChangeArrowheads="1"/>
          </p:cNvSpPr>
          <p:nvPr>
            <p:ph type="body" idx="1"/>
          </p:nvPr>
        </p:nvSpPr>
        <p:spPr/>
        <p:txBody>
          <a:bodyPr/>
          <a:lstStyle/>
          <a:p>
            <a:r>
              <a:rPr lang="en-US" altLang="en-US" sz="2000"/>
              <a:t>This instruction moves the source byte into the destination location</a:t>
            </a:r>
          </a:p>
          <a:p>
            <a:r>
              <a:rPr lang="en-US" altLang="en-US" sz="2000"/>
              <a:t>The source byte is not affected, neither are any other registers or flags</a:t>
            </a:r>
          </a:p>
          <a:p>
            <a:r>
              <a:rPr lang="en-US" altLang="en-US" sz="2000" i="1"/>
              <a:t>Example</a:t>
            </a:r>
            <a:r>
              <a:rPr lang="en-US" altLang="en-US" sz="2000"/>
              <a:t>:	</a:t>
            </a:r>
            <a:br>
              <a:rPr lang="en-US" altLang="en-US" sz="2000"/>
            </a:br>
            <a:r>
              <a:rPr lang="en-US" altLang="en-US" sz="2000" b="1">
                <a:solidFill>
                  <a:srgbClr val="FF3300"/>
                </a:solidFill>
                <a:latin typeface="Courier" pitchFamily="49" charset="0"/>
              </a:rPr>
              <a:t>	</a:t>
            </a:r>
            <a:br>
              <a:rPr lang="en-US" altLang="en-US" sz="2000" b="1">
                <a:solidFill>
                  <a:srgbClr val="FF3300"/>
                </a:solidFill>
                <a:latin typeface="Courier" pitchFamily="49" charset="0"/>
              </a:rPr>
            </a:br>
            <a:r>
              <a:rPr lang="en-US" altLang="en-US" sz="2000" b="1">
                <a:solidFill>
                  <a:schemeClr val="tx1"/>
                </a:solidFill>
                <a:latin typeface="Courier" pitchFamily="49" charset="0"/>
              </a:rPr>
              <a:t>	</a:t>
            </a:r>
            <a:r>
              <a:rPr lang="en-US" altLang="en-US" sz="2000" b="1">
                <a:solidFill>
                  <a:schemeClr val="tx2"/>
                </a:solidFill>
                <a:latin typeface="Courier" pitchFamily="49" charset="0"/>
              </a:rPr>
              <a:t>MOV	R1,#60</a:t>
            </a:r>
            <a:r>
              <a:rPr lang="en-US" altLang="en-US" sz="2000" b="1">
                <a:solidFill>
                  <a:schemeClr val="tx1"/>
                </a:solidFill>
                <a:latin typeface="Courier" pitchFamily="49" charset="0"/>
              </a:rPr>
              <a:t>	;R1=60H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A,@R1</a:t>
            </a:r>
            <a:r>
              <a:rPr lang="en-US" altLang="en-US" sz="2000" b="1">
                <a:solidFill>
                  <a:schemeClr val="tx1"/>
                </a:solidFill>
                <a:latin typeface="Courier" pitchFamily="49" charset="0"/>
              </a:rPr>
              <a:t>		;A=[60H] </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R2,#61</a:t>
            </a:r>
            <a:r>
              <a:rPr lang="en-US" altLang="en-US" sz="2000" b="1">
                <a:solidFill>
                  <a:schemeClr val="tx1"/>
                </a:solidFill>
                <a:latin typeface="Courier" pitchFamily="49" charset="0"/>
              </a:rPr>
              <a:t>	;R2=61H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ADD	A,@R2	</a:t>
            </a:r>
            <a:r>
              <a:rPr lang="en-US" altLang="en-US" sz="2000" b="1">
                <a:solidFill>
                  <a:schemeClr val="tx1"/>
                </a:solidFill>
                <a:latin typeface="Courier" pitchFamily="49" charset="0"/>
              </a:rPr>
              <a:t>	;A=A+[61H]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R7,A	</a:t>
            </a:r>
            <a:r>
              <a:rPr lang="en-US" altLang="en-US" sz="2000" b="1">
                <a:solidFill>
                  <a:schemeClr val="tx1"/>
                </a:solidFill>
                <a:latin typeface="Courier" pitchFamily="49" charset="0"/>
              </a:rPr>
              <a:t>	;R7=A</a:t>
            </a:r>
          </a:p>
          <a:p>
            <a:endParaRPr lang="en-US" altLang="en-US" sz="2000"/>
          </a:p>
          <a:p>
            <a:r>
              <a:rPr lang="en-US" altLang="en-US" sz="2000"/>
              <a:t>If internal RAM locations 60H=10H, and 61H=20H, then after the operations of the above instructions R7=A=30H. The data contents of memory locations 60H and 61H remain intact.</a:t>
            </a:r>
            <a:endParaRPr lang="en-GB" altLang="en-US" sz="200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382D953-995D-44DB-9148-4C42E5D08B76}"/>
                  </a:ext>
                </a:extLst>
              </p14:cNvPr>
              <p14:cNvContentPartPr/>
              <p14:nvPr/>
            </p14:nvContentPartPr>
            <p14:xfrm>
              <a:off x="4834800" y="2118240"/>
              <a:ext cx="1037880" cy="1975320"/>
            </p14:xfrm>
          </p:contentPart>
        </mc:Choice>
        <mc:Fallback>
          <p:pic>
            <p:nvPicPr>
              <p:cNvPr id="2" name="Ink 1">
                <a:extLst>
                  <a:ext uri="{FF2B5EF4-FFF2-40B4-BE49-F238E27FC236}">
                    <a16:creationId xmlns:a16="http://schemas.microsoft.com/office/drawing/2014/main" id="{0382D953-995D-44DB-9148-4C42E5D08B76}"/>
                  </a:ext>
                </a:extLst>
              </p:cNvPr>
              <p:cNvPicPr/>
              <p:nvPr/>
            </p:nvPicPr>
            <p:blipFill>
              <a:blip r:embed="rId4"/>
              <a:stretch>
                <a:fillRect/>
              </a:stretch>
            </p:blipFill>
            <p:spPr>
              <a:xfrm>
                <a:off x="4825440" y="2108880"/>
                <a:ext cx="1056600" cy="1994040"/>
              </a:xfrm>
              <a:prstGeom prst="rect">
                <a:avLst/>
              </a:prstGeom>
            </p:spPr>
          </p:pic>
        </mc:Fallback>
      </mc:AlternateContent>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FEA7E25A-5D3B-4EA8-B40A-6A987925E3D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DPTR, #data 16</a:t>
            </a:r>
            <a:endParaRPr lang="en-GB" altLang="en-US"/>
          </a:p>
        </p:txBody>
      </p:sp>
      <p:sp>
        <p:nvSpPr>
          <p:cNvPr id="518147" name="Rectangle 3">
            <a:extLst>
              <a:ext uri="{FF2B5EF4-FFF2-40B4-BE49-F238E27FC236}">
                <a16:creationId xmlns:a16="http://schemas.microsoft.com/office/drawing/2014/main" id="{3288ABCA-F0FB-427D-AE7E-73EFC9983500}"/>
              </a:ext>
            </a:extLst>
          </p:cNvPr>
          <p:cNvSpPr>
            <a:spLocks noGrp="1" noChangeArrowheads="1"/>
          </p:cNvSpPr>
          <p:nvPr>
            <p:ph type="body" idx="1"/>
          </p:nvPr>
        </p:nvSpPr>
        <p:spPr/>
        <p:txBody>
          <a:bodyPr/>
          <a:lstStyle/>
          <a:p>
            <a:r>
              <a:rPr lang="en-US" altLang="en-US"/>
              <a:t>This instruction loads the data pointer with the 16-bit constant and no flags are affected</a:t>
            </a:r>
          </a:p>
          <a:p>
            <a:endParaRPr lang="en-US" altLang="en-US"/>
          </a:p>
          <a:p>
            <a:r>
              <a:rPr lang="en-US" altLang="en-US" i="1"/>
              <a:t>Example</a:t>
            </a:r>
            <a:r>
              <a:rPr lang="en-US" altLang="en-US"/>
              <a:t>:</a:t>
            </a:r>
          </a:p>
          <a:p>
            <a:pPr>
              <a:buFont typeface="Symbol" panose="05050102010706020507" pitchFamily="18" charset="2"/>
              <a:buNone/>
            </a:pPr>
            <a:r>
              <a:rPr lang="en-US" altLang="en-US" b="1"/>
              <a:t>	</a:t>
            </a:r>
            <a:r>
              <a:rPr lang="en-US" altLang="en-US" sz="2000" b="1">
                <a:solidFill>
                  <a:srgbClr val="FF3300"/>
                </a:solidFill>
                <a:latin typeface="Courier" pitchFamily="49" charset="0"/>
              </a:rPr>
              <a:t>	</a:t>
            </a:r>
            <a:r>
              <a:rPr lang="en-US" altLang="en-US" sz="2000" b="1">
                <a:solidFill>
                  <a:schemeClr val="tx2"/>
                </a:solidFill>
                <a:latin typeface="Courier" pitchFamily="49" charset="0"/>
              </a:rPr>
              <a:t>MOV	DPTR,#1032</a:t>
            </a:r>
          </a:p>
          <a:p>
            <a:endParaRPr lang="en-US" altLang="en-US"/>
          </a:p>
          <a:p>
            <a:r>
              <a:rPr lang="en-US" altLang="en-US"/>
              <a:t>This instruction loads the value 1032H into the data pointer, i.e. DPH=10H and DPL=32H.</a:t>
            </a:r>
            <a:endParaRPr lang="en-GB"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51D65304-DE4F-4938-BF53-D1C6CE8C3CC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MOVC A,@A + &lt;base-reg&gt;</a:t>
            </a:r>
            <a:endParaRPr lang="en-GB" altLang="en-US"/>
          </a:p>
        </p:txBody>
      </p:sp>
      <p:sp>
        <p:nvSpPr>
          <p:cNvPr id="520195" name="Rectangle 3">
            <a:extLst>
              <a:ext uri="{FF2B5EF4-FFF2-40B4-BE49-F238E27FC236}">
                <a16:creationId xmlns:a16="http://schemas.microsoft.com/office/drawing/2014/main" id="{E17FF3A0-436A-474C-973B-C62A2F718109}"/>
              </a:ext>
            </a:extLst>
          </p:cNvPr>
          <p:cNvSpPr>
            <a:spLocks noGrp="1" noChangeArrowheads="1"/>
          </p:cNvSpPr>
          <p:nvPr>
            <p:ph type="body" idx="1"/>
          </p:nvPr>
        </p:nvSpPr>
        <p:spPr>
          <a:xfrm>
            <a:off x="227013" y="838200"/>
            <a:ext cx="8683625" cy="5199063"/>
          </a:xfrm>
        </p:spPr>
        <p:txBody>
          <a:bodyPr/>
          <a:lstStyle/>
          <a:p>
            <a:pPr>
              <a:lnSpc>
                <a:spcPct val="80000"/>
              </a:lnSpc>
            </a:pPr>
            <a:r>
              <a:rPr lang="en-US" altLang="en-US" sz="1800"/>
              <a:t>This instruction moves a code byte from program memory into ACC</a:t>
            </a:r>
          </a:p>
          <a:p>
            <a:pPr>
              <a:lnSpc>
                <a:spcPct val="80000"/>
              </a:lnSpc>
            </a:pPr>
            <a:r>
              <a:rPr lang="en-US" altLang="en-US" sz="1800"/>
              <a:t>The effective address of the byte fetched is formed by adding the original 8-bit accumulator contents and the contents of the base register, which is either the data pointer (DPTR) or program counter (PC)</a:t>
            </a:r>
          </a:p>
          <a:p>
            <a:pPr>
              <a:lnSpc>
                <a:spcPct val="80000"/>
              </a:lnSpc>
            </a:pPr>
            <a:r>
              <a:rPr lang="en-US" altLang="en-US" sz="1800"/>
              <a:t>16-bit addition is performed and no flags are affected</a:t>
            </a:r>
          </a:p>
          <a:p>
            <a:pPr>
              <a:lnSpc>
                <a:spcPct val="80000"/>
              </a:lnSpc>
            </a:pPr>
            <a:r>
              <a:rPr lang="en-US" altLang="en-US" sz="1800"/>
              <a:t>The instruction is useful in reading the look-up tables in the program memory</a:t>
            </a:r>
          </a:p>
          <a:p>
            <a:pPr>
              <a:lnSpc>
                <a:spcPct val="80000"/>
              </a:lnSpc>
            </a:pPr>
            <a:r>
              <a:rPr lang="en-US" altLang="en-US" sz="1800"/>
              <a:t>If the PC is used, it is incremented to the address of the following instruction before being added to the ACC</a:t>
            </a:r>
          </a:p>
          <a:p>
            <a:pPr>
              <a:lnSpc>
                <a:spcPct val="80000"/>
              </a:lnSpc>
            </a:pPr>
            <a:r>
              <a:rPr lang="en-US" altLang="en-US" sz="1800" i="1"/>
              <a:t>Example</a:t>
            </a:r>
            <a:r>
              <a:rPr lang="en-US" altLang="en-US" sz="1800"/>
              <a:t>:</a:t>
            </a:r>
          </a:p>
          <a:p>
            <a:pPr>
              <a:spcBef>
                <a:spcPct val="0"/>
              </a:spcBef>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A</a:t>
            </a:r>
          </a:p>
          <a:p>
            <a:pPr>
              <a:spcBef>
                <a:spcPct val="0"/>
              </a:spcBef>
              <a:buFont typeface="Symbol" panose="05050102010706020507" pitchFamily="18" charset="2"/>
              <a:buNone/>
            </a:pPr>
            <a:r>
              <a:rPr lang="en-US" altLang="en-US" sz="2000" b="1">
                <a:solidFill>
                  <a:schemeClr val="tx2"/>
                </a:solidFill>
                <a:latin typeface="Courier" pitchFamily="49" charset="0"/>
              </a:rPr>
              <a:t>		LOC1:		INC	A</a:t>
            </a:r>
          </a:p>
          <a:p>
            <a:pPr>
              <a:spcBef>
                <a:spcPct val="0"/>
              </a:spcBef>
              <a:buFont typeface="Symbol" panose="05050102010706020507" pitchFamily="18" charset="2"/>
              <a:buNone/>
            </a:pPr>
            <a:r>
              <a:rPr lang="en-US" altLang="en-US" sz="2000" b="1">
                <a:solidFill>
                  <a:schemeClr val="tx2"/>
                </a:solidFill>
                <a:latin typeface="Courier" pitchFamily="49" charset="0"/>
              </a:rPr>
              <a:t>				MOVC  A,@A + PC</a:t>
            </a:r>
          </a:p>
          <a:p>
            <a:pPr>
              <a:spcBef>
                <a:spcPct val="0"/>
              </a:spcBef>
              <a:buFont typeface="Symbol" panose="05050102010706020507" pitchFamily="18" charset="2"/>
              <a:buNone/>
            </a:pPr>
            <a:r>
              <a:rPr lang="en-US" altLang="en-US" sz="2000" b="1">
                <a:solidFill>
                  <a:schemeClr val="tx2"/>
                </a:solidFill>
                <a:latin typeface="Courier" pitchFamily="49" charset="0"/>
              </a:rPr>
              <a:t>				RET</a:t>
            </a:r>
          </a:p>
          <a:p>
            <a:pPr>
              <a:spcBef>
                <a:spcPct val="0"/>
              </a:spcBef>
              <a:buFont typeface="Symbol" panose="05050102010706020507" pitchFamily="18" charset="2"/>
              <a:buNone/>
            </a:pPr>
            <a:r>
              <a:rPr lang="en-US" altLang="en-US" sz="2000" b="1">
                <a:solidFill>
                  <a:schemeClr val="tx2"/>
                </a:solidFill>
                <a:latin typeface="Courier" pitchFamily="49" charset="0"/>
              </a:rPr>
              <a:t>		Look_up		DB	10H</a:t>
            </a:r>
          </a:p>
          <a:p>
            <a:pPr>
              <a:spcBef>
                <a:spcPct val="0"/>
              </a:spcBef>
              <a:buFont typeface="Symbol" panose="05050102010706020507" pitchFamily="18" charset="2"/>
              <a:buNone/>
            </a:pPr>
            <a:r>
              <a:rPr lang="en-US" altLang="en-US" sz="2000" b="1">
                <a:solidFill>
                  <a:schemeClr val="tx2"/>
                </a:solidFill>
                <a:latin typeface="Courier" pitchFamily="49" charset="0"/>
              </a:rPr>
              <a:t>				DB	20H</a:t>
            </a:r>
          </a:p>
          <a:p>
            <a:pPr>
              <a:spcBef>
                <a:spcPct val="0"/>
              </a:spcBef>
              <a:buFont typeface="Symbol" panose="05050102010706020507" pitchFamily="18" charset="2"/>
              <a:buNone/>
            </a:pPr>
            <a:r>
              <a:rPr lang="en-US" altLang="en-US" sz="2000" b="1">
                <a:solidFill>
                  <a:schemeClr val="tx2"/>
                </a:solidFill>
                <a:latin typeface="Courier" pitchFamily="49" charset="0"/>
              </a:rPr>
              <a:t>				DB	30H</a:t>
            </a:r>
          </a:p>
          <a:p>
            <a:pPr>
              <a:spcBef>
                <a:spcPct val="0"/>
              </a:spcBef>
              <a:buFont typeface="Symbol" panose="05050102010706020507" pitchFamily="18" charset="2"/>
              <a:buNone/>
            </a:pPr>
            <a:r>
              <a:rPr lang="en-US" altLang="en-US" sz="2000" b="1">
                <a:solidFill>
                  <a:schemeClr val="tx2"/>
                </a:solidFill>
                <a:latin typeface="Courier" pitchFamily="49" charset="0"/>
              </a:rPr>
              <a:t>				DB	40H</a:t>
            </a:r>
          </a:p>
          <a:p>
            <a:r>
              <a:rPr lang="en-US" altLang="en-US" sz="1800"/>
              <a:t>The subroutine takes the value in the accumulator to 1 of 4 values </a:t>
            </a:r>
            <a:br>
              <a:rPr lang="en-US" altLang="en-US" sz="1800"/>
            </a:br>
            <a:r>
              <a:rPr lang="en-US" altLang="en-US" sz="1800"/>
              <a:t>defined by the DB (define byte) directive</a:t>
            </a:r>
          </a:p>
          <a:p>
            <a:r>
              <a:rPr lang="en-US" altLang="en-US" sz="1800"/>
              <a:t>After the operation of the subroutine it returns ACC=20H</a:t>
            </a:r>
            <a:endParaRPr lang="en-GB"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D0F30FCB-528F-42BB-A70B-A0309C2B0BC3}"/>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MOVX &lt;dest-byte&gt;,&lt;source-byte&gt;</a:t>
            </a:r>
            <a:endParaRPr lang="en-GB" altLang="en-US"/>
          </a:p>
        </p:txBody>
      </p:sp>
      <p:sp>
        <p:nvSpPr>
          <p:cNvPr id="522243" name="Rectangle 3">
            <a:extLst>
              <a:ext uri="{FF2B5EF4-FFF2-40B4-BE49-F238E27FC236}">
                <a16:creationId xmlns:a16="http://schemas.microsoft.com/office/drawing/2014/main" id="{79EED9B1-B7D8-4578-8A70-5F9EAF5E7C35}"/>
              </a:ext>
            </a:extLst>
          </p:cNvPr>
          <p:cNvSpPr>
            <a:spLocks noGrp="1" noChangeArrowheads="1"/>
          </p:cNvSpPr>
          <p:nvPr>
            <p:ph type="body" idx="1"/>
          </p:nvPr>
        </p:nvSpPr>
        <p:spPr/>
        <p:txBody>
          <a:bodyPr/>
          <a:lstStyle/>
          <a:p>
            <a:pPr>
              <a:lnSpc>
                <a:spcPct val="80000"/>
              </a:lnSpc>
            </a:pPr>
            <a:r>
              <a:rPr lang="en-US" altLang="en-US" sz="2000"/>
              <a:t>This instruction transfers data between ACC and a byte of external data memory</a:t>
            </a:r>
          </a:p>
          <a:p>
            <a:pPr>
              <a:lnSpc>
                <a:spcPct val="80000"/>
              </a:lnSpc>
            </a:pPr>
            <a:endParaRPr lang="en-US" altLang="en-US" sz="2000"/>
          </a:p>
          <a:p>
            <a:pPr>
              <a:lnSpc>
                <a:spcPct val="80000"/>
              </a:lnSpc>
            </a:pPr>
            <a:r>
              <a:rPr lang="en-US" altLang="en-US" sz="2000"/>
              <a:t>There are two forms of this instruction, the only difference between them is whether to use an 8-bit or 16-bit indirect addressing mode to access the external data RAM</a:t>
            </a:r>
          </a:p>
          <a:p>
            <a:pPr>
              <a:lnSpc>
                <a:spcPct val="80000"/>
              </a:lnSpc>
            </a:pPr>
            <a:endParaRPr lang="en-US" altLang="en-US" sz="2000"/>
          </a:p>
          <a:p>
            <a:pPr>
              <a:lnSpc>
                <a:spcPct val="80000"/>
              </a:lnSpc>
            </a:pPr>
            <a:r>
              <a:rPr lang="en-US" altLang="en-US" sz="2000"/>
              <a:t>The 8-bit form of the MOVX instruction uses the EMI0CN SFR to determine the upper 8 bits of the effective address to be accessed and the contents of R0 or R1 to determine the lower 8 bits of the effective address to be accessed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1800" b="1">
                <a:solidFill>
                  <a:srgbClr val="FF3300"/>
                </a:solidFill>
                <a:latin typeface="Courier" pitchFamily="49" charset="0"/>
              </a:rPr>
              <a:t>	</a:t>
            </a:r>
            <a:r>
              <a:rPr lang="en-US" altLang="en-US" sz="1800" b="1">
                <a:solidFill>
                  <a:schemeClr val="tx1"/>
                </a:solidFill>
                <a:latin typeface="Courier" pitchFamily="49" charset="0"/>
              </a:rPr>
              <a:t>	</a:t>
            </a:r>
            <a:r>
              <a:rPr lang="en-US" altLang="en-US" sz="1800" b="1">
                <a:solidFill>
                  <a:schemeClr val="tx2"/>
                </a:solidFill>
                <a:latin typeface="Courier" pitchFamily="49" charset="0"/>
              </a:rPr>
              <a:t>MOV	EMI0CN,#10H	</a:t>
            </a:r>
            <a:r>
              <a:rPr lang="en-US" altLang="en-US" sz="1800" b="1">
                <a:solidFill>
                  <a:schemeClr val="tx1"/>
                </a:solidFill>
                <a:latin typeface="Courier" pitchFamily="49" charset="0"/>
              </a:rPr>
              <a:t>;Load high byte of 							;address into EMI0CN.</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R0,#34H</a:t>
            </a:r>
            <a:r>
              <a:rPr lang="en-US" altLang="en-US" sz="1800" b="1">
                <a:solidFill>
                  <a:schemeClr val="tx1"/>
                </a:solidFill>
                <a:latin typeface="Courier" pitchFamily="49" charset="0"/>
              </a:rPr>
              <a:t>	;Load low byte of 							;address into R0(or R1).</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MOVX	A,@R0	</a:t>
            </a:r>
            <a:r>
              <a:rPr lang="en-US" altLang="en-US" sz="1800" b="1">
                <a:solidFill>
                  <a:schemeClr val="tx1"/>
                </a:solidFill>
                <a:latin typeface="Courier" pitchFamily="49" charset="0"/>
              </a:rPr>
              <a:t>	;Load contents of 1034H 						;into ACC.</a:t>
            </a:r>
            <a:endParaRPr lang="en-GB" altLang="en-US" sz="1800" b="1">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2F91101D-BE19-43C0-9D89-5D3CFC44CD4C}"/>
                  </a:ext>
                </a:extLst>
              </p14:cNvPr>
              <p14:cNvContentPartPr/>
              <p14:nvPr/>
            </p14:nvContentPartPr>
            <p14:xfrm>
              <a:off x="7221240" y="1238400"/>
              <a:ext cx="1168920" cy="123480"/>
            </p14:xfrm>
          </p:contentPart>
        </mc:Choice>
        <mc:Fallback>
          <p:pic>
            <p:nvPicPr>
              <p:cNvPr id="2" name="Ink 1">
                <a:extLst>
                  <a:ext uri="{FF2B5EF4-FFF2-40B4-BE49-F238E27FC236}">
                    <a16:creationId xmlns:a16="http://schemas.microsoft.com/office/drawing/2014/main" id="{2F91101D-BE19-43C0-9D89-5D3CFC44CD4C}"/>
                  </a:ext>
                </a:extLst>
              </p:cNvPr>
              <p:cNvPicPr/>
              <p:nvPr/>
            </p:nvPicPr>
            <p:blipFill>
              <a:blip r:embed="rId4"/>
              <a:stretch>
                <a:fillRect/>
              </a:stretch>
            </p:blipFill>
            <p:spPr>
              <a:xfrm>
                <a:off x="7211880" y="1229040"/>
                <a:ext cx="1187640" cy="1422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73905739-60A7-45B8-8B88-603E765CEE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MOVX &lt;dest-byte&gt;,&lt;source-byte&gt;</a:t>
            </a:r>
            <a:endParaRPr lang="en-GB" altLang="en-US"/>
          </a:p>
        </p:txBody>
      </p:sp>
      <p:sp>
        <p:nvSpPr>
          <p:cNvPr id="524291" name="Rectangle 3">
            <a:extLst>
              <a:ext uri="{FF2B5EF4-FFF2-40B4-BE49-F238E27FC236}">
                <a16:creationId xmlns:a16="http://schemas.microsoft.com/office/drawing/2014/main" id="{E6104D71-9B72-4D47-8D0D-EF28E6FEA67E}"/>
              </a:ext>
            </a:extLst>
          </p:cNvPr>
          <p:cNvSpPr>
            <a:spLocks noGrp="1" noChangeArrowheads="1"/>
          </p:cNvSpPr>
          <p:nvPr>
            <p:ph type="body" idx="1"/>
          </p:nvPr>
        </p:nvSpPr>
        <p:spPr/>
        <p:txBody>
          <a:bodyPr/>
          <a:lstStyle/>
          <a:p>
            <a:r>
              <a:rPr lang="en-US" altLang="en-US" sz="2000"/>
              <a:t>The 16-bit form of the MOVX instruction accesses the memory location pointed to by the contents of the DPTR register</a:t>
            </a:r>
          </a:p>
          <a:p>
            <a:endParaRPr lang="en-US" altLang="en-US" sz="2000" b="1"/>
          </a:p>
          <a:p>
            <a:r>
              <a:rPr lang="en-US" altLang="en-US" sz="2000" i="1"/>
              <a:t>Example</a:t>
            </a:r>
            <a:r>
              <a:rPr lang="en-US" altLang="en-US" sz="2000" b="1"/>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DPTR,#1034H</a:t>
            </a:r>
            <a:r>
              <a:rPr lang="en-US" altLang="en-US" sz="2000" b="1">
                <a:solidFill>
                  <a:schemeClr val="tx1"/>
                </a:solidFill>
                <a:latin typeface="Courier" pitchFamily="49" charset="0"/>
              </a:rPr>
              <a:t>	;Load DPTR with 16 bit </a:t>
            </a:r>
          </a:p>
          <a:p>
            <a:pPr>
              <a:lnSpc>
                <a:spcPct val="90000"/>
              </a:lnSpc>
              <a:buFont typeface="Symbol" panose="05050102010706020507" pitchFamily="18" charset="2"/>
              <a:buNone/>
            </a:pPr>
            <a:r>
              <a:rPr lang="en-US" altLang="en-US" sz="2000" b="1">
                <a:solidFill>
                  <a:schemeClr val="tx1"/>
                </a:solidFill>
                <a:latin typeface="Courier" pitchFamily="49" charset="0"/>
              </a:rPr>
              <a:t>					;address to read (1034H).</a:t>
            </a:r>
          </a:p>
          <a:p>
            <a:pPr>
              <a:lnSpc>
                <a:spcPct val="9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MOVX  A,@DPTR</a:t>
            </a:r>
            <a:r>
              <a:rPr lang="en-US" altLang="en-US" sz="2000" b="1">
                <a:solidFill>
                  <a:schemeClr val="tx1"/>
                </a:solidFill>
                <a:latin typeface="Courier" pitchFamily="49" charset="0"/>
              </a:rPr>
              <a:t>	;Load contents of 1034H 					;into ACC.</a:t>
            </a:r>
          </a:p>
          <a:p>
            <a:pPr>
              <a:lnSpc>
                <a:spcPct val="90000"/>
              </a:lnSpc>
              <a:buFont typeface="Symbol" panose="05050102010706020507" pitchFamily="18" charset="2"/>
              <a:buNone/>
            </a:pPr>
            <a:endParaRPr lang="en-US" altLang="en-US" sz="2000" b="1">
              <a:solidFill>
                <a:schemeClr val="tx1"/>
              </a:solidFill>
              <a:latin typeface="Courier" pitchFamily="49" charset="0"/>
            </a:endParaRPr>
          </a:p>
          <a:p>
            <a:r>
              <a:rPr lang="en-US" altLang="en-US" sz="2000"/>
              <a:t>The above example uses the 16-bit immediate MOV DPTR instruction to set the contents of DPTR</a:t>
            </a:r>
          </a:p>
          <a:p>
            <a:endParaRPr lang="en-US" altLang="en-US" sz="2000"/>
          </a:p>
          <a:p>
            <a:r>
              <a:rPr lang="en-US" altLang="en-US" sz="2000"/>
              <a:t>Alternately, the DPTR can be accessed through the SFR registers DPH, which contains the upper 8 bits of DPTR, and DPL, which contains the lower 8 bits of DPTR</a:t>
            </a:r>
            <a:endParaRPr lang="en-GB" altLang="en-US" sz="20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8D01138A-DA97-419E-8DE6-2E237B3E070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PUSH Direct</a:t>
            </a:r>
            <a:endParaRPr lang="en-GB" altLang="en-US"/>
          </a:p>
        </p:txBody>
      </p:sp>
      <p:sp>
        <p:nvSpPr>
          <p:cNvPr id="526339" name="Rectangle 3">
            <a:extLst>
              <a:ext uri="{FF2B5EF4-FFF2-40B4-BE49-F238E27FC236}">
                <a16:creationId xmlns:a16="http://schemas.microsoft.com/office/drawing/2014/main" id="{FBCF1F08-98CF-4454-AED5-13879A7EC963}"/>
              </a:ext>
            </a:extLst>
          </p:cNvPr>
          <p:cNvSpPr>
            <a:spLocks noGrp="1" noChangeArrowheads="1"/>
          </p:cNvSpPr>
          <p:nvPr>
            <p:ph type="body" idx="1"/>
          </p:nvPr>
        </p:nvSpPr>
        <p:spPr/>
        <p:txBody>
          <a:bodyPr/>
          <a:lstStyle/>
          <a:p>
            <a:r>
              <a:rPr lang="en-US" altLang="en-US" sz="2000"/>
              <a:t>This instruction increments the stack pointer (SP) by 1</a:t>
            </a:r>
          </a:p>
          <a:p>
            <a:endParaRPr lang="en-US" altLang="en-US" sz="2000"/>
          </a:p>
          <a:p>
            <a:r>
              <a:rPr lang="en-US" altLang="en-US" sz="2000"/>
              <a:t>The contents of </a:t>
            </a:r>
            <a:r>
              <a:rPr lang="en-US" altLang="en-US" sz="2000" i="1"/>
              <a:t>Direct</a:t>
            </a:r>
            <a:r>
              <a:rPr lang="en-US" altLang="en-US" sz="2000"/>
              <a:t>, which is an internal memory location or a SFR, are copied into the internal RAM location addressed by the stack pointer</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PUSH	22H</a:t>
            </a:r>
          </a:p>
          <a:p>
            <a:pPr>
              <a:buFont typeface="Symbol" panose="05050102010706020507" pitchFamily="18" charset="2"/>
              <a:buNone/>
            </a:pPr>
            <a:r>
              <a:rPr lang="en-US" altLang="en-US" sz="2000" b="1">
                <a:solidFill>
                  <a:schemeClr val="tx2"/>
                </a:solidFill>
                <a:latin typeface="Courier" pitchFamily="49" charset="0"/>
              </a:rPr>
              <a:t>		PUSH	23H</a:t>
            </a:r>
          </a:p>
          <a:p>
            <a:endParaRPr lang="en-US" altLang="en-US" sz="2000"/>
          </a:p>
          <a:p>
            <a:r>
              <a:rPr lang="en-US" altLang="en-US" sz="2000"/>
              <a:t>Initially the SP points to memory location 4FH and the contents of memory locations 22H and 23H are 11H and 12H respectively. After the above instructions, SP=51H, and the internal RAM locations 50H and 51H will store 11H and 12H respectively.</a:t>
            </a:r>
            <a:endParaRPr lang="en-GB" altLang="en-US" sz="20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a:extLst>
              <a:ext uri="{FF2B5EF4-FFF2-40B4-BE49-F238E27FC236}">
                <a16:creationId xmlns:a16="http://schemas.microsoft.com/office/drawing/2014/main" id="{1BAE0847-2392-4A69-B8B1-BE9BE784935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POP	Direct</a:t>
            </a:r>
            <a:endParaRPr lang="en-GB" altLang="en-US"/>
          </a:p>
        </p:txBody>
      </p:sp>
      <p:sp>
        <p:nvSpPr>
          <p:cNvPr id="528387" name="Rectangle 3">
            <a:extLst>
              <a:ext uri="{FF2B5EF4-FFF2-40B4-BE49-F238E27FC236}">
                <a16:creationId xmlns:a16="http://schemas.microsoft.com/office/drawing/2014/main" id="{31A2C039-9173-4AC4-808A-F0E6E0A415DC}"/>
              </a:ext>
            </a:extLst>
          </p:cNvPr>
          <p:cNvSpPr>
            <a:spLocks noGrp="1" noChangeArrowheads="1"/>
          </p:cNvSpPr>
          <p:nvPr>
            <p:ph type="body" idx="1"/>
          </p:nvPr>
        </p:nvSpPr>
        <p:spPr/>
        <p:txBody>
          <a:bodyPr/>
          <a:lstStyle/>
          <a:p>
            <a:pPr>
              <a:lnSpc>
                <a:spcPct val="80000"/>
              </a:lnSpc>
            </a:pPr>
            <a:r>
              <a:rPr lang="en-US" altLang="en-US" sz="2000"/>
              <a:t>This instruction reads the contents of the internal RAM location addressed by the stack pointer (SP) and decrements the stack pointer by 1. The data read is then transferred to the </a:t>
            </a:r>
            <a:r>
              <a:rPr lang="en-US" altLang="en-US" sz="2000" i="1"/>
              <a:t>Direct</a:t>
            </a:r>
            <a:r>
              <a:rPr lang="en-US" altLang="en-US" sz="2000"/>
              <a:t> address which is an internal memory or a SFR. 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POP	DPH</a:t>
            </a:r>
          </a:p>
          <a:p>
            <a:pPr>
              <a:lnSpc>
                <a:spcPct val="80000"/>
              </a:lnSpc>
              <a:buFont typeface="Symbol" panose="05050102010706020507" pitchFamily="18" charset="2"/>
              <a:buNone/>
            </a:pPr>
            <a:r>
              <a:rPr lang="en-US" altLang="en-US" sz="2000" b="1">
                <a:solidFill>
                  <a:schemeClr val="tx2"/>
                </a:solidFill>
                <a:latin typeface="Courier" pitchFamily="49" charset="0"/>
              </a:rPr>
              <a:t>		POP	DPL</a:t>
            </a:r>
          </a:p>
          <a:p>
            <a:pPr>
              <a:lnSpc>
                <a:spcPct val="80000"/>
              </a:lnSpc>
            </a:pPr>
            <a:endParaRPr lang="en-US" altLang="en-US" sz="2000"/>
          </a:p>
          <a:p>
            <a:pPr>
              <a:lnSpc>
                <a:spcPct val="80000"/>
              </a:lnSpc>
            </a:pPr>
            <a:r>
              <a:rPr lang="en-US" altLang="en-US" sz="2000"/>
              <a:t>If SP=51H originally and internal RAM locations 4FH, 50H and 51H contain the values 30H, 11H and 12H respectively, the instructions above leave SP=4FH and DPTR=1211H</a:t>
            </a:r>
          </a:p>
          <a:p>
            <a:pPr>
              <a:lnSpc>
                <a:spcPct val="80000"/>
              </a:lnSpc>
              <a:buFont typeface="Symbol" panose="05050102010706020507" pitchFamily="18" charset="2"/>
              <a:buNone/>
            </a:pPr>
            <a:endParaRPr lang="en-US" altLang="en-US" sz="2000"/>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POP	SP</a:t>
            </a:r>
          </a:p>
          <a:p>
            <a:pPr>
              <a:lnSpc>
                <a:spcPct val="80000"/>
              </a:lnSpc>
            </a:pPr>
            <a:r>
              <a:rPr lang="en-US" altLang="en-US" sz="2000"/>
              <a:t>If the above line of instruction follows, then SP=30H. In this case, SP is decremented to 4EH before being loaded with the value popped (30H)</a:t>
            </a:r>
            <a:endParaRPr lang="en-GB" altLang="en-US" sz="20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BB11EB9C-DC46-4F50-B25D-99AA949EA9CB}"/>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XCH	 A,&lt;byte&gt;</a:t>
            </a:r>
            <a:endParaRPr lang="en-GB" altLang="en-US"/>
          </a:p>
        </p:txBody>
      </p:sp>
      <p:sp>
        <p:nvSpPr>
          <p:cNvPr id="530435" name="Rectangle 3">
            <a:extLst>
              <a:ext uri="{FF2B5EF4-FFF2-40B4-BE49-F238E27FC236}">
                <a16:creationId xmlns:a16="http://schemas.microsoft.com/office/drawing/2014/main" id="{0EE339E3-D7C9-4A57-8320-7A69B6F98466}"/>
              </a:ext>
            </a:extLst>
          </p:cNvPr>
          <p:cNvSpPr>
            <a:spLocks noGrp="1" noChangeArrowheads="1"/>
          </p:cNvSpPr>
          <p:nvPr>
            <p:ph type="body" idx="1"/>
          </p:nvPr>
        </p:nvSpPr>
        <p:spPr/>
        <p:txBody>
          <a:bodyPr/>
          <a:lstStyle/>
          <a:p>
            <a:r>
              <a:rPr lang="en-US" altLang="en-US"/>
              <a:t>This instruction swaps the contents of ACC with the contents of the indicated data byte</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XCH	A,@R0</a:t>
            </a:r>
          </a:p>
          <a:p>
            <a:pPr>
              <a:buFont typeface="Symbol" panose="05050102010706020507" pitchFamily="18" charset="2"/>
              <a:buNone/>
            </a:pPr>
            <a:r>
              <a:rPr lang="en-US" altLang="en-US"/>
              <a:t>	</a:t>
            </a:r>
          </a:p>
          <a:p>
            <a:r>
              <a:rPr lang="en-US" altLang="en-US"/>
              <a:t>Suppose R0=2EH, ACC=F3H (11110011) and internal RAM location 2EH=76H (01110110). The result of the above instruction leaves RAM location 2EH=F3H and ACC=76H.</a:t>
            </a:r>
            <a:endParaRPr lang="en-GB"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a:extLst>
              <a:ext uri="{FF2B5EF4-FFF2-40B4-BE49-F238E27FC236}">
                <a16:creationId xmlns:a16="http://schemas.microsoft.com/office/drawing/2014/main" id="{E0F17447-F912-41ED-A70D-2356D9B1EE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XCHD A,@Ri</a:t>
            </a:r>
            <a:endParaRPr lang="en-GB" altLang="en-US"/>
          </a:p>
        </p:txBody>
      </p:sp>
      <p:sp>
        <p:nvSpPr>
          <p:cNvPr id="532483" name="Rectangle 3">
            <a:extLst>
              <a:ext uri="{FF2B5EF4-FFF2-40B4-BE49-F238E27FC236}">
                <a16:creationId xmlns:a16="http://schemas.microsoft.com/office/drawing/2014/main" id="{F67757AA-34A3-49E2-9817-56DB091916CE}"/>
              </a:ext>
            </a:extLst>
          </p:cNvPr>
          <p:cNvSpPr>
            <a:spLocks noGrp="1" noChangeArrowheads="1"/>
          </p:cNvSpPr>
          <p:nvPr>
            <p:ph type="body" idx="1"/>
          </p:nvPr>
        </p:nvSpPr>
        <p:spPr/>
        <p:txBody>
          <a:bodyPr/>
          <a:lstStyle/>
          <a:p>
            <a:pPr>
              <a:lnSpc>
                <a:spcPct val="90000"/>
              </a:lnSpc>
            </a:pPr>
            <a:r>
              <a:rPr lang="en-US" altLang="en-US"/>
              <a:t>This instruction exchanges the low order nibble of ACC (bits 0-3), with that of the internal RAM location pointed to by Ri register</a:t>
            </a:r>
          </a:p>
          <a:p>
            <a:pPr>
              <a:lnSpc>
                <a:spcPct val="90000"/>
              </a:lnSpc>
            </a:pPr>
            <a:endParaRPr lang="en-US" altLang="en-US"/>
          </a:p>
          <a:p>
            <a:pPr>
              <a:lnSpc>
                <a:spcPct val="90000"/>
              </a:lnSpc>
            </a:pPr>
            <a:r>
              <a:rPr lang="en-US" altLang="en-US"/>
              <a:t>The high order nibbles (bits 7-4) of both the registers remain the same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a:t>Example:</a:t>
            </a:r>
          </a:p>
          <a:p>
            <a:pPr lvl="1">
              <a:lnSpc>
                <a:spcPct val="90000"/>
              </a:lnSpc>
              <a:buFont typeface="Wingdings" panose="05000000000000000000" pitchFamily="2" charset="2"/>
              <a:buNone/>
            </a:pPr>
            <a:r>
              <a:rPr lang="en-US" altLang="en-US" b="1">
                <a:solidFill>
                  <a:schemeClr val="tx2"/>
                </a:solidFill>
                <a:latin typeface="Courier" pitchFamily="49" charset="0"/>
              </a:rPr>
              <a:t>	XCHD	A,@R0</a:t>
            </a:r>
          </a:p>
          <a:p>
            <a:pPr>
              <a:lnSpc>
                <a:spcPct val="90000"/>
              </a:lnSpc>
              <a:buFont typeface="Symbol" panose="05050102010706020507" pitchFamily="18" charset="2"/>
              <a:buNone/>
            </a:pPr>
            <a:r>
              <a:rPr lang="en-US" altLang="en-US"/>
              <a:t>	If R0=2EH, ACC=76H (01110110) and internal RAM location 2EH=F3H (11110011), the result of the instruction leaves RAM location 2EH=F6H (11110110) and </a:t>
            </a:r>
            <a:br>
              <a:rPr lang="en-US" altLang="en-US"/>
            </a:br>
            <a:r>
              <a:rPr lang="en-US" altLang="en-US"/>
              <a:t>ACC=73H (01110011)</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C98F82C5-5710-4715-AF4A-5DE6CAFBA4BB}"/>
              </a:ext>
            </a:extLst>
          </p:cNvPr>
          <p:cNvSpPr>
            <a:spLocks noGrp="1" noChangeArrowheads="1"/>
          </p:cNvSpPr>
          <p:nvPr>
            <p:ph type="title"/>
          </p:nvPr>
        </p:nvSpPr>
        <p:spPr/>
        <p:txBody>
          <a:bodyPr/>
          <a:lstStyle/>
          <a:p>
            <a:r>
              <a:rPr lang="en-US" altLang="en-US"/>
              <a:t>Register Addressing</a:t>
            </a:r>
            <a:endParaRPr lang="en-GB" altLang="en-US" b="1"/>
          </a:p>
        </p:txBody>
      </p:sp>
      <p:sp>
        <p:nvSpPr>
          <p:cNvPr id="319491" name="Rectangle 3">
            <a:extLst>
              <a:ext uri="{FF2B5EF4-FFF2-40B4-BE49-F238E27FC236}">
                <a16:creationId xmlns:a16="http://schemas.microsoft.com/office/drawing/2014/main" id="{52ED2723-4581-4EC5-9634-A192C2685C78}"/>
              </a:ext>
            </a:extLst>
          </p:cNvPr>
          <p:cNvSpPr>
            <a:spLocks noGrp="1" noChangeArrowheads="1"/>
          </p:cNvSpPr>
          <p:nvPr>
            <p:ph type="body" idx="1"/>
          </p:nvPr>
        </p:nvSpPr>
        <p:spPr/>
        <p:txBody>
          <a:bodyPr/>
          <a:lstStyle/>
          <a:p>
            <a:r>
              <a:rPr lang="en-US" altLang="en-US"/>
              <a:t>The register addressing instruction involves information transfer between registers</a:t>
            </a:r>
          </a:p>
          <a:p>
            <a:endParaRPr lang="en-US" altLang="en-US"/>
          </a:p>
          <a:p>
            <a:r>
              <a:rPr lang="en-US" altLang="en-US" i="1"/>
              <a:t>Example</a:t>
            </a:r>
            <a:r>
              <a:rPr lang="en-US" altLang="en-US"/>
              <a:t>:</a:t>
            </a:r>
            <a:r>
              <a:rPr lang="en-US" altLang="en-US" b="1">
                <a:solidFill>
                  <a:srgbClr val="FF3300"/>
                </a:solidFill>
              </a:rPr>
              <a:t>	</a:t>
            </a:r>
          </a:p>
          <a:p>
            <a:pPr lvl="3">
              <a:buFontTx/>
              <a:buNone/>
            </a:pPr>
            <a:r>
              <a:rPr lang="en-US" altLang="en-US" sz="2400" b="1">
                <a:solidFill>
                  <a:schemeClr val="tx1"/>
                </a:solidFill>
                <a:latin typeface="Courier" pitchFamily="49" charset="0"/>
              </a:rPr>
              <a:t>	</a:t>
            </a:r>
            <a:r>
              <a:rPr lang="en-US" altLang="en-US" sz="2000" b="1">
                <a:solidFill>
                  <a:schemeClr val="tx2"/>
                </a:solidFill>
                <a:latin typeface="Courier" pitchFamily="49" charset="0"/>
              </a:rPr>
              <a:t>MOV	R0, A</a:t>
            </a:r>
          </a:p>
          <a:p>
            <a:pPr>
              <a:buFont typeface="Symbol" panose="05050102010706020507" pitchFamily="18" charset="2"/>
              <a:buNone/>
            </a:pPr>
            <a:r>
              <a:rPr lang="en-US" altLang="en-US"/>
              <a:t>	</a:t>
            </a:r>
          </a:p>
          <a:p>
            <a:r>
              <a:rPr lang="en-US" altLang="en-US"/>
              <a:t>The instruction transfers the accumulator content into the R0 register. The register bank (Bank 0, 1, 2 or 3) must be specified prior to this instruction.</a:t>
            </a:r>
            <a:endParaRPr lang="en-GB"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C02661E-C064-4544-A3DF-FE87F68073AC}"/>
                  </a:ext>
                </a:extLst>
              </p14:cNvPr>
              <p14:cNvContentPartPr/>
              <p14:nvPr/>
            </p14:nvContentPartPr>
            <p14:xfrm>
              <a:off x="4255497" y="443908"/>
              <a:ext cx="511560" cy="376560"/>
            </p14:xfrm>
          </p:contentPart>
        </mc:Choice>
        <mc:Fallback>
          <p:pic>
            <p:nvPicPr>
              <p:cNvPr id="2" name="Ink 1">
                <a:extLst>
                  <a:ext uri="{FF2B5EF4-FFF2-40B4-BE49-F238E27FC236}">
                    <a16:creationId xmlns:a16="http://schemas.microsoft.com/office/drawing/2014/main" id="{FC02661E-C064-4544-A3DF-FE87F68073AC}"/>
                  </a:ext>
                </a:extLst>
              </p:cNvPr>
              <p:cNvPicPr/>
              <p:nvPr/>
            </p:nvPicPr>
            <p:blipFill>
              <a:blip r:embed="rId4"/>
              <a:stretch>
                <a:fillRect/>
              </a:stretch>
            </p:blipFill>
            <p:spPr>
              <a:xfrm>
                <a:off x="4237497" y="425908"/>
                <a:ext cx="5472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F10FF1A-F3E8-437B-9AA9-F42EB43AF34F}"/>
                  </a:ext>
                </a:extLst>
              </p14:cNvPr>
              <p14:cNvContentPartPr/>
              <p14:nvPr/>
            </p14:nvContentPartPr>
            <p14:xfrm>
              <a:off x="3944457" y="1454788"/>
              <a:ext cx="579600" cy="345960"/>
            </p14:xfrm>
          </p:contentPart>
        </mc:Choice>
        <mc:Fallback>
          <p:pic>
            <p:nvPicPr>
              <p:cNvPr id="3" name="Ink 2">
                <a:extLst>
                  <a:ext uri="{FF2B5EF4-FFF2-40B4-BE49-F238E27FC236}">
                    <a16:creationId xmlns:a16="http://schemas.microsoft.com/office/drawing/2014/main" id="{FF10FF1A-F3E8-437B-9AA9-F42EB43AF34F}"/>
                  </a:ext>
                </a:extLst>
              </p:cNvPr>
              <p:cNvPicPr/>
              <p:nvPr/>
            </p:nvPicPr>
            <p:blipFill>
              <a:blip r:embed="rId6"/>
              <a:stretch>
                <a:fillRect/>
              </a:stretch>
            </p:blipFill>
            <p:spPr>
              <a:xfrm>
                <a:off x="3926457" y="1436788"/>
                <a:ext cx="6152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4" name="Ink 23">
                <a:extLst>
                  <a:ext uri="{FF2B5EF4-FFF2-40B4-BE49-F238E27FC236}">
                    <a16:creationId xmlns:a16="http://schemas.microsoft.com/office/drawing/2014/main" id="{D8CF1761-4001-4AB8-A84A-498E0BC54991}"/>
                  </a:ext>
                </a:extLst>
              </p14:cNvPr>
              <p14:cNvContentPartPr/>
              <p14:nvPr/>
            </p14:nvContentPartPr>
            <p14:xfrm>
              <a:off x="3837897" y="2839708"/>
              <a:ext cx="337320" cy="321480"/>
            </p14:xfrm>
          </p:contentPart>
        </mc:Choice>
        <mc:Fallback>
          <p:pic>
            <p:nvPicPr>
              <p:cNvPr id="24" name="Ink 23">
                <a:extLst>
                  <a:ext uri="{FF2B5EF4-FFF2-40B4-BE49-F238E27FC236}">
                    <a16:creationId xmlns:a16="http://schemas.microsoft.com/office/drawing/2014/main" id="{D8CF1761-4001-4AB8-A84A-498E0BC54991}"/>
                  </a:ext>
                </a:extLst>
              </p:cNvPr>
              <p:cNvPicPr/>
              <p:nvPr/>
            </p:nvPicPr>
            <p:blipFill>
              <a:blip r:embed="rId8"/>
              <a:stretch>
                <a:fillRect/>
              </a:stretch>
            </p:blipFill>
            <p:spPr>
              <a:xfrm>
                <a:off x="3820257" y="2821708"/>
                <a:ext cx="37296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5" name="Ink 24">
                <a:extLst>
                  <a:ext uri="{FF2B5EF4-FFF2-40B4-BE49-F238E27FC236}">
                    <a16:creationId xmlns:a16="http://schemas.microsoft.com/office/drawing/2014/main" id="{369E6F7F-F28D-49D4-A6C9-BC0A28A21753}"/>
                  </a:ext>
                </a:extLst>
              </p14:cNvPr>
              <p14:cNvContentPartPr/>
              <p14:nvPr/>
            </p14:nvContentPartPr>
            <p14:xfrm>
              <a:off x="6908337" y="1779868"/>
              <a:ext cx="204480" cy="206280"/>
            </p14:xfrm>
          </p:contentPart>
        </mc:Choice>
        <mc:Fallback>
          <p:pic>
            <p:nvPicPr>
              <p:cNvPr id="25" name="Ink 24">
                <a:extLst>
                  <a:ext uri="{FF2B5EF4-FFF2-40B4-BE49-F238E27FC236}">
                    <a16:creationId xmlns:a16="http://schemas.microsoft.com/office/drawing/2014/main" id="{369E6F7F-F28D-49D4-A6C9-BC0A28A21753}"/>
                  </a:ext>
                </a:extLst>
              </p:cNvPr>
              <p:cNvPicPr/>
              <p:nvPr/>
            </p:nvPicPr>
            <p:blipFill>
              <a:blip r:embed="rId10"/>
              <a:stretch>
                <a:fillRect/>
              </a:stretch>
            </p:blipFill>
            <p:spPr>
              <a:xfrm>
                <a:off x="6890337" y="1761868"/>
                <a:ext cx="240120" cy="241920"/>
              </a:xfrm>
              <a:prstGeom prst="rect">
                <a:avLst/>
              </a:prstGeom>
            </p:spPr>
          </p:pic>
        </mc:Fallback>
      </mc:AlternateContent>
      <p:grpSp>
        <p:nvGrpSpPr>
          <p:cNvPr id="31" name="Group 30">
            <a:extLst>
              <a:ext uri="{FF2B5EF4-FFF2-40B4-BE49-F238E27FC236}">
                <a16:creationId xmlns:a16="http://schemas.microsoft.com/office/drawing/2014/main" id="{7F8E8D6D-F1A1-433C-87D5-216DAA3637DF}"/>
              </a:ext>
            </a:extLst>
          </p:cNvPr>
          <p:cNvGrpSpPr/>
          <p:nvPr/>
        </p:nvGrpSpPr>
        <p:grpSpPr>
          <a:xfrm>
            <a:off x="5482017" y="1004788"/>
            <a:ext cx="3281760" cy="1332000"/>
            <a:chOff x="5482017" y="1004788"/>
            <a:chExt cx="3281760" cy="1332000"/>
          </a:xfrm>
        </p:grpSpPr>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BCA5C5C7-EA0C-4249-BC9A-F5E2B51D4C73}"/>
                    </a:ext>
                  </a:extLst>
                </p14:cNvPr>
                <p14:cNvContentPartPr/>
                <p14:nvPr/>
              </p14:nvContentPartPr>
              <p14:xfrm>
                <a:off x="5493177" y="1708948"/>
                <a:ext cx="33480" cy="325440"/>
              </p14:xfrm>
            </p:contentPart>
          </mc:Choice>
          <mc:Fallback>
            <p:pic>
              <p:nvPicPr>
                <p:cNvPr id="4" name="Ink 3">
                  <a:extLst>
                    <a:ext uri="{FF2B5EF4-FFF2-40B4-BE49-F238E27FC236}">
                      <a16:creationId xmlns:a16="http://schemas.microsoft.com/office/drawing/2014/main" id="{BCA5C5C7-EA0C-4249-BC9A-F5E2B51D4C73}"/>
                    </a:ext>
                  </a:extLst>
                </p:cNvPr>
                <p:cNvPicPr/>
                <p:nvPr/>
              </p:nvPicPr>
              <p:blipFill>
                <a:blip r:embed="rId12"/>
                <a:stretch>
                  <a:fillRect/>
                </a:stretch>
              </p:blipFill>
              <p:spPr>
                <a:xfrm>
                  <a:off x="5475537" y="1690948"/>
                  <a:ext cx="691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 name="Ink 4">
                  <a:extLst>
                    <a:ext uri="{FF2B5EF4-FFF2-40B4-BE49-F238E27FC236}">
                      <a16:creationId xmlns:a16="http://schemas.microsoft.com/office/drawing/2014/main" id="{282F620D-6A77-4821-B5D5-B060C7C16BD4}"/>
                    </a:ext>
                  </a:extLst>
                </p14:cNvPr>
                <p14:cNvContentPartPr/>
                <p14:nvPr/>
              </p14:nvContentPartPr>
              <p14:xfrm>
                <a:off x="5507217" y="1690588"/>
                <a:ext cx="249120" cy="230400"/>
              </p14:xfrm>
            </p:contentPart>
          </mc:Choice>
          <mc:Fallback>
            <p:pic>
              <p:nvPicPr>
                <p:cNvPr id="5" name="Ink 4">
                  <a:extLst>
                    <a:ext uri="{FF2B5EF4-FFF2-40B4-BE49-F238E27FC236}">
                      <a16:creationId xmlns:a16="http://schemas.microsoft.com/office/drawing/2014/main" id="{282F620D-6A77-4821-B5D5-B060C7C16BD4}"/>
                    </a:ext>
                  </a:extLst>
                </p:cNvPr>
                <p:cNvPicPr/>
                <p:nvPr/>
              </p:nvPicPr>
              <p:blipFill>
                <a:blip r:embed="rId14"/>
                <a:stretch>
                  <a:fillRect/>
                </a:stretch>
              </p:blipFill>
              <p:spPr>
                <a:xfrm>
                  <a:off x="5489217" y="1672588"/>
                  <a:ext cx="2847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6" name="Ink 5">
                  <a:extLst>
                    <a:ext uri="{FF2B5EF4-FFF2-40B4-BE49-F238E27FC236}">
                      <a16:creationId xmlns:a16="http://schemas.microsoft.com/office/drawing/2014/main" id="{C608595B-33D3-4A5D-8E5F-B8B553594F25}"/>
                    </a:ext>
                  </a:extLst>
                </p14:cNvPr>
                <p14:cNvContentPartPr/>
                <p14:nvPr/>
              </p14:nvContentPartPr>
              <p14:xfrm>
                <a:off x="5482017" y="1797868"/>
                <a:ext cx="343080" cy="147240"/>
              </p14:xfrm>
            </p:contentPart>
          </mc:Choice>
          <mc:Fallback>
            <p:pic>
              <p:nvPicPr>
                <p:cNvPr id="6" name="Ink 5">
                  <a:extLst>
                    <a:ext uri="{FF2B5EF4-FFF2-40B4-BE49-F238E27FC236}">
                      <a16:creationId xmlns:a16="http://schemas.microsoft.com/office/drawing/2014/main" id="{C608595B-33D3-4A5D-8E5F-B8B553594F25}"/>
                    </a:ext>
                  </a:extLst>
                </p:cNvPr>
                <p:cNvPicPr/>
                <p:nvPr/>
              </p:nvPicPr>
              <p:blipFill>
                <a:blip r:embed="rId16"/>
                <a:stretch>
                  <a:fillRect/>
                </a:stretch>
              </p:blipFill>
              <p:spPr>
                <a:xfrm>
                  <a:off x="5464017" y="1780228"/>
                  <a:ext cx="378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 name="Ink 6">
                  <a:extLst>
                    <a:ext uri="{FF2B5EF4-FFF2-40B4-BE49-F238E27FC236}">
                      <a16:creationId xmlns:a16="http://schemas.microsoft.com/office/drawing/2014/main" id="{6FA1F82A-E2C9-452A-B441-74ED7ED273BF}"/>
                    </a:ext>
                  </a:extLst>
                </p14:cNvPr>
                <p14:cNvContentPartPr/>
                <p14:nvPr/>
              </p14:nvContentPartPr>
              <p14:xfrm>
                <a:off x="5823657" y="1599148"/>
                <a:ext cx="231840" cy="316080"/>
              </p14:xfrm>
            </p:contentPart>
          </mc:Choice>
          <mc:Fallback>
            <p:pic>
              <p:nvPicPr>
                <p:cNvPr id="7" name="Ink 6">
                  <a:extLst>
                    <a:ext uri="{FF2B5EF4-FFF2-40B4-BE49-F238E27FC236}">
                      <a16:creationId xmlns:a16="http://schemas.microsoft.com/office/drawing/2014/main" id="{6FA1F82A-E2C9-452A-B441-74ED7ED273BF}"/>
                    </a:ext>
                  </a:extLst>
                </p:cNvPr>
                <p:cNvPicPr/>
                <p:nvPr/>
              </p:nvPicPr>
              <p:blipFill>
                <a:blip r:embed="rId18"/>
                <a:stretch>
                  <a:fillRect/>
                </a:stretch>
              </p:blipFill>
              <p:spPr>
                <a:xfrm>
                  <a:off x="5805657" y="1581148"/>
                  <a:ext cx="26748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8" name="Ink 7">
                  <a:extLst>
                    <a:ext uri="{FF2B5EF4-FFF2-40B4-BE49-F238E27FC236}">
                      <a16:creationId xmlns:a16="http://schemas.microsoft.com/office/drawing/2014/main" id="{EA4C640A-C830-4DEB-9CFE-903B9BCAA74F}"/>
                    </a:ext>
                  </a:extLst>
                </p14:cNvPr>
                <p14:cNvContentPartPr/>
                <p14:nvPr/>
              </p14:nvContentPartPr>
              <p14:xfrm>
                <a:off x="6162777" y="1533988"/>
                <a:ext cx="324000" cy="293760"/>
              </p14:xfrm>
            </p:contentPart>
          </mc:Choice>
          <mc:Fallback>
            <p:pic>
              <p:nvPicPr>
                <p:cNvPr id="8" name="Ink 7">
                  <a:extLst>
                    <a:ext uri="{FF2B5EF4-FFF2-40B4-BE49-F238E27FC236}">
                      <a16:creationId xmlns:a16="http://schemas.microsoft.com/office/drawing/2014/main" id="{EA4C640A-C830-4DEB-9CFE-903B9BCAA74F}"/>
                    </a:ext>
                  </a:extLst>
                </p:cNvPr>
                <p:cNvPicPr/>
                <p:nvPr/>
              </p:nvPicPr>
              <p:blipFill>
                <a:blip r:embed="rId20"/>
                <a:stretch>
                  <a:fillRect/>
                </a:stretch>
              </p:blipFill>
              <p:spPr>
                <a:xfrm>
                  <a:off x="6144777" y="1515988"/>
                  <a:ext cx="35964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49746C4A-AC97-4C82-B17D-6D0B3E4E98B3}"/>
                    </a:ext>
                  </a:extLst>
                </p14:cNvPr>
                <p14:cNvContentPartPr/>
                <p14:nvPr/>
              </p14:nvContentPartPr>
              <p14:xfrm>
                <a:off x="7148097" y="1860148"/>
                <a:ext cx="267840" cy="151200"/>
              </p14:xfrm>
            </p:contentPart>
          </mc:Choice>
          <mc:Fallback>
            <p:pic>
              <p:nvPicPr>
                <p:cNvPr id="18" name="Ink 17">
                  <a:extLst>
                    <a:ext uri="{FF2B5EF4-FFF2-40B4-BE49-F238E27FC236}">
                      <a16:creationId xmlns:a16="http://schemas.microsoft.com/office/drawing/2014/main" id="{49746C4A-AC97-4C82-B17D-6D0B3E4E98B3}"/>
                    </a:ext>
                  </a:extLst>
                </p:cNvPr>
                <p:cNvPicPr/>
                <p:nvPr/>
              </p:nvPicPr>
              <p:blipFill>
                <a:blip r:embed="rId22"/>
                <a:stretch>
                  <a:fillRect/>
                </a:stretch>
              </p:blipFill>
              <p:spPr>
                <a:xfrm>
                  <a:off x="7130097" y="1842148"/>
                  <a:ext cx="3034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4C722F8A-24A4-42CD-BA2D-36EB8B150CEC}"/>
                    </a:ext>
                  </a:extLst>
                </p14:cNvPr>
                <p14:cNvContentPartPr/>
                <p14:nvPr/>
              </p14:nvContentPartPr>
              <p14:xfrm>
                <a:off x="7215417" y="1856908"/>
                <a:ext cx="394200" cy="208440"/>
              </p14:xfrm>
            </p:contentPart>
          </mc:Choice>
          <mc:Fallback>
            <p:pic>
              <p:nvPicPr>
                <p:cNvPr id="21" name="Ink 20">
                  <a:extLst>
                    <a:ext uri="{FF2B5EF4-FFF2-40B4-BE49-F238E27FC236}">
                      <a16:creationId xmlns:a16="http://schemas.microsoft.com/office/drawing/2014/main" id="{4C722F8A-24A4-42CD-BA2D-36EB8B150CEC}"/>
                    </a:ext>
                  </a:extLst>
                </p:cNvPr>
                <p:cNvPicPr/>
                <p:nvPr/>
              </p:nvPicPr>
              <p:blipFill>
                <a:blip r:embed="rId24"/>
                <a:stretch>
                  <a:fillRect/>
                </a:stretch>
              </p:blipFill>
              <p:spPr>
                <a:xfrm>
                  <a:off x="7197777" y="1838908"/>
                  <a:ext cx="4298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26A9DEE3-5E6C-4115-9D62-F9AF96A295D2}"/>
                    </a:ext>
                  </a:extLst>
                </p14:cNvPr>
                <p14:cNvContentPartPr/>
                <p14:nvPr/>
              </p14:nvContentPartPr>
              <p14:xfrm>
                <a:off x="8398737" y="1491508"/>
                <a:ext cx="365040" cy="200520"/>
              </p14:xfrm>
            </p:contentPart>
          </mc:Choice>
          <mc:Fallback>
            <p:pic>
              <p:nvPicPr>
                <p:cNvPr id="22" name="Ink 21">
                  <a:extLst>
                    <a:ext uri="{FF2B5EF4-FFF2-40B4-BE49-F238E27FC236}">
                      <a16:creationId xmlns:a16="http://schemas.microsoft.com/office/drawing/2014/main" id="{26A9DEE3-5E6C-4115-9D62-F9AF96A295D2}"/>
                    </a:ext>
                  </a:extLst>
                </p:cNvPr>
                <p:cNvPicPr/>
                <p:nvPr/>
              </p:nvPicPr>
              <p:blipFill>
                <a:blip r:embed="rId26"/>
                <a:stretch>
                  <a:fillRect/>
                </a:stretch>
              </p:blipFill>
              <p:spPr>
                <a:xfrm>
                  <a:off x="8380737" y="1473508"/>
                  <a:ext cx="4006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 name="Ink 8">
                  <a:extLst>
                    <a:ext uri="{FF2B5EF4-FFF2-40B4-BE49-F238E27FC236}">
                      <a16:creationId xmlns:a16="http://schemas.microsoft.com/office/drawing/2014/main" id="{1B3E35F9-1D14-4662-A21B-C63193DAE66C}"/>
                    </a:ext>
                  </a:extLst>
                </p14:cNvPr>
                <p14:cNvContentPartPr/>
                <p14:nvPr/>
              </p14:nvContentPartPr>
              <p14:xfrm>
                <a:off x="6977457" y="1292788"/>
                <a:ext cx="276480" cy="402840"/>
              </p14:xfrm>
            </p:contentPart>
          </mc:Choice>
          <mc:Fallback>
            <p:pic>
              <p:nvPicPr>
                <p:cNvPr id="9" name="Ink 8">
                  <a:extLst>
                    <a:ext uri="{FF2B5EF4-FFF2-40B4-BE49-F238E27FC236}">
                      <a16:creationId xmlns:a16="http://schemas.microsoft.com/office/drawing/2014/main" id="{1B3E35F9-1D14-4662-A21B-C63193DAE66C}"/>
                    </a:ext>
                  </a:extLst>
                </p:cNvPr>
                <p:cNvPicPr/>
                <p:nvPr/>
              </p:nvPicPr>
              <p:blipFill>
                <a:blip r:embed="rId28"/>
                <a:stretch>
                  <a:fillRect/>
                </a:stretch>
              </p:blipFill>
              <p:spPr>
                <a:xfrm>
                  <a:off x="6959817" y="1274788"/>
                  <a:ext cx="3121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 name="Ink 9">
                  <a:extLst>
                    <a:ext uri="{FF2B5EF4-FFF2-40B4-BE49-F238E27FC236}">
                      <a16:creationId xmlns:a16="http://schemas.microsoft.com/office/drawing/2014/main" id="{044B9A40-FF1C-4E2E-BC3D-19C2D45EFBF5}"/>
                    </a:ext>
                  </a:extLst>
                </p14:cNvPr>
                <p14:cNvContentPartPr/>
                <p14:nvPr/>
              </p14:nvContentPartPr>
              <p14:xfrm>
                <a:off x="7318737" y="1459468"/>
                <a:ext cx="144720" cy="175320"/>
              </p14:xfrm>
            </p:contentPart>
          </mc:Choice>
          <mc:Fallback>
            <p:pic>
              <p:nvPicPr>
                <p:cNvPr id="10" name="Ink 9">
                  <a:extLst>
                    <a:ext uri="{FF2B5EF4-FFF2-40B4-BE49-F238E27FC236}">
                      <a16:creationId xmlns:a16="http://schemas.microsoft.com/office/drawing/2014/main" id="{044B9A40-FF1C-4E2E-BC3D-19C2D45EFBF5}"/>
                    </a:ext>
                  </a:extLst>
                </p:cNvPr>
                <p:cNvPicPr/>
                <p:nvPr/>
              </p:nvPicPr>
              <p:blipFill>
                <a:blip r:embed="rId30"/>
                <a:stretch>
                  <a:fillRect/>
                </a:stretch>
              </p:blipFill>
              <p:spPr>
                <a:xfrm>
                  <a:off x="7301097" y="1441828"/>
                  <a:ext cx="1803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1" name="Ink 10">
                  <a:extLst>
                    <a:ext uri="{FF2B5EF4-FFF2-40B4-BE49-F238E27FC236}">
                      <a16:creationId xmlns:a16="http://schemas.microsoft.com/office/drawing/2014/main" id="{B4BC6F72-E962-4E84-BDE1-113DF47CCB5F}"/>
                    </a:ext>
                  </a:extLst>
                </p14:cNvPr>
                <p14:cNvContentPartPr/>
                <p14:nvPr/>
              </p14:nvContentPartPr>
              <p14:xfrm>
                <a:off x="7950177" y="1144108"/>
                <a:ext cx="31320" cy="37440"/>
              </p14:xfrm>
            </p:contentPart>
          </mc:Choice>
          <mc:Fallback>
            <p:pic>
              <p:nvPicPr>
                <p:cNvPr id="11" name="Ink 10">
                  <a:extLst>
                    <a:ext uri="{FF2B5EF4-FFF2-40B4-BE49-F238E27FC236}">
                      <a16:creationId xmlns:a16="http://schemas.microsoft.com/office/drawing/2014/main" id="{B4BC6F72-E962-4E84-BDE1-113DF47CCB5F}"/>
                    </a:ext>
                  </a:extLst>
                </p:cNvPr>
                <p:cNvPicPr/>
                <p:nvPr/>
              </p:nvPicPr>
              <p:blipFill>
                <a:blip r:embed="rId32"/>
                <a:stretch>
                  <a:fillRect/>
                </a:stretch>
              </p:blipFill>
              <p:spPr>
                <a:xfrm>
                  <a:off x="7932177" y="1126108"/>
                  <a:ext cx="6696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 name="Ink 11">
                  <a:extLst>
                    <a:ext uri="{FF2B5EF4-FFF2-40B4-BE49-F238E27FC236}">
                      <a16:creationId xmlns:a16="http://schemas.microsoft.com/office/drawing/2014/main" id="{63762A1F-470D-4874-8DDE-A59F3EA53126}"/>
                    </a:ext>
                  </a:extLst>
                </p14:cNvPr>
                <p14:cNvContentPartPr/>
                <p14:nvPr/>
              </p14:nvContentPartPr>
              <p14:xfrm>
                <a:off x="7717617" y="1505548"/>
                <a:ext cx="78120" cy="155880"/>
              </p14:xfrm>
            </p:contentPart>
          </mc:Choice>
          <mc:Fallback>
            <p:pic>
              <p:nvPicPr>
                <p:cNvPr id="12" name="Ink 11">
                  <a:extLst>
                    <a:ext uri="{FF2B5EF4-FFF2-40B4-BE49-F238E27FC236}">
                      <a16:creationId xmlns:a16="http://schemas.microsoft.com/office/drawing/2014/main" id="{63762A1F-470D-4874-8DDE-A59F3EA53126}"/>
                    </a:ext>
                  </a:extLst>
                </p:cNvPr>
                <p:cNvPicPr/>
                <p:nvPr/>
              </p:nvPicPr>
              <p:blipFill>
                <a:blip r:embed="rId34"/>
                <a:stretch>
                  <a:fillRect/>
                </a:stretch>
              </p:blipFill>
              <p:spPr>
                <a:xfrm>
                  <a:off x="7699617" y="1487908"/>
                  <a:ext cx="11376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3" name="Ink 12">
                  <a:extLst>
                    <a:ext uri="{FF2B5EF4-FFF2-40B4-BE49-F238E27FC236}">
                      <a16:creationId xmlns:a16="http://schemas.microsoft.com/office/drawing/2014/main" id="{9A3C1D9B-7F24-4B78-B049-6B512AFECABA}"/>
                    </a:ext>
                  </a:extLst>
                </p14:cNvPr>
                <p14:cNvContentPartPr/>
                <p14:nvPr/>
              </p14:nvContentPartPr>
              <p14:xfrm>
                <a:off x="8003097" y="1004788"/>
                <a:ext cx="310680" cy="470160"/>
              </p14:xfrm>
            </p:contentPart>
          </mc:Choice>
          <mc:Fallback>
            <p:pic>
              <p:nvPicPr>
                <p:cNvPr id="13" name="Ink 12">
                  <a:extLst>
                    <a:ext uri="{FF2B5EF4-FFF2-40B4-BE49-F238E27FC236}">
                      <a16:creationId xmlns:a16="http://schemas.microsoft.com/office/drawing/2014/main" id="{9A3C1D9B-7F24-4B78-B049-6B512AFECABA}"/>
                    </a:ext>
                  </a:extLst>
                </p:cNvPr>
                <p:cNvPicPr/>
                <p:nvPr/>
              </p:nvPicPr>
              <p:blipFill>
                <a:blip r:embed="rId36"/>
                <a:stretch>
                  <a:fillRect/>
                </a:stretch>
              </p:blipFill>
              <p:spPr>
                <a:xfrm>
                  <a:off x="7985457" y="987148"/>
                  <a:ext cx="346320" cy="5058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4" name="Ink 13">
                  <a:extLst>
                    <a:ext uri="{FF2B5EF4-FFF2-40B4-BE49-F238E27FC236}">
                      <a16:creationId xmlns:a16="http://schemas.microsoft.com/office/drawing/2014/main" id="{5F3CD1C8-A44A-4CA5-B224-18397A6AE80D}"/>
                    </a:ext>
                  </a:extLst>
                </p14:cNvPr>
                <p14:cNvContentPartPr/>
                <p14:nvPr/>
              </p14:nvContentPartPr>
              <p14:xfrm>
                <a:off x="8399097" y="1233028"/>
                <a:ext cx="73080" cy="196560"/>
              </p14:xfrm>
            </p:contentPart>
          </mc:Choice>
          <mc:Fallback>
            <p:pic>
              <p:nvPicPr>
                <p:cNvPr id="14" name="Ink 13">
                  <a:extLst>
                    <a:ext uri="{FF2B5EF4-FFF2-40B4-BE49-F238E27FC236}">
                      <a16:creationId xmlns:a16="http://schemas.microsoft.com/office/drawing/2014/main" id="{5F3CD1C8-A44A-4CA5-B224-18397A6AE80D}"/>
                    </a:ext>
                  </a:extLst>
                </p:cNvPr>
                <p:cNvPicPr/>
                <p:nvPr/>
              </p:nvPicPr>
              <p:blipFill>
                <a:blip r:embed="rId38"/>
                <a:stretch>
                  <a:fillRect/>
                </a:stretch>
              </p:blipFill>
              <p:spPr>
                <a:xfrm>
                  <a:off x="8381097" y="1215388"/>
                  <a:ext cx="1087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9" name="Ink 18">
                  <a:extLst>
                    <a:ext uri="{FF2B5EF4-FFF2-40B4-BE49-F238E27FC236}">
                      <a16:creationId xmlns:a16="http://schemas.microsoft.com/office/drawing/2014/main" id="{C7F57C41-3D61-4AF9-87B4-2403DCE60334}"/>
                    </a:ext>
                  </a:extLst>
                </p14:cNvPr>
                <p14:cNvContentPartPr/>
                <p14:nvPr/>
              </p14:nvContentPartPr>
              <p14:xfrm>
                <a:off x="8148177" y="1539028"/>
                <a:ext cx="332280" cy="147960"/>
              </p14:xfrm>
            </p:contentPart>
          </mc:Choice>
          <mc:Fallback>
            <p:pic>
              <p:nvPicPr>
                <p:cNvPr id="19" name="Ink 18">
                  <a:extLst>
                    <a:ext uri="{FF2B5EF4-FFF2-40B4-BE49-F238E27FC236}">
                      <a16:creationId xmlns:a16="http://schemas.microsoft.com/office/drawing/2014/main" id="{C7F57C41-3D61-4AF9-87B4-2403DCE60334}"/>
                    </a:ext>
                  </a:extLst>
                </p:cNvPr>
                <p:cNvPicPr/>
                <p:nvPr/>
              </p:nvPicPr>
              <p:blipFill>
                <a:blip r:embed="rId40"/>
                <a:stretch>
                  <a:fillRect/>
                </a:stretch>
              </p:blipFill>
              <p:spPr>
                <a:xfrm>
                  <a:off x="8130537" y="1521388"/>
                  <a:ext cx="3679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696DAD0B-13E9-4081-B676-A74DC353CC03}"/>
                    </a:ext>
                  </a:extLst>
                </p14:cNvPr>
                <p14:cNvContentPartPr/>
                <p14:nvPr/>
              </p14:nvContentPartPr>
              <p14:xfrm>
                <a:off x="8111817" y="1497268"/>
                <a:ext cx="150120" cy="149400"/>
              </p14:xfrm>
            </p:contentPart>
          </mc:Choice>
          <mc:Fallback>
            <p:pic>
              <p:nvPicPr>
                <p:cNvPr id="26" name="Ink 25">
                  <a:extLst>
                    <a:ext uri="{FF2B5EF4-FFF2-40B4-BE49-F238E27FC236}">
                      <a16:creationId xmlns:a16="http://schemas.microsoft.com/office/drawing/2014/main" id="{696DAD0B-13E9-4081-B676-A74DC353CC03}"/>
                    </a:ext>
                  </a:extLst>
                </p:cNvPr>
                <p:cNvPicPr/>
                <p:nvPr/>
              </p:nvPicPr>
              <p:blipFill>
                <a:blip r:embed="rId42"/>
                <a:stretch>
                  <a:fillRect/>
                </a:stretch>
              </p:blipFill>
              <p:spPr>
                <a:xfrm>
                  <a:off x="8094177" y="1479268"/>
                  <a:ext cx="18576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12D51D8F-5FBC-4F69-93DE-F67633BD0EC1}"/>
                    </a:ext>
                  </a:extLst>
                </p14:cNvPr>
                <p14:cNvContentPartPr/>
                <p14:nvPr/>
              </p14:nvContentPartPr>
              <p14:xfrm>
                <a:off x="5840577" y="2046268"/>
                <a:ext cx="570600" cy="240840"/>
              </p14:xfrm>
            </p:contentPart>
          </mc:Choice>
          <mc:Fallback>
            <p:pic>
              <p:nvPicPr>
                <p:cNvPr id="28" name="Ink 27">
                  <a:extLst>
                    <a:ext uri="{FF2B5EF4-FFF2-40B4-BE49-F238E27FC236}">
                      <a16:creationId xmlns:a16="http://schemas.microsoft.com/office/drawing/2014/main" id="{12D51D8F-5FBC-4F69-93DE-F67633BD0EC1}"/>
                    </a:ext>
                  </a:extLst>
                </p:cNvPr>
                <p:cNvPicPr/>
                <p:nvPr/>
              </p:nvPicPr>
              <p:blipFill>
                <a:blip r:embed="rId44"/>
                <a:stretch>
                  <a:fillRect/>
                </a:stretch>
              </p:blipFill>
              <p:spPr>
                <a:xfrm>
                  <a:off x="5822937" y="2028628"/>
                  <a:ext cx="60624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095037C0-5C4B-4EFA-B9F1-88E4CC1A5A97}"/>
                    </a:ext>
                  </a:extLst>
                </p14:cNvPr>
                <p14:cNvContentPartPr/>
                <p14:nvPr/>
              </p14:nvContentPartPr>
              <p14:xfrm>
                <a:off x="5944617" y="2112508"/>
                <a:ext cx="392760" cy="224280"/>
              </p14:xfrm>
            </p:contentPart>
          </mc:Choice>
          <mc:Fallback>
            <p:pic>
              <p:nvPicPr>
                <p:cNvPr id="29" name="Ink 28">
                  <a:extLst>
                    <a:ext uri="{FF2B5EF4-FFF2-40B4-BE49-F238E27FC236}">
                      <a16:creationId xmlns:a16="http://schemas.microsoft.com/office/drawing/2014/main" id="{095037C0-5C4B-4EFA-B9F1-88E4CC1A5A97}"/>
                    </a:ext>
                  </a:extLst>
                </p:cNvPr>
                <p:cNvPicPr/>
                <p:nvPr/>
              </p:nvPicPr>
              <p:blipFill>
                <a:blip r:embed="rId46"/>
                <a:stretch>
                  <a:fillRect/>
                </a:stretch>
              </p:blipFill>
              <p:spPr>
                <a:xfrm>
                  <a:off x="5926977" y="2094508"/>
                  <a:ext cx="4284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94B19C31-E9A8-42B2-AC16-A2293B6E0091}"/>
                    </a:ext>
                  </a:extLst>
                </p14:cNvPr>
                <p14:cNvContentPartPr/>
                <p14:nvPr/>
              </p14:nvContentPartPr>
              <p14:xfrm>
                <a:off x="6772617" y="1121428"/>
                <a:ext cx="873360" cy="802080"/>
              </p14:xfrm>
            </p:contentPart>
          </mc:Choice>
          <mc:Fallback>
            <p:pic>
              <p:nvPicPr>
                <p:cNvPr id="30" name="Ink 29">
                  <a:extLst>
                    <a:ext uri="{FF2B5EF4-FFF2-40B4-BE49-F238E27FC236}">
                      <a16:creationId xmlns:a16="http://schemas.microsoft.com/office/drawing/2014/main" id="{94B19C31-E9A8-42B2-AC16-A2293B6E0091}"/>
                    </a:ext>
                  </a:extLst>
                </p:cNvPr>
                <p:cNvPicPr/>
                <p:nvPr/>
              </p:nvPicPr>
              <p:blipFill>
                <a:blip r:embed="rId48"/>
                <a:stretch>
                  <a:fillRect/>
                </a:stretch>
              </p:blipFill>
              <p:spPr>
                <a:xfrm>
                  <a:off x="6754977" y="1103788"/>
                  <a:ext cx="909000" cy="837720"/>
                </a:xfrm>
                <a:prstGeom prst="rect">
                  <a:avLst/>
                </a:prstGeom>
              </p:spPr>
            </p:pic>
          </mc:Fallback>
        </mc:AlternateContent>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94" name="Text Box 66">
            <a:extLst>
              <a:ext uri="{FF2B5EF4-FFF2-40B4-BE49-F238E27FC236}">
                <a16:creationId xmlns:a16="http://schemas.microsoft.com/office/drawing/2014/main" id="{21CB314F-29C0-4336-BA96-58C0A2E68799}"/>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34530" name="Rectangle 2">
            <a:extLst>
              <a:ext uri="{FF2B5EF4-FFF2-40B4-BE49-F238E27FC236}">
                <a16:creationId xmlns:a16="http://schemas.microsoft.com/office/drawing/2014/main" id="{43F38212-412F-4899-A635-16590A6DD5E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Boolean Variable Instructions</a:t>
            </a:r>
            <a:endParaRPr lang="en-GB" altLang="en-US"/>
          </a:p>
        </p:txBody>
      </p:sp>
      <p:sp>
        <p:nvSpPr>
          <p:cNvPr id="534531" name="Rectangle 3">
            <a:extLst>
              <a:ext uri="{FF2B5EF4-FFF2-40B4-BE49-F238E27FC236}">
                <a16:creationId xmlns:a16="http://schemas.microsoft.com/office/drawing/2014/main" id="{ED5FF329-C2F4-41A5-83B2-21C69227B5B1}"/>
              </a:ext>
            </a:extLst>
          </p:cNvPr>
          <p:cNvSpPr>
            <a:spLocks noGrp="1" noChangeArrowheads="1"/>
          </p:cNvSpPr>
          <p:nvPr>
            <p:ph type="body" sz="half" idx="1"/>
          </p:nvPr>
        </p:nvSpPr>
        <p:spPr/>
        <p:txBody>
          <a:bodyPr/>
          <a:lstStyle/>
          <a:p>
            <a:r>
              <a:rPr lang="en-US" altLang="en-US" sz="2200"/>
              <a:t>The C8051F020 processor can perform single bit operations</a:t>
            </a:r>
          </a:p>
          <a:p>
            <a:endParaRPr lang="en-US" altLang="en-US" sz="2200"/>
          </a:p>
          <a:p>
            <a:r>
              <a:rPr lang="en-US" altLang="en-US" sz="2200"/>
              <a:t>The operations include </a:t>
            </a:r>
            <a:r>
              <a:rPr lang="en-US" altLang="en-US" sz="2200" i="1"/>
              <a:t>set, clear</a:t>
            </a:r>
            <a:r>
              <a:rPr lang="en-US" altLang="en-US" sz="2200"/>
              <a:t>, as well as </a:t>
            </a:r>
            <a:r>
              <a:rPr lang="en-US" altLang="en-US" sz="2200" i="1"/>
              <a:t>and, or</a:t>
            </a:r>
            <a:r>
              <a:rPr lang="en-US" altLang="en-US" sz="2200"/>
              <a:t> and </a:t>
            </a:r>
            <a:r>
              <a:rPr lang="en-US" altLang="en-US" sz="2200" i="1"/>
              <a:t>complement</a:t>
            </a:r>
            <a:r>
              <a:rPr lang="en-US" altLang="en-US" sz="2200"/>
              <a:t> instructions</a:t>
            </a:r>
          </a:p>
          <a:p>
            <a:endParaRPr lang="en-US" altLang="en-US" sz="2200"/>
          </a:p>
          <a:p>
            <a:r>
              <a:rPr lang="en-US" altLang="en-US" sz="2200"/>
              <a:t>Also included are bit–level moves or conditional jump instructions</a:t>
            </a:r>
          </a:p>
          <a:p>
            <a:endParaRPr lang="en-US" altLang="en-US" sz="2200"/>
          </a:p>
          <a:p>
            <a:r>
              <a:rPr lang="en-US" altLang="en-US" sz="2200"/>
              <a:t>All bit accesses use direct addressing</a:t>
            </a:r>
            <a:endParaRPr lang="en-GB" altLang="en-US" sz="2200"/>
          </a:p>
        </p:txBody>
      </p:sp>
      <p:graphicFrame>
        <p:nvGraphicFramePr>
          <p:cNvPr id="534593" name="Group 65">
            <a:extLst>
              <a:ext uri="{FF2B5EF4-FFF2-40B4-BE49-F238E27FC236}">
                <a16:creationId xmlns:a16="http://schemas.microsoft.com/office/drawing/2014/main" id="{ED4DFCF5-C528-4EEA-A643-E146653C4078}"/>
              </a:ext>
            </a:extLst>
          </p:cNvPr>
          <p:cNvGraphicFramePr>
            <a:graphicFrameLocks noGrp="1"/>
          </p:cNvGraphicFramePr>
          <p:nvPr>
            <p:ph sz="half" idx="2"/>
          </p:nvPr>
        </p:nvGraphicFramePr>
        <p:xfrm>
          <a:off x="4645025" y="750888"/>
          <a:ext cx="4265613" cy="5808670"/>
        </p:xfrm>
        <a:graphic>
          <a:graphicData uri="http://schemas.openxmlformats.org/drawingml/2006/table">
            <a:tbl>
              <a:tblPr/>
              <a:tblGrid>
                <a:gridCol w="1323975">
                  <a:extLst>
                    <a:ext uri="{9D8B030D-6E8A-4147-A177-3AD203B41FA5}">
                      <a16:colId xmlns:a16="http://schemas.microsoft.com/office/drawing/2014/main" val="1439043849"/>
                    </a:ext>
                  </a:extLst>
                </a:gridCol>
                <a:gridCol w="2941638">
                  <a:extLst>
                    <a:ext uri="{9D8B030D-6E8A-4147-A177-3AD203B41FA5}">
                      <a16:colId xmlns:a16="http://schemas.microsoft.com/office/drawing/2014/main" val="2439157926"/>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20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5002522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89616495"/>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CLR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Clear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834790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11970632"/>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SETB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Set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669830712"/>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73623385"/>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CPL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Complement direct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4921397"/>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145329105"/>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AND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6792164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8363507"/>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ORL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OR NOT bit with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846968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 to 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9353509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bit,C</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MOV C to bit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26377256"/>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5520359"/>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JNC     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C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76516234"/>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6696570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JNB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specified bit not set</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12539358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JBC     bit,rel</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specified bit set then clear it and jump</a:t>
                      </a:r>
                      <a:endParaRPr kumimoji="0" lang="en-US" altLang="en-US"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223086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2C0E24FE-7FB8-4121-9062-967C87094031}"/>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CLR	&lt;bit&gt;</a:t>
            </a:r>
            <a:endParaRPr lang="en-GB" altLang="en-US"/>
          </a:p>
        </p:txBody>
      </p:sp>
      <p:sp>
        <p:nvSpPr>
          <p:cNvPr id="538627" name="Rectangle 3">
            <a:extLst>
              <a:ext uri="{FF2B5EF4-FFF2-40B4-BE49-F238E27FC236}">
                <a16:creationId xmlns:a16="http://schemas.microsoft.com/office/drawing/2014/main" id="{33122F94-9590-4CFB-8EE4-E4F9EA428AA5}"/>
              </a:ext>
            </a:extLst>
          </p:cNvPr>
          <p:cNvSpPr>
            <a:spLocks noGrp="1" noChangeArrowheads="1"/>
          </p:cNvSpPr>
          <p:nvPr>
            <p:ph type="body" idx="1"/>
          </p:nvPr>
        </p:nvSpPr>
        <p:spPr/>
        <p:txBody>
          <a:bodyPr/>
          <a:lstStyle/>
          <a:p>
            <a:r>
              <a:rPr lang="en-US" altLang="en-US"/>
              <a:t>This operation clears (reset to 0) the specified bit indicated in the instruction</a:t>
            </a:r>
          </a:p>
          <a:p>
            <a:endParaRPr lang="en-US" altLang="en-US"/>
          </a:p>
          <a:p>
            <a:r>
              <a:rPr lang="en-US" altLang="en-US"/>
              <a:t>No other flags are affected</a:t>
            </a:r>
          </a:p>
          <a:p>
            <a:endParaRPr lang="en-US" altLang="en-US"/>
          </a:p>
          <a:p>
            <a:r>
              <a:rPr lang="en-US" altLang="en-US"/>
              <a:t>CLR instruction can operate on the carry flag or any directly-addressable bit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P2.7</a:t>
            </a:r>
          </a:p>
          <a:p>
            <a:pPr>
              <a:buFont typeface="Symbol" panose="05050102010706020507" pitchFamily="18" charset="2"/>
              <a:buNone/>
            </a:pPr>
            <a:r>
              <a:rPr lang="en-US" altLang="en-US"/>
              <a:t>	If Port 2 has been previously written with DCH (11011100), then the operation leaves the port set to 5CH (01011100)</a:t>
            </a:r>
            <a:endParaRPr lang="en-GB"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E3EE81DD-4050-4F6A-9AB5-BF30FE73222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SETB &lt;bit&gt;</a:t>
            </a:r>
            <a:endParaRPr lang="en-GB" altLang="en-US"/>
          </a:p>
        </p:txBody>
      </p:sp>
      <p:sp>
        <p:nvSpPr>
          <p:cNvPr id="540675" name="Rectangle 3">
            <a:extLst>
              <a:ext uri="{FF2B5EF4-FFF2-40B4-BE49-F238E27FC236}">
                <a16:creationId xmlns:a16="http://schemas.microsoft.com/office/drawing/2014/main" id="{85B5A6FB-9306-42D7-9C5E-2505FC5DE255}"/>
              </a:ext>
            </a:extLst>
          </p:cNvPr>
          <p:cNvSpPr>
            <a:spLocks noGrp="1" noChangeArrowheads="1"/>
          </p:cNvSpPr>
          <p:nvPr>
            <p:ph type="body" idx="1"/>
          </p:nvPr>
        </p:nvSpPr>
        <p:spPr/>
        <p:txBody>
          <a:bodyPr/>
          <a:lstStyle/>
          <a:p>
            <a:pPr>
              <a:lnSpc>
                <a:spcPct val="90000"/>
              </a:lnSpc>
            </a:pPr>
            <a:r>
              <a:rPr lang="en-US" altLang="en-US"/>
              <a:t>This operation sets the specified bit to 1</a:t>
            </a:r>
          </a:p>
          <a:p>
            <a:pPr>
              <a:lnSpc>
                <a:spcPct val="90000"/>
              </a:lnSpc>
            </a:pPr>
            <a:endParaRPr lang="en-US" altLang="en-US"/>
          </a:p>
          <a:p>
            <a:pPr>
              <a:lnSpc>
                <a:spcPct val="90000"/>
              </a:lnSpc>
            </a:pPr>
            <a:r>
              <a:rPr lang="en-US" altLang="en-US"/>
              <a:t>SETB instruction can operate on the carry flag or any directly-addressable bit</a:t>
            </a:r>
          </a:p>
          <a:p>
            <a:pPr>
              <a:lnSpc>
                <a:spcPct val="90000"/>
              </a:lnSpc>
            </a:pPr>
            <a:endParaRPr lang="en-US" altLang="en-US"/>
          </a:p>
          <a:p>
            <a:pPr>
              <a:lnSpc>
                <a:spcPct val="90000"/>
              </a:lnSpc>
            </a:pPr>
            <a:r>
              <a:rPr lang="en-US" altLang="en-US"/>
              <a:t>No other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SETB	C</a:t>
            </a:r>
          </a:p>
          <a:p>
            <a:pPr>
              <a:lnSpc>
                <a:spcPct val="90000"/>
              </a:lnSpc>
              <a:buFont typeface="Symbol" panose="05050102010706020507" pitchFamily="18" charset="2"/>
              <a:buNone/>
            </a:pPr>
            <a:r>
              <a:rPr lang="en-US" altLang="en-US" sz="2000" b="1">
                <a:solidFill>
                  <a:schemeClr val="tx2"/>
                </a:solidFill>
                <a:latin typeface="Courier" pitchFamily="49" charset="0"/>
              </a:rPr>
              <a:t>		SETB	P2.0</a:t>
            </a:r>
          </a:p>
          <a:p>
            <a:pPr>
              <a:lnSpc>
                <a:spcPct val="90000"/>
              </a:lnSpc>
            </a:pPr>
            <a:r>
              <a:rPr lang="en-US" altLang="en-US"/>
              <a:t>If the carry flag is cleared and the output Port 2 has the value of 24H (00100100), then the result of the instructions sets the carry flag to 1 and changes the Port 2 value to 25H (00100101)</a:t>
            </a:r>
            <a:endParaRPr lang="en-GB"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4FD146E5-1AF5-415C-8C51-623856604E05}"/>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CPL	&lt;bit&gt;</a:t>
            </a:r>
            <a:endParaRPr lang="en-GB" altLang="en-US"/>
          </a:p>
        </p:txBody>
      </p:sp>
      <p:sp>
        <p:nvSpPr>
          <p:cNvPr id="542723" name="Rectangle 3">
            <a:extLst>
              <a:ext uri="{FF2B5EF4-FFF2-40B4-BE49-F238E27FC236}">
                <a16:creationId xmlns:a16="http://schemas.microsoft.com/office/drawing/2014/main" id="{9F39AC46-1098-4AA3-9AA6-D6F61669CD81}"/>
              </a:ext>
            </a:extLst>
          </p:cNvPr>
          <p:cNvSpPr>
            <a:spLocks noGrp="1" noChangeArrowheads="1"/>
          </p:cNvSpPr>
          <p:nvPr>
            <p:ph type="body" idx="1"/>
          </p:nvPr>
        </p:nvSpPr>
        <p:spPr/>
        <p:txBody>
          <a:bodyPr/>
          <a:lstStyle/>
          <a:p>
            <a:r>
              <a:rPr lang="en-US" altLang="en-US"/>
              <a:t>This operation complements the bit indicated by the operand</a:t>
            </a:r>
          </a:p>
          <a:p>
            <a:endParaRPr lang="en-US" altLang="en-US"/>
          </a:p>
          <a:p>
            <a:r>
              <a:rPr lang="en-US" altLang="en-US"/>
              <a:t>No other flags are affected</a:t>
            </a:r>
          </a:p>
          <a:p>
            <a:endParaRPr lang="en-US" altLang="en-US"/>
          </a:p>
          <a:p>
            <a:r>
              <a:rPr lang="en-US" altLang="en-US"/>
              <a:t>CPL instruction can operate on the carry flag or any directly-addressable bit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CPL	P2.1</a:t>
            </a:r>
          </a:p>
          <a:p>
            <a:pPr>
              <a:buFont typeface="Symbol" panose="05050102010706020507" pitchFamily="18" charset="2"/>
              <a:buNone/>
            </a:pPr>
            <a:r>
              <a:rPr lang="en-US" altLang="en-US" sz="2000" b="1">
                <a:solidFill>
                  <a:schemeClr val="tx2"/>
                </a:solidFill>
                <a:latin typeface="Courier" pitchFamily="49" charset="0"/>
              </a:rPr>
              <a:t>		CPL	P2.2</a:t>
            </a:r>
          </a:p>
          <a:p>
            <a:r>
              <a:rPr lang="en-US" altLang="en-US"/>
              <a:t>If Port 2 has the value of 53H (01010011) before the start of the instructions, then after the execution of the instructions it leaves the port set to 55H (01010101)</a:t>
            </a:r>
            <a:endParaRPr lang="en-GB"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A69CE66F-9880-4B0D-9AD2-17AB8617DE4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ANL	C, &lt;source-bit&gt;</a:t>
            </a:r>
            <a:endParaRPr lang="en-GB" altLang="en-US"/>
          </a:p>
        </p:txBody>
      </p:sp>
      <p:sp>
        <p:nvSpPr>
          <p:cNvPr id="544771" name="Rectangle 3">
            <a:extLst>
              <a:ext uri="{FF2B5EF4-FFF2-40B4-BE49-F238E27FC236}">
                <a16:creationId xmlns:a16="http://schemas.microsoft.com/office/drawing/2014/main" id="{EA367FB1-6E1D-4F4D-8554-BDCEE17FC31F}"/>
              </a:ext>
            </a:extLst>
          </p:cNvPr>
          <p:cNvSpPr>
            <a:spLocks noGrp="1" noChangeArrowheads="1"/>
          </p:cNvSpPr>
          <p:nvPr>
            <p:ph type="body" idx="1"/>
          </p:nvPr>
        </p:nvSpPr>
        <p:spPr>
          <a:xfrm>
            <a:off x="122238" y="785813"/>
            <a:ext cx="8683625" cy="5664200"/>
          </a:xfrm>
        </p:spPr>
        <p:txBody>
          <a:bodyPr/>
          <a:lstStyle/>
          <a:p>
            <a:pPr>
              <a:lnSpc>
                <a:spcPct val="80000"/>
              </a:lnSpc>
            </a:pPr>
            <a:r>
              <a:rPr lang="en-US" altLang="en-US" sz="1800"/>
              <a:t>This instruction ANDs the bit addressed with the Carry bit and stores the result in the Carry bit itself</a:t>
            </a:r>
          </a:p>
          <a:p>
            <a:pPr>
              <a:lnSpc>
                <a:spcPct val="80000"/>
              </a:lnSpc>
            </a:pPr>
            <a:endParaRPr lang="en-US" altLang="en-US" sz="1800"/>
          </a:p>
          <a:p>
            <a:pPr>
              <a:lnSpc>
                <a:spcPct val="80000"/>
              </a:lnSpc>
            </a:pPr>
            <a:r>
              <a:rPr lang="en-US" altLang="en-US" sz="1800"/>
              <a:t>If the source bit is a logical 0, then the instruction clears the carry flag; else the carry flag is left in its original value</a:t>
            </a:r>
          </a:p>
          <a:p>
            <a:pPr>
              <a:lnSpc>
                <a:spcPct val="80000"/>
              </a:lnSpc>
            </a:pPr>
            <a:endParaRPr lang="en-US" altLang="en-US" sz="1800"/>
          </a:p>
          <a:p>
            <a:pPr>
              <a:lnSpc>
                <a:spcPct val="80000"/>
              </a:lnSpc>
            </a:pPr>
            <a:r>
              <a:rPr lang="en-US" altLang="en-US" sz="1800"/>
              <a:t>If a slash (/) is used in the source operand bit, it means that the logical complement of the addressed source bit is used, </a:t>
            </a:r>
            <a:r>
              <a:rPr lang="en-US" altLang="en-US" sz="1800" b="1" i="1"/>
              <a:t>but the source bit itself is not affected</a:t>
            </a:r>
          </a:p>
          <a:p>
            <a:pPr>
              <a:lnSpc>
                <a:spcPct val="80000"/>
              </a:lnSpc>
            </a:pPr>
            <a:endParaRPr lang="en-US" altLang="en-US" sz="1800"/>
          </a:p>
          <a:p>
            <a:pPr>
              <a:lnSpc>
                <a:spcPct val="80000"/>
              </a:lnSpc>
            </a:pPr>
            <a:r>
              <a:rPr lang="en-US" altLang="en-US" sz="1800"/>
              <a:t>No other flags are affected</a:t>
            </a:r>
          </a:p>
          <a:p>
            <a:pPr>
              <a:lnSpc>
                <a:spcPct val="80000"/>
              </a:lnSpc>
            </a:pPr>
            <a:endParaRPr lang="en-US" altLang="en-US" sz="1800"/>
          </a:p>
          <a:p>
            <a:pPr>
              <a:lnSpc>
                <a:spcPct val="80000"/>
              </a:lnSpc>
            </a:pPr>
            <a:r>
              <a:rPr lang="en-US" altLang="en-US" sz="1800" i="1"/>
              <a:t>Example</a:t>
            </a:r>
            <a:r>
              <a:rPr lang="en-US" altLang="en-US" sz="1800"/>
              <a:t>:	</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1"/>
                </a:solidFill>
                <a:latin typeface="Courier" pitchFamily="49" charset="0"/>
              </a:rPr>
              <a:t>	</a:t>
            </a:r>
            <a:r>
              <a:rPr lang="en-US" altLang="en-US" sz="2000" b="1">
                <a:solidFill>
                  <a:schemeClr val="tx2"/>
                </a:solidFill>
                <a:latin typeface="Courier" pitchFamily="49" charset="0"/>
              </a:rPr>
              <a:t>MOV	C,P2.0</a:t>
            </a:r>
            <a:r>
              <a:rPr lang="en-US" altLang="en-US" sz="2000" b="1">
                <a:solidFill>
                  <a:schemeClr val="tx1"/>
                </a:solidFill>
                <a:latin typeface="Courier" pitchFamily="49" charset="0"/>
              </a:rPr>
              <a:t>	;Load C with input pin 						;state of P2.0.</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ANL	C,P2.7</a:t>
            </a:r>
            <a:r>
              <a:rPr lang="en-US" altLang="en-US" sz="2000" b="1">
                <a:solidFill>
                  <a:schemeClr val="tx1"/>
                </a:solidFill>
                <a:latin typeface="Courier" pitchFamily="49" charset="0"/>
              </a:rPr>
              <a:t>	;AND carry flag with 						;bit 7 of P2.</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MOV	P2.1,C</a:t>
            </a:r>
            <a:r>
              <a:rPr lang="en-US" altLang="en-US" sz="2000" b="1">
                <a:solidFill>
                  <a:schemeClr val="tx1"/>
                </a:solidFill>
                <a:latin typeface="Courier" pitchFamily="49" charset="0"/>
              </a:rPr>
              <a:t>	;Move C to bit 1 of Port 2.</a:t>
            </a:r>
          </a:p>
          <a:p>
            <a:pPr>
              <a:lnSpc>
                <a:spcPct val="80000"/>
              </a:lnSpc>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ANL	C,/OV	</a:t>
            </a:r>
            <a:r>
              <a:rPr lang="en-US" altLang="en-US" sz="2000" b="1">
                <a:solidFill>
                  <a:schemeClr val="tx1"/>
                </a:solidFill>
                <a:latin typeface="Courier" pitchFamily="49" charset="0"/>
              </a:rPr>
              <a:t>	;AND with inverse of OV flag.</a:t>
            </a:r>
          </a:p>
          <a:p>
            <a:pPr>
              <a:lnSpc>
                <a:spcPct val="80000"/>
              </a:lnSpc>
              <a:buFont typeface="Symbol" panose="05050102010706020507" pitchFamily="18" charset="2"/>
              <a:buNone/>
            </a:pPr>
            <a:endParaRPr lang="en-US" altLang="en-US" sz="2000" b="1">
              <a:solidFill>
                <a:schemeClr val="tx1"/>
              </a:solidFill>
              <a:latin typeface="Courier" pitchFamily="49" charset="0"/>
            </a:endParaRPr>
          </a:p>
          <a:p>
            <a:pPr>
              <a:lnSpc>
                <a:spcPct val="80000"/>
              </a:lnSpc>
            </a:pPr>
            <a:r>
              <a:rPr lang="en-US" altLang="en-US" sz="1800"/>
              <a:t>If P2.0=1, P2.7=0 and OV=0 initially, then after the above instructions, </a:t>
            </a:r>
            <a:br>
              <a:rPr lang="en-US" altLang="en-US" sz="1800"/>
            </a:br>
            <a:r>
              <a:rPr lang="en-US" altLang="en-US" sz="1800"/>
              <a:t>P2.1=0, CY=0 and the OV remains unchanged, i.e. OV=0</a:t>
            </a:r>
            <a:endParaRPr lang="en-GB"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6F441136-AC48-4CEC-AEC7-FBF8847B726A}"/>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ORL	C, &lt;source-bit&gt;</a:t>
            </a:r>
            <a:endParaRPr lang="en-GB" altLang="en-US"/>
          </a:p>
        </p:txBody>
      </p:sp>
      <p:sp>
        <p:nvSpPr>
          <p:cNvPr id="546819" name="Rectangle 3">
            <a:extLst>
              <a:ext uri="{FF2B5EF4-FFF2-40B4-BE49-F238E27FC236}">
                <a16:creationId xmlns:a16="http://schemas.microsoft.com/office/drawing/2014/main" id="{2A06A81F-CD63-4E31-8645-08C35FE23E49}"/>
              </a:ext>
            </a:extLst>
          </p:cNvPr>
          <p:cNvSpPr>
            <a:spLocks noGrp="1" noChangeArrowheads="1"/>
          </p:cNvSpPr>
          <p:nvPr>
            <p:ph type="body" idx="1"/>
          </p:nvPr>
        </p:nvSpPr>
        <p:spPr/>
        <p:txBody>
          <a:bodyPr/>
          <a:lstStyle/>
          <a:p>
            <a:pPr>
              <a:lnSpc>
                <a:spcPct val="80000"/>
              </a:lnSpc>
            </a:pPr>
            <a:r>
              <a:rPr lang="en-US" altLang="en-US" sz="1800"/>
              <a:t>This instruction ORs the bit addressed with the Carry bit and stores the result in the Carry bit itself</a:t>
            </a:r>
          </a:p>
          <a:p>
            <a:pPr>
              <a:lnSpc>
                <a:spcPct val="80000"/>
              </a:lnSpc>
            </a:pPr>
            <a:endParaRPr lang="en-US" altLang="en-US" sz="1800"/>
          </a:p>
          <a:p>
            <a:pPr>
              <a:lnSpc>
                <a:spcPct val="80000"/>
              </a:lnSpc>
            </a:pPr>
            <a:r>
              <a:rPr lang="en-US" altLang="en-US" sz="1800"/>
              <a:t>It sets the carry flag if the source bit is a logical 1; else the carry is left in its original value</a:t>
            </a:r>
          </a:p>
          <a:p>
            <a:pPr>
              <a:lnSpc>
                <a:spcPct val="80000"/>
              </a:lnSpc>
            </a:pPr>
            <a:endParaRPr lang="en-US" altLang="en-US" sz="1800"/>
          </a:p>
          <a:p>
            <a:pPr>
              <a:lnSpc>
                <a:spcPct val="80000"/>
              </a:lnSpc>
            </a:pPr>
            <a:r>
              <a:rPr lang="en-US" altLang="en-US" sz="1800"/>
              <a:t>If a slash (/) is used in the source operand bit, it means that the logical complement of the addressed source bit is used, </a:t>
            </a:r>
            <a:r>
              <a:rPr lang="en-US" altLang="en-US" sz="1800" b="1" i="1"/>
              <a:t>but the source bit itself is not affected</a:t>
            </a:r>
          </a:p>
          <a:p>
            <a:pPr>
              <a:lnSpc>
                <a:spcPct val="80000"/>
              </a:lnSpc>
            </a:pPr>
            <a:endParaRPr lang="en-US" altLang="en-US" sz="1800"/>
          </a:p>
          <a:p>
            <a:pPr>
              <a:lnSpc>
                <a:spcPct val="80000"/>
              </a:lnSpc>
            </a:pPr>
            <a:r>
              <a:rPr lang="en-US" altLang="en-US" sz="1800"/>
              <a:t>No other flags are affected</a:t>
            </a:r>
          </a:p>
          <a:p>
            <a:pPr>
              <a:lnSpc>
                <a:spcPct val="80000"/>
              </a:lnSpc>
            </a:pPr>
            <a:endParaRPr lang="en-US" altLang="en-US" sz="1800"/>
          </a:p>
          <a:p>
            <a:pPr>
              <a:lnSpc>
                <a:spcPct val="80000"/>
              </a:lnSpc>
            </a:pPr>
            <a:r>
              <a:rPr lang="en-US" altLang="en-US" sz="1800" i="1"/>
              <a:t>Example</a:t>
            </a:r>
            <a:r>
              <a:rPr lang="en-US" altLang="en-US" sz="1800"/>
              <a:t>:</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	MOV	C,P2.0	</a:t>
            </a:r>
            <a:r>
              <a:rPr lang="en-US" altLang="en-US" sz="1800" b="1">
                <a:solidFill>
                  <a:schemeClr val="tx1"/>
                </a:solidFill>
                <a:latin typeface="Courier" pitchFamily="49" charset="0"/>
              </a:rPr>
              <a:t>	;Load C with input pin 						;state of P2.0.</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ORL	C,P2.7	</a:t>
            </a:r>
            <a:r>
              <a:rPr lang="en-US" altLang="en-US" sz="1800" b="1">
                <a:solidFill>
                  <a:schemeClr val="tx1"/>
                </a:solidFill>
                <a:latin typeface="Courier" pitchFamily="49" charset="0"/>
              </a:rPr>
              <a:t>	;OR carry flag with 							;bit 7 of P2.</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MOV	P2.1,C</a:t>
            </a:r>
            <a:r>
              <a:rPr lang="en-US" altLang="en-US" sz="1800" b="1">
                <a:solidFill>
                  <a:schemeClr val="tx1"/>
                </a:solidFill>
                <a:latin typeface="Courier" pitchFamily="49" charset="0"/>
              </a:rPr>
              <a:t>		;Move C to bit 1 of 							;port 2.</a:t>
            </a:r>
          </a:p>
          <a:p>
            <a:pPr>
              <a:lnSpc>
                <a:spcPct val="80000"/>
              </a:lnSpc>
              <a:buFont typeface="Symbol" panose="05050102010706020507" pitchFamily="18" charset="2"/>
              <a:buNone/>
            </a:pPr>
            <a:r>
              <a:rPr lang="en-US" altLang="en-US" sz="1800" b="1">
                <a:solidFill>
                  <a:schemeClr val="tx1"/>
                </a:solidFill>
                <a:latin typeface="Courier" pitchFamily="49" charset="0"/>
              </a:rPr>
              <a:t>		</a:t>
            </a:r>
            <a:r>
              <a:rPr lang="en-US" altLang="en-US" sz="1800" b="1">
                <a:solidFill>
                  <a:schemeClr val="tx2"/>
                </a:solidFill>
                <a:latin typeface="Courier" pitchFamily="49" charset="0"/>
              </a:rPr>
              <a:t>ORL	C,/OV</a:t>
            </a:r>
            <a:r>
              <a:rPr lang="en-US" altLang="en-US" sz="1800" b="1">
                <a:solidFill>
                  <a:schemeClr val="tx1"/>
                </a:solidFill>
                <a:latin typeface="Courier" pitchFamily="49" charset="0"/>
              </a:rPr>
              <a:t>		;OR with inverse of OV 						;flag.</a:t>
            </a:r>
            <a:endParaRPr lang="en-GB" altLang="en-US" sz="1800" b="1">
              <a:solidFill>
                <a:schemeClr val="tx1"/>
              </a:solidFill>
              <a:latin typeface="Courier"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EFD1D195-8020-4978-AD88-18E38C045B94}"/>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MOV	 &lt;dest-bit&gt;,&lt;source-bit&gt;</a:t>
            </a:r>
            <a:endParaRPr lang="en-GB" altLang="en-US"/>
          </a:p>
        </p:txBody>
      </p:sp>
      <p:sp>
        <p:nvSpPr>
          <p:cNvPr id="548867" name="Rectangle 3">
            <a:extLst>
              <a:ext uri="{FF2B5EF4-FFF2-40B4-BE49-F238E27FC236}">
                <a16:creationId xmlns:a16="http://schemas.microsoft.com/office/drawing/2014/main" id="{74ED5C72-F16F-4899-9C3F-DD3B9C9A9547}"/>
              </a:ext>
            </a:extLst>
          </p:cNvPr>
          <p:cNvSpPr>
            <a:spLocks noGrp="1" noChangeArrowheads="1"/>
          </p:cNvSpPr>
          <p:nvPr>
            <p:ph type="body" idx="1"/>
          </p:nvPr>
        </p:nvSpPr>
        <p:spPr/>
        <p:txBody>
          <a:bodyPr/>
          <a:lstStyle/>
          <a:p>
            <a:r>
              <a:rPr lang="en-US" altLang="en-US" sz="2000"/>
              <a:t>The instruction loads the value of source operand bit into the destination operand bit</a:t>
            </a:r>
          </a:p>
          <a:p>
            <a:endParaRPr lang="en-US" altLang="en-US" sz="2000"/>
          </a:p>
          <a:p>
            <a:r>
              <a:rPr lang="en-US" altLang="en-US" sz="2000"/>
              <a:t>One of the operands </a:t>
            </a:r>
            <a:r>
              <a:rPr lang="en-US" altLang="en-US" sz="2000" b="1"/>
              <a:t>must</a:t>
            </a:r>
            <a:r>
              <a:rPr lang="en-US" altLang="en-US" sz="2000"/>
              <a:t> be the carry flag; the other may be any directly-addressable bit</a:t>
            </a:r>
          </a:p>
          <a:p>
            <a:endParaRPr lang="en-US" altLang="en-US" sz="2000"/>
          </a:p>
          <a:p>
            <a:r>
              <a:rPr lang="en-US" altLang="en-US" sz="2000"/>
              <a:t>No other register or flag is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P2.3,C</a:t>
            </a:r>
          </a:p>
          <a:p>
            <a:pPr>
              <a:buFont typeface="Symbol" panose="05050102010706020507" pitchFamily="18" charset="2"/>
              <a:buNone/>
            </a:pPr>
            <a:r>
              <a:rPr lang="en-US" altLang="en-US" sz="2000" b="1">
                <a:solidFill>
                  <a:schemeClr val="tx2"/>
                </a:solidFill>
                <a:latin typeface="Courier" pitchFamily="49" charset="0"/>
              </a:rPr>
              <a:t>		MOV	C,P3.3</a:t>
            </a:r>
          </a:p>
          <a:p>
            <a:pPr>
              <a:buFont typeface="Symbol" panose="05050102010706020507" pitchFamily="18" charset="2"/>
              <a:buNone/>
            </a:pPr>
            <a:r>
              <a:rPr lang="en-US" altLang="en-US" sz="2000" b="1">
                <a:solidFill>
                  <a:schemeClr val="tx2"/>
                </a:solidFill>
                <a:latin typeface="Courier" pitchFamily="49" charset="0"/>
              </a:rPr>
              <a:t>		MOV	P2.0,C</a:t>
            </a:r>
          </a:p>
          <a:p>
            <a:endParaRPr lang="en-US" altLang="en-US" sz="2000"/>
          </a:p>
          <a:p>
            <a:r>
              <a:rPr lang="en-US" altLang="en-US" sz="2000"/>
              <a:t>If P2=C5H (11000101), P3.3=0 and CY=1 initially, then after the above instructions, P2=CCH (11001100) and CY=0.</a:t>
            </a:r>
            <a:endParaRPr lang="en-GB"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C7D670F6-FEF9-4FFA-9598-B8505414D79A}"/>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JC rel</a:t>
            </a:r>
            <a:endParaRPr lang="en-GB" altLang="en-US"/>
          </a:p>
        </p:txBody>
      </p:sp>
      <p:sp>
        <p:nvSpPr>
          <p:cNvPr id="550915" name="Rectangle 3">
            <a:extLst>
              <a:ext uri="{FF2B5EF4-FFF2-40B4-BE49-F238E27FC236}">
                <a16:creationId xmlns:a16="http://schemas.microsoft.com/office/drawing/2014/main" id="{AA45A1AA-7FB1-4CCC-A1FA-6DE651D66EB6}"/>
              </a:ext>
            </a:extLst>
          </p:cNvPr>
          <p:cNvSpPr>
            <a:spLocks noGrp="1" noChangeArrowheads="1"/>
          </p:cNvSpPr>
          <p:nvPr>
            <p:ph type="body" idx="1"/>
          </p:nvPr>
        </p:nvSpPr>
        <p:spPr/>
        <p:txBody>
          <a:bodyPr/>
          <a:lstStyle/>
          <a:p>
            <a:r>
              <a:rPr lang="en-US" altLang="en-US" sz="2000"/>
              <a:t>This instruction branches to the address, indicated by the label, if the carry flag is set, otherwise the program continues to the next instruction</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C</a:t>
            </a:r>
          </a:p>
          <a:p>
            <a:pPr>
              <a:buFont typeface="Symbol" panose="05050102010706020507" pitchFamily="18" charset="2"/>
              <a:buNone/>
            </a:pPr>
            <a:r>
              <a:rPr lang="en-US" altLang="en-US" sz="2000" b="1">
                <a:solidFill>
                  <a:schemeClr val="tx2"/>
                </a:solidFill>
                <a:latin typeface="Courier" pitchFamily="49" charset="0"/>
              </a:rPr>
              <a:t>		SUBB	A,R0</a:t>
            </a:r>
          </a:p>
          <a:p>
            <a:pPr>
              <a:buFont typeface="Symbol" panose="05050102010706020507" pitchFamily="18" charset="2"/>
              <a:buNone/>
            </a:pPr>
            <a:r>
              <a:rPr lang="en-US" altLang="en-US" sz="2000" b="1">
                <a:solidFill>
                  <a:schemeClr val="tx2"/>
                </a:solidFill>
                <a:latin typeface="Courier" pitchFamily="49" charset="0"/>
              </a:rPr>
              <a:t>		JC	ARRAY1</a:t>
            </a:r>
          </a:p>
          <a:p>
            <a:pPr>
              <a:buFont typeface="Symbol" panose="05050102010706020507" pitchFamily="18" charset="2"/>
              <a:buNone/>
            </a:pPr>
            <a:r>
              <a:rPr lang="en-US" altLang="en-US" sz="2000" b="1">
                <a:solidFill>
                  <a:schemeClr val="tx2"/>
                </a:solidFill>
                <a:latin typeface="Courier" pitchFamily="49" charset="0"/>
              </a:rPr>
              <a:t>		MOV	A,#20H</a:t>
            </a:r>
          </a:p>
          <a:p>
            <a:endParaRPr lang="en-US" altLang="en-US" sz="2000"/>
          </a:p>
          <a:p>
            <a:r>
              <a:rPr lang="en-US" altLang="en-US" sz="2000"/>
              <a:t>The carry flag is cleared initially. After the SUBB instruction, if the value of A is smaller than R0, then the instruction sets the carry flag and causes program execution to branch to ARRAY1 address, otherwise it continues to the MOV instruction.</a:t>
            </a:r>
            <a:endParaRPr lang="en-GB" altLang="en-US"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688B2977-9482-4829-95AA-B23B6AA27CF3}"/>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JNC	rel</a:t>
            </a:r>
            <a:endParaRPr lang="en-GB" altLang="en-US"/>
          </a:p>
        </p:txBody>
      </p:sp>
      <p:sp>
        <p:nvSpPr>
          <p:cNvPr id="552963" name="Rectangle 3">
            <a:extLst>
              <a:ext uri="{FF2B5EF4-FFF2-40B4-BE49-F238E27FC236}">
                <a16:creationId xmlns:a16="http://schemas.microsoft.com/office/drawing/2014/main" id="{5DD20B4B-800C-4AC9-ACA8-F300BEF4DB6B}"/>
              </a:ext>
            </a:extLst>
          </p:cNvPr>
          <p:cNvSpPr>
            <a:spLocks noGrp="1" noChangeArrowheads="1"/>
          </p:cNvSpPr>
          <p:nvPr>
            <p:ph type="body" idx="1"/>
          </p:nvPr>
        </p:nvSpPr>
        <p:spPr/>
        <p:txBody>
          <a:bodyPr/>
          <a:lstStyle/>
          <a:p>
            <a:r>
              <a:rPr lang="en-US" altLang="en-US" sz="2000"/>
              <a:t>This instruction branches to the address, indicated by the label, if the carry flag is </a:t>
            </a:r>
            <a:r>
              <a:rPr lang="en-US" altLang="en-US" sz="2000" b="1"/>
              <a:t>not</a:t>
            </a:r>
            <a:r>
              <a:rPr lang="en-US" altLang="en-US" sz="2000"/>
              <a:t> set, otherwise the program continues to the next instruction</a:t>
            </a:r>
          </a:p>
          <a:p>
            <a:endParaRPr lang="en-US" altLang="en-US" sz="2000"/>
          </a:p>
          <a:p>
            <a:r>
              <a:rPr lang="en-US" altLang="en-US" sz="2000"/>
              <a:t>No flags are affected. </a:t>
            </a:r>
            <a:r>
              <a:rPr lang="en-US" altLang="en-US" sz="2000" b="1"/>
              <a:t>The carry flag is not modified.</a:t>
            </a:r>
          </a:p>
          <a:p>
            <a:endParaRPr lang="en-US" altLang="en-US" sz="2000"/>
          </a:p>
          <a:p>
            <a:r>
              <a:rPr lang="en-US" altLang="en-US" sz="2000" i="1"/>
              <a:t>Example</a:t>
            </a:r>
            <a:r>
              <a:rPr lang="en-US" altLang="en-US" sz="2000"/>
              <a:t>:	</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C</a:t>
            </a:r>
          </a:p>
          <a:p>
            <a:pPr>
              <a:buFont typeface="Symbol" panose="05050102010706020507" pitchFamily="18" charset="2"/>
              <a:buNone/>
            </a:pPr>
            <a:r>
              <a:rPr lang="en-US" altLang="en-US" sz="2000" b="1">
                <a:solidFill>
                  <a:schemeClr val="tx2"/>
                </a:solidFill>
                <a:latin typeface="Courier" pitchFamily="49" charset="0"/>
              </a:rPr>
              <a:t>		SUBB	A,R0</a:t>
            </a:r>
          </a:p>
          <a:p>
            <a:pPr>
              <a:buFont typeface="Symbol" panose="05050102010706020507" pitchFamily="18" charset="2"/>
              <a:buNone/>
            </a:pPr>
            <a:r>
              <a:rPr lang="en-US" altLang="en-US" sz="2000" b="1">
                <a:solidFill>
                  <a:schemeClr val="tx2"/>
                </a:solidFill>
                <a:latin typeface="Courier" pitchFamily="49" charset="0"/>
              </a:rPr>
              <a:t>		JNC	ARRAY2</a:t>
            </a:r>
          </a:p>
          <a:p>
            <a:pPr>
              <a:buFont typeface="Symbol" panose="05050102010706020507" pitchFamily="18" charset="2"/>
              <a:buNone/>
            </a:pPr>
            <a:r>
              <a:rPr lang="en-US" altLang="en-US" sz="2000" b="1">
                <a:solidFill>
                  <a:schemeClr val="tx2"/>
                </a:solidFill>
                <a:latin typeface="Courier" pitchFamily="49" charset="0"/>
              </a:rPr>
              <a:t>		MOV	A,#20H</a:t>
            </a:r>
          </a:p>
          <a:p>
            <a:endParaRPr lang="en-US" altLang="en-US" sz="2000"/>
          </a:p>
          <a:p>
            <a:r>
              <a:rPr lang="en-US" altLang="en-US" sz="2000"/>
              <a:t>The above sequence of instructions will cause the jump to be taken if the value of A is greater than or equal to R0. Otherwise the program will continue to the MOV instruction. </a:t>
            </a:r>
            <a:endParaRPr lang="en-GB" altLang="en-US"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AE7CCBD2-6660-481E-BE5E-A3D56238D90C}"/>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JB &lt;bit&gt;,rel</a:t>
            </a:r>
            <a:endParaRPr lang="en-GB" altLang="en-US"/>
          </a:p>
        </p:txBody>
      </p:sp>
      <p:sp>
        <p:nvSpPr>
          <p:cNvPr id="555011" name="Rectangle 3">
            <a:extLst>
              <a:ext uri="{FF2B5EF4-FFF2-40B4-BE49-F238E27FC236}">
                <a16:creationId xmlns:a16="http://schemas.microsoft.com/office/drawing/2014/main" id="{F12572A9-8CA1-462A-98A8-D373AB0B9F81}"/>
              </a:ext>
            </a:extLst>
          </p:cNvPr>
          <p:cNvSpPr>
            <a:spLocks noGrp="1" noChangeArrowheads="1"/>
          </p:cNvSpPr>
          <p:nvPr>
            <p:ph type="body" idx="1"/>
          </p:nvPr>
        </p:nvSpPr>
        <p:spPr/>
        <p:txBody>
          <a:bodyPr/>
          <a:lstStyle/>
          <a:p>
            <a:r>
              <a:rPr lang="en-US" altLang="en-US"/>
              <a:t>This instruction jumps to the address indicated if the destination bit is 1, otherwise the program continues to the next instruction</a:t>
            </a:r>
          </a:p>
          <a:p>
            <a:endParaRPr lang="en-US" altLang="en-US"/>
          </a:p>
          <a:p>
            <a:r>
              <a:rPr lang="en-US" altLang="en-US"/>
              <a:t>No flags are affected. </a:t>
            </a:r>
            <a:r>
              <a:rPr lang="en-US" altLang="en-US" b="1"/>
              <a:t>The bit tested is not modified</a:t>
            </a:r>
            <a:r>
              <a:rPr lang="en-US" altLang="en-US"/>
              <a: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JB	ACC.7,ARRAY1</a:t>
            </a:r>
          </a:p>
          <a:p>
            <a:pPr>
              <a:buFont typeface="Symbol" panose="05050102010706020507" pitchFamily="18" charset="2"/>
              <a:buNone/>
            </a:pPr>
            <a:r>
              <a:rPr lang="en-US" altLang="en-US" sz="2000" b="1">
                <a:solidFill>
                  <a:schemeClr val="tx2"/>
                </a:solidFill>
                <a:latin typeface="Courier" pitchFamily="49" charset="0"/>
              </a:rPr>
              <a:t>		JB	P1.2,ARRAY2</a:t>
            </a:r>
          </a:p>
          <a:p>
            <a:endParaRPr lang="en-US" altLang="en-US"/>
          </a:p>
          <a:p>
            <a:r>
              <a:rPr lang="en-US" altLang="en-US"/>
              <a:t>If the accumulator value is 01001010 and Port 1=57H (01010111), then the above instruction sequence will cause the program to branch to the instruction at ARRAY2</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a:extLst>
              <a:ext uri="{FF2B5EF4-FFF2-40B4-BE49-F238E27FC236}">
                <a16:creationId xmlns:a16="http://schemas.microsoft.com/office/drawing/2014/main" id="{B8485A63-36EE-4E19-B59F-D65A35A437FF}"/>
              </a:ext>
            </a:extLst>
          </p:cNvPr>
          <p:cNvSpPr>
            <a:spLocks noGrp="1" noChangeArrowheads="1"/>
          </p:cNvSpPr>
          <p:nvPr>
            <p:ph type="title"/>
          </p:nvPr>
        </p:nvSpPr>
        <p:spPr/>
        <p:txBody>
          <a:bodyPr/>
          <a:lstStyle/>
          <a:p>
            <a:r>
              <a:rPr lang="en-US" altLang="en-US"/>
              <a:t>Direct Addressing</a:t>
            </a:r>
            <a:endParaRPr lang="en-GB" altLang="en-US" b="1"/>
          </a:p>
        </p:txBody>
      </p:sp>
      <p:sp>
        <p:nvSpPr>
          <p:cNvPr id="321539" name="Rectangle 3">
            <a:extLst>
              <a:ext uri="{FF2B5EF4-FFF2-40B4-BE49-F238E27FC236}">
                <a16:creationId xmlns:a16="http://schemas.microsoft.com/office/drawing/2014/main" id="{217EBF79-266D-4EB3-8894-C10B80598C13}"/>
              </a:ext>
            </a:extLst>
          </p:cNvPr>
          <p:cNvSpPr>
            <a:spLocks noGrp="1" noChangeArrowheads="1"/>
          </p:cNvSpPr>
          <p:nvPr>
            <p:ph type="body" idx="1"/>
          </p:nvPr>
        </p:nvSpPr>
        <p:spPr/>
        <p:txBody>
          <a:bodyPr/>
          <a:lstStyle/>
          <a:p>
            <a:pPr>
              <a:tabLst>
                <a:tab pos="917575" algn="l"/>
                <a:tab pos="1825625" algn="l"/>
                <a:tab pos="3203575" algn="l"/>
              </a:tabLst>
            </a:pPr>
            <a:r>
              <a:rPr lang="en-US" altLang="en-US"/>
              <a:t>This mode allows you to specify the operand by giving its actual memory address (typically specified in hexadecimal format) or by giving its abbreviated name (e.g. P3)</a:t>
            </a:r>
          </a:p>
          <a:p>
            <a:pPr>
              <a:buFont typeface="Symbol" panose="05050102010706020507" pitchFamily="18" charset="2"/>
              <a:buNone/>
              <a:tabLst>
                <a:tab pos="917575" algn="l"/>
                <a:tab pos="1825625" algn="l"/>
                <a:tab pos="3203575" algn="l"/>
              </a:tabLst>
            </a:pPr>
            <a:r>
              <a:rPr lang="en-US" altLang="en-US"/>
              <a:t>	</a:t>
            </a:r>
            <a:r>
              <a:rPr lang="en-US" altLang="en-US" sz="1600"/>
              <a:t>Note: Abbreviated SFR names are defined in the “C8051F020.inc” header file</a:t>
            </a:r>
          </a:p>
          <a:p>
            <a:pPr>
              <a:buFont typeface="Symbol" panose="05050102010706020507" pitchFamily="18" charset="2"/>
              <a:buNone/>
              <a:tabLst>
                <a:tab pos="917575" algn="l"/>
                <a:tab pos="1825625" algn="l"/>
                <a:tab pos="3203575" algn="l"/>
              </a:tabLst>
            </a:pPr>
            <a:endParaRPr lang="en-US" altLang="en-US" sz="1600"/>
          </a:p>
          <a:p>
            <a:pPr>
              <a:buFont typeface="Symbol" panose="05050102010706020507" pitchFamily="18" charset="2"/>
              <a:buNone/>
              <a:tabLst>
                <a:tab pos="917575" algn="l"/>
                <a:tab pos="1825625" algn="l"/>
                <a:tab pos="3203575" algn="l"/>
              </a:tabLst>
            </a:pPr>
            <a:endParaRPr lang="en-US" altLang="en-US" sz="1600"/>
          </a:p>
          <a:p>
            <a:pPr>
              <a:tabLst>
                <a:tab pos="917575" algn="l"/>
                <a:tab pos="1825625" algn="l"/>
                <a:tab pos="3203575" algn="l"/>
              </a:tabLst>
            </a:pPr>
            <a:r>
              <a:rPr lang="en-US" altLang="en-US" i="1"/>
              <a:t>Example</a:t>
            </a:r>
            <a:r>
              <a:rPr lang="en-US" altLang="en-US"/>
              <a:t>:</a:t>
            </a:r>
          </a:p>
          <a:p>
            <a:pPr>
              <a:tabLst>
                <a:tab pos="917575" algn="l"/>
                <a:tab pos="1825625" algn="l"/>
                <a:tab pos="3203575" algn="l"/>
              </a:tabLst>
            </a:pPr>
            <a:endParaRPr lang="en-US" altLang="en-US" b="1"/>
          </a:p>
          <a:p>
            <a:pPr>
              <a:buFont typeface="Symbol" panose="05050102010706020507" pitchFamily="18" charset="2"/>
              <a:buNone/>
              <a:tabLst>
                <a:tab pos="917575" algn="l"/>
                <a:tab pos="1825625" algn="l"/>
                <a:tab pos="3203575" algn="l"/>
              </a:tabLst>
            </a:pPr>
            <a:r>
              <a:rPr lang="en-US" altLang="en-US" b="1">
                <a:latin typeface="Courier" pitchFamily="49" charset="0"/>
              </a:rPr>
              <a:t>		</a:t>
            </a:r>
            <a:r>
              <a:rPr lang="en-US" altLang="en-US" sz="2000" b="1">
                <a:solidFill>
                  <a:schemeClr val="tx2"/>
                </a:solidFill>
                <a:latin typeface="Courier" pitchFamily="49" charset="0"/>
              </a:rPr>
              <a:t>MOV	A, P3</a:t>
            </a:r>
            <a:r>
              <a:rPr lang="en-US" altLang="en-US" sz="2000" b="1">
                <a:solidFill>
                  <a:srgbClr val="008000"/>
                </a:solidFill>
                <a:latin typeface="Courier" pitchFamily="49" charset="0"/>
              </a:rPr>
              <a:t>	;</a:t>
            </a:r>
            <a:r>
              <a:rPr lang="en-US" altLang="en-US" sz="2000" b="1">
                <a:solidFill>
                  <a:schemeClr val="tx1"/>
                </a:solidFill>
                <a:latin typeface="Courier" pitchFamily="49" charset="0"/>
              </a:rPr>
              <a:t>Transfer the contents of 			  	 	;Port 3 to the accumulator</a:t>
            </a:r>
          </a:p>
          <a:p>
            <a:pPr>
              <a:buFont typeface="Symbol" panose="05050102010706020507" pitchFamily="18" charset="2"/>
              <a:buNone/>
              <a:tabLst>
                <a:tab pos="917575" algn="l"/>
                <a:tab pos="1825625" algn="l"/>
                <a:tab pos="3203575"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A, 020H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;Transfer the contents of RAM 			       	;location 20H to the accumulator</a:t>
            </a:r>
            <a:endParaRPr lang="en-GB" altLang="en-US" sz="2000" b="1">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4729CE6-C7C8-42B7-BEC5-2C82F797C348}"/>
                  </a:ext>
                </a:extLst>
              </p14:cNvPr>
              <p14:cNvContentPartPr/>
              <p14:nvPr/>
            </p14:nvContentPartPr>
            <p14:xfrm>
              <a:off x="3695697" y="495748"/>
              <a:ext cx="419040" cy="289080"/>
            </p14:xfrm>
          </p:contentPart>
        </mc:Choice>
        <mc:Fallback>
          <p:pic>
            <p:nvPicPr>
              <p:cNvPr id="2" name="Ink 1">
                <a:extLst>
                  <a:ext uri="{FF2B5EF4-FFF2-40B4-BE49-F238E27FC236}">
                    <a16:creationId xmlns:a16="http://schemas.microsoft.com/office/drawing/2014/main" id="{B4729CE6-C7C8-42B7-BEC5-2C82F797C348}"/>
                  </a:ext>
                </a:extLst>
              </p:cNvPr>
              <p:cNvPicPr/>
              <p:nvPr/>
            </p:nvPicPr>
            <p:blipFill>
              <a:blip r:embed="rId4"/>
              <a:stretch>
                <a:fillRect/>
              </a:stretch>
            </p:blipFill>
            <p:spPr>
              <a:xfrm>
                <a:off x="3678057" y="478108"/>
                <a:ext cx="4546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3E334CA-A46B-4269-9DD1-09784842664E}"/>
                  </a:ext>
                </a:extLst>
              </p14:cNvPr>
              <p14:cNvContentPartPr/>
              <p14:nvPr/>
            </p14:nvContentPartPr>
            <p14:xfrm>
              <a:off x="338697" y="1354348"/>
              <a:ext cx="438840" cy="233280"/>
            </p14:xfrm>
          </p:contentPart>
        </mc:Choice>
        <mc:Fallback>
          <p:pic>
            <p:nvPicPr>
              <p:cNvPr id="3" name="Ink 2">
                <a:extLst>
                  <a:ext uri="{FF2B5EF4-FFF2-40B4-BE49-F238E27FC236}">
                    <a16:creationId xmlns:a16="http://schemas.microsoft.com/office/drawing/2014/main" id="{13E334CA-A46B-4269-9DD1-09784842664E}"/>
                  </a:ext>
                </a:extLst>
              </p:cNvPr>
              <p:cNvPicPr/>
              <p:nvPr/>
            </p:nvPicPr>
            <p:blipFill>
              <a:blip r:embed="rId6"/>
              <a:stretch>
                <a:fillRect/>
              </a:stretch>
            </p:blipFill>
            <p:spPr>
              <a:xfrm>
                <a:off x="321057" y="1336348"/>
                <a:ext cx="47448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8CC6E7AB-2102-40DC-BAD6-4A6145D3ACF8}"/>
                  </a:ext>
                </a:extLst>
              </p14:cNvPr>
              <p14:cNvContentPartPr/>
              <p14:nvPr/>
            </p14:nvContentPartPr>
            <p14:xfrm>
              <a:off x="1191537" y="5002228"/>
              <a:ext cx="1963080" cy="271440"/>
            </p14:xfrm>
          </p:contentPart>
        </mc:Choice>
        <mc:Fallback>
          <p:pic>
            <p:nvPicPr>
              <p:cNvPr id="4" name="Ink 3">
                <a:extLst>
                  <a:ext uri="{FF2B5EF4-FFF2-40B4-BE49-F238E27FC236}">
                    <a16:creationId xmlns:a16="http://schemas.microsoft.com/office/drawing/2014/main" id="{8CC6E7AB-2102-40DC-BAD6-4A6145D3ACF8}"/>
                  </a:ext>
                </a:extLst>
              </p:cNvPr>
              <p:cNvPicPr/>
              <p:nvPr/>
            </p:nvPicPr>
            <p:blipFill>
              <a:blip r:embed="rId8"/>
              <a:stretch>
                <a:fillRect/>
              </a:stretch>
            </p:blipFill>
            <p:spPr>
              <a:xfrm>
                <a:off x="1173537" y="4984588"/>
                <a:ext cx="199872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70FB5AFA-15DE-4989-94F1-3C07CA6C9C98}"/>
                  </a:ext>
                </a:extLst>
              </p14:cNvPr>
              <p14:cNvContentPartPr/>
              <p14:nvPr/>
            </p14:nvContentPartPr>
            <p14:xfrm>
              <a:off x="2470257" y="4521628"/>
              <a:ext cx="863640" cy="564840"/>
            </p14:xfrm>
          </p:contentPart>
        </mc:Choice>
        <mc:Fallback>
          <p:pic>
            <p:nvPicPr>
              <p:cNvPr id="5" name="Ink 4">
                <a:extLst>
                  <a:ext uri="{FF2B5EF4-FFF2-40B4-BE49-F238E27FC236}">
                    <a16:creationId xmlns:a16="http://schemas.microsoft.com/office/drawing/2014/main" id="{70FB5AFA-15DE-4989-94F1-3C07CA6C9C98}"/>
                  </a:ext>
                </a:extLst>
              </p:cNvPr>
              <p:cNvPicPr/>
              <p:nvPr/>
            </p:nvPicPr>
            <p:blipFill>
              <a:blip r:embed="rId10"/>
              <a:stretch>
                <a:fillRect/>
              </a:stretch>
            </p:blipFill>
            <p:spPr>
              <a:xfrm>
                <a:off x="2452617" y="4503628"/>
                <a:ext cx="899280" cy="600480"/>
              </a:xfrm>
              <a:prstGeom prst="rect">
                <a:avLst/>
              </a:prstGeom>
            </p:spPr>
          </p:pic>
        </mc:Fallback>
      </mc:AlternateContent>
      <p:grpSp>
        <p:nvGrpSpPr>
          <p:cNvPr id="19" name="Group 18">
            <a:extLst>
              <a:ext uri="{FF2B5EF4-FFF2-40B4-BE49-F238E27FC236}">
                <a16:creationId xmlns:a16="http://schemas.microsoft.com/office/drawing/2014/main" id="{B2FDD26C-E3FC-4F2F-AD6F-E6688ACE803E}"/>
              </a:ext>
            </a:extLst>
          </p:cNvPr>
          <p:cNvGrpSpPr/>
          <p:nvPr/>
        </p:nvGrpSpPr>
        <p:grpSpPr>
          <a:xfrm>
            <a:off x="6177177" y="2518588"/>
            <a:ext cx="1391040" cy="1017360"/>
            <a:chOff x="6177177" y="2518588"/>
            <a:chExt cx="1391040" cy="1017360"/>
          </a:xfrm>
        </p:grpSpPr>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B5CE86FC-1E63-4021-9F42-F952B783D95C}"/>
                    </a:ext>
                  </a:extLst>
                </p14:cNvPr>
                <p14:cNvContentPartPr/>
                <p14:nvPr/>
              </p14:nvContentPartPr>
              <p14:xfrm>
                <a:off x="6907617" y="2632348"/>
                <a:ext cx="192240" cy="903600"/>
              </p14:xfrm>
            </p:contentPart>
          </mc:Choice>
          <mc:Fallback>
            <p:pic>
              <p:nvPicPr>
                <p:cNvPr id="6" name="Ink 5">
                  <a:extLst>
                    <a:ext uri="{FF2B5EF4-FFF2-40B4-BE49-F238E27FC236}">
                      <a16:creationId xmlns:a16="http://schemas.microsoft.com/office/drawing/2014/main" id="{B5CE86FC-1E63-4021-9F42-F952B783D95C}"/>
                    </a:ext>
                  </a:extLst>
                </p:cNvPr>
                <p:cNvPicPr/>
                <p:nvPr/>
              </p:nvPicPr>
              <p:blipFill>
                <a:blip r:embed="rId12"/>
                <a:stretch>
                  <a:fillRect/>
                </a:stretch>
              </p:blipFill>
              <p:spPr>
                <a:xfrm>
                  <a:off x="6889977" y="2614348"/>
                  <a:ext cx="227880" cy="939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0D328A7A-5B8C-4022-BB21-467D7A7D887B}"/>
                    </a:ext>
                  </a:extLst>
                </p14:cNvPr>
                <p14:cNvContentPartPr/>
                <p14:nvPr/>
              </p14:nvContentPartPr>
              <p14:xfrm>
                <a:off x="6923817" y="2518588"/>
                <a:ext cx="644400" cy="996120"/>
              </p14:xfrm>
            </p:contentPart>
          </mc:Choice>
          <mc:Fallback>
            <p:pic>
              <p:nvPicPr>
                <p:cNvPr id="7" name="Ink 6">
                  <a:extLst>
                    <a:ext uri="{FF2B5EF4-FFF2-40B4-BE49-F238E27FC236}">
                      <a16:creationId xmlns:a16="http://schemas.microsoft.com/office/drawing/2014/main" id="{0D328A7A-5B8C-4022-BB21-467D7A7D887B}"/>
                    </a:ext>
                  </a:extLst>
                </p:cNvPr>
                <p:cNvPicPr/>
                <p:nvPr/>
              </p:nvPicPr>
              <p:blipFill>
                <a:blip r:embed="rId14"/>
                <a:stretch>
                  <a:fillRect/>
                </a:stretch>
              </p:blipFill>
              <p:spPr>
                <a:xfrm>
                  <a:off x="6905817" y="2500588"/>
                  <a:ext cx="680040" cy="1031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820C2BAB-C260-49C3-A2F6-89E3CAF76F24}"/>
                    </a:ext>
                  </a:extLst>
                </p14:cNvPr>
                <p14:cNvContentPartPr/>
                <p14:nvPr/>
              </p14:nvContentPartPr>
              <p14:xfrm>
                <a:off x="6943977" y="3317068"/>
                <a:ext cx="298080" cy="91800"/>
              </p14:xfrm>
            </p:contentPart>
          </mc:Choice>
          <mc:Fallback>
            <p:pic>
              <p:nvPicPr>
                <p:cNvPr id="8" name="Ink 7">
                  <a:extLst>
                    <a:ext uri="{FF2B5EF4-FFF2-40B4-BE49-F238E27FC236}">
                      <a16:creationId xmlns:a16="http://schemas.microsoft.com/office/drawing/2014/main" id="{820C2BAB-C260-49C3-A2F6-89E3CAF76F24}"/>
                    </a:ext>
                  </a:extLst>
                </p:cNvPr>
                <p:cNvPicPr/>
                <p:nvPr/>
              </p:nvPicPr>
              <p:blipFill>
                <a:blip r:embed="rId16"/>
                <a:stretch>
                  <a:fillRect/>
                </a:stretch>
              </p:blipFill>
              <p:spPr>
                <a:xfrm>
                  <a:off x="6926337" y="3299428"/>
                  <a:ext cx="3337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B8615BA2-41BE-49C5-A6E7-3A7AB231DEBB}"/>
                    </a:ext>
                  </a:extLst>
                </p14:cNvPr>
                <p14:cNvContentPartPr/>
                <p14:nvPr/>
              </p14:nvContentPartPr>
              <p14:xfrm>
                <a:off x="6874137" y="3094228"/>
                <a:ext cx="258120" cy="91080"/>
              </p14:xfrm>
            </p:contentPart>
          </mc:Choice>
          <mc:Fallback>
            <p:pic>
              <p:nvPicPr>
                <p:cNvPr id="9" name="Ink 8">
                  <a:extLst>
                    <a:ext uri="{FF2B5EF4-FFF2-40B4-BE49-F238E27FC236}">
                      <a16:creationId xmlns:a16="http://schemas.microsoft.com/office/drawing/2014/main" id="{B8615BA2-41BE-49C5-A6E7-3A7AB231DEBB}"/>
                    </a:ext>
                  </a:extLst>
                </p:cNvPr>
                <p:cNvPicPr/>
                <p:nvPr/>
              </p:nvPicPr>
              <p:blipFill>
                <a:blip r:embed="rId18"/>
                <a:stretch>
                  <a:fillRect/>
                </a:stretch>
              </p:blipFill>
              <p:spPr>
                <a:xfrm>
                  <a:off x="6856137" y="3076228"/>
                  <a:ext cx="2937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4A70A390-7081-4E35-8C84-21C70DCF1903}"/>
                    </a:ext>
                  </a:extLst>
                </p14:cNvPr>
                <p14:cNvContentPartPr/>
                <p14:nvPr/>
              </p14:nvContentPartPr>
              <p14:xfrm>
                <a:off x="6859737" y="2876788"/>
                <a:ext cx="265680" cy="116640"/>
              </p14:xfrm>
            </p:contentPart>
          </mc:Choice>
          <mc:Fallback>
            <p:pic>
              <p:nvPicPr>
                <p:cNvPr id="10" name="Ink 9">
                  <a:extLst>
                    <a:ext uri="{FF2B5EF4-FFF2-40B4-BE49-F238E27FC236}">
                      <a16:creationId xmlns:a16="http://schemas.microsoft.com/office/drawing/2014/main" id="{4A70A390-7081-4E35-8C84-21C70DCF1903}"/>
                    </a:ext>
                  </a:extLst>
                </p:cNvPr>
                <p:cNvPicPr/>
                <p:nvPr/>
              </p:nvPicPr>
              <p:blipFill>
                <a:blip r:embed="rId20"/>
                <a:stretch>
                  <a:fillRect/>
                </a:stretch>
              </p:blipFill>
              <p:spPr>
                <a:xfrm>
                  <a:off x="6842097" y="2858788"/>
                  <a:ext cx="3013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0E66CC8B-EB9C-4443-A611-810809956189}"/>
                    </a:ext>
                  </a:extLst>
                </p14:cNvPr>
                <p14:cNvContentPartPr/>
                <p14:nvPr/>
              </p14:nvContentPartPr>
              <p14:xfrm>
                <a:off x="6756777" y="2676988"/>
                <a:ext cx="335880" cy="120600"/>
              </p14:xfrm>
            </p:contentPart>
          </mc:Choice>
          <mc:Fallback>
            <p:pic>
              <p:nvPicPr>
                <p:cNvPr id="11" name="Ink 10">
                  <a:extLst>
                    <a:ext uri="{FF2B5EF4-FFF2-40B4-BE49-F238E27FC236}">
                      <a16:creationId xmlns:a16="http://schemas.microsoft.com/office/drawing/2014/main" id="{0E66CC8B-EB9C-4443-A611-810809956189}"/>
                    </a:ext>
                  </a:extLst>
                </p:cNvPr>
                <p:cNvPicPr/>
                <p:nvPr/>
              </p:nvPicPr>
              <p:blipFill>
                <a:blip r:embed="rId22"/>
                <a:stretch>
                  <a:fillRect/>
                </a:stretch>
              </p:blipFill>
              <p:spPr>
                <a:xfrm>
                  <a:off x="6739137" y="2658988"/>
                  <a:ext cx="3715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2" name="Ink 11">
                  <a:extLst>
                    <a:ext uri="{FF2B5EF4-FFF2-40B4-BE49-F238E27FC236}">
                      <a16:creationId xmlns:a16="http://schemas.microsoft.com/office/drawing/2014/main" id="{9F3CCBB7-9D03-453B-BF8F-A97DD8B3C236}"/>
                    </a:ext>
                  </a:extLst>
                </p14:cNvPr>
                <p14:cNvContentPartPr/>
                <p14:nvPr/>
              </p14:nvContentPartPr>
              <p14:xfrm>
                <a:off x="6177177" y="3078388"/>
                <a:ext cx="173160" cy="200880"/>
              </p14:xfrm>
            </p:contentPart>
          </mc:Choice>
          <mc:Fallback>
            <p:pic>
              <p:nvPicPr>
                <p:cNvPr id="12" name="Ink 11">
                  <a:extLst>
                    <a:ext uri="{FF2B5EF4-FFF2-40B4-BE49-F238E27FC236}">
                      <a16:creationId xmlns:a16="http://schemas.microsoft.com/office/drawing/2014/main" id="{9F3CCBB7-9D03-453B-BF8F-A97DD8B3C236}"/>
                    </a:ext>
                  </a:extLst>
                </p:cNvPr>
                <p:cNvPicPr/>
                <p:nvPr/>
              </p:nvPicPr>
              <p:blipFill>
                <a:blip r:embed="rId24"/>
                <a:stretch>
                  <a:fillRect/>
                </a:stretch>
              </p:blipFill>
              <p:spPr>
                <a:xfrm>
                  <a:off x="6159177" y="3060388"/>
                  <a:ext cx="2088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3" name="Ink 12">
                  <a:extLst>
                    <a:ext uri="{FF2B5EF4-FFF2-40B4-BE49-F238E27FC236}">
                      <a16:creationId xmlns:a16="http://schemas.microsoft.com/office/drawing/2014/main" id="{F94F43A1-AA47-46DA-94DA-3A1B3E9D8FD2}"/>
                    </a:ext>
                  </a:extLst>
                </p14:cNvPr>
                <p14:cNvContentPartPr/>
                <p14:nvPr/>
              </p14:nvContentPartPr>
              <p14:xfrm>
                <a:off x="6378417" y="3036628"/>
                <a:ext cx="212400" cy="186120"/>
              </p14:xfrm>
            </p:contentPart>
          </mc:Choice>
          <mc:Fallback>
            <p:pic>
              <p:nvPicPr>
                <p:cNvPr id="13" name="Ink 12">
                  <a:extLst>
                    <a:ext uri="{FF2B5EF4-FFF2-40B4-BE49-F238E27FC236}">
                      <a16:creationId xmlns:a16="http://schemas.microsoft.com/office/drawing/2014/main" id="{F94F43A1-AA47-46DA-94DA-3A1B3E9D8FD2}"/>
                    </a:ext>
                  </a:extLst>
                </p:cNvPr>
                <p:cNvPicPr/>
                <p:nvPr/>
              </p:nvPicPr>
              <p:blipFill>
                <a:blip r:embed="rId26"/>
                <a:stretch>
                  <a:fillRect/>
                </a:stretch>
              </p:blipFill>
              <p:spPr>
                <a:xfrm>
                  <a:off x="6360417" y="3018628"/>
                  <a:ext cx="2480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4" name="Ink 13">
                  <a:extLst>
                    <a:ext uri="{FF2B5EF4-FFF2-40B4-BE49-F238E27FC236}">
                      <a16:creationId xmlns:a16="http://schemas.microsoft.com/office/drawing/2014/main" id="{C2A4615E-1754-4AA3-BE4F-E7C10D63C5B5}"/>
                    </a:ext>
                  </a:extLst>
                </p14:cNvPr>
                <p14:cNvContentPartPr/>
                <p14:nvPr/>
              </p14:nvContentPartPr>
              <p14:xfrm>
                <a:off x="6592257" y="3013948"/>
                <a:ext cx="105480" cy="146880"/>
              </p14:xfrm>
            </p:contentPart>
          </mc:Choice>
          <mc:Fallback>
            <p:pic>
              <p:nvPicPr>
                <p:cNvPr id="14" name="Ink 13">
                  <a:extLst>
                    <a:ext uri="{FF2B5EF4-FFF2-40B4-BE49-F238E27FC236}">
                      <a16:creationId xmlns:a16="http://schemas.microsoft.com/office/drawing/2014/main" id="{C2A4615E-1754-4AA3-BE4F-E7C10D63C5B5}"/>
                    </a:ext>
                  </a:extLst>
                </p:cNvPr>
                <p:cNvPicPr/>
                <p:nvPr/>
              </p:nvPicPr>
              <p:blipFill>
                <a:blip r:embed="rId28"/>
                <a:stretch>
                  <a:fillRect/>
                </a:stretch>
              </p:blipFill>
              <p:spPr>
                <a:xfrm>
                  <a:off x="6574257" y="2996308"/>
                  <a:ext cx="1411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5" name="Ink 14">
                  <a:extLst>
                    <a:ext uri="{FF2B5EF4-FFF2-40B4-BE49-F238E27FC236}">
                      <a16:creationId xmlns:a16="http://schemas.microsoft.com/office/drawing/2014/main" id="{83D3A3AD-C6A8-4D48-B8F6-9C2AC3AF114F}"/>
                    </a:ext>
                  </a:extLst>
                </p14:cNvPr>
                <p14:cNvContentPartPr/>
                <p14:nvPr/>
              </p14:nvContentPartPr>
              <p14:xfrm>
                <a:off x="6721497" y="2952028"/>
                <a:ext cx="110160" cy="172440"/>
              </p14:xfrm>
            </p:contentPart>
          </mc:Choice>
          <mc:Fallback>
            <p:pic>
              <p:nvPicPr>
                <p:cNvPr id="15" name="Ink 14">
                  <a:extLst>
                    <a:ext uri="{FF2B5EF4-FFF2-40B4-BE49-F238E27FC236}">
                      <a16:creationId xmlns:a16="http://schemas.microsoft.com/office/drawing/2014/main" id="{83D3A3AD-C6A8-4D48-B8F6-9C2AC3AF114F}"/>
                    </a:ext>
                  </a:extLst>
                </p:cNvPr>
                <p:cNvPicPr/>
                <p:nvPr/>
              </p:nvPicPr>
              <p:blipFill>
                <a:blip r:embed="rId30"/>
                <a:stretch>
                  <a:fillRect/>
                </a:stretch>
              </p:blipFill>
              <p:spPr>
                <a:xfrm>
                  <a:off x="6703497" y="2934388"/>
                  <a:ext cx="1458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 name="Ink 15">
                  <a:extLst>
                    <a:ext uri="{FF2B5EF4-FFF2-40B4-BE49-F238E27FC236}">
                      <a16:creationId xmlns:a16="http://schemas.microsoft.com/office/drawing/2014/main" id="{23259125-E71E-4CFF-BB1A-66F3E9BA9C7C}"/>
                    </a:ext>
                  </a:extLst>
                </p14:cNvPr>
                <p14:cNvContentPartPr/>
                <p14:nvPr/>
              </p14:nvContentPartPr>
              <p14:xfrm>
                <a:off x="6798897" y="2898388"/>
                <a:ext cx="90720" cy="187560"/>
              </p14:xfrm>
            </p:contentPart>
          </mc:Choice>
          <mc:Fallback>
            <p:pic>
              <p:nvPicPr>
                <p:cNvPr id="16" name="Ink 15">
                  <a:extLst>
                    <a:ext uri="{FF2B5EF4-FFF2-40B4-BE49-F238E27FC236}">
                      <a16:creationId xmlns:a16="http://schemas.microsoft.com/office/drawing/2014/main" id="{23259125-E71E-4CFF-BB1A-66F3E9BA9C7C}"/>
                    </a:ext>
                  </a:extLst>
                </p:cNvPr>
                <p:cNvPicPr/>
                <p:nvPr/>
              </p:nvPicPr>
              <p:blipFill>
                <a:blip r:embed="rId32"/>
                <a:stretch>
                  <a:fillRect/>
                </a:stretch>
              </p:blipFill>
              <p:spPr>
                <a:xfrm>
                  <a:off x="6780897" y="2880388"/>
                  <a:ext cx="12636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6C5A17C3-A9A9-428F-B7AF-499D5498DC0E}"/>
                    </a:ext>
                  </a:extLst>
                </p14:cNvPr>
                <p14:cNvContentPartPr/>
                <p14:nvPr/>
              </p14:nvContentPartPr>
              <p14:xfrm>
                <a:off x="6727977" y="2974708"/>
                <a:ext cx="194400" cy="88560"/>
              </p14:xfrm>
            </p:contentPart>
          </mc:Choice>
          <mc:Fallback>
            <p:pic>
              <p:nvPicPr>
                <p:cNvPr id="17" name="Ink 16">
                  <a:extLst>
                    <a:ext uri="{FF2B5EF4-FFF2-40B4-BE49-F238E27FC236}">
                      <a16:creationId xmlns:a16="http://schemas.microsoft.com/office/drawing/2014/main" id="{6C5A17C3-A9A9-428F-B7AF-499D5498DC0E}"/>
                    </a:ext>
                  </a:extLst>
                </p:cNvPr>
                <p:cNvPicPr/>
                <p:nvPr/>
              </p:nvPicPr>
              <p:blipFill>
                <a:blip r:embed="rId34"/>
                <a:stretch>
                  <a:fillRect/>
                </a:stretch>
              </p:blipFill>
              <p:spPr>
                <a:xfrm>
                  <a:off x="6710337" y="2957068"/>
                  <a:ext cx="2300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8" name="Ink 17">
                  <a:extLst>
                    <a:ext uri="{FF2B5EF4-FFF2-40B4-BE49-F238E27FC236}">
                      <a16:creationId xmlns:a16="http://schemas.microsoft.com/office/drawing/2014/main" id="{6E9D809E-3E7B-43C8-8801-964042E72D7E}"/>
                    </a:ext>
                  </a:extLst>
                </p14:cNvPr>
                <p14:cNvContentPartPr/>
                <p14:nvPr/>
              </p14:nvContentPartPr>
              <p14:xfrm>
                <a:off x="6920937" y="2688508"/>
                <a:ext cx="645120" cy="317520"/>
              </p14:xfrm>
            </p:contentPart>
          </mc:Choice>
          <mc:Fallback>
            <p:pic>
              <p:nvPicPr>
                <p:cNvPr id="18" name="Ink 17">
                  <a:extLst>
                    <a:ext uri="{FF2B5EF4-FFF2-40B4-BE49-F238E27FC236}">
                      <a16:creationId xmlns:a16="http://schemas.microsoft.com/office/drawing/2014/main" id="{6E9D809E-3E7B-43C8-8801-964042E72D7E}"/>
                    </a:ext>
                  </a:extLst>
                </p:cNvPr>
                <p:cNvPicPr/>
                <p:nvPr/>
              </p:nvPicPr>
              <p:blipFill>
                <a:blip r:embed="rId36"/>
                <a:stretch>
                  <a:fillRect/>
                </a:stretch>
              </p:blipFill>
              <p:spPr>
                <a:xfrm>
                  <a:off x="6902937" y="2670508"/>
                  <a:ext cx="680760" cy="353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7">
            <p14:nvContentPartPr>
              <p14:cNvPr id="20" name="Ink 19">
                <a:extLst>
                  <a:ext uri="{FF2B5EF4-FFF2-40B4-BE49-F238E27FC236}">
                    <a16:creationId xmlns:a16="http://schemas.microsoft.com/office/drawing/2014/main" id="{443D70C5-94EF-4B60-BB3D-84B30AE08510}"/>
                  </a:ext>
                </a:extLst>
              </p14:cNvPr>
              <p14:cNvContentPartPr/>
              <p14:nvPr/>
            </p14:nvContentPartPr>
            <p14:xfrm>
              <a:off x="2153817" y="4933828"/>
              <a:ext cx="271800" cy="180720"/>
            </p14:xfrm>
          </p:contentPart>
        </mc:Choice>
        <mc:Fallback>
          <p:pic>
            <p:nvPicPr>
              <p:cNvPr id="20" name="Ink 19">
                <a:extLst>
                  <a:ext uri="{FF2B5EF4-FFF2-40B4-BE49-F238E27FC236}">
                    <a16:creationId xmlns:a16="http://schemas.microsoft.com/office/drawing/2014/main" id="{443D70C5-94EF-4B60-BB3D-84B30AE08510}"/>
                  </a:ext>
                </a:extLst>
              </p:cNvPr>
              <p:cNvPicPr/>
              <p:nvPr/>
            </p:nvPicPr>
            <p:blipFill>
              <a:blip r:embed="rId38"/>
              <a:stretch>
                <a:fillRect/>
              </a:stretch>
            </p:blipFill>
            <p:spPr>
              <a:xfrm>
                <a:off x="2135817" y="4915828"/>
                <a:ext cx="3074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1" name="Ink 20">
                <a:extLst>
                  <a:ext uri="{FF2B5EF4-FFF2-40B4-BE49-F238E27FC236}">
                    <a16:creationId xmlns:a16="http://schemas.microsoft.com/office/drawing/2014/main" id="{E2B0E07A-1849-4CE1-AA1F-971F8163B8AB}"/>
                  </a:ext>
                </a:extLst>
              </p14:cNvPr>
              <p14:cNvContentPartPr/>
              <p14:nvPr/>
            </p14:nvContentPartPr>
            <p14:xfrm>
              <a:off x="864297" y="4994668"/>
              <a:ext cx="251280" cy="224640"/>
            </p14:xfrm>
          </p:contentPart>
        </mc:Choice>
        <mc:Fallback>
          <p:pic>
            <p:nvPicPr>
              <p:cNvPr id="21" name="Ink 20">
                <a:extLst>
                  <a:ext uri="{FF2B5EF4-FFF2-40B4-BE49-F238E27FC236}">
                    <a16:creationId xmlns:a16="http://schemas.microsoft.com/office/drawing/2014/main" id="{E2B0E07A-1849-4CE1-AA1F-971F8163B8AB}"/>
                  </a:ext>
                </a:extLst>
              </p:cNvPr>
              <p:cNvPicPr/>
              <p:nvPr/>
            </p:nvPicPr>
            <p:blipFill>
              <a:blip r:embed="rId40"/>
              <a:stretch>
                <a:fillRect/>
              </a:stretch>
            </p:blipFill>
            <p:spPr>
              <a:xfrm>
                <a:off x="846657" y="4976668"/>
                <a:ext cx="28692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2" name="Ink 21">
                <a:extLst>
                  <a:ext uri="{FF2B5EF4-FFF2-40B4-BE49-F238E27FC236}">
                    <a16:creationId xmlns:a16="http://schemas.microsoft.com/office/drawing/2014/main" id="{36B3F54D-FD7B-4BC3-B003-26A7EE45A1AA}"/>
                  </a:ext>
                </a:extLst>
              </p14:cNvPr>
              <p14:cNvContentPartPr/>
              <p14:nvPr/>
            </p14:nvContentPartPr>
            <p14:xfrm>
              <a:off x="2988297" y="5196268"/>
              <a:ext cx="309960" cy="280440"/>
            </p14:xfrm>
          </p:contentPart>
        </mc:Choice>
        <mc:Fallback>
          <p:pic>
            <p:nvPicPr>
              <p:cNvPr id="22" name="Ink 21">
                <a:extLst>
                  <a:ext uri="{FF2B5EF4-FFF2-40B4-BE49-F238E27FC236}">
                    <a16:creationId xmlns:a16="http://schemas.microsoft.com/office/drawing/2014/main" id="{36B3F54D-FD7B-4BC3-B003-26A7EE45A1AA}"/>
                  </a:ext>
                </a:extLst>
              </p:cNvPr>
              <p:cNvPicPr/>
              <p:nvPr/>
            </p:nvPicPr>
            <p:blipFill>
              <a:blip r:embed="rId42"/>
              <a:stretch>
                <a:fillRect/>
              </a:stretch>
            </p:blipFill>
            <p:spPr>
              <a:xfrm>
                <a:off x="2970297" y="5178268"/>
                <a:ext cx="345600" cy="31608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B70B9B8C-E1A3-48F1-956C-5C3A9B0E960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JNB	&lt;bit&gt;,rel</a:t>
            </a:r>
            <a:endParaRPr lang="en-GB" altLang="en-US"/>
          </a:p>
        </p:txBody>
      </p:sp>
      <p:sp>
        <p:nvSpPr>
          <p:cNvPr id="557059" name="Rectangle 3">
            <a:extLst>
              <a:ext uri="{FF2B5EF4-FFF2-40B4-BE49-F238E27FC236}">
                <a16:creationId xmlns:a16="http://schemas.microsoft.com/office/drawing/2014/main" id="{F9BE6E4D-D08E-4A29-A144-F2449AB1ABC2}"/>
              </a:ext>
            </a:extLst>
          </p:cNvPr>
          <p:cNvSpPr>
            <a:spLocks noGrp="1" noChangeArrowheads="1"/>
          </p:cNvSpPr>
          <p:nvPr>
            <p:ph type="body" idx="1"/>
          </p:nvPr>
        </p:nvSpPr>
        <p:spPr/>
        <p:txBody>
          <a:bodyPr/>
          <a:lstStyle/>
          <a:p>
            <a:r>
              <a:rPr lang="en-US" altLang="en-US"/>
              <a:t>This instruction jumps to the address indicated if the destination bit is 0, otherwise the program continues to the next instruction</a:t>
            </a:r>
          </a:p>
          <a:p>
            <a:endParaRPr lang="en-US" altLang="en-US"/>
          </a:p>
          <a:p>
            <a:r>
              <a:rPr lang="en-US" altLang="en-US"/>
              <a:t>No flags are affected. </a:t>
            </a:r>
            <a:r>
              <a:rPr lang="en-US" altLang="en-US" b="1"/>
              <a:t>The bit tested is not modified</a:t>
            </a:r>
            <a:r>
              <a:rPr lang="en-US" altLang="en-US"/>
              <a:t>.</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JNB	ACC.6,ARRAY1</a:t>
            </a:r>
          </a:p>
          <a:p>
            <a:pPr>
              <a:buFont typeface="Symbol" panose="05050102010706020507" pitchFamily="18" charset="2"/>
              <a:buNone/>
            </a:pPr>
            <a:r>
              <a:rPr lang="en-US" altLang="en-US" sz="2000" b="1">
                <a:solidFill>
                  <a:schemeClr val="tx2"/>
                </a:solidFill>
                <a:latin typeface="Courier" pitchFamily="49" charset="0"/>
              </a:rPr>
              <a:t>		JNB	P1.3,ARRAY2</a:t>
            </a:r>
          </a:p>
          <a:p>
            <a:endParaRPr lang="en-US" altLang="en-US"/>
          </a:p>
          <a:p>
            <a:r>
              <a:rPr lang="en-US" altLang="en-US"/>
              <a:t>If the accumulator value is 01001010 and Port 1=57H (01010111), then the above instruction sequence will cause the program to branch to the instruction at ARRAY2</a:t>
            </a:r>
            <a:endParaRPr lang="en-GB"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6252AE65-1489-4068-B99A-4DBC8B3B8AE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JBC	&lt;bit&gt;,rel</a:t>
            </a:r>
            <a:endParaRPr lang="en-GB" altLang="en-US"/>
          </a:p>
        </p:txBody>
      </p:sp>
      <p:sp>
        <p:nvSpPr>
          <p:cNvPr id="559107" name="Rectangle 3">
            <a:extLst>
              <a:ext uri="{FF2B5EF4-FFF2-40B4-BE49-F238E27FC236}">
                <a16:creationId xmlns:a16="http://schemas.microsoft.com/office/drawing/2014/main" id="{B1F6CAF3-5F77-4C30-A462-221DDE6733F2}"/>
              </a:ext>
            </a:extLst>
          </p:cNvPr>
          <p:cNvSpPr>
            <a:spLocks noGrp="1" noChangeArrowheads="1"/>
          </p:cNvSpPr>
          <p:nvPr>
            <p:ph type="body" idx="1"/>
          </p:nvPr>
        </p:nvSpPr>
        <p:spPr/>
        <p:txBody>
          <a:bodyPr/>
          <a:lstStyle/>
          <a:p>
            <a:r>
              <a:rPr lang="en-US" altLang="en-US"/>
              <a:t>If the source bit is 1, this instruction clears it and branches to the address indicated; else it proceeds with the next instruction</a:t>
            </a:r>
          </a:p>
          <a:p>
            <a:endParaRPr lang="en-US" altLang="en-US"/>
          </a:p>
          <a:p>
            <a:r>
              <a:rPr lang="en-US" altLang="en-US" b="1"/>
              <a:t>The bit is not cleared if it is already a 0</a:t>
            </a:r>
            <a:r>
              <a:rPr lang="en-US" altLang="en-US"/>
              <a:t>. No flags are affected.</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JBC	P1.3,ARRAY1</a:t>
            </a:r>
          </a:p>
          <a:p>
            <a:pPr>
              <a:buFont typeface="Symbol" panose="05050102010706020507" pitchFamily="18" charset="2"/>
              <a:buNone/>
            </a:pPr>
            <a:r>
              <a:rPr lang="en-US" altLang="en-US" sz="2000" b="1">
                <a:solidFill>
                  <a:schemeClr val="tx2"/>
                </a:solidFill>
                <a:latin typeface="Courier" pitchFamily="49" charset="0"/>
              </a:rPr>
              <a:t>		JBC	P1.2,ARRAY2</a:t>
            </a:r>
          </a:p>
          <a:p>
            <a:endParaRPr lang="en-US" altLang="en-US"/>
          </a:p>
          <a:p>
            <a:r>
              <a:rPr lang="en-US" altLang="en-US"/>
              <a:t>If P1=56H (01010110), the above instruction sequence will cause the program to branch to the instruction at </a:t>
            </a:r>
            <a:br>
              <a:rPr lang="en-US" altLang="en-US"/>
            </a:br>
            <a:r>
              <a:rPr lang="en-US" altLang="en-US"/>
              <a:t>ARRAY2, modifying P1 to 52H (01010010)</a:t>
            </a:r>
            <a:endParaRPr lang="en-GB"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212" name="Text Box 60">
            <a:extLst>
              <a:ext uri="{FF2B5EF4-FFF2-40B4-BE49-F238E27FC236}">
                <a16:creationId xmlns:a16="http://schemas.microsoft.com/office/drawing/2014/main" id="{0566F8C4-6666-44FB-B035-53D1C96831E8}"/>
              </a:ext>
            </a:extLst>
          </p:cNvPr>
          <p:cNvSpPr txBox="1">
            <a:spLocks noChangeArrowheads="1"/>
          </p:cNvSpPr>
          <p:nvPr/>
        </p:nvSpPr>
        <p:spPr bwMode="auto">
          <a:xfrm>
            <a:off x="6950075" y="5622925"/>
            <a:ext cx="2114550" cy="995363"/>
          </a:xfrm>
          <a:prstGeom prst="rect">
            <a:avLst/>
          </a:prstGeom>
          <a:solidFill>
            <a:schemeClr val="bg1"/>
          </a:solidFill>
          <a:ln>
            <a:noFill/>
          </a:ln>
          <a:effectLst/>
          <a:extLs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48" tIns="41025" rIns="82048" bIns="41025">
            <a:spAutoFit/>
          </a:bodyPr>
          <a:lstStyle/>
          <a:p>
            <a:pPr>
              <a:spcBef>
                <a:spcPct val="50000"/>
              </a:spcBef>
            </a:pPr>
            <a:endParaRPr lang="en-US" altLang="en-US">
              <a:solidFill>
                <a:schemeClr val="bg1"/>
              </a:solidFill>
            </a:endParaRPr>
          </a:p>
          <a:p>
            <a:pPr>
              <a:spcBef>
                <a:spcPct val="50000"/>
              </a:spcBef>
            </a:pPr>
            <a:endParaRPr lang="en-US" altLang="en-US">
              <a:solidFill>
                <a:schemeClr val="bg1"/>
              </a:solidFill>
            </a:endParaRPr>
          </a:p>
        </p:txBody>
      </p:sp>
      <p:sp>
        <p:nvSpPr>
          <p:cNvPr id="561154" name="Rectangle 2">
            <a:extLst>
              <a:ext uri="{FF2B5EF4-FFF2-40B4-BE49-F238E27FC236}">
                <a16:creationId xmlns:a16="http://schemas.microsoft.com/office/drawing/2014/main" id="{6E273A6B-2A2D-4594-A330-330A37D24EE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Program Branching Instructions</a:t>
            </a:r>
            <a:endParaRPr lang="en-GB" altLang="en-US"/>
          </a:p>
        </p:txBody>
      </p:sp>
      <p:sp>
        <p:nvSpPr>
          <p:cNvPr id="561155" name="Rectangle 3">
            <a:extLst>
              <a:ext uri="{FF2B5EF4-FFF2-40B4-BE49-F238E27FC236}">
                <a16:creationId xmlns:a16="http://schemas.microsoft.com/office/drawing/2014/main" id="{615B1458-A5E7-4EDE-8D0D-83A3EBFFABB6}"/>
              </a:ext>
            </a:extLst>
          </p:cNvPr>
          <p:cNvSpPr>
            <a:spLocks noGrp="1" noChangeArrowheads="1"/>
          </p:cNvSpPr>
          <p:nvPr>
            <p:ph type="body" sz="half" idx="1"/>
          </p:nvPr>
        </p:nvSpPr>
        <p:spPr/>
        <p:txBody>
          <a:bodyPr/>
          <a:lstStyle/>
          <a:p>
            <a:r>
              <a:rPr lang="en-US" altLang="en-US"/>
              <a:t>Program branching instructions are used to control the flow of actions in a program</a:t>
            </a:r>
          </a:p>
          <a:p>
            <a:endParaRPr lang="en-US" altLang="en-US"/>
          </a:p>
          <a:p>
            <a:r>
              <a:rPr lang="en-US" altLang="en-US"/>
              <a:t>Some instructions provide decision making capabilities and transfer control to other parts of the program, e.g. conditional and unconditional branches</a:t>
            </a:r>
            <a:endParaRPr lang="en-GB" altLang="en-US"/>
          </a:p>
        </p:txBody>
      </p:sp>
      <p:graphicFrame>
        <p:nvGraphicFramePr>
          <p:cNvPr id="561156" name="Group 4">
            <a:extLst>
              <a:ext uri="{FF2B5EF4-FFF2-40B4-BE49-F238E27FC236}">
                <a16:creationId xmlns:a16="http://schemas.microsoft.com/office/drawing/2014/main" id="{0933CBAF-4234-4A7F-A459-9C099A727FD8}"/>
              </a:ext>
            </a:extLst>
          </p:cNvPr>
          <p:cNvGraphicFramePr>
            <a:graphicFrameLocks noGrp="1"/>
          </p:cNvGraphicFramePr>
          <p:nvPr>
            <p:ph sz="half" idx="2"/>
          </p:nvPr>
        </p:nvGraphicFramePr>
        <p:xfrm>
          <a:off x="4645025" y="838200"/>
          <a:ext cx="4265613" cy="5664208"/>
        </p:xfrm>
        <a:graphic>
          <a:graphicData uri="http://schemas.openxmlformats.org/drawingml/2006/table">
            <a:tbl>
              <a:tblPr/>
              <a:tblGrid>
                <a:gridCol w="2133600">
                  <a:extLst>
                    <a:ext uri="{9D8B030D-6E8A-4147-A177-3AD203B41FA5}">
                      <a16:colId xmlns:a16="http://schemas.microsoft.com/office/drawing/2014/main" val="498714018"/>
                    </a:ext>
                  </a:extLst>
                </a:gridCol>
                <a:gridCol w="2132013">
                  <a:extLst>
                    <a:ext uri="{9D8B030D-6E8A-4147-A177-3AD203B41FA5}">
                      <a16:colId xmlns:a16="http://schemas.microsoft.com/office/drawing/2014/main" val="2388901674"/>
                    </a:ext>
                  </a:extLst>
                </a:gridCol>
              </a:tblGrid>
              <a:tr h="3508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Mnemonic</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000000"/>
                          </a:solidFill>
                          <a:effectLst/>
                          <a:latin typeface="Arial" panose="020B0604020202020204" pitchFamily="34" charset="0"/>
                          <a:cs typeface="Times New Roman" panose="02020603050405020304" pitchFamily="18" charset="0"/>
                        </a:rPr>
                        <a:t>Description</a:t>
                      </a:r>
                      <a:endParaRPr kumimoji="0" lang="en-US" altLang="en-US" sz="1800" b="0" i="0" u="none" strike="noStrike" cap="none" normalizeH="0" baseline="0">
                        <a:ln>
                          <a:noFill/>
                        </a:ln>
                        <a:solidFill>
                          <a:srgbClr val="000000"/>
                        </a:solidFill>
                        <a:effectLst/>
                        <a:latin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33428899"/>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ACALL  addr11</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subroutine call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728250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LCALL  addr16</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subroutine call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4846924"/>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subroutine</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150256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RETI</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Return from interrupt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2611552"/>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AJMP   addr11</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Absolute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74391854"/>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LJMP   addr16</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Long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86513798"/>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SJMP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Short jump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7462921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JMP     @A+DPTR</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indirect</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300339546"/>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JZ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A=0</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4202641"/>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JNZ      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Jump if A NOT=0</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375409584"/>
                  </a:ext>
                </a:extLst>
              </a:tr>
              <a:tr h="312738">
                <a:tc>
                  <a:txBody>
                    <a:bodyPr/>
                    <a:lstStyle>
                      <a:lvl1pPr>
                        <a:spcBef>
                          <a:spcPct val="20000"/>
                        </a:spcBef>
                        <a:buClr>
                          <a:srgbClr val="990000"/>
                        </a:buClr>
                        <a:buFont typeface="Symbol" panose="05050102010706020507" pitchFamily="18" charset="2"/>
                        <a:tabLst>
                          <a:tab pos="2636838" algn="ctr"/>
                          <a:tab pos="5273675" algn="r"/>
                        </a:tabLst>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tabLst>
                          <a:tab pos="2636838" algn="ctr"/>
                          <a:tab pos="5273675" algn="r"/>
                        </a:tabLst>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tabLst>
                          <a:tab pos="2636838" algn="ctr"/>
                          <a:tab pos="5273675" algn="r"/>
                        </a:tabLst>
                        <a:defRPr sz="1600">
                          <a:solidFill>
                            <a:srgbClr val="000000"/>
                          </a:solidFill>
                          <a:latin typeface="Arial" panose="020B0604020202020204" pitchFamily="34" charset="0"/>
                        </a:defRPr>
                      </a:lvl3pPr>
                      <a:lvl4pPr>
                        <a:spcBef>
                          <a:spcPct val="20000"/>
                        </a:spcBef>
                        <a:buClr>
                          <a:srgbClr val="990000"/>
                        </a:buClr>
                        <a:tabLst>
                          <a:tab pos="2636838" algn="ctr"/>
                          <a:tab pos="5273675" algn="r"/>
                        </a:tabLst>
                        <a:defRPr sz="1400">
                          <a:solidFill>
                            <a:srgbClr val="000000"/>
                          </a:solidFill>
                          <a:latin typeface="Arial" panose="020B0604020202020204" pitchFamily="34" charset="0"/>
                        </a:defRPr>
                      </a:lvl4pPr>
                      <a:lvl5pPr>
                        <a:spcBef>
                          <a:spcPct val="20000"/>
                        </a:spcBef>
                        <a:buClr>
                          <a:srgbClr val="990000"/>
                        </a:buClr>
                        <a:tabLst>
                          <a:tab pos="2636838" algn="ctr"/>
                          <a:tab pos="5273675" algn="r"/>
                        </a:tabLst>
                        <a:defRPr sz="1400">
                          <a:solidFill>
                            <a:srgbClr val="000000"/>
                          </a:solidFill>
                          <a:latin typeface="Arial" panose="020B0604020202020204" pitchFamily="34" charset="0"/>
                        </a:defRPr>
                      </a:lvl5pPr>
                      <a:lvl6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6pPr>
                      <a:lvl7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7pPr>
                      <a:lvl8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8pPr>
                      <a:lvl9pPr fontAlgn="base">
                        <a:spcBef>
                          <a:spcPct val="20000"/>
                        </a:spcBef>
                        <a:spcAft>
                          <a:spcPct val="0"/>
                        </a:spcAft>
                        <a:buClr>
                          <a:srgbClr val="990000"/>
                        </a:buClr>
                        <a:tabLst>
                          <a:tab pos="2636838" algn="ctr"/>
                          <a:tab pos="5273675" algn="r"/>
                        </a:tabLst>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tab pos="2636838" algn="ctr"/>
                          <a:tab pos="5273675" algn="r"/>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A,direct,rel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and Jump if Not Equal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09923539"/>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A,#data,rel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300308482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Rn,#data,rel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3835968757"/>
                  </a:ext>
                </a:extLst>
              </a:tr>
              <a:tr h="311150">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CJNE   @Ri,#data,rel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MY"/>
                    </a:p>
                  </a:txBody>
                  <a:tcPr/>
                </a:tc>
                <a:extLst>
                  <a:ext uri="{0D108BD9-81ED-4DB2-BD59-A6C34878D82A}">
                    <a16:rowId xmlns:a16="http://schemas.microsoft.com/office/drawing/2014/main" val="808780130"/>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Rn,rel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rowSpan="2">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Decrement and Jump if Not Zero</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850622878"/>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DJNZ   direct,rel</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vMerge="1">
                  <a:txBody>
                    <a:bodyPr/>
                    <a:lstStyle/>
                    <a:p>
                      <a:endParaRPr lang="en-MY"/>
                    </a:p>
                  </a:txBody>
                  <a:tcPr/>
                </a:tc>
                <a:extLst>
                  <a:ext uri="{0D108BD9-81ED-4DB2-BD59-A6C34878D82A}">
                    <a16:rowId xmlns:a16="http://schemas.microsoft.com/office/drawing/2014/main" val="391305373"/>
                  </a:ext>
                </a:extLst>
              </a:tr>
              <a:tr h="312738">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NOP</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990000"/>
                        </a:buClr>
                        <a:buFont typeface="Symbol" panose="05050102010706020507" pitchFamily="18" charset="2"/>
                        <a:defRPr sz="2000">
                          <a:solidFill>
                            <a:srgbClr val="000000"/>
                          </a:solidFill>
                          <a:latin typeface="Arial" panose="020B0604020202020204" pitchFamily="34" charset="0"/>
                        </a:defRPr>
                      </a:lvl1pPr>
                      <a:lvl2pPr>
                        <a:spcBef>
                          <a:spcPct val="20000"/>
                        </a:spcBef>
                        <a:buClr>
                          <a:srgbClr val="990000"/>
                        </a:buClr>
                        <a:buFont typeface="Wingdings" panose="05000000000000000000" pitchFamily="2" charset="2"/>
                        <a:defRPr>
                          <a:solidFill>
                            <a:srgbClr val="000000"/>
                          </a:solidFill>
                          <a:latin typeface="Arial" panose="020B0604020202020204" pitchFamily="34" charset="0"/>
                        </a:defRPr>
                      </a:lvl2pPr>
                      <a:lvl3pPr>
                        <a:spcBef>
                          <a:spcPct val="20000"/>
                        </a:spcBef>
                        <a:buClr>
                          <a:srgbClr val="990000"/>
                        </a:buClr>
                        <a:buFont typeface="Wingdings" panose="05000000000000000000" pitchFamily="2" charset="2"/>
                        <a:defRPr sz="1600">
                          <a:solidFill>
                            <a:srgbClr val="000000"/>
                          </a:solidFill>
                          <a:latin typeface="Arial" panose="020B0604020202020204" pitchFamily="34" charset="0"/>
                        </a:defRPr>
                      </a:lvl3pPr>
                      <a:lvl4pPr>
                        <a:spcBef>
                          <a:spcPct val="20000"/>
                        </a:spcBef>
                        <a:buClr>
                          <a:srgbClr val="990000"/>
                        </a:buClr>
                        <a:defRPr sz="1400">
                          <a:solidFill>
                            <a:srgbClr val="000000"/>
                          </a:solidFill>
                          <a:latin typeface="Arial" panose="020B0604020202020204" pitchFamily="34" charset="0"/>
                        </a:defRPr>
                      </a:lvl4pPr>
                      <a:lvl5pPr>
                        <a:spcBef>
                          <a:spcPct val="20000"/>
                        </a:spcBef>
                        <a:buClr>
                          <a:srgbClr val="990000"/>
                        </a:buClr>
                        <a:defRPr sz="1400">
                          <a:solidFill>
                            <a:srgbClr val="000000"/>
                          </a:solidFill>
                          <a:latin typeface="Arial" panose="020B0604020202020204" pitchFamily="34" charset="0"/>
                        </a:defRPr>
                      </a:lvl5pPr>
                      <a:lvl6pPr fontAlgn="base">
                        <a:spcBef>
                          <a:spcPct val="20000"/>
                        </a:spcBef>
                        <a:spcAft>
                          <a:spcPct val="0"/>
                        </a:spcAft>
                        <a:buClr>
                          <a:srgbClr val="990000"/>
                        </a:buClr>
                        <a:defRPr sz="1400">
                          <a:solidFill>
                            <a:srgbClr val="000000"/>
                          </a:solidFill>
                          <a:latin typeface="Arial" panose="020B0604020202020204" pitchFamily="34" charset="0"/>
                        </a:defRPr>
                      </a:lvl6pPr>
                      <a:lvl7pPr fontAlgn="base">
                        <a:spcBef>
                          <a:spcPct val="20000"/>
                        </a:spcBef>
                        <a:spcAft>
                          <a:spcPct val="0"/>
                        </a:spcAft>
                        <a:buClr>
                          <a:srgbClr val="990000"/>
                        </a:buClr>
                        <a:defRPr sz="1400">
                          <a:solidFill>
                            <a:srgbClr val="000000"/>
                          </a:solidFill>
                          <a:latin typeface="Arial" panose="020B0604020202020204" pitchFamily="34" charset="0"/>
                        </a:defRPr>
                      </a:lvl7pPr>
                      <a:lvl8pPr fontAlgn="base">
                        <a:spcBef>
                          <a:spcPct val="20000"/>
                        </a:spcBef>
                        <a:spcAft>
                          <a:spcPct val="0"/>
                        </a:spcAft>
                        <a:buClr>
                          <a:srgbClr val="990000"/>
                        </a:buClr>
                        <a:defRPr sz="1400">
                          <a:solidFill>
                            <a:srgbClr val="000000"/>
                          </a:solidFill>
                          <a:latin typeface="Arial" panose="020B0604020202020204" pitchFamily="34" charset="0"/>
                        </a:defRPr>
                      </a:lvl8pPr>
                      <a:lvl9pPr fontAlgn="base">
                        <a:spcBef>
                          <a:spcPct val="20000"/>
                        </a:spcBef>
                        <a:spcAft>
                          <a:spcPct val="0"/>
                        </a:spcAft>
                        <a:buClr>
                          <a:srgbClr val="990000"/>
                        </a:buClr>
                        <a:defRPr sz="1400">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No Operation</a:t>
                      </a:r>
                      <a:endParaRPr kumimoji="0" lang="en-US" altLang="en-US" sz="18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5853248"/>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41B912C8-21C8-418A-81C1-C20E87E1DC2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ACALL addr11</a:t>
            </a:r>
            <a:endParaRPr lang="en-GB" altLang="en-US"/>
          </a:p>
        </p:txBody>
      </p:sp>
      <p:sp>
        <p:nvSpPr>
          <p:cNvPr id="565251" name="Rectangle 3">
            <a:extLst>
              <a:ext uri="{FF2B5EF4-FFF2-40B4-BE49-F238E27FC236}">
                <a16:creationId xmlns:a16="http://schemas.microsoft.com/office/drawing/2014/main" id="{3FEF75A7-02F9-47F8-9DE1-221B4B65536E}"/>
              </a:ext>
            </a:extLst>
          </p:cNvPr>
          <p:cNvSpPr>
            <a:spLocks noGrp="1" noChangeArrowheads="1"/>
          </p:cNvSpPr>
          <p:nvPr>
            <p:ph type="body" idx="1"/>
          </p:nvPr>
        </p:nvSpPr>
        <p:spPr/>
        <p:txBody>
          <a:bodyPr/>
          <a:lstStyle/>
          <a:p>
            <a:pPr>
              <a:lnSpc>
                <a:spcPct val="80000"/>
              </a:lnSpc>
            </a:pPr>
            <a:r>
              <a:rPr lang="en-US" altLang="en-US" sz="2000"/>
              <a:t>This instruction </a:t>
            </a:r>
            <a:r>
              <a:rPr lang="en-US" altLang="en-US" sz="2000" b="1"/>
              <a:t>unconditionally</a:t>
            </a:r>
            <a:r>
              <a:rPr lang="en-US" altLang="en-US" sz="2000"/>
              <a:t> calls a subroutine indicated by the address</a:t>
            </a:r>
          </a:p>
          <a:p>
            <a:pPr>
              <a:lnSpc>
                <a:spcPct val="80000"/>
              </a:lnSpc>
            </a:pPr>
            <a:r>
              <a:rPr lang="en-US" altLang="en-US" sz="2000"/>
              <a:t>The operation will cause the PC to increase by 2, then it pushes the 16-bit PC value onto the stack (low order byte first) and increments the stack pointer twice</a:t>
            </a:r>
          </a:p>
          <a:p>
            <a:pPr>
              <a:lnSpc>
                <a:spcPct val="80000"/>
              </a:lnSpc>
            </a:pPr>
            <a:r>
              <a:rPr lang="en-US" altLang="en-US" sz="2000"/>
              <a:t>The PC is now loaded with the value </a:t>
            </a:r>
            <a:r>
              <a:rPr lang="en-US" altLang="en-US" sz="2000" i="1"/>
              <a:t>addr11</a:t>
            </a:r>
            <a:r>
              <a:rPr lang="en-US" altLang="en-US" sz="2000"/>
              <a:t> and the program execution continues from this new location</a:t>
            </a:r>
          </a:p>
          <a:p>
            <a:pPr>
              <a:lnSpc>
                <a:spcPct val="80000"/>
              </a:lnSpc>
            </a:pPr>
            <a:r>
              <a:rPr lang="en-US" altLang="en-US" sz="2000"/>
              <a:t>The subroutine called must therefore start within the same 2 kB block of the program memory</a:t>
            </a:r>
          </a:p>
          <a:p>
            <a:pPr>
              <a:lnSpc>
                <a:spcPct val="80000"/>
              </a:lnSpc>
            </a:pPr>
            <a:endParaRPr lang="en-US" altLang="en-US" sz="2000"/>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ACALL	LOC_SUB</a:t>
            </a:r>
          </a:p>
          <a:p>
            <a:pPr>
              <a:lnSpc>
                <a:spcPct val="80000"/>
              </a:lnSpc>
            </a:pPr>
            <a:endParaRPr lang="en-US" altLang="en-US" sz="2000"/>
          </a:p>
          <a:p>
            <a:pPr>
              <a:lnSpc>
                <a:spcPct val="80000"/>
              </a:lnSpc>
            </a:pPr>
            <a:r>
              <a:rPr lang="en-US" altLang="en-US" sz="2000"/>
              <a:t>If SP=07H initially and the label “LOC_SUB” is at program memory location 0567H, then executing the instruction at location 0230H, SP=09H, internal RAM locations 08H and 09H will contain 32H </a:t>
            </a:r>
            <a:br>
              <a:rPr lang="en-US" altLang="en-US" sz="2000"/>
            </a:br>
            <a:r>
              <a:rPr lang="en-US" altLang="en-US" sz="2000"/>
              <a:t>and 02H respectively and PC=0567H</a:t>
            </a:r>
            <a:endParaRPr lang="en-GB"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0ACCDBA6-6E4A-4478-A487-391CA3B6A2B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LCALL addr16</a:t>
            </a:r>
            <a:endParaRPr lang="en-GB" altLang="en-US"/>
          </a:p>
        </p:txBody>
      </p:sp>
      <p:sp>
        <p:nvSpPr>
          <p:cNvPr id="567299" name="Rectangle 3">
            <a:extLst>
              <a:ext uri="{FF2B5EF4-FFF2-40B4-BE49-F238E27FC236}">
                <a16:creationId xmlns:a16="http://schemas.microsoft.com/office/drawing/2014/main" id="{260DE29E-80B5-413E-8D6B-F5B7A0A7FFB7}"/>
              </a:ext>
            </a:extLst>
          </p:cNvPr>
          <p:cNvSpPr>
            <a:spLocks noGrp="1" noChangeArrowheads="1"/>
          </p:cNvSpPr>
          <p:nvPr>
            <p:ph type="body" idx="1"/>
          </p:nvPr>
        </p:nvSpPr>
        <p:spPr>
          <a:xfrm>
            <a:off x="157163" y="750888"/>
            <a:ext cx="8683625" cy="5664200"/>
          </a:xfrm>
        </p:spPr>
        <p:txBody>
          <a:bodyPr/>
          <a:lstStyle/>
          <a:p>
            <a:pPr>
              <a:lnSpc>
                <a:spcPct val="80000"/>
              </a:lnSpc>
            </a:pPr>
            <a:r>
              <a:rPr lang="en-US" altLang="en-US" sz="2000"/>
              <a:t>This instruction calls a subroutine located at the indicated address</a:t>
            </a:r>
          </a:p>
          <a:p>
            <a:pPr>
              <a:lnSpc>
                <a:spcPct val="80000"/>
              </a:lnSpc>
            </a:pPr>
            <a:endParaRPr lang="en-US" altLang="en-US" sz="2000"/>
          </a:p>
          <a:p>
            <a:pPr>
              <a:lnSpc>
                <a:spcPct val="80000"/>
              </a:lnSpc>
            </a:pPr>
            <a:r>
              <a:rPr lang="en-US" altLang="en-US" sz="2000"/>
              <a:t>The operation will cause the PC to increase by 3, then it pushes the 16-bit PC value onto the stack (low order byte first) and increments the stack pointer twice</a:t>
            </a:r>
          </a:p>
          <a:p>
            <a:pPr>
              <a:lnSpc>
                <a:spcPct val="80000"/>
              </a:lnSpc>
            </a:pPr>
            <a:endParaRPr lang="en-US" altLang="en-US" sz="2000"/>
          </a:p>
          <a:p>
            <a:pPr>
              <a:lnSpc>
                <a:spcPct val="80000"/>
              </a:lnSpc>
            </a:pPr>
            <a:r>
              <a:rPr lang="en-US" altLang="en-US" sz="2000"/>
              <a:t>The PC is then loaded with the value </a:t>
            </a:r>
            <a:r>
              <a:rPr lang="en-US" altLang="en-US" sz="2000" i="1"/>
              <a:t>addr16</a:t>
            </a:r>
            <a:r>
              <a:rPr lang="en-US" altLang="en-US" sz="2000"/>
              <a:t> and the program execution continues from this new location</a:t>
            </a:r>
          </a:p>
          <a:p>
            <a:pPr>
              <a:lnSpc>
                <a:spcPct val="80000"/>
              </a:lnSpc>
            </a:pPr>
            <a:endParaRPr lang="en-US" altLang="en-US" sz="2000"/>
          </a:p>
          <a:p>
            <a:pPr>
              <a:lnSpc>
                <a:spcPct val="80000"/>
              </a:lnSpc>
            </a:pPr>
            <a:r>
              <a:rPr lang="en-US" altLang="en-US" sz="2000"/>
              <a:t>Since it is a Long call, the subroutine may therefore begin anywhere in the full 64 kB program memory address space</a:t>
            </a:r>
          </a:p>
          <a:p>
            <a:pPr>
              <a:lnSpc>
                <a:spcPct val="80000"/>
              </a:lnSpc>
            </a:pPr>
            <a:endParaRPr lang="en-US" altLang="en-US" sz="2000"/>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lvl="1">
              <a:lnSpc>
                <a:spcPct val="80000"/>
              </a:lnSpc>
              <a:buFont typeface="Wingdings" panose="05000000000000000000" pitchFamily="2" charset="2"/>
              <a:buNone/>
            </a:pPr>
            <a:r>
              <a:rPr lang="en-US" altLang="en-US" b="1">
                <a:solidFill>
                  <a:srgbClr val="FF3300"/>
                </a:solidFill>
                <a:latin typeface="Courier" pitchFamily="49" charset="0"/>
              </a:rPr>
              <a:t>		</a:t>
            </a:r>
            <a:r>
              <a:rPr lang="en-US" altLang="en-US" b="1">
                <a:solidFill>
                  <a:schemeClr val="tx2"/>
                </a:solidFill>
                <a:latin typeface="Courier" pitchFamily="49" charset="0"/>
              </a:rPr>
              <a:t>	LCALL	LOC_SUB</a:t>
            </a:r>
          </a:p>
          <a:p>
            <a:pPr>
              <a:lnSpc>
                <a:spcPct val="80000"/>
              </a:lnSpc>
            </a:pPr>
            <a:endParaRPr lang="en-US" altLang="en-US" sz="2000"/>
          </a:p>
          <a:p>
            <a:pPr>
              <a:lnSpc>
                <a:spcPct val="80000"/>
              </a:lnSpc>
            </a:pPr>
            <a:r>
              <a:rPr lang="en-US" altLang="en-US" sz="2000"/>
              <a:t>Initially, SP=07H and the label “LOC_SUB” is at program memory location 2034H. Executing the instruction at location 0230H, </a:t>
            </a:r>
            <a:br>
              <a:rPr lang="en-US" altLang="en-US" sz="2000"/>
            </a:br>
            <a:r>
              <a:rPr lang="en-US" altLang="en-US" sz="2000"/>
              <a:t>SP=09H, internal RAM locations 08H and 09H contain 33H </a:t>
            </a:r>
            <a:br>
              <a:rPr lang="en-US" altLang="en-US" sz="2000"/>
            </a:br>
            <a:r>
              <a:rPr lang="en-US" altLang="en-US" sz="2000"/>
              <a:t>and 02H respectively and PC=2034H</a:t>
            </a:r>
            <a:endParaRPr lang="en-GB"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8" name="Rectangle 4">
            <a:extLst>
              <a:ext uri="{FF2B5EF4-FFF2-40B4-BE49-F238E27FC236}">
                <a16:creationId xmlns:a16="http://schemas.microsoft.com/office/drawing/2014/main" id="{E091C406-823C-4259-BD1B-0CCB7C7CD520}"/>
              </a:ext>
            </a:extLst>
          </p:cNvPr>
          <p:cNvSpPr>
            <a:spLocks noGrp="1" noChangeArrowheads="1"/>
          </p:cNvSpPr>
          <p:nvPr>
            <p:ph type="title"/>
          </p:nvPr>
        </p:nvSpPr>
        <p:spPr/>
        <p:txBody>
          <a:bodyPr/>
          <a:lstStyle/>
          <a:p>
            <a:r>
              <a:rPr lang="en-US" altLang="en-US"/>
              <a:t>RET</a:t>
            </a:r>
            <a:r>
              <a:rPr lang="en-GB" altLang="en-US"/>
              <a:t> </a:t>
            </a:r>
          </a:p>
        </p:txBody>
      </p:sp>
      <p:sp>
        <p:nvSpPr>
          <p:cNvPr id="569349" name="Rectangle 5">
            <a:extLst>
              <a:ext uri="{FF2B5EF4-FFF2-40B4-BE49-F238E27FC236}">
                <a16:creationId xmlns:a16="http://schemas.microsoft.com/office/drawing/2014/main" id="{16BA7975-47A6-407E-A6E2-AAB144E6B052}"/>
              </a:ext>
            </a:extLst>
          </p:cNvPr>
          <p:cNvSpPr>
            <a:spLocks noGrp="1" noChangeArrowheads="1"/>
          </p:cNvSpPr>
          <p:nvPr>
            <p:ph type="body" idx="1"/>
          </p:nvPr>
        </p:nvSpPr>
        <p:spPr/>
        <p:txBody>
          <a:bodyPr/>
          <a:lstStyle/>
          <a:p>
            <a:pPr>
              <a:lnSpc>
                <a:spcPct val="90000"/>
              </a:lnSpc>
            </a:pPr>
            <a:r>
              <a:rPr lang="en-US" altLang="en-US"/>
              <a:t>This instruction returns the program from a subroutine</a:t>
            </a:r>
          </a:p>
          <a:p>
            <a:pPr>
              <a:lnSpc>
                <a:spcPct val="90000"/>
              </a:lnSpc>
            </a:pPr>
            <a:endParaRPr lang="en-US" altLang="en-US"/>
          </a:p>
          <a:p>
            <a:pPr>
              <a:lnSpc>
                <a:spcPct val="90000"/>
              </a:lnSpc>
            </a:pPr>
            <a:r>
              <a:rPr lang="en-US" altLang="en-US"/>
              <a:t>RET pops the high byte and low byte address of PC from the stack and decrements the SP by 2</a:t>
            </a:r>
          </a:p>
          <a:p>
            <a:pPr>
              <a:lnSpc>
                <a:spcPct val="90000"/>
              </a:lnSpc>
            </a:pPr>
            <a:endParaRPr lang="en-US" altLang="en-US"/>
          </a:p>
          <a:p>
            <a:pPr>
              <a:lnSpc>
                <a:spcPct val="90000"/>
              </a:lnSpc>
            </a:pPr>
            <a:r>
              <a:rPr lang="en-US" altLang="en-US"/>
              <a:t>The execution of the instruction will result in the program to resume from the location just after the “call” instruction</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a:t>Suppose SP=0BH originally and internal RAM locations 0AH and 0BH contain the values 30H and 02H respectively. The instruction leaves SP=09H and program execution will continue at location 0230H</a:t>
            </a:r>
            <a:endParaRPr lang="en-GB"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a:extLst>
              <a:ext uri="{FF2B5EF4-FFF2-40B4-BE49-F238E27FC236}">
                <a16:creationId xmlns:a16="http://schemas.microsoft.com/office/drawing/2014/main" id="{D2848870-F91D-4D79-8D83-896D4AE33C78}"/>
              </a:ext>
            </a:extLst>
          </p:cNvPr>
          <p:cNvSpPr>
            <a:spLocks noGrp="1" noChangeArrowheads="1"/>
          </p:cNvSpPr>
          <p:nvPr>
            <p:ph type="title"/>
          </p:nvPr>
        </p:nvSpPr>
        <p:spPr/>
        <p:txBody>
          <a:bodyPr/>
          <a:lstStyle/>
          <a:p>
            <a:r>
              <a:rPr lang="en-US" altLang="en-US"/>
              <a:t>RETI</a:t>
            </a:r>
            <a:endParaRPr lang="en-GB" altLang="en-US"/>
          </a:p>
        </p:txBody>
      </p:sp>
      <p:sp>
        <p:nvSpPr>
          <p:cNvPr id="571397" name="Rectangle 5">
            <a:extLst>
              <a:ext uri="{FF2B5EF4-FFF2-40B4-BE49-F238E27FC236}">
                <a16:creationId xmlns:a16="http://schemas.microsoft.com/office/drawing/2014/main" id="{606E77A4-5902-45AB-ABDA-4DB73F90C29C}"/>
              </a:ext>
            </a:extLst>
          </p:cNvPr>
          <p:cNvSpPr>
            <a:spLocks noGrp="1" noChangeArrowheads="1"/>
          </p:cNvSpPr>
          <p:nvPr>
            <p:ph type="body" idx="1"/>
          </p:nvPr>
        </p:nvSpPr>
        <p:spPr>
          <a:xfrm>
            <a:off x="227013" y="698500"/>
            <a:ext cx="8683625" cy="5664200"/>
          </a:xfrm>
        </p:spPr>
        <p:txBody>
          <a:bodyPr/>
          <a:lstStyle/>
          <a:p>
            <a:r>
              <a:rPr lang="en-US" altLang="en-US"/>
              <a:t>This instruction returns the program from an interrupt subroutine</a:t>
            </a:r>
          </a:p>
          <a:p>
            <a:r>
              <a:rPr lang="en-US" altLang="en-US"/>
              <a:t>RETI pops the high byte and low byte address of PC from the stack and restores the interrupt logic to accept additional interrupts</a:t>
            </a:r>
          </a:p>
          <a:p>
            <a:r>
              <a:rPr lang="en-US" altLang="en-US"/>
              <a:t>SP decrements by 2 and no other registers are affected. However the PSW is not automatically restored to its pre-interrupt status</a:t>
            </a:r>
          </a:p>
          <a:p>
            <a:r>
              <a:rPr lang="en-US" altLang="en-US"/>
              <a:t>After the RETI, program execution will resume immediately after the point at which the interrupt is detected</a:t>
            </a:r>
          </a:p>
          <a:p>
            <a:r>
              <a:rPr lang="en-US" altLang="en-US"/>
              <a:t>Suppose SP=0BH originally and an interrupt is detected during the instruction ending at location 0213H</a:t>
            </a:r>
          </a:p>
          <a:p>
            <a:pPr lvl="1"/>
            <a:r>
              <a:rPr lang="en-US" altLang="en-US"/>
              <a:t>Internal RAM locations 0AH and 0BH contain the values 14H and 02H respectively</a:t>
            </a:r>
          </a:p>
          <a:p>
            <a:pPr lvl="1"/>
            <a:r>
              <a:rPr lang="en-US" altLang="en-US"/>
              <a:t>The RETI instruction leaves SP=09H and returns </a:t>
            </a:r>
            <a:br>
              <a:rPr lang="en-US" altLang="en-US"/>
            </a:br>
            <a:r>
              <a:rPr lang="en-US" altLang="en-US"/>
              <a:t>program execution to location 0234H</a:t>
            </a:r>
            <a:endParaRPr lang="en-GB"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979863CB-F978-4E6A-9E1A-C5D0BF2EDFC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AJMP addr11</a:t>
            </a:r>
            <a:endParaRPr lang="en-GB" altLang="en-US"/>
          </a:p>
        </p:txBody>
      </p:sp>
      <p:sp>
        <p:nvSpPr>
          <p:cNvPr id="573443" name="Rectangle 3">
            <a:extLst>
              <a:ext uri="{FF2B5EF4-FFF2-40B4-BE49-F238E27FC236}">
                <a16:creationId xmlns:a16="http://schemas.microsoft.com/office/drawing/2014/main" id="{F04A3F2D-DD78-41EA-8511-8251155E79B8}"/>
              </a:ext>
            </a:extLst>
          </p:cNvPr>
          <p:cNvSpPr>
            <a:spLocks noGrp="1" noChangeArrowheads="1"/>
          </p:cNvSpPr>
          <p:nvPr>
            <p:ph type="body" idx="1"/>
          </p:nvPr>
        </p:nvSpPr>
        <p:spPr/>
        <p:txBody>
          <a:bodyPr/>
          <a:lstStyle/>
          <a:p>
            <a:r>
              <a:rPr lang="en-US" altLang="en-US"/>
              <a:t>The AJMP instruction transfers program execution to the destination address which is located at the absolute short range distance (short range means 11-bit address)</a:t>
            </a:r>
          </a:p>
          <a:p>
            <a:endParaRPr lang="en-US" altLang="en-US"/>
          </a:p>
          <a:p>
            <a:r>
              <a:rPr lang="en-US" altLang="en-US"/>
              <a:t>The destination must therefore be within the same 2kB block of program memory</a:t>
            </a:r>
          </a:p>
          <a:p>
            <a:endParaRPr lang="en-US" altLang="en-US"/>
          </a:p>
          <a:p>
            <a:r>
              <a:rPr lang="en-US" altLang="en-US" i="1"/>
              <a:t>Example</a:t>
            </a:r>
            <a:r>
              <a:rPr lang="en-US" altLang="en-US"/>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AJMP	NEAR</a:t>
            </a:r>
          </a:p>
          <a:p>
            <a:endParaRPr lang="en-US" altLang="en-US"/>
          </a:p>
          <a:p>
            <a:r>
              <a:rPr lang="en-US" altLang="en-US"/>
              <a:t>If the label NEAR is at program memory location 0120H, the AJMP instruction at location 0234H loads the PC with 0120H</a:t>
            </a:r>
            <a:endParaRPr lang="en-GB"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E88EB681-0A0F-495D-BD4D-1A72BF559B1F}"/>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LJMP addr16</a:t>
            </a:r>
            <a:endParaRPr lang="en-GB" altLang="en-US"/>
          </a:p>
        </p:txBody>
      </p:sp>
      <p:sp>
        <p:nvSpPr>
          <p:cNvPr id="575491" name="Rectangle 3">
            <a:extLst>
              <a:ext uri="{FF2B5EF4-FFF2-40B4-BE49-F238E27FC236}">
                <a16:creationId xmlns:a16="http://schemas.microsoft.com/office/drawing/2014/main" id="{F83DB931-C959-4ABB-8CB5-ADFB89C3FC98}"/>
              </a:ext>
            </a:extLst>
          </p:cNvPr>
          <p:cNvSpPr>
            <a:spLocks noGrp="1" noChangeArrowheads="1"/>
          </p:cNvSpPr>
          <p:nvPr>
            <p:ph type="body" idx="1"/>
          </p:nvPr>
        </p:nvSpPr>
        <p:spPr/>
        <p:txBody>
          <a:bodyPr/>
          <a:lstStyle/>
          <a:p>
            <a:pPr>
              <a:lnSpc>
                <a:spcPct val="90000"/>
              </a:lnSpc>
            </a:pPr>
            <a:r>
              <a:rPr lang="en-US" altLang="en-US"/>
              <a:t>The LJMP instruction transfers program execution to the destination address which is located at the absolute long range distance (long range means 16-bit address)</a:t>
            </a:r>
          </a:p>
          <a:p>
            <a:pPr>
              <a:lnSpc>
                <a:spcPct val="90000"/>
              </a:lnSpc>
            </a:pPr>
            <a:endParaRPr lang="en-US" altLang="en-US"/>
          </a:p>
          <a:p>
            <a:pPr>
              <a:lnSpc>
                <a:spcPct val="90000"/>
              </a:lnSpc>
            </a:pPr>
            <a:r>
              <a:rPr lang="en-US" altLang="en-US"/>
              <a:t>The destination may therefore be anywhere in the full 64 kB program memory address space</a:t>
            </a:r>
          </a:p>
          <a:p>
            <a:pPr>
              <a:lnSpc>
                <a:spcPct val="90000"/>
              </a:lnSpc>
            </a:pPr>
            <a:endParaRPr lang="en-US" altLang="en-US"/>
          </a:p>
          <a:p>
            <a:pPr>
              <a:lnSpc>
                <a:spcPct val="90000"/>
              </a:lnSpc>
            </a:pPr>
            <a:r>
              <a:rPr lang="en-US" altLang="en-US"/>
              <a:t>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LJMP	FAR_ADR</a:t>
            </a:r>
          </a:p>
          <a:p>
            <a:pPr>
              <a:lnSpc>
                <a:spcPct val="90000"/>
              </a:lnSpc>
            </a:pPr>
            <a:endParaRPr lang="en-US" altLang="en-US"/>
          </a:p>
          <a:p>
            <a:pPr>
              <a:lnSpc>
                <a:spcPct val="90000"/>
              </a:lnSpc>
            </a:pPr>
            <a:r>
              <a:rPr lang="en-US" altLang="en-US"/>
              <a:t>If the label FAR_ADR is at program memory location 3456H, the LJMP instruction at location 0120H loads the PC </a:t>
            </a:r>
            <a:br>
              <a:rPr lang="en-US" altLang="en-US"/>
            </a:br>
            <a:r>
              <a:rPr lang="en-US" altLang="en-US"/>
              <a:t>with 3456H</a:t>
            </a:r>
            <a:endParaRPr lang="en-GB"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1026">
            <a:extLst>
              <a:ext uri="{FF2B5EF4-FFF2-40B4-BE49-F238E27FC236}">
                <a16:creationId xmlns:a16="http://schemas.microsoft.com/office/drawing/2014/main" id="{2215B316-56F4-4D97-AEA4-3E911A2B5B1D}"/>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SJMP rel</a:t>
            </a:r>
            <a:endParaRPr lang="en-GB" altLang="en-US"/>
          </a:p>
        </p:txBody>
      </p:sp>
      <p:sp>
        <p:nvSpPr>
          <p:cNvPr id="577539" name="Rectangle 1027">
            <a:extLst>
              <a:ext uri="{FF2B5EF4-FFF2-40B4-BE49-F238E27FC236}">
                <a16:creationId xmlns:a16="http://schemas.microsoft.com/office/drawing/2014/main" id="{DAF15129-BDF1-4C18-B1D7-B295F908F6F5}"/>
              </a:ext>
            </a:extLst>
          </p:cNvPr>
          <p:cNvSpPr>
            <a:spLocks noGrp="1" noChangeArrowheads="1"/>
          </p:cNvSpPr>
          <p:nvPr>
            <p:ph type="body" idx="1"/>
          </p:nvPr>
        </p:nvSpPr>
        <p:spPr>
          <a:xfrm>
            <a:off x="157163" y="785813"/>
            <a:ext cx="8916987" cy="5664200"/>
          </a:xfrm>
        </p:spPr>
        <p:txBody>
          <a:bodyPr/>
          <a:lstStyle/>
          <a:p>
            <a:pPr>
              <a:lnSpc>
                <a:spcPct val="90000"/>
              </a:lnSpc>
            </a:pPr>
            <a:r>
              <a:rPr lang="en-US" altLang="en-US"/>
              <a:t>This is a short jump instruction, which increments the PC by 2 and then adds the relative value ‘</a:t>
            </a:r>
            <a:r>
              <a:rPr lang="en-US" altLang="en-US" i="1"/>
              <a:t>rel</a:t>
            </a:r>
            <a:r>
              <a:rPr lang="en-US" altLang="en-US"/>
              <a:t>’ (signed 8-bit) to the PC</a:t>
            </a:r>
          </a:p>
          <a:p>
            <a:pPr>
              <a:lnSpc>
                <a:spcPct val="90000"/>
              </a:lnSpc>
            </a:pPr>
            <a:endParaRPr lang="en-US" altLang="en-US"/>
          </a:p>
          <a:p>
            <a:pPr>
              <a:lnSpc>
                <a:spcPct val="90000"/>
              </a:lnSpc>
            </a:pPr>
            <a:r>
              <a:rPr lang="en-US" altLang="en-US"/>
              <a:t>This will be the new address where the program would branch to unconditionally</a:t>
            </a:r>
          </a:p>
          <a:p>
            <a:pPr>
              <a:lnSpc>
                <a:spcPct val="90000"/>
              </a:lnSpc>
            </a:pPr>
            <a:endParaRPr lang="en-US" altLang="en-US"/>
          </a:p>
          <a:p>
            <a:pPr>
              <a:lnSpc>
                <a:spcPct val="90000"/>
              </a:lnSpc>
            </a:pPr>
            <a:r>
              <a:rPr lang="en-US" altLang="en-US"/>
              <a:t>Therefore, the range of destination allowed is from -128 to +127 bytes from the instruction</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SJMP	RELSRT</a:t>
            </a:r>
          </a:p>
          <a:p>
            <a:pPr>
              <a:lnSpc>
                <a:spcPct val="90000"/>
              </a:lnSpc>
            </a:pPr>
            <a:endParaRPr lang="en-US" altLang="en-US"/>
          </a:p>
          <a:p>
            <a:pPr>
              <a:lnSpc>
                <a:spcPct val="90000"/>
              </a:lnSpc>
            </a:pPr>
            <a:r>
              <a:rPr lang="en-US" altLang="en-US"/>
              <a:t>If the label RELSRT is at program memory location 0120H and the SJMP instruction is located at address 0100H, </a:t>
            </a:r>
            <a:br>
              <a:rPr lang="en-US" altLang="en-US"/>
            </a:br>
            <a:r>
              <a:rPr lang="en-US" altLang="en-US"/>
              <a:t>after executing the instruction, PC=0120H.</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a:extLst>
              <a:ext uri="{FF2B5EF4-FFF2-40B4-BE49-F238E27FC236}">
                <a16:creationId xmlns:a16="http://schemas.microsoft.com/office/drawing/2014/main" id="{6CA38891-F607-4945-A32F-8E02423E86DE}"/>
              </a:ext>
            </a:extLst>
          </p:cNvPr>
          <p:cNvSpPr>
            <a:spLocks noGrp="1" noChangeArrowheads="1"/>
          </p:cNvSpPr>
          <p:nvPr>
            <p:ph type="title"/>
          </p:nvPr>
        </p:nvSpPr>
        <p:spPr/>
        <p:txBody>
          <a:bodyPr/>
          <a:lstStyle/>
          <a:p>
            <a:r>
              <a:rPr lang="en-US" altLang="en-US"/>
              <a:t>Indirect Addressing</a:t>
            </a:r>
            <a:endParaRPr lang="en-GB" altLang="en-US" b="1"/>
          </a:p>
        </p:txBody>
      </p:sp>
      <p:sp>
        <p:nvSpPr>
          <p:cNvPr id="323587" name="Rectangle 3">
            <a:extLst>
              <a:ext uri="{FF2B5EF4-FFF2-40B4-BE49-F238E27FC236}">
                <a16:creationId xmlns:a16="http://schemas.microsoft.com/office/drawing/2014/main" id="{6EC0867E-2F5B-438D-9231-EE80CA36F1D2}"/>
              </a:ext>
            </a:extLst>
          </p:cNvPr>
          <p:cNvSpPr>
            <a:spLocks noGrp="1" noChangeArrowheads="1"/>
          </p:cNvSpPr>
          <p:nvPr>
            <p:ph type="body" idx="1"/>
          </p:nvPr>
        </p:nvSpPr>
        <p:spPr>
          <a:xfrm>
            <a:off x="69850" y="838200"/>
            <a:ext cx="8683625" cy="5740400"/>
          </a:xfrm>
        </p:spPr>
        <p:txBody>
          <a:bodyPr/>
          <a:lstStyle/>
          <a:p>
            <a:pPr defTabSz="911225">
              <a:lnSpc>
                <a:spcPct val="80000"/>
              </a:lnSpc>
              <a:tabLst>
                <a:tab pos="917575" algn="l"/>
                <a:tab pos="1825625" algn="l"/>
                <a:tab pos="3203575" algn="l"/>
              </a:tabLst>
            </a:pPr>
            <a:r>
              <a:rPr lang="en-US" altLang="en-US"/>
              <a:t>This mode uses a pointer to hold the effective address of the operand</a:t>
            </a:r>
          </a:p>
          <a:p>
            <a:pPr defTabSz="911225">
              <a:lnSpc>
                <a:spcPct val="80000"/>
              </a:lnSpc>
              <a:tabLst>
                <a:tab pos="917575" algn="l"/>
                <a:tab pos="1825625" algn="l"/>
                <a:tab pos="3203575" algn="l"/>
              </a:tabLst>
            </a:pPr>
            <a:r>
              <a:rPr lang="en-US" altLang="en-US"/>
              <a:t>Only registers R0, R1 and DPTR can be used as the pointer registers</a:t>
            </a:r>
          </a:p>
          <a:p>
            <a:pPr defTabSz="911225">
              <a:lnSpc>
                <a:spcPct val="80000"/>
              </a:lnSpc>
              <a:tabLst>
                <a:tab pos="917575" algn="l"/>
                <a:tab pos="1825625" algn="l"/>
                <a:tab pos="3203575" algn="l"/>
              </a:tabLst>
            </a:pPr>
            <a:r>
              <a:rPr lang="en-US" altLang="en-US"/>
              <a:t>The R0 and R1 registers can hold an 8-bit address, whereas DPTR can hold a 16-bit address</a:t>
            </a:r>
          </a:p>
          <a:p>
            <a:pPr defTabSz="911225">
              <a:lnSpc>
                <a:spcPct val="80000"/>
              </a:lnSpc>
              <a:tabLst>
                <a:tab pos="917575" algn="l"/>
                <a:tab pos="1825625" algn="l"/>
                <a:tab pos="3203575" algn="l"/>
              </a:tabLst>
            </a:pPr>
            <a:endParaRPr lang="en-US" altLang="en-US" sz="1800"/>
          </a:p>
          <a:p>
            <a:pPr defTabSz="911225">
              <a:lnSpc>
                <a:spcPct val="80000"/>
              </a:lnSpc>
              <a:tabLst>
                <a:tab pos="917575" algn="l"/>
                <a:tab pos="1825625" algn="l"/>
                <a:tab pos="3203575" algn="l"/>
              </a:tabLst>
            </a:pPr>
            <a:r>
              <a:rPr lang="en-US" altLang="en-US" b="1" i="1"/>
              <a:t>Examples</a:t>
            </a:r>
            <a:r>
              <a:rPr lang="en-US" altLang="en-US" b="1"/>
              <a:t>:</a:t>
            </a:r>
            <a:br>
              <a:rPr lang="en-US" altLang="en-US" b="1"/>
            </a:br>
            <a:r>
              <a:rPr lang="en-US" altLang="en-US" sz="1800" b="1"/>
              <a:t>	</a:t>
            </a:r>
          </a:p>
          <a:p>
            <a:pPr defTabSz="911225">
              <a:lnSpc>
                <a:spcPct val="90000"/>
              </a:lnSpc>
              <a:buFont typeface="Symbol" panose="05050102010706020507" pitchFamily="18" charset="2"/>
              <a:buNone/>
              <a:tabLst>
                <a:tab pos="917575" algn="l"/>
                <a:tab pos="1825625" algn="l"/>
                <a:tab pos="3203575"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MOV	@R0,A</a:t>
            </a:r>
            <a:r>
              <a:rPr lang="en-US" altLang="en-US" sz="1800" b="1">
                <a:solidFill>
                  <a:srgbClr val="FF3300"/>
                </a:solidFill>
                <a:latin typeface="Courier" pitchFamily="49" charset="0"/>
              </a:rPr>
              <a:t>	</a:t>
            </a:r>
            <a:r>
              <a:rPr lang="en-US" altLang="en-US" sz="1800" b="1">
                <a:solidFill>
                  <a:schemeClr val="tx1"/>
                </a:solidFill>
                <a:latin typeface="Courier" pitchFamily="49" charset="0"/>
              </a:rPr>
              <a:t>;Store the content of 					       	;accumulator into the memory 					;location pointed to by 					;register R0. R0 could have an 				;8-bit address, such as 60H.</a:t>
            </a:r>
          </a:p>
          <a:p>
            <a:pPr defTabSz="911225">
              <a:lnSpc>
                <a:spcPct val="90000"/>
              </a:lnSpc>
              <a:buFont typeface="Symbol" panose="05050102010706020507" pitchFamily="18" charset="2"/>
              <a:buNone/>
              <a:tabLst>
                <a:tab pos="917575" algn="l"/>
                <a:tab pos="1825625" algn="l"/>
                <a:tab pos="3203575" algn="l"/>
              </a:tabLst>
            </a:pPr>
            <a:endParaRPr lang="en-US" altLang="en-US" sz="1800" b="1">
              <a:solidFill>
                <a:srgbClr val="008000"/>
              </a:solidFill>
              <a:latin typeface="Courier" pitchFamily="49" charset="0"/>
            </a:endParaRPr>
          </a:p>
          <a:p>
            <a:pPr defTabSz="911225">
              <a:lnSpc>
                <a:spcPct val="90000"/>
              </a:lnSpc>
              <a:buFont typeface="Symbol" panose="05050102010706020507" pitchFamily="18" charset="2"/>
              <a:buNone/>
              <a:tabLst>
                <a:tab pos="917575" algn="l"/>
                <a:tab pos="1825625" algn="l"/>
                <a:tab pos="3203575"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MOVX	A,@DPTR</a:t>
            </a:r>
            <a:r>
              <a:rPr lang="en-US" altLang="en-US" sz="1800" b="1">
                <a:solidFill>
                  <a:srgbClr val="FF3300"/>
                </a:solidFill>
                <a:latin typeface="Courier" pitchFamily="49" charset="0"/>
              </a:rPr>
              <a:t>	</a:t>
            </a:r>
            <a:r>
              <a:rPr lang="en-US" altLang="en-US" sz="1800" b="1">
                <a:solidFill>
                  <a:schemeClr val="tx1"/>
                </a:solidFill>
                <a:latin typeface="Courier" pitchFamily="49" charset="0"/>
              </a:rPr>
              <a:t>;Transfer the contents from 					;the memory location 						;pointed to by DPTR into the 					;accumulator. DPTR could have a				;16-bit address, such as 1234H.</a:t>
            </a:r>
            <a:endParaRPr lang="en-GB" altLang="en-US" sz="1600">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07D80C0-B25C-468B-AD58-ABC34DDA9BF4}"/>
                  </a:ext>
                </a:extLst>
              </p14:cNvPr>
              <p14:cNvContentPartPr/>
              <p14:nvPr/>
            </p14:nvContentPartPr>
            <p14:xfrm>
              <a:off x="1609497" y="1230868"/>
              <a:ext cx="343440" cy="270000"/>
            </p14:xfrm>
          </p:contentPart>
        </mc:Choice>
        <mc:Fallback>
          <p:pic>
            <p:nvPicPr>
              <p:cNvPr id="2" name="Ink 1">
                <a:extLst>
                  <a:ext uri="{FF2B5EF4-FFF2-40B4-BE49-F238E27FC236}">
                    <a16:creationId xmlns:a16="http://schemas.microsoft.com/office/drawing/2014/main" id="{307D80C0-B25C-468B-AD58-ABC34DDA9BF4}"/>
                  </a:ext>
                </a:extLst>
              </p:cNvPr>
              <p:cNvPicPr/>
              <p:nvPr/>
            </p:nvPicPr>
            <p:blipFill>
              <a:blip r:embed="rId4"/>
              <a:stretch>
                <a:fillRect/>
              </a:stretch>
            </p:blipFill>
            <p:spPr>
              <a:xfrm>
                <a:off x="1591497" y="1213228"/>
                <a:ext cx="3790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EBC2C3CA-37AF-4C01-93CF-37E1C0747FEC}"/>
                  </a:ext>
                </a:extLst>
              </p14:cNvPr>
              <p14:cNvContentPartPr/>
              <p14:nvPr/>
            </p14:nvContentPartPr>
            <p14:xfrm>
              <a:off x="6205257" y="2810548"/>
              <a:ext cx="717480" cy="622440"/>
            </p14:xfrm>
          </p:contentPart>
        </mc:Choice>
        <mc:Fallback>
          <p:pic>
            <p:nvPicPr>
              <p:cNvPr id="5" name="Ink 4">
                <a:extLst>
                  <a:ext uri="{FF2B5EF4-FFF2-40B4-BE49-F238E27FC236}">
                    <a16:creationId xmlns:a16="http://schemas.microsoft.com/office/drawing/2014/main" id="{EBC2C3CA-37AF-4C01-93CF-37E1C0747FEC}"/>
                  </a:ext>
                </a:extLst>
              </p:cNvPr>
              <p:cNvPicPr/>
              <p:nvPr/>
            </p:nvPicPr>
            <p:blipFill>
              <a:blip r:embed="rId6"/>
              <a:stretch>
                <a:fillRect/>
              </a:stretch>
            </p:blipFill>
            <p:spPr>
              <a:xfrm>
                <a:off x="6187617" y="2792548"/>
                <a:ext cx="753120" cy="658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79381C7A-426F-440F-BC3D-FE45AC2ED023}"/>
                  </a:ext>
                </a:extLst>
              </p14:cNvPr>
              <p14:cNvContentPartPr/>
              <p14:nvPr/>
            </p14:nvContentPartPr>
            <p14:xfrm>
              <a:off x="2598417" y="3948508"/>
              <a:ext cx="159120" cy="33480"/>
            </p14:xfrm>
          </p:contentPart>
        </mc:Choice>
        <mc:Fallback>
          <p:pic>
            <p:nvPicPr>
              <p:cNvPr id="7" name="Ink 6">
                <a:extLst>
                  <a:ext uri="{FF2B5EF4-FFF2-40B4-BE49-F238E27FC236}">
                    <a16:creationId xmlns:a16="http://schemas.microsoft.com/office/drawing/2014/main" id="{79381C7A-426F-440F-BC3D-FE45AC2ED023}"/>
                  </a:ext>
                </a:extLst>
              </p:cNvPr>
              <p:cNvPicPr/>
              <p:nvPr/>
            </p:nvPicPr>
            <p:blipFill>
              <a:blip r:embed="rId8"/>
              <a:stretch>
                <a:fillRect/>
              </a:stretch>
            </p:blipFill>
            <p:spPr>
              <a:xfrm>
                <a:off x="2580777" y="3930868"/>
                <a:ext cx="19476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D1C35BAC-187A-43C2-B62F-AF46C50FB60F}"/>
                  </a:ext>
                </a:extLst>
              </p14:cNvPr>
              <p14:cNvContentPartPr/>
              <p14:nvPr/>
            </p14:nvContentPartPr>
            <p14:xfrm>
              <a:off x="1852857" y="3596068"/>
              <a:ext cx="321480" cy="410040"/>
            </p14:xfrm>
          </p:contentPart>
        </mc:Choice>
        <mc:Fallback>
          <p:pic>
            <p:nvPicPr>
              <p:cNvPr id="11" name="Ink 10">
                <a:extLst>
                  <a:ext uri="{FF2B5EF4-FFF2-40B4-BE49-F238E27FC236}">
                    <a16:creationId xmlns:a16="http://schemas.microsoft.com/office/drawing/2014/main" id="{D1C35BAC-187A-43C2-B62F-AF46C50FB60F}"/>
                  </a:ext>
                </a:extLst>
              </p:cNvPr>
              <p:cNvPicPr/>
              <p:nvPr/>
            </p:nvPicPr>
            <p:blipFill>
              <a:blip r:embed="rId10"/>
              <a:stretch>
                <a:fillRect/>
              </a:stretch>
            </p:blipFill>
            <p:spPr>
              <a:xfrm>
                <a:off x="1834857" y="3578068"/>
                <a:ext cx="35712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45A3A6B0-2CBB-468B-82FD-31B1CF25EEBC}"/>
                  </a:ext>
                </a:extLst>
              </p14:cNvPr>
              <p14:cNvContentPartPr/>
              <p14:nvPr/>
            </p14:nvContentPartPr>
            <p14:xfrm>
              <a:off x="275697" y="444268"/>
              <a:ext cx="326520" cy="212040"/>
            </p14:xfrm>
          </p:contentPart>
        </mc:Choice>
        <mc:Fallback>
          <p:pic>
            <p:nvPicPr>
              <p:cNvPr id="13" name="Ink 12">
                <a:extLst>
                  <a:ext uri="{FF2B5EF4-FFF2-40B4-BE49-F238E27FC236}">
                    <a16:creationId xmlns:a16="http://schemas.microsoft.com/office/drawing/2014/main" id="{45A3A6B0-2CBB-468B-82FD-31B1CF25EEBC}"/>
                  </a:ext>
                </a:extLst>
              </p:cNvPr>
              <p:cNvPicPr/>
              <p:nvPr/>
            </p:nvPicPr>
            <p:blipFill>
              <a:blip r:embed="rId12"/>
              <a:stretch>
                <a:fillRect/>
              </a:stretch>
            </p:blipFill>
            <p:spPr>
              <a:xfrm>
                <a:off x="258057" y="426628"/>
                <a:ext cx="3621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4" name="Ink 13">
                <a:extLst>
                  <a:ext uri="{FF2B5EF4-FFF2-40B4-BE49-F238E27FC236}">
                    <a16:creationId xmlns:a16="http://schemas.microsoft.com/office/drawing/2014/main" id="{68ECB432-DA08-4FCD-B2E3-5AE7E1A005C2}"/>
                  </a:ext>
                </a:extLst>
              </p14:cNvPr>
              <p14:cNvContentPartPr/>
              <p14:nvPr/>
            </p14:nvContentPartPr>
            <p14:xfrm>
              <a:off x="1978137" y="4065868"/>
              <a:ext cx="244440" cy="94320"/>
            </p14:xfrm>
          </p:contentPart>
        </mc:Choice>
        <mc:Fallback>
          <p:pic>
            <p:nvPicPr>
              <p:cNvPr id="14" name="Ink 13">
                <a:extLst>
                  <a:ext uri="{FF2B5EF4-FFF2-40B4-BE49-F238E27FC236}">
                    <a16:creationId xmlns:a16="http://schemas.microsoft.com/office/drawing/2014/main" id="{68ECB432-DA08-4FCD-B2E3-5AE7E1A005C2}"/>
                  </a:ext>
                </a:extLst>
              </p:cNvPr>
              <p:cNvPicPr/>
              <p:nvPr/>
            </p:nvPicPr>
            <p:blipFill>
              <a:blip r:embed="rId14"/>
              <a:stretch>
                <a:fillRect/>
              </a:stretch>
            </p:blipFill>
            <p:spPr>
              <a:xfrm>
                <a:off x="1960137" y="4048228"/>
                <a:ext cx="280080" cy="129960"/>
              </a:xfrm>
              <a:prstGeom prst="rect">
                <a:avLst/>
              </a:prstGeom>
            </p:spPr>
          </p:pic>
        </mc:Fallback>
      </mc:AlternateContent>
      <p:grpSp>
        <p:nvGrpSpPr>
          <p:cNvPr id="17" name="Group 16">
            <a:extLst>
              <a:ext uri="{FF2B5EF4-FFF2-40B4-BE49-F238E27FC236}">
                <a16:creationId xmlns:a16="http://schemas.microsoft.com/office/drawing/2014/main" id="{11C00D96-E25D-4F37-A8BD-25D0273324FA}"/>
              </a:ext>
            </a:extLst>
          </p:cNvPr>
          <p:cNvGrpSpPr/>
          <p:nvPr/>
        </p:nvGrpSpPr>
        <p:grpSpPr>
          <a:xfrm>
            <a:off x="2165337" y="3964708"/>
            <a:ext cx="468360" cy="386280"/>
            <a:chOff x="2165337" y="3964708"/>
            <a:chExt cx="468360" cy="386280"/>
          </a:xfrm>
        </p:grpSpPr>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48FB66F9-F5A3-40FB-96EE-7E68A5360C3D}"/>
                    </a:ext>
                  </a:extLst>
                </p14:cNvPr>
                <p14:cNvContentPartPr/>
                <p14:nvPr/>
              </p14:nvContentPartPr>
              <p14:xfrm>
                <a:off x="2165337" y="3970468"/>
                <a:ext cx="145440" cy="44280"/>
              </p14:xfrm>
            </p:contentPart>
          </mc:Choice>
          <mc:Fallback>
            <p:pic>
              <p:nvPicPr>
                <p:cNvPr id="8" name="Ink 7">
                  <a:extLst>
                    <a:ext uri="{FF2B5EF4-FFF2-40B4-BE49-F238E27FC236}">
                      <a16:creationId xmlns:a16="http://schemas.microsoft.com/office/drawing/2014/main" id="{48FB66F9-F5A3-40FB-96EE-7E68A5360C3D}"/>
                    </a:ext>
                  </a:extLst>
                </p:cNvPr>
                <p:cNvPicPr/>
                <p:nvPr/>
              </p:nvPicPr>
              <p:blipFill>
                <a:blip r:embed="rId16"/>
                <a:stretch>
                  <a:fillRect/>
                </a:stretch>
              </p:blipFill>
              <p:spPr>
                <a:xfrm>
                  <a:off x="2147337" y="3952828"/>
                  <a:ext cx="1810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64FF28D2-1296-48D0-858C-BD6DCCEDEB18}"/>
                    </a:ext>
                  </a:extLst>
                </p14:cNvPr>
                <p14:cNvContentPartPr/>
                <p14:nvPr/>
              </p14:nvContentPartPr>
              <p14:xfrm>
                <a:off x="2182977" y="3964708"/>
                <a:ext cx="172080" cy="57600"/>
              </p14:xfrm>
            </p:contentPart>
          </mc:Choice>
          <mc:Fallback>
            <p:pic>
              <p:nvPicPr>
                <p:cNvPr id="9" name="Ink 8">
                  <a:extLst>
                    <a:ext uri="{FF2B5EF4-FFF2-40B4-BE49-F238E27FC236}">
                      <a16:creationId xmlns:a16="http://schemas.microsoft.com/office/drawing/2014/main" id="{64FF28D2-1296-48D0-858C-BD6DCCEDEB18}"/>
                    </a:ext>
                  </a:extLst>
                </p:cNvPr>
                <p:cNvPicPr/>
                <p:nvPr/>
              </p:nvPicPr>
              <p:blipFill>
                <a:blip r:embed="rId18"/>
                <a:stretch>
                  <a:fillRect/>
                </a:stretch>
              </p:blipFill>
              <p:spPr>
                <a:xfrm>
                  <a:off x="2164977" y="3946708"/>
                  <a:ext cx="20772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96CCAC68-C004-44E5-87C3-EA8FB6BF2AFD}"/>
                    </a:ext>
                  </a:extLst>
                </p14:cNvPr>
                <p14:cNvContentPartPr/>
                <p14:nvPr/>
              </p14:nvContentPartPr>
              <p14:xfrm>
                <a:off x="2166777" y="3967948"/>
                <a:ext cx="466920" cy="383040"/>
              </p14:xfrm>
            </p:contentPart>
          </mc:Choice>
          <mc:Fallback>
            <p:pic>
              <p:nvPicPr>
                <p:cNvPr id="16" name="Ink 15">
                  <a:extLst>
                    <a:ext uri="{FF2B5EF4-FFF2-40B4-BE49-F238E27FC236}">
                      <a16:creationId xmlns:a16="http://schemas.microsoft.com/office/drawing/2014/main" id="{96CCAC68-C004-44E5-87C3-EA8FB6BF2AFD}"/>
                    </a:ext>
                  </a:extLst>
                </p:cNvPr>
                <p:cNvPicPr/>
                <p:nvPr/>
              </p:nvPicPr>
              <p:blipFill>
                <a:blip r:embed="rId20"/>
                <a:stretch>
                  <a:fillRect/>
                </a:stretch>
              </p:blipFill>
              <p:spPr>
                <a:xfrm>
                  <a:off x="2149137" y="3949948"/>
                  <a:ext cx="502560" cy="418680"/>
                </a:xfrm>
                <a:prstGeom prst="rect">
                  <a:avLst/>
                </a:prstGeom>
              </p:spPr>
            </p:pic>
          </mc:Fallback>
        </mc:AlternateContent>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222F4B72-367B-42D0-BB45-FC3D4C6470E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JMP	@A + DPTR</a:t>
            </a:r>
            <a:endParaRPr lang="en-GB" altLang="en-US"/>
          </a:p>
        </p:txBody>
      </p:sp>
      <p:sp>
        <p:nvSpPr>
          <p:cNvPr id="579587" name="Rectangle 3">
            <a:extLst>
              <a:ext uri="{FF2B5EF4-FFF2-40B4-BE49-F238E27FC236}">
                <a16:creationId xmlns:a16="http://schemas.microsoft.com/office/drawing/2014/main" id="{1C6E01E4-B097-40CD-A5F9-32A094245F6E}"/>
              </a:ext>
            </a:extLst>
          </p:cNvPr>
          <p:cNvSpPr>
            <a:spLocks noGrp="1" noChangeArrowheads="1"/>
          </p:cNvSpPr>
          <p:nvPr>
            <p:ph type="body" idx="1"/>
          </p:nvPr>
        </p:nvSpPr>
        <p:spPr/>
        <p:txBody>
          <a:bodyPr/>
          <a:lstStyle/>
          <a:p>
            <a:r>
              <a:rPr lang="en-US" altLang="en-US" sz="2000"/>
              <a:t>This instruction adds the 8-bit unsigned value of the ACC to the 16-bit data pointer and the resulting sum is returned to the PC</a:t>
            </a:r>
          </a:p>
          <a:p>
            <a:endParaRPr lang="en-US" altLang="en-US" sz="2000"/>
          </a:p>
          <a:p>
            <a:r>
              <a:rPr lang="en-US" altLang="en-US" sz="2000"/>
              <a:t>Neither ACC nor DPTR is altered</a:t>
            </a:r>
          </a:p>
          <a:p>
            <a:endParaRPr lang="en-US" altLang="en-US" sz="2000"/>
          </a:p>
          <a:p>
            <a:r>
              <a:rPr lang="en-US" altLang="en-US" sz="2000"/>
              <a:t>No flags are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MOV	DPTR, #LOOK_TBL</a:t>
            </a:r>
          </a:p>
          <a:p>
            <a:pPr>
              <a:buFont typeface="Symbol" panose="05050102010706020507" pitchFamily="18" charset="2"/>
              <a:buNone/>
            </a:pPr>
            <a:r>
              <a:rPr lang="en-US" altLang="en-US" sz="2000" b="1">
                <a:solidFill>
                  <a:schemeClr val="tx2"/>
                </a:solidFill>
                <a:latin typeface="Courier" pitchFamily="49" charset="0"/>
              </a:rPr>
              <a:t>				JMP	@A + DPTR</a:t>
            </a:r>
          </a:p>
          <a:p>
            <a:pPr>
              <a:buFont typeface="Symbol" panose="05050102010706020507" pitchFamily="18" charset="2"/>
              <a:buNone/>
            </a:pPr>
            <a:r>
              <a:rPr lang="en-US" altLang="en-US" sz="2000" b="1">
                <a:solidFill>
                  <a:schemeClr val="tx2"/>
                </a:solidFill>
                <a:latin typeface="Courier" pitchFamily="49" charset="0"/>
              </a:rPr>
              <a:t>		LOOK_TBL:	AJMP	LOC0</a:t>
            </a:r>
          </a:p>
          <a:p>
            <a:pPr>
              <a:buFont typeface="Symbol" panose="05050102010706020507" pitchFamily="18" charset="2"/>
              <a:buNone/>
            </a:pPr>
            <a:r>
              <a:rPr lang="en-US" altLang="en-US" sz="2000" b="1">
                <a:solidFill>
                  <a:schemeClr val="tx2"/>
                </a:solidFill>
                <a:latin typeface="Courier" pitchFamily="49" charset="0"/>
              </a:rPr>
              <a:t>				AJMP	LOC1</a:t>
            </a:r>
          </a:p>
          <a:p>
            <a:pPr>
              <a:buFont typeface="Symbol" panose="05050102010706020507" pitchFamily="18" charset="2"/>
              <a:buNone/>
            </a:pPr>
            <a:r>
              <a:rPr lang="en-US" altLang="en-US" sz="2000" b="1">
                <a:solidFill>
                  <a:schemeClr val="tx2"/>
                </a:solidFill>
                <a:latin typeface="Courier" pitchFamily="49" charset="0"/>
              </a:rPr>
              <a:t>				AJMP	LOC2</a:t>
            </a:r>
          </a:p>
          <a:p>
            <a:pPr>
              <a:buFont typeface="Symbol" panose="05050102010706020507" pitchFamily="18" charset="2"/>
              <a:buNone/>
            </a:pPr>
            <a:r>
              <a:rPr lang="en-US" altLang="en-US" sz="2000"/>
              <a:t>	If the ACC=02H, execution jumps to LOC1</a:t>
            </a:r>
          </a:p>
          <a:p>
            <a:endParaRPr lang="en-US" altLang="en-US" sz="2000"/>
          </a:p>
          <a:p>
            <a:r>
              <a:rPr lang="en-US" altLang="en-US" sz="2000"/>
              <a:t>AJMP is a two byte instruction</a:t>
            </a:r>
            <a:endParaRPr lang="en-GB" altLang="en-US" sz="20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F6CB42C9-56AE-425F-A07B-27FC10F7573E}"/>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JZ rel</a:t>
            </a:r>
            <a:r>
              <a:rPr lang="en-GB" altLang="en-US"/>
              <a:t> </a:t>
            </a:r>
          </a:p>
        </p:txBody>
      </p:sp>
      <p:sp>
        <p:nvSpPr>
          <p:cNvPr id="581635" name="Rectangle 3">
            <a:extLst>
              <a:ext uri="{FF2B5EF4-FFF2-40B4-BE49-F238E27FC236}">
                <a16:creationId xmlns:a16="http://schemas.microsoft.com/office/drawing/2014/main" id="{D47B9630-699A-4B00-B0FC-084E429EB608}"/>
              </a:ext>
            </a:extLst>
          </p:cNvPr>
          <p:cNvSpPr>
            <a:spLocks noGrp="1" noChangeArrowheads="1"/>
          </p:cNvSpPr>
          <p:nvPr>
            <p:ph type="body" idx="1"/>
          </p:nvPr>
        </p:nvSpPr>
        <p:spPr/>
        <p:txBody>
          <a:bodyPr/>
          <a:lstStyle/>
          <a:p>
            <a:pPr>
              <a:lnSpc>
                <a:spcPct val="80000"/>
              </a:lnSpc>
            </a:pPr>
            <a:r>
              <a:rPr lang="en-US" altLang="en-US"/>
              <a:t>This instruction branches to the destination address if ACC=0; else the program continues to the next instruction</a:t>
            </a:r>
          </a:p>
          <a:p>
            <a:pPr>
              <a:lnSpc>
                <a:spcPct val="80000"/>
              </a:lnSpc>
            </a:pPr>
            <a:endParaRPr lang="en-US" altLang="en-US"/>
          </a:p>
          <a:p>
            <a:pPr>
              <a:lnSpc>
                <a:spcPct val="80000"/>
              </a:lnSpc>
            </a:pPr>
            <a:r>
              <a:rPr lang="en-US" altLang="en-US"/>
              <a:t>The ACC is not modified and no flags are affected</a:t>
            </a:r>
          </a:p>
          <a:p>
            <a:pPr>
              <a:lnSpc>
                <a:spcPct val="80000"/>
              </a:lnSpc>
            </a:pPr>
            <a:endParaRPr lang="en-US" altLang="en-US"/>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SUBB A,#20H</a:t>
            </a:r>
          </a:p>
          <a:p>
            <a:pPr>
              <a:lnSpc>
                <a:spcPct val="80000"/>
              </a:lnSpc>
              <a:buFont typeface="Symbol" panose="05050102010706020507" pitchFamily="18" charset="2"/>
              <a:buNone/>
            </a:pPr>
            <a:r>
              <a:rPr lang="en-US" altLang="en-US" sz="2000" b="1">
                <a:solidFill>
                  <a:schemeClr val="tx2"/>
                </a:solidFill>
                <a:latin typeface="Courier" pitchFamily="49" charset="0"/>
              </a:rPr>
              <a:t>		JZ	LABEL1</a:t>
            </a:r>
          </a:p>
          <a:p>
            <a:pPr>
              <a:lnSpc>
                <a:spcPct val="80000"/>
              </a:lnSpc>
              <a:buFont typeface="Symbol" panose="05050102010706020507" pitchFamily="18" charset="2"/>
              <a:buNone/>
            </a:pPr>
            <a:r>
              <a:rPr lang="en-US" altLang="en-US" sz="2000" b="1">
                <a:solidFill>
                  <a:schemeClr val="tx2"/>
                </a:solidFill>
                <a:latin typeface="Courier" pitchFamily="49" charset="0"/>
              </a:rPr>
              <a:t>		DEC	A</a:t>
            </a:r>
          </a:p>
          <a:p>
            <a:pPr>
              <a:lnSpc>
                <a:spcPct val="80000"/>
              </a:lnSpc>
            </a:pPr>
            <a:endParaRPr lang="en-US" altLang="en-US"/>
          </a:p>
          <a:p>
            <a:pPr>
              <a:lnSpc>
                <a:spcPct val="80000"/>
              </a:lnSpc>
            </a:pPr>
            <a:r>
              <a:rPr lang="en-US" altLang="en-US"/>
              <a:t>If ACC originally holds 20H and CY=0, then the SUBB instruction changes ACC to 00H and causes the program execution to continue at the instruction identified by LABEL1; otherwise the program continues to the DEC instruction</a:t>
            </a:r>
            <a:endParaRPr lang="en-GB"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0E8E3093-5656-4C3B-A7BE-3D83927D83A9}"/>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JNZ	rel</a:t>
            </a:r>
            <a:endParaRPr lang="en-GB" altLang="en-US"/>
          </a:p>
        </p:txBody>
      </p:sp>
      <p:sp>
        <p:nvSpPr>
          <p:cNvPr id="583683" name="Rectangle 3">
            <a:extLst>
              <a:ext uri="{FF2B5EF4-FFF2-40B4-BE49-F238E27FC236}">
                <a16:creationId xmlns:a16="http://schemas.microsoft.com/office/drawing/2014/main" id="{399651D2-AAB0-495D-9FD2-DF292A59CD5E}"/>
              </a:ext>
            </a:extLst>
          </p:cNvPr>
          <p:cNvSpPr>
            <a:spLocks noGrp="1" noChangeArrowheads="1"/>
          </p:cNvSpPr>
          <p:nvPr>
            <p:ph type="body" idx="1"/>
          </p:nvPr>
        </p:nvSpPr>
        <p:spPr/>
        <p:txBody>
          <a:bodyPr/>
          <a:lstStyle/>
          <a:p>
            <a:pPr>
              <a:lnSpc>
                <a:spcPct val="90000"/>
              </a:lnSpc>
            </a:pPr>
            <a:r>
              <a:rPr lang="en-US" altLang="en-US"/>
              <a:t>This instruction branches to the destination address if any bit of ACC is a 1; else the program continues to the next instruction</a:t>
            </a:r>
          </a:p>
          <a:p>
            <a:pPr>
              <a:lnSpc>
                <a:spcPct val="90000"/>
              </a:lnSpc>
            </a:pPr>
            <a:endParaRPr lang="en-US" altLang="en-US"/>
          </a:p>
          <a:p>
            <a:pPr>
              <a:lnSpc>
                <a:spcPct val="90000"/>
              </a:lnSpc>
            </a:pPr>
            <a:r>
              <a:rPr lang="en-US" altLang="en-US"/>
              <a:t>The ACC is not modified and no flags are affected</a:t>
            </a:r>
          </a:p>
          <a:p>
            <a:pPr>
              <a:lnSpc>
                <a:spcPct val="90000"/>
              </a:lnSpc>
            </a:pPr>
            <a:endParaRPr lang="en-US" altLang="en-US"/>
          </a:p>
          <a:p>
            <a:pPr>
              <a:lnSpc>
                <a:spcPct val="90000"/>
              </a:lnSpc>
            </a:pPr>
            <a:r>
              <a:rPr lang="en-US" altLang="en-US" i="1"/>
              <a:t>Example</a:t>
            </a:r>
            <a:r>
              <a:rPr lang="en-US" altLang="en-US"/>
              <a:t>:</a:t>
            </a:r>
          </a:p>
          <a:p>
            <a:pPr>
              <a:lnSpc>
                <a:spcPct val="90000"/>
              </a:lnSpc>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DEC	A</a:t>
            </a:r>
          </a:p>
          <a:p>
            <a:pPr>
              <a:lnSpc>
                <a:spcPct val="90000"/>
              </a:lnSpc>
              <a:buFont typeface="Symbol" panose="05050102010706020507" pitchFamily="18" charset="2"/>
              <a:buNone/>
            </a:pPr>
            <a:r>
              <a:rPr lang="en-US" altLang="en-US" sz="2000" b="1">
                <a:solidFill>
                  <a:schemeClr val="tx2"/>
                </a:solidFill>
                <a:latin typeface="Courier" pitchFamily="49" charset="0"/>
              </a:rPr>
              <a:t>		JNZ	LABEL2</a:t>
            </a:r>
          </a:p>
          <a:p>
            <a:pPr>
              <a:lnSpc>
                <a:spcPct val="90000"/>
              </a:lnSpc>
              <a:buFont typeface="Symbol" panose="05050102010706020507" pitchFamily="18" charset="2"/>
              <a:buNone/>
            </a:pPr>
            <a:r>
              <a:rPr lang="en-US" altLang="en-US" sz="2000" b="1">
                <a:solidFill>
                  <a:schemeClr val="tx2"/>
                </a:solidFill>
                <a:latin typeface="Courier" pitchFamily="49" charset="0"/>
              </a:rPr>
              <a:t>		MOV	RO, A</a:t>
            </a:r>
          </a:p>
          <a:p>
            <a:pPr>
              <a:lnSpc>
                <a:spcPct val="90000"/>
              </a:lnSpc>
              <a:buFont typeface="Symbol" panose="05050102010706020507" pitchFamily="18" charset="2"/>
              <a:buNone/>
            </a:pPr>
            <a:r>
              <a:rPr lang="en-US" altLang="en-US"/>
              <a:t>	</a:t>
            </a:r>
          </a:p>
          <a:p>
            <a:pPr>
              <a:lnSpc>
                <a:spcPct val="90000"/>
              </a:lnSpc>
            </a:pPr>
            <a:r>
              <a:rPr lang="en-US" altLang="en-US"/>
              <a:t>If ACC originally holds 00H, then the instructions change ACC to FFH and cause the program execution to continue at the instruction identified by LABEL2; otherwise the program continues to MOV instruction</a:t>
            </a:r>
            <a:endParaRPr lang="en-GB"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FA1579D7-F9ED-4983-9530-486F77CA9867}"/>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CJNE &lt;dest-byte&gt;,&lt;source-byte&gt;,rel</a:t>
            </a:r>
            <a:endParaRPr lang="en-GB" altLang="en-US"/>
          </a:p>
        </p:txBody>
      </p:sp>
      <p:sp>
        <p:nvSpPr>
          <p:cNvPr id="585731" name="Rectangle 3">
            <a:extLst>
              <a:ext uri="{FF2B5EF4-FFF2-40B4-BE49-F238E27FC236}">
                <a16:creationId xmlns:a16="http://schemas.microsoft.com/office/drawing/2014/main" id="{3ABEF171-0DC9-4EFE-A9EB-12EEF68ED95C}"/>
              </a:ext>
            </a:extLst>
          </p:cNvPr>
          <p:cNvSpPr>
            <a:spLocks noGrp="1" noChangeArrowheads="1"/>
          </p:cNvSpPr>
          <p:nvPr>
            <p:ph type="body" idx="1"/>
          </p:nvPr>
        </p:nvSpPr>
        <p:spPr/>
        <p:txBody>
          <a:bodyPr/>
          <a:lstStyle/>
          <a:p>
            <a:r>
              <a:rPr lang="en-US" altLang="en-US" sz="2000"/>
              <a:t>This instruction compares the magnitude of the </a:t>
            </a:r>
            <a:r>
              <a:rPr lang="en-US" altLang="en-US" sz="2000" i="1"/>
              <a:t>dest-byte</a:t>
            </a:r>
            <a:r>
              <a:rPr lang="en-US" altLang="en-US" sz="2000"/>
              <a:t> and the </a:t>
            </a:r>
            <a:r>
              <a:rPr lang="en-US" altLang="en-US" sz="2000" i="1"/>
              <a:t>source-byte</a:t>
            </a:r>
            <a:r>
              <a:rPr lang="en-US" altLang="en-US" sz="2000"/>
              <a:t> and branches if their values are not equal</a:t>
            </a:r>
          </a:p>
          <a:p>
            <a:endParaRPr lang="en-US" altLang="en-US" sz="2000"/>
          </a:p>
          <a:p>
            <a:r>
              <a:rPr lang="en-US" altLang="en-US" sz="2000"/>
              <a:t>The carry flag is set if the unsigned </a:t>
            </a:r>
            <a:r>
              <a:rPr lang="en-US" altLang="en-US" sz="2000" i="1"/>
              <a:t>dest-byte </a:t>
            </a:r>
            <a:r>
              <a:rPr lang="en-US" altLang="en-US" sz="2000"/>
              <a:t>is less than the unsigned integer </a:t>
            </a:r>
            <a:r>
              <a:rPr lang="en-US" altLang="en-US" sz="2000" i="1"/>
              <a:t>source-byte</a:t>
            </a:r>
            <a:r>
              <a:rPr lang="en-US" altLang="en-US" sz="2000"/>
              <a:t>; otherwise, the carry flag is cleared</a:t>
            </a:r>
          </a:p>
          <a:p>
            <a:endParaRPr lang="en-US" altLang="en-US" sz="2000"/>
          </a:p>
          <a:p>
            <a:r>
              <a:rPr lang="en-US" altLang="en-US" sz="2000"/>
              <a:t>Neither operand is affected</a:t>
            </a:r>
          </a:p>
          <a:p>
            <a:endParaRPr lang="en-US" altLang="en-US" sz="2000"/>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1"/>
                </a:solidFill>
                <a:latin typeface="Courier" pitchFamily="49" charset="0"/>
              </a:rPr>
              <a:t>	</a:t>
            </a:r>
            <a:r>
              <a:rPr lang="en-US" altLang="en-US" sz="2000" b="1">
                <a:solidFill>
                  <a:schemeClr val="tx2"/>
                </a:solidFill>
                <a:latin typeface="Courier" pitchFamily="49" charset="0"/>
              </a:rPr>
              <a:t>CJNE	R3,#50H,NEQU</a:t>
            </a:r>
            <a:r>
              <a:rPr lang="en-US" altLang="en-US" sz="2000" b="1">
                <a:solidFill>
                  <a:schemeClr val="tx1"/>
                </a:solidFill>
                <a:latin typeface="Courier" pitchFamily="49" charset="0"/>
              </a:rPr>
              <a:t>	</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 …	</a:t>
            </a:r>
            <a:r>
              <a:rPr lang="en-US" altLang="en-US" sz="2000" b="1">
                <a:solidFill>
                  <a:schemeClr val="tx1"/>
                </a:solidFill>
                <a:latin typeface="Courier" pitchFamily="49" charset="0"/>
              </a:rPr>
              <a:t>	  	;R3 = 50H</a:t>
            </a:r>
            <a:br>
              <a:rPr lang="en-US" altLang="en-US" sz="2000" b="1">
                <a:solidFill>
                  <a:schemeClr val="tx1"/>
                </a:solidFill>
                <a:latin typeface="Courier" pitchFamily="49" charset="0"/>
              </a:rPr>
            </a:br>
            <a:r>
              <a:rPr lang="en-US" altLang="en-US" sz="2000" b="1">
                <a:solidFill>
                  <a:schemeClr val="tx1"/>
                </a:solidFill>
                <a:latin typeface="Courier" pitchFamily="49" charset="0"/>
              </a:rPr>
              <a:t>		</a:t>
            </a:r>
            <a:r>
              <a:rPr lang="en-US" altLang="en-US" sz="2000" b="1">
                <a:solidFill>
                  <a:schemeClr val="tx2"/>
                </a:solidFill>
                <a:latin typeface="Courier" pitchFamily="49" charset="0"/>
              </a:rPr>
              <a:t>NEQU:	JC	LOC1</a:t>
            </a:r>
            <a:r>
              <a:rPr lang="en-US" altLang="en-US" sz="2000" b="1">
                <a:solidFill>
                  <a:schemeClr val="tx1"/>
                </a:solidFill>
                <a:latin typeface="Courier" pitchFamily="49" charset="0"/>
              </a:rPr>
              <a:t> 		;If R3 &lt; 50H</a:t>
            </a:r>
          </a:p>
          <a:p>
            <a:pPr>
              <a:buFont typeface="Symbol" panose="05050102010706020507" pitchFamily="18" charset="2"/>
              <a:buNone/>
            </a:pPr>
            <a:r>
              <a:rPr lang="en-US" altLang="en-US" sz="2000" b="1">
                <a:solidFill>
                  <a:schemeClr val="tx1"/>
                </a:solidFill>
                <a:latin typeface="Courier" pitchFamily="49" charset="0"/>
              </a:rPr>
              <a:t>				… …	      	;R7 &gt; 50H</a:t>
            </a:r>
          </a:p>
          <a:p>
            <a:pPr>
              <a:buFont typeface="Symbol" panose="05050102010706020507" pitchFamily="18" charset="2"/>
              <a:buNone/>
            </a:pPr>
            <a:r>
              <a:rPr lang="en-US" altLang="en-US" sz="2000" b="1">
                <a:solidFill>
                  <a:schemeClr val="tx1"/>
                </a:solidFill>
                <a:latin typeface="Courier" pitchFamily="49" charset="0"/>
              </a:rPr>
              <a:t>			</a:t>
            </a:r>
            <a:r>
              <a:rPr lang="en-US" altLang="en-US" sz="2000" b="1">
                <a:solidFill>
                  <a:schemeClr val="tx2"/>
                </a:solidFill>
                <a:latin typeface="Courier" pitchFamily="49" charset="0"/>
              </a:rPr>
              <a:t>LOC1:	… …	</a:t>
            </a:r>
            <a:r>
              <a:rPr lang="en-US" altLang="en-US" sz="2000" b="1">
                <a:solidFill>
                  <a:schemeClr val="tx1"/>
                </a:solidFill>
                <a:latin typeface="Courier" pitchFamily="49" charset="0"/>
              </a:rPr>
              <a:t>		;R3 &lt; 50H</a:t>
            </a:r>
            <a:endParaRPr lang="en-GB" altLang="en-US" sz="2000" b="1">
              <a:solidFill>
                <a:schemeClr val="tx1"/>
              </a:solidFill>
              <a:latin typeface="Courier"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4D90AECC-13A1-4A97-8A64-24703FC85890}"/>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DJNZ &lt;byte&gt;,&lt;rel-addr&gt;</a:t>
            </a:r>
            <a:endParaRPr lang="en-GB" altLang="en-US"/>
          </a:p>
        </p:txBody>
      </p:sp>
      <p:sp>
        <p:nvSpPr>
          <p:cNvPr id="587779" name="Rectangle 3">
            <a:extLst>
              <a:ext uri="{FF2B5EF4-FFF2-40B4-BE49-F238E27FC236}">
                <a16:creationId xmlns:a16="http://schemas.microsoft.com/office/drawing/2014/main" id="{8C306CDE-0CB8-41E0-8199-C1FD8D2D8F42}"/>
              </a:ext>
            </a:extLst>
          </p:cNvPr>
          <p:cNvSpPr>
            <a:spLocks noGrp="1" noChangeArrowheads="1"/>
          </p:cNvSpPr>
          <p:nvPr>
            <p:ph type="body" idx="1"/>
          </p:nvPr>
        </p:nvSpPr>
        <p:spPr/>
        <p:txBody>
          <a:bodyPr/>
          <a:lstStyle/>
          <a:p>
            <a:pPr>
              <a:lnSpc>
                <a:spcPct val="80000"/>
              </a:lnSpc>
            </a:pPr>
            <a:r>
              <a:rPr lang="en-US" altLang="en-US" sz="2000"/>
              <a:t>This instruction is ”decrement jump not zero”</a:t>
            </a:r>
          </a:p>
          <a:p>
            <a:pPr>
              <a:lnSpc>
                <a:spcPct val="80000"/>
              </a:lnSpc>
            </a:pPr>
            <a:r>
              <a:rPr lang="en-US" altLang="en-US" sz="2000"/>
              <a:t>It decrements the contents of the destination location and if the resulting value is not 0, branches to the address indicated by the source operand</a:t>
            </a:r>
          </a:p>
          <a:p>
            <a:pPr>
              <a:lnSpc>
                <a:spcPct val="80000"/>
              </a:lnSpc>
            </a:pPr>
            <a:r>
              <a:rPr lang="en-US" altLang="en-US" sz="2000"/>
              <a:t>An original value of 00H underflows to FFH</a:t>
            </a:r>
          </a:p>
          <a:p>
            <a:pPr>
              <a:lnSpc>
                <a:spcPct val="80000"/>
              </a:lnSpc>
            </a:pPr>
            <a:r>
              <a:rPr lang="en-US" altLang="en-US" sz="2000"/>
              <a:t>No flags are affected</a:t>
            </a:r>
          </a:p>
          <a:p>
            <a:pPr>
              <a:lnSpc>
                <a:spcPct val="80000"/>
              </a:lnSpc>
            </a:pPr>
            <a:endParaRPr lang="en-US" altLang="en-US" sz="2000"/>
          </a:p>
          <a:p>
            <a:pPr>
              <a:lnSpc>
                <a:spcPct val="80000"/>
              </a:lnSpc>
            </a:pPr>
            <a:r>
              <a:rPr lang="en-US" altLang="en-US" sz="2000" i="1"/>
              <a:t>Example</a:t>
            </a:r>
            <a:r>
              <a:rPr lang="en-US" altLang="en-US" sz="2000"/>
              <a:t>:</a:t>
            </a:r>
          </a:p>
          <a:p>
            <a:pPr>
              <a:lnSpc>
                <a:spcPct val="80000"/>
              </a:lnSpc>
              <a:buFont typeface="Symbol" panose="05050102010706020507" pitchFamily="18" charset="2"/>
              <a:buNone/>
            </a:pPr>
            <a:r>
              <a:rPr lang="en-US" altLang="en-US" b="1">
                <a:solidFill>
                  <a:srgbClr val="FF3300"/>
                </a:solidFill>
                <a:latin typeface="Courier" pitchFamily="49" charset="0"/>
              </a:rPr>
              <a:t>		</a:t>
            </a:r>
            <a:r>
              <a:rPr lang="en-US" altLang="en-US" b="1">
                <a:solidFill>
                  <a:schemeClr val="tx2"/>
                </a:solidFill>
                <a:latin typeface="Courier" pitchFamily="49" charset="0"/>
              </a:rPr>
              <a:t>DJNZ	20H,LOC1</a:t>
            </a:r>
          </a:p>
          <a:p>
            <a:pPr>
              <a:lnSpc>
                <a:spcPct val="80000"/>
              </a:lnSpc>
              <a:buFont typeface="Symbol" panose="05050102010706020507" pitchFamily="18" charset="2"/>
              <a:buNone/>
            </a:pPr>
            <a:r>
              <a:rPr lang="en-US" altLang="en-US" b="1">
                <a:solidFill>
                  <a:schemeClr val="tx2"/>
                </a:solidFill>
                <a:latin typeface="Courier" pitchFamily="49" charset="0"/>
              </a:rPr>
              <a:t>		DJNZ	30H,LOC2</a:t>
            </a:r>
          </a:p>
          <a:p>
            <a:pPr>
              <a:lnSpc>
                <a:spcPct val="80000"/>
              </a:lnSpc>
              <a:buFont typeface="Symbol" panose="05050102010706020507" pitchFamily="18" charset="2"/>
              <a:buNone/>
            </a:pPr>
            <a:r>
              <a:rPr lang="en-US" altLang="en-US" b="1">
                <a:solidFill>
                  <a:schemeClr val="tx2"/>
                </a:solidFill>
                <a:latin typeface="Courier" pitchFamily="49" charset="0"/>
              </a:rPr>
              <a:t>		DJNZ	40H,LOC3</a:t>
            </a:r>
          </a:p>
          <a:p>
            <a:pPr>
              <a:lnSpc>
                <a:spcPct val="80000"/>
              </a:lnSpc>
              <a:buFont typeface="Symbol" panose="05050102010706020507" pitchFamily="18" charset="2"/>
              <a:buNone/>
            </a:pPr>
            <a:endParaRPr lang="en-US" altLang="en-US" b="1">
              <a:solidFill>
                <a:schemeClr val="tx2"/>
              </a:solidFill>
              <a:latin typeface="Courier" pitchFamily="49" charset="0"/>
            </a:endParaRPr>
          </a:p>
          <a:p>
            <a:pPr>
              <a:lnSpc>
                <a:spcPct val="80000"/>
              </a:lnSpc>
            </a:pPr>
            <a:r>
              <a:rPr lang="en-US" altLang="en-US" sz="2000"/>
              <a:t>If internal RAM locations 20H, 30H and 40H contain the values 01H, 5FH and 16H respectively, the above instruction sequence will cause a jump to the instruction at LOC2, with the values 00H, 5EH, and 15H in the 3 RAM locations. </a:t>
            </a:r>
          </a:p>
          <a:p>
            <a:pPr lvl="1">
              <a:lnSpc>
                <a:spcPct val="80000"/>
              </a:lnSpc>
            </a:pPr>
            <a:r>
              <a:rPr lang="en-US" altLang="en-US" sz="1800"/>
              <a:t>Note, the first instruction will not branch to LOC1 because the [20H] = 00H, hence the program continues to the second instruction</a:t>
            </a:r>
          </a:p>
          <a:p>
            <a:pPr lvl="1">
              <a:lnSpc>
                <a:spcPct val="80000"/>
              </a:lnSpc>
            </a:pPr>
            <a:r>
              <a:rPr lang="en-US" altLang="en-US" sz="1800"/>
              <a:t>Only after the execution of the second instruction (where the </a:t>
            </a:r>
            <a:br>
              <a:rPr lang="en-US" altLang="en-US" sz="1800"/>
            </a:br>
            <a:r>
              <a:rPr lang="en-US" altLang="en-US" sz="1800"/>
              <a:t>location [30H] = 5FH), then the branching takes place</a:t>
            </a:r>
            <a:endParaRPr lang="en-GB" altLang="en-US"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FBA208CC-B6BB-4201-B039-AEDE560BCF62}"/>
              </a:ext>
            </a:extLst>
          </p:cNvPr>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a:t>NOP</a:t>
            </a:r>
            <a:endParaRPr lang="en-GB" altLang="en-US"/>
          </a:p>
        </p:txBody>
      </p:sp>
      <p:sp>
        <p:nvSpPr>
          <p:cNvPr id="589827" name="Rectangle 3">
            <a:extLst>
              <a:ext uri="{FF2B5EF4-FFF2-40B4-BE49-F238E27FC236}">
                <a16:creationId xmlns:a16="http://schemas.microsoft.com/office/drawing/2014/main" id="{AC8F3D19-FDF9-43F6-867A-E24D999C2622}"/>
              </a:ext>
            </a:extLst>
          </p:cNvPr>
          <p:cNvSpPr>
            <a:spLocks noGrp="1" noChangeArrowheads="1"/>
          </p:cNvSpPr>
          <p:nvPr>
            <p:ph type="body" idx="1"/>
          </p:nvPr>
        </p:nvSpPr>
        <p:spPr>
          <a:xfrm>
            <a:off x="227013" y="838200"/>
            <a:ext cx="8683625" cy="6019800"/>
          </a:xfrm>
        </p:spPr>
        <p:txBody>
          <a:bodyPr/>
          <a:lstStyle/>
          <a:p>
            <a:r>
              <a:rPr lang="en-US" altLang="en-US" sz="2000"/>
              <a:t>This is the no operation instruction</a:t>
            </a:r>
          </a:p>
          <a:p>
            <a:r>
              <a:rPr lang="en-US" altLang="en-US" sz="2000"/>
              <a:t>The instruction takes one machine cycle operation time</a:t>
            </a:r>
          </a:p>
          <a:p>
            <a:r>
              <a:rPr lang="en-US" altLang="en-US" sz="2000"/>
              <a:t>Hence it is useful to time the ON/OFF bit of an output port</a:t>
            </a:r>
          </a:p>
          <a:p>
            <a:r>
              <a:rPr lang="en-US" altLang="en-US" sz="2000" i="1"/>
              <a:t>Example</a:t>
            </a:r>
            <a:r>
              <a:rPr lang="en-US" altLang="en-US" sz="2000"/>
              <a:t>:</a:t>
            </a:r>
          </a:p>
          <a:p>
            <a:pPr>
              <a:buFont typeface="Symbol" panose="05050102010706020507" pitchFamily="18" charset="2"/>
              <a:buNone/>
            </a:pPr>
            <a:r>
              <a:rPr lang="en-US" altLang="en-US" sz="2000" b="1">
                <a:solidFill>
                  <a:srgbClr val="FF3300"/>
                </a:solidFill>
                <a:latin typeface="Courier" pitchFamily="49" charset="0"/>
              </a:rPr>
              <a:t>	</a:t>
            </a:r>
            <a:r>
              <a:rPr lang="en-US" altLang="en-US" sz="2000" b="1">
                <a:solidFill>
                  <a:schemeClr val="tx2"/>
                </a:solidFill>
                <a:latin typeface="Courier" pitchFamily="49" charset="0"/>
              </a:rPr>
              <a:t>	CLR	P1.2</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NOP</a:t>
            </a:r>
          </a:p>
          <a:p>
            <a:pPr>
              <a:buFont typeface="Symbol" panose="05050102010706020507" pitchFamily="18" charset="2"/>
              <a:buNone/>
            </a:pPr>
            <a:r>
              <a:rPr lang="en-US" altLang="en-US" sz="2000" b="1">
                <a:solidFill>
                  <a:schemeClr val="tx2"/>
                </a:solidFill>
                <a:latin typeface="Courier" pitchFamily="49" charset="0"/>
              </a:rPr>
              <a:t>		SETB	P1.2</a:t>
            </a:r>
          </a:p>
          <a:p>
            <a:endParaRPr lang="en-US" altLang="en-US" sz="2000"/>
          </a:p>
          <a:p>
            <a:r>
              <a:rPr lang="en-US" altLang="en-US" sz="2000"/>
              <a:t>The above sequence of instructions outputs a low-going output pulse on bit 2 of Port 1 lasting exactly 5 cycles. </a:t>
            </a:r>
          </a:p>
          <a:p>
            <a:pPr lvl="1"/>
            <a:r>
              <a:rPr lang="en-US" altLang="en-US" sz="1800"/>
              <a:t>Note a simple SETB/CLR generates a 1 cycle pulse, so four additional cycles must be inserted in order to have a 5-clock </a:t>
            </a:r>
            <a:br>
              <a:rPr lang="en-US" altLang="en-US" sz="1800"/>
            </a:br>
            <a:r>
              <a:rPr lang="en-US" altLang="en-US" sz="1800"/>
              <a:t>pulse width</a:t>
            </a:r>
            <a:endParaRPr lang="en-GB" altLang="en-US"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2D523A90-6CA3-403E-B9DC-5DE71C337934}"/>
              </a:ext>
            </a:extLst>
          </p:cNvPr>
          <p:cNvSpPr>
            <a:spLocks noGrp="1" noChangeArrowheads="1"/>
          </p:cNvSpPr>
          <p:nvPr>
            <p:ph type="ctrTitle"/>
          </p:nvPr>
        </p:nvSpPr>
        <p:spPr/>
        <p:txBody>
          <a:bodyPr/>
          <a:lstStyle/>
          <a:p>
            <a:r>
              <a:rPr lang="en-US" altLang="en-US" dirty="0"/>
              <a:t>Thank you </a:t>
            </a:r>
            <a:r>
              <a:rPr lang="en-US" altLang="en-US" dirty="0">
                <a:sym typeface="Wingdings" panose="05000000000000000000" pitchFamily="2" charset="2"/>
              </a:rPr>
              <a:t></a:t>
            </a:r>
            <a:endParaRPr lang="en-US" altLang="en-US" dirty="0"/>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5E9713A-5AAE-41F1-A4C8-A6A423BFDD14}"/>
                  </a:ext>
                </a:extLst>
              </p14:cNvPr>
              <p14:cNvContentPartPr/>
              <p14:nvPr/>
            </p14:nvContentPartPr>
            <p14:xfrm>
              <a:off x="3507120" y="1046520"/>
              <a:ext cx="4133520" cy="2522160"/>
            </p14:xfrm>
          </p:contentPart>
        </mc:Choice>
        <mc:Fallback>
          <p:pic>
            <p:nvPicPr>
              <p:cNvPr id="2" name="Ink 1">
                <a:extLst>
                  <a:ext uri="{FF2B5EF4-FFF2-40B4-BE49-F238E27FC236}">
                    <a16:creationId xmlns:a16="http://schemas.microsoft.com/office/drawing/2014/main" id="{D5E9713A-5AAE-41F1-A4C8-A6A423BFDD14}"/>
                  </a:ext>
                </a:extLst>
              </p:cNvPr>
              <p:cNvPicPr/>
              <p:nvPr/>
            </p:nvPicPr>
            <p:blipFill>
              <a:blip r:embed="rId4"/>
              <a:stretch>
                <a:fillRect/>
              </a:stretch>
            </p:blipFill>
            <p:spPr>
              <a:xfrm>
                <a:off x="3497760" y="1037160"/>
                <a:ext cx="4152240" cy="2540880"/>
              </a:xfrm>
              <a:prstGeom prst="rect">
                <a:avLst/>
              </a:prstGeom>
            </p:spPr>
          </p:pic>
        </mc:Fallback>
      </mc:AlternateContent>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a:extLst>
              <a:ext uri="{FF2B5EF4-FFF2-40B4-BE49-F238E27FC236}">
                <a16:creationId xmlns:a16="http://schemas.microsoft.com/office/drawing/2014/main" id="{F84B9FB5-710D-4A10-857E-DE4A0724CA00}"/>
              </a:ext>
            </a:extLst>
          </p:cNvPr>
          <p:cNvSpPr>
            <a:spLocks noGrp="1" noChangeArrowheads="1"/>
          </p:cNvSpPr>
          <p:nvPr>
            <p:ph type="title"/>
          </p:nvPr>
        </p:nvSpPr>
        <p:spPr/>
        <p:txBody>
          <a:bodyPr/>
          <a:lstStyle/>
          <a:p>
            <a:r>
              <a:rPr lang="en-US" altLang="en-US"/>
              <a:t>Immediate Constant Addressing</a:t>
            </a:r>
            <a:endParaRPr lang="en-GB" altLang="en-US"/>
          </a:p>
        </p:txBody>
      </p:sp>
      <p:sp>
        <p:nvSpPr>
          <p:cNvPr id="325635" name="Rectangle 3">
            <a:extLst>
              <a:ext uri="{FF2B5EF4-FFF2-40B4-BE49-F238E27FC236}">
                <a16:creationId xmlns:a16="http://schemas.microsoft.com/office/drawing/2014/main" id="{BF3F1F70-14F0-41AF-8277-DD24B9CA6AEE}"/>
              </a:ext>
            </a:extLst>
          </p:cNvPr>
          <p:cNvSpPr>
            <a:spLocks noGrp="1" noChangeArrowheads="1"/>
          </p:cNvSpPr>
          <p:nvPr>
            <p:ph type="body" idx="1"/>
          </p:nvPr>
        </p:nvSpPr>
        <p:spPr>
          <a:xfrm>
            <a:off x="231775" y="833438"/>
            <a:ext cx="8435975" cy="5722937"/>
          </a:xfrm>
        </p:spPr>
        <p:txBody>
          <a:bodyPr/>
          <a:lstStyle/>
          <a:p>
            <a:pPr>
              <a:lnSpc>
                <a:spcPct val="90000"/>
              </a:lnSpc>
              <a:tabLst>
                <a:tab pos="917575" algn="l"/>
                <a:tab pos="1541463" algn="l"/>
                <a:tab pos="3487738" algn="l"/>
              </a:tabLst>
            </a:pPr>
            <a:r>
              <a:rPr lang="en-US" altLang="en-US"/>
              <a:t>This mode of addressing uses either an 8- or 16-bit constant value as the source operand</a:t>
            </a:r>
          </a:p>
          <a:p>
            <a:pPr>
              <a:lnSpc>
                <a:spcPct val="90000"/>
              </a:lnSpc>
              <a:tabLst>
                <a:tab pos="917575" algn="l"/>
                <a:tab pos="1541463" algn="l"/>
                <a:tab pos="3487738" algn="l"/>
              </a:tabLst>
            </a:pPr>
            <a:r>
              <a:rPr lang="en-US" altLang="en-US"/>
              <a:t>This constant is specified in the instruction, rather than in a register or a memory location</a:t>
            </a:r>
          </a:p>
          <a:p>
            <a:pPr>
              <a:lnSpc>
                <a:spcPct val="90000"/>
              </a:lnSpc>
              <a:tabLst>
                <a:tab pos="917575" algn="l"/>
                <a:tab pos="1541463" algn="l"/>
                <a:tab pos="3487738" algn="l"/>
              </a:tabLst>
            </a:pPr>
            <a:r>
              <a:rPr lang="en-US" altLang="en-US"/>
              <a:t>The destination register should hold the same data size which is specified by the source operand</a:t>
            </a:r>
          </a:p>
          <a:p>
            <a:pPr>
              <a:lnSpc>
                <a:spcPct val="90000"/>
              </a:lnSpc>
              <a:buFont typeface="Symbol" panose="05050102010706020507" pitchFamily="18" charset="2"/>
              <a:buNone/>
              <a:tabLst>
                <a:tab pos="917575" algn="l"/>
                <a:tab pos="1541463" algn="l"/>
                <a:tab pos="3487738" algn="l"/>
              </a:tabLst>
            </a:pPr>
            <a:endParaRPr lang="en-US" altLang="en-US"/>
          </a:p>
          <a:p>
            <a:pPr>
              <a:lnSpc>
                <a:spcPct val="90000"/>
              </a:lnSpc>
              <a:tabLst>
                <a:tab pos="917575" algn="l"/>
                <a:tab pos="1541463" algn="l"/>
                <a:tab pos="3487738" algn="l"/>
              </a:tabLst>
            </a:pPr>
            <a:r>
              <a:rPr lang="en-US" altLang="en-US" i="1"/>
              <a:t>Examples</a:t>
            </a:r>
            <a:r>
              <a:rPr lang="en-US" altLang="en-US">
                <a:latin typeface="Courier" pitchFamily="49" charset="0"/>
              </a:rPr>
              <a:t>:</a:t>
            </a:r>
          </a:p>
          <a:p>
            <a:pPr>
              <a:lnSpc>
                <a:spcPct val="90000"/>
              </a:lnSpc>
              <a:tabLst>
                <a:tab pos="917575" algn="l"/>
                <a:tab pos="1541463" algn="l"/>
                <a:tab pos="3487738" algn="l"/>
              </a:tabLst>
            </a:pPr>
            <a:endParaRPr lang="en-US" altLang="en-US" sz="1800" b="1">
              <a:latin typeface="Courier" pitchFamily="49" charset="0"/>
            </a:endParaRPr>
          </a:p>
          <a:p>
            <a:pPr>
              <a:lnSpc>
                <a:spcPct val="90000"/>
              </a:lnSpc>
              <a:buFont typeface="Symbol" panose="05050102010706020507" pitchFamily="18" charset="2"/>
              <a:buNone/>
              <a:tabLst>
                <a:tab pos="917575" algn="l"/>
                <a:tab pos="1541463" algn="l"/>
                <a:tab pos="3487738"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ADD A,#030H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;Add 8-bit value of 30H to</a:t>
            </a:r>
          </a:p>
          <a:p>
            <a:pPr>
              <a:lnSpc>
                <a:spcPct val="90000"/>
              </a:lnSpc>
              <a:buFont typeface="Symbol" panose="05050102010706020507" pitchFamily="18" charset="2"/>
              <a:buNone/>
              <a:tabLst>
                <a:tab pos="917575" algn="l"/>
                <a:tab pos="1541463" algn="l"/>
                <a:tab pos="3487738" algn="l"/>
              </a:tabLst>
            </a:pPr>
            <a:r>
              <a:rPr lang="en-US" altLang="en-US" sz="2000" b="1">
                <a:solidFill>
                  <a:schemeClr val="tx1"/>
                </a:solidFill>
                <a:latin typeface="Courier" pitchFamily="49" charset="0"/>
              </a:rPr>
              <a:t>				;the accumulator register</a:t>
            </a:r>
          </a:p>
          <a:p>
            <a:pPr>
              <a:lnSpc>
                <a:spcPct val="90000"/>
              </a:lnSpc>
              <a:buFont typeface="Symbol" panose="05050102010706020507" pitchFamily="18" charset="2"/>
              <a:buNone/>
              <a:tabLst>
                <a:tab pos="917575" algn="l"/>
                <a:tab pos="1541463" algn="l"/>
                <a:tab pos="3487738" algn="l"/>
              </a:tabLst>
            </a:pPr>
            <a:r>
              <a:rPr lang="en-US" altLang="en-US" sz="2000" b="1">
                <a:solidFill>
                  <a:schemeClr val="tx1"/>
                </a:solidFill>
                <a:latin typeface="Courier" pitchFamily="49" charset="0"/>
              </a:rPr>
              <a:t>				;(which is an 8-bit register).</a:t>
            </a:r>
          </a:p>
          <a:p>
            <a:pPr>
              <a:lnSpc>
                <a:spcPct val="90000"/>
              </a:lnSpc>
              <a:buFont typeface="Symbol" panose="05050102010706020507" pitchFamily="18" charset="2"/>
              <a:buNone/>
              <a:tabLst>
                <a:tab pos="917575" algn="l"/>
                <a:tab pos="1541463" algn="l"/>
                <a:tab pos="3487738" algn="l"/>
              </a:tabLst>
            </a:pPr>
            <a:endParaRPr lang="en-US" altLang="en-US" sz="2000" b="1">
              <a:solidFill>
                <a:schemeClr val="tx1"/>
              </a:solidFill>
              <a:latin typeface="Courier" pitchFamily="49" charset="0"/>
            </a:endParaRPr>
          </a:p>
          <a:p>
            <a:pPr>
              <a:lnSpc>
                <a:spcPct val="90000"/>
              </a:lnSpc>
              <a:buFont typeface="Symbol" panose="05050102010706020507" pitchFamily="18" charset="2"/>
              <a:buNone/>
              <a:tabLst>
                <a:tab pos="917575" algn="l"/>
                <a:tab pos="1541463" algn="l"/>
                <a:tab pos="3487738" algn="l"/>
              </a:tabLst>
            </a:pPr>
            <a:r>
              <a:rPr lang="en-US" altLang="en-US" sz="2000" b="1">
                <a:solidFill>
                  <a:srgbClr val="FF3300"/>
                </a:solidFill>
                <a:latin typeface="Courier" pitchFamily="49" charset="0"/>
              </a:rPr>
              <a:t>		</a:t>
            </a:r>
            <a:r>
              <a:rPr lang="en-US" altLang="en-US" sz="2000" b="1">
                <a:solidFill>
                  <a:schemeClr val="tx2"/>
                </a:solidFill>
                <a:latin typeface="Courier" pitchFamily="49" charset="0"/>
              </a:rPr>
              <a:t>MOV DPTR,#0FE00H</a:t>
            </a:r>
            <a:r>
              <a:rPr lang="en-US" altLang="en-US" sz="2000" b="1">
                <a:solidFill>
                  <a:srgbClr val="FF3300"/>
                </a:solidFill>
                <a:latin typeface="Courier" pitchFamily="49" charset="0"/>
              </a:rPr>
              <a:t>	</a:t>
            </a:r>
            <a:r>
              <a:rPr lang="en-US" altLang="en-US" sz="2000" b="1">
                <a:solidFill>
                  <a:schemeClr val="tx1"/>
                </a:solidFill>
                <a:latin typeface="Courier" pitchFamily="49" charset="0"/>
              </a:rPr>
              <a:t>;Move 16-bit data constant			      	;FE00H into the 16-bit Data 			         	;Pointer Register.</a:t>
            </a:r>
            <a:endParaRPr lang="en-GB" altLang="en-US" sz="2000" b="1">
              <a:solidFill>
                <a:schemeClr val="tx1"/>
              </a:solidFill>
              <a:latin typeface="Courier" pitchFamily="49" charset="0"/>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4660FC8B-4A50-4CDC-9276-FA393E78EA03}"/>
                  </a:ext>
                </a:extLst>
              </p14:cNvPr>
              <p14:cNvContentPartPr/>
              <p14:nvPr/>
            </p14:nvContentPartPr>
            <p14:xfrm>
              <a:off x="1841337" y="4560148"/>
              <a:ext cx="108720" cy="8280"/>
            </p14:xfrm>
          </p:contentPart>
        </mc:Choice>
        <mc:Fallback>
          <p:pic>
            <p:nvPicPr>
              <p:cNvPr id="2" name="Ink 1">
                <a:extLst>
                  <a:ext uri="{FF2B5EF4-FFF2-40B4-BE49-F238E27FC236}">
                    <a16:creationId xmlns:a16="http://schemas.microsoft.com/office/drawing/2014/main" id="{4660FC8B-4A50-4CDC-9276-FA393E78EA03}"/>
                  </a:ext>
                </a:extLst>
              </p:cNvPr>
              <p:cNvPicPr/>
              <p:nvPr/>
            </p:nvPicPr>
            <p:blipFill>
              <a:blip r:embed="rId4"/>
              <a:stretch>
                <a:fillRect/>
              </a:stretch>
            </p:blipFill>
            <p:spPr>
              <a:xfrm>
                <a:off x="1823337" y="4542508"/>
                <a:ext cx="144360" cy="43920"/>
              </a:xfrm>
              <a:prstGeom prst="rect">
                <a:avLst/>
              </a:prstGeom>
            </p:spPr>
          </p:pic>
        </mc:Fallback>
      </mc:AlternateContent>
      <p:grpSp>
        <p:nvGrpSpPr>
          <p:cNvPr id="6" name="Group 5">
            <a:extLst>
              <a:ext uri="{FF2B5EF4-FFF2-40B4-BE49-F238E27FC236}">
                <a16:creationId xmlns:a16="http://schemas.microsoft.com/office/drawing/2014/main" id="{B9C1FD50-4CE0-4C19-8DDC-E8CD4E8666D5}"/>
              </a:ext>
            </a:extLst>
          </p:cNvPr>
          <p:cNvGrpSpPr/>
          <p:nvPr/>
        </p:nvGrpSpPr>
        <p:grpSpPr>
          <a:xfrm>
            <a:off x="2387097" y="4477348"/>
            <a:ext cx="500040" cy="105840"/>
            <a:chOff x="2387097" y="4477348"/>
            <a:chExt cx="500040" cy="10584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3F9B68CD-6E30-4DFF-83E1-B2B6DDFE916C}"/>
                    </a:ext>
                  </a:extLst>
                </p14:cNvPr>
                <p14:cNvContentPartPr/>
                <p14:nvPr/>
              </p14:nvContentPartPr>
              <p14:xfrm>
                <a:off x="2387097" y="4477348"/>
                <a:ext cx="486000" cy="35280"/>
              </p14:xfrm>
            </p:contentPart>
          </mc:Choice>
          <mc:Fallback>
            <p:pic>
              <p:nvPicPr>
                <p:cNvPr id="3" name="Ink 2">
                  <a:extLst>
                    <a:ext uri="{FF2B5EF4-FFF2-40B4-BE49-F238E27FC236}">
                      <a16:creationId xmlns:a16="http://schemas.microsoft.com/office/drawing/2014/main" id="{3F9B68CD-6E30-4DFF-83E1-B2B6DDFE916C}"/>
                    </a:ext>
                  </a:extLst>
                </p:cNvPr>
                <p:cNvPicPr/>
                <p:nvPr/>
              </p:nvPicPr>
              <p:blipFill>
                <a:blip r:embed="rId6"/>
                <a:stretch>
                  <a:fillRect/>
                </a:stretch>
              </p:blipFill>
              <p:spPr>
                <a:xfrm>
                  <a:off x="2369457" y="4459708"/>
                  <a:ext cx="52164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FC218445-45D3-46EA-B84C-B8B950B81D0B}"/>
                    </a:ext>
                  </a:extLst>
                </p14:cNvPr>
                <p14:cNvContentPartPr/>
                <p14:nvPr/>
              </p14:nvContentPartPr>
              <p14:xfrm>
                <a:off x="2453337" y="4500748"/>
                <a:ext cx="433800" cy="23040"/>
              </p14:xfrm>
            </p:contentPart>
          </mc:Choice>
          <mc:Fallback>
            <p:pic>
              <p:nvPicPr>
                <p:cNvPr id="4" name="Ink 3">
                  <a:extLst>
                    <a:ext uri="{FF2B5EF4-FFF2-40B4-BE49-F238E27FC236}">
                      <a16:creationId xmlns:a16="http://schemas.microsoft.com/office/drawing/2014/main" id="{FC218445-45D3-46EA-B84C-B8B950B81D0B}"/>
                    </a:ext>
                  </a:extLst>
                </p:cNvPr>
                <p:cNvPicPr/>
                <p:nvPr/>
              </p:nvPicPr>
              <p:blipFill>
                <a:blip r:embed="rId8"/>
                <a:stretch>
                  <a:fillRect/>
                </a:stretch>
              </p:blipFill>
              <p:spPr>
                <a:xfrm>
                  <a:off x="2435697" y="4482748"/>
                  <a:ext cx="4694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7BC36F94-2929-43E8-8337-689EE2D8066D}"/>
                    </a:ext>
                  </a:extLst>
                </p14:cNvPr>
                <p14:cNvContentPartPr/>
                <p14:nvPr/>
              </p14:nvContentPartPr>
              <p14:xfrm>
                <a:off x="2487177" y="4523428"/>
                <a:ext cx="347400" cy="59760"/>
              </p14:xfrm>
            </p:contentPart>
          </mc:Choice>
          <mc:Fallback>
            <p:pic>
              <p:nvPicPr>
                <p:cNvPr id="5" name="Ink 4">
                  <a:extLst>
                    <a:ext uri="{FF2B5EF4-FFF2-40B4-BE49-F238E27FC236}">
                      <a16:creationId xmlns:a16="http://schemas.microsoft.com/office/drawing/2014/main" id="{7BC36F94-2929-43E8-8337-689EE2D8066D}"/>
                    </a:ext>
                  </a:extLst>
                </p:cNvPr>
                <p:cNvPicPr/>
                <p:nvPr/>
              </p:nvPicPr>
              <p:blipFill>
                <a:blip r:embed="rId10"/>
                <a:stretch>
                  <a:fillRect/>
                </a:stretch>
              </p:blipFill>
              <p:spPr>
                <a:xfrm>
                  <a:off x="2469537" y="4505428"/>
                  <a:ext cx="383040" cy="95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937DA95F-EF3A-4672-AC11-AF691BF8838D}"/>
                  </a:ext>
                </a:extLst>
              </p14:cNvPr>
              <p14:cNvContentPartPr/>
              <p14:nvPr/>
            </p14:nvContentPartPr>
            <p14:xfrm>
              <a:off x="1856097" y="1359388"/>
              <a:ext cx="494280" cy="247320"/>
            </p14:xfrm>
          </p:contentPart>
        </mc:Choice>
        <mc:Fallback>
          <p:pic>
            <p:nvPicPr>
              <p:cNvPr id="7" name="Ink 6">
                <a:extLst>
                  <a:ext uri="{FF2B5EF4-FFF2-40B4-BE49-F238E27FC236}">
                    <a16:creationId xmlns:a16="http://schemas.microsoft.com/office/drawing/2014/main" id="{937DA95F-EF3A-4672-AC11-AF691BF8838D}"/>
                  </a:ext>
                </a:extLst>
              </p:cNvPr>
              <p:cNvPicPr/>
              <p:nvPr/>
            </p:nvPicPr>
            <p:blipFill>
              <a:blip r:embed="rId12"/>
              <a:stretch>
                <a:fillRect/>
              </a:stretch>
            </p:blipFill>
            <p:spPr>
              <a:xfrm>
                <a:off x="1838457" y="1341388"/>
                <a:ext cx="52992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206981F7-C6F5-4141-93E1-B4ECFFC2EBE8}"/>
                  </a:ext>
                </a:extLst>
              </p14:cNvPr>
              <p14:cNvContentPartPr/>
              <p14:nvPr/>
            </p14:nvContentPartPr>
            <p14:xfrm>
              <a:off x="8198937" y="764668"/>
              <a:ext cx="492840" cy="393840"/>
            </p14:xfrm>
          </p:contentPart>
        </mc:Choice>
        <mc:Fallback>
          <p:pic>
            <p:nvPicPr>
              <p:cNvPr id="13" name="Ink 12">
                <a:extLst>
                  <a:ext uri="{FF2B5EF4-FFF2-40B4-BE49-F238E27FC236}">
                    <a16:creationId xmlns:a16="http://schemas.microsoft.com/office/drawing/2014/main" id="{206981F7-C6F5-4141-93E1-B4ECFFC2EBE8}"/>
                  </a:ext>
                </a:extLst>
              </p:cNvPr>
              <p:cNvPicPr/>
              <p:nvPr/>
            </p:nvPicPr>
            <p:blipFill>
              <a:blip r:embed="rId14"/>
              <a:stretch>
                <a:fillRect/>
              </a:stretch>
            </p:blipFill>
            <p:spPr>
              <a:xfrm>
                <a:off x="8180937" y="747028"/>
                <a:ext cx="528480" cy="429480"/>
              </a:xfrm>
              <a:prstGeom prst="rect">
                <a:avLst/>
              </a:prstGeom>
            </p:spPr>
          </p:pic>
        </mc:Fallback>
      </mc:AlternateContent>
      <p:grpSp>
        <p:nvGrpSpPr>
          <p:cNvPr id="15" name="Group 14">
            <a:extLst>
              <a:ext uri="{FF2B5EF4-FFF2-40B4-BE49-F238E27FC236}">
                <a16:creationId xmlns:a16="http://schemas.microsoft.com/office/drawing/2014/main" id="{7FC8D482-D20D-46DA-805C-F6F7FC299168}"/>
              </a:ext>
            </a:extLst>
          </p:cNvPr>
          <p:cNvGrpSpPr/>
          <p:nvPr/>
        </p:nvGrpSpPr>
        <p:grpSpPr>
          <a:xfrm>
            <a:off x="7337817" y="2983348"/>
            <a:ext cx="459360" cy="844920"/>
            <a:chOff x="7337817" y="2983348"/>
            <a:chExt cx="459360" cy="844920"/>
          </a:xfrm>
        </p:grpSpPr>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66E879BC-769F-42B1-95B7-65CCDCE60ABF}"/>
                    </a:ext>
                  </a:extLst>
                </p14:cNvPr>
                <p14:cNvContentPartPr/>
                <p14:nvPr/>
              </p14:nvContentPartPr>
              <p14:xfrm>
                <a:off x="7356177" y="3129508"/>
                <a:ext cx="441000" cy="104040"/>
              </p14:xfrm>
            </p:contentPart>
          </mc:Choice>
          <mc:Fallback>
            <p:pic>
              <p:nvPicPr>
                <p:cNvPr id="8" name="Ink 7">
                  <a:extLst>
                    <a:ext uri="{FF2B5EF4-FFF2-40B4-BE49-F238E27FC236}">
                      <a16:creationId xmlns:a16="http://schemas.microsoft.com/office/drawing/2014/main" id="{66E879BC-769F-42B1-95B7-65CCDCE60ABF}"/>
                    </a:ext>
                  </a:extLst>
                </p:cNvPr>
                <p:cNvPicPr/>
                <p:nvPr/>
              </p:nvPicPr>
              <p:blipFill>
                <a:blip r:embed="rId16"/>
                <a:stretch>
                  <a:fillRect/>
                </a:stretch>
              </p:blipFill>
              <p:spPr>
                <a:xfrm>
                  <a:off x="7338177" y="3111508"/>
                  <a:ext cx="4766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9" name="Ink 8">
                  <a:extLst>
                    <a:ext uri="{FF2B5EF4-FFF2-40B4-BE49-F238E27FC236}">
                      <a16:creationId xmlns:a16="http://schemas.microsoft.com/office/drawing/2014/main" id="{99E36879-0240-4315-A506-828921AA2E7C}"/>
                    </a:ext>
                  </a:extLst>
                </p14:cNvPr>
                <p14:cNvContentPartPr/>
                <p14:nvPr/>
              </p14:nvContentPartPr>
              <p14:xfrm>
                <a:off x="7337817" y="3258748"/>
                <a:ext cx="416520" cy="111960"/>
              </p14:xfrm>
            </p:contentPart>
          </mc:Choice>
          <mc:Fallback>
            <p:pic>
              <p:nvPicPr>
                <p:cNvPr id="9" name="Ink 8">
                  <a:extLst>
                    <a:ext uri="{FF2B5EF4-FFF2-40B4-BE49-F238E27FC236}">
                      <a16:creationId xmlns:a16="http://schemas.microsoft.com/office/drawing/2014/main" id="{99E36879-0240-4315-A506-828921AA2E7C}"/>
                    </a:ext>
                  </a:extLst>
                </p:cNvPr>
                <p:cNvPicPr/>
                <p:nvPr/>
              </p:nvPicPr>
              <p:blipFill>
                <a:blip r:embed="rId18"/>
                <a:stretch>
                  <a:fillRect/>
                </a:stretch>
              </p:blipFill>
              <p:spPr>
                <a:xfrm>
                  <a:off x="7320177" y="3240748"/>
                  <a:ext cx="4521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0" name="Ink 9">
                  <a:extLst>
                    <a:ext uri="{FF2B5EF4-FFF2-40B4-BE49-F238E27FC236}">
                      <a16:creationId xmlns:a16="http://schemas.microsoft.com/office/drawing/2014/main" id="{87F212EF-37B9-42DA-9D1E-0BF411AFA8C6}"/>
                    </a:ext>
                  </a:extLst>
                </p14:cNvPr>
                <p14:cNvContentPartPr/>
                <p14:nvPr/>
              </p14:nvContentPartPr>
              <p14:xfrm>
                <a:off x="7510617" y="3002428"/>
                <a:ext cx="96120" cy="563040"/>
              </p14:xfrm>
            </p:contentPart>
          </mc:Choice>
          <mc:Fallback>
            <p:pic>
              <p:nvPicPr>
                <p:cNvPr id="10" name="Ink 9">
                  <a:extLst>
                    <a:ext uri="{FF2B5EF4-FFF2-40B4-BE49-F238E27FC236}">
                      <a16:creationId xmlns:a16="http://schemas.microsoft.com/office/drawing/2014/main" id="{87F212EF-37B9-42DA-9D1E-0BF411AFA8C6}"/>
                    </a:ext>
                  </a:extLst>
                </p:cNvPr>
                <p:cNvPicPr/>
                <p:nvPr/>
              </p:nvPicPr>
              <p:blipFill>
                <a:blip r:embed="rId20"/>
                <a:stretch>
                  <a:fillRect/>
                </a:stretch>
              </p:blipFill>
              <p:spPr>
                <a:xfrm>
                  <a:off x="7492977" y="2984788"/>
                  <a:ext cx="131760" cy="598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 name="Ink 10">
                  <a:extLst>
                    <a:ext uri="{FF2B5EF4-FFF2-40B4-BE49-F238E27FC236}">
                      <a16:creationId xmlns:a16="http://schemas.microsoft.com/office/drawing/2014/main" id="{EAB9723E-1983-4CA8-AF68-8CA52DA680C5}"/>
                    </a:ext>
                  </a:extLst>
                </p14:cNvPr>
                <p14:cNvContentPartPr/>
                <p14:nvPr/>
              </p14:nvContentPartPr>
              <p14:xfrm>
                <a:off x="7626537" y="2983348"/>
                <a:ext cx="92880" cy="613800"/>
              </p14:xfrm>
            </p:contentPart>
          </mc:Choice>
          <mc:Fallback>
            <p:pic>
              <p:nvPicPr>
                <p:cNvPr id="11" name="Ink 10">
                  <a:extLst>
                    <a:ext uri="{FF2B5EF4-FFF2-40B4-BE49-F238E27FC236}">
                      <a16:creationId xmlns:a16="http://schemas.microsoft.com/office/drawing/2014/main" id="{EAB9723E-1983-4CA8-AF68-8CA52DA680C5}"/>
                    </a:ext>
                  </a:extLst>
                </p:cNvPr>
                <p:cNvPicPr/>
                <p:nvPr/>
              </p:nvPicPr>
              <p:blipFill>
                <a:blip r:embed="rId22"/>
                <a:stretch>
                  <a:fillRect/>
                </a:stretch>
              </p:blipFill>
              <p:spPr>
                <a:xfrm>
                  <a:off x="7608897" y="2965348"/>
                  <a:ext cx="128520" cy="649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4503DEFC-DB68-4EF5-8AC9-3B52A55E9F03}"/>
                    </a:ext>
                  </a:extLst>
                </p14:cNvPr>
                <p14:cNvContentPartPr/>
                <p14:nvPr/>
              </p14:nvContentPartPr>
              <p14:xfrm>
                <a:off x="7414857" y="3735748"/>
                <a:ext cx="375480" cy="92520"/>
              </p14:xfrm>
            </p:contentPart>
          </mc:Choice>
          <mc:Fallback>
            <p:pic>
              <p:nvPicPr>
                <p:cNvPr id="14" name="Ink 13">
                  <a:extLst>
                    <a:ext uri="{FF2B5EF4-FFF2-40B4-BE49-F238E27FC236}">
                      <a16:creationId xmlns:a16="http://schemas.microsoft.com/office/drawing/2014/main" id="{4503DEFC-DB68-4EF5-8AC9-3B52A55E9F03}"/>
                    </a:ext>
                  </a:extLst>
                </p:cNvPr>
                <p:cNvPicPr/>
                <p:nvPr/>
              </p:nvPicPr>
              <p:blipFill>
                <a:blip r:embed="rId24"/>
                <a:stretch>
                  <a:fillRect/>
                </a:stretch>
              </p:blipFill>
              <p:spPr>
                <a:xfrm>
                  <a:off x="7396857" y="3717748"/>
                  <a:ext cx="411120" cy="12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7688FD7E-2A2E-44A1-AA22-FA474CA97B45}"/>
                  </a:ext>
                </a:extLst>
              </p14:cNvPr>
              <p14:cNvContentPartPr/>
              <p14:nvPr/>
            </p14:nvContentPartPr>
            <p14:xfrm>
              <a:off x="1936737" y="3794788"/>
              <a:ext cx="714960" cy="366480"/>
            </p14:xfrm>
          </p:contentPart>
        </mc:Choice>
        <mc:Fallback>
          <p:pic>
            <p:nvPicPr>
              <p:cNvPr id="16" name="Ink 15">
                <a:extLst>
                  <a:ext uri="{FF2B5EF4-FFF2-40B4-BE49-F238E27FC236}">
                    <a16:creationId xmlns:a16="http://schemas.microsoft.com/office/drawing/2014/main" id="{7688FD7E-2A2E-44A1-AA22-FA474CA97B45}"/>
                  </a:ext>
                </a:extLst>
              </p:cNvPr>
              <p:cNvPicPr/>
              <p:nvPr/>
            </p:nvPicPr>
            <p:blipFill>
              <a:blip r:embed="rId26"/>
              <a:stretch>
                <a:fillRect/>
              </a:stretch>
            </p:blipFill>
            <p:spPr>
              <a:xfrm>
                <a:off x="1918737" y="3776788"/>
                <a:ext cx="750600" cy="402120"/>
              </a:xfrm>
              <a:prstGeom prst="rect">
                <a:avLst/>
              </a:prstGeom>
            </p:spPr>
          </p:pic>
        </mc:Fallback>
      </mc:AlternateContent>
      <p:grpSp>
        <p:nvGrpSpPr>
          <p:cNvPr id="29" name="Group 28">
            <a:extLst>
              <a:ext uri="{FF2B5EF4-FFF2-40B4-BE49-F238E27FC236}">
                <a16:creationId xmlns:a16="http://schemas.microsoft.com/office/drawing/2014/main" id="{0F5B9121-ED5A-4BE6-B9A4-1ABEDB94387D}"/>
              </a:ext>
            </a:extLst>
          </p:cNvPr>
          <p:cNvGrpSpPr/>
          <p:nvPr/>
        </p:nvGrpSpPr>
        <p:grpSpPr>
          <a:xfrm>
            <a:off x="5250537" y="2669788"/>
            <a:ext cx="1295640" cy="1256400"/>
            <a:chOff x="5250537" y="2669788"/>
            <a:chExt cx="1295640" cy="1256400"/>
          </a:xfrm>
        </p:grpSpPr>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A4786BED-6B44-43AC-BF3D-F2E0FD2CF0A8}"/>
                    </a:ext>
                  </a:extLst>
                </p14:cNvPr>
                <p14:cNvContentPartPr/>
                <p14:nvPr/>
              </p14:nvContentPartPr>
              <p14:xfrm>
                <a:off x="5364657" y="3278188"/>
                <a:ext cx="52200" cy="285120"/>
              </p14:xfrm>
            </p:contentPart>
          </mc:Choice>
          <mc:Fallback>
            <p:pic>
              <p:nvPicPr>
                <p:cNvPr id="17" name="Ink 16">
                  <a:extLst>
                    <a:ext uri="{FF2B5EF4-FFF2-40B4-BE49-F238E27FC236}">
                      <a16:creationId xmlns:a16="http://schemas.microsoft.com/office/drawing/2014/main" id="{A4786BED-6B44-43AC-BF3D-F2E0FD2CF0A8}"/>
                    </a:ext>
                  </a:extLst>
                </p:cNvPr>
                <p:cNvPicPr/>
                <p:nvPr/>
              </p:nvPicPr>
              <p:blipFill>
                <a:blip r:embed="rId28"/>
                <a:stretch>
                  <a:fillRect/>
                </a:stretch>
              </p:blipFill>
              <p:spPr>
                <a:xfrm>
                  <a:off x="5346657" y="3260548"/>
                  <a:ext cx="878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Ink 17">
                  <a:extLst>
                    <a:ext uri="{FF2B5EF4-FFF2-40B4-BE49-F238E27FC236}">
                      <a16:creationId xmlns:a16="http://schemas.microsoft.com/office/drawing/2014/main" id="{F69430C2-C737-4DD3-BC41-CCF5CCE4A79E}"/>
                    </a:ext>
                  </a:extLst>
                </p14:cNvPr>
                <p14:cNvContentPartPr/>
                <p14:nvPr/>
              </p14:nvContentPartPr>
              <p14:xfrm>
                <a:off x="5360337" y="3233548"/>
                <a:ext cx="264240" cy="189360"/>
              </p14:xfrm>
            </p:contentPart>
          </mc:Choice>
          <mc:Fallback>
            <p:pic>
              <p:nvPicPr>
                <p:cNvPr id="18" name="Ink 17">
                  <a:extLst>
                    <a:ext uri="{FF2B5EF4-FFF2-40B4-BE49-F238E27FC236}">
                      <a16:creationId xmlns:a16="http://schemas.microsoft.com/office/drawing/2014/main" id="{F69430C2-C737-4DD3-BC41-CCF5CCE4A79E}"/>
                    </a:ext>
                  </a:extLst>
                </p:cNvPr>
                <p:cNvPicPr/>
                <p:nvPr/>
              </p:nvPicPr>
              <p:blipFill>
                <a:blip r:embed="rId30"/>
                <a:stretch>
                  <a:fillRect/>
                </a:stretch>
              </p:blipFill>
              <p:spPr>
                <a:xfrm>
                  <a:off x="5342337" y="3215548"/>
                  <a:ext cx="2998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367B9821-9612-40E6-966E-CC9E80CCC09E}"/>
                    </a:ext>
                  </a:extLst>
                </p14:cNvPr>
                <p14:cNvContentPartPr/>
                <p14:nvPr/>
              </p14:nvContentPartPr>
              <p14:xfrm>
                <a:off x="5393457" y="3270988"/>
                <a:ext cx="439920" cy="219960"/>
              </p14:xfrm>
            </p:contentPart>
          </mc:Choice>
          <mc:Fallback>
            <p:pic>
              <p:nvPicPr>
                <p:cNvPr id="19" name="Ink 18">
                  <a:extLst>
                    <a:ext uri="{FF2B5EF4-FFF2-40B4-BE49-F238E27FC236}">
                      <a16:creationId xmlns:a16="http://schemas.microsoft.com/office/drawing/2014/main" id="{367B9821-9612-40E6-966E-CC9E80CCC09E}"/>
                    </a:ext>
                  </a:extLst>
                </p:cNvPr>
                <p:cNvPicPr/>
                <p:nvPr/>
              </p:nvPicPr>
              <p:blipFill>
                <a:blip r:embed="rId32"/>
                <a:stretch>
                  <a:fillRect/>
                </a:stretch>
              </p:blipFill>
              <p:spPr>
                <a:xfrm>
                  <a:off x="5375817" y="3252988"/>
                  <a:ext cx="4755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0" name="Ink 19">
                  <a:extLst>
                    <a:ext uri="{FF2B5EF4-FFF2-40B4-BE49-F238E27FC236}">
                      <a16:creationId xmlns:a16="http://schemas.microsoft.com/office/drawing/2014/main" id="{D6B4C2DE-FA43-4215-8AB2-CA348F73E80F}"/>
                    </a:ext>
                  </a:extLst>
                </p14:cNvPr>
                <p14:cNvContentPartPr/>
                <p14:nvPr/>
              </p14:nvContentPartPr>
              <p14:xfrm>
                <a:off x="5974497" y="2991628"/>
                <a:ext cx="235800" cy="204480"/>
              </p14:xfrm>
            </p:contentPart>
          </mc:Choice>
          <mc:Fallback>
            <p:pic>
              <p:nvPicPr>
                <p:cNvPr id="20" name="Ink 19">
                  <a:extLst>
                    <a:ext uri="{FF2B5EF4-FFF2-40B4-BE49-F238E27FC236}">
                      <a16:creationId xmlns:a16="http://schemas.microsoft.com/office/drawing/2014/main" id="{D6B4C2DE-FA43-4215-8AB2-CA348F73E80F}"/>
                    </a:ext>
                  </a:extLst>
                </p:cNvPr>
                <p:cNvPicPr/>
                <p:nvPr/>
              </p:nvPicPr>
              <p:blipFill>
                <a:blip r:embed="rId34"/>
                <a:stretch>
                  <a:fillRect/>
                </a:stretch>
              </p:blipFill>
              <p:spPr>
                <a:xfrm>
                  <a:off x="5956497" y="2973988"/>
                  <a:ext cx="27144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1" name="Ink 20">
                  <a:extLst>
                    <a:ext uri="{FF2B5EF4-FFF2-40B4-BE49-F238E27FC236}">
                      <a16:creationId xmlns:a16="http://schemas.microsoft.com/office/drawing/2014/main" id="{B8A50DAA-9578-431E-82B9-46C4A7078173}"/>
                    </a:ext>
                  </a:extLst>
                </p14:cNvPr>
                <p14:cNvContentPartPr/>
                <p14:nvPr/>
              </p14:nvContentPartPr>
              <p14:xfrm>
                <a:off x="5950017" y="2765188"/>
                <a:ext cx="267120" cy="274320"/>
              </p14:xfrm>
            </p:contentPart>
          </mc:Choice>
          <mc:Fallback>
            <p:pic>
              <p:nvPicPr>
                <p:cNvPr id="21" name="Ink 20">
                  <a:extLst>
                    <a:ext uri="{FF2B5EF4-FFF2-40B4-BE49-F238E27FC236}">
                      <a16:creationId xmlns:a16="http://schemas.microsoft.com/office/drawing/2014/main" id="{B8A50DAA-9578-431E-82B9-46C4A7078173}"/>
                    </a:ext>
                  </a:extLst>
                </p:cNvPr>
                <p:cNvPicPr/>
                <p:nvPr/>
              </p:nvPicPr>
              <p:blipFill>
                <a:blip r:embed="rId36"/>
                <a:stretch>
                  <a:fillRect/>
                </a:stretch>
              </p:blipFill>
              <p:spPr>
                <a:xfrm>
                  <a:off x="5932377" y="2747548"/>
                  <a:ext cx="3027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2" name="Ink 21">
                  <a:extLst>
                    <a:ext uri="{FF2B5EF4-FFF2-40B4-BE49-F238E27FC236}">
                      <a16:creationId xmlns:a16="http://schemas.microsoft.com/office/drawing/2014/main" id="{829F2EEE-3123-43DD-9A91-8071786C5B7D}"/>
                    </a:ext>
                  </a:extLst>
                </p14:cNvPr>
                <p14:cNvContentPartPr/>
                <p14:nvPr/>
              </p14:nvContentPartPr>
              <p14:xfrm>
                <a:off x="6163137" y="3219868"/>
                <a:ext cx="206280" cy="124560"/>
              </p14:xfrm>
            </p:contentPart>
          </mc:Choice>
          <mc:Fallback>
            <p:pic>
              <p:nvPicPr>
                <p:cNvPr id="22" name="Ink 21">
                  <a:extLst>
                    <a:ext uri="{FF2B5EF4-FFF2-40B4-BE49-F238E27FC236}">
                      <a16:creationId xmlns:a16="http://schemas.microsoft.com/office/drawing/2014/main" id="{829F2EEE-3123-43DD-9A91-8071786C5B7D}"/>
                    </a:ext>
                  </a:extLst>
                </p:cNvPr>
                <p:cNvPicPr/>
                <p:nvPr/>
              </p:nvPicPr>
              <p:blipFill>
                <a:blip r:embed="rId38"/>
                <a:stretch>
                  <a:fillRect/>
                </a:stretch>
              </p:blipFill>
              <p:spPr>
                <a:xfrm>
                  <a:off x="6145497" y="3202228"/>
                  <a:ext cx="24192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3" name="Ink 22">
                  <a:extLst>
                    <a:ext uri="{FF2B5EF4-FFF2-40B4-BE49-F238E27FC236}">
                      <a16:creationId xmlns:a16="http://schemas.microsoft.com/office/drawing/2014/main" id="{901D9F43-D079-48EF-88E0-5FB000B656D7}"/>
                    </a:ext>
                  </a:extLst>
                </p14:cNvPr>
                <p14:cNvContentPartPr/>
                <p14:nvPr/>
              </p14:nvContentPartPr>
              <p14:xfrm>
                <a:off x="6191217" y="3132388"/>
                <a:ext cx="354960" cy="243360"/>
              </p14:xfrm>
            </p:contentPart>
          </mc:Choice>
          <mc:Fallback>
            <p:pic>
              <p:nvPicPr>
                <p:cNvPr id="23" name="Ink 22">
                  <a:extLst>
                    <a:ext uri="{FF2B5EF4-FFF2-40B4-BE49-F238E27FC236}">
                      <a16:creationId xmlns:a16="http://schemas.microsoft.com/office/drawing/2014/main" id="{901D9F43-D079-48EF-88E0-5FB000B656D7}"/>
                    </a:ext>
                  </a:extLst>
                </p:cNvPr>
                <p:cNvPicPr/>
                <p:nvPr/>
              </p:nvPicPr>
              <p:blipFill>
                <a:blip r:embed="rId40"/>
                <a:stretch>
                  <a:fillRect/>
                </a:stretch>
              </p:blipFill>
              <p:spPr>
                <a:xfrm>
                  <a:off x="6173577" y="3114748"/>
                  <a:ext cx="3906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5" name="Ink 24">
                  <a:extLst>
                    <a:ext uri="{FF2B5EF4-FFF2-40B4-BE49-F238E27FC236}">
                      <a16:creationId xmlns:a16="http://schemas.microsoft.com/office/drawing/2014/main" id="{6E9A78E4-4987-4519-9464-7A1C926F9119}"/>
                    </a:ext>
                  </a:extLst>
                </p14:cNvPr>
                <p14:cNvContentPartPr/>
                <p14:nvPr/>
              </p14:nvContentPartPr>
              <p14:xfrm>
                <a:off x="5250537" y="2669788"/>
                <a:ext cx="699840" cy="534240"/>
              </p14:xfrm>
            </p:contentPart>
          </mc:Choice>
          <mc:Fallback>
            <p:pic>
              <p:nvPicPr>
                <p:cNvPr id="25" name="Ink 24">
                  <a:extLst>
                    <a:ext uri="{FF2B5EF4-FFF2-40B4-BE49-F238E27FC236}">
                      <a16:creationId xmlns:a16="http://schemas.microsoft.com/office/drawing/2014/main" id="{6E9A78E4-4987-4519-9464-7A1C926F9119}"/>
                    </a:ext>
                  </a:extLst>
                </p:cNvPr>
                <p:cNvPicPr/>
                <p:nvPr/>
              </p:nvPicPr>
              <p:blipFill>
                <a:blip r:embed="rId42"/>
                <a:stretch>
                  <a:fillRect/>
                </a:stretch>
              </p:blipFill>
              <p:spPr>
                <a:xfrm>
                  <a:off x="5232537" y="2652148"/>
                  <a:ext cx="73548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3E905C20-F1CB-40AD-92B9-3EB7D527C3B9}"/>
                    </a:ext>
                  </a:extLst>
                </p14:cNvPr>
                <p14:cNvContentPartPr/>
                <p14:nvPr/>
              </p14:nvContentPartPr>
              <p14:xfrm>
                <a:off x="5660577" y="3315268"/>
                <a:ext cx="812160" cy="610920"/>
              </p14:xfrm>
            </p:contentPart>
          </mc:Choice>
          <mc:Fallback>
            <p:pic>
              <p:nvPicPr>
                <p:cNvPr id="27" name="Ink 26">
                  <a:extLst>
                    <a:ext uri="{FF2B5EF4-FFF2-40B4-BE49-F238E27FC236}">
                      <a16:creationId xmlns:a16="http://schemas.microsoft.com/office/drawing/2014/main" id="{3E905C20-F1CB-40AD-92B9-3EB7D527C3B9}"/>
                    </a:ext>
                  </a:extLst>
                </p:cNvPr>
                <p:cNvPicPr/>
                <p:nvPr/>
              </p:nvPicPr>
              <p:blipFill>
                <a:blip r:embed="rId44"/>
                <a:stretch>
                  <a:fillRect/>
                </a:stretch>
              </p:blipFill>
              <p:spPr>
                <a:xfrm>
                  <a:off x="5642937" y="3297268"/>
                  <a:ext cx="847800" cy="64656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9EC7D560-AE4A-4582-B738-B4BBACFA31C6}"/>
                    </a:ext>
                  </a:extLst>
                </p14:cNvPr>
                <p14:cNvContentPartPr/>
                <p14:nvPr/>
              </p14:nvContentPartPr>
              <p14:xfrm>
                <a:off x="5801697" y="3602548"/>
                <a:ext cx="414000" cy="279720"/>
              </p14:xfrm>
            </p:contentPart>
          </mc:Choice>
          <mc:Fallback>
            <p:pic>
              <p:nvPicPr>
                <p:cNvPr id="28" name="Ink 27">
                  <a:extLst>
                    <a:ext uri="{FF2B5EF4-FFF2-40B4-BE49-F238E27FC236}">
                      <a16:creationId xmlns:a16="http://schemas.microsoft.com/office/drawing/2014/main" id="{9EC7D560-AE4A-4582-B738-B4BBACFA31C6}"/>
                    </a:ext>
                  </a:extLst>
                </p:cNvPr>
                <p:cNvPicPr/>
                <p:nvPr/>
              </p:nvPicPr>
              <p:blipFill>
                <a:blip r:embed="rId46"/>
                <a:stretch>
                  <a:fillRect/>
                </a:stretch>
              </p:blipFill>
              <p:spPr>
                <a:xfrm>
                  <a:off x="5784057" y="3584548"/>
                  <a:ext cx="449640" cy="315360"/>
                </a:xfrm>
                <a:prstGeom prst="rect">
                  <a:avLst/>
                </a:prstGeom>
              </p:spPr>
            </p:pic>
          </mc:Fallback>
        </mc:AlternateContent>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F003CF83-10B1-4134-A8CD-1256B5BC5481}"/>
              </a:ext>
            </a:extLst>
          </p:cNvPr>
          <p:cNvSpPr>
            <a:spLocks noGrp="1" noChangeArrowheads="1"/>
          </p:cNvSpPr>
          <p:nvPr>
            <p:ph type="title"/>
          </p:nvPr>
        </p:nvSpPr>
        <p:spPr/>
        <p:txBody>
          <a:bodyPr/>
          <a:lstStyle/>
          <a:p>
            <a:r>
              <a:rPr lang="en-US" altLang="en-US"/>
              <a:t>Relative Addressing</a:t>
            </a:r>
            <a:endParaRPr lang="en-GB" altLang="en-US" b="1"/>
          </a:p>
        </p:txBody>
      </p:sp>
      <p:sp>
        <p:nvSpPr>
          <p:cNvPr id="327683" name="Rectangle 3">
            <a:extLst>
              <a:ext uri="{FF2B5EF4-FFF2-40B4-BE49-F238E27FC236}">
                <a16:creationId xmlns:a16="http://schemas.microsoft.com/office/drawing/2014/main" id="{5654D282-EF14-4A4E-90C3-A32FC7476D9E}"/>
              </a:ext>
            </a:extLst>
          </p:cNvPr>
          <p:cNvSpPr>
            <a:spLocks noGrp="1" noChangeArrowheads="1"/>
          </p:cNvSpPr>
          <p:nvPr>
            <p:ph type="body" idx="1"/>
          </p:nvPr>
        </p:nvSpPr>
        <p:spPr/>
        <p:txBody>
          <a:bodyPr/>
          <a:lstStyle/>
          <a:p>
            <a:pPr>
              <a:tabLst>
                <a:tab pos="915988" algn="l"/>
                <a:tab pos="1090613" algn="l"/>
                <a:tab pos="1771650" algn="l"/>
              </a:tabLst>
            </a:pPr>
            <a:r>
              <a:rPr lang="en-US" altLang="en-US"/>
              <a:t>This mode of addressing is used with some type of jump instructions, like SJMP (short jump) and conditional jumps like JNZ</a:t>
            </a:r>
          </a:p>
          <a:p>
            <a:pPr>
              <a:tabLst>
                <a:tab pos="915988" algn="l"/>
                <a:tab pos="1090613" algn="l"/>
                <a:tab pos="1771650" algn="l"/>
              </a:tabLst>
            </a:pPr>
            <a:r>
              <a:rPr lang="en-US" altLang="en-US"/>
              <a:t>These instructions transfer control from one part of a program to another</a:t>
            </a:r>
          </a:p>
          <a:p>
            <a:pPr>
              <a:tabLst>
                <a:tab pos="915988" algn="l"/>
                <a:tab pos="1090613" algn="l"/>
                <a:tab pos="1771650" algn="l"/>
              </a:tabLst>
            </a:pPr>
            <a:r>
              <a:rPr lang="en-US" altLang="en-US"/>
              <a:t>The destination address must be within -128 and +127 bytes from the current instruction address because an 8-bit offset is used (2</a:t>
            </a:r>
            <a:r>
              <a:rPr lang="en-US" altLang="en-US" baseline="30000"/>
              <a:t>8</a:t>
            </a:r>
            <a:r>
              <a:rPr lang="en-US" altLang="en-US"/>
              <a:t> = 256)</a:t>
            </a:r>
          </a:p>
          <a:p>
            <a:pPr>
              <a:tabLst>
                <a:tab pos="915988" algn="l"/>
                <a:tab pos="1090613" algn="l"/>
                <a:tab pos="1771650" algn="l"/>
              </a:tabLst>
            </a:pPr>
            <a:endParaRPr lang="en-US" altLang="en-US" sz="800"/>
          </a:p>
          <a:p>
            <a:pPr>
              <a:tabLst>
                <a:tab pos="915988" algn="l"/>
                <a:tab pos="1090613" algn="l"/>
                <a:tab pos="1771650" algn="l"/>
              </a:tabLst>
            </a:pPr>
            <a:r>
              <a:rPr lang="en-US" altLang="en-US" i="1"/>
              <a:t>Example</a:t>
            </a:r>
            <a:r>
              <a:rPr lang="en-US" altLang="en-US"/>
              <a:t>:</a:t>
            </a:r>
          </a:p>
          <a:p>
            <a:pPr>
              <a:tabLst>
                <a:tab pos="915988" algn="l"/>
                <a:tab pos="1090613" algn="l"/>
                <a:tab pos="1771650" algn="l"/>
              </a:tabLst>
            </a:pPr>
            <a:endParaRPr lang="en-US" altLang="en-US" b="1"/>
          </a:p>
          <a:p>
            <a:pPr>
              <a:buFont typeface="Symbol" panose="05050102010706020507" pitchFamily="18" charset="2"/>
              <a:buNone/>
              <a:tabLst>
                <a:tab pos="915988" algn="l"/>
                <a:tab pos="1090613" algn="l"/>
                <a:tab pos="1771650" algn="l"/>
              </a:tabLst>
            </a:pPr>
            <a:r>
              <a:rPr lang="en-US" altLang="en-US" sz="1800" b="1">
                <a:solidFill>
                  <a:srgbClr val="FF3300"/>
                </a:solidFill>
                <a:latin typeface="Courier" pitchFamily="49" charset="0"/>
              </a:rPr>
              <a:t>	</a:t>
            </a:r>
            <a:r>
              <a:rPr lang="en-US" altLang="en-US" sz="1800" b="1">
                <a:solidFill>
                  <a:schemeClr val="tx2"/>
                </a:solidFill>
                <a:latin typeface="Courier" pitchFamily="49" charset="0"/>
              </a:rPr>
              <a:t>GoBack:	DEC	A</a:t>
            </a:r>
            <a:r>
              <a:rPr lang="en-US" altLang="en-US" sz="1800" b="1">
                <a:solidFill>
                  <a:schemeClr val="tx1"/>
                </a:solidFill>
                <a:latin typeface="Courier" pitchFamily="49" charset="0"/>
              </a:rPr>
              <a:t>	;Decrement A</a:t>
            </a:r>
          </a:p>
          <a:p>
            <a:pPr>
              <a:buFont typeface="Symbol" panose="05050102010706020507" pitchFamily="18" charset="2"/>
              <a:buNone/>
              <a:tabLst>
                <a:tab pos="915988" algn="l"/>
                <a:tab pos="1090613" algn="l"/>
                <a:tab pos="1771650" algn="l"/>
              </a:tabLst>
            </a:pPr>
            <a:r>
              <a:rPr lang="en-US" altLang="en-US" sz="1800" b="1">
                <a:solidFill>
                  <a:schemeClr val="tx1"/>
                </a:solidFill>
                <a:latin typeface="Courier" pitchFamily="49" charset="0"/>
              </a:rPr>
              <a:t>				</a:t>
            </a:r>
            <a:r>
              <a:rPr lang="en-US" altLang="en-US" sz="1800" b="1">
                <a:solidFill>
                  <a:schemeClr val="tx2"/>
                </a:solidFill>
                <a:latin typeface="Courier" pitchFamily="49" charset="0"/>
              </a:rPr>
              <a:t>JNZ	GoBack</a:t>
            </a:r>
            <a:r>
              <a:rPr lang="en-US" altLang="en-US" sz="1800" b="1">
                <a:solidFill>
                  <a:schemeClr val="tx1"/>
                </a:solidFill>
                <a:latin typeface="Courier" pitchFamily="49" charset="0"/>
              </a:rPr>
              <a:t>	;If A is not zero, loop back</a:t>
            </a: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D001757F-9D57-4152-AD9B-040F56D55A3D}"/>
                  </a:ext>
                </a:extLst>
              </p14:cNvPr>
              <p14:cNvContentPartPr/>
              <p14:nvPr/>
            </p14:nvContentPartPr>
            <p14:xfrm>
              <a:off x="4047417" y="370108"/>
              <a:ext cx="628200" cy="483840"/>
            </p14:xfrm>
          </p:contentPart>
        </mc:Choice>
        <mc:Fallback>
          <p:pic>
            <p:nvPicPr>
              <p:cNvPr id="2" name="Ink 1">
                <a:extLst>
                  <a:ext uri="{FF2B5EF4-FFF2-40B4-BE49-F238E27FC236}">
                    <a16:creationId xmlns:a16="http://schemas.microsoft.com/office/drawing/2014/main" id="{D001757F-9D57-4152-AD9B-040F56D55A3D}"/>
                  </a:ext>
                </a:extLst>
              </p:cNvPr>
              <p:cNvPicPr/>
              <p:nvPr/>
            </p:nvPicPr>
            <p:blipFill>
              <a:blip r:embed="rId4"/>
              <a:stretch>
                <a:fillRect/>
              </a:stretch>
            </p:blipFill>
            <p:spPr>
              <a:xfrm>
                <a:off x="4029417" y="352468"/>
                <a:ext cx="66384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6E62E796-195C-4FE9-B455-E55EB1DD66F2}"/>
                  </a:ext>
                </a:extLst>
              </p14:cNvPr>
              <p14:cNvContentPartPr/>
              <p14:nvPr/>
            </p14:nvContentPartPr>
            <p14:xfrm>
              <a:off x="3209697" y="1463788"/>
              <a:ext cx="460440" cy="308520"/>
            </p14:xfrm>
          </p:contentPart>
        </mc:Choice>
        <mc:Fallback>
          <p:pic>
            <p:nvPicPr>
              <p:cNvPr id="13" name="Ink 12">
                <a:extLst>
                  <a:ext uri="{FF2B5EF4-FFF2-40B4-BE49-F238E27FC236}">
                    <a16:creationId xmlns:a16="http://schemas.microsoft.com/office/drawing/2014/main" id="{6E62E796-195C-4FE9-B455-E55EB1DD66F2}"/>
                  </a:ext>
                </a:extLst>
              </p:cNvPr>
              <p:cNvPicPr/>
              <p:nvPr/>
            </p:nvPicPr>
            <p:blipFill>
              <a:blip r:embed="rId6"/>
              <a:stretch>
                <a:fillRect/>
              </a:stretch>
            </p:blipFill>
            <p:spPr>
              <a:xfrm>
                <a:off x="3192057" y="1446148"/>
                <a:ext cx="496080" cy="3441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2FD26448-6FE0-49D7-8767-6B2BAF478F04}"/>
                  </a:ext>
                </a:extLst>
              </p14:cNvPr>
              <p14:cNvContentPartPr/>
              <p14:nvPr/>
            </p14:nvContentPartPr>
            <p14:xfrm>
              <a:off x="1581057" y="1750348"/>
              <a:ext cx="400680" cy="269640"/>
            </p14:xfrm>
          </p:contentPart>
        </mc:Choice>
        <mc:Fallback>
          <p:pic>
            <p:nvPicPr>
              <p:cNvPr id="14" name="Ink 13">
                <a:extLst>
                  <a:ext uri="{FF2B5EF4-FFF2-40B4-BE49-F238E27FC236}">
                    <a16:creationId xmlns:a16="http://schemas.microsoft.com/office/drawing/2014/main" id="{2FD26448-6FE0-49D7-8767-6B2BAF478F04}"/>
                  </a:ext>
                </a:extLst>
              </p:cNvPr>
              <p:cNvPicPr/>
              <p:nvPr/>
            </p:nvPicPr>
            <p:blipFill>
              <a:blip r:embed="rId8"/>
              <a:stretch>
                <a:fillRect/>
              </a:stretch>
            </p:blipFill>
            <p:spPr>
              <a:xfrm>
                <a:off x="1563417" y="1732348"/>
                <a:ext cx="4363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C9C92067-B8B5-4A20-B5AF-EB1A111CF0D3}"/>
                  </a:ext>
                </a:extLst>
              </p14:cNvPr>
              <p14:cNvContentPartPr/>
              <p14:nvPr/>
            </p14:nvContentPartPr>
            <p14:xfrm>
              <a:off x="2459097" y="5160268"/>
              <a:ext cx="181440" cy="139320"/>
            </p14:xfrm>
          </p:contentPart>
        </mc:Choice>
        <mc:Fallback>
          <p:pic>
            <p:nvPicPr>
              <p:cNvPr id="15" name="Ink 14">
                <a:extLst>
                  <a:ext uri="{FF2B5EF4-FFF2-40B4-BE49-F238E27FC236}">
                    <a16:creationId xmlns:a16="http://schemas.microsoft.com/office/drawing/2014/main" id="{C9C92067-B8B5-4A20-B5AF-EB1A111CF0D3}"/>
                  </a:ext>
                </a:extLst>
              </p:cNvPr>
              <p:cNvPicPr/>
              <p:nvPr/>
            </p:nvPicPr>
            <p:blipFill>
              <a:blip r:embed="rId10"/>
              <a:stretch>
                <a:fillRect/>
              </a:stretch>
            </p:blipFill>
            <p:spPr>
              <a:xfrm>
                <a:off x="2441457" y="5142268"/>
                <a:ext cx="2170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2DC87D10-69F3-4985-A5C8-17987CB67694}"/>
                  </a:ext>
                </a:extLst>
              </p14:cNvPr>
              <p14:cNvContentPartPr/>
              <p14:nvPr/>
            </p14:nvContentPartPr>
            <p14:xfrm>
              <a:off x="4526937" y="5535748"/>
              <a:ext cx="1437120" cy="128160"/>
            </p14:xfrm>
          </p:contentPart>
        </mc:Choice>
        <mc:Fallback>
          <p:pic>
            <p:nvPicPr>
              <p:cNvPr id="23" name="Ink 22">
                <a:extLst>
                  <a:ext uri="{FF2B5EF4-FFF2-40B4-BE49-F238E27FC236}">
                    <a16:creationId xmlns:a16="http://schemas.microsoft.com/office/drawing/2014/main" id="{2DC87D10-69F3-4985-A5C8-17987CB67694}"/>
                  </a:ext>
                </a:extLst>
              </p:cNvPr>
              <p:cNvPicPr/>
              <p:nvPr/>
            </p:nvPicPr>
            <p:blipFill>
              <a:blip r:embed="rId12"/>
              <a:stretch>
                <a:fillRect/>
              </a:stretch>
            </p:blipFill>
            <p:spPr>
              <a:xfrm>
                <a:off x="4508937" y="5517748"/>
                <a:ext cx="147276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4" name="Ink 23">
                <a:extLst>
                  <a:ext uri="{FF2B5EF4-FFF2-40B4-BE49-F238E27FC236}">
                    <a16:creationId xmlns:a16="http://schemas.microsoft.com/office/drawing/2014/main" id="{13B49CC9-6C8D-446B-87F8-133F0988D8E7}"/>
                  </a:ext>
                </a:extLst>
              </p14:cNvPr>
              <p14:cNvContentPartPr/>
              <p14:nvPr/>
            </p14:nvContentPartPr>
            <p14:xfrm>
              <a:off x="480897" y="5240908"/>
              <a:ext cx="1334160" cy="591480"/>
            </p14:xfrm>
          </p:contentPart>
        </mc:Choice>
        <mc:Fallback>
          <p:pic>
            <p:nvPicPr>
              <p:cNvPr id="24" name="Ink 23">
                <a:extLst>
                  <a:ext uri="{FF2B5EF4-FFF2-40B4-BE49-F238E27FC236}">
                    <a16:creationId xmlns:a16="http://schemas.microsoft.com/office/drawing/2014/main" id="{13B49CC9-6C8D-446B-87F8-133F0988D8E7}"/>
                  </a:ext>
                </a:extLst>
              </p:cNvPr>
              <p:cNvPicPr/>
              <p:nvPr/>
            </p:nvPicPr>
            <p:blipFill>
              <a:blip r:embed="rId14"/>
              <a:stretch>
                <a:fillRect/>
              </a:stretch>
            </p:blipFill>
            <p:spPr>
              <a:xfrm>
                <a:off x="462897" y="5222908"/>
                <a:ext cx="1369800" cy="627120"/>
              </a:xfrm>
              <a:prstGeom prst="rect">
                <a:avLst/>
              </a:prstGeom>
            </p:spPr>
          </p:pic>
        </mc:Fallback>
      </mc:AlternateContent>
      <p:grpSp>
        <p:nvGrpSpPr>
          <p:cNvPr id="28" name="Group 27">
            <a:extLst>
              <a:ext uri="{FF2B5EF4-FFF2-40B4-BE49-F238E27FC236}">
                <a16:creationId xmlns:a16="http://schemas.microsoft.com/office/drawing/2014/main" id="{5CE640E4-9AEF-4471-A01B-F84679122C43}"/>
              </a:ext>
            </a:extLst>
          </p:cNvPr>
          <p:cNvGrpSpPr/>
          <p:nvPr/>
        </p:nvGrpSpPr>
        <p:grpSpPr>
          <a:xfrm>
            <a:off x="551817" y="4865428"/>
            <a:ext cx="3332520" cy="828000"/>
            <a:chOff x="551817" y="4865428"/>
            <a:chExt cx="3332520" cy="828000"/>
          </a:xfrm>
        </p:grpSpPr>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10812092-EBA6-403D-A38D-C3BCEF1F3CF3}"/>
                    </a:ext>
                  </a:extLst>
                </p14:cNvPr>
                <p14:cNvContentPartPr/>
                <p14:nvPr/>
              </p14:nvContentPartPr>
              <p14:xfrm>
                <a:off x="3544857" y="5123188"/>
                <a:ext cx="91800" cy="250200"/>
              </p14:xfrm>
            </p:contentPart>
          </mc:Choice>
          <mc:Fallback>
            <p:pic>
              <p:nvPicPr>
                <p:cNvPr id="16" name="Ink 15">
                  <a:extLst>
                    <a:ext uri="{FF2B5EF4-FFF2-40B4-BE49-F238E27FC236}">
                      <a16:creationId xmlns:a16="http://schemas.microsoft.com/office/drawing/2014/main" id="{10812092-EBA6-403D-A38D-C3BCEF1F3CF3}"/>
                    </a:ext>
                  </a:extLst>
                </p:cNvPr>
                <p:cNvPicPr/>
                <p:nvPr/>
              </p:nvPicPr>
              <p:blipFill>
                <a:blip r:embed="rId16"/>
                <a:stretch>
                  <a:fillRect/>
                </a:stretch>
              </p:blipFill>
              <p:spPr>
                <a:xfrm>
                  <a:off x="3526857" y="5105188"/>
                  <a:ext cx="127440" cy="285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E1B707DC-5D8A-4123-9DE3-E2712C4DD88F}"/>
                    </a:ext>
                  </a:extLst>
                </p14:cNvPr>
                <p14:cNvContentPartPr/>
                <p14:nvPr/>
              </p14:nvContentPartPr>
              <p14:xfrm>
                <a:off x="3511377" y="5328748"/>
                <a:ext cx="133920" cy="43200"/>
              </p14:xfrm>
            </p:contentPart>
          </mc:Choice>
          <mc:Fallback>
            <p:pic>
              <p:nvPicPr>
                <p:cNvPr id="17" name="Ink 16">
                  <a:extLst>
                    <a:ext uri="{FF2B5EF4-FFF2-40B4-BE49-F238E27FC236}">
                      <a16:creationId xmlns:a16="http://schemas.microsoft.com/office/drawing/2014/main" id="{E1B707DC-5D8A-4123-9DE3-E2712C4DD88F}"/>
                    </a:ext>
                  </a:extLst>
                </p:cNvPr>
                <p:cNvPicPr/>
                <p:nvPr/>
              </p:nvPicPr>
              <p:blipFill>
                <a:blip r:embed="rId18"/>
                <a:stretch>
                  <a:fillRect/>
                </a:stretch>
              </p:blipFill>
              <p:spPr>
                <a:xfrm>
                  <a:off x="3493737" y="5310748"/>
                  <a:ext cx="16956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2B58D117-E0EB-4E57-9617-76DD36794FD4}"/>
                    </a:ext>
                  </a:extLst>
                </p14:cNvPr>
                <p14:cNvContentPartPr/>
                <p14:nvPr/>
              </p14:nvContentPartPr>
              <p14:xfrm>
                <a:off x="3653217" y="5236588"/>
                <a:ext cx="45000" cy="167400"/>
              </p14:xfrm>
            </p:contentPart>
          </mc:Choice>
          <mc:Fallback>
            <p:pic>
              <p:nvPicPr>
                <p:cNvPr id="18" name="Ink 17">
                  <a:extLst>
                    <a:ext uri="{FF2B5EF4-FFF2-40B4-BE49-F238E27FC236}">
                      <a16:creationId xmlns:a16="http://schemas.microsoft.com/office/drawing/2014/main" id="{2B58D117-E0EB-4E57-9617-76DD36794FD4}"/>
                    </a:ext>
                  </a:extLst>
                </p:cNvPr>
                <p:cNvPicPr/>
                <p:nvPr/>
              </p:nvPicPr>
              <p:blipFill>
                <a:blip r:embed="rId20"/>
                <a:stretch>
                  <a:fillRect/>
                </a:stretch>
              </p:blipFill>
              <p:spPr>
                <a:xfrm>
                  <a:off x="3635577" y="5218588"/>
                  <a:ext cx="8064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F81EA0C7-6EA6-477F-9769-EB329B8F009B}"/>
                    </a:ext>
                  </a:extLst>
                </p14:cNvPr>
                <p14:cNvContentPartPr/>
                <p14:nvPr/>
              </p14:nvContentPartPr>
              <p14:xfrm>
                <a:off x="2131857" y="5600188"/>
                <a:ext cx="321120" cy="86040"/>
              </p14:xfrm>
            </p:contentPart>
          </mc:Choice>
          <mc:Fallback>
            <p:pic>
              <p:nvPicPr>
                <p:cNvPr id="20" name="Ink 19">
                  <a:extLst>
                    <a:ext uri="{FF2B5EF4-FFF2-40B4-BE49-F238E27FC236}">
                      <a16:creationId xmlns:a16="http://schemas.microsoft.com/office/drawing/2014/main" id="{F81EA0C7-6EA6-477F-9769-EB329B8F009B}"/>
                    </a:ext>
                  </a:extLst>
                </p:cNvPr>
                <p:cNvPicPr/>
                <p:nvPr/>
              </p:nvPicPr>
              <p:blipFill>
                <a:blip r:embed="rId22"/>
                <a:stretch>
                  <a:fillRect/>
                </a:stretch>
              </p:blipFill>
              <p:spPr>
                <a:xfrm>
                  <a:off x="2114217" y="5582548"/>
                  <a:ext cx="3567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EE62F30D-7322-4E48-8176-D0B476985E23}"/>
                    </a:ext>
                  </a:extLst>
                </p14:cNvPr>
                <p14:cNvContentPartPr/>
                <p14:nvPr/>
              </p14:nvContentPartPr>
              <p14:xfrm>
                <a:off x="2191977" y="5625028"/>
                <a:ext cx="249840" cy="68400"/>
              </p14:xfrm>
            </p:contentPart>
          </mc:Choice>
          <mc:Fallback>
            <p:pic>
              <p:nvPicPr>
                <p:cNvPr id="21" name="Ink 20">
                  <a:extLst>
                    <a:ext uri="{FF2B5EF4-FFF2-40B4-BE49-F238E27FC236}">
                      <a16:creationId xmlns:a16="http://schemas.microsoft.com/office/drawing/2014/main" id="{EE62F30D-7322-4E48-8176-D0B476985E23}"/>
                    </a:ext>
                  </a:extLst>
                </p:cNvPr>
                <p:cNvPicPr/>
                <p:nvPr/>
              </p:nvPicPr>
              <p:blipFill>
                <a:blip r:embed="rId24"/>
                <a:stretch>
                  <a:fillRect/>
                </a:stretch>
              </p:blipFill>
              <p:spPr>
                <a:xfrm>
                  <a:off x="2174337" y="5607028"/>
                  <a:ext cx="28548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5" name="Ink 24">
                  <a:extLst>
                    <a:ext uri="{FF2B5EF4-FFF2-40B4-BE49-F238E27FC236}">
                      <a16:creationId xmlns:a16="http://schemas.microsoft.com/office/drawing/2014/main" id="{D783DC0C-F40C-45F3-98A9-79A8C94278FD}"/>
                    </a:ext>
                  </a:extLst>
                </p14:cNvPr>
                <p14:cNvContentPartPr/>
                <p14:nvPr/>
              </p14:nvContentPartPr>
              <p14:xfrm>
                <a:off x="2163177" y="5552668"/>
                <a:ext cx="884520" cy="125640"/>
              </p14:xfrm>
            </p:contentPart>
          </mc:Choice>
          <mc:Fallback>
            <p:pic>
              <p:nvPicPr>
                <p:cNvPr id="25" name="Ink 24">
                  <a:extLst>
                    <a:ext uri="{FF2B5EF4-FFF2-40B4-BE49-F238E27FC236}">
                      <a16:creationId xmlns:a16="http://schemas.microsoft.com/office/drawing/2014/main" id="{D783DC0C-F40C-45F3-98A9-79A8C94278FD}"/>
                    </a:ext>
                  </a:extLst>
                </p:cNvPr>
                <p:cNvPicPr/>
                <p:nvPr/>
              </p:nvPicPr>
              <p:blipFill>
                <a:blip r:embed="rId26"/>
                <a:stretch>
                  <a:fillRect/>
                </a:stretch>
              </p:blipFill>
              <p:spPr>
                <a:xfrm>
                  <a:off x="2145537" y="5534668"/>
                  <a:ext cx="92016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6" name="Ink 25">
                  <a:extLst>
                    <a:ext uri="{FF2B5EF4-FFF2-40B4-BE49-F238E27FC236}">
                      <a16:creationId xmlns:a16="http://schemas.microsoft.com/office/drawing/2014/main" id="{A75808BE-6823-403E-97AE-C1F9F6AE1D9F}"/>
                    </a:ext>
                  </a:extLst>
                </p14:cNvPr>
                <p14:cNvContentPartPr/>
                <p14:nvPr/>
              </p14:nvContentPartPr>
              <p14:xfrm>
                <a:off x="2956617" y="5306428"/>
                <a:ext cx="927720" cy="351720"/>
              </p14:xfrm>
            </p:contentPart>
          </mc:Choice>
          <mc:Fallback>
            <p:pic>
              <p:nvPicPr>
                <p:cNvPr id="26" name="Ink 25">
                  <a:extLst>
                    <a:ext uri="{FF2B5EF4-FFF2-40B4-BE49-F238E27FC236}">
                      <a16:creationId xmlns:a16="http://schemas.microsoft.com/office/drawing/2014/main" id="{A75808BE-6823-403E-97AE-C1F9F6AE1D9F}"/>
                    </a:ext>
                  </a:extLst>
                </p:cNvPr>
                <p:cNvPicPr/>
                <p:nvPr/>
              </p:nvPicPr>
              <p:blipFill>
                <a:blip r:embed="rId28"/>
                <a:stretch>
                  <a:fillRect/>
                </a:stretch>
              </p:blipFill>
              <p:spPr>
                <a:xfrm>
                  <a:off x="2938617" y="5288788"/>
                  <a:ext cx="9633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7" name="Ink 26">
                  <a:extLst>
                    <a:ext uri="{FF2B5EF4-FFF2-40B4-BE49-F238E27FC236}">
                      <a16:creationId xmlns:a16="http://schemas.microsoft.com/office/drawing/2014/main" id="{814D3F0A-5B08-44A1-BEB6-A21F9CC890E4}"/>
                    </a:ext>
                  </a:extLst>
                </p14:cNvPr>
                <p14:cNvContentPartPr/>
                <p14:nvPr/>
              </p14:nvContentPartPr>
              <p14:xfrm>
                <a:off x="551817" y="4865428"/>
                <a:ext cx="1050840" cy="541800"/>
              </p14:xfrm>
            </p:contentPart>
          </mc:Choice>
          <mc:Fallback>
            <p:pic>
              <p:nvPicPr>
                <p:cNvPr id="27" name="Ink 26">
                  <a:extLst>
                    <a:ext uri="{FF2B5EF4-FFF2-40B4-BE49-F238E27FC236}">
                      <a16:creationId xmlns:a16="http://schemas.microsoft.com/office/drawing/2014/main" id="{814D3F0A-5B08-44A1-BEB6-A21F9CC890E4}"/>
                    </a:ext>
                  </a:extLst>
                </p:cNvPr>
                <p:cNvPicPr/>
                <p:nvPr/>
              </p:nvPicPr>
              <p:blipFill>
                <a:blip r:embed="rId30"/>
                <a:stretch>
                  <a:fillRect/>
                </a:stretch>
              </p:blipFill>
              <p:spPr>
                <a:xfrm>
                  <a:off x="533817" y="4847428"/>
                  <a:ext cx="1086480" cy="577440"/>
                </a:xfrm>
                <a:prstGeom prst="rect">
                  <a:avLst/>
                </a:prstGeom>
              </p:spPr>
            </p:pic>
          </mc:Fallback>
        </mc:AlternateContent>
      </p:grpSp>
      <p:grpSp>
        <p:nvGrpSpPr>
          <p:cNvPr id="40" name="Group 39">
            <a:extLst>
              <a:ext uri="{FF2B5EF4-FFF2-40B4-BE49-F238E27FC236}">
                <a16:creationId xmlns:a16="http://schemas.microsoft.com/office/drawing/2014/main" id="{DDF2217E-D353-40ED-BD49-9D0DA3D2085C}"/>
              </a:ext>
            </a:extLst>
          </p:cNvPr>
          <p:cNvGrpSpPr/>
          <p:nvPr/>
        </p:nvGrpSpPr>
        <p:grpSpPr>
          <a:xfrm>
            <a:off x="6015897" y="265348"/>
            <a:ext cx="2896920" cy="1672200"/>
            <a:chOff x="6015897" y="265348"/>
            <a:chExt cx="2896920" cy="1672200"/>
          </a:xfrm>
        </p:grpSpPr>
        <mc:AlternateContent xmlns:mc="http://schemas.openxmlformats.org/markup-compatibility/2006">
          <mc:Choice xmlns:p14="http://schemas.microsoft.com/office/powerpoint/2010/main" Requires="p14">
            <p:contentPart p14:bwMode="auto" r:id="rId31">
              <p14:nvContentPartPr>
                <p14:cNvPr id="3" name="Ink 2">
                  <a:extLst>
                    <a:ext uri="{FF2B5EF4-FFF2-40B4-BE49-F238E27FC236}">
                      <a16:creationId xmlns:a16="http://schemas.microsoft.com/office/drawing/2014/main" id="{0209C59E-064C-496B-981D-D450EF93459D}"/>
                    </a:ext>
                  </a:extLst>
                </p14:cNvPr>
                <p14:cNvContentPartPr/>
                <p14:nvPr/>
              </p14:nvContentPartPr>
              <p14:xfrm>
                <a:off x="6629337" y="265348"/>
                <a:ext cx="259560" cy="418320"/>
              </p14:xfrm>
            </p:contentPart>
          </mc:Choice>
          <mc:Fallback>
            <p:pic>
              <p:nvPicPr>
                <p:cNvPr id="3" name="Ink 2">
                  <a:extLst>
                    <a:ext uri="{FF2B5EF4-FFF2-40B4-BE49-F238E27FC236}">
                      <a16:creationId xmlns:a16="http://schemas.microsoft.com/office/drawing/2014/main" id="{0209C59E-064C-496B-981D-D450EF93459D}"/>
                    </a:ext>
                  </a:extLst>
                </p:cNvPr>
                <p:cNvPicPr/>
                <p:nvPr/>
              </p:nvPicPr>
              <p:blipFill>
                <a:blip r:embed="rId32"/>
                <a:stretch>
                  <a:fillRect/>
                </a:stretch>
              </p:blipFill>
              <p:spPr>
                <a:xfrm>
                  <a:off x="6611697" y="247348"/>
                  <a:ext cx="29520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 name="Ink 3">
                  <a:extLst>
                    <a:ext uri="{FF2B5EF4-FFF2-40B4-BE49-F238E27FC236}">
                      <a16:creationId xmlns:a16="http://schemas.microsoft.com/office/drawing/2014/main" id="{2D3B5D8F-4BD8-424F-9F0B-619CC29E5D4C}"/>
                    </a:ext>
                  </a:extLst>
                </p14:cNvPr>
                <p14:cNvContentPartPr/>
                <p14:nvPr/>
              </p14:nvContentPartPr>
              <p14:xfrm>
                <a:off x="6917697" y="420148"/>
                <a:ext cx="141840" cy="163080"/>
              </p14:xfrm>
            </p:contentPart>
          </mc:Choice>
          <mc:Fallback>
            <p:pic>
              <p:nvPicPr>
                <p:cNvPr id="4" name="Ink 3">
                  <a:extLst>
                    <a:ext uri="{FF2B5EF4-FFF2-40B4-BE49-F238E27FC236}">
                      <a16:creationId xmlns:a16="http://schemas.microsoft.com/office/drawing/2014/main" id="{2D3B5D8F-4BD8-424F-9F0B-619CC29E5D4C}"/>
                    </a:ext>
                  </a:extLst>
                </p:cNvPr>
                <p:cNvPicPr/>
                <p:nvPr/>
              </p:nvPicPr>
              <p:blipFill>
                <a:blip r:embed="rId34"/>
                <a:stretch>
                  <a:fillRect/>
                </a:stretch>
              </p:blipFill>
              <p:spPr>
                <a:xfrm>
                  <a:off x="6900057" y="402508"/>
                  <a:ext cx="1774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 name="Ink 4">
                  <a:extLst>
                    <a:ext uri="{FF2B5EF4-FFF2-40B4-BE49-F238E27FC236}">
                      <a16:creationId xmlns:a16="http://schemas.microsoft.com/office/drawing/2014/main" id="{F2DC236C-B944-4C3F-9347-164DAFDC3A7A}"/>
                    </a:ext>
                  </a:extLst>
                </p14:cNvPr>
                <p14:cNvContentPartPr/>
                <p14:nvPr/>
              </p14:nvContentPartPr>
              <p14:xfrm>
                <a:off x="7061697" y="285148"/>
                <a:ext cx="232200" cy="223560"/>
              </p14:xfrm>
            </p:contentPart>
          </mc:Choice>
          <mc:Fallback>
            <p:pic>
              <p:nvPicPr>
                <p:cNvPr id="5" name="Ink 4">
                  <a:extLst>
                    <a:ext uri="{FF2B5EF4-FFF2-40B4-BE49-F238E27FC236}">
                      <a16:creationId xmlns:a16="http://schemas.microsoft.com/office/drawing/2014/main" id="{F2DC236C-B944-4C3F-9347-164DAFDC3A7A}"/>
                    </a:ext>
                  </a:extLst>
                </p:cNvPr>
                <p:cNvPicPr/>
                <p:nvPr/>
              </p:nvPicPr>
              <p:blipFill>
                <a:blip r:embed="rId36"/>
                <a:stretch>
                  <a:fillRect/>
                </a:stretch>
              </p:blipFill>
              <p:spPr>
                <a:xfrm>
                  <a:off x="7044057" y="267508"/>
                  <a:ext cx="2678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7" name="Ink 6">
                  <a:extLst>
                    <a:ext uri="{FF2B5EF4-FFF2-40B4-BE49-F238E27FC236}">
                      <a16:creationId xmlns:a16="http://schemas.microsoft.com/office/drawing/2014/main" id="{CA005FB3-BAAD-45D8-921E-4DD861000655}"/>
                    </a:ext>
                  </a:extLst>
                </p14:cNvPr>
                <p14:cNvContentPartPr/>
                <p14:nvPr/>
              </p14:nvContentPartPr>
              <p14:xfrm>
                <a:off x="6324057" y="689788"/>
                <a:ext cx="1330560" cy="1178280"/>
              </p14:xfrm>
            </p:contentPart>
          </mc:Choice>
          <mc:Fallback>
            <p:pic>
              <p:nvPicPr>
                <p:cNvPr id="7" name="Ink 6">
                  <a:extLst>
                    <a:ext uri="{FF2B5EF4-FFF2-40B4-BE49-F238E27FC236}">
                      <a16:creationId xmlns:a16="http://schemas.microsoft.com/office/drawing/2014/main" id="{CA005FB3-BAAD-45D8-921E-4DD861000655}"/>
                    </a:ext>
                  </a:extLst>
                </p:cNvPr>
                <p:cNvPicPr/>
                <p:nvPr/>
              </p:nvPicPr>
              <p:blipFill>
                <a:blip r:embed="rId38"/>
                <a:stretch>
                  <a:fillRect/>
                </a:stretch>
              </p:blipFill>
              <p:spPr>
                <a:xfrm>
                  <a:off x="6306417" y="672148"/>
                  <a:ext cx="1366200" cy="1213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8" name="Ink 7">
                  <a:extLst>
                    <a:ext uri="{FF2B5EF4-FFF2-40B4-BE49-F238E27FC236}">
                      <a16:creationId xmlns:a16="http://schemas.microsoft.com/office/drawing/2014/main" id="{724E48EE-9547-4340-BCB4-2668E171E995}"/>
                    </a:ext>
                  </a:extLst>
                </p14:cNvPr>
                <p14:cNvContentPartPr/>
                <p14:nvPr/>
              </p14:nvContentPartPr>
              <p14:xfrm>
                <a:off x="6431697" y="703468"/>
                <a:ext cx="276480" cy="195480"/>
              </p14:xfrm>
            </p:contentPart>
          </mc:Choice>
          <mc:Fallback>
            <p:pic>
              <p:nvPicPr>
                <p:cNvPr id="8" name="Ink 7">
                  <a:extLst>
                    <a:ext uri="{FF2B5EF4-FFF2-40B4-BE49-F238E27FC236}">
                      <a16:creationId xmlns:a16="http://schemas.microsoft.com/office/drawing/2014/main" id="{724E48EE-9547-4340-BCB4-2668E171E995}"/>
                    </a:ext>
                  </a:extLst>
                </p:cNvPr>
                <p:cNvPicPr/>
                <p:nvPr/>
              </p:nvPicPr>
              <p:blipFill>
                <a:blip r:embed="rId40"/>
                <a:stretch>
                  <a:fillRect/>
                </a:stretch>
              </p:blipFill>
              <p:spPr>
                <a:xfrm>
                  <a:off x="6413697" y="685468"/>
                  <a:ext cx="31212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9" name="Ink 8">
                  <a:extLst>
                    <a:ext uri="{FF2B5EF4-FFF2-40B4-BE49-F238E27FC236}">
                      <a16:creationId xmlns:a16="http://schemas.microsoft.com/office/drawing/2014/main" id="{C4C6EE6B-BF6C-43DC-AC28-3EA41DBCDBFB}"/>
                    </a:ext>
                  </a:extLst>
                </p14:cNvPr>
                <p14:cNvContentPartPr/>
                <p14:nvPr/>
              </p14:nvContentPartPr>
              <p14:xfrm>
                <a:off x="7111017" y="640468"/>
                <a:ext cx="460800" cy="575280"/>
              </p14:xfrm>
            </p:contentPart>
          </mc:Choice>
          <mc:Fallback>
            <p:pic>
              <p:nvPicPr>
                <p:cNvPr id="9" name="Ink 8">
                  <a:extLst>
                    <a:ext uri="{FF2B5EF4-FFF2-40B4-BE49-F238E27FC236}">
                      <a16:creationId xmlns:a16="http://schemas.microsoft.com/office/drawing/2014/main" id="{C4C6EE6B-BF6C-43DC-AC28-3EA41DBCDBFB}"/>
                    </a:ext>
                  </a:extLst>
                </p:cNvPr>
                <p:cNvPicPr/>
                <p:nvPr/>
              </p:nvPicPr>
              <p:blipFill>
                <a:blip r:embed="rId42"/>
                <a:stretch>
                  <a:fillRect/>
                </a:stretch>
              </p:blipFill>
              <p:spPr>
                <a:xfrm>
                  <a:off x="7093377" y="622468"/>
                  <a:ext cx="496440" cy="6109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0" name="Ink 9">
                  <a:extLst>
                    <a:ext uri="{FF2B5EF4-FFF2-40B4-BE49-F238E27FC236}">
                      <a16:creationId xmlns:a16="http://schemas.microsoft.com/office/drawing/2014/main" id="{BF5B2415-2ACB-486F-B0F2-E898C053201D}"/>
                    </a:ext>
                  </a:extLst>
                </p14:cNvPr>
                <p14:cNvContentPartPr/>
                <p14:nvPr/>
              </p14:nvContentPartPr>
              <p14:xfrm>
                <a:off x="7348257" y="1185148"/>
                <a:ext cx="291240" cy="35640"/>
              </p14:xfrm>
            </p:contentPart>
          </mc:Choice>
          <mc:Fallback>
            <p:pic>
              <p:nvPicPr>
                <p:cNvPr id="10" name="Ink 9">
                  <a:extLst>
                    <a:ext uri="{FF2B5EF4-FFF2-40B4-BE49-F238E27FC236}">
                      <a16:creationId xmlns:a16="http://schemas.microsoft.com/office/drawing/2014/main" id="{BF5B2415-2ACB-486F-B0F2-E898C053201D}"/>
                    </a:ext>
                  </a:extLst>
                </p:cNvPr>
                <p:cNvPicPr/>
                <p:nvPr/>
              </p:nvPicPr>
              <p:blipFill>
                <a:blip r:embed="rId44"/>
                <a:stretch>
                  <a:fillRect/>
                </a:stretch>
              </p:blipFill>
              <p:spPr>
                <a:xfrm>
                  <a:off x="7330617" y="1167508"/>
                  <a:ext cx="32688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1" name="Ink 10">
                  <a:extLst>
                    <a:ext uri="{FF2B5EF4-FFF2-40B4-BE49-F238E27FC236}">
                      <a16:creationId xmlns:a16="http://schemas.microsoft.com/office/drawing/2014/main" id="{ECD4DA15-8101-4D3B-8766-0126843AF87C}"/>
                    </a:ext>
                  </a:extLst>
                </p14:cNvPr>
                <p14:cNvContentPartPr/>
                <p14:nvPr/>
              </p14:nvContentPartPr>
              <p14:xfrm>
                <a:off x="7594857" y="960508"/>
                <a:ext cx="28800" cy="267120"/>
              </p14:xfrm>
            </p:contentPart>
          </mc:Choice>
          <mc:Fallback>
            <p:pic>
              <p:nvPicPr>
                <p:cNvPr id="11" name="Ink 10">
                  <a:extLst>
                    <a:ext uri="{FF2B5EF4-FFF2-40B4-BE49-F238E27FC236}">
                      <a16:creationId xmlns:a16="http://schemas.microsoft.com/office/drawing/2014/main" id="{ECD4DA15-8101-4D3B-8766-0126843AF87C}"/>
                    </a:ext>
                  </a:extLst>
                </p:cNvPr>
                <p:cNvPicPr/>
                <p:nvPr/>
              </p:nvPicPr>
              <p:blipFill>
                <a:blip r:embed="rId46"/>
                <a:stretch>
                  <a:fillRect/>
                </a:stretch>
              </p:blipFill>
              <p:spPr>
                <a:xfrm>
                  <a:off x="7577217" y="942868"/>
                  <a:ext cx="6444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A4BF0F24-4664-4A97-BC24-10BE00B48B84}"/>
                    </a:ext>
                  </a:extLst>
                </p14:cNvPr>
                <p14:cNvContentPartPr/>
                <p14:nvPr/>
              </p14:nvContentPartPr>
              <p14:xfrm>
                <a:off x="8270217" y="1429948"/>
                <a:ext cx="329760" cy="507600"/>
              </p14:xfrm>
            </p:contentPart>
          </mc:Choice>
          <mc:Fallback>
            <p:pic>
              <p:nvPicPr>
                <p:cNvPr id="29" name="Ink 28">
                  <a:extLst>
                    <a:ext uri="{FF2B5EF4-FFF2-40B4-BE49-F238E27FC236}">
                      <a16:creationId xmlns:a16="http://schemas.microsoft.com/office/drawing/2014/main" id="{A4BF0F24-4664-4A97-BC24-10BE00B48B84}"/>
                    </a:ext>
                  </a:extLst>
                </p:cNvPr>
                <p:cNvPicPr/>
                <p:nvPr/>
              </p:nvPicPr>
              <p:blipFill>
                <a:blip r:embed="rId48"/>
                <a:stretch>
                  <a:fillRect/>
                </a:stretch>
              </p:blipFill>
              <p:spPr>
                <a:xfrm>
                  <a:off x="8252577" y="1411948"/>
                  <a:ext cx="36540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6FA97ED4-0421-4F92-B90F-972D5E1982DC}"/>
                    </a:ext>
                  </a:extLst>
                </p14:cNvPr>
                <p14:cNvContentPartPr/>
                <p14:nvPr/>
              </p14:nvContentPartPr>
              <p14:xfrm>
                <a:off x="7792497" y="975988"/>
                <a:ext cx="673920" cy="518400"/>
              </p14:xfrm>
            </p:contentPart>
          </mc:Choice>
          <mc:Fallback>
            <p:pic>
              <p:nvPicPr>
                <p:cNvPr id="30" name="Ink 29">
                  <a:extLst>
                    <a:ext uri="{FF2B5EF4-FFF2-40B4-BE49-F238E27FC236}">
                      <a16:creationId xmlns:a16="http://schemas.microsoft.com/office/drawing/2014/main" id="{6FA97ED4-0421-4F92-B90F-972D5E1982DC}"/>
                    </a:ext>
                  </a:extLst>
                </p:cNvPr>
                <p:cNvPicPr/>
                <p:nvPr/>
              </p:nvPicPr>
              <p:blipFill>
                <a:blip r:embed="rId50"/>
                <a:stretch>
                  <a:fillRect/>
                </a:stretch>
              </p:blipFill>
              <p:spPr>
                <a:xfrm>
                  <a:off x="7774857" y="958348"/>
                  <a:ext cx="709560" cy="554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BBF083CF-0998-4AE8-AC59-7E4390365F93}"/>
                    </a:ext>
                  </a:extLst>
                </p14:cNvPr>
                <p14:cNvContentPartPr/>
                <p14:nvPr/>
              </p14:nvContentPartPr>
              <p14:xfrm>
                <a:off x="6288057" y="666748"/>
                <a:ext cx="1497240" cy="1230840"/>
              </p14:xfrm>
            </p:contentPart>
          </mc:Choice>
          <mc:Fallback>
            <p:pic>
              <p:nvPicPr>
                <p:cNvPr id="31" name="Ink 30">
                  <a:extLst>
                    <a:ext uri="{FF2B5EF4-FFF2-40B4-BE49-F238E27FC236}">
                      <a16:creationId xmlns:a16="http://schemas.microsoft.com/office/drawing/2014/main" id="{BBF083CF-0998-4AE8-AC59-7E4390365F93}"/>
                    </a:ext>
                  </a:extLst>
                </p:cNvPr>
                <p:cNvPicPr/>
                <p:nvPr/>
              </p:nvPicPr>
              <p:blipFill>
                <a:blip r:embed="rId52"/>
                <a:stretch>
                  <a:fillRect/>
                </a:stretch>
              </p:blipFill>
              <p:spPr>
                <a:xfrm>
                  <a:off x="6270057" y="649108"/>
                  <a:ext cx="1532880" cy="12664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CF7D77B3-DFE6-4D9B-B2C8-61A4B5693E2C}"/>
                    </a:ext>
                  </a:extLst>
                </p14:cNvPr>
                <p14:cNvContentPartPr/>
                <p14:nvPr/>
              </p14:nvContentPartPr>
              <p14:xfrm>
                <a:off x="6038937" y="617428"/>
                <a:ext cx="292680" cy="226800"/>
              </p14:xfrm>
            </p:contentPart>
          </mc:Choice>
          <mc:Fallback>
            <p:pic>
              <p:nvPicPr>
                <p:cNvPr id="33" name="Ink 32">
                  <a:extLst>
                    <a:ext uri="{FF2B5EF4-FFF2-40B4-BE49-F238E27FC236}">
                      <a16:creationId xmlns:a16="http://schemas.microsoft.com/office/drawing/2014/main" id="{CF7D77B3-DFE6-4D9B-B2C8-61A4B5693E2C}"/>
                    </a:ext>
                  </a:extLst>
                </p:cNvPr>
                <p:cNvPicPr/>
                <p:nvPr/>
              </p:nvPicPr>
              <p:blipFill>
                <a:blip r:embed="rId54"/>
                <a:stretch>
                  <a:fillRect/>
                </a:stretch>
              </p:blipFill>
              <p:spPr>
                <a:xfrm>
                  <a:off x="6021297" y="599428"/>
                  <a:ext cx="3283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Ink 34">
                  <a:extLst>
                    <a:ext uri="{FF2B5EF4-FFF2-40B4-BE49-F238E27FC236}">
                      <a16:creationId xmlns:a16="http://schemas.microsoft.com/office/drawing/2014/main" id="{2AE572B8-F06C-469C-91D0-3F55DB0077D1}"/>
                    </a:ext>
                  </a:extLst>
                </p14:cNvPr>
                <p14:cNvContentPartPr/>
                <p14:nvPr/>
              </p14:nvContentPartPr>
              <p14:xfrm>
                <a:off x="8632737" y="588268"/>
                <a:ext cx="280080" cy="204840"/>
              </p14:xfrm>
            </p:contentPart>
          </mc:Choice>
          <mc:Fallback>
            <p:pic>
              <p:nvPicPr>
                <p:cNvPr id="35" name="Ink 34">
                  <a:extLst>
                    <a:ext uri="{FF2B5EF4-FFF2-40B4-BE49-F238E27FC236}">
                      <a16:creationId xmlns:a16="http://schemas.microsoft.com/office/drawing/2014/main" id="{2AE572B8-F06C-469C-91D0-3F55DB0077D1}"/>
                    </a:ext>
                  </a:extLst>
                </p:cNvPr>
                <p:cNvPicPr/>
                <p:nvPr/>
              </p:nvPicPr>
              <p:blipFill>
                <a:blip r:embed="rId56"/>
                <a:stretch>
                  <a:fillRect/>
                </a:stretch>
              </p:blipFill>
              <p:spPr>
                <a:xfrm>
                  <a:off x="8614737" y="570268"/>
                  <a:ext cx="3157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Ink 35">
                  <a:extLst>
                    <a:ext uri="{FF2B5EF4-FFF2-40B4-BE49-F238E27FC236}">
                      <a16:creationId xmlns:a16="http://schemas.microsoft.com/office/drawing/2014/main" id="{8841DD6E-3A95-45F3-A0A6-911F486D931B}"/>
                    </a:ext>
                  </a:extLst>
                </p14:cNvPr>
                <p14:cNvContentPartPr/>
                <p14:nvPr/>
              </p14:nvContentPartPr>
              <p14:xfrm>
                <a:off x="8530857" y="579628"/>
                <a:ext cx="357840" cy="139320"/>
              </p14:xfrm>
            </p:contentPart>
          </mc:Choice>
          <mc:Fallback>
            <p:pic>
              <p:nvPicPr>
                <p:cNvPr id="36" name="Ink 35">
                  <a:extLst>
                    <a:ext uri="{FF2B5EF4-FFF2-40B4-BE49-F238E27FC236}">
                      <a16:creationId xmlns:a16="http://schemas.microsoft.com/office/drawing/2014/main" id="{8841DD6E-3A95-45F3-A0A6-911F486D931B}"/>
                    </a:ext>
                  </a:extLst>
                </p:cNvPr>
                <p:cNvPicPr/>
                <p:nvPr/>
              </p:nvPicPr>
              <p:blipFill>
                <a:blip r:embed="rId58"/>
                <a:stretch>
                  <a:fillRect/>
                </a:stretch>
              </p:blipFill>
              <p:spPr>
                <a:xfrm>
                  <a:off x="8512857" y="561988"/>
                  <a:ext cx="3934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B0541B60-9CAC-4ACB-B886-C7003345C23E}"/>
                    </a:ext>
                  </a:extLst>
                </p14:cNvPr>
                <p14:cNvContentPartPr/>
                <p14:nvPr/>
              </p14:nvContentPartPr>
              <p14:xfrm>
                <a:off x="8722737" y="484228"/>
                <a:ext cx="64080" cy="422280"/>
              </p14:xfrm>
            </p:contentPart>
          </mc:Choice>
          <mc:Fallback>
            <p:pic>
              <p:nvPicPr>
                <p:cNvPr id="37" name="Ink 36">
                  <a:extLst>
                    <a:ext uri="{FF2B5EF4-FFF2-40B4-BE49-F238E27FC236}">
                      <a16:creationId xmlns:a16="http://schemas.microsoft.com/office/drawing/2014/main" id="{B0541B60-9CAC-4ACB-B886-C7003345C23E}"/>
                    </a:ext>
                  </a:extLst>
                </p:cNvPr>
                <p:cNvPicPr/>
                <p:nvPr/>
              </p:nvPicPr>
              <p:blipFill>
                <a:blip r:embed="rId60"/>
                <a:stretch>
                  <a:fillRect/>
                </a:stretch>
              </p:blipFill>
              <p:spPr>
                <a:xfrm>
                  <a:off x="8705097" y="466588"/>
                  <a:ext cx="9972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8" name="Ink 37">
                  <a:extLst>
                    <a:ext uri="{FF2B5EF4-FFF2-40B4-BE49-F238E27FC236}">
                      <a16:creationId xmlns:a16="http://schemas.microsoft.com/office/drawing/2014/main" id="{A7B8C7A1-C3D6-46AC-BE84-46841382426F}"/>
                    </a:ext>
                  </a:extLst>
                </p14:cNvPr>
                <p14:cNvContentPartPr/>
                <p14:nvPr/>
              </p14:nvContentPartPr>
              <p14:xfrm>
                <a:off x="6015897" y="664948"/>
                <a:ext cx="308160" cy="95760"/>
              </p14:xfrm>
            </p:contentPart>
          </mc:Choice>
          <mc:Fallback>
            <p:pic>
              <p:nvPicPr>
                <p:cNvPr id="38" name="Ink 37">
                  <a:extLst>
                    <a:ext uri="{FF2B5EF4-FFF2-40B4-BE49-F238E27FC236}">
                      <a16:creationId xmlns:a16="http://schemas.microsoft.com/office/drawing/2014/main" id="{A7B8C7A1-C3D6-46AC-BE84-46841382426F}"/>
                    </a:ext>
                  </a:extLst>
                </p:cNvPr>
                <p:cNvPicPr/>
                <p:nvPr/>
              </p:nvPicPr>
              <p:blipFill>
                <a:blip r:embed="rId62"/>
                <a:stretch>
                  <a:fillRect/>
                </a:stretch>
              </p:blipFill>
              <p:spPr>
                <a:xfrm>
                  <a:off x="5997897" y="646948"/>
                  <a:ext cx="3438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9" name="Ink 38">
                  <a:extLst>
                    <a:ext uri="{FF2B5EF4-FFF2-40B4-BE49-F238E27FC236}">
                      <a16:creationId xmlns:a16="http://schemas.microsoft.com/office/drawing/2014/main" id="{8E143219-60C5-4433-B4B6-8CD003E3F1A2}"/>
                    </a:ext>
                  </a:extLst>
                </p14:cNvPr>
                <p14:cNvContentPartPr/>
                <p14:nvPr/>
              </p14:nvContentPartPr>
              <p14:xfrm>
                <a:off x="6190497" y="489628"/>
                <a:ext cx="52920" cy="516240"/>
              </p14:xfrm>
            </p:contentPart>
          </mc:Choice>
          <mc:Fallback>
            <p:pic>
              <p:nvPicPr>
                <p:cNvPr id="39" name="Ink 38">
                  <a:extLst>
                    <a:ext uri="{FF2B5EF4-FFF2-40B4-BE49-F238E27FC236}">
                      <a16:creationId xmlns:a16="http://schemas.microsoft.com/office/drawing/2014/main" id="{8E143219-60C5-4433-B4B6-8CD003E3F1A2}"/>
                    </a:ext>
                  </a:extLst>
                </p:cNvPr>
                <p:cNvPicPr/>
                <p:nvPr/>
              </p:nvPicPr>
              <p:blipFill>
                <a:blip r:embed="rId64"/>
                <a:stretch>
                  <a:fillRect/>
                </a:stretch>
              </p:blipFill>
              <p:spPr>
                <a:xfrm>
                  <a:off x="6172857" y="471988"/>
                  <a:ext cx="88560" cy="551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5">
            <p14:nvContentPartPr>
              <p14:cNvPr id="41" name="Ink 40">
                <a:extLst>
                  <a:ext uri="{FF2B5EF4-FFF2-40B4-BE49-F238E27FC236}">
                    <a16:creationId xmlns:a16="http://schemas.microsoft.com/office/drawing/2014/main" id="{6DF67250-DC64-440F-9C09-A02E903AD672}"/>
                  </a:ext>
                </a:extLst>
              </p14:cNvPr>
              <p14:cNvContentPartPr/>
              <p14:nvPr/>
            </p14:nvContentPartPr>
            <p14:xfrm>
              <a:off x="2745297" y="992908"/>
              <a:ext cx="1104840" cy="776520"/>
            </p14:xfrm>
          </p:contentPart>
        </mc:Choice>
        <mc:Fallback>
          <p:pic>
            <p:nvPicPr>
              <p:cNvPr id="41" name="Ink 40">
                <a:extLst>
                  <a:ext uri="{FF2B5EF4-FFF2-40B4-BE49-F238E27FC236}">
                    <a16:creationId xmlns:a16="http://schemas.microsoft.com/office/drawing/2014/main" id="{6DF67250-DC64-440F-9C09-A02E903AD672}"/>
                  </a:ext>
                </a:extLst>
              </p:cNvPr>
              <p:cNvPicPr/>
              <p:nvPr/>
            </p:nvPicPr>
            <p:blipFill>
              <a:blip r:embed="rId66"/>
              <a:stretch>
                <a:fillRect/>
              </a:stretch>
            </p:blipFill>
            <p:spPr>
              <a:xfrm>
                <a:off x="2727297" y="975268"/>
                <a:ext cx="1140480" cy="8121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C61AD1D3-6B2D-403C-BA82-8FF60B807BD9}"/>
                  </a:ext>
                </a:extLst>
              </p14:cNvPr>
              <p14:cNvContentPartPr/>
              <p14:nvPr/>
            </p14:nvContentPartPr>
            <p14:xfrm>
              <a:off x="1144377" y="1486468"/>
              <a:ext cx="798840" cy="609480"/>
            </p14:xfrm>
          </p:contentPart>
        </mc:Choice>
        <mc:Fallback>
          <p:pic>
            <p:nvPicPr>
              <p:cNvPr id="42" name="Ink 41">
                <a:extLst>
                  <a:ext uri="{FF2B5EF4-FFF2-40B4-BE49-F238E27FC236}">
                    <a16:creationId xmlns:a16="http://schemas.microsoft.com/office/drawing/2014/main" id="{C61AD1D3-6B2D-403C-BA82-8FF60B807BD9}"/>
                  </a:ext>
                </a:extLst>
              </p:cNvPr>
              <p:cNvPicPr/>
              <p:nvPr/>
            </p:nvPicPr>
            <p:blipFill>
              <a:blip r:embed="rId68"/>
              <a:stretch>
                <a:fillRect/>
              </a:stretch>
            </p:blipFill>
            <p:spPr>
              <a:xfrm>
                <a:off x="1126737" y="1468468"/>
                <a:ext cx="834480" cy="645120"/>
              </a:xfrm>
              <a:prstGeom prst="rect">
                <a:avLst/>
              </a:prstGeom>
            </p:spPr>
          </p:pic>
        </mc:Fallback>
      </mc:AlternateContent>
    </p:spTree>
  </p:cSld>
  <p:clrMapOvr>
    <a:masterClrMapping/>
  </p:clrMapOvr>
</p:sld>
</file>

<file path=ppt/theme/theme1.xml><?xml version="1.0" encoding="utf-8"?>
<a:theme xmlns:a="http://schemas.openxmlformats.org/drawingml/2006/main" name="1_SliconLabsTemplate">
  <a:themeElements>
    <a:clrScheme name="">
      <a:dk1>
        <a:srgbClr val="000000"/>
      </a:dk1>
      <a:lt1>
        <a:srgbClr val="FFFFFF"/>
      </a:lt1>
      <a:dk2>
        <a:srgbClr val="990000"/>
      </a:dk2>
      <a:lt2>
        <a:srgbClr val="808080"/>
      </a:lt2>
      <a:accent1>
        <a:srgbClr val="336699"/>
      </a:accent1>
      <a:accent2>
        <a:srgbClr val="9BA0AF"/>
      </a:accent2>
      <a:accent3>
        <a:srgbClr val="FFFFFF"/>
      </a:accent3>
      <a:accent4>
        <a:srgbClr val="000000"/>
      </a:accent4>
      <a:accent5>
        <a:srgbClr val="ADB8CA"/>
      </a:accent5>
      <a:accent6>
        <a:srgbClr val="8C919E"/>
      </a:accent6>
      <a:hlink>
        <a:srgbClr val="0033CC"/>
      </a:hlink>
      <a:folHlink>
        <a:srgbClr val="B2B2B2"/>
      </a:folHlink>
    </a:clrScheme>
    <a:fontScheme name="1_SliconLabsTemplate">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048" tIns="41025" rIns="82048" bIns="4102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82048" tIns="41025" rIns="82048" bIns="41025"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SliconLabs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liconLabs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liconLabs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liconLabs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liconLabs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liconLabs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liconLabs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SliconLabsTemplate 8">
        <a:dk1>
          <a:srgbClr val="000000"/>
        </a:dk1>
        <a:lt1>
          <a:srgbClr val="FFFFFF"/>
        </a:lt1>
        <a:dk2>
          <a:srgbClr val="990000"/>
        </a:dk2>
        <a:lt2>
          <a:srgbClr val="808080"/>
        </a:lt2>
        <a:accent1>
          <a:srgbClr val="1C95C0"/>
        </a:accent1>
        <a:accent2>
          <a:srgbClr val="164196"/>
        </a:accent2>
        <a:accent3>
          <a:srgbClr val="FFFFFF"/>
        </a:accent3>
        <a:accent4>
          <a:srgbClr val="000000"/>
        </a:accent4>
        <a:accent5>
          <a:srgbClr val="ABC8DC"/>
        </a:accent5>
        <a:accent6>
          <a:srgbClr val="133A87"/>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1490</TotalTime>
  <Words>8579</Words>
  <Application>Microsoft Office PowerPoint</Application>
  <PresentationFormat>On-screen Show (4:3)</PresentationFormat>
  <Paragraphs>1009</Paragraphs>
  <Slides>76</Slides>
  <Notes>75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Black</vt:lpstr>
      <vt:lpstr>Calibri</vt:lpstr>
      <vt:lpstr>Courier</vt:lpstr>
      <vt:lpstr>MSDW</vt:lpstr>
      <vt:lpstr>Symbol</vt:lpstr>
      <vt:lpstr>Times New Roman</vt:lpstr>
      <vt:lpstr>Wingdings</vt:lpstr>
      <vt:lpstr>1_SliconLabsTemplate</vt:lpstr>
      <vt:lpstr>8051 Addressing Modes &amp;  Instruction Set</vt:lpstr>
      <vt:lpstr>PowerPoint Presentation</vt:lpstr>
      <vt:lpstr>8051 Instruction Set</vt:lpstr>
      <vt:lpstr>Addressing Modes</vt:lpstr>
      <vt:lpstr>Register Addressing</vt:lpstr>
      <vt:lpstr>Direct Addressing</vt:lpstr>
      <vt:lpstr>Indirect Addressing</vt:lpstr>
      <vt:lpstr>Immediate Constant Addressing</vt:lpstr>
      <vt:lpstr>Relative Addressing</vt:lpstr>
      <vt:lpstr>Absolute Addressing</vt:lpstr>
      <vt:lpstr>Long Addressing</vt:lpstr>
      <vt:lpstr>Indexed Addressing</vt:lpstr>
      <vt:lpstr>Instruction Types</vt:lpstr>
      <vt:lpstr>Arithmetic Operations</vt:lpstr>
      <vt:lpstr>Logical Operations</vt:lpstr>
      <vt:lpstr>Data Transfer Instructions</vt:lpstr>
      <vt:lpstr>Boolean Variable Instructions</vt:lpstr>
      <vt:lpstr>Program Branching Instructions</vt:lpstr>
      <vt:lpstr>More Details On Each Instruction</vt:lpstr>
      <vt:lpstr>Arithmetic Operations</vt:lpstr>
      <vt:lpstr>ADD A,&lt;source-byte&gt; ADDC A,&lt;source-byte&gt;</vt:lpstr>
      <vt:lpstr>SUBB A,&lt;source-byte&gt;</vt:lpstr>
      <vt:lpstr>INC &lt;byte&gt;</vt:lpstr>
      <vt:lpstr>DEC  &lt;byte&gt;</vt:lpstr>
      <vt:lpstr>INC DPTR</vt:lpstr>
      <vt:lpstr>MUL  AB</vt:lpstr>
      <vt:lpstr>DIV  AB</vt:lpstr>
      <vt:lpstr>DA  A</vt:lpstr>
      <vt:lpstr>Logical Operations</vt:lpstr>
      <vt:lpstr>ANL &lt;dest-byte&gt;,&lt;source-byte&gt;</vt:lpstr>
      <vt:lpstr>ORL &lt;dest-byte&gt;,&lt;source-byte&gt; </vt:lpstr>
      <vt:lpstr>XRL &lt;dest-byte&gt;,&lt;source-byte&gt;</vt:lpstr>
      <vt:lpstr>CLR  A and CPL A</vt:lpstr>
      <vt:lpstr>RL A</vt:lpstr>
      <vt:lpstr>RLC  A</vt:lpstr>
      <vt:lpstr>RR  A</vt:lpstr>
      <vt:lpstr>RRC  A</vt:lpstr>
      <vt:lpstr>SWAP A</vt:lpstr>
      <vt:lpstr>Data Transfer Instructions</vt:lpstr>
      <vt:lpstr>Data Transfer Instructions</vt:lpstr>
      <vt:lpstr>MOV  &lt;dest-byte&gt;,&lt;source-byte&gt;</vt:lpstr>
      <vt:lpstr>MOV  DPTR, #data 16</vt:lpstr>
      <vt:lpstr>MOVC A,@A + &lt;base-reg&gt;</vt:lpstr>
      <vt:lpstr>MOVX &lt;dest-byte&gt;,&lt;source-byte&gt;</vt:lpstr>
      <vt:lpstr>MOVX &lt;dest-byte&gt;,&lt;source-byte&gt;</vt:lpstr>
      <vt:lpstr>PUSH Direct</vt:lpstr>
      <vt:lpstr>POP Direct</vt:lpstr>
      <vt:lpstr>XCH  A,&lt;byte&gt;</vt:lpstr>
      <vt:lpstr>XCHD A,@Ri</vt:lpstr>
      <vt:lpstr>Boolean Variable Instructions</vt:lpstr>
      <vt:lpstr>CLR &lt;bit&gt;</vt:lpstr>
      <vt:lpstr>SETB &lt;bit&gt;</vt:lpstr>
      <vt:lpstr>CPL &lt;bit&gt;</vt:lpstr>
      <vt:lpstr>ANL C, &lt;source-bit&gt;</vt:lpstr>
      <vt:lpstr>ORL C, &lt;source-bit&gt;</vt:lpstr>
      <vt:lpstr>MOV  &lt;dest-bit&gt;,&lt;source-bit&gt;</vt:lpstr>
      <vt:lpstr>JC rel</vt:lpstr>
      <vt:lpstr>JNC rel</vt:lpstr>
      <vt:lpstr>JB &lt;bit&gt;,rel</vt:lpstr>
      <vt:lpstr>JNB &lt;bit&gt;,rel</vt:lpstr>
      <vt:lpstr>JBC &lt;bit&gt;,rel</vt:lpstr>
      <vt:lpstr>Program Branching Instructions</vt:lpstr>
      <vt:lpstr>ACALL addr11</vt:lpstr>
      <vt:lpstr>LCALL addr16</vt:lpstr>
      <vt:lpstr>RET </vt:lpstr>
      <vt:lpstr>RETI</vt:lpstr>
      <vt:lpstr>AJMP addr11</vt:lpstr>
      <vt:lpstr>LJMP addr16</vt:lpstr>
      <vt:lpstr>SJMP rel</vt:lpstr>
      <vt:lpstr>JMP @A + DPTR</vt:lpstr>
      <vt:lpstr>JZ rel </vt:lpstr>
      <vt:lpstr>JNZ rel</vt:lpstr>
      <vt:lpstr>CJNE &lt;dest-byte&gt;,&lt;source-byte&gt;,rel</vt:lpstr>
      <vt:lpstr>DJNZ &lt;byte&gt;,&lt;rel-addr&gt;</vt:lpstr>
      <vt:lpstr>NOP</vt:lpstr>
      <vt:lpstr>Thank you </vt:lpstr>
    </vt:vector>
  </TitlesOfParts>
  <Company>Silicon Laboratories,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creator>Corporate Employee</dc:creator>
  <cp:lastModifiedBy>Kishore Bingi</cp:lastModifiedBy>
  <cp:revision>63</cp:revision>
  <dcterms:created xsi:type="dcterms:W3CDTF">2007-06-06T14:34:22Z</dcterms:created>
  <dcterms:modified xsi:type="dcterms:W3CDTF">2020-10-21T10:23:09Z</dcterms:modified>
</cp:coreProperties>
</file>