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B37AD-2A34-4BAE-9CC3-07A98C08E60F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AB91D-20F1-46BA-BD25-1DDF9884D6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245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DDE-3B41-4AB8-86A3-AA6D8F9C8076}" type="datetime1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785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4F16-B271-4C0F-BB23-7D6AC1B24C7C}" type="datetime1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939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211-F97E-416A-AA38-9EB65DF91BE2}" type="datetime1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645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F46-1533-4767-8BE8-9E80C08FA585}" type="datetime1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764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337F377-19BC-478B-AB41-453998457C0C}" type="datetime1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MY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346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F832-8D16-458D-82E8-E6E1AB6B1091}" type="datetime1">
              <a:rPr lang="en-MY" smtClean="0"/>
              <a:t>5/10/2020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004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354D-B59E-4E4A-8AEF-823BFE3E7B30}" type="datetime1">
              <a:rPr lang="en-MY" smtClean="0"/>
              <a:t>5/10/2020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036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D9B1-7F38-4B5C-8831-7584292E43E8}" type="datetime1">
              <a:rPr lang="en-MY" smtClean="0"/>
              <a:t>5/10/2020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9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8EBF-46BB-416B-AE15-BE5F2F8722C0}" type="datetime1">
              <a:rPr lang="en-MY" smtClean="0"/>
              <a:t>5/10/2020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38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0F94-08FD-4ABA-AAF1-5D3663D1A838}" type="datetime1">
              <a:rPr lang="en-MY" smtClean="0"/>
              <a:t>5/10/2020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533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E4AA-CE78-44FA-B267-654026D213B7}" type="datetime1">
              <a:rPr lang="en-MY" smtClean="0"/>
              <a:t>5/10/2020</a:t>
            </a:fld>
            <a:endParaRPr lang="en-MY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198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B4D3D5D-6505-4A1D-B42A-CF87CDB13179}" type="datetime1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45BF3CB-F5E8-43FC-B71A-B5303323AD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980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3F08-D8FA-4BD7-A644-A501E8B27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QUIZ on ARM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1DDB6-CD2C-4ACC-8E4F-6C9D2D681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8A60-5F0D-44A1-9F50-9800FA79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559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589A-37FB-4571-8F76-140FF836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51AB-E39B-4A3A-9AAF-6BAED7C7D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ARM stands for _____________</a:t>
            </a:r>
          </a:p>
          <a:p>
            <a:r>
              <a:rPr lang="en-MY" dirty="0"/>
              <a:t>a) Advanced Rate Machines</a:t>
            </a:r>
          </a:p>
          <a:p>
            <a:r>
              <a:rPr lang="en-MY" dirty="0"/>
              <a:t>b) Advanced RISC Machines</a:t>
            </a:r>
          </a:p>
          <a:p>
            <a:r>
              <a:rPr lang="en-MY" dirty="0"/>
              <a:t>c) Artificial Running Machines</a:t>
            </a:r>
          </a:p>
          <a:p>
            <a:r>
              <a:rPr lang="en-MY" dirty="0"/>
              <a:t>d) Aviary Running Machines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A5665-1E4F-4CBB-B297-810153B52E34}"/>
              </a:ext>
            </a:extLst>
          </p:cNvPr>
          <p:cNvSpPr/>
          <p:nvPr/>
        </p:nvSpPr>
        <p:spPr>
          <a:xfrm>
            <a:off x="9792839" y="3852238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953D1-C1B1-4B5A-8E1A-3307D7BA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6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0AAA-B52A-485E-9570-8C32A1A0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9D36-2D78-4DF9-BFB8-B4AFEBFB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main importance of ARM micro-processors is providing operation with ______</a:t>
            </a:r>
          </a:p>
          <a:p>
            <a:r>
              <a:rPr lang="en-MY" dirty="0"/>
              <a:t>a) Low cost and low power consumption</a:t>
            </a:r>
          </a:p>
          <a:p>
            <a:r>
              <a:rPr lang="en-MY" dirty="0"/>
              <a:t>b) Higher degree of multi-tasking</a:t>
            </a:r>
          </a:p>
          <a:p>
            <a:r>
              <a:rPr lang="en-MY" dirty="0"/>
              <a:t>c) Lower error or glitches</a:t>
            </a:r>
          </a:p>
          <a:p>
            <a:r>
              <a:rPr lang="en-MY" dirty="0"/>
              <a:t>d) Efficient memory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DBE2F-E9A2-4C6F-A810-6F3FDF39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3</a:t>
            </a:fld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77844-1A9F-41DC-B2F3-2DE27566182E}"/>
              </a:ext>
            </a:extLst>
          </p:cNvPr>
          <p:cNvSpPr/>
          <p:nvPr/>
        </p:nvSpPr>
        <p:spPr>
          <a:xfrm>
            <a:off x="9792839" y="3852238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1158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812D-8596-4F34-BF24-E0D075B9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E173-AA41-41AA-AEE8-D4A94158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ARM processors where basically designed for _______</a:t>
            </a:r>
          </a:p>
          <a:p>
            <a:r>
              <a:rPr lang="en-MY" dirty="0"/>
              <a:t>a) Main frame systems</a:t>
            </a:r>
          </a:p>
          <a:p>
            <a:r>
              <a:rPr lang="en-MY" dirty="0"/>
              <a:t>b) Distributed systems</a:t>
            </a:r>
          </a:p>
          <a:p>
            <a:r>
              <a:rPr lang="en-MY" dirty="0"/>
              <a:t>c) Mobile systems</a:t>
            </a:r>
          </a:p>
          <a:p>
            <a:r>
              <a:rPr lang="en-MY" dirty="0"/>
              <a:t>d) Super computers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9504-6CD2-4EC0-ADE4-75BE1C92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4</a:t>
            </a:fld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89334-1818-4872-855C-8CF4490576A1}"/>
              </a:ext>
            </a:extLst>
          </p:cNvPr>
          <p:cNvSpPr/>
          <p:nvPr/>
        </p:nvSpPr>
        <p:spPr>
          <a:xfrm>
            <a:off x="9764787" y="3852238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8716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812D-8596-4F34-BF24-E0D075B9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E173-AA41-41AA-AEE8-D4A94158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address space in ARM is ___________</a:t>
            </a:r>
          </a:p>
          <a:p>
            <a:r>
              <a:rPr lang="en-MY" dirty="0"/>
              <a:t>a) 2^24</a:t>
            </a:r>
          </a:p>
          <a:p>
            <a:r>
              <a:rPr lang="en-MY" dirty="0"/>
              <a:t>b) 2^64</a:t>
            </a:r>
          </a:p>
          <a:p>
            <a:r>
              <a:rPr lang="en-MY" dirty="0"/>
              <a:t>c) 2^16</a:t>
            </a:r>
          </a:p>
          <a:p>
            <a:r>
              <a:rPr lang="en-MY" dirty="0"/>
              <a:t>d) 2^32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9504-6CD2-4EC0-ADE4-75BE1C92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5</a:t>
            </a:fld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89334-1818-4872-855C-8CF4490576A1}"/>
              </a:ext>
            </a:extLst>
          </p:cNvPr>
          <p:cNvSpPr/>
          <p:nvPr/>
        </p:nvSpPr>
        <p:spPr>
          <a:xfrm>
            <a:off x="9757574" y="38522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5546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812D-8596-4F34-BF24-E0D075B9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E173-AA41-41AA-AEE8-D4A94158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RISC stands for _________</a:t>
            </a:r>
          </a:p>
          <a:p>
            <a:r>
              <a:rPr lang="en-MY" dirty="0"/>
              <a:t>a) Restricted Instruction Sequencing Computer</a:t>
            </a:r>
          </a:p>
          <a:p>
            <a:r>
              <a:rPr lang="en-MY" dirty="0"/>
              <a:t>b) Restricted Instruction Sequential Compiler</a:t>
            </a:r>
          </a:p>
          <a:p>
            <a:r>
              <a:rPr lang="en-MY" dirty="0"/>
              <a:t>c) Reduced Instruction Set Computer</a:t>
            </a:r>
          </a:p>
          <a:p>
            <a:r>
              <a:rPr lang="en-MY" dirty="0"/>
              <a:t>d) Reduced Induction Set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9504-6CD2-4EC0-ADE4-75BE1C92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6</a:t>
            </a:fld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89334-1818-4872-855C-8CF4490576A1}"/>
              </a:ext>
            </a:extLst>
          </p:cNvPr>
          <p:cNvSpPr/>
          <p:nvPr/>
        </p:nvSpPr>
        <p:spPr>
          <a:xfrm>
            <a:off x="9757574" y="38522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126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812D-8596-4F34-BF24-E0D075B9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E173-AA41-41AA-AEE8-D4A94158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the ARM, PC is implemented using ___________</a:t>
            </a:r>
          </a:p>
          <a:p>
            <a:r>
              <a:rPr lang="en-MY" dirty="0"/>
              <a:t>a) Caches</a:t>
            </a:r>
          </a:p>
          <a:p>
            <a:r>
              <a:rPr lang="en-MY" dirty="0"/>
              <a:t>b) Heaps</a:t>
            </a:r>
          </a:p>
          <a:p>
            <a:r>
              <a:rPr lang="en-MY" dirty="0"/>
              <a:t>c) General purpose register</a:t>
            </a:r>
          </a:p>
          <a:p>
            <a:r>
              <a:rPr lang="en-MY" dirty="0"/>
              <a:t>d)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19504-6CD2-4EC0-ADE4-75BE1C92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F3CB-F5E8-43FC-B71A-B5303323AD70}" type="slidenum">
              <a:rPr lang="en-MY" smtClean="0"/>
              <a:t>7</a:t>
            </a:fld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89334-1818-4872-855C-8CF4490576A1}"/>
              </a:ext>
            </a:extLst>
          </p:cNvPr>
          <p:cNvSpPr/>
          <p:nvPr/>
        </p:nvSpPr>
        <p:spPr>
          <a:xfrm>
            <a:off x="9757574" y="38522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2405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</TotalTime>
  <Words>177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Rockwell Condensed</vt:lpstr>
      <vt:lpstr>Wingdings</vt:lpstr>
      <vt:lpstr>Wood Type</vt:lpstr>
      <vt:lpstr>QUIZ on ARM Architecture</vt:lpstr>
      <vt:lpstr>Quiz</vt:lpstr>
      <vt:lpstr>quiz</vt:lpstr>
      <vt:lpstr>quiz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on ARM Architecture</dc:title>
  <dc:creator>Kishore Bingi</dc:creator>
  <cp:lastModifiedBy>Kishore Bingi</cp:lastModifiedBy>
  <cp:revision>3</cp:revision>
  <dcterms:created xsi:type="dcterms:W3CDTF">2020-10-05T06:50:27Z</dcterms:created>
  <dcterms:modified xsi:type="dcterms:W3CDTF">2020-10-05T06:55:27Z</dcterms:modified>
</cp:coreProperties>
</file>