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0" r:id="rId25"/>
    <p:sldId id="278"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38:03.092"/>
    </inkml:context>
    <inkml:brush xml:id="br0">
      <inkml:brushProperty name="width" value="0.05292" units="cm"/>
      <inkml:brushProperty name="height" value="0.05292" units="cm"/>
      <inkml:brushProperty name="color" value="#FF0000"/>
    </inkml:brush>
  </inkml:definitions>
  <inkml:trace contextRef="#ctx0" brushRef="#br0">6118 13404 4118 0,'0'-3'137'15,"-1"-1"16"-15,1-2 13 16,-2 1 14-16,4 3 14 16,-4 2 23-16,4-1 94 15,0 1 77-15,6 0 30 16,4 1-111-16,5 4-25 16,3 3-16-16,0 4-14 15,-1 6-14-15,-2 0-13 16,-1 1-25-1,-3-2-92-15,-1-1-77 0,-4 2-31 16,-2-5 0 0,-3 0 0-16,0-4 0 15,0-4 0-15,-2-2 0 16,3-2 0-16,5-1 0 16,4-6 0-16,13-6 0 15,16-9 0-15,13-13 0 16,18-11 0-16,16-10 0 15,9-9 0-15,9 0 0 16,2-3 0-16,-4 2 0 16,-9 1 0-1,-12 5 0-15,-13 8 0 16,-10 6 0-16,-10 3 0 16,-7 11 0-16,-7 5 0 15,-5 4 0-15,-6 4 0 16,-3 3 0-16,-6 3 0 15,-2 4 0-15,-4 2 0 16,-5 1 0-16,-1 3 0 16,-2-2 0-16,-2 4 0 15,-1 0 0 1,0 0-20-16,0 0-410 16,3-50-1118-16,-3 40 0 15,-7-2 0-15,-13-1 0 16</inkml:trace>
  <inkml:trace contextRef="#ctx0" brushRef="#br0" timeOffset="3022.36">16796 1216 3406 0,'-3'-5'159'0,"1"0"30"15,-2-2 23-15,-1-1 32 16,2 1 31-16,1 3 94 15,-3-3 88-15,4 3 32 16,-3-1 1-16,2-1-111 16,1 5-48-16,1-1-32 15,-2 1-21 1,2-1-32-16,0 2-31 16,0 0-95-16,0 3-87 15,0 5-33-15,0 5 0 16,0 6 0-16,2 9 0 15,-2 4 0-15,4 4 0 16,2 4 0-16,1 2 0 16,3 1 0-16,3-1 0 15,-3 2 0-15,2 0 0 16,-1 4 0 0,-1-1 0-16,-4 0 0 15,3 1 0-15,-5-5 0 16,-1-6 0-16,0-3 0 15,0-7 0-15,-2-5 0 16,1-2 0-16,-1-6 0 16,-1-2 0-16,2-3 0 15,-1-3 0-15,-1-2 0 16,0-2 0-16,2-1 0 16,-2-1 0-16,0 0 0 15,0 0-150-15,0-1-351 16,0-27-1007-1,0 17 0-15,0-9 0 16</inkml:trace>
  <inkml:trace contextRef="#ctx0" brushRef="#br0" timeOffset="3769.12">17701 1171 3119 0,'0'-5'277'0,"0"-4"158"15,0-3 92-15,0 0 0 16,0 3 0-16,0 4 0 16,0 1 0-16,0 2 0 15,0 2 0-15,0 0-199 16,0 7-78-16,0 5-157 16,0 7-93-16,0 10 0 15,0 8 0-15,0 3 0 16,0 4 0-16,3 1 0 15,0-3 0 1,2 2 0-16,4-5 0 16,3 1 0-16,-4-6 0 15,1 1 0-15,-1-3 0 16,0-3 0-16,-4-3 0 16,1-2-241-16,-1-5-181 15,4-3-275-15,-6-7-669 16,1-6 0-16,-2-3 0 15,1-11 0-15</inkml:trace>
  <inkml:trace contextRef="#ctx0" brushRef="#br0" timeOffset="4260.33">17690 1306 3701 0,'-2'-21'236'0,"1"-4"105"16,1-7 121-16,-2-2 5 15,7 6 0-15,4 4 0 16,7 3 0-16,7 3 0 16,9 3 1-1,4 3-183-15,4 5-54 16,4 2-105-16,1 4-120 15,4 4-6-15,3 2 0 16,-1 6 0-16,0 3 0 16,-6 9 0-16,-4 4 0 15,-8 3 0-15,-7 1 0 16,-9 4 0-16,-3 0 0 16,-6 1 0-16,-5 3 0 15,-8 1 0-15,-5-2 0 16,-9 1 0-16,-6-3 0 15,-13-2 0-15,-8-2 0 16,-2-3 0 0,-2-5 0-16,5-4 0 15,5-6 0-15,6-9 0 16,7-4-58-16,6-4-182 16,6-1-161-16,9-5-307 15,3-3-648-15,4-5 0 16,7-6 0-16,9-2 0 15</inkml:trace>
  <inkml:trace contextRef="#ctx0" brushRef="#br0" timeOffset="4828.92">18976 1076 3771 0,'0'-10'431'16,"3"-4"34"-16,-1-2 0 16,-1-4-1-16,-1 5 0 15,-1 2 2-15,-1 1-1 16,-2 2-1-16,-4 2 1 15,0 2-228-15,-7 4-203 16,-2 1-34 0,-5 1 0-16,-5 3 0 15,-4 7 0-15,1 4 0 16,0 5 0-16,2 9 0 16,4 4 0-16,5 5 0 15,2 0 0-15,5 4 0 16,6 2 0-16,2 2 0 15,3-4 0-15,2-1 0 16,8-2 0-16,1-3 0 16,7-8 0-16,9-3 0 15,12-8 0 1,2-4 0-16,11-8 0 16,2-1 0-16,7-6 0 15,-1-4 0-15,0-5 0 16,-7 0 0-16,-6-4 0 15,-6-2 0-15,-6 1 0 16,-9 2-19-16,-4-1-419 16,-7-22-1108-16,-8 21 0 15,-5-1 0-15,-8 1 0 16</inkml:trace>
  <inkml:trace contextRef="#ctx0" brushRef="#br0" timeOffset="6222.74">17227 2696 5643 0,'0'-2'283'16,"0"2"0"-16,0-2 0 15,2 1 0-15,-7 4 0 16,-3 4 0-16,-7 6 0 16,-9 4 0-16,-7 2 1 15,-1 0-284 1,2-5 0-16,3-3 0 16,5-4 0-16,3-5 0 15,5-4 0-15,2-9 0 16,4-8 0-16,5-6 0 15,3-6 0-15,7-4 0 16,6 1 0-16,7 3 0 16,5 3 0-16,7 5 0 15,1 4 0-15,-2 6 0 16,1 4 0-16,-2 5 0 16,-3 4 0-1,3 1 0-15,-1 6 0 16,0 1 0-16,-3 6 0 15,0 4 0-15,-3 2 0 16,-3 5 0-16,-6 4 0 16,0 1 0-16,-3 3 0 15,-5 2 0-15,-3 2 0 16,0-2 0-16,-2 2 0 16,-4-2 0-16,-4 3 0 15,-4-2 0-15,-7 2 0 16,-9-1 0-1,-4 0 0-15,-1-4 0 16,-1-2 0-16,4-4 0 16,3-5 0-16,3-6 0 15,6-5 0-15,-3-6 0 16,4-3 0-16,-1-5 0 16,-1-3 0-16,2-5 0 15,5-1 0-15,-1-5 0 16,6 2 0-16,4-2 0 15,0 3 0-15,4 0 0 16,3 1 0 0,10-2 0-16,2 5 0 15,12-2 0-15,4 1 0 16,5 4 0-16,2 3 0 16,1 3 0-16,-4 1 0 15,1 4 0-15,-2 2 0 16,-5 1 0-16,0 5 0 15,-5 1 0-15,2 1 0 16,-1 0 0-16,-1-1 0 16,-2-1 0-16,1 1-199 15,-2-1-221 1,2-3-1094-16,-2-1 0 16,-3-2 0-16,-4-6 0 15</inkml:trace>
  <inkml:trace contextRef="#ctx0" brushRef="#br0" timeOffset="7122.92">18328 2471 4439 0,'1'-8'395'15,"1"-4"0"-15,-2-1 0 16,1-2 1-16,-1 6-1 16,0 5 0-16,0 1 0 15,0 3 0-15,0 2 0 16,0 10-199-16,0 11-196 16,-3 12 0-1,-7 14 0-15,-7 12 0 16,-4 7 0-16,-5-1 0 15,2-2 0-15,2-4 0 16,6-7 0-16,2-7 0 16,5-7 0-16,3-6 0 15,5-8-198-15,-1-6-99 16,2-5-125-16,6-7-190 16,29-12-720-16,-19-5 0 15,-2-9 0-15,6-13 0 16</inkml:trace>
  <inkml:trace contextRef="#ctx0" brushRef="#br0" timeOffset="7462.8">18299 2487 3331 0,'1'-17'423'0,"-1"-1"87"15,2-1 1-15,-1 0 0 16,8 7-1-16,7 11 1 15,11 2 0-15,9 7-1 16,9 8 1-16,3 7-247 16,1 8-176-16,-6 8-88 15,0 6 0 1,-8 6 0-16,-5 0 0 16,-4-2 0-16,-5-1 0 15,-4-4 0-15,-3-7 0 16,1-3 0-16,-5-5 0 15,0-4 0-15,-3-6 0 16,-3-5 0-16,-2-2-110 16,-1-4-187-16,-2-4-198 15,1-5-962-15,-16 2 0 16,-10-5 0-16,-10-4 0 16</inkml:trace>
  <inkml:trace contextRef="#ctx0" brushRef="#br0" timeOffset="7703.66">18096 2958 4544 0,'0'0'228'16,"8"-1"131"-16,13-1 22 16,17-7 1-16,17 0-1 15,17-11 1-15,10-3-1 16,-1-5 1-16,-3 0-12 15,-6 0-365-15,-8 1-162 16,-3 6-263-16,-2 0-239 16,-4-26-652-1,-7 27 0-15,-1 0 0 16,-3-1 0-16</inkml:trace>
  <inkml:trace contextRef="#ctx0" brushRef="#br0" timeOffset="8214.59">19542 2373 3998 0,'0'-17'253'16,"1"-6"115"-16,-2-2 70 0,-6-6 0 15,-6 6 0 1,-3 5 0-16,-3 1 0 15,-5 7 0-15,-2 2-1 16,-3 7-185-16,-3 1-67 16,-4 4-115-16,-2 8-70 15,-2 5 0-15,3 6 0 16,0 10 0-16,3 6 0 16,5 7 0-16,6 5 0 15,7 1 0-15,7 1 0 16,9 4 0-16,7-7 0 15,8-1 0-15,8-4 0 16,7-6 0 0,9-8 0-16,9-6 0 15,3-6 0-15,5-10 0 16,3-5 0-16,0-3 0 16,-1-6 0-16,-5-1 0 15,-8-4 0-15,0-2 0 16,-8 1 0-16,-3-2 0 15,-7 4 0-15,-1-1 0 16,-10 3 0 0,-2 1 0-16,-4 1-403 0,1-25-1154 15,-8 23 0 1,-2 1 0-16,-14-6 0 16</inkml:trace>
  <inkml:trace contextRef="#ctx0" brushRef="#br0" timeOffset="9449.87">17503 4186 3436 0,'-4'0'204'16,"-1"0"52"-16,1 0 111 16,0-1 121-16,1 1 3 15,3-1 1 1,1-3-1-16,1-3 1 16,8-1-1-16,8-5-159 15,8-1-45-15,9-3-51 16,6 1-112-16,4 2-120 15,-2 2-4-15,-3 4 0 16,-5 4 0-16,-6 3 0 16,-8 8 0-16,-10 8 0 15,-7 4 0-15,-7 11 0 16,-9 6 0-16,-6 0 0 16,0 0 0-1,-3-3 0-15,5-4 0 16,3-8 0-16,5-6 0 15,6-3 0-15,0-4 0 16,2-3 0-16,0-2 0 16,2-3 0-16,0 2 0 15,10-2 0-15,7-2 0 16,10 2 0-16,7 0 0 16,4 0 0-16,1 0 0 15,-4 0 0-15,-5 0 0 16,-5 0 0-1,-6 4 0-15,-4 1 0 16,-4 4 0-16,-4 5 0 16,-8 4 0-16,-4 4 0 15,-8 5 0-15,-10 0 0 16,-6 3 0-16,-12-2 0 16,-4-1 0-16,-5-3 0 15,-3-3 0-15,-2-5 0 16,0-4 0-16,2-8 0 15,1-6 0-15,8-10 0 16,8-10-121 0,16-7-305-16,9-14-1102 15,15 3 0-15,6 0 0 16,2-2 0-16</inkml:trace>
  <inkml:trace contextRef="#ctx0" brushRef="#br0" timeOffset="10920.78">18852 3889 5470 0,'0'-7'302'0,"0"1"0"16,0 0 1-1,0 0-1-15,0 5 0 16,3 2 1-16,4 9-1 16,6 7 0-16,3 13 1 15,4 10-303-15,2 11 0 16,-5 2 0-16,0-1 0 16,-3-1 0-16,-3-5 0 15,-1-6 0-15,-4-5 0 16,1-7 0-16,-1-9 0 15,-3-2 0-15,-2-10 0 16,0-1 0 0,-2-4 0-16,2 0 0 15,-3-8 0-15,-4-5 0 16,-6-10 0-16,-4-8 0 16,-4-15 0-16,-3-8 0 15,3-7 0-15,3-5 0 16,6-3 0-16,7 3 0 15,4 7 0-15,10 7 0 16,13 8 0-16,13 9 0 16,11 12 0-16,15 9 0 15,8 4 0 1,1 12 0-16,-1 5 0 16,-10 11 0-16,-6 7 0 15,-15 8 0-15,-12 7 0 16,-10 4 0-16,-11 4 0 15,-6 3 0-15,-11 0 0 16,-10-1 0-16,-8 0 0 16,-2-4 0-16,-9-3 0 15,-1-8 0-15,-1-4 0 16,0-8 0-16,3-6 0 16,5-8 0-1,3-8 0-15,8-3 0 16,7-6-224-16,9-4-160 15,11-5-322-15,4-5-669 16,6-3 0-16,5-5 0 16,4-3 0-16</inkml:trace>
  <inkml:trace contextRef="#ctx0" brushRef="#br0" timeOffset="11178.37">19781 3917 7122 0,'0'-4'119'16,"1"0"0"-1,0 2-1-15,5-1 1 16,1 8 0-16,2 6-1 16,5 4 1-16,-1 4 0 15,2 8 0-15,-1 1-119 16,-4 0 0-16,0-2 0 15,-4-1-158-15,-3-4-171 16,0-2-205-16,-2-15-900 16,-5 4 0-16,-3-6 0 15</inkml:trace>
  <inkml:trace contextRef="#ctx0" brushRef="#br0" timeOffset="11351.18">19564 3638 3851 0,'-3'-23'276'0,"0"-1"6"16,-1-1-47-16,1-1-49 15,4 15-81-15,9 14-216 16,12-20-853-16,10 28 0 16,8 3 0-16,8 3 0 15</inkml:trace>
  <inkml:trace contextRef="#ctx0" brushRef="#br0" timeOffset="12182.81">20396 3696 4994 0,'0'-17'304'0,"-5"-3"36"15,-2-5 0-15,-10-6 0 16,-2 6 1-16,-14 10-1 16,-11 6 0-16,-2 7 1 15,-3 9-1-15,6 11-206 16,6 9-97-16,14 7-37 15,15 3 0-15,9 1 0 16,17-3 0-16,11-5 0 16,8-7 0-16,8-11 0 15,4-7 0-15,-3-5 0 16,-7-9 0 0,-7-5 0-16,-10-5 0 15,-9-6 0-15,-7-5 0 16,-4-1 0-16,-2 4 0 15,0 5 0-15,0 5 0 16,0 7 0-16,0 6 0 16,0 1 0-16,0 3 0 15,0 6 0-15,3 7 0 16,1 4 0 0,5 11 0-16,7 8 0 15,3 3 0-15,4 6 0 16,3 2 0-16,3 5 0 15,-2 0 0-15,-4-1 0 16,2-2 0-16,-5-3 0 16,-8-6 0-16,-6-3 0 15,-3-4 0-15,-11 1 0 16,-9-5 0-16,-8-2 0 16,-5-4 0-16,-8-5 0 15,-6-6 0-15,0-7 0 16,0-3 0-1,5-10 0-15,5-6 0 16,8-9 0-16,13-10 0 16,7-9 0-16,9-11 0 15,12-5 0-15,9 2 0 16,8 0 0-16,6 5 0 16,-1 10 0-16,1 9 0 15,-7 8 0 1,-2 5 0-16,-5 7 0 0,0 4-230 15,-1 6-156-15,3 0-240 16,0-20-763-16,-1 19 0 16,1-1 0-16,1-3 0 15</inkml:trace>
  <inkml:trace contextRef="#ctx0" brushRef="#br0" timeOffset="12446.76">20918 3727 5952 0,'0'-6'249'16,"0"1"0"-16,0 0-1 15,0 1 1-15,0 4 0 16,0 4-1-16,3 8 1 16,0 6 0-16,3 7 0 15,0 7-249 1,2 4 0-16,-2-3 0 15,0-5 0-15,0-2 0 16,-2-6 0-16,-3-7-153 16,2-3-230-16,38-7-1148 15,-35-5 0-15,-2-10 0 16</inkml:trace>
  <inkml:trace contextRef="#ctx0" brushRef="#br0" timeOffset="12798.35">20781 3527 5448 0,'-3'-14'305'0,"2"-7"0"16,1-7-1-16,-2-5 1 16,2 2 0-16,0 0-1 15,2-2 1-15,-2 1 0 16,-2-1 0-16,-3 1-305 15,-5 2 0-15,-4 2 0 16,-7 5 0-16,-7 9 0 16,1 9 0-16,1 7 0 15,4 8 0-15,9 9 0 16,9 7 0 0,13 5 0-16,11 5 0 15,13 1 0-15,8-5 0 16,9-1-213-16,3-7-128 15,2-4-188-15,2-14-892 16,-5-1 0-16,0-5 0 16,-6-8 0-16</inkml:trace>
  <inkml:trace contextRef="#ctx0" brushRef="#br0" timeOffset="13347.05">21213 3042 6100 0,'-11'-15'232'0,"0"1"0"16,0-1 1-16,-1 2-1 15,11 7 0-15,1 8 1 16,4 8-1-16,6 8 0 16,5 12 1-16,5 12-233 15,4 10 0-15,0 9 0 16,-1 5 0-1,-2 2 0-15,-3 0 0 16,2-1 0-16,-3-7 0 16,-1-7 0-16,-2-5 0 15,-2-6 0-15,-3-9 0 16,2-5 0-16,-2-5 0 16,-3-6 0-16,-2-7 0 15,-1-2-211-15,-3-3-116 16,-1-4-127-16,-4-3-137 15,-7-3-64-15,-5-5-7 16,-5-1 13-16,-5-4 64 16,1 1 73-16,6-3 76 15,4 1 283 1,5-1 189-16,6-3 170 16,4-1 168-16,2-2 107 15,9-2 35-15,9 1 10 16,13-1-36-16,10-1-78 15,11 2-70-15,2 1-94 16,0 4-166-16,-9 3-115 16,-3 5-122-16,-7 3-180 15,2 2-264-15,-8 0-510 16,-1 6 0 0,-1-5 0-16,-1 4 0 15</inkml:trace>
  <inkml:trace contextRef="#ctx0" brushRef="#br0" timeOffset="13782.42">22074 3380 3525 0,'0'-9'431'16,"1"-1"60"-16,-1-3 1 16,1-1-1-16,-5 3 0 15,-9 5 0-15,-7 2 0 16,-12 4 0-16,-8 8 0 15,-5 6-245-15,2 7-186 16,8 7-60 0,12 1 0-16,7-2 0 15,12-1 0-15,4-7 0 16,7-3 0-16,9-6 0 16,6-6 0-16,5-3 0 15,6-7 0-15,-2-6 0 16,-7-4 0-16,-4 0 0 15,-7-2 0-15,-7 6 0 16,-3 4 0-16,0 6 0 16,-3 0 0-16,4 2 0 15,2 3 0-15,4 2 0 16,3 3 0 0,6 3 0-16,4 1 0 15,3 2 0-15,4 0-220 16,3-4-194-16,21-4-1097 15,-24-2 0-15,-5-2 0 16,-5-6 0-16</inkml:trace>
  <inkml:trace contextRef="#ctx0" brushRef="#br0" timeOffset="14098.23">22202 2794 4785 0,'-12'-53'374'0,"-2"-6"1"16,-2-4-1-16,-1-4 0 16,8 31 1-1,6 19-1-15,2 10 0 16,4 15 1-16,4 18-1 16,6 19-337-16,4 22-37 15,8 15 0-15,-2 12 0 16,3 0 0-16,-3 0 0 15,2-5 0-15,-5-6 0 16,2-8 0-16,-4-10 0 16,-2-8 0-16,0-8-238 15,2-9-386-15,-6-6-841 16,-3-11 0-16,-4-8 0 16,-5-9 0-1</inkml:trace>
  <inkml:trace contextRef="#ctx0" brushRef="#br0" timeOffset="14822.82">23714 2426 4849 0,'-16'-13'208'0,"-8"1"69"16,-14 0 68-1,-4 2 3-15,6 8 1 16,0 8-1-16,9 9 0 16,9 4 1-16,10 5-1 15,6 8-141-15,11 2-67 16,11 4-68-16,10 1-69 15,9 1-3-15,13 0 0 16,0-2 0-16,-1 1 0 16,-6-3 0-16,-14 0 0 15,-15-3 0 1,-8-1 0-16,-17 1 0 16,-15 0 0-16,-10-4 0 15,-3 0 0-15,-8-5 0 16,5-4 0-16,3-3 0 15,6-4 0-15,6-3-216 16,9-2-99-16,9-4-241 16,10-12-864-16,2 6 0 15,9-10 0-15,9-4 0 16</inkml:trace>
  <inkml:trace contextRef="#ctx0" brushRef="#br0" timeOffset="15546.57">24067 2664 5398 0,'0'-10'310'16,"-2"1"0"-16,2 0 1 16,0 2-1-16,0 10 0 15,0 11 1-15,0 9-1 16,2 4 0-16,8 6 1 15,6 1-311-15,8-3 0 16,6-8 0-16,7-6 0 16,3-7 0-1,-4-5 0-15,-4-8 0 16,-3-5 0-16,-10-4 0 16,-7-10 0-16,-7-6 0 15,-4-7 0-15,-2-4 0 16,-2 1 0-16,-1 6 0 15,2 7 0-15,-3 5 0 16,2 9 0-16,0 6 0 16,3 3 0-16,0 2 0 15,0 4 0-15,1 6 0 16,2 9 0-16,6 7 0 16,4 12 0-1,5 3 0-15,6 4 0 16,6 4 0-16,4 1 0 15,2 1 0-15,-1 0 0 16,-2 2 0-16,-4-2 0 16,-10-3 0-16,-5-2 0 15,-11-2 0-15,-4-4 0 16,-6-5 0-16,-6-7 0 16,0-5 0-16,-8-8 0 15,-6-5 0-15,-5-7 0 16,-1-8 0-16,-9-10 0 15,4-7 0-15,1-9 0 16,4-7 0 0,10-4 0-16,7 0 0 15,9 1 0-15,5-2 0 16,14 3 0-16,12 1 0 16,10 1 0-16,6 5 0 15,8 4 0-15,-6 4 0 16,-3 7-6-16,-9 4-275 15,-4 6-202-15,17-3-1002 16,-20 7 2-16,-7 1-1 16,1-1 0-16</inkml:trace>
  <inkml:trace contextRef="#ctx0" brushRef="#br0" timeOffset="15915.6">24953 2488 5808 0,'-4'-11'265'0,"-6"1"0"15,-6 1-1-15,-2 2 1 16,3 7 0-16,2 9-1 16,7 5 1-16,6 6 0 15,11 3 0-15,12 8-265 16,9 3 0-16,7 0 0 15,9 4 0-15,-2 0 0 16,-3-4 0-16,-4-3 0 16,-10-3 0-16,-10-5 0 15,-9-2 0-15,-6 0 0 16,-11-2 0 0,-6-2 0-16,-7-1-139 15,3-5-126-15,-5-5-123 16,8-4-146-16,4-10-220 15,-1-14-468-15,3 0 0 16,-5-8 0-16,3-11 0 16</inkml:trace>
  <inkml:trace contextRef="#ctx0" brushRef="#br0" timeOffset="16159.05">24999 2544 1951 0,'-2'-23'345'16,"0"-3"122"-16,2-4 181 15,-2-3 0 1,2 13 0-16,0 9 0 0,0 6 0 15,0 7 0-15,0 9-1 16,0 9-238 0,0 14-106-16,-5 8-122 15,-2 12-181-15,-4 6 0 16,-7 3 0-16,0 1 0 16,-5-2 0-16,3-3 0 15,-3-7 0-15,6-4-239 16,1-6-174-16,11-5-266 15,0-9-693-15,5-10 0 16,5-8 0-16</inkml:trace>
  <inkml:trace contextRef="#ctx0" brushRef="#br0" timeOffset="16528.49">25232 2221 4358 0,'0'-30'414'0,"0"-4"0"15,0 0 0-15,0-1 0 16,0 16 0-16,0 13 0 16,1 9 0-1,8 9 0-15,1 12-1 16,9 15-305-16,1 10-108 15,5 10 0-15,1 4 0 16,-2 2 0-16,-1-1 0 16,-5-2 0-16,1-2 0 15,-8-4 0-15,-2-9 0 16,1-6 0-16,-2-10 0 16,-6-6-191-1,1-8-81-15,0-5-96 16,-3-6-234-16,0-14-749 15,11 3 0-15,-21-9 0 16,-7-7 0-16</inkml:trace>
  <inkml:trace contextRef="#ctx0" brushRef="#br0" timeOffset="16950.48">25314 2592 3232 0,'0'-15'287'0,"0"-1"48"15,6-7 57-15,13-5 55 16,9 2 10-16,9 5 1 15,9-1-98-15,-3 5-102 16,-3 7-108-16,-10 5-342 16,-3 3-263-16,4 2-690 15,-12 12 0 1,0 2 0-16,-19 5 0 16,9 4 5187-16,-6 3-4531 15,8-8 78-15,-5-5 82 16,17-6 81-16,-14-4 163 15,5-4 202-15,-5-5 250 16,3-3 130-16,-4-3 188 16,-3-2 35-16,-4-3-106 15,-1 1-133-15,-4 3-92 16,-6 3-82-16,-2 6-65 16,-4 4-99-16,0 5-143 15,2 8 0-15,5 6 0 16,7 5 0-1,4 6 0-15,12 0 0 16,4-2 0-16,11-4 0 16,7-6-70-16,7-7-209 15,2-4-156-15,2-6-192 16,7-15-518-16</inkml:trace>
  <inkml:trace contextRef="#ctx0" brushRef="#br0" timeOffset="17609.27">26097 2394 4824 0,'0'-6'371'16,"0"-3"-1"-16,0 4 0 15,0 0 1-15,0 6-1 16,0 8 0-16,0 6 0 16,5 4 1-16,-3 3-1 15,5 1-336 1,-1 1-34-16,1-6 0 15,-3-5 0-15,1-6 0 16,-4-3 0-16,3-2 0 16,-2-8 0-16,5-4 0 15,4-9 0-15,5-9 0 16,4-7 0-16,0-4 0 16,0 4 0-16,-7 6 0 15,-1 8 0-15,-1 12 0 16,2 8 0-16,1 11 0 15,4 9 0-15,2 9 0 16,3 3 0 0,-8 4 0-16,3-1 0 15,-7-6 0-15,-1-5 0 16,-3-6 0-16,-3-7 0 16,-2-4 0-16,-2-5 0 15,2-2 0-15,-2-6 0 16,0-7 0-16,2-8 0 15,1-9 0-15,8-9 0 16,2-8 0-16,6-4 0 16,8 1 0-16,4 2 0 15,3 8 0-15,-2 7 0 16,3 12 0 0,-3 7 0-16,1 12 0 15,3 8 0-15,-2 11 0 16,4 12 0-16,-2 8 0 15,0 8 0-15,-4 6 0 16,-3 0 0-16,-10-1 0 16,-5-1 0-16,-7-3 0 15,-14-1 0-15,-20-2 0 16,-22 2-326-16,-19-13-1247 16,-35 8 0-16,-27 1 0 15</inkml:trace>
  <inkml:trace contextRef="#ctx0" brushRef="#br0" timeOffset="18874.72">22214 4578 5275 0,'0'-19'324'16,"-2"1"0"-16,2 0 0 16,0-2 0-16,0 9 0 15,5 9 0-15,6 4 0 16,2 7 0-16,6 7 0 15,0 15-324-15,-3 10 0 16,-11 15 0-16,-2 8 0 16,-7 5 0-16,-5 2 0 15,-4 0 0-15,-1-9 0 16,-5-8 0 0,3-8 0-16,3-12 0 15,3-10 0-15,4-8 0 16,0-11 0-16,-1-5 0 15,3-7 0-15,0-7 0 16,-1-6 0-16,4 0 0 16,2-2 0-16,2 5 0 15,7 3 0-15,9 5 0 16,7 2 0-16,7 4 0 16,5-1 0-16,2 2 0 15,4-3 0 1,-1-1 0-16,2-1 0 15,-2-5 0-15,-2-1 0 16,-4-1 0-16,-8-2 0 16,-6 1 0-16,-3-2 0 15,-7-3 0-15,-1-1 0 16,-8-4 0-16,-1-4 0 16,-3 2 0-16,-3-4 0 15,-3 1 0-15,0 3 0 16,-2 6 0-1,-1 4 0-15,2 7 0 0,4 4 0 16,1 3 0 0,0 1 0-16,-5 7 0 15,2 6 0-15,-1 9 0 16,1 9 0-16,0 11 0 16,2 9 0-16,1 2 0 15,0 0 0-15,4 1 0 16,-2-2 0-16,0 0 0 15,2-6 0-15,1-4 0 16,2-5 0-16,0-4 0 16,1-6 0-16,-1-4 0 15,-2-5 0-15,1-5 0 16,-3-5-70 0,2 0-297-16,45-5-1183 15,-31-4 0-15,1-7 0 16,6-10 0-16</inkml:trace>
  <inkml:trace contextRef="#ctx0" brushRef="#br0" timeOffset="19068.71">23108 5003 8191 0,'0'-5'0'0,"0"-2"0"0,0 0 0 16,0 1 0-1,0 4 0-15,0 2 0 0,0 0-282 16,0-3-1299 0,0 3 0-16,-2-6 0 15,2-5 0-15</inkml:trace>
  <inkml:trace contextRef="#ctx0" brushRef="#br0" timeOffset="19764.82">24028 4460 5008 0,'1'-19'348'16,"1"-6"1"-16,-1-3 0 15,-4-5-1-15,-9 9 1 16,-6 4 0-16,-8 5-1 15,-9 4 1 1,-3 8 0-16,-1 5-304 16,3 9-45-16,6 8 0 15,8 5 0-15,12 8 0 16,6 4 0-16,15 0 0 16,12 2 0-16,9-1 0 15,7 0 0-15,9-5 0 16,4-1 0-16,-2-2 0 15,-3-3 0-15,-6-1 0 16,-7-2 0-16,-8-1 0 16,-10-1 0-1,-9 0 0-15,-3 2 0 16,-9 0 0-16,-7 0 0 16,-10 1-159-16,-1-3-126 15,-2-2-138-15,5-6-251 16,0-17-656-16,4 6 0 15,5-9 0-15</inkml:trace>
  <inkml:trace contextRef="#ctx0" brushRef="#br0" timeOffset="20089.84">24045 4338 5322 0,'0'-14'319'15,"0"-1"0"-15,0 1-1 16,0 1 1 0,-5 10 0-16,-3 15-1 15,-2 10 1-15,-5 8 0 16,1 12 0-16,-2 9-319 16,0 7 0-16,1 3 0 15,-2 2 0-15,-1 4 0 16,-3-1 0-16,1-6 0 15,0-4 0-15,2-3 0 16,0-8 0-16,5-6-233 16,4-5-142-16,5-9-289 15,4-21-719-15,11 1 0 16,7-11 0 0,8-11 0-16</inkml:trace>
  <inkml:trace contextRef="#ctx0" brushRef="#br0" timeOffset="20494.18">24537 4706 5162 0,'0'-4'275'0,"3"1"18"15,6-5 30-15,4-1-1 16,3-3 0-16,5-3 1 15,5-6-1-15,-7-2 0 16,0-3 0-16,-9-4-194 16,-4-2-81-16,-9-2-17 15,-4 0-30 1,-8 3 0-16,-2 5 0 16,-2 8 0-16,-1 6 0 15,-5 8 0-15,1 11 0 16,1 8 0-16,2 10 0 15,10 11 0-15,8 3 0 16,6 4 0-16,16 0 0 16,7-4 0-16,5-2 0 15,9-6-88-15,2-3-189 16,-2-10-125-16,2-7-235 16,-5-33-720-16,-3 19 0 15,-3-9 0-15,-6-5 0 16</inkml:trace>
  <inkml:trace contextRef="#ctx0" brushRef="#br0" timeOffset="21150.76">24920 4420 5484 0,'0'-6'301'16,"0"-1"0"-16,3 4-1 15,3 2 1-15,5 7 0 16,5 11-1-16,3 5 1 15,1 6 0-15,-3 3 0 16,-1 0-301 0,-5-2 0-16,-4-7 0 0,-3-5 0 15,-2-5 0-15,-2-5 0 16,0-5 0 0,0-4 0-16,0-7 0 15,0-9 0-15,0-9 0 16,4-8 0-16,2 0 0 15,2 0 0-15,2 7 0 16,6 7 0-16,1 8 0 16,2 5 0-1,7 6 0-15,2 4 0 16,0 5 0-16,0 5 0 16,-6 2 0-16,-4 5 0 15,-5 1 0-15,-7 0 0 16,-3-2 0-16,-3-2 0 15,0-4 0-15,0-4 0 16,-2-2 0-16,-3-4 0 16,-2-1 0-16,-1-4 0 15,0-7 0-15,2-8 0 16,3-7 0-16,6-9 0 16,4-3 0-16,6-2 0 15,4 5 0-15,4 6 0 16,8 8 0-1,-3 8 0-15,3 5 0 16,-4 5 0-16,4 5 0 16,-10 7 0-16,2 4 0 15,-5 4 0-15,-5 3 0 16,2 6 0-16,-5-3 0 16,-2 0 0-16,1 0 0 15,-1 0-254-15,-3-3-189 16,19-2-1055-16,-16-2 0 15,-1-4 0 1,1-8 0-16</inkml:trace>
  <inkml:trace contextRef="#ctx0" brushRef="#br0" timeOffset="21434.43">25847 4263 5110 0,'3'-14'342'0,"-1"1"0"16,1-2 1-16,-1 4-1 16,-1 6 0-16,5 10 1 15,-2 6-1-15,1 7 0 16,5 6 1 0,-6 9-343-16,2 5 0 15,-4-2 0-15,1-2 0 16,-3-2 0-16,0-7 0 15,1-4 0-15,-1-5-247 16,3-3-149-16,7-5-382 16,-7-4-576-16,4-4 0 15,-9-8 0-15</inkml:trace>
  <inkml:trace contextRef="#ctx0" brushRef="#br0" timeOffset="21826.33">25684 4026 4959 0,'0'-17'324'16,"0"-4"21"0,0-7 1-16,0-4-1 15,0 0 1-15,0 1-1 16,0 0 1-16,0-8-1 15,0 1 1-15,-2-1-224 16,-5 5-100-16,-4 2-22 16,-3 7 0-16,-6 5 0 15,-5 9 0-15,-1 7 0 16,-4 8 0-16,1 13 0 16,2 8 0-16,11 4 0 15,8 11 0-15,8-1 0 16,13 0 0-16,11-6 0 15,7-3 0 1,6-5 0-16,12-6-27 16,-4-4-261-16,2-5-218 15,-7-9-968-15,-8 4 0 16,-9-3 0-16</inkml:trace>
  <inkml:trace contextRef="#ctx0" brushRef="#br0" timeOffset="22454.24">26547 3694 5276 0,'0'-12'319'15,"-3"0"0"-15,-7-3-1 16,-7 1 1-16,-8 9 0 15,-11 10 0-15,-10 8-1 16,0 10 1-16,4 11 0 16,3 12-273-16,13 10-46 15,6 5 0-15,11 7 0 16,4 3 0 0,14 0 0-16,9-4 0 15,9-7 0-15,8-8 0 16,11-6 0-16,8-12 0 15,-1-6 0-15,4-10-112 16,-1-8-192-16,2-6-175 16,10-11-326-16,-17-4-493 15,-12-8 0-15,-4-6 0 16,-12-7 0-16</inkml:trace>
  <inkml:trace contextRef="#ctx0" brushRef="#br0" timeOffset="22825.73">26917 3985 4901 0,'0'-12'366'16,"0"0"-1"-16,-2 0 0 15,-2 5 1-15,-3 11 0 16,-3 14-1-16,-1 10 1 16,5 10-1-16,4 8 1 15,6 1-366-15,7-4 0 16,7-5 0-16,2-7 0 15,7-9 0-15,6-11 0 16,-3-6 0-16,1-7 0 16,-1-10 0-16,-8-8 0 15,-7-10 0-15,-9-9 0 16,-6-7 0 0,-14-1 0-16,-4-2 0 15,-7 9 0-15,-4 5 0 16,-2 12 0-16,4 9 0 15,2 8 0-15,7 10-234 16,6 7-123-16,6 6-201 16,6-10-850-16,11 15 0 15,7-1 0-15,1-4 0 16</inkml:trace>
  <inkml:trace contextRef="#ctx0" brushRef="#br0" timeOffset="23278.54">27306 3932 5491 0,'2'-12'300'15,"-2"1"0"-15,2 0 0 16,3 1 0-16,1 8 0 16,5 9 0-16,5 9 0 15,2 7 0-15,-5 6 0 16,-3 6-300-16,-6 1 0 15,-1-3 0 1,-3-6 0-16,0-7 0 16,0-8 0-16,0-4 0 15,0-5 0-15,0-3 0 16,0-6 0-16,0-3 0 16,0-10 0-16,0-9 0 15,4-10 0-15,5-2 0 16,4 2 0-16,3 2 0 15,7 7 0-15,1 11 0 16,3 6 0-16,0 7 0 16,-2 3 0-16,-2 9 0 15,-6 5 0 1,-5 9 0-16,-4 7 0 16,-3 6 0-16,-3 1 0 15,2 5-188-15,-1-6-141 16,4 0-182-16,39-13-921 15,-31 2 0-15,2-10 0 16,6-8 0-16</inkml:trace>
  <inkml:trace contextRef="#ctx0" brushRef="#br0" timeOffset="23890.63">28177 3885 5128 0,'0'-16'340'16,"-4"-5"0"-16,-6-1 1 16,-7-2-1-16,-8 7 0 15,-11 9 1-15,-2 5-1 16,-5 6 0-16,1 8 1 16,2 10-341-16,2 7 0 15,11 8 0-15,6 4 0 16,14 4 0-16,5-3 0 15,11-4 0-15,9-6 0 16,12-4 0-16,6-8 0 16,8-8 0-16,-2-6 0 15,-3-5-162-15,-3-7-88 16,-9-7-61 0,-9-2-80-16,-7-6-92 15,-5-8-139-15,-3-11-148 16,-3-9-270-16,-6 0 0 15,-2-9 0-15,-3 1 3399 16,-4-10-3016-16,-3 3 101 16,-1-6 260-16,0 3 181 15,2-1 137-15,2 13 170 16,3 8 291-16,1 8 139 16,4 15 148-16,4 10-9 15,-5 8-104-15,6 11-100 16,2 16-100-16,-1 11-93 15,4 14-74 1,7 9-91-16,6 9-199 16,4 0 0-16,6-3 0 15,1-3 0-15,1-5 0 16,-9-7 0-16,4-4 0 16,-6-7-66-16,2-4-183 15,1-5-99-15,5-6-155 16,5-5-224-16,-1-10-313 15,-2-1 0-15</inkml:trace>
  <inkml:trace contextRef="#ctx0" brushRef="#br0" timeOffset="24234.43">28433 3799 3269 0,'0'-13'457'16,"2"-2"61"-16,-2-1-1 15,3 2 1 1,-3 7-1-16,1 7 1 15,0 5-1-15,6 7 1 16,4 4-1-16,2 7-252 16,8 0-205-16,4-1-60 15,1-4 0-15,1-7 0 16,-3-5 0-16,-3-5 0 16,-2-3 0-16,-6-4 0 15,-4-6 0-15,-3-5 0 16,-4-4 0-16,-2-7 0 15,0 0 0-15,0 0 0 16,-2 3 0-16,1 6 0 16,0 5-29-1,-3 7-234-15,1 5-161 16,1 2-243-16,2-24-694 16,2 27 0-16,7-2 0 15,9-1 0-15</inkml:trace>
  <inkml:trace contextRef="#ctx0" brushRef="#br0" timeOffset="24544.44">29025 3559 5783 0,'-1'-14'268'15,"-4"-2"-1"-15,-2 2 1 0,-3 0-1 16,-3 7 1-1,-6 9-1-15,-2 5 1 16,-2 7-1-16,4 9 1 16,6 7-268-16,6 6 0 15,9 1 0-15,9-1 0 16,9-2 0-16,6-6 0 16,5-5 0-16,7-6-120 15,-2-6-129-15,-3-2-85 16,-2-7-130-16,5-3-311 15,-16-3-474-15,-3-5 0 16,-5-7 0 0,-5-6 0-16</inkml:trace>
  <inkml:trace contextRef="#ctx0" brushRef="#br0" timeOffset="25730.38">29190 3352 3435 0,'0'-40'425'16,"0"-9"75"-16,-2-5-1 15,0-4 1 1,1 20-2-16,1 17 3 0,-1 11-2 16,-1 6 1-1,2 9-1-15,2 14-239 0,4 11-185 16,4 15-75 0,4 12 0-16,2 9 0 15,3-2 0-15,-5 0 0 16,-1-5 0-16,-1-5 0 15,-3-7 0-15,1-8 0 16,-3-7 0-16,0-7 0 16,-1-7 0-16,-3-7 0 15,0-4-90-15,-1-4-85 16,-2-3-32-16,-5-2-1 16,-2-4 1-1,-4-5 11-15,-3-1 38 16,1-3 37-16,3 0 27 15,4-2-11-15,8 1 87 16,8-3 76-16,10 0 18 16,10-2 4-16,12-1 11 15,9-2-2-15,1 2 8 16,-3 0 24-16,-6 1-26 16,-10 2 9-16,-11 5 3 15,-7 2 11-15,-10 5 12 16,-4 5-1-16,-2-1-13 15,1 6-9-15,-7 5-46 16,0 3-61 0,-5 7 0-16,-1 4 0 15,2 6 0-15,5-1 0 16,3 0 0-16,4-5 0 16,5 1 0-16,7-8 0 15,7-4 0-15,8-5 0 16,8-3 0-16,3-6 0 15,-4-6 0-15,-5-4 0 16,-7-6 0-16,-9-6 0 16,-8-3 0-16,-4-2 0 15,-8-1 0-15,-7 3 0 16,-8 3 0 0,-9 5 0-16,-10 9 0 15,-1 4 0-15,1 3 0 16,3 4 0-16,8 6 0 15,10 0 0-15,5 3 0 16,8-1 0-16,4 0 0 16,2-3 0-16,2-1 0 15,5-4 0-15,4-2 0 16,5-5 0-16,6-7 0 16,1-2 0-16,-3-12 0 15,-2-3 0-15,-5-6 0 16,-6-7 0-16,-3-1 0 15,-4-2 0 1,-7 4 0-16,-6 3 0 16,-6 7 0-16,-7 8 0 15,-6 7 0-15,0 8 0 16,2 7 0-16,9 6 0 16,10 8 0-16,6 5 0 15,18 3 0-15,17 4 0 16,14-1 0-16,10-2 0 15,13-5 0-15,-4-3 0 16,-2-4 0-16,-8-1 0 16,-9-2 0-16,-6 2 0 15,-6 0 0-15,-7 3 0 16,-6 6 0 0,-2 5 0-16,-5 4 0 15,-5 8 0-15,0 3 0 16,-1 4 0-16,1-1 0 15,2 2 0-15,5-5 0 16,1 0 0-16,5-6 0 16,0-2 0-16,0-4 0 15,0-3-92-15,5-4-471 16,-9-2-944-16,-10-7 0 16,-5-4 0-16,-17-1 0 15</inkml:trace>
  <inkml:trace contextRef="#ctx0" brushRef="#br0" timeOffset="27014.27">28703 4948 3428 0,'2'-10'327'0,"-2"-3"172"15,0-3 0-15,-3-4-1 16,-16 5 1-16,-13 1 0 15,-11 2-1-15,-18 5 1 16,-12 4 0 0,-8 6-225-16,-5 9-102 15,0 9-172-15,5 8 0 16,8 10 0-16,19 10 0 16,18 0 0-16,20 3 0 0,13-2 0 15,19-3 0 1,16-5 0-16,12-10 0 15,7-7 0-15,7-9 0 16,-2-7 0-16,-1-7 0 16,-6-4 0-16,-9-8 0 15,-4-4-143-15,-11-5-100 16,-5-8-88-16,-5-6-98 16,-8-7-130-16,-3-11-156 15,-2-9-50-15,-1-13 31 16,-1-4 117-16,0-7 116 15,-3 1 252 1,0 7 194-16,-4 2 166 16,-2 11 306-16,-3 10 141 15,3 13 157-15,1 11 50 16,4 11-31-16,3 11-117 16,1 11-116-16,0 14-109 15,4 14-94-15,3 14-79 16,2 14-205-16,5 9-14 15,2 5 0-15,5-2 0 16,0-6 0 0,-1-5 0-16,5-9 0 0,-1-9 0 15,1-5 0-15,1-8-254 16,5-7-132 0,4-5-141-16,3-8-128 15,1-5-47-15,-6-3 2 16,-4-2 2-16,-6-2 61 15,-5 2 96-15,-3 0 81 16,3 0 336-16,-1-6 204 16,3-3 195-16,-2-2 175 15,2-7 179-15,-2-6 71 16,-3-5-2-16,-6-4-61 16,-5-2-96-1,-5 1-81-15,-9 3-82 16,-7 6-72-16,-6 8-55 15,-7 8-46-15,-3 7-131 16,-2 7-74-16,6 9 0 16,9 7 0-16,11 5 0 15,9 8 0-15,14-1 0 16,9-2 0-16,9-1 0 16,8-6-212-16,6-5-158 15,2-4-205-15,-4-17-831 16,-2 4 0-16,-4-4 0 15,-5-3 0-15</inkml:trace>
  <inkml:trace contextRef="#ctx0" brushRef="#br0" timeOffset="27376.38">29269 4857 4894 0,'2'-10'366'15,"-2"-1"0"-15,1 0 1 16,2 2-1-16,0 6 0 15,3 10 1-15,4 5-1 16,4 9 0-16,4 2 1 16,2 5-367-16,4-2 0 15,0-4 0-15,1-6 0 16,3-3 0-16,2-10 0 16,-2-3 0-16,-1-5 0 15,-1-7 0-15,-6-6 0 16,-1-8 0-1,-3-6 0-15,-8-5 0 16,-2-1 0-16,-1 0 0 16,-5 5 0-16,0 4 0 15,0 8 0-15,0 5 0 16,0 7-238-16,0 6-167 16,4 3-242-16,-1-10-733 15,5 19 0-15,4-2 0 16,5 2 0-16</inkml:trace>
  <inkml:trace contextRef="#ctx0" brushRef="#br0" timeOffset="27650.54">29955 4686 6258 0,'0'-5'215'16,"1"0"0"-16,1 1-1 15,-1-1 1-15,2 5 0 16,0 3-1-16,2 5 1 16,-1 3 0-16,2 6 0 15,1 5-215-15,-1 1 0 16,-2 0 0-16,3-2 0 16,-1-3 0-16,0-2 0 15,-3-4-217-15,1-2-235 16,3-7-1052-16,-4 0 0 15,0-4 0-15,0-6 0 16</inkml:trace>
  <inkml:trace contextRef="#ctx0" brushRef="#br0" timeOffset="27834.39">29832 4363 4247 0,'-1'-15'195'15,"-1"-5"3"-15,1 2-46 16,-2-1-94-16,3 12-110 16,0 2-907-16,0 10 0 15,3-1 0 1,-6 4 0-16</inkml:trace>
  <inkml:trace contextRef="#ctx0" brushRef="#br0" timeOffset="28211.77">30511 4517 5412 0,'0'-6'309'0,"0"2"-1"16,-7 0 1-16,-9 0 0 16,-8 8 0-16,-8 8-1 15,-7 9 1-15,2 9 0 16,10 8 0-16,13 9-309 15,7 1 0 1,12-2 0-16,12-5 0 16,9-1-164-16,8-10-196 15,15-8-327-15,3-8-709 16,1-8 0-16,-3-11 0 16</inkml:trace>
  <inkml:trace contextRef="#ctx0" brushRef="#br0" timeOffset="28782.96">30725 4792 4015 0,'7'-10'219'0,"8"-5"73"16,8-4 102-16,8-4 41 15,1-3 0-15,0 0 0 16,-5-5 0 0,-7-2 0-16,-12-5 1 15,-4 3-177-15,-4 5-43 16,-4 6-72-16,-5 9-103 15,-5 9-41-15,-7 9 0 16,-6 9 0-16,1 10 0 16,3 9 0-16,10 7 0 15,7 6 0-15,15-2 0 16,10-3 0-16,14-3 0 16,10-11 0-16,9-8 0 15,3-9 0-15,-3-8 0 16,-5-11 0-16,-7-8 0 15,-10-6 0 1,-10-8 0-16,-4-9 0 0,-9-4 0 16,-4-3 0-1,-1-5 0-15,-2 3 0 16,-2 4 0-16,2 7 0 16,2 13 0-16,-2 7 0 15,0 9 0-15,1 8 0 16,12 7 0-16,11 12 0 15,16 12 0-15,11 15 0 16,13 11 0 0,-3 7 0-16,-8 5 0 0,-11 0 0 15,-15-1 0 1,-16-4 0-16,-14-4 0 16,-26-6 0-16,-29-9 0 15,-31-3-504-15,-40-8-1033 16,-37-9 0-16,-44-12 0 15,-58-17 0 1</inkml:trace>
  <inkml:trace contextRef="#ctx0" brushRef="#br0" timeOffset="53034.53">2632 6448 3536 0,'0'0'173'16,"0"0"34"-16,0 0 38 15,0-1 26-15,0 1 60 16,0-1 56 0,0-3 52-16,3 3 41 15,3-1 0-15,4 1-145 16,7 1-28-16,5 4-35 16,4 4-36-16,0 3-27 15,3 5-60-15,-3 4-57 16,1-1-50-16,0-1-42 15,1 1 0-15,-2-5 0 16,0-1 0-16,-1-2 0 16,-4-4 0-1,-5-1 0-15,4-5 0 16,2 0 0-16,4-4 0 16,10-11 0-16,10-11 0 15,12-11 0-15,7-15 0 16,11-12 0-16,4-7 0 15,4-7 0-15,2-2 0 16,0 1 0-16,0 0 0 16,1 5 0-16,0 0 0 15,-2 4 0 1,-3-1 0-16,2 1 0 16,-3 0 0-16,-5 5 0 15,-6 3 0-15,-4 9 0 16,-12 8 0-16,-8 9 0 15,-10 8 0-15,-6 5 0 16,-7 4 0-16,-1 4 0 16,-2 2 0-16,-1 4 0 15,-5 1 0-15,-1 0 0 16,-3 4 0-16,-4-1 0 16,-1 2 0-1,-4 2-2-15,1 2-296 16,16 2-487-16,-21 6-636 15,-4-2 0-15,-13-1 0 16,-6-1 0-16</inkml:trace>
  <inkml:trace contextRef="#ctx0" brushRef="#br0" timeOffset="53746.74">5372 3932 3746 0,'-5'-14'256'15,"0"-1"188"-15,-1-3 19 16,0-2-1-16,4 6 0 15,-1 5 1-15,-1 6-1 16,3 2 0-16,-2 0 0 16,3 2-178-16,0-1-78 15,0 4-187-15,2 11-19 16,0 7 0 0,7 13 0-16,0 14 0 15,-2 5 0-15,4 5 0 16,-1 0 0-16,-1 2 0 15,-1-3 0-15,1-2 0 16,2-5 0-16,-1-1 0 16,3-4 0-16,-3-5 0 15,4-3 0-15,-2-7-112 16,1-4-234-16,4-10-278 16,3-25-797-16,-4 7 0 15,-2-11 0 1,-5-8 0-16</inkml:trace>
  <inkml:trace contextRef="#ctx0" brushRef="#br0" timeOffset="54100.66">5360 4040 5563 0,'-1'-14'292'16,"-1"-2"0"-16,2-1 0 15,-1 0 0-15,2 6 0 16,9 7 0-16,9 3 0 16,11 2 0-1,9 7 0-15,9 7-292 16,0 8 0-16,1 5 0 16,-6 7 0-16,-3 0 0 15,-2 0 0-15,-5-4 0 16,-1-1 0-16,-3-3 0 15,-5-6 0-15,-2 0 0 16,-3-6 0-16,-4 1 0 16,-4-4-231-16,-2-2-142 15,-4-1-201-15,-3-12-828 16,-4 8 0 0,-8-4 0-16,-8 0 0 15</inkml:trace>
  <inkml:trace contextRef="#ctx0" brushRef="#br0" timeOffset="54309.94">5445 4485 4258 0,'0'0'342'16,"0"-1"53"-16,-1 1 21 16,7-6 0-16,12-4 1 15,9-8-1-15,14-9 0 16,10-11 1-16,8-4-100 15,2-3-444 1,-2 0-359-16,-3-15-953 16,-8 12 0-16,-9 1 0 15,-10 2 0-15</inkml:trace>
  <inkml:trace contextRef="#ctx0" brushRef="#br0" timeOffset="54606.03">5978 3759 5592 0,'-12'-11'289'0,"-3"1"0"15,2-2-1-15,-2-1 1 16,10 7 0 0,3 5-1-16,2-1 1 15,4 8 0-15,8 4 0 16,7 11-289-16,7 5 0 15,7 14 0-15,5 6 0 16,-1 3 0-16,-3 3 0 16,3 1 0-16,-3-4-131 15,1-2-243-15,15-9-389 16,-15-6-621-16,-6-10 0 16,-6-10 0-16,-11-6 0 15</inkml:trace>
  <inkml:trace contextRef="#ctx0" brushRef="#br0" timeOffset="55128.95">5968 3853 5506 0,'-5'-27'295'0,"3"-8"1"15,-2-5-1-15,1-7 1 16,12 7-1-16,8 8 1 16,7-1-1-16,8 4 1 15,6 0-1-15,3 7-269 16,-3 6-26-16,1 9 0 16,-1 3 0-1,-2 8 0-15,-1 7 0 16,-4 5 0-16,-9 7 0 15,-5 9 0-15,-8 6 0 16,-9 6 0-16,-9 3 0 16,-13 3 0-16,-4 0 0 15,-7-2 0-15,-2-5 0 16,4-6 0 0,6-6 0-16,9-7 0 0,9-10 0 15,3-6 0-15,4-2 0 16,7-6 0-16,4 0 0 15,11 0 0 1,8-2 0-16,9-4 0 16,5 0 0-16,2-2 0 15,-3 0 0-15,-1-1 0 16,-1 6-86-16,-1-2-225 16,3 3-291-16,-4-28-836 15,-4 25 0-15,-8-4 0 16,-5-2 0-16</inkml:trace>
  <inkml:trace contextRef="#ctx0" brushRef="#br0" timeOffset="55496.49">6576 3446 4623 0,'-10'-17'386'0,"0"-3"1"16,-1-2-1-16,-1-2 0 16,7 10 1-16,2 9-1 15,3 2 0-15,0 6 1 16,5 4-1 0,5 8-295-16,7 10-91 15,5 5 0-15,3 9 0 16,2 3 0-16,0 1 0 15,-4-1 0-15,2-2 0 16,-6-1 0-16,1-4 0 16,-1-4 0-16,-3-3 0 15,-2-3 0-15,-2-4-162 16,-2-4-181-16,1-3-294 16,-7-26-772-16,1 15 0 15,-5-6 0-15,-6-2 0 16</inkml:trace>
  <inkml:trace contextRef="#ctx0" brushRef="#br0" timeOffset="55761.76">6510 3503 4135 0,'-6'-16'430'0,"0"-4"-1"15,0 1 1-15,2-2-1 16,10 7 1-16,8 8-1 15,12 2 1-15,9 2-1 16,11 1 1-16,3 1-240 16,-1 2-190-1,-3 3 0-15,-4 0 0 16,-6 1-37-16,-2 2-218 16,0 0-188-16,10-6-341 15,-16 0-550-15,-3-4 0 16,-7-6 0-16,-6-6 0 15</inkml:trace>
  <inkml:trace contextRef="#ctx0" brushRef="#br0" timeOffset="56020.02">7054 3063 4836 0,'0'-18'373'0,"0"-4"0"15,-1 1-1 1,-1 1 1-16,2 8 0 15,0 11-1-15,-1 6 1 16,-1 10 0-16,1 12 0 16,-2 10-373-16,-6 15 0 15,-4 8 0 1,-1 3 0-16,-4 4 0 0,0-2 0 16,3-2-259-16,5-4-209 15,11-9-305-15,-2-7-565 16,4-15 0-16,3-12 0 15,4-11 0 1</inkml:trace>
  <inkml:trace contextRef="#ctx0" brushRef="#br0" timeOffset="56344.67">7034 3069 3806 0,'0'-23'399'16,"-2"-2"61"-16,1-4 0 15,-2 1 0-15,0 10 0 16,2 13 0 0,-1 2 0-16,8 7-1 15,5 9 1-15,5 8-214 16,6 9-185-16,8 8-61 16,4 4 0-16,0 5 0 15,2 4 0-15,2-1 0 16,-2 0 0-16,-1 1 0 15,-2-2 0-15,-4-6 0 16,-2-2 0-16,-4-5 0 16,-1-4 0-16,-2-2-313 15,-5-5-1262-15,-6-1 0 16,-4-5 0-16,-10-3 0 16</inkml:trace>
  <inkml:trace contextRef="#ctx0" brushRef="#br0" timeOffset="57425.13">6939 4511 4103 0,'-9'-5'298'16,"0"-4"128"-16,-2 0-1 16,-1-1 1-16,6 3-2 15,0 3 3-15,5 1-2 16,1 2 1-1,1 5-1-15,8 7-167 16,7 14-130-16,6 6-128 16,7 14 0-16,2 12 0 15,3 6 0-15,-1 5 0 16,0 4 0-16,-1 2 0 16,4-2 0-16,-2 2 0 15,2-7 0-15,1-4 0 16,-1 0 0-16,0-6 0 15,-3-3 0-15,-5-6 0 16,-4-5 0 0,-4-7 0-16,-7-8 0 15,-1-5 0-15,-5-8 0 16,-3-4 0-16,-2-3 0 16,-1-4 0-16,-1-1 0 15,0-1 0-15,0-2 0 16,0 0 0-16,0-5-240 15,0-1-228-15,0-11-1028 16,-4 4 0-16,-6-5 0 16,-12 0 0-16</inkml:trace>
  <inkml:trace contextRef="#ctx0" brushRef="#br0" timeOffset="57867.82">6921 5397 3133 0,'-3'-5'259'0,"0"-1"87"16,-1-2 179-16,0 1 0 15,4 2 0 1,0-1 0-16,0 2 0 16,0 3 1-16,4 1-1 15,10 1-193-15,9 6-67 16,9 3-85-16,10 7-180 16,6 4 0-16,-2 2 0 15,0 2 0-15,-1 0 0 16,-1 0 0-16,-4-3 0 15,-6 0 0-15,0-5 0 16,-7-1 0-16,-3-2 0 16,-2-3 0-1,-1-4 0-15,-3 0-248 16,0-1-197-16,11-5-366 16,-14 1-526-16,-2-6 0 15,-5-5 0-15,0-6 0 16</inkml:trace>
  <inkml:trace contextRef="#ctx0" brushRef="#br0" timeOffset="58236.51">7668 4979 4008 0,'-2'-13'253'15,"1"-2"177"-15,-2-4 5 16,0 1 0-16,4 7-1 16,-2 6 1-16,1 2 0 15,-2 1-1-15,1 1 1 16,-1 2-165-16,2 10-88 16,-3 10-177-16,0 8-5 15,0 13 0 1,-2 11 0-16,2 5 0 15,2 3 0-15,-3 2 0 16,1 3 0-16,-3-4 0 16,-4-3 0-16,0-3 0 15,7-5-638-15,-2-9-872 16,-3-12 0-16,-5-18 0 16,4-51 0-1</inkml:trace>
  <inkml:trace contextRef="#ctx0" brushRef="#br0" timeOffset="66748.62">12429 11797 3252 0,'-6'-3'253'16,"2"-2"52"-16,-1-1 150 15,-1-1 57-15,2 0 0 16,4 3 1-16,-1 1-1 16,1 1 0-1,0 1 1-15,0 1-186 16,0 1-67-16,1 6-53 16,7 9-149-16,5 10-58 15,5 13 0-15,7 12 0 16,5 6 0-16,1 5 0 15,3 3 0-15,-1 1 0 16,5-1 0-16,-6-1 0 16,1-1 0-16,1-3 0 15,-3-3 0 1,-2-1 0-16,-1-4 0 16,-3 0 0-16,-1-6 0 15,-6-2 0-15,2-4 0 16,-3-5 0-16,-4-4 0 15,-2-5 0-15,0-4 0 16,-2-3 0-16,-5-5 0 16,-1-3 0-16,-1-3 0 15,0-7 0-15,-2 0 0 16,0 1-54-16,0-1-382 16,0-6-1104-1,-2 5 0-15,-3-7 0 16,-8-5 0-16</inkml:trace>
  <inkml:trace contextRef="#ctx0" brushRef="#br0" timeOffset="67146.63">12546 12815 4302 0,'-2'-7'413'16,"-2"2"1"-1,0-3-1-15,-1 2 1 16,5 1-1-16,0 4 1 16,2 1-1-16,3 4 1 15,9 5-1-15,6 6-245 16,9 4-168-16,11 4 0 15,3-1 0 1,2 0 0-16,4-3 0 0,-4-2 0 16,-2-4 0-16,-5-3 0 15,-7-1 0-15,-6-2 0 16,-5-1 0 0,-4-3 0-16,-5-1-59 15,1-1-223-15,3-1-195 16,12-2-997-16,-13-1 0 15,-5-5 0-15,-3-5 0 16</inkml:trace>
  <inkml:trace contextRef="#ctx0" brushRef="#br0" timeOffset="67482.72">13170 12440 4271 0,'0'-15'414'0,"0"-2"1"16,0-2-1-16,-1-1 0 15,2 9 1-15,-2 9-1 16,-4 2 0-16,1 9 1 16,-1 8-1-16,1 11-223 15,-2 11-191-15,3 13 0 16,-1 0 0-16,2 4 0 15,-3 1 0-15,4-3 0 16,-1-3 0-16,0-4 0 16,-2-3 0-1,4-3-253-15,14-4-524 16,-10-7-655-16,-2-11 0 16,-2-11 0-16,-9-18 0 15</inkml:trace>
  <inkml:trace contextRef="#ctx0" brushRef="#br0" timeOffset="68730.61">13708 13866 4488 0,'-4'-7'290'0,"-1"-3"97"15,-4-2-1-15,-5-3 1 16,-1 0 0-16,-7-1-1 15,-1-3 1-15,-6 0 0 16,-3 0 0-16,-8 1-166 16,-5 2-123-1,0 5-98-15,0 5 0 16,0 6 0-16,-2 7 0 16,9 8 0-16,0 8 0 15,8 7 0-15,8 7 0 16,9 2 0-16,8 2 0 15,5-2 0-15,9-2 0 16,10-5 0-16,7-5 0 16,10-5 0-16,11-8 0 15,5-7 0-15,2-5 0 16,1-3 0 0,-3-4 0-16,-2-3 0 15,-1-1 0-15,-3-4 0 16,-6 0 0-16,-2 4 0 15,-3 3 0-15,-2 4 0 16,-2 2 0-16,0 0 0 16,-5 6 0-16,0 1 0 15,-4 5 0-15,-3 6 0 16,-6 2 0-16,0 5 0 16,-11 4 0-1,3 4 0-15,-12 1 0 16,-4 2 0-16,-4 0 0 15,-4-4 0-15,-10-5 0 16,0 0 0-16,-5-9 0 16,-4-2 0-16,-5-6 0 15,-1-7 0-15,0-4 0 16,4-10 0-16,7-3 0 16,5-5 0-16,13-6 0 15,3 1 0-15,10-3 0 16,2-2 0-1,8-1 0-15,2-2 0 16,4 0 0-16,8-4 0 16,3-1 0-16,-2 1 0 15,-3 0 0-15,-2 1 0 16,-5 4 0-16,-6 2 0 16,-4 5 0-16,-1 0 0 15,-7 0 0-15,-6 4 0 16,-2-2 0-16,-8 4 0 15,-2 5 0-15,-2 5 0 16,1 6 0-16,-5 4 0 16,9 10 0-1,-1 7-90-15,10 5-219 16,5 6-206-16,37-9-940 16,-14 2 0-16,8-6 0 15,11-8 0-15</inkml:trace>
  <inkml:trace contextRef="#ctx0" brushRef="#br0" timeOffset="69300.53">14260 13569 4256 0,'-2'-13'340'0,"-6"-2"73"15,-2 1 0-15,-1-5 0 16,1 8 0-16,-7 4 0 16,6 4 1-16,-1 1-1 15,0 2 0-15,3 5-196 16,-1 7-144-16,1 6-73 16,5 9 0-16,0 9 0 15,4 6 0 1,2 5 0-16,8 0 0 0,5 3 0 15,4-1 0-15,8-3 0 16,9-3 0 0,-2-6 0-16,2-4 0 15,2-7 0-15,-4-4 0 16,0-10 0-16,-1-6 0 16,-3-3 0-16,-1-9 0 15,-2-7 0-15,-2-5 0 16,-6-4 0-16,-3-10 0 15,-9-2 0-15,-3-3 0 16,-4-3 0-16,-9-2 0 16,-9-5 0-16,-6-1 0 15,-13 0 0-15,-7 4 0 16,-3 5 0-16,-2 11 0 16,1 12 0-1,4 9 0-15,6 14 0 16,6 9 0-16,9 11-264 15,14 5-227-15,21 0-996 16,-6 1 0-16,12-6 0 16,2-7 0-16</inkml:trace>
  <inkml:trace contextRef="#ctx0" brushRef="#br0" timeOffset="69964.41">14642 13271 4894 0,'0'-17'366'0,"0"-1"0"16,0 0 1-16,0-2-1 15,0 11 0-15,0 7 1 16,0 0-1-1,3 4 0-15,1 4 1 16,3 9-367-16,2 5 0 16,4 10 0-16,-1 9 0 15,3 1 0-15,-3-1 0 16,1-4 0-16,0-6 0 16,-1-7 0-16,4-8 0 15,-3-5 0-15,4-5 0 16,1-3 0-16,1-5 0 15,6-7 0-15,-1-6 0 16,6-2 0-16,2-6 0 16,-4-2 0-16,1 5 0 15,-1 4 0 1,-2 3 0-16,-3 3 0 16,2 6 0-16,-2 3 0 15,0 0 0-15,-2 7 0 16,-2 6 0-16,0 2 0 15,-6 7 0-15,-1 9 0 16,-4 3 0-16,-5 7 0 16,-1 2 0-16,-4 3 0 15,-1 1 0 1,-9 2 0-16,-3-4 0 16,-7-2 0-16,0-4 0 15,-5-7 0-15,-2-4 0 16,1-6 0-16,-5-5 0 15,-2-3 0-15,-2-7 0 16,-2-3 0-16,1-1-76 16,5-4-259-16,9-3-302 15,-1-36-791-15,5 19 0 16,1-3 0-16,7-10 0 16</inkml:trace>
  <inkml:trace contextRef="#ctx0" brushRef="#br0" timeOffset="70294.33">14614 13284 4995 0,'0'-13'355'16,"0"-5"0"-16,2-6 0 15,5-7 0-15,10-1 0 16,10-1 0-16,14-6 0 16,10-2 0-16,3-2 1 15,0 3-356-15,-7 4 0 16,-3 5 0-16,-12 11 0 16,-6 6 0-1,-7 6-19-15,-3 7-239 16,-3 3-159-16,16 2-353 15,-17 2-575-15,0 3 0 16,2-4 0-16,1 0 0 16</inkml:trace>
  <inkml:trace contextRef="#ctx0" brushRef="#br0" timeOffset="70806.92">15419 12762 5923 0,'-1'-9'252'0,"-2"-1"0"16,0-1 0-16,-1 0 0 15,4 5 0-15,-2 3 0 16,1 3 0-16,-1 0 0 15,2 2 0-15,0 5-252 16,0 6 0 0,3 9 0-16,3 8 0 15,2 7 0-15,3 4 0 16,9 2 0-16,-3 3 0 16,3 4 0-16,2-3 0 15,0 4 0-15,1 0 0 16,-1-3 0-16,-2-2 0 15,2-1 0 1,-2 0 0-16,-3-5 0 16,-1 0 0-16,-1-4 0 15,-1-5 0-15,-3-2 0 16,1-8 0-16,-4-4 0 16,0-5 0-16,-2-3 0 15,-2-5 0-15,3-2 0 16,3-1 0-16,-2-2 0 15,0-1-417-15,-1-5-1137 16,-5-6 0-16,-12-6 0 16,-6-9 0-1</inkml:trace>
  <inkml:trace contextRef="#ctx0" brushRef="#br0" timeOffset="93050.72">9033 2046 5751 0,'-8'-4'271'0,"1"-1"0"0,0 0 0 16,-3 0 0-1,7 2 0-15,1 3 0 16,2 10 0-16,5 9 0 16,5 13 1-16,3 9-272 15,4 14 0-15,3 1 0 16,0-1 0-16,-1-2 0 16,2-3 0-16,-4-5 0 15,-3-2 0 1,2-5 0-16,-7 0-109 15,-2-3-233-15,-1-3-204 16,7-20-892-16,-13-1 0 16,-5-11 0-16,-7-13 0 15</inkml:trace>
  <inkml:trace contextRef="#ctx0" brushRef="#br0" timeOffset="93294.37">8980 2330 3428 0,'-7'-22'278'0,"0"-1"98"15,0-5 96-15,1 0 24 16,6 8 0-16,6 10 0 16,8 2 0-1,11 5-1-15,8 0 1 16,10 6-196-16,5 8-82 16,-1 3-99-16,1 3-94 15,-3 2-25-15,-5 1-209 16,-5-1-117-16,-5-3-162 15,4-6-289-15,-19-1-501 16,0-6 0-16,-8-8 0 16,-3-11 0-16</inkml:trace>
  <inkml:trace contextRef="#ctx0" brushRef="#br0" timeOffset="93503.03">9388 1923 4937 0,'-3'-10'362'15,"-3"-1"-1"-15,-1 3 1 16,1 8-1-16,5 13 1 16,-1 19-1-16,1 16 1 15,1 9-1-15,0 6 1 16,0 1-597-16,1-1-164 16,8-5-249-16,2-31-733 15,1 12 0-15,1-13 0 16,3-14 0-16</inkml:trace>
  <inkml:trace contextRef="#ctx0" brushRef="#br0" timeOffset="93746.52">9396 1931 5315 0,'-4'-11'320'0,"2"2"-1"16,1 4 1-16,5 4-1 15,10 15 1-15,10 19-1 16,2 14 1-16,7 7-1 16,2 9 1-16,1-2-320 15,-2-1 0 1,1-6-222-16,0-1-170 16,4-9-273-16,-3-11-717 15,-1-9 0-15,-6-11 0 16,0-10 0-16</inkml:trace>
  <inkml:trace contextRef="#ctx0" brushRef="#br0" timeOffset="94121.59">9971 1994 5128 0,'-3'-12'340'15,"-4"1"0"-15,-3 4 1 16,-2 3-1-1,2 15 0-15,0 19 1 16,6 10-1-16,5 8 0 16,8 8 1-16,8-5-341 15,6-5 0-15,3-7 0 16,10-11 0-16,0-10 0 16,1-8 0-16,-1-10 0 15,-6-10 0-15,-10-7 0 16,-10-8 0-16,-13-11 0 15,-15-9 0-15,-15-6 0 16,-9 0 0 0,-6 4 0-16,-1 8 0 15,4 11 0-15,9 11 0 16,7 12-222-16,12 8-122 16,10 10-147-16,12 7-243 15,8 5-546-15,12 0 0 16,12 0 0-16</inkml:trace>
  <inkml:trace contextRef="#ctx0" brushRef="#br0" timeOffset="94670.97">10547 1938 4774 0,'-1'-17'378'0,"-5"-2"0"15,-4-1 0-15,-7-3 0 16,-4 10 0-16,-11 9 0 16,-1 8 0-16,-3 9 0 15,3 11-1-15,6 10-361 16,8 12-16-16,11 4 0 16,7 4 0-16,10-4 0 15,8-2 0-15,8-11 0 16,5-5 0-1,5-12 0-15,0-5 0 16,-4-11 0-16,-2-7 0 16,-4-10 0-16,-5-9 0 15,-11-11 0-15,-4-11 0 16,-9-8 0-16,-9-9 0 16,-12-2 0-16,-5-3 0 15,-12 2 0-15,-8 4 0 16,-7 3 0-16,0 4 0 15,-1 6 0-15,9 7 0 16,6 8 0 0,14 10 0-16,11 8 0 15,11 8 0-15,4 15 0 16,10 14 0-16,14 10 0 16,14 11 0-16,13 8 0 15,14-1 0-15,5-2 0 16,-2-5 0-16,-3-6-198 15,-4-3-222-15,41-10-1094 16,-53-3 0-16,-6-5 0 16,-9-9 0-16</inkml:trace>
  <inkml:trace contextRef="#ctx0" brushRef="#br0" timeOffset="95566.32">11008 1458 5405 0,'-1'-13'310'16,"-1"0"-1"-16,-1 0 1 15,0-2-1-15,3 9 1 16,-1 7-1-16,1 8 1 16,1 8-1-16,5 9 1 15,0 5-310-15,1 4 0 16,3-3 0-1,-1-6 0-15,-2-5 0 16,-1-7 0-16,0-3 0 16,-2-8 0-16,9-1 0 15,7-7 0-15,6-2 0 16,7-7 0-16,7-3 0 16,0-1 0-16,-3 1 0 15,-3 6 0-15,-1 4 0 16,-1 4 0-16,-4 6 0 15,0 6 0-15,-5 5 0 16,-6 7 0 0,-5 6 0-16,-8 5 0 15,-4 1 0-15,-7 3 0 16,-9 0 0-16,-4-3 0 16,-4 1 0-16,-7-6 0 15,-1-3 0-15,3-6 0 16,-4-7 0-16,0-7 0 15,3-3-213-15,-1-8-173 16,12-9-298-16,-1-10-697 16,6-6 0-16,-2-14 0 15,1-5 0 1</inkml:trace>
  <inkml:trace contextRef="#ctx0" brushRef="#br0" timeOffset="95767.19">10956 1391 4781 0,'-2'-9'332'0,"5"-7"35"15,12-4 0-15,18-10 0 16,20-1 1-16,14-4-1 16,12-1-251-16,1 3-263 15,-3-22-1236-15,-7 23 0 16,-8 0 0-1,-1-1 0-15</inkml:trace>
  <inkml:trace contextRef="#ctx0" brushRef="#br0" timeOffset="96389.51">12973 823 5963 0,'-2'-6'248'0,"0"0"-1"0,-2-2 1 16,2 1-1 0,2 7 1-16,0 11-1 15,2 5 1-15,4 9-1 16,3 11 1-16,7 7-248 15,2 3 0-15,4 4 0 16,1 0 0-16,0 1 0 16,-4-2 0-1,0 1 0-15,-3-4 0 0,-5-2 0 16,-3-4 0-16,-1-3-230 16,-5-3-191-16,8-6-338 15,-10-6-597 1,-5-5 0-16,-4-9 0 15,-4-12 0-15</inkml:trace>
  <inkml:trace contextRef="#ctx0" brushRef="#br0" timeOffset="96854.24">12954 866 4354 0,'0'-14'400'0,"0"1"4"16,-5-2 0-1,4-1 0-15,-1 8 0 16,2 4-1-16,-2 4 1 16,0 6 0-16,0 7 0 15,-5 8-202-15,1 10-198 16,-10 10-4-16,2 6 0 15,-4 3 0-15,1 3 0 16,-2-1 0-16,4-4 0 16,1-4 0-16,5-4 0 15,1-9 0-15,3-8 0 16,4-6 0 0,1-7 0-16,-2-7 0 15,4-2 0-15,-1-1 0 16,8-2 0-16,13-6 0 15,7-5 0-15,14-2 0 16,8-5 0-16,-1-3 0 16,2 2 0-16,-1 2-38 15,-1 2-273-15,-3 4-249 16,-4-11-896-16,-10 16 0 16,-6 0 0-16,-9-1 0 15</inkml:trace>
  <inkml:trace contextRef="#ctx0" brushRef="#br0" timeOffset="97805.86">13392 667 3938 0,'-12'-21'229'15,"-8"-5"110"-15,-3-6 103 16,-10-3 0-16,8 7 0 16,-6 5 0-16,3 5-1 15,-3 3 1-15,2-2 0 16,-3 7-167-16,-1 1-61 16,1 4-111-16,-3 3-103 15,-1 1 0-15,-2 2 0 16,-6 4 0-16,0 4 0 15,-6 3 0-15,1 5 0 16,-2 2 0-16,5 6 0 16,0-2 0-16,5 4 0 15,7 2 0-15,5 3 0 16,4 4 0-16,9 3 0 16,3 6 0-16,-1 1 0 15,4 5 0-15,3 4 0 16,0 1 0-16,2 3 0 15,-1 1 0-15,5 1 0 16,1 1 0-16,0 2 0 16,7-2 0-16,9-1 0 15,0 2 0 1,10-5 0-16,10-2 0 0,-1-1 0 16,3-5 0-16,2 0 0 15,0-6 0 1,3-5 0-16,-1-2 0 15,2-4 0-15,-4-5 0 16,-2-6 0-16,0-4 0 16,1-4 0-16,1-7 0 15,4-5 0-15,2-2 0 16,1-3 0-16,0-7 0 16,-2-1 0-16,4-3 0 15,-6-3 0-15,-2-2 0 16,-1-1 0-16,2-4 0 15,-3 1 0 1,-7-2 0-16,3-3 0 16,-3-2 0-16,-1-5 0 15,1-2 0-15,-3-5 0 16,-2 0 0-16,0-2 0 16,-9 2 0-16,-4 3 0 15,-6 3 0-15,-1 1 0 16,-5 0 0-16,2 0 0 15,0-5 0-15,0-4 0 16,-2-3 0-16,0-4 0 16,0 0 0-1,-2 2 0-15,-6 3 0 16,-4 5 0-16,-7 1 0 16,-8 4 0-16,-11 0 0 15,-7-2 0-15,-4-2 0 16,-9 2 0-16,-9-1 0 15,0 0 0-15,-6 9-310 16,-5 7-1266-16,-3 10 0 16,-1 7 0-16,-8 5 0 15</inkml:trace>
  <inkml:trace contextRef="#ctx0" brushRef="#br0" timeOffset="98911.93">9801 3760 5376 0,'-6'-10'313'15,"0"1"-1"-15,0-2 1 16,-1 4 0-1,6 4 0-15,2 9-1 16,8 7 1-16,4 14 0 16,7 10 0-16,3 13-313 15,3 6 0-15,2 4 0 16,-2-3 0-16,-3-4 0 16,-2-4 0-16,-6-9 0 15,-5-7 0-15,0-6-272 16,-4-3-159-16,11-13-1066 15,-21-6 0 1,-8-12 0-16,-12-13 0 16</inkml:trace>
  <inkml:trace contextRef="#ctx0" brushRef="#br0" timeOffset="99147.13">9750 3876 4426 0,'0'-12'243'16,"0"1"26"-16,1-4 89 15,10 0 36-15,7 5 1 16,9 6 0-16,10 2-1 16,8 2 1-16,1 2 0 15,-1 3-183-15,1 4-140 16,-4 0-167 0,-6 1-172-16,-4 1-170 15,-3-5-140-15,2-6-237 16,-15 1-337-16,-7-8 0 15,-3-5 0-15,-3-8 0 16</inkml:trace>
  <inkml:trace contextRef="#ctx0" brushRef="#br0" timeOffset="99358.57">10168 3552 4335 0,'-2'-10'415'0,"-1"3"0"15,0-1 0-15,0 2 1 16,0 16-1-16,2 13 0 15,1 12 0 1,0 10 0-16,-2 8 0 16,4-1-295-16,-2 1-220 15,0 0-176-15,0-7-142 16,4-5-213-16,4-20-722 16,-4-1 0-16,3-14 0 15,0-9 0-15</inkml:trace>
  <inkml:trace contextRef="#ctx0" brushRef="#br0" timeOffset="99586.79">10172 3598 4042 0,'0'-18'372'0,"-3"0"22"16,2-1 43 0,2 3 0-16,12 15-1 15,1 13 2-15,14 13-1 16,2 10 1-16,5 8-1 15,1 8-222-15,-3 0-150 16,-1 1-22-16,-2-1-286 16,-2-1-164-16,-1-2-251 15,-4-28-718-15,-1 8 0 16,-8-11 0-16,-1-14 0 16</inkml:trace>
  <inkml:trace contextRef="#ctx0" brushRef="#br0" timeOffset="99974.69">10692 3651 4881 0,'0'-15'364'0,"-2"0"0"16,1 0-1-16,-4 1 1 16,5 14 0-16,-4 15 0 15,1 12 0-15,2 10 0 16,6 8 0-16,7 6-329 15,8-1-35-15,6-4 0 16,4-11 0-16,4-7 0 16,-4-10 0-1,-3-9 0-15,-2-9 0 16,-5-11 0-16,-8-8 0 16,-5-11 0-16,-10-4 0 15,-13-9 0-15,-11 1 0 16,-8 2 0-16,-8 4 0 15,-2 5 0-15,6 10 0 16,6 9 0-16,10 10-205 16,11 11-112-16,8 9-139 15,14 5-188-15,19-11-669 16,9 10 0 0,12-4 0-16,11-9 0 15</inkml:trace>
  <inkml:trace contextRef="#ctx0" brushRef="#br0" timeOffset="100513.85">11313 3538 4730 0,'-9'-22'375'16,"-7"-6"0"-16,-7-1 0 16,-10-2 0-16,1 16 0 15,-8 9 1-15,-2 12-1 16,4 8 0-16,3 10 0 15,8 9-290 1,10 7-85-16,11 6 0 16,10 1 0-16,12-1 0 15,9-5 0-15,9-6 0 16,7-7 0-16,-1-9 0 16,2-9 0-16,-6-5 0 15,-6-10 0-15,-4-6 0 16,-8-8 0-16,-8-9 0 15,-4-8 0-15,-6-7 0 16,-12-6 0-16,-3-6 0 16,-15-4 0-1,-3 2 0-15,-10 0 0 16,-2 2 0-16,-2 5 0 16,3 8 0-16,5 7 0 15,4 6 0-15,11 10 0 16,7 8 0-16,6 7 0 15,6 8 0-15,3 11 0 16,4 11 0-16,9 9 0 16,17 11 0-16,9 3 0 15,11-1 0-15,8-3 0 16,-1-2 0 0,1-7-20-16,-1-4-264 15,-1-3-204-15,-5-17-991 16,-5 2 0-16,-6-9 0 15,-3-4 0-15</inkml:trace>
  <inkml:trace contextRef="#ctx0" brushRef="#br0" timeOffset="101046.87">11743 2854 4497 0,'-13'-19'390'15,"-1"-1"4"-15,-2-1 0 16,0-2 1-16,9 7-1 16,4 10 0-16,2 5 1 15,-1 1-1-15,2 12 0 16,2 11-249-16,3 14-140 15,6 12-5-15,5 12 0 16,9 3 0 0,4 4 0-16,0-3 0 0,1 0 0 15,2-1 0 1,-2-6 0-16,3-3 0 16,1-5 0-16,0-6 0 15,-3-4 0-15,-1-7 0 16,-3-9 0-16,2-7 0 15,-4-10 0-15,2-9 0 16,-6-12 0-16,0-8 0 16,-10-10 0-16,-6-9 0 15,-6-11 0-15,-8 1 0 16,-8-2 0-16,-10 6 0 16,-6 11 0-1,-10 11 0-15,-5 14 0 16,-1 13-236-16,17 18-455 15,-7 9-761-15,7 10 0 16,9-4 0-16,12 2 0 16</inkml:trace>
  <inkml:trace contextRef="#ctx0" brushRef="#br0" timeOffset="102831.56">13544 2482 4320 0,'0'-9'236'0,"-2"-1"73"15,2-2 85-15,-2 0 9 16,2 5 0-16,0 1 0 16,0 3 0-16,0 1 0 15,0 0 0-15,0 0-160 16,0 1-75-16,0-1-75 16,0 2-83-16,-2 0-10 15,2-1 0-15,0 2 0 16,0-2 0-16,0 1 0 15,0 0 0-15,-2 0 0 16,2 0 0-16,0 0 0 16,0 0 0-1,0 0 0-15,0 0 0 16,0 0 0-16,-3 0 0 16,3 0 0-16,0 1 0 15,3 6 0-15,3 11 0 16,3 8 0-1,2 9 0-15,5 7 0 0,4 7 0 16,-2 2 0 0,2 1 0-16,-4-1 0 0,0-1 0 15,-3-6 0 1,1-5 0-16,-3-4 0 16,-2-9 0-16,0-5 0 15,-4-4 0-15,-1-4 0 16,3-5 0-16,-1 1 0 15,6-3 0-15,-1 0 0 16,3 0-52-16,-3 3-265 16,4-1-263-16,-5-13-868 15,-6 13 0-15,-8-5 0 16,-10-3 0 0</inkml:trace>
  <inkml:trace contextRef="#ctx0" brushRef="#br0" timeOffset="103667.56">13503 2419 1141 0,'3'2'199'16,"-3"-2"40"-16,0 0 29 15,0 0 27-15,2 0 29 16,-2 0 36 0,0 0 27-16,0 0 28 15,0 0 26-15,1-2-110 16,-1 2-29-16,0 0 8 15,0 0 31-15,0-2 18 16,0 1 7-16,0 1-7 16,0-2-27-16,0 2-28 15,0-1-26-15,0 1-31 16,0 0-28-16,0 0-50 16,0 0-59-1,0 3-44-15,-3 5-37 16,-8 12-29-16,0 7 0 15,-3 10 0-15,-2 11 0 16,2 0 0-16,-1 3 0 16,1 0 0-16,-1-2 0 15,2-5 0-15,3-5 0 16,1-8 0-16,5-5 0 16,2-8 0-16,0-4 0 15,2-9 0-15,0-3 0 16,0-1 0-16,2-2 0 15,4 1 0-15,5-4 0 16,10-3 0 0,10-3 0-16,9-2 0 15,4-4 0-15,4 0 0 16,4-3 0-16,-5 0 0 16,1-2 0-16,-8 0 0 15,-9 3-132-15,-6 6-175 16,-6 2-161-16,14-1-350 15,-20 4-475-15,-3-1 0 16,-3-7 0-16,-5 3 0 16</inkml:trace>
  <inkml:trace contextRef="#ctx0" brushRef="#br0" timeOffset="104436.01">13840 2310 3220 0,'-4'-18'208'0,"-5"-4"48"15,-4-6 40-15,-5-5 108 16,-3 6 103-16,0 3 6 16,-2 3 0-16,0 3-1 15,0 1 1-15,-6 4-157 16,-2 2-51-1,-5 4-48-15,-4 5-40 16,-8 4-109-16,1 5-102 16,-2 6-6-16,-2 4 0 15,3 5 0-15,1 6 0 16,4 6 0-16,5 4 0 16,0 3 0-16,7 7 0 15,6 2 0-15,7 4 0 16,5 3 0-16,8 5 0 15,3 3 0-15,4-1 0 16,2 3 0-16,5-2 0 16,2-2 0-1,10-4 0-15,6 1 0 16,4-4 0-16,7-2 0 16,7-3 0-16,2-5 0 15,9-3 0-15,-1-7 0 16,3-6 0-16,1-5 0 15,1-7 0-15,-4-6 0 16,2-5 0-16,0-4 0 16,-1-8 0-16,-1-7 0 15,1-6 0 1,-4-6 0-16,-1-6 0 16,-5-2 0-16,0-3 0 15,-4-2 0-15,-5-4 0 16,-4-3 0-16,-3-3 0 15,-8-6 0-15,-6-5 0 16,-7-3 0-16,-6-5 0 16,-4-1 0-16,-7 0 0 15,-6 0 0-15,-7 4 0 16,-12 6 0-16,-10 4 0 16,-8 7 0-1,-9 7 0-15,-6 5 0 16,-2 6 0-16,-5 6 0 15,-2 6-76-15,7 10-441 16,4 5-1002-16,-2 10 0 16,0 3 0-16,-7 9 0 15</inkml:trace>
  <inkml:trace contextRef="#ctx0" brushRef="#br0" timeOffset="105489.52">10674 5114 5232 0,'0'-11'329'16,"0"0"0"-1,0 1-1-15,0-2 1 16,0 8 0-16,2 4-1 16,2 7 1-16,6 9 0 15,6 9 0-15,7 10-329 16,3 11 0-16,3 1 0 15,-1 0 0-15,-4 0 0 16,-5-3 0-16,0-6 0 16,-8-2 0-16,-2-5-151 15,-6-5-164-15,-2-2-180 16,5-8-307 0,-13-4-483-16,-10-8 0 15,-4-10 0-15,-9-13 0 16</inkml:trace>
  <inkml:trace contextRef="#ctx0" brushRef="#br0" timeOffset="105717.44">10644 5238 3402 0,'0'-22'264'15,"0"-3"74"-15,0-5 55 16,6 0 96-16,7 8 8 16,10 11 1-16,7 5-1 15,11 3 1-15,3 2-1 16,3 4-185-16,2 2-79 15,-1 2-74 1,-2 1-166-16,-4 5-249 16,-6 2-108-16,-2-1-164 15,1-6-261-15,-12-1-437 16,-5-4 0-16,-7-4 0 16,-4-8 0-16</inkml:trace>
  <inkml:trace contextRef="#ctx0" brushRef="#br0" timeOffset="105940.32">11142 4881 4319 0,'-6'-16'412'0,"-1"0"0"15,2-1 1 17,-1 2-1-32,6 8 0 0,0 13 1 0,0 8-1 15,3 12 0-15,0 9 0 16,0 12-250-16,-2 7-303 15,2 2-129-15,-2 1-120 16,6-3-168-16,9-16-808 16,-10 0 0-16,1-9 0 15,-1-12 0-15</inkml:trace>
  <inkml:trace contextRef="#ctx0" brushRef="#br0" timeOffset="106199.44">11172 4903 4620 0,'0'-14'280'0,"0"2"52"15,3 0 47-15,8 3 1 16,4 13-1-16,7 13 0 16,7 9 0-16,3 7 0 15,0 4 0-15,-1 6-220 16,-2-3-61-16,0 1-258 15,-3-2-157-15,2 0-149 16,4-7-300-16,-10-4-520 16,-4-8 0-1,-4-8 0-15,-7-7 0 16</inkml:trace>
  <inkml:trace contextRef="#ctx0" brushRef="#br0" timeOffset="106631.02">11592 4928 5452 0,'-5'-15'304'0,"-1"0"0"15,2-1 1-15,-2 0-1 16,5 10 0-16,1 11 1 16,0 9-1-1,0 11 0-15,1 7 1 16,5 9-305-16,6 1 0 15,7 0 0-15,3-2 0 16,8-5 0-16,1-5 0 16,-1-5 0-16,-1-6 0 15,-3-6 0-15,-1-8 0 16,0-4 0-16,-6-8 0 16,-4-9 0-16,-7-6 0 15,-6-6 0-15,-8-9 0 16,-11-2 0-1,-9 1 0-15,-5 2 0 16,-12 6 0-16,0 2 0 16,2 8 0-16,5 8 0 15,3 5 0-15,10 7-38 16,4 4-214-16,12 5-131 16,5 3-192-16,7-7-813 15,8 4 0-15,7-4 0 16,8-4 0-16</inkml:trace>
  <inkml:trace contextRef="#ctx0" brushRef="#br0" timeOffset="107946.3">11876 4651 3178 0,'-7'-3'234'15,"2"-2"69"-15,-3 0 128 16,2 1 86-16,3-1 0 16,1 3 0-16,2-2 0 15,0 4 0-15,0 0 1 16,0-1-159-1,2-1-76-15,6-1-69 0,7-3-128 16,14-4-86 0,10-5 0-16,6-4 0 15,-1-3 0-15,-5 0 0 16,-7 2 0-16,-13 3 0 16,-7 4 0-16,-7 4 0 15,-3 4 0-15,-2 3 0 16,-2 0 0-16,4 2 0 15,-2 0 0-15,0 0 0 16,0 0 0-16,0 0 0 16,0 0 0-16,0 0 0 15,0 0 0 1,0 0 0-16,0 0 0 16,0 0 0-16,0 0 0 15,0 0 0-15,0 0 0 16,0 0 0-16,0 0 0 15,0 0 0-15,0 0 0 16,0 0 0-16,0 0 0 16,0 0 0-16,0 0 0 15,0 0 0-15,0 0 0 16,0 0 0-16,0 0 0 16,-2 0 0-16,-1 0 0 15,-1 0 0 1,-6 2 0-16,0 0 0 15,-2 0 0-15,-3 4 0 16,-3 2 0-16,-2 1 0 16,-5 4 0-16,0 4 0 15,1 3 0-15,1 3 0 16,7 2 0-16,7 4 0 16,5 3 0-16,1 3 0 15,8 1 0-15,6 4 0 16,5 3 0-16,7-5 0 15,3 0 0-15,7-5 0 16,2-3 0 0,1-7 0-16,-3-4 0 15,-1-5 0-15,0-5 0 16,-5-5 0-16,-1-3 0 16,-4-4 0-16,-1-8 0 15,-7-3 0-15,-6-5 0 16,-5-10 0-16,-4-6 0 15,-7-9 0-15,-8-5 0 16,-7-7 0 0,-4-5 0-16,-9-2 0 15,2 2 0-15,-4 1 0 16,-3 2 0-16,0 4 0 16,0 1 0-16,-1 3 0 15,0 5 0-15,9 7 0 16,4 5 0-16,12 9 0 15,4 10 0-15,9 10 0 16,2 5 0-16,4 15 0 16,9 12 0-16,9 10 0 15,12 10 0-15,8 3 0 16,10 2 0-16,2-3 0 16,-3-4 0-16,0-2 0 15,0-6 0 1,-6-6 0-16,-4-1 0 15,-2-3-76-15,-5-3-206 16,-3-4-168-16,12-2-336 16,-15-5-533-16,-3-5 0 15,0-6 0-15,0-8 0 16</inkml:trace>
  <inkml:trace contextRef="#ctx0" brushRef="#br0" timeOffset="108494.23">12576 4336 4202 0,'-11'-7'331'0,"0"-1"88"15,1 1 0-15,-1-3 0 16,9 4 0-16,2 4 0 15,9-3 0-15,16-2 0 16,6-6 1-16,10-1-204 16,8-5-127-16,-2-3-89 15,-10-1 0 1,-8 3 0-16,-10 1 0 16,-7 3 0-16,-10-1 0 15,-1 5 0 1,-1-1 0-16,-1 1 0 0,-1 5 0 15,-3 0 0-15,3 2 0 16,-3 3 0-16,3-1 0 16,0 2 0-16,0 3 0 15,0 10 0-15,2 8 0 16,2 8 0-16,2 11 0 16,8 5 0-1,3 1 0-15,8 2 0 16,4 2 0-16,2 0 0 15,-3 0 0-15,-1 0 0 16,2-3 0-16,-4-2 0 16,-5-6 0-16,0-5 0 15,-2-4 0-15,-7-5-224 16,0-5-163-16,-5-5-257 16,-2-2-743-16,-8-9 0 15,-10 0 0-15,-9-3 0 16</inkml:trace>
  <inkml:trace contextRef="#ctx0" brushRef="#br0" timeOffset="108660.17">12760 4702 3828 0,'18'-17'136'0,"10"-8"3"15,11-6 0-15,9-4-75 16,3 4-258-16,-8 4-628 15,-13 1 0-15,-11 1 0 16,-7 3 0-16</inkml:trace>
  <inkml:trace contextRef="#ctx0" brushRef="#br0" timeOffset="109510.45">13932 4009 4443 0,'0'-9'327'0,"0"-1"69"16,3-3 0-16,4-1-1 16,4 2 2-16,7 2-2 15,4-1 1 1,5 4 0-16,9 1 0 0,3 3-212 16,1 2-114-1,-2 5-70-15,-5 2 0 16,-4 6 0-16,-6 6 0 15,-8 3 0-15,-4 7 0 16,-7 4 0-16,-5 4 0 16,-9 6 0-16,-9-1 0 15,-4 1 0-15,-1-3 0 16,0-3 0 0,4-5 0-16,6-5 0 15,5-7 0-15,4-5 0 16,3-6 0-16,2-5 0 15,0-1 0-15,0-2 0 16,6 0 0-16,11-3 0 16,8-8 0-16,10-5 0 15,8-4 0-15,7-7 0 16,-8 1 0-16,0 1 0 16,-7 1 0-16,-4 6-254 15,-7-1-213-15,26-3-1027 16,-34 4 0-16,-5-2 0 15</inkml:trace>
  <inkml:trace contextRef="#ctx0" brushRef="#br0" timeOffset="110326.85">14472 3662 3633 0,'-11'-23'227'16,"-5"-3"71"-16,-5-9 80 15,-6-3 93 1,4 7 1-16,-5 7-1 16,-5 3 0-16,-1 8 0 15,-3 2 0-15,-5 7-153 16,-3 4-75-16,-2 6-69 15,-3 4-81-15,-1 5-93 16,1 3 0-16,3 6 0 16,-2 5 0-16,-1 4 0 15,1 3 0-15,-1 5 0 16,1 6 0-16,2 3 0 16,5 0 0-1,8 3 0-15,9 2 0 16,11 1 0-16,8-2 0 15,5 0 0-15,6 0 0 16,9 2 0-16,3-4 0 16,8 1 0-16,9 0 0 15,7-3 0-15,1-1 0 16,5-3 0-16,3-3 0 16,4 1 0-16,0-7 0 15,6 0 0-15,-2-8 0 16,5-4 0-1,3-4 0-15,-3-7 0 0,-1-9 0 16,-3-1 0 0,-3-8 0-16,0-8 0 15,-4-2 0-15,0-9 0 16,-1-4 0-16,-4-3 0 16,-6-2 0-16,-4-4 0 15,-3 2 0-15,0-5 0 16,-8-2 0-16,-4-3 0 15,-5-2 0-15,-6-7 0 16,-6 2 0-16,-2-6 0 16,-3 0 0-16,-6-4 0 15,-6 4 0 1,-2 1 0-16,-9 5 0 16,-3 4 0-16,-6 3 0 15,-4 3 0-15,-6 0 0 16,-3 1 0-16,-5-1 0 15,-2 4 0-15,1 2 0 16,-1 4-94-16,5 10-394 16,2-33-1033-16,3 54 0 15,-4 6 0-15,4 13 0 16</inkml:trace>
  <inkml:trace contextRef="#ctx0" brushRef="#br0" timeOffset="111097.64">12857 5702 3673 0,'-18'9'177'0,"0"1"16"16,4-2 14-16,8-1 36 15,35-8 95 1,25-12 86-16,31-12 41 15,30-13 0-15,38-12-1 16,21-17-129-16,20-8-47 16,12-3-16-16,13-1-14 15,-9 0-37-15,-7 2-94 16,-12 7-86-16,-20 3-41 16,-27 9 0-16,-24 4 0 15,-20 8 0-15,-23 8 0 16,-22 7 0-16,-16 6 0 15,-16 10-124 1,-11 7-130-16,-10 4-55 16,-11 7-126-16,-15 6-170 15,-11 2-193-15,-21 10-335 16,-25 8 0-16,-18 6 0 16,-8 5 0-16</inkml:trace>
  <inkml:trace contextRef="#ctx0" brushRef="#br0" timeOffset="111389.51">13346 5682 3262 0,'-19'21'114'16,"-2"1"-7"-16,3-2 30 15,11 2 84-15,34-12 52 16,34-17 122-16,31-10 106 15,34-16 1 1,37-18 0-16,25-12-90 0,15-12-25 16,8-2 8-16,3-4-29 15,-1 5-86-15,-15 2-51 16,-21 5-332-16,-26 10-299 16,-15 6-395-16,-44 9-559 15,-31 10 0-15,-29 2 0 16,-14 0 0-1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2:04.648"/>
    </inkml:context>
    <inkml:brush xml:id="br0">
      <inkml:brushProperty name="width" value="0.05292" units="cm"/>
      <inkml:brushProperty name="height" value="0.05292" units="cm"/>
      <inkml:brushProperty name="color" value="#FF0000"/>
    </inkml:brush>
  </inkml:definitions>
  <inkml:trace contextRef="#ctx0" brushRef="#br0">12661 4634 3332 0,'0'-5'174'15,"-2"1"38"-15,2 1 26 16,0-3 21-16,-2 1 18 16,2 4 11-16,0-2 0 15,0 2-2-15,0 1 37 16,4-2-24-16,1 4 3 15,6 1-17-15,1-1-25 16,6 7-21 0,-3 0-18-16,3 3-12 15,-5-2 0-15,-2 2 3 16,1-5-38-16,-3 1-92 16,-1-7-60-16,0 2-22 15,3-3 0-15,0-3 0 16,9-3 0-16,3-7 0 15,9-5 0-15,6-8 0 16,9-4 0-16,2-3 0 16,5-1 0-16,5-3 0 15,-3 5 0 1,-9 2 0-16,-4 4 0 0,-12 7 0 16,-13 5 0-1,-8 6 0-15,-6 3 0 16,-4 3-121-16,0 1-180 15,6 2-134-15,9-1-365 16,-5 2-506-16,-3-2 0 16,1-5 0-16,-3-2 0 15</inkml:trace>
  <inkml:trace contextRef="#ctx0" brushRef="#br0" timeOffset="3107.9">4642 2517 2334 0,'-6'0'174'15,"-2"0"42"-15,1-1 42 16,-4-2 29-16,6 0 17 16,-2 0 23-16,2-3 11 15,1 1 15-15,-2-2 19 16,0 2-111-16,-1 0-1 16,-2 0-6-16,-1 1-16 15,-1-1 25-15,1 1 9 16,-5 1-22-1,-2 1-7-15,-3-2-4 16,-1 4-13-16,-2 0-18 16,2 0-44-16,-1 0-35 15,0 0-27-15,2 0-53 16,0 0-26-16,0 0-1 16,3 4-4-16,0 0-13 15,-1 1-6-15,2 4-1 16,-1 0 1-16,-1 2-1 15,-1 0 2-15,1 3-3 16,-1-2-3 0,-1 1 4-16,2 0-6 15,1 3-3-15,4-2-7 16,2-3-2-16,3 3-2 16,2-3-2-16,3 1-4 15,-2 1 10-15,2 2-3 16,-1 2-5-16,1 1 9 15,0 3 12-15,-2-1 9 16,2 1 7-16,-1 1 0 16,0 0 4-1,0-2 11-15,1 0-4 16,-2-1 5-16,2 0 0 16,-1 1-2-16,0 1-8 15,-2 2-1-15,0-2-6 16,3 0 3-16,1-1-2 15,-1 1-9-15,0-1-2 16,3 1 0-16,-2-1 0 16,2 0 0-16,0 2 0 15,0-2 0-15,0-1 0 16,0 2 0 0,0-1 0-16,0 0 0 15,0-3 0-15,0 1 0 16,2 0 0-16,-1 2 0 15,2 1 0-15,0-1 0 16,1 4 0-16,3-3 0 16,-2 1 0-16,-1-1 0 15,0-1 0-15,2-1 0 16,-1 2 0-16,0 0 0 16,2 0 0-16,1-2 0 15,1 2 0 1,0-1 0-16,2 1 0 15,-1 1 0-15,1-2 0 16,-1 0 0-16,1 0 0 16,0-1 0-16,-1 1 0 15,0-3 0-15,0-1 0 16,-1 2 0-16,-2-1 0 16,3 0 0-16,-2-1 0 15,0 0 0-15,-2-1 0 16,0 1 0-1,2-1 0-15,-2 0 0 16,0-2 0-16,1 0 0 16,2 2 0-16,-2-2 0 15,0 1 0-15,2 0 0 16,1 1 0-16,-3-2 0 16,4-1 0-16,0 1 0 15,-1 0 0-15,2-1 0 16,4 1 0-16,-5 1 0 15,3-3 0-15,0-1 0 16,-3 1 0 0,4-4 0-16,-2 0 0 15,2 3 0-15,0-3 0 16,1 0 0-16,-2-1 0 16,2 0 0-16,0 1 0 15,3-3 0-15,-2 3 0 16,0-1 0-16,2-2 0 15,-3 0 0-15,0 0 0 16,-3-1 0-16,1-1 0 16,-1 0 0-1,-1-2 0-15,1 0 0 16,-1 0 0-16,0 0 0 16,-1 0 0-16,-1 0 0 15,1-2 0-15,1-3 0 16,0-2 0-16,2-2 0 15,-1-1 0-15,0-5 0 16,-2 1 0-16,0-3 0 16,0-3 0-16,-2-2 0 15,-2 1 0-15,1-1 0 16,0-2 0-16,-2 2 0 16,-1 0 0-16,0 0 0 15,0-1 0 1,1 0 0-16,-3-1 0 15,0 1 0-15,0-1 0 16,-2 1 0-16,1-2 0 16,-2 0 0-16,0 0 0 15,0 0 0-15,0 0 0 16,0 0 0-16,0 1 0 16,0 2 0-16,0-1 0 15,0 0 0-15,0 2 0 16,0-4 0-1,-2 2 0-15,-2-4 0 16,0-2 0-16,-2 0 0 16,0-2 0-16,3 1 0 15,0 2 0-15,1 3 0 16,-1 2 0-16,-3 4 0 16,1 0 0-16,-2 0 0 15,3 1 0-15,-3 1 0 16,1-4 0-16,-1 0 0 15,-2 0 0-15,-1 1 0 16,0-1 0 0,-3-1 0-16,1 1 0 15,-3 0 0-15,1 0 0 0,-4 2 0 16,2 0 0 0,-4 1 0-16,1 0 0 15,-4-1 0-15,0 0 0 16,1 0 0-16,2 1 0 15,1-1 0-15,3 2 0 16,2 2 0-16,2-1 0 16,-1 1 0-16,1-1 0 15,2 1 0-15,-4-2 0 16,1-1 0-16,2 1 0 16,-1-1 0-16,0 1 0 15,4 6 0 1,-3 3-292-16,7 5-393 15,-10 8-757-15,-8 7 0 16,-11 10 0-16,-9 9 0 16</inkml:trace>
  <inkml:trace contextRef="#ctx0" brushRef="#br0" timeOffset="3980.41">3592 4634 4291 0,'2'-2'171'0,"-2"0"24"16,0 1 53-1,0 0 55-15,0 0 55 16,0-1 46-16,0 0 1 16,0 2 0-16,0 0-1 15,0 0-147-15,0 0-23 16,0 0-24-16,0 0-53 16,0 0-55-16,0 0-55 15,0 0-47-15,0-1 0 16,0 1 0-16,0 0 0 15,0 0 0-15,0 0 0 16,0 0 0 0,0 0 0-16,0-2 0 15,0 2 0-15,0 0 0 16,0 0 0-16,0 0 0 16,0 0 0-16,0 0 0 15,0 0 0-15,0 0 0 16,0 0 0-16,0 0 0 15,0 0 0-15,0 0 0 16,0 0 0-16,0 0 0 16,0 0 0-16,0 0 0 15,0 0 0 1,0 0 0-16,0 0 0 16,0 0 0-16,0 0 0 15,0 0 0-15,0 0-247 16,7 0-421-16,0-3-787 15,6-8 0-15,2-7 0 16,-1-4 0-16</inkml:trace>
  <inkml:trace contextRef="#ctx0" brushRef="#br0" timeOffset="5024.39">4466 4539 2168 0,'0'3'118'0,"0"0"22"16,0 0 24-16,0-1 22 16,0-2 32-16,0 0 30 15,0 0 22-15,2 0 18 16,-2 0 10-16,0 0-95 15,0 0-22-15,0 0-23 16,0 0-42-16,0 0-85 16,0 1-206-1,-2-11-747-15,-2 10 0 0,-4-2 0 16,2-3 0-16</inkml:trace>
  <inkml:trace contextRef="#ctx0" brushRef="#br0" timeOffset="5975.92">5571 4604 3220 0,'0'0'111'0,"0"2"24"16,0-1 9-16,0 1 6 16,0-1-2-16,0 0 0 15,0-1-2-15,0 0 1 16,0 2-2-16,0 0-81 16,0-2-30-16,0 1-24 15,0 0-8-15,0 0-2 16,0 1 3-16,0 0 1 15,0-1 4-15,0-1 4 16,0 0 3-16,0 2 1 16,0-2-5-1,0 0-6-15,0 0-14 16,0 0-18-16,0 0-17 16,0 0-21-16,0 0-26 15,0 0-47-15,0 0-121 16,0 0-103-16,1-2-106 15,-1 4-175-15,0-2 0 16,-1 0 0-16</inkml:trace>
  <inkml:trace contextRef="#ctx0" brushRef="#br0" timeOffset="6872.81">4448 4672 841 0,'0'0'102'16,"0"0"15"-16,0 1 17 15,0 0 22-15,1 1 19 16,-1 0 16-16,0-1 9 16,0-1 1-16,0 2 2 15,0-1-79-15,2 1-15 16,-2 0-14-16,2 2-19 16,-1-2-23-16,1 0-21 15,-1-1-15-15,1-1-9 16,-1-1-8-1,-1 1-58-15,3 0-124 16,17-4-336-16,-15 3 0 16,-1-2 0-16,-1 1 0 15</inkml:trace>
  <inkml:trace contextRef="#ctx0" brushRef="#br0" timeOffset="14330.2">2850 6705 2897 0,'0'-1'127'16,"0"1"5"-16,0 0 8 15,0 0 2-15,0-1 1 16,1 1 2 0,-1 0 0-16,2-2 19 15,1 2 35-15,4 0-84 16,2 2 4-16,7-1 13 16,-2 2 8-16,3 4 7 15,-2 1 6-15,1 2 1 16,-5-3 8-16,2 1-14 15,-3-2-24-15,-2 1-22 16,1-4-14-16,-3 1-1 16,3-3 42-16,6 2 25 15,9-13 15 1,13-3 6-16,13-14-21 16,15-12-159-16,13-12-208 15,23-17-1080-15,-4-2 0 16,2-6 0-16,-5-5 0 15</inkml:trace>
  <inkml:trace contextRef="#ctx0" brushRef="#br0" timeOffset="18471.43">6228 6822 3413 0,'0'0'98'15,"0"0"17"-15,0-3 10 16,-1 1 5-16,2 2-2 16,-1-4-1-16,3 4 7 15,5 0 21-15,8 0 22 16,9 0-29-16,11 4-16 15,10-2-6-15,6 2-7 16,8 1-1 0,6-4 7-16,6 0 4 0,6-1-7 15,6-1-24-15,5 1-21 16,4 0-28 0,-2-1-28-16,-3-2-25 15,-4 2-40-15,-6-1-98 16,-6 2-195-16,-6-16-730 15,-5 11 0-15,-8 0 0 16,-5-3 0-16</inkml:trace>
  <inkml:trace contextRef="#ctx0" brushRef="#br0" timeOffset="20596.55">11633 6617 4017 0,'0'0'103'15,"0"-1"11"-15,0 1-1 16,0 0 4-16,2 1 42 16,5 3 28-16,2 3 21 15,3 4 62-15,5 3 70 16,1 3-8-16,-3 3-11 15,3 1-11-15,-2 2 0 16,0-3-4 0,-3 1-41-16,1-3-29 15,-5-5-20-15,5-6-62 16,1-1-71-16,8-3-53 16,10-12-30-16,14-8 0 15,14-12 0-15,15-10-137 16,16-17-307-16,16-24-1078 15,11 7 0-15,-2-8 0 16</inkml:trace>
  <inkml:trace contextRef="#ctx0" brushRef="#br0" timeOffset="24651.91">24121 7052 2996 0,'-14'-2'73'0,"-3"1"28"15,-1-3 22-15,0 1 28 16,10 1 25-16,5 0 19 15,3-1 12-15,0 3 6 16,0-1-3-16,0-1-29 16,8 1-13-16,10 1-16 15,15 0-9 1,18 0-16-16,21-1-15 16,14-1-10-16,16-4-5 15,12 3 2-15,8-1 6 16,6 2 6-16,5 0-12 15,5 1 2-15,4-3 4 16,8 2 2-16,5 1-11 16,0-5 0-16,-2 1-3 15,-7 2-7-15,-9-2 0 16,-11-1-11 0,-9-1-5-16,-10 0-15 15,-5 0-8-15,-8-3-1 16,-4 1 6-16,-6 0 2 15,-2-1 3-15,-11 2 0 16,-8 4 0-16,-9 1 4 16,-8 3-11-16,-10 0 9 15,-7 0-12-15,-6 0-11 16,-4 0-4-16,-3 0-10 16,-1 0-5-16,0 0 2 15,-4 0-6-15,-3 0-1 16,2 0 1-1,-6 0-6-15,-4 0 0 16,2 0-18-16,-2 0-150 16,0 0-150-16,22 0-1127 15,-22 2 0-15,-5-5 0 16,-10-8 0-16</inkml:trace>
  <inkml:trace contextRef="#ctx0" brushRef="#br0" timeOffset="26969.67">7566 7747 3371 0,'-8'-9'209'0,"1"-3"50"16,-2-1 75-16,2-3 86 16,4 5 37-16,3 6 13 15,0-1-4-15,0 5 31 16,1 1 1 0,7 0-157-16,2 5-51 15,7 2-53-15,1 7-73 16,5 2-86-16,-5 0-38 15,-2-1-12-15,-2-4 4 16,-3-3-32-16,-4-4 0 16,0 0 0-16,6-4 0 15,9-8 0-15,8-9 0 16,13-8 0-16,17-17 0 16,12-14 0-1,17-10-270-15,21-4-350 16,11-4-840-16,6 2 0 15,-14 2 0-15,-12 6 0 16</inkml:trace>
  <inkml:trace contextRef="#ctx0" brushRef="#br0" timeOffset="53845.21">3530 9586 2074 0,'-5'0'152'16,"2"0"18"-16,-2 0 22 15,1 0 27 1,3-1 29-16,-1-2 41 0,1 0 39 15,-1-1 27 1,1 0 18-16,1 2-99 16,-2 1-44-16,2 1-20 15,0 0-23-15,0 0-24 16,0 0-24-16,3 2-33 16,2 2-26-16,3 1 8 15,5 3 11-15,2 1 23 16,2-1 35-1,-2-2 31-15,0-1 20 0,0-1 18 16,-2-2 4-16,1 1-3 16,2-3-12-1,0 0-35-15,8-3-29 16,10-5-35-16,8-9-33 16,11-10-27-16,14-12-241 15,7-8-187-15,17-7-338 16,-4-3-663-16,-1 0 0 15,-9-2 0-15,-4 3 0 16</inkml:trace>
  <inkml:trace contextRef="#ctx0" brushRef="#br0" timeOffset="55400.32">3754 10449 1732 0,'0'0'129'0,"0"0"40"16,-1 0 40-16,1 0 32 16,0 0 31-16,0 0 22 15,0 0 16-15,0-2 12 16,0-1 4-16,0 3-80 16,0-1-24-16,1 0-25 15,4 1-21-15,2 1-17 16,3 3-14-16,3 3-6 15,0 1-9-15,0 5-4 16,0 0 10-16,0 0 14 16,-2-1 3-1,0-3-6-15,0 0-2 16,-2-3-7-16,-2-1-3 16,-3-3-5-16,2-1 23 15,3-1 53-15,2-1-14 16,11-6-19-16,7-5-22 15,11-10-11-15,9-9-65 16,9-4-201-16,8-6-168 16,13-2-346-1,0-1-701-15,-4-3 0 0,-9 3 0 16,-11 0 0-16</inkml:trace>
  <inkml:trace contextRef="#ctx0" brushRef="#br0" timeOffset="62722.25">3581 11389 3301 0,'0'-2'123'0,"-1"-1"11"15,1 1 15-15,0 2 9 16,0-4 5-16,0 4 3 15,0 0 4 1,0 0 27-16,2 0 34 16,5 0-78-16,4 0-9 15,3 3 14-15,5 0 12 16,2 6 42-16,0 1 18 16,-1 2 17-16,-1 1 19 15,-3-1-2-15,-1-1-18 16,-3-1-6-16,-5-1-9 15,1-6-25-15,-3-1-25 16,-2-1-53 0,4-1-23-16,8-4-19 15,8-4-24-15,10-10-24 16,10-7-16-16,8-9-12 16,11-8-10-16,9-5-72 15,5-2-241-15,15-4-335 16,3-1-783-16,-6 1 0 15,-14-2 0-15,-22 8 0 16</inkml:trace>
  <inkml:trace contextRef="#ctx0" brushRef="#br0" timeOffset="77636.19">20609 11541 572 0,'-4'-1'100'0,"0"-2"32"15,1 0 39-15,-2 2 33 16,2 1 21-16,3 0 16 16,-1 0 16-16,-2 0 13 15,2 0 7-15,1 0-58 16,0 0-28-16,0 0-24 15,1 0-31-15,-1 0-28 16,0 0-3 0,0 0 27-16,3 1 2 15,-2 4 13-15,5 0 15 16,2 5 7-16,3 2 14 16,2 0-1-16,2 3 0 15,-1 0 1-15,-2-3-12 16,-2 1-39-16,1-1-11 15,-4-4-27 1,-2-2-8-16,-1-1 7 0,-1-5 29 16,8 0 48-16,3-7 21 15,10-4 21-15,5-7 17 16,6-7 19-16,5-7 9 16,8-3-1-1,5-3-12-15,9-1-21 16,6 1-51-16,3 1-55 15,-2 2-28-15,-3 3-28 16,-9 5-23-16,-4 3-22 16,-10 5-16-16,-9 2 0 15,-9 5 0-15,-7 1 0 16,-9 5 0-16,-2 2 0 16,-6 2 0-16,-1 0 0 15,0 2 0-15,2 0-63 16,-2 0-121-1,0 0-74-15,1 0-125 16,2 0-147-16,3-4-824 16,-3 6 0-16,0-2 0 15,-6-2 0-15</inkml:trace>
  <inkml:trace contextRef="#ctx0" brushRef="#br0" timeOffset="82992.24">21918 10701 3584 0,'0'-9'265'15,"0"-2"176"-15,0-1 39 16,0 0 0-16,0 1 0 16,0 9 0-16,-2 1 0 15,-1-1 0-15,1 2 0 16,-1 3-193-16,-2 6-72 15,1 12-176-15,1 11-39 16,0 13 0 0,2 11 0-16,1 2 0 15,0 1 0-15,0-5 0 16,4-4 0-16,2-5 0 16,5-4 0-16,-1-8 0 15,5-2 0-15,-1-2 0 16,-3-4 0-16,-4 0-208 15,3 0-144-15,-3-4-219 16,-1-12-841-16,-2 5 0 16,1-8 0-16</inkml:trace>
  <inkml:trace contextRef="#ctx0" brushRef="#br0" timeOffset="83564.06">22224 10717 2884 0,'0'-10'159'0,"0"0"36"16,0-2 32-16,0 1 26 15,0 3 25-15,0 4 14 16,0 3 8-16,0-1 6 16,0 2 26-16,-3 2-37 15,-4 5 7 1,0 5 44-16,-2 9-32 16,-1 10-26-16,3 12-25 15,1 6-14-15,3 2-8 16,0 5-6-16,1 0-26 15,1-3-67-15,4-3-61 16,3-8-81 0,3-6 0-16,5-11 0 0,3-4 0 15,3-9 0-15,0-6 0 16,1-3 0 0,2-6 0-16,-3-4 0 15,-1-8 0-15,-3-5 0 16,-6-5 0-16,-7-5 0 15,-2 2 0-15,-5 3 0 16,-5 2 0-16,-5 4 0 16,-7 7 0-16,-4 6 0 15,-6 5 0-15,2 8-161 16,1 11-141-16,6 5-212 16,9-5-928-1,4 11 0-15,6-8 0 0,3-7 0 16</inkml:trace>
  <inkml:trace contextRef="#ctx0" brushRef="#br0" timeOffset="84746.21">22617 10486 3324 0,'0'-14'179'0,"-2"-1"42"16,-2-4 25-16,-2-2 18 15,-3 3 38-15,-5 5 60 16,-2 1 25-16,-6-4 41 15,-1 4 39-15,0-2-106 16,-4 0-40-16,-2 0-41 16,-3 3-25-16,-1 0-19 15,-6 3-37-15,0 1-60 16,-5 2-26-16,0 5-40 16,-3-2-39-1,0 4-34-15,2 3 0 16,3 0 0-16,2 2 0 15,1 2 0-15,-1 3 0 16,-4 2 0-16,1 3 0 16,-3 1 0-16,4 4 0 15,-1 2 0-15,6 2 0 16,1 2 0-16,1 5 0 16,4 6 0-16,0 1 0 15,3 4 0 1,2 1 0-16,1 4 0 0,3-2 0 15,4 6 0 1,6-3 0-16,5 1 0 16,4 2 0-16,7 1 0 15,8-2 0-15,2 1 0 16,6-1 0-16,6-1 0 16,3-1 0-16,3-5 0 15,1-1 0-15,0-4 0 16,2-1 0-16,1-6 0 15,2-2 0 1,1-4 0-16,-3-1 0 0,0-4 0 16,0 0 0-1,-1-1 0-15,2-4 0 16,-1-4 0-16,2-2 0 16,0-7 0-16,6-2 0 15,0 0 0-15,-1-4 0 16,0 2 0-16,-1 0 0 15,-3 0 0-15,0 0 0 16,0-4 0-16,0-3 0 16,-3-1 0-16,0-6 0 15,-4-1 0-15,-2-3 0 16,-1 0 0 0,-1-2 0-16,1-1 0 15,-2-1 0-15,1-1 0 16,-1-1 0-16,-1 0 0 15,1-2 0-15,-2 1 0 16,-3-3 0-16,2-2 0 16,-4-2 0-16,-2-3 0 15,-1-3 0-15,-4-1 0 16,-3-1 0-16,-3 3 0 16,-1-1 0-1,-3 5 0-15,-3-4 0 16,2 2 0-16,-2 0 0 15,-2-2 0-15,1 0 0 16,-4 0 0-16,-2-1 0 16,-6 1 0-16,-2-1 0 15,-3 2 0-15,-1-2 0 16,-4 1 0-16,-2 4 0 16,-1 2 0-16,-4-1 0 15,-3 5 0-15,-6-2 0 16,-7 2 0-16,-8 1-78 15,-5 4-330 1,-6-9-1133-16,-7 19 0 16,-8 6 0-16</inkml:trace>
  <inkml:trace contextRef="#ctx0" brushRef="#br0" timeOffset="95316.07">3604 12543 4391 0,'-3'-4'201'16,"-1"-4"93"-16,-2-1 84 15,-1-1 17-15,5 2 0 16,1 4 1-16,1 0-1 16,0 1 0-16,1 1 0 15,-1 1-151 1,0 1-50-16,3 1-93 16,3 2-84-16,1 3-17 15,2 0 0-15,1 3 0 16,-1-2 0-16,-1 2 0 15,0-4 0-15,0 0 0 16,-2-3 0-16,4 0 0 16,3-2 0-16,10-2 0 15,11-8 0-15,14-8 0 16,16-13 0-16,17-16 0 16,11-12-331-1,47-10-1241-15,-27-7 0 16,-7 1 0-16</inkml:trace>
  <inkml:trace contextRef="#ctx0" brushRef="#br0" timeOffset="109623">15420 15912 510 0,'0'0'25'16,"0"0"18"-16,0-1 25 16,0 1 18-16,0 0 32 15,0 0 27-15,-1 0 36 16,1 0 19-16,-1 0 21 15,-1 0-9 1,1 0 13-16,-2 0-2 16,3 0-11-16,0 0-5 15,0 0-21-15,0 0-19 16,0 0-26-16,-1 0-16 16,-1 0-18-16,1 0-9 15,-1 0-17-15,1 0-16 16,-1 0-11-16,2 0-7 15,-1 0-4-15,1 0 0 16,0 0 5-16,0 0 13 16,0 0 6-16,0 0 6 15,0 0 1-15,0 0 3 16,0 0-2-16,0 0-4 16,0 0 11-1,1 0 4-15,5 0 3 16,3 0-5-16,4 0 1 15,4 0-2-15,5 0 9 16,-1 0-1-16,7 0 6 16,1 0 5-16,5 0-16 15,1 0-12-15,3 1-19 16,-1 2-7-16,-1 3-11 16,-4-1-2-1,0-2-14-15,-3 2-1 0,-4 0-9 16,0-2-3-16,3 2-1 15,-5-1-1 1,3-1 0-16,-2 1-3 16,1 0 0-16,-2 0-1 15,3-2 5-15,-3 1-2 16,1 0 2-16,-2-2 0 16,4 3 1-16,0-4-2 15,0 0 2-15,2 1 0 16,-4-1-2-16,4 0 2 15,-1 0-2-15,4 0-2 16,-4 0-1-16,0 0-2 16,-2 0 1-1,-1 0 2-15,-2 0-2 16,4 0 2-16,-3 0-1 16,5 0 1-16,0 0-3 15,-2 0 1-15,1 0 0 16,-1 0-1-16,1 0 2 15,-3 0-4-15,-2-1 3 16,-3 1-3-16,-2 0 1 16,-1-4 2-16,1 3 0 15,0-2-1-15,1 2 4 16,2-1-2-16,1 0-2 16,-1-1 3-1,-2 1-5-15,1 0 2 16,-3-1 0-16,-1 1-1 15,0 0 0-15,-3 1-1 16,1-1-1-16,0 2 0 16,-3 0 2-16,2 0-1 15,-2 0 2-15,-1 0-1 16,-4 0 0-16,1 0 1 16,-5 0-2-16,-1 0 3 15,0 0 0-15,0 0-16 16,0 0-52-1,0 0-149-15,8-2-890 16,-7 1 0-16,-1-1 0 16,-6-6 0-1</inkml:trace>
  <inkml:trace contextRef="#ctx0" brushRef="#br0" timeOffset="112968.84">21431 16033 3012 0,'0'0'136'16,"0"0"19"-16,0 0 15 15,0 0 15-15,0 0 10 16,0 0 10-16,0 0 2 16,0 0 5-16,0 0 17 15,0 0-76-15,1 2-14 16,4 3 1-16,1 2-5 16,5 1-2-1,2 5 7-15,6-1 15 16,-5 0 20-16,1-2 7 15,-1 0-10-15,-1 0-25 16,2-3 13-16,3-2 28 16,3-1 32-16,8 0-9 15,2-4-18-15,8 1-24 16,7-2-22-16,5-4-13 16,1-1-6-16,4 0-8 15,4-2-26-15,-1-1-49 16,1-1-40-1,2-1-5-15,1 3 0 16,-4-1 0-16,-2 0 0 16,-4 2 0-16,-4 0 0 15,-10 0 0-15,-4 0 0 16,-8 4 0-16,-9-1-101 16,-7 2-132-16,-5 1-134 15,-4 1-115-15,17 0-919 16,-23 7 0-16,-4-1 0 15,-10-6 0-15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4:19.568"/>
    </inkml:context>
    <inkml:brush xml:id="br0">
      <inkml:brushProperty name="width" value="0.05292" units="cm"/>
      <inkml:brushProperty name="height" value="0.05292" units="cm"/>
      <inkml:brushProperty name="color" value="#FF0000"/>
    </inkml:brush>
  </inkml:definitions>
  <inkml:trace contextRef="#ctx0" brushRef="#br0">2859 6816 3060 0,'0'0'92'16,"0"0"20"-16,0 0 22 16,0-3 11-16,0 3 4 15,0 0 2-15,0 0 2 16,1 0 15-16,2 0 28 16,4 0-47-16,5 3 6 15,-1-2 1-15,3 5-5 16,4 1 8-1,-1 1 4-15,1 2 7 16,2 1 11-16,1-2 17 16,-3 2-20-16,1-1-7 15,-2-3 2-15,-1 0 17 16,2-6 35-16,5 1-9 16,1-5-8-16,9-8-9 15,5-6-13-15,5-8-32 16,3-8-7-16,8-6-16 15,3-5-32-15,7-2-37 16,7 0-82 0,7-1-127-16,3 0-111 15,7 1-115-15,0-1-224 16,-6-16-760-16,-11 22 0 16,-13 1 0-16,-18 8 0 15</inkml:trace>
  <inkml:trace contextRef="#ctx0" brushRef="#br0" timeOffset="1779.87">11629 6984 3784 0,'0'0'127'0,"0"0"4"15,1 0 5-15,-1 0 1 16,3 0 3-16,0 0 16 16,5 0 22-1,3 0 12-15,8 1 36 16,5 2-97-16,-2 5 7 15,1 0 13-15,-1 4 27 16,-1 0 9-16,-4 0 13 16,-1-2 7-16,-1-1-14 15,-4-2-7-15,-1-1-2 16,-1-4 28-16,7-1-21 16,0-1-18-16,10-3-30 15,6-8-11-15,8-1-17 16,8-6-21-1,8-9-9-15,2 2-7 16,8-4-30-16,5-2-46 16,-2 1 0-16,2 0 0 15,-4 2 0-15,-4 2 0 16,-11 6-89-16,-4 1-163 16,-9 7-141-16,1 2-260 15,-10-11-707-15,-5 15 0 16,-6-5 0-16,-5-1 0 15</inkml:trace>
  <inkml:trace contextRef="#ctx0" brushRef="#br0" timeOffset="10243.51">17307 9751 2453 0,'-2'0'117'16,"1"-1"31"-16,-1 0 22 15,1 1 28-15,2-3 27 16,-1 1 28-16,0 2 23 16,0-1 16-16,0-1 10 15,0 2-78 1,0 0-17-16,2 0 3 15,2-1 1-15,6 4 6 16,6 3 2-16,6 2 16 16,1 3-6-16,0 1-13 15,0 0-4-15,-3-1 4 16,-2 1-17-16,-3-2-32 16,-2 0-16-16,-1-2-27 15,-1-4-9 1,1 0-22-16,4-2-16 15,7-4-4-15,11-4-5 16,10-6-7-16,14-8-2 16,11-5-107-16,13-7-159 15,14-3-181-15,11-4-1086 16,2 1 0-16,-6-2 0 16,-11-4 0-16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4:48.733"/>
    </inkml:context>
    <inkml:brush xml:id="br0">
      <inkml:brushProperty name="width" value="0.05292" units="cm"/>
      <inkml:brushProperty name="height" value="0.05292" units="cm"/>
      <inkml:brushProperty name="color" value="#FF0000"/>
    </inkml:brush>
  </inkml:definitions>
  <inkml:trace contextRef="#ctx0" brushRef="#br0">21701 3476 3904 0,'-8'-9'224'16,"0"1"152"0,-1-3 67-16,-2-5 1 15,7 7-1-15,2 3 1 16,1 1-1-16,-1 2 1 16,-1 12-1-16,-2 9-148 15,-4 12-75-15,-5 13-152 16,-1 11-68-16,-1 10 0 15,5 5 0-15,-1 6 0 16,3 5 0-16,7 3 0 16,0-3 0-16,2 1 0 15,0-5 0 1,4-3 0-16,-1-6 0 16,2-2-206-16,3-5-159 15,2-6-227-15,1-30-813 16,-2 8 0-16,-4-17 0 15,-2-15 0-15</inkml:trace>
  <inkml:trace contextRef="#ctx0" brushRef="#br0" timeOffset="881.65">21637 3441 4066 0,'0'-3'132'16,"0"0"19"-16,0-3 19 16,6 1 36-16,13 0 48 15,17 0 100-15,15-6 29 16,21 2 40 0,9-8-1-16,8 3-102 15,2 0-28-15,-3 1-21 16,-4 1-18-16,-12 5-37 15,-12-3-47-15,-17 5-100 16,-11 3-29-16,-14 0-40 16,-9 0 0-16,-4 2 0 15,-5 0 0-15,0 0 0 16,0 0 0-16,0 4 0 16,0 3 0-16,0 5 0 15,0 5 0-15,0 7 0 16,0 4 0-1,0 4 0-15,0 7 0 16,0 1 0-16,0 6 0 16,0 1 0-16,0 3 0 15,0 0 0-15,0 1 0 16,1 2 0-16,1-1 0 16,3 1 0-16,2-3 0 15,-1-1 0-15,3-3 0 16,1 0 0-16,-3-1 0 15,2-4 0-15,0-2 0 16,-3 0 0-16,-1-6 0 16,-4-3 0-16,1-4 0 15,-2-4 0-15,-2-3 0 16,-4-4 0 0,-9-2 0-16,-13-1 0 15,-15-2 0-15,-19-3 0 16,-14 0 0-16,-12 0 0 15,-8-3 0-15,2 1 0 16,7-1 0-16,9-2 0 16,12-2 0-16,14 0 0 15,13 0 0-15,10 0 0 16,11 0 0 0,7 0 0-16,8 0 0 15,3 0-281-15,12 0-401 16,10-1-763-16,12-6 0 15,14-9 0-15,15-8 0 16</inkml:trace>
  <inkml:trace contextRef="#ctx0" brushRef="#br0" timeOffset="1690.18">23983 3077 1810 0,'-20'-12'191'16,"-6"-5"46"-16,-3-5 67 15,-3-3 62-15,14 1 46 16,4 4 76-16,4 1 126 16,4 4 37-16,2 2 0 15,0 4-131-15,1 2-59 16,1 4-47-16,2 1-66 16,-1 2-64-16,-1 2-45 15,1 8-76-15,-2 8-125 16,-1 8-38-16,1 10 0 15,1 10 0 1,5 8 0-16,3 6 0 16,6 4 0-16,2 7 0 15,5-1 0-15,0 3 0 16,1 0 0-16,-3-3 0 16,-3 0 0-16,0-1 0 15,-3-1 0-15,-5 0 0 16,-2-3 0-16,-1-3 0 15,-3-5 0-15,0-7 0 16,0-4 0-16,0-4-216 16,0-6-213-16,23-7-1080 15,-16-2 0 1,5-14 0-16,2-7 0 16</inkml:trace>
  <inkml:trace contextRef="#ctx0" brushRef="#br0" timeOffset="2817.62">23980 3023 2892 0,'-2'-7'178'0,"-2"-3"53"15,3-1 21-15,-4-2 22 16,0 1 16-16,-3 0 15 16,-1 4 17-16,-2 0 6 15,2-1 19-15,4 3-88 16,-1 2-2-16,3 0-19 16,2 1-5-16,2 0 3 15,9 3 1-15,12-2 1 16,18 2-16-16,16 0-7 15,21 0-19-15,8 0-45 16,5 0-43 0,2 0-33-16,-1 0-17 15,-1 0-25-15,-7 0-17 16,-6 0-16-16,-10 0 0 16,-8 0 0-1,-11 0 0-15,-7 0 0 0,-5 0 0 16,-5 0 0-16,-5 0 0 15,-7 0 0-15,-7 0 0 16,-3 0 0-16,-7 0 0 16,-2 0 0-16,2 0 0 15,-2 0 0-15,0 0 0 16,0 0 0 0,2 0 0-16,1 2 0 15,2-1 0-15,1 6 0 16,1 4 0-16,-1 3 0 15,-1 5 0-15,0 5 0 16,-2 4 0-16,0 3 0 16,0 3 0-16,1 3 0 15,-1 0 0-15,0 2 0 16,0 1 0-16,2 2 0 16,-4 2 0-16,-1 2 0 15,0 0 0-15,4 0 0 16,0-1 0-16,0-1 0 15,1-4 0 1,2 3 0-16,-1-3 0 16,1 0 0-16,2-1 0 15,-5 0 0-15,1-5 0 16,-1 0 0-16,-2-3 0 16,0-2 0-16,0-2 0 15,-2-1 0-15,3-1 0 16,-3-3 0-16,1-2 0 15,-1-4 0-15,0-2 0 16,-6 1 0-16,-7-1 0 16,-13-1 0-1,-17 2 0-15,-20 0 0 16,-21 0 0-16,-16 1 0 16,-12-1 0-16,-5 1 0 15,4 0 0-15,5-4 0 16,11-1 0-16,12-3 0 15,14-5 0-15,13-2 0 16,15-4 0-16,12-4-196 16,16-4-243-16,12-13-1072 15,11-3 0-15,14-8 0 16,8-12 0-16</inkml:trace>
  <inkml:trace contextRef="#ctx0" brushRef="#br0" timeOffset="3637.76">25996 3004 4480 0,'0'-6'362'0,"0"0"31"16,0 2-1-16,2-3 0 15,-2 4 1-15,0 2-1 16,0 1 0-16,0 2 0 16,0 7 1-16,0 7-214 15,0 7-148-15,0 10-31 16,0 7 0 0,0 4 0-16,0 6 0 15,0 2 0-15,0 7 0 16,2 0 0-16,1 5 0 15,6-1 0-15,-2-2 0 16,6-2 0-16,-1-3 0 16,-2-5 0-16,-1-3 0 15,-1-7 0-15,-4-6 0 16,0-4 0-16,-4-9 0 16,2-4 0-1,-2-5-103-15,0-4-169 0,0-3-217 16,0-10-976-16,-2 4 0 15,-2-7 0 1,-4-5 0-16</inkml:trace>
  <inkml:trace contextRef="#ctx0" brushRef="#br0" timeOffset="4645.67">26036 3107 2047 0,'0'-2'188'0,"0"-1"45"16,0-1 53-16,0 1 40 15,0-1 11-15,2 1 15 16,8 1 19-16,7-2 23 16,13 1 13-16,15 1-126 15,14-1-21-15,3 2-8 16,8-1-37-1,1 2-36-15,2-1 12 16,-6 0 5-16,2 1-18 16,-10 0-21-16,-5-3-11 15,-9 2-1-15,-8 1-17 16,-7-1-19-16,-5 0-9 16,-5 0 23-16,-4-1-23 15,0 2-19-15,-5-2-2 16,-2 2-2-1,-2 0-1-15,-5 0-14 0,0 0-10 16,0 0-16-16,-2 0-9 16,0 0-27-1,2 0 0-15,1 5 0 16,1 1 0-16,0 2 0 16,4 5 0-16,-6 4 0 15,0 1 0-15,-2 3 0 16,2 4 0-16,-2 2 0 15,0 1 0-15,0 2 0 16,0 2 0-16,0 1 0 16,0 2 0-16,0 1 0 15,0-1 0-15,0 1 0 16,0-3 0-16,0 0 0 16,3 0 0-1,-3-1 0-15,2 0 0 16,2-3 0-16,-2-2 0 15,3 1 0-15,2-6 0 16,-3 1 0-16,1-2 0 16,1-3 0-16,-2 1 0 15,-3-4 0-15,3-1 0 16,-4-3 0-16,2 3 0 16,-2-4 0-16,0 1 0 15,0-4 0-15,0 1 0 16,0-2 0-16,0-2 0 15,0 0 0 1,-2-1 0-16,-2 0 0 16,-5-1 0-16,-7 1 0 15,-10 1 0-15,-13-2 0 16,-14-1 0-16,-18 1 0 16,-19-2 0-16,-19-2 0 15,-15 2 0-15,-6 0-278 16,24 0-484-16,3-3-668 15,31-12 0-15,36-10 0 16,36-16 0 0</inkml:trace>
  <inkml:trace contextRef="#ctx0" brushRef="#br0" timeOffset="12109.46">23880 2935 1124 0,'2'0'130'0,"-2"0"42"16,0 0 29-16,0 0 25 15,0 0 15-15,0 0 13 16,0 0 6-1,0 0 4-15,0 2 0 16,0-2-95-16,0 0-40 16,4 0-28-16,0 0-27 15,5 1-23-15,3 2-18 16,3-2-40 0,2 2-85-16,7-3-185 15,-3-4-386-15,4 4 0 0,-2-2 0 16,5 1 0-16</inkml:trace>
  <inkml:trace contextRef="#ctx0" brushRef="#br0" timeOffset="13618.65">24257 2291 2891 0,'0'-2'199'0,"0"1"45"15,0-1 38-15,0-1 32 16,-3-1 54-16,-1-1 55 16,-2 1 33-16,-1 0 20 15,-5 3 3-15,-6 0-103 16,-7 3-31-16,-7 8-46 16,-5 6-38-1,-4 8-31-15,2 6-54 16,6 6-56-16,6 1-32 15,9 0-21-15,7-2-2 16,7-5-33-16,7 0-32 16,11-7 0-16,10-3 0 15,9-7 0-15,11-4-53 16,9-4-178-16,1-2-106 16,-5-3-163-16,3-3-247 15,-16-4-517-15,-9 5 0 16,-8-3 0-16,-10-4 0 15</inkml:trace>
  <inkml:trace contextRef="#ctx0" brushRef="#br0" timeOffset="13937.55">24440 2449 3594 0,'0'-9'232'0,"0"-3"103"15,0-2 142-15,0-1 0 16,0 5-1-16,0 4 0 16,0 4 2-16,0 0-2 15,0 5 1-15,2 4-171 16,-1 8-61-16,2 5-103 16,2 8-142-1,0 3 0-15,0 3 0 16,1 1 0-16,1-3 0 15,-1 3-140-15,1-2-130 16,2 0-103-16,2-1-134 16,5-4-211-16,-7-14-518 15,-2 2 0-15,-3-9 0 16,-1-7 0-16</inkml:trace>
  <inkml:trace contextRef="#ctx0" brushRef="#br0" timeOffset="14248.73">24480 2507 3199 0,'0'-19'191'15,"0"-3"38"-15,0-4 40 16,5-4 21-16,10 5 37 16,5 7 27-16,7 5 23 15,5 3 15-15,0 5 16 16,-2 4-103-16,-5 7-37 15,-9 6-30-15,-5 6-18 16,-6 3-17-16,-11 7-56 16,-10 1-46-1,-10 1-66-15,0 0-98 16,-7-2-76-16,4-2-90 16,3-4-127-16,8-3-128 15,10-7-205-15,3-8-429 16,5-1 0-16,6-5 0 15,6-3 0-15</inkml:trace>
  <inkml:trace contextRef="#ctx0" brushRef="#br0" timeOffset="14645.99">24868 2452 2945 0,'0'-6'221'15,"0"-2"59"-15,3-2 41 16,-3 1 33-16,0 3 0 16,0 2 9-16,0 2 94 15,1 5 68-15,4 6 14 16,2 5-142-16,2 9-80 16,5 5-57-16,1 4-43 15,0 0-32-15,0-4 0 16,3-1-10-16,-3-4-93 15,2-7-68-15,2-6-14 16,3-5 0-16,1-4 0 16,2-9 0-1,0-4 0-15,-1-7 0 16,-3-11 0-16,-3-7 0 16,-5-1 0-16,-9-2 0 15,-1 4 0-15,-3 5-238 16,-2 9-213-16,-1 11-243 15,-10-7-667-15,-7 29 0 16,-12 14 0-16,-8 18 0 16</inkml:trace>
  <inkml:trace contextRef="#ctx0" brushRef="#br0" timeOffset="15599.45">24394 3266 4591 0,'0'-6'256'15,"0"-1"33"-15,0 2 17 16,0 1 57-16,-4 6 11 15,-2 13 1-15,-7 8 0 16,0 10 0 0,-4 9-1-16,-1 1-147 15,3 1-108-15,2-2-33 16,0-7-18-16,4-6-55 16,5-10-13-16,1-2 0 15,1-9 0-15,2-2 0 16,0-5 0-16,3-6 0 15,2-9 0-15,3-8 0 16,4-13 0-16,1-8 0 16,3-5 0-16,-3 0 0 15,1 4 0-15,1 7 0 16,-4 9 0-16,-1 9 0 16,-1 5 0-16,1 7 0 15,2 5 0 1,1 4 0-16,1 8 0 15,2 6 0-15,0 7 0 16,-2 3 0-16,-1 6 0 16,-3-1 0-16,-1-1 0 15,0-1 0-15,-4-5 0 16,0-4 0-16,-1-4 0 16,-4-1 0-16,0-6 0 15,0-3 0-15,0-5 0 16,-3-1 0-16,-5 0 0 15,-11 0 0-15,-9-3 0 16,-6 3 0 0,-8-1-68-16,-3 2-141 15,2 6-70-15,-2 4-89 16,7 6-132-16,11 0-158 16,9-8-563-16,10 4 0 15,15-5 0-15,8-7 0 16</inkml:trace>
  <inkml:trace contextRef="#ctx0" brushRef="#br0" timeOffset="15997.99">24641 3296 3114 0,'2'-8'208'15,"1"-3"52"1,-1-1 31-16,-1 0 24 16,0 4 23-16,-1 7 98 15,0 1 86-15,0 4 0 16,4 8 0-16,-1 5-146 16,2 8-62-16,-3 9-51 15,3 3-32-15,-4-1-23 16,2 0-25-16,-6 1-95 15,3-6-88-15,0-3 0 16,3-5 0-16,-3-7 0 16,3-4 0-16,4-5 0 15,8-3 0-15,8-4 0 16,6-1-213 0,4-3-90-16,-1-3-126 15,-2-2-180-15,-4-10-718 16,-12 4 0-16,-6-2 0 15,-4 0 0-15</inkml:trace>
  <inkml:trace contextRef="#ctx0" brushRef="#br0" timeOffset="16342.08">24888 3336 3050 0,'0'-9'246'15,"0"-1"51"-15,0 0 39 16,0-2 27-16,0 6 81 15,0 5 87-15,2 8 1 16,3 5-1-16,-1 10 1 16,2 8-176-1,2 5-70-15,-1 0-51 16,-1-4-40-16,2-3-26 16,0-7-81-16,-1-9-88 15,4-4 0-15,3-5 0 16,1-8 0-16,8-3 0 15,0-13 0-15,-5-9 0 16,-1-10 0 0,-7-6 0-16,-7-4 0 0,1 6 0 15,-9 9-242 1,-4 9-231-16,19 8-1022 0,-29 11 0 16,-8 12 0-16,0 9 0 15</inkml:trace>
  <inkml:trace contextRef="#ctx0" brushRef="#br0" timeOffset="17191.13">24598 3973 2305 0,'1'-4'169'16,"-1"-1"45"-16,2-2 47 15,-2-4 46-15,-2 2 25 16,0 0 24-16,-4-1 35 16,-2 1 26-16,-5 1 44 15,-1-1-76-15,-5 3-12 16,-4 4-20-16,-3-1-26 15,-1 4-33 1,-1 3-24-16,0 5-26 16,4 5-33-16,1 6-28 15,5 4-42-15,4 2-51 16,6 2-30-16,5 0-26 16,0 0-21-16,7-5-13 15,3-2 0-15,4-4-7 16,6-2-22-16,3-6-56 15,8-1-124-15,-1-4-65 16,2-2-95-16,1-2-136 16,5 0-231-1,-8-2-459-15,-4 1 0 16,-5-1 0-16,-4-1 0 16</inkml:trace>
  <inkml:trace contextRef="#ctx0" brushRef="#br0" timeOffset="17647.41">24728 3970 3132 0,'0'-5'171'0,"0"0"44"15,0-2 28-15,0 0 16 16,0 3 9-16,0 1 2 15,0 3 10-15,0-1 84 16,0 2 121 0,1 4-84-16,1 5-54 15,1 7-45-15,1 4-27 16,-1 4-16-16,4 2-10 16,0-2-2-16,4-2-9 15,2-5-85-15,0-2-120 16,4-7-33-16,0-2 0 15,3-5 0-15,2-2 0 16,5-4 0-16,-2-7 0 16,2-9 0-16,-2-5 0 15,-6-11 0-15,-2-3 0 16,-8-1 0 0,-5 3 0-16,-1 1 0 15,-9 7 0-15,0 8-159 16,-4 7-173-16,-1 7-281 15,-5-15-804-15,-3 32 0 16,-1 5 0-16,-2 7 0 16</inkml:trace>
  <inkml:trace contextRef="#ctx0" brushRef="#br0" timeOffset="18185.91">24516 4645 4832 0,'0'-6'338'16,"0"1"18"-16,0 0 1 16,0-1-1-16,0 5 0 15,0 2 0-15,0 6 1 16,0 5-1-16,0 7 0 16,0 9-203-1,-3 6-135-15,-2 2-18 16,-2 0 0-16,-3 0 0 15,1-3-156-15,2-4-101 16,6-2-141-16,-1-5-162 16,10-12-233-16,-6-5-412 15,7-5 0-15,-3-8 0 16,2-7 0-16</inkml:trace>
  <inkml:trace contextRef="#ctx0" brushRef="#br0" timeOffset="18438.04">24539 4641 2770 0,'0'-11'252'16,"1"-1"54"-16,2 1 31 15,-3-2 14 1,0 5 6-16,3 6 46 16,1 0 25-16,5 4 14 15,4 2 7-15,3 5-156 16,4 3-117-16,-3 2-130 15,1-1-74 1,1 2-70-16,-4-2-117 0,0-1-194 16,1-9-208-16,-5-1-431 15,-2 2 0-15,-2-5 0 16,1-2 0-16</inkml:trace>
  <inkml:trace contextRef="#ctx0" brushRef="#br0" timeOffset="18675.87">24842 4579 2898 0,'2'-6'285'0,"-2"-1"84"16,1-2 131-16,0 2 50 15,-2 2-1-15,1 3 1 16,0 1-1-16,-1 2 1 16,-7 6-1-16,-2 4-202 15,-5 7-82-15,-4 6-85 16,-5 5-130-1,1 0-93-15,5 1-169 0,2-3-87 16,5-3-137-16,7-5-230 16,3-15-641-16,1 4 0 15,0-7 0 1</inkml:trace>
  <inkml:trace contextRef="#ctx0" brushRef="#br0" timeOffset="18970.43">24845 4592 3436 0,'4'-10'266'16,"-1"-1"134"-16,2-3 94 15,-3 0 1-15,0 5-1 16,-2 7 0-16,0 1 0 16,1 4 1-16,-1 4-1 15,2 7-188 1,-2 7-78-16,0 10-133 15,0 4-95-15,-2 2 0 16,1 2 0-16,-2-3 0 16,2-2 0-16,-1 0-149 15,2-3-139-15,0-3-151 16,2-6-242-16,-2-21-645 16,2 9 0-1,1-7 0-15,3-4 0 16</inkml:trace>
  <inkml:trace contextRef="#ctx0" brushRef="#br0" timeOffset="19421.09">25087 4616 4430 0,'0'-6'265'15,"0"-3"112"-15,-4 0 14 16,4 1 0-16,4 2 0 16,-4 6 0-16,0 0 0 15,0 4 1-15,-4 4-1 16,3 8-151 0,-2 6-113-16,-1 7-113 15,2 4-14-15,-1 0 0 16,3 1 0-16,0-5 0 15,3-5 0-15,2 0 0 16,4-5 0-16,2-7 0 16,9-1 0-16,4-8 0 15,4-5 0-15,9-6 0 16,2-8 0-16,2-12 0 16,1-9 0-16,-2-9 0 15,-5-6 0-15,-8-4 0 16,-8 1 0-16,-12 4 0 15,-6 9-32 1,-4 11-524-16,-11 11-965 16,-7 5 2-16,-6 5-1 15,0 3 0-15</inkml:trace>
  <inkml:trace contextRef="#ctx0" brushRef="#br0" timeOffset="22745.29">3377 3859 1836 0,'0'-2'146'0,"0"-2"28"15,0-1 37-15,0-1 28 16,0-2 18-16,0 2 8 15,0-1 3-15,0 2 0 16,2 2 0 0,1 3-67-16,4-2-47 15,6 5-6-15,6 6-23 16,5 5-14-16,2 2-4 16,3 8 1-16,0-3 6 15,0 2 6 1,-2-2 1-16,-1-2-8 0,-3-3-16 15,-4-2-20-15,-4-5-2 16,0-2 12-16,1-5 24 16,9-6 8-1,10-8-4-15,13-11-13 16,15-12-85-16,18-16-135 16,34-16-385-16,2-16-603 15,10-13 0-15,3-11 0 16,9-10 0-1</inkml:trace>
  <inkml:trace contextRef="#ctx0" brushRef="#br0" timeOffset="29985.31">9954 1144 1942 0,'0'0'134'0,"0"0"19"16,0 0 2-16,0 0 29 16,0 0 0-16,0-2 17 15,0-1 2-15,-2 2 6 16,1-4 7 0,-2-1-97-16,-1 3 3 15,-1-2-9-15,1-1 11 16,-3 0-17-16,1 0 3 15,0-1-12-15,-4 1 8 16,-1 0-2-16,0-1 1 16,-4 1-7-16,-1-1-23 15,-2 0-9-15,1 2-4 16,-2-3 1-16,3 2 3 16,-1-1-2-16,-1 1-7 15,1-2 3 1,-1 1-4-16,0 1-2 15,-3-1 0-15,-2 0 4 16,2 2 1-16,-2-1 0 16,0 0-5-16,0-1 6 15,1 2-2-15,-2 0-6 16,-1-1 11-16,2 0 4 16,1 0 5-16,-1-3-2 15,2 3-7 1,0 0-9-16,1-1 0 15,-1 2-9-15,-1 0-4 16,0-1 0-16,-1 3-6 16,0-2-9-16,3-1-9 15,-2 3-3-15,-1-2-6 16,0-1 4-16,1 3-6 16,-4-2 4-16,0 1-3 15,0-2-3-15,0 2-5 16,2 2 0-16,-4 1 1 15,2 1-3 1,0 0 5-16,2 0-14 0,-1 0 10 16,5 0-4-1,-2 0 3-15,2 0 4 16,0 0 0-16,0 2-2 16,-2 1-1-16,2 1 2 15,-2 0-3-15,-1 2 12 16,0 0-11-16,-3 1 5 15,1 0 1-15,-1 0-8 16,0 2 1-16,1 0 2 16,1-1-3-16,0 2 4 15,-1-1-3-15,2 1-1 16,1 0 1 0,2-1-2-16,-1 2-3 15,2-3 6-15,-1 2-5 16,1 1 4-16,3-2 3 15,0 0-6-15,1 1 4 16,0-1-6-16,0 0 2 16,-3 1 1-16,1 4 1 15,-1-1-3-15,-1 0 5 16,3 2-10-16,-1-1 1 16,2 1-2-16,4 0-1 15,-1-2 2 1,4 1 4-16,0 0-2 15,-2 0 0-15,0 2-2 16,1 3 1-16,0-1 8 16,0 1-6-16,3-1 0 15,0 2 2-15,3-3 4 16,2 0-7-16,-1 1 10 16,2-1-1-16,0 0 5 15,0-1 1-15,0 2-6 16,0-4 8-1,0 3 5-15,0-1-5 16,0-1-2-16,0 0-2 16,2 2-11-16,1-4-1 15,2 2 1-15,3-1-1 16,5-1 8-16,-2 0 4 16,2 0 0-16,0 0 3 15,-3 0 5-15,1-1 4 16,-2 2 3-16,0 0 2 15,0 0-4-15,1 0-1 16,0-1-10 0,2 1-6-16,2-1 8 15,-2-2 10-15,3 0 1 16,-1-2 4-16,0 0 4 16,-2-1 0-16,1 1-3 15,-2 0 5-15,2 0 3 16,0 1 2-16,0-1-11 15,0 1-8-15,2-2-1 16,-4 1 1-16,2-3 4 16,0 1 1-16,0-1 8 15,-1 0-8 1,2-1 16-16,2 2 0 16,-1 0 1-16,3-1 5 15,1 1-2-15,0-1-1 16,1 1-14-16,0 2 2 15,-1-3-2-15,3 0 6 16,-1 3-4-16,1-5 8 16,0 3 8-16,1-2 0 15,-3-1 9-15,2 1 3 16,1-4 1-16,1 5-1 16,-1-4 0-1,3 3-2-15,0 0-9 16,-1 1-8-16,1-1-10 15,0 0-2-15,-1-1-6 16,0 0-1-16,1-2 8 16,2 1-5-16,-4-1 1 15,2 0-4-15,-2-2-4 16,2 4 0-16,-1-1 3 16,1 1-6-16,0-1-2 15,-1 3 2 1,-2-3-9-16,2-1 6 15,-2 1-1-15,1 3 7 16,-2-5-6-16,3 0 5 16,-4 0-3-16,4 1 6 15,-2-4-4-15,1 2-4 16,1-2 9-16,-1 2-6 16,-2-3 2-16,0 1-9 15,-2-1 18-15,-1 0 0 16,0-1-7-16,-2 0-5 15,0-3 0 1,0 1 5-16,2-1-3 16,2-1-2-16,-1-1 3 15,0 1 1-15,2-1-9 16,-2 2-3-16,-1 0 8 16,-1-5-1-16,0 3 3 15,-1 0-6-15,-1-1-3 16,1 1 4-16,-1-2-5 15,-1 1 4-15,-2-1-1 16,2-1-2 0,0 0 0-16,1 0 1 15,-3 1-2-15,1 0 0 16,-2 0 0-16,-1 0 0 16,-2-1 0-16,3-1 0 15,0-1 0-15,-1-3 0 16,-3 3 0-16,1-4 0 15,-2 0 0-15,-1 1 0 16,-2-1 0-16,2 0 0 16,1 1 0-16,-2 0 0 15,-3 0 0 1,3 2 0-16,-2-2 0 16,-2 0 0-16,1 1 0 15,1-1 0-15,-2 3 0 16,2-1 0-16,0-1 0 15,4-1 0-15,-3 2 0 16,-1-3 0-16,0 2 0 16,-1-1 0-16,-2 0 0 15,-2-2 0-15,1 0 0 16,-1 2 0-16,1-4 0 16,-5 0 0-1,-2 3 0-15,2 0 0 16,-2 1 0-16,0 3 0 15,-2 1 0-15,2 0 0 16,-3 1 0-16,-4 1 0 16,1-2 0-16,-5 1 0 15,-4-2 0-15,0-3-78 16,-5 1-193-16,-2 0-285 16,-9-27-901-16,-7 27 0 15,-6-4 0-15,-16-2 0 16</inkml:trace>
  <inkml:trace contextRef="#ctx0" brushRef="#br0" timeOffset="36039.33">10628 4447 915 0,'-4'0'108'0,"1"0"35"16,-2 0 34-16,1 0 25 16,3 0 22-16,1 0 13 15,-3-2 14-15,2 2 21 16,1 0 16-16,-2-2-63 15,2 2-15-15,0 0-27 16,-1-1-28-16,2 1-23 16,-1 0-18-16,0 0 9 15,0 0 12-15,0 0 7 16,2 5 5 0,3 0-1-16,1 3 7 15,4 3 2-15,3 3 0 16,2 0 15-16,-2 2 6 15,1 0-17-15,1-2-22 16,-1-2-23-16,-2 1-20 16,2-5 9-16,-3-1 31 15,1-3 53-15,5-3 28 16,5-1 17-16,1-5-11 16,12-7-5-1,2-2-4-15,11-9-4 16,7-3-1-16,10-4-267 15,13-2-356-15,10-7-1044 16,6-6 0-16,-2-6 0 16,2-11 0-1</inkml:trace>
  <inkml:trace contextRef="#ctx0" brushRef="#br0" timeOffset="52225.38">12727 7493 3086 0,'1'0'107'0,"-1"0"18"16,1 0 14-16,-1 0 16 15,7 0 34-15,-3 0 30 16,3 0 42-16,1 1 24 15,7 4 48 1,-2 2-34-16,1 4 48 16,1 4 36-16,-4 3-3 15,5 3-16-15,-7-3-35 16,2 3-29-16,0-6-42 16,-4-2-25-16,0-1-47 15,0-5-48-15,-3-1-74 16,1-1-53-1,3-4-11-15,4-1 0 16,10-6 0-16,9-7 0 16,15-5 0-16,12-10 0 15,14-12 0-15,13-7 0 16,18-1-220-16,10-1-224 16,9-8-1061-16,-4 11 0 15,-14 4 0-15,-21 0 0 16</inkml:trace>
  <inkml:trace contextRef="#ctx0" brushRef="#br0" timeOffset="67242.39">6414 11859 1702 0,'0'0'132'0,"0"0"46"16,0 1 41-16,0-1 36 15,0 0 37-15,0 0 33 16,0 0 30-16,0 0 22 15,0 0 12-15,0 0-63 16,0 0-53-16,0 0-46 16,0 0-31-16,0 2-14 15,2 2-16 1,1 6 6-16,4 3 23 16,0 1 2-16,2 1 10 15,0 0 12-15,3-4 9 16,0 1 9-16,-1-3 0 15,1-2-18-15,-2 0-21 16,1-2-38-16,0 0-54 16,-1-4-23-16,7-1-23 15,6-7-23-15,9-8-32 16,13-13-223 0,20-11-169-16,23-15-294 15,17-10-692-15,8-11 0 16,4-2 0-16,-8-3 0 15</inkml:trace>
  <inkml:trace contextRef="#ctx0" brushRef="#br0" timeOffset="69108.96">8201 10275 2192 0,'0'-1'133'0,"0"-4"21"0,1 3 19 16,-1-3 15-16,0 0 24 15,0 1 20 1,2 2 20-16,2 0 16 15,0 0 13-15,6 1-72 16,2 2-12-16,5 2-8 16,2 3-4-16,-2 3-5 15,3 2-16-15,-2 4-11 16,-2-2-15-16,-3 1-13 16,1-3-7-16,-4-3-25 15,-2 1-12 1,-3-4-12-16,2 1-8 15,-4-4 7-15,0 1 15 16,2-3 37-16,2 0 10 16,11-4 8-16,11-7-2 15,18-6-24-15,13-12-109 16,15-10-110-16,9-8-149 16,14-4-280-16,-5-9-651 15,-8 11 0-15,-9 2 0 16,-16 8 0-16</inkml:trace>
  <inkml:trace contextRef="#ctx0" brushRef="#br0" timeOffset="74957.91">15597 10274 5214 0,'-1'-9'296'0,"1"2"22"16,-2 0-1-1,2-1 1-15,0 4-1 16,0 3 1-16,3 1-1 15,4-1 1-15,5 3-1 16,6 5-198-16,4 4-97 16,0 6-22-16,2 3 0 15,-5 2 0-15,0-1 0 16,-5-1 0-16,-1-2 0 16,-4-3 0-16,-2-2 0 15,3-6 0-15,-3-3 0 16,5-3 0-1,7-2 0-15,8-9 0 16,5-7 0-16,10-11 0 16,3-10 0-16,9-9 0 15,3-9-114-15,9 0-205 16,3 0-309-16,-5-13-798 16,-12 25 0-16,-17 6 0 15</inkml:trace>
  <inkml:trace contextRef="#ctx0" brushRef="#br0" timeOffset="77737.45">9254 14277 1242 0,'-2'0'81'16,"1"0"40"-16,-2 2 40 16,1-2 31-1,2-2 21-15,0 2 15 16,0 0 6-16,0 0 4 16,0 0 3-16,0 0-35 15,0 2-16-15,0-1-28 16,0 2-19-16,2 1-4 15,-1 0 0-15,2 2 0 16,4-1 10-16,-1 1 14 16,3 1 8-16,-1-1-11 15,1 3-15-15,0-2-6 16,-1 1-14 0,4-1-23-16,-2-6-9 15,6 2-6-15,4-3-9 16,4-3-14-16,5-5-9 15,6-7-4-15,4-9-1 16,4-6-5-16,1-3-11 16,-1-1-28-16,2 5-49 15,-6 6-60-15,-3 3-69 16,-6 4-77-16,-2 3-132 16,1-2-188-1,-14 6-284-15,-3 2 0 16,-3 1 0-16,-5 1 0 15</inkml:trace>
  <inkml:trace contextRef="#ctx0" brushRef="#br0" timeOffset="79098.69">15698 15991 3287 0,'3'0'96'0,"0"0"38"15,3 0 25-15,1 0 25 16,3 0 28-16,1 0 26 16,0 1 22-16,3 2 14 15,-1 0 18-15,1 3-27 16,-1-2-7-16,3 0-18 15,-4 1 5-15,1-3 1 16,1 0 10-16,2-2-6 16,7-3-14-1,6-6-15-15,9-8-17 16,8-7-130-16,9-13-202 16,10-10-200-16,31-13-1107 15,-26-2 0-15,-2-1 0 16</inkml:trace>
  <inkml:trace contextRef="#ctx0" brushRef="#br0" timeOffset="90425.32">14061 9330 1198 0,'0'0'121'0,"0"0"29"16,0 0 27-16,0 0 27 15,0 0 13-15,0 0 12 16,0 0 19-16,0 0 18 15,0 0 20-15,0 0-51 16,0 0-16-16,0 0-18 16,0 0-20-16,0 0-20 15,0 0-7-15,0 0-9 16,0 0-14 0,0 0-18-16,0 0-18 15,0 0-24-15,0 0-4 16,0 0 5-16,2 2 10 15,1 1-1-15,-1 2 3 16,2 2 2-16,3-3 2 16,-1 3 3-1,1-2 2-15,-4 3-3 0,4-5-19 16,-4 2-16-16,-2-2-16 16,1 0-8-16,0-2-3 15,-2-1-6 1,2 0-4-16,0 0 5 15,8 0-1-15,9-4 1 16,11-4-65-16,16-4-180 16,35-12-918-16,-19-4 0 15,-2-8 0-15,-3 0 0 16</inkml:trace>
  <inkml:trace contextRef="#ctx0" brushRef="#br0" timeOffset="91729.67">14809 9337 1458 0,'-2'0'133'0,"2"0"41"15,0 0 32-15,0 0 25 16,0 0 13-16,0 0 9 15,0 0 5-15,0 0 0 16,0 0 9-16,0 1-58 16,0 3-44-1,0 3-34-15,0 2-29 16,0 4-20-16,0-1-14 16,0 0-7-16,0-3-3 15,0-4 2-15,0 0-4 16,0-1-19-16,0-3 2 15,4-1 7-15,-1 0 9 16,3 0 1-16,8 0 2 16,1-5-1-16,6 0 0 15,7-4-7-15,0-1-29 16,3-4-65-16,7 3-97 16,4-3-194-1,-2-8-551-15,-3 11 0 16,0-1 0-16</inkml:trace>
  <inkml:trace contextRef="#ctx0" brushRef="#br0" timeOffset="92697.07">16044 9407 1453 0,'-1'0'128'0,"0"-1"36"16,-1-1 35-16,-1 1 29 15,0-2 23-15,2-1 20 16,-1 2 23-1,0-1 18-15,2 2 10 16,0-1-81-16,0 2-38 16,0 0-35-16,0 0-37 15,0 0-29-15,0 0-26 16,0 0-17-16,0-2-21 16,0 4-18-16,0 1-8 15,2 2-7-15,1 2-2 16,0 2 1-16,0 0 2 15,1-1 1 1,1 0 4-16,-1-2-3 16,1 0-1-16,-1-4-2 15,0 3-1-15,-1-3 0 16,-2 2 1-16,2-3-1 16,-1-1 1-16,1 0 3 15,1 0-2-15,3 0 2 16,3 0 0-1,2-1 3-15,5-4-1 0,2-2-9 16,9-6-44-16,6-6-80 16,9-5-176-1,18-14-568-15,-7 7 0 0,1-1 0 16,-5 2 0 0</inkml:trace>
  <inkml:trace contextRef="#ctx0" brushRef="#br0" timeOffset="98562.82">10221 11643 2234 0,'0'0'62'0,"1"0"18"16,-1 0 9-16,2 0 13 15,-2 0 9-15,1 0 10 16,-1 0 8-16,0 0 15 16,2 0 10-16,-2 0-11 15,0 2-22-15,1 0-13 16,-1 2-1-16,2-2-6 16,-1 3-6-1,-1-4-4-15,3-1-1 16,-2 0-6-16,-1 0 2 15,6-1-6-15,4 1-10 16,9-5-32-16,20-9-113 16,24-13-274-16,10-13-454 15,10-10 0-15,7-7 0 16,-12 2 0-16</inkml:trace>
  <inkml:trace contextRef="#ctx0" brushRef="#br0" timeOffset="102102.93">5764 8019 2134 0,'-1'-1'130'0,"1"0"22"16,0 1 24-16,0-3 22 16,0 3 12-16,0-1 4 15,0-1 4 1,0 1 3-16,0 1 19 15,0 0-66-15,3 0-17 16,3 0-1-16,4 1-9 16,3 2-14-16,4 2 7 15,0 0 6-15,1 2-2 16,-2-2-3-16,-1 0-16 16,-3 0-27-1,-1-1-19-15,-3-3-22 0,-1 4-12 16,-3-4-5-1,-2 2-15-15,1-3 3 16,5 0 10-16,2-4 2 16,12-8-2-16,10-6-1 15,11-8-13-15,12-8-84 16,10-4-143-16,10-8-275 16,3 4-554-16,-3 1 0 15,-7 0 0-15,-9 5 0 16</inkml:trace>
  <inkml:trace contextRef="#ctx0" brushRef="#br0" timeOffset="104281.37">5464 5718 2357 0,'-1'0'117'0,"-1"0"28"0,2 0 22 16,-1 0 18-1,1 0 17-15,1 0 9 16,-1 0 5-16,0 0 0 16,0 0 3-16,0 0-53 15,0 2-15-15,2 3-25 16,3 2-10-16,2 5-4 15,1 3-8-15,1 0-4 16,2-1-4 0,-2-1 2-16,-3-1 0 15,-2-4-20-15,0-1-5 16,-1-7 22-16,-3 0 21 16,1 0 5-16,7-2-5 15,3-7-11-15,12-4-57 16,13-7-129-16,27-8-331 15,14-10-680-15,19-8 0 16,8-13 0-16,8-7 0 16</inkml:trace>
  <inkml:trace contextRef="#ctx0" brushRef="#br0" timeOffset="105229.82">10480 5784 2924 0,'-2'0'135'0,"1"-3"32"15,-1 1 17-15,1 0 16 16,1 0 4-16,0 2 4 16,0-1 4-1,0 1 5-15,0 0 30 16,0 0-66-16,1 1-34 16,1 2-17-16,1 1-11 15,-1 2-10-15,4 1-1 16,-3-2-6-16,0-1 2 15,-2-2-3-15,2 1-26 16,-1-3-19-16,0 0 4 16,7 0 4-16,8-4-1 15,12-5-34-15,16-8-121 16,36-9-453 0,4-18-556-16,13-24 0 15,8-20 0-15,18-23 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6:49.416"/>
    </inkml:context>
    <inkml:brush xml:id="br0">
      <inkml:brushProperty name="width" value="0.05292" units="cm"/>
      <inkml:brushProperty name="height" value="0.05292" units="cm"/>
      <inkml:brushProperty name="color" value="#FF0000"/>
    </inkml:brush>
  </inkml:definitions>
  <inkml:trace contextRef="#ctx0" brushRef="#br0">18845 9365 1127 0,'-3'0'108'16,"0"0"41"-16,-2 0 31 15,0 0 45 1,2 0 40-16,-1 0 43 16,-2-2 20-16,0 2 24 15,0-3 11-15,-2 0-75 16,-1 0-27-16,-3 0-43 16,-5 3-28-16,-3 0-44 15,-1 0-40 1,1 0-44-16,0 0-17 0,4 3-25 15,1-1-9 1,4 2-3-16,2-1 7 0,4 2 11 16,3-2 8-1,1 0 17-15,2-3 5 16,-1 0-1-16,0 0 29 16,5 0 15-16,6 1 25 15,11 2 46-15,10-2 46 16,14 3 25-16,7-1 1 15,6 1-8-15,4 0-1 16,0 1 18-16,-4 2-11 16,2-1 0-16,0 0-27 15,-2 1-44-15,0-1-54 16,-1 1-35 0,1-1-12-16,-4 0-10 15,3 0-5-15,-2-2-14 16,-4-1-20-16,0 2-16 15,-1-2 0-15,-3 1-3 16,-1 2 0-16,-1 0 0 16,0-3 0-16,0 0 0 15,1 0 0-15,2 0 0 16,-3-2 0-16,-1 2 0 16,-3-1 0-1,-3 0 0-15,-1 0 0 16,-4 1 0-16,-4-2 0 15,0-1 0-15,-1 1 0 16,-2 0 0-16,1 2 0 16,3-3 0-16,-1 1 0 15,0 1 0-15,1-1 0 16,-4-1 0-16,0 0 0 16,-4 2 0-16,-3-2 0 15,-3 0 0-15,-2 1 0 16,-2-1 0-1,-2 1 0-15,-1-1-70 16,-5 0-159-16,1 3-141 16,14-2-387-16,-15 3-596 15,-1-4 0-15,1-4 0 16</inkml:trace>
  <inkml:trace contextRef="#ctx0" brushRef="#br0" timeOffset="5659.47">7080 15429 1140 0,'0'0'126'16,"0"0"36"-16,0 0 38 15,0 0 23-15,0 0 24 16,0 0 28-16,0 0 24 16,0-2 35-1,0 2 29-15,0-2-66 16,0 1-12-16,0 0-20 15,0 0-25-15,0-1-8 16,0 2-10-16,0-2-18 16,0 2-12-16,0 0-32 15,0-2-27-15,0 2-26 16,0 0-22-16,0-1-15 16,0 1-19-16,0 0-16 15,0 0-4 1,1 0-1-16,2 1 8 15,3 1 49-15,1 3 34 16,3 2 8-16,2 0 10 16,1 2 22-16,-3 0 22 15,0-2 7-15,0 2-5 16,-4-3-4-16,0-2-12 16,-3-1-37-16,0 0-34 15,0-3-10-15,0 0-8 16,1 0-24-1,9 0-15-15,4-4-7 16,9-5-4-16,7-6-7 16,9-8-25-1,6-7-206-15,7-3-111 0,7-3-172 16,12-3-303-16,-10 4-477 16,-2 1 0-16,-11 2 0 15,-6 5 0-15</inkml:trace>
  <inkml:trace contextRef="#ctx0" brushRef="#br0" timeOffset="7131.47">11796 14077 2397 0,'-1'0'191'0,"-1"0"40"16,0 0 26 0,1 0 22-16,1 0 14 15,0 0 9-15,0 0 2 16,0 0 0-16,0 0 34 16,0 0-124-16,1 6-34 15,1 4-26-15,4 3-23 16,0 5-1-16,4 3 9 15,-1 0 7-15,0-1 8 16,2-3 4-16,-4 0-35 16,1-4-10-16,-3-3-21 15,1-3-2-15,4-4 11 16,-4-1 18 0,3 0 11-16,5-4-2 15,3-5-3-15,5-1 2 16,5-9 3-16,6-5-31 15,2-7-53-15,4-2-143 16,9-4-99-16,4 1-204 16,10-1-333-16,-8 4-526 15,-1 2 0-15,-7-1 0 16,-8 6 0-16</inkml:trace>
  <inkml:trace contextRef="#ctx0" brushRef="#br0" timeOffset="13618.08">9209 9919 1246 0,'-2'0'107'0,"-1"-1"52"15,-1 1 58-15,2-1 38 16,1 1 32-16,1 0 44 16,0 0 47-16,0-2 26 15,0 2 16-15,0-2-48 16,0 2-48-16,0 0-50 15,0 0-58-15,0-1-16 16,0 1 0 0,4 3-20-16,2 1 6 0,6 3 4 15,5 4 9 1,1 1 8-16,2 1 16 16,0 0 10-16,-3-3 7 15,-3 1-14-15,-2-1-30 16,-1-3-18-16,-3 0-41 15,1-2-32-15,-1-2-24 16,4-2-14-16,2 1-21 16,8-4-13-16,2-3-6 15,10-4-8-15,3-3-2 16,7-4-6 0,5-3-11-16,7 0 0 15,2-2 0-15,5 0-76 16,2 3-130-16,2 1-67 15,-4 4-104-15,-2 3-125 16,-2-1-248-16,-10-9-451 16,-8 14 0-16,-7 1 0 15,-8-1 0-15</inkml:trace>
  <inkml:trace contextRef="#ctx0" brushRef="#br0" timeOffset="15250.29">3578 7885 1810 0,'-1'0'171'16,"1"0"38"-16,-2 0 29 15,1 0 33-15,1 0 28 16,0 0 23-16,0 0 7 15,0 0 2-15,0 0 0 16,0 0-134-16,0 0-15 16,3 0-31-1,4 4-11-15,4 4-25 16,4 0-16-16,3 4-14 16,2-1-7-16,-3 3 4 15,3-5 4-15,-7 1 3 16,1-1-23-16,-2-3-7 15,-3-2-15-15,-4 0-3 16,1-3-9-16,-3-1 6 16,0 0 44-16,0 0 39 15,1 0 11-15,3-1 12 16,5-3-4 0,2-1 4-16,3-4-3 15,5-4-9-15,7-4-4 16,6 0-11-16,5-3-58 15,7-1-122-15,6-2-86 16,6 1-146-16,10-2-292 16,2-4-641-16,-2 0 0 15,-9-3 0-15,-17 2 0 16</inkml:trace>
  <inkml:trace contextRef="#ctx0" brushRef="#br0" timeOffset="29474.66">5129 8157 1385 0,'0'0'176'15,"0"0"41"-15,0 0 37 16,0 0 26-16,0 0 29 16,0 0 20-16,0 0 15 15,0 0 8-15,0 0 2 16,1 0-95-16,1 2-32 16,-1 0-29-16,2 3-17 15,1 1-2 1,-1 3-19-16,0-1-14 15,2 0-4-15,-1-1 9 16,-2 2 13-16,2-6-2 16,-3 0-12-16,-1-2 18 15,1 1 13-15,1-4 19 16,2 2 25-16,7-4-8 16,9-4-10-16,7-6-17 15,11-6-73-15,8-7-204 16,6 0-140-1,7 1-281-15,2-24-852 16,-8 28 0-16,-8 0 0 16,-12 3 0-16</inkml:trace>
  <inkml:trace contextRef="#ctx0" brushRef="#br0" timeOffset="30647.51">5201 8669 1806 0,'-3'0'154'0,"0"0"43"15,2 0 27-15,-2 0 23 16,-1 0 22-16,4 0 21 16,0 0 22-16,0 0 23 15,0 0 23-15,0 0-93 16,0 0-38-16,0 0-42 15,0 0-24-15,0 0-19 16,0 0 6-16,0 0-3 16,0 2-12-16,1 2 12 15,2 1-10 1,0 2-13-16,0-1 2 16,3 1 1-16,1-2 6 15,-1-1 5-15,2-1-17 16,-1-2-7-16,1-1 7 15,2 0-25-15,6 0 3 16,5-4 1-16,4-5-66 16,11-5-151-16,6-7-147 15,10-7-258-15,-3-16-731 16,1 11 0-16,-7-1 0 16,-9 7 0-16</inkml:trace>
  <inkml:trace contextRef="#ctx0" brushRef="#br0" timeOffset="31436.54">5180 9212 2943 0,'0'0'88'0,"0"0"19"16,1 0 46-16,2 1 32 15,1 4 21-15,3-1 17 16,1 3 11-16,-3 1 7 15,0-2 7 1,-1-3-64-16,2 0-10 16,-2-2-3-16,0-1-19 15,8-1-21-15,2-5-17 16,7-3-17-16,8-5-55 16,11-7-91-16,6-7-197 15,11-12-833-15,2 6 0 16,-3-3 0-16,-7 1 0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7:41.387"/>
    </inkml:context>
    <inkml:brush xml:id="br0">
      <inkml:brushProperty name="width" value="0.05292" units="cm"/>
      <inkml:brushProperty name="height" value="0.05292" units="cm"/>
      <inkml:brushProperty name="color" value="#FF0000"/>
    </inkml:brush>
  </inkml:definitions>
  <inkml:trace contextRef="#ctx0" brushRef="#br0">5848 16700 4257 0,'0'-2'272'0,"-1"-1"138"15,-1-2 1-15,-1-2-1 16,2 3 0-16,-1-3 1 16,1 2-1-16,-2 1 0 15,3 3 1 1,0 1-171-16,-1 0-101 15,1 0-139-15,0 0 0 16,0 0 0-16,0 0 0 16,0 1 0-16,5 4 0 15,1 1 0-15,3 3 0 16,3 3 0-16,0-2 0 16,2-3 0-16,0 0 0 15,9-3 0-15,11-6 0 16,14-7 0-1,16-8-150-15,14-10-331 16,0-20-1031-16,0 7 0 16,-15 2 0-16</inkml:trace>
  <inkml:trace contextRef="#ctx0" brushRef="#br0" timeOffset="7515.65">4354 13659 1162 0,'0'0'68'15,"-2"0"23"-15,-2-1 24 16,-2 1 36-16,-1-2 44 16,-3 2 40-16,1 0 32 15,5 0 33 1,-1 0 39-16,2-1-14 16,0-1 8-16,2 1 10 15,-2-1 19-15,0-1 23 16,2 0 32-16,1 2 28 15,-1-1-7-15,1 1-30 16,0 0-40-16,0 1-32 16,0 0-29-16,0 0-33 15,2 0-43-15,5 1-60 16,4 3-76 0,3 4-67-16,8 1-26 15,2 6-2-15,-1 0 0 16,2-1 0-16,-5 2 0 15,0-2 0-15,-5-2 0 16,-4-3 0-16,-3-3 0 16,-4-2 0-16,-3-2 0 15,4-1 0-15,2-2 0 16,7-2 0-16,8-4 0 16,5-4 0-1,9-6 0-15,5-6 0 16,8-4 0-16,3-1 0 15,9 1-234-15,1-1-156 16,8 2-290-16,-13-1-697 16,-7 2 0-16,-15 3 0 15,-12 1 0-15</inkml:trace>
  <inkml:trace contextRef="#ctx0" brushRef="#br0" timeOffset="8808.59">8787 10707 1801 0,'-3'0'207'0,"-1"0"54"0,-1 1 61 16,2-1 42-16,2-1 29 16,1 1 22-1,0 0 11-15,1 0 1 16,-1 0 13-16,0 0-17 15,3 5 17-15,5 3-46 16,3 5-60-16,2 4-44 16,6 4-28-16,-2 0-21 15,3 1-12-15,-1-4-1 16,-1 0-13-16,-4-4-144 16,2-3-63-16,-6-5-8 15,0-2 0-15,-4-2 0 16,1-2 0-1,3-5 0-15,7-10 0 16,8-7 0-16,11-9 0 16,11-12 0-16,13-6-212 15,15-1-168-15,19 2-360 16,-5 2-631-16,-1 2 0 16,-11 3 0-16,-13 2 0 15</inkml:trace>
  <inkml:trace contextRef="#ctx0" brushRef="#br0" timeOffset="9991.85">13313 7910 3424 0,'-1'-6'204'16,"-1"-4"27"-16,0 2 10 15,2 1 3-15,0 3 8 16,0 3 128-16,4 1 78 16,3 3 32-16,7 4 1 15,1 3-140-15,4 7-65 16,1 4-26-1,-5 3-10-15,-3-2-4 16,1 0-8-16,-2-3-127 16,-3-2-77-16,0-3-34 15,1-3 0-15,-4-6 0 16,4-2 0-16,0 0 0 16,11-9 0-16,12-9 0 15,12-5 0-15,17-11-115 16,11-13-310-16,15-8-1105 15,5 1 0 1,2 0 0-16,-12 0 0 16</inkml:trace>
  <inkml:trace contextRef="#ctx0" brushRef="#br0" timeOffset="11054.89">16287 5467 3391 0,'0'0'138'0,"0"-3"39"15,0 2 30-15,0-2 27 16,0 0 24-16,0 2 20 16,2-1 32-16,-2-1 26 15,0 3 26-15,1-1-15 16,3 1 4-16,1 0-38 15,2 3-31-15,4-1-26 16,0 2-25-16,1 3-19 16,2 0-33-1,-1-1-25-15,-1 3-27 16,0-2-79-16,1 0-48 16,-1 0 0-16,-2-5 0 15,3 3 0-15,0-3 0 16,0-2 0-16,1 0 0 15,9-4 0-15,8-8 0 16,8-11 0-16,12-8 0 16,13-14-8-16,16-8-327 15,19-6-340 1,7-1-759-16,5-3 0 16,-12 5 0-16,-18 8 0 15</inkml:trace>
  <inkml:trace contextRef="#ctx0" brushRef="#br0" timeOffset="13623.47">16788 4413 2557 0,'0'-2'145'16,"0"0"17"-1,-3-3 44-15,-1 2 35 16,-2-4 26-16,-4 1 20 16,-3-2 16-16,-3-1 10 15,-1 1 11-15,-3-2-97 16,-8-2-27-16,0-1-1 16,-4 0-40-16,-4-1 17 15,-6-1-13-15,-2 0 3 16,1 0 17-16,-2-3 16 15,-2 1 1-15,4 1-9 16,-1-1-5 0,0 2-12-16,0 1-2 15,0-1-50-15,-3 3-6 16,1 1-20-16,-3 4-29 16,-1 2-23-16,-3 1-1 15,1 2 3-15,0 0-7 16,1 2-2-16,1 0-1 15,4 2-1-15,1 2-7 16,5 1-3-16,2 3-3 16,0 1-5-16,-2 4-8 15,-2 2-9 1,0 1 4-16,-5 3-1 16,-1 0-3-16,0 2 2 15,-2 0-2-15,-1-1 0 16,1 2 0-16,-1-2 0 15,5 1 0-15,3-2 0 16,4 1 0-16,-2-1 0 16,3 1 0-16,-2 0 0 15,3 0 0-15,2-1 0 16,5 0 0-16,4 0 0 16,4-1 0-1,3-1-4-15,3 3 3 16,3-1-5-16,2 3-2 15,2 1 4-15,0 4 0 16,2 0-1-16,-3 2 5 16,2 0 0-16,3 2 0 15,-1-1 2-15,0-2-2 16,2 1 2-16,0 0 1 16,4-1-1-16,0 3-2 15,0-1 2-15,0 1-3 16,0 0-4-1,2-1-2-15,6 0-2 16,-2-2 3-16,5 1 0 16,3-2 0-16,-1 0-2 15,5 0 2-15,0 2 0 16,3-2-1-16,1 3 6 16,0 1 3-16,2 2 9 15,2-1-6-15,1 2 4 16,4 0 3-16,-3-4-3 15,3-1 3-15,0-2-4 16,3-3 0 0,-1 1-2-16,5-3-1 15,1-2-5-15,4-1 2 16,3-1-2-16,0-2 0 16,1-2 0-16,-3 1 0 15,-1-2 0-15,-1-1 0 16,-3 0 0-16,-1 0 0 15,1-2 0-15,1-2 0 16,-2 0 0-16,0-2 0 16,1 1 0-16,1-2 0 15,-1 2 0 1,6 0 0-16,2 0 0 16,0 2 0-16,-1-1 0 15,-1-2 0-15,-2-4 0 16,-1 0 0-16,4-2 0 15,0 0 0-15,0-2 0 16,2 0 0-16,3 0 0 16,-3-3 0-16,-2-2 0 15,1-2 0-15,-1 1 0 16,-1-3 0-16,0 1 0 16,-2 0 0-1,0-2 0-15,1 0 0 16,-1 0 0-16,-1-2 0 15,-1 1 0-15,-4-2 0 16,-3 2 0-16,0 0 0 16,-4 0 0-16,0 0 0 15,-2-1 0-15,3-1 0 16,-1-3 0-16,-1-2 0 16,1-5 0-16,0-2 0 15,-1-5 0-15,0-2 0 16,0-4 0-16,-3 3 0 15,-2-2 0 1,1 1 0-16,-6 3 0 16,2 1 0-16,-2 0 0 15,1 4 0-15,-2 1 0 16,-2 2 0-16,-2 0 0 16,-4 2 0-16,-2 3 0 15,-3-3 0-15,-1 3 0 16,-4-1 0-16,0 0 0 15,0-1 0-15,2 1 0 16,-5 0 0-16,-3-1 0 16,-1 0 0-1,-3 0 0-15,-4-1 0 16,-1-2 0-16,-1-3 0 16,2 0 0-16,-2-2 0 15,0 2 0-15,0 2 0 16,-1 2 0-16,-2 1 0 15,-2 0 0-15,0 2 0 16,-3-2 0-16,-2 2 0 16,-2-2 0-16,-5 0 0 15,-5-3 0-15,-9-2 0 16,-10-2 0 0,-12-3 0-16,-8 0 0 15,-12-3 0-15,-5 3-124 16,-6-1-203-16,9 4-386 15,-8 2-692-15,4 8 0 16,-5 3 0-16,-10 6 0 16</inkml:trace>
  <inkml:trace contextRef="#ctx0" brushRef="#br0" timeOffset="17265.84">23007 6391 520 0,'-2'0'49'0,"1"-3"4"16,-4 0 1-16,1 2 6 15,-5-4 2-15,1 4 6 16,-7-2 18-16,-4 1 20 16,-2 1 29-16,-1 0-20 15,0-3 21-15,-1 4 12 16,6-3 25-16,0 2 12 15,1-1 15-15,1 0 8 16,1 0-9-16,0 1-8 16,0 1-25-1,2 0-12-15,0 0-30 16,3 0-10-16,2 0-23 16,4 0-14-16,3 0-14 15,0 0-14-15,0 0-15 16,2 0-9-16,-2 0 6 15,8 0 4-15,2 0-1 16,9 0 3-16,4 0 5 16,8 0 17-16,2 0 8 15,7 0 10-15,2 0 16 16,0 0 7-16,4 0-2 16,1 0-4-1,-3 0 1-15,-2 0-8 16,0 0-6-16,-3 0-20 15,-2 0-9-15,4 1-4 16,1 2-10-16,0 0-11 16,-2 1-8-16,2-2-3 15,-2 2-2-15,0 1-1 16,3-4-4-16,-1 4 1 16,4-3-1-16,-3 0-4 15,2-1 0-15,-2 1 1 16,-1-2 3-16,1 0 8 15,-1 0 3 1,0 0 4-16,4 0 3 16,-2 0 3-16,-1 0-1 15,-3 0 4-15,1 0 4 16,-1-2 2-16,1 2 2 16,-1 0-6-16,2-3-3 15,-2 2-2-15,0 0-3 16,-2 1-1-16,-2 0-2 15,1 0-3-15,-6 0-4 16,-2 0-4-16,-4 0-3 16,-8 0-4-16,-1 0-1 15,-6 0-2-15,-1 0-1 16,-6 0 1 0,0 0 0-16,-2 0-1 15,-1 0 0-15,0 0-1 16,4 0 0-16,-2 0 1 15,1 0-21-15,0 0-138 16,2-6-923-16,0 1 0 16,-4-5 0-16,-4-10 0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8:25.612"/>
    </inkml:context>
    <inkml:brush xml:id="br0">
      <inkml:brushProperty name="width" value="0.05292" units="cm"/>
      <inkml:brushProperty name="height" value="0.05292" units="cm"/>
      <inkml:brushProperty name="color" value="#FF0000"/>
    </inkml:brush>
  </inkml:definitions>
  <inkml:trace contextRef="#ctx0" brushRef="#br0">13050 5161 1419 0,'0'0'79'0,"-2"-2"46"15,2 2 16-15,0-3 13 16,5 0 19-16,5 1 18 16,11-2 17-1,8 1 14-15,9 0 14 16,12 2-16-16,11 1-36 16,8 0-30-16,11 0-9 15,12 0-4-15,0 0-7 16,6 0-17-16,-2 0-9 15,3 0-10-15,-3 0-11 16,5 0-13-16,3 0-6 16,1 0-16-1,-4 0-6-15,1 0-10 16,-3 0-6-16,-3 0 0 16,2 0-4-16,-3 0 0 15,-1 0 2-15,-4 0 0 16,-3 0 2-16,-3 0 2 15,-6 0 0-15,-1 0 2 16,-5 0 0-16,-4 0-4 16,-5 0 0-16,-2 0-6 15,-5 0-4-15,-2 0-1 16,-7 0-4-16,-5 1-3 16,-1-1-2-1,-4 1 1-15,1 1 0 16,-4 1 0-16,0-2 0 15,-1 0 1-15,-3-1 0 16,0 2-2-16,1-2-2 16,1 0 2-16,-1 0 2 15,1 1-2-15,0 0-3 16,1 0 4-16,-1 2-1 16,3-1 4-16,1-2 8 15,2 0 5-15,5 2 2 16,-1-2 3-1,-1-2 1-15,-2 2 3 16,-1 0 3-16,-5 0-1 16,-1 0 2-16,-2 0-3 15,1 0-1-15,-1 0 2 16,0 0 4-16,2 0 6 16,1 0 9-16,3-3 8 15,-3 0 10-15,0-1 18 16,-2-1 7-16,-2 1 11 15,0-1 7-15,1 1-4 16,0-3 1-16,8 0-8 16,-1 3-6-1,1-3-14-15,1 2-8 16,-6 2-26-16,-4 0-5 16,-7 0-15-16,-4 0-9 15,-3 2-8-15,-4-1-7 16,-3 1 3-16,-2 1-3 15,-2 0 0-15,-1 0-4 16,-2 0 5-16,1 0-5 16,0 0 0-16,-2 0-2 15,2 0 4-15,-1 0 2 16,-1 0-9-16,2 0 0 16,-2 0-30-16,0 0-130 15,0 0-184-15,36-1-996 16,-32 1 0-1,-4-2 0-15,-7-3 0 16</inkml:trace>
  <inkml:trace contextRef="#ctx0" brushRef="#br0" timeOffset="10765.91">22845 6248 1804 0,'-8'-1'98'0,"0"0"6"16,-2-2 6-16,-2 1 10 15,4 0 26-15,-3 1 27 16,0 1 21-16,-3-4 20 16,0 2 17-1,-1-2-48-15,1 1 13 16,3 0 16-16,4 0 7 16,4 0-6-16,1 3-22 15,2-1-27-15,0 0-22 16,0 1-20-16,0 0-19 15,0 0-22-15,0 0-47 16,0 0-24-16,0 0-10 16,0 0 1-16,5 0 18 15,8 1 11-15,10 1 16 16,17 1 6-16,15-1 3 16,14 1 4-1,5-1 8-15,5-2 0 16,0 0 1-16,1 1-3 15,-4-2-20-15,3 1-13 16,-4 0-10-16,2 0-8 16,-2 0 2-16,-2 0-1 15,1 0-4-15,-2 0 1 16,-3 0-2-16,-5 0-2 16,-3 0 2-1,-9 0 0-15,-2 0-4 16,-5 0 2-16,-3 0-3 0,-5 0 3 15,1 0-1 1,-2 1 1-16,-1 2 2 16,-1 0 3-16,-1-1-1 15,-2 1 3-15,-4 0 1 16,-3-2 4-16,-1 2 1 16,-6-2 1-16,-1-1 3 15,-6 1 7-15,-2 1 22 16,-2-2 11-16,-4 0 22 15,-1 0 19-15,1 0 16 16,-2 0 9 0,0 0 2-16,1 0-3 15,-1 0-3-15,0 0-9 16,0 0-24-16,0 0-13 16,0 0-32-16,0 0-20 15,0 0-104-15,0 0-107 16,0 2-149-16,4-1-187 15,-3-6-731-15,-1 11 0 16,1-4 0-16,-1-2 0 16</inkml:trace>
  <inkml:trace contextRef="#ctx0" brushRef="#br0" timeOffset="12897.56">7564 7055 2264 0,'0'0'150'0,"0"0"38"15,0 0 38-15,0-1 54 16,0 0 38-16,0-2 25 16,0 2 15-16,0-1 6 15,0 0 4-15,2 0-54 16,6 2 38-16,4 2-6 15,9 0 8-15,5 4-31 16,3 0-38-16,0 1-25 16,-2 2-14-1,-3-2-7-15,-4-3-4 0,-3 2-50 16,-4-4-85-16,0-2-31 16,4 0-45-1,6-5-24-15,9-6 0 16,10-12-223-16,17-7-272 15,18-35-999-15,15 2 0 16,11-15 0-16,13-7 0 16</inkml:trace>
  <inkml:trace contextRef="#ctx0" brushRef="#br0" timeOffset="18156.29">8156 6309 2563 0,'0'0'113'16,"0"0"7"-16,0 0 6 15,1 0-2-15,-1 0 19 16,5 0 28-16,-1 0 31 15,3 1 24-15,3 0 22 16,-1 4-85-16,-2-1 4 16,2 1 7-16,-4 0 1 15,0-1 9 1,-1-3 0-16,1 3-13 16,-4-3-10-16,1-1 47 15,0 0 14-15,8-6-10 16,6-3-68-16,10-7-144 15,15-12-227-15,21-19-967 16,16-3 0-16,7-9 0 16,0-5 0-16</inkml:trace>
  <inkml:trace contextRef="#ctx0" brushRef="#br0" timeOffset="26166.2">6488 11551 253 0,'-2'-1'89'16,"1"0"41"-16,-2-1 29 15,2 1 13-15,-1 1 33 16,1 0 25-16,-1 0 30 16,1-1 21-1,0 1 26-15,-2 0-30 16,1-2-12-16,1-1-19 15,-1 2-12-15,1-2 16 16,1 0-13-16,0 1-15 16,-2-1-22-16,2 3-19 15,0-2-23-15,0 2-29 16,0 0-20-16,0 0-14 16,0 2-7-16,2 3-18 15,1 1-1-15,3 4-1 16,2 2 0-1,4 0 4-15,-2 4 1 16,-1-4 4-16,0-4 4 16,-3 2-1-16,-1-3-2 15,-1-2-3-15,-2-3-4 16,-1-1 0-16,-1-1 18 16,1 0 25-16,3 0 55 15,5-1 10-15,4-6 3 16,10-1-37-16,9-10-140 15,16-10-175 1,24-8-340-16,5-7-676 16,5-6 0-16,-4-2 0 15,-12 3 0-15</inkml:trace>
  <inkml:trace contextRef="#ctx0" brushRef="#br0" timeOffset="29365.13">19060 11831 1562 0,'-8'-3'85'16,"0"3"13"-16,-2-5 17 15,0 3 17-15,4 0 26 16,2-1 27-16,-1 2 22 16,5 1 18-1,-1-1 15-15,1-1-49 16,-2 2-27-16,2-1-12 16,0 1-16-16,0 0-15 15,2 0 7-15,9 0 3 16,10 0-7-16,13 0-7 15,14 0-8-15,10 1-1 16,7 2 6-16,1-2 2 16,2 3 6-16,2-2-1 15,1 2-26-15,3 2-25 16,3-1-12 0,1-1-8-16,1 3-5 15,-1-2-3-15,-3 1-5 16,-7-3-5-16,-4 1-4 15,-5-2 1-15,-6 1-6 16,-2-2-2-16,-4-1-2 16,-3 2-1-16,-3 0 0 15,0-2 1-15,-5 0-1 16,0 0 3-16,-2 0 0 16,-3 0 2-16,-3 0 2 15,-1 0-4 1,-2 0 1-16,-4 0-2 15,-2 0 0-15,-3 0-3 16,-4 0 0-16,0 0-1 16,-1 0-2-16,-4 0-4 15,-1 0 0-15,-2 0 4 16,-1 0 1-16,-3 0 5 16,0 0-1-16,1 0 6 15,-1 0-1-15,2 0 2 16,-2 0 2-16,0 0 14 15,0 0 11 1,1 0 21-16,-1 0 8 16,0 0 8-16,0 0 10 15,0 0 2-15,0 0 1 16,0 0 1-16,0 0 1 16,0 0-15-16,0 0-13 15,0 0-24-15,0 0-13 16,0 0-12-16,0 0-11 15,0 0-7-15,0 0-3 16,0 0-3-16,0 0-11 16,0 0 1-1,0 0-20-15,0 0-69 16,0 0-57-16,0 0-117 16,0 0-122-16,0 0-323 15,-4 2-392-15,-6-1 0 16,1-1 0-16,3-3 0 15</inkml:trace>
  <inkml:trace contextRef="#ctx0" brushRef="#br0" timeOffset="30388.34">25462 11739 1572 0,'-12'1'118'0,"-1"-1"22"15,-4 0 11-15,1 1 13 16,9-1 13-16,1 0 9 16,2 0 5-16,6 0 1 15,-2 0 3-15,0 2-27 16,15-1-20-16,12 3 0 16,19-1 4-16,19 1 3 15,18-1 0-15,9-2-1 16,11 0 5-1,4 1 2-15,2 0 0 16,10 2-39-16,3 0-29 16,1 2-20-16,3 1-15 15,-2-2-15-15,3-1-12 16,0 1-7-16,-7 2-9 16,-5-2-5-16,-9 0-18 15,-11 2-55-15,-17 1-75 16,-6-2-185-16,-13-4-593 15,-4 2 0-15,-5-3 0 16,-3-5 0-16</inkml:trace>
  <inkml:trace contextRef="#ctx0" brushRef="#br0" timeOffset="33186.28">5748 13946 1794 0,'-12'-5'121'16,"0"3"66"-16,-4-6 29 15,2 1 43-15,6 2 35 16,7 1 19-16,-1 0 7 15,4 1-6-15,-2 2-7 16,0-1-83-16,6 2-21 16,8 0-55-1,15 0-22-15,14 0-32 16,18-2-29-16,14 1-14 16,15-3-2-16,11 0 6 15,13 1 9-15,10-2-2 16,8 1-13-16,6-1-12 15,2 5-22-15,3-2-42 16,-3 1-73-16,-4 2-81 16,-9 1-121-16,-9 1-170 15,-15-3-385 1,-8 4 0-16,-12-1 0 16</inkml:trace>
  <inkml:trace contextRef="#ctx0" brushRef="#br0" timeOffset="35826.35">18228 13930 3021 0,'0'-2'155'16,"0"1"53"-16,-2-2 24 15,2 0 14-15,0 0 13 16,0 0 5-16,0 3 5 16,0-1-1-16,0 1 5 15,0 0-76 1,2 0-33-16,-1 1-46 16,4 2 4-16,4 0 30 15,3 0 36-15,2 4 27 16,4-1 22-16,0-2 22 15,5 1-5-15,3-2-29 16,5-1-17-16,7-4-6 16,11-3-28-16,7-6-45 15,12-7-284-15,12-7-259 16,14-19-1080 0,11 0 0-16,1-15 0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9:21.318"/>
    </inkml:context>
    <inkml:brush xml:id="br0">
      <inkml:brushProperty name="width" value="0.05292" units="cm"/>
      <inkml:brushProperty name="height" value="0.05292" units="cm"/>
      <inkml:brushProperty name="color" value="#FF0000"/>
    </inkml:brush>
  </inkml:definitions>
  <inkml:trace contextRef="#ctx0" brushRef="#br0">3168 7025 3467 0,'0'0'84'16,"0"0"23"-16,0 0 35 15,0 0 32-15,1 0 36 16,-1 0 30-16,0 0 18 15,2 0 12-15,-2 0 3 16,0 0-8-16,1 0 23 16,4 1 29-16,0 3 19 15,2 2-33 1,1 1-35-16,-1 3-31 16,-3-3-17-16,1 0-12 15,-2-2-4-15,1 0-43 16,-3-4-56-16,1 3-51 15,-2-4-54-15,1 0 0 16,5 0 0-16,10-4 0 16,16-5-42-16,18-13-254 15,24-9-309-15,17-33-844 16,13 3 0 0,-3-8 0-16,-7-4 0 15</inkml:trace>
  <inkml:trace contextRef="#ctx0" brushRef="#br0" timeOffset="5176.59">11453 9615 2598 0,'-2'-2'150'15,"2"-2"58"-15,0-1 34 16,-3-2 44-16,6 3 38 16,-3-2 24-16,0 4 36 15,0-1 48-15,0 3 24 16,0 0 3-16,0 0-38 16,2 6-59-16,1 2-34 15,1 5-44-15,5 3-37 16,2 2-25-16,0-1-35 15,0-1-50 1,3-3-21-16,-5-1-116 16,1-4 0-16,0-3 0 15,3-4 0-15,10-4 0 16,9-9 0-16,13-9 0 16,13-9 0-16,17-15 0 15,14-10-217-15,14-8-246 16,14-16-1040-16,2 6 2 15,-5 3-1-15,-12 5 0 16</inkml:trace>
  <inkml:trace contextRef="#ctx0" brushRef="#br0" timeOffset="7173.07">2976 9474 3302 0,'-2'1'162'0,"-2"-1"25"15,3 1 24-15,-1-1 17 16,4 0 6-16,-2 0 3 16,0 0-2-16,0 2 2 15,0-2 14-15,1 3-102 16,2 1-35-1,3 2-9-15,2 3 5 16,3 0-8-16,0 1 10 16,-2 0 18-16,-2-4 24 15,-3-4 34-15,6-1 42 16,5 1 7-16,11-12-20 16,21-13-204-16,23-15-182 15,34-22-405-15,23-23-706 16,16-17 0-16,-4-15 0 15,-4-12 0 1</inkml:trace>
  <inkml:trace contextRef="#ctx0" brushRef="#br0" timeOffset="20317.02">11600 8457 3912 0,'-3'-6'201'15,"0"-2"25"-15,1 2 5 16,-1-2 43-16,3 4 22 15,0 4 78-15,0 4 69 16,0 5 0-16,1 7 0 16,1 4-152-16,0 7-50 15,4 2-23-15,0-2-6 16,-2-1-43-16,1-2-22 16,-3-2-77-16,0-2-140 15,1-1-166-15,0-2-99 16,1-5-183-16,3-5-270 15,-3-1-460 1,2-4 0-16,-4-7 0 16,-1-5 0-16</inkml:trace>
  <inkml:trace contextRef="#ctx0" brushRef="#br0" timeOffset="20708.64">11873 8334 3608 0,'7'-15'153'0,"0"-3"10"0,1 0 1 15,-2 2-4 1,-5 6 21-16,-1 10 26 16,-3 6 23-16,-3 7 25 15,-7 4 14-15,-6 8-91 16,-1 2-18-16,3 2-12 15,6-4 5-15,5-6 18 16,7 0-12-16,9-2-7 16,6-4-17-16,10-1-20 15,3-1-12-15,4-2-29 16,-4-1-14-16,-8 1 1 16,-12 0 1-1,-7 0 1-15,-15 4-37 16,-10 2-36-16,-8-1-74 15,1 3-58-15,-3-3-100 16,10-3-148-16,19-7-878 16,-3-1 0-16,5-2 0 15,4-8 0-15</inkml:trace>
  <inkml:trace contextRef="#ctx0" brushRef="#br0" timeOffset="21360.77">12033 8068 2575 0,'-6'-19'135'0,"-2"-4"33"16,-3-3 20-16,-7-2 24 15,0 5 28-15,-7 5 18 16,0 4 16-16,-1 3 12 15,-6 4 3-15,-6 5-72 16,-6 4-41-16,-8 8-24 16,-3 5-13-1,-1 8-15-15,2 8-21 16,2 8-8-16,3 5-8 16,4 6 46-16,2 5 22 15,9 3 8-15,3 1 12 16,9 2-3-16,7 1 3 15,7-1-9-15,5-2-3 16,6-2-5-16,8-3-4 16,4 0-49-16,6-4-26 15,6-4-6-15,8-2-13 16,4-4 14-16,4-6-6 16,6-6 1-16,6-5-6 15,9-11-4 1,7-6-4-16,3-8-9 15,4-9 1-15,-1-7-14 16,-3-12-9-16,-11-4-20 16,-4-7-4-16,-9-6 0 15,-6-3 0-15,-8-1 0 16,-5-4 0-16,-8-1 0 16,-10-1 0-16,-7-2 0 15,-8 0 0-15,-15-1 0 16,-16 2 0-16,-15 2 0 15,-22 9 0 1,-20 13 0-16,-14 14-235 16,-1 17-127-16,6 19-280 15,14 3-748-15,17 21 0 16,14 2 0-16,12 1 0 16</inkml:trace>
  <inkml:trace contextRef="#ctx0" brushRef="#br0" timeOffset="22514.97">2752 10517 4140 0,'-3'-7'295'0,"-1"0"112"15,-1 0 16-15,2 0 0 16,2 4-1-16,1 1 1 16,1 5 0-16,-1 4 0 15,0 8-1-15,0 2-175 16,2 6-120-16,1 3-111 15,0-1-16-15,0-1 0 16,3-2 0-16,-1 1 0 16,-1-2-62-1,-1 1-170-15,-1-5-94 16,-1 0-146-16,2-6-204 16,2-11-608-16,-4 4 0 15,3-9 0-15,2-7 0 16</inkml:trace>
  <inkml:trace contextRef="#ctx0" brushRef="#br0" timeOffset="23083.11">2896 10431 3182 0,'0'-13'268'0,"0"-1"69"16,0-2 50-16,0 3-13 15,2 7 56 1,-2 8 66-16,-2 9 21 15,-1 10 2-15,-1 5 0 16,-2 6-182-16,-2 4-85 16,1-2-71-16,1-3-48 15,1-4 11-15,1-7-54 16,2-5-67-16,1-8-21 16,1-4-2-16,1-3 0 15,-1-2 0-15,0-2 0 16,2 0 0-16,4-1 0 15,0 0 0 1,5 3 0-16,6 2 0 16,1 0 0-16,-2 0 0 15,4 0 0-15,-4-5 0 16,1-1 0-16,-4-2 0 16,1-7 0-16,-5-1 0 15,-3-1 0-15,-4-2 0 16,-1 5 0-16,-1-4 0 15,0 8 0-15,0 1 0 16,0 4 0-16,0 4 0 16,0 1 0-16,1 5 0 15,1 3 0 1,1 4 0-16,2 4 0 16,1 4 0-16,1 0 0 15,1 0-107-15,0-2-134 16,-1 0-82-16,-1 0-111 15,0-6-81-15,-1-4-122 16,9-8-549-16,-11-1 0 16,1-9 0-16,-1-8 0 15</inkml:trace>
  <inkml:trace contextRef="#ctx0" brushRef="#br0" timeOffset="23636.81">3051 10224 2007 0,'-15'-21'223'0,"-5"-4"48"16,-9-2 49-16,-5-2 28 16,-1 8 15-16,-4 13 21 15,-3 3 24-15,-1 4 60 16,-3 8 55-16,-2 5-130 16,-3 7-19-16,0 7-17 15,3 7-41-15,0 9-27 16,5 6-16-16,7 4-21 15,7 6-24 1,7 7-59-16,10-1-56 16,10 1-50-16,3 1-24 15,9 0-29-15,5-2-10 16,8-1 0-16,6-3 0 16,4-6 0-16,9-5 0 15,1-5 0-15,4-7 0 16,1-7 0-16,3-9 0 15,0-7 0 1,3-9 0-16,3-5 0 16,2-8 0-16,0-9 0 15,-3-8 0-15,-6-4 0 16,-9-15 0-16,-9 0 0 16,-9-8 0-16,-7-5 0 15,-10-6 0-15,-2-3 0 16,-8-5 0-16,-6-3 0 15,-10-1 0-15,-9-2 0 16,-9 4 0-16,-11 4 0 16,-7 11 0-16,-1 10 0 15,-3 21-250 1,2 18-174-16,15 23-341 0,4 23-585 16,10 16 0-16,16 7 0 15,13 4 0 1</inkml:trace>
  <inkml:trace contextRef="#ctx0" brushRef="#br0" timeOffset="24753.03">2587 11795 4680 0,'-4'-6'329'0,"1"-2"39"16,-1 2-1-16,-2-1 1 15,6 4-1-15,0 5 1 16,0 3-1-16,0 10 1 16,3 4-1-1,0 7-164-15,0 4-164 16,1 2-39-16,2-3 0 15,-2-1 0-15,1-3 0 16,1-2 0-16,0-6-120 16,0 1-149-16,0-5-110 15,1-2-131-15,3-7-155 16,3-8-584-16,-2 2 0 16,-2-7 0-16,-1-5 0 15</inkml:trace>
  <inkml:trace contextRef="#ctx0" brushRef="#br0" timeOffset="25065.36">2732 11843 3134 0,'0'-9'261'0,"0"-2"48"16,0 3 67-16,0-3 42 16,0 4 5-16,0 7 14 15,0 0 49-15,1 2 34 16,3 3 4-16,2 5-190 15,5-1-70-15,1 7-48 16,3-2-67-16,4 1-43 16,-3 0-4-1,-1-2-15-15,1 2-48 16,-1-3-33-16,-8 0-6 16,-1 0 0-16,-2-1-51 15,-1-1-161-15,-3-2-78 16,-3 2-141-16,-3-2-188 15,19-11-698-15,-31 3 0 16,-5-2 0-16,-1-9 0 16</inkml:trace>
  <inkml:trace contextRef="#ctx0" brushRef="#br0" timeOffset="25220.86">2720 11887 2200 0,'0'-8'196'15,"0"-5"37"-15,3-3 46 16,6-6 22-16,1 0 4 15,7-1-1-15,2 0-36 16,3 4-86-16,-1 2-142 16,8-4-901-16,-14 8 0 15,-7 3 0-15,1-1 0 16</inkml:trace>
  <inkml:trace contextRef="#ctx0" brushRef="#br0" timeOffset="25781.05">2792 11454 3024 0,'-15'-10'176'0,"-4"-1"22"16,-10-3 16-16,-7 3 16 16,0 4 14-16,0 7 16 15,-4 5 10 1,1 8 8-16,-1 7 4 15,1 7-120-15,3 12-40 16,3 6-11-16,5 6-4 16,5 8 29-16,10 5 44 15,5 2 4-15,5 2 2 16,6-1 5-16,7-3 8 16,6-2 3-16,5-5 6 15,8-3-5-15,4-4 5 16,4-8-44-16,-1-5-58 15,4-6-21 1,2-6-11-16,1-7-13 0,6-6-14 16,2-9-10-1,4-5-12-15,0-10-8 16,1-4-17-16,-6-8 0 16,-9-8 0-16,-6-5 0 15,-9-5 0-15,-10-4 0 16,-7-9 0-16,-4-6 0 15,-10-5 0-15,-9-5 0 16,-9-1 0-16,-8 0 0 16,-13 8 0-16,-2 7 0 15,-5 11 0 1,2 9-124-16,6 15-160 16,5 13-136-16,12 15-312 15,0 15-594-15,10 11 0 16,2 6 0-16,8 4 0 15</inkml:trace>
  <inkml:trace contextRef="#ctx0" brushRef="#br0" timeOffset="27128.89">2545 13028 4765 0,'-8'-10'365'0,"-1"-1"0"16,0-1-1-16,1 0 1 16,4 6 0-16,4 4-1 15,0 2 1-15,1 4 0 16,3 8-1-16,2 9-220 15,3 7-144-15,1 9 0 16,6 5 0-16,-3 3 0 16,2-1-125-16,2-2-137 15,0-2-134 1,3-6-153-16,6-13-822 16,-7-4 0-16,-2-11 0 15,-4-10 0-15</inkml:trace>
  <inkml:trace contextRef="#ctx0" brushRef="#br0" timeOffset="27528.46">2710 12970 3840 0,'-3'-6'206'0,"0"0"2"16,0-1-2-1,2 3 24-15,-1 4 52 0,5 14 54 16,5 7 67 0,3 7 42-16,5 9 6 15,2 3-160-15,3-1-47 16,2-3 0-16,-4-5 1 16,0-6-23-16,-5-9-54 15,-4-4-53-15,-5-6-66 16,-2-5-43-16,-2-1-6 15,-1-8 0 1,0-4 0-16,-3-5 0 16,-4-2 0-16,-2 0 0 15,-5 5 0-15,-5 7-48 16,3 5-167-16,-1 8-73 16,1 5-132-16,6 6-180 15,12-8-724-15,-3 8 0 16,0-5 0-16</inkml:trace>
  <inkml:trace contextRef="#ctx0" brushRef="#br0" timeOffset="28142.41">2826 12807 3344 0,'-12'-16'168'16,"-2"-3"42"-16,-6 0 27 16,-5-2 15-16,2 5 7 15,-3 8 17-15,-2 2 6 16,-1 3 4 0,-1 1 0-16,0 5-117 0,-3 6-21 15,-1 5-12-15,1 7-11 16,1 9-4-16,3 8 11 15,4 6 15-15,4 8 21 16,8 5 17 0,7 5 25-16,3 2-6 15,6 4-24-15,6-3-28 16,3 0-17-16,7-6-10 16,5-1-19-16,6-5-31 15,4-3-29-15,0-6-19 16,2-7-27-16,9-6 0 15,-3-6 0-15,4-9 0 16,5-6 0-16,2-5 0 16,-1-6 0-1,2-10 0-15,-5-8 0 16,-6-11 0-16,-4-8 0 16,-7-8 0-1,-12-8 0-15,-4-5 0 0,-9-5 0 16,-2-2 0-16,-13-7 0 15,-9 4 0-15,-10-1 0 16,-8 3 0-16,-12 10 0 16,-7 10 0-16,-4 7-24 15,-3 13-215-15,2 16-167 16,13 5-396-16,-8 23-542 16,9 13 0-1,5 10 0-15</inkml:trace>
  <inkml:trace contextRef="#ctx0" brushRef="#br0" timeOffset="32100.61">12695 8709 1961 0,'-2'1'214'0,"-1"-1"60"15,1 2 52-15,-4-2 43 16,1 0 43-16,-2-2 74 16,5 2 119-16,-5 0 35 15,7 0-1-15,0 0-165 16,0-1-48-16,-2 1-61 15,4 0-51-15,-2 0-44 16,7 0-42 0,5 1-74-16,1 2-120 15,5 2-34-15,-2 3 0 0,-1 3 0 16,-4-4 0 0,-4-1 0-16,-3 1 0 15,0-4 0-15,0-3 0 16,-4 0 0-16,8-3 0 15,5-10 0-15,10-10 0 16,4-12 0-16,11-16-164 16,6-10-323-16,7-41-1021 15,1 24 0-15,0-6 0 16</inkml:trace>
  <inkml:trace contextRef="#ctx0" brushRef="#br0" timeOffset="36728.64">11129 10122 3269 0,'-2'-4'166'15,"0"2"23"-15,1-3 9 16,-1-3 18-16,7-2 6 16,4-2 13-16,4-1 16 15,6-1 12-15,2-1 10 16,2 5-102-16,0 1-17 16,0 5 22-16,-3 1 66 15,3 6 20-15,-1 3 8 16,-5 8-9-16,2 4-8 15,-3 8-13-15,-2 5-9 16,-1 2-15-16,0 2-33 16,0 4-44-1,3-1-75-15,-1 2-37 16,2 1-15-16,-1 4-4 16,2 5-8-16,1 0 0 15,0 0 0-15,1 0 0 16,-5-1 0-16,2-2 0 15,-2-5 0-15,-1 2 0 16,-1 0 0-16,3 1 0 16,-3-2 0-16,3 4 0 15,0-3 0-15,2 3 0 16,1 0 0 0,4 0 0-16,-3 0 0 15,1-1 0-15,-1-3 0 16,0-4 0-16,-3 0 0 15,2-3 0-15,-3-6 0 16,4-4 0-16,-3-4 0 16,2-5 0-16,3-5 0 15,1-3 0 1,3-3 0-16,2-5 0 0,1-1 0 16,-2-4 0-16,-4-4 0 15,-3 1 0-15,-10-2 0 16,-3 2 0-16,-5 3 0 15,-2 3 0 1,0-1 0-16,0 2 0 16,0 0 0-16,0 0 0 15,-4 3 0-15,-1 3 0 16,-1 4 0-16,-3 4 0 16,-2 4 0-16,6 5 0 15,-1 1 0-15,3 4 0 16,0 5 0-16,3-1 0 15,0 3 0-15,4-1 0 16,2 0 0 0,1-4 0-16,9 1 0 15,2-1 0-15,4 2 0 16,3 0 0-16,1 1 0 16,1 2 0-16,0-2 0 15,2 1 0-15,-1 1 0 16,3-1 0-16,0 1 0 15,-2-3 0-15,3 1 0 16,-1-1 0-16,-3 1 0 16,1 0 0-16,0 2 0 15,-2 3 0 1,-5 1 0-16,1 5 0 16,-1-1 0-16,-1 5 0 15,-6 3 0-15,-1-3 0 16,-5 4 0-16,-3 2 0 15,-4 0 0-15,-8 0 0 16,-12-2 0-16,-4-3-480 16,-15-8-1062-16,-14-17 0 15,-10-17 0-15,-17-38 0 16</inkml:trace>
  <inkml:trace contextRef="#ctx0" brushRef="#br0" timeOffset="51072.87">9580 13320 2535 0,'0'-1'119'0,"0"0"21"16,0 1 18-16,0-2 24 16,0 1 27-16,0 1 19 15,0 0 21-15,0 0 44 16,4 1 15-1,2 5-72-15,4 1-11 16,2 3 20-16,2 1 32 16,-3 0-8-16,0-3-4 15,-2-1-1-15,-4 0-16 16,-2-5-37-16,0-2-15 16,0 0-3-16,3 0-15 15,9-4-85-15,13-8-204 16,15-11-186-16,32-15-364 15,16-13-589 1,17-13 0-16,6-10 0 16,-1-5 0-16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0:25.923"/>
    </inkml:context>
    <inkml:brush xml:id="br0">
      <inkml:brushProperty name="width" value="0.05292" units="cm"/>
      <inkml:brushProperty name="height" value="0.05292" units="cm"/>
      <inkml:brushProperty name="color" value="#FF0000"/>
    </inkml:brush>
  </inkml:definitions>
  <inkml:trace contextRef="#ctx0" brushRef="#br0">22081 4334 4840 0,'0'-7'294'0,"0"-1"57"16,0 0-1-16,0-2 0 15,0 4 1-15,0 2-1 16,0-1 0-1,3 3 0-15,6 2 1 16,8 0-153-16,13 1-142 16,9 5-56-16,12 4 0 15,3 4 0-15,0 7 0 16,-4 3 0-16,-8 4 0 16,-7 3 0-16,-12 3 0 15,-13 2 0-15,-12 2 0 16,-15-1 0-16,-13 2 0 15,-9-3 0-15,-6-3 0 16,-2-8 0-16,3-11 0 16,7-7 0-1,8-11 0-15,3-13 0 16,10-16 0-16,8-13 0 16,13-11 0-16,10-9 0 15,11-1 0-15,2 5 0 16,1 7 0-16,-3 10 0 15,-11 11 0-15,-5 12-28 16,-4 8-262-16,-1 9-106 16,1 3-129-16,17 2-865 15,-8 6 0-15,1 0 0 16,3 2 0 0</inkml:trace>
  <inkml:trace contextRef="#ctx0" brushRef="#br0" timeOffset="443.46">22825 4198 5472 0,'-5'-7'297'16,"-4"-2"1"-16,-6 0-1 15,-4 3 1-15,0 7-1 16,-4 8 1-1,3 9-1-15,2 8 1 16,8 5-1-16,3 9-255 16,4 3-42-16,5 1 0 15,6-3 0-15,2-2 0 16,4-6 0-16,4-8 0 16,2-6 0-16,-1-5 0 15,1-7 0-15,-1-5 0 16,-1-6 0-16,-1-9 0 15,-3-6 0-15,-5-12 0 16,-3-8 0-16,-3-5 0 16,-8-4 0-16,-9 4 0 15,-6 5 0 1,-4 6 0-16,-9 9 0 16,-5 10 0-16,1 8-10 15,3 10-229-15,2 7-113 16,10 7-163-16,29-1-900 15,-7 7 0-15,8-1 0 16</inkml:trace>
  <inkml:trace contextRef="#ctx0" brushRef="#br0" timeOffset="688.31">23180 4401 5805 0,'0'-2'265'16,"1"2"0"-16,2 0 0 15,1-3 0-15,8-2 0 16,10-4-15-16,5-3-205 16,8-5-105-16,8-1-147 15,12-4-573 1,-9 1-495-16,-2-3 0 15,-7 1 0-15,-8-1 0 16</inkml:trace>
  <inkml:trace contextRef="#ctx0" brushRef="#br0" timeOffset="1137.26">23492 4060 4700 0,'-5'-7'371'0,"0"-4"1"16,2 1 0-16,0-1 0 16,3 4 0-16,10 5 0 15,7 0 0-15,14 2 0 16,9 0 0 0,15 3-228-16,1 4-144 15,1 3 0-15,-7 9 0 16,-7 5 0-16,-11 6 0 15,-10 2 0-15,-15 1 0 16,-11 3 0-16,-15-1 0 16,-11-1 0-16,-6 0 0 15,-5-6 0-15,1-9 0 16,5-7 0-16,8-7 0 16,9-12 0-16,8-11 0 15,5-11 0-15,7-15 0 16,8-12 0-16,5-5 0 15,5 0 0 1,3 5 0-16,-1 10-27 16,-1 14-247-16,-2 10-144 15,-1 8-172-15,0-2-786 16,3 13 0-16,-3 0 0 16,-1 1 0-16</inkml:trace>
  <inkml:trace contextRef="#ctx0" brushRef="#br0" timeOffset="1404.53">24042 3873 5938 0,'0'-4'250'16,"0"2"0"-16,0-2 1 16,0 0-1-16,0 9 0 15,0 7 1-15,0 4-1 16,0 10 0-1,3 9 1-15,-2 4-251 16,2 4 0-16,2 1 0 16,0 0 0-16,0-4-66 15,0-7-225-15,0-1-160 16,8-11-301-16,-9-7-574 16,-1-7 0-16,0-11 0 15,1-11 0-15</inkml:trace>
  <inkml:trace contextRef="#ctx0" brushRef="#br0" timeOffset="1741.15">24162 3813 3994 0,'19'-22'330'0,"7"-2"82"16,7 3 28-16,6 2 0 16,-3 10 0-1,-5 21 0-15,0 10-1 16,-9 11 1-16,-8 7 0 15,-8 9-202-15,-12 3-128 16,-11 3-82-16,-8-4-28 16,0-2 0-16,-2-9 0 15,4-5 0-15,9-9 0 16,7-8 0-16,5-8 0 16,5-4 0-16,11-6 0 15,17-6 0-15,14-8 0 16,14-2 0-16,9-4 0 15,-5-3-184-15,-5 3-148 16,-10 10-212 0,-14-9-882-16,-11 19 0 15,-11 0 0-15,-11 5 0 16</inkml:trace>
  <inkml:trace contextRef="#ctx0" brushRef="#br0" timeOffset="2171.44">22833 5051 3788 0,'-46'19'196'16,"-7"2"43"-16,2 2 60 15,-1-1 51-15,39-9 103 16,32-10-1-16,36-6 1 16,40-10 0-16,45-4-1 15,41-9-123-15,24-8-73 16,10-6-42-16,-7 0-60 16,-19 1-51-16,-21 3-103 15,-26 5 0 1,-25 2 0-16,-27 5 0 15,-21 2 0-15,-17 6 0 16,-11 3 0-16,-14 3 0 16,-6 2 0-16,-10 2 0 15,-1 3-68-15,-8 0-112 16,-1 3-72-16,-1-1-82 16,0 1-147-16,0-3-894 15,-6 3 0-15,-4-1 0 16,-7 1 0-16</inkml:trace>
  <inkml:trace contextRef="#ctx0" brushRef="#br0" timeOffset="7575.87">29627 11855 1154 0,'0'0'93'15,"0"0"21"-15,0 0 24 16,0 0 27-16,0 0 22 16,0 0 23-16,0 0 20 15,0 0 26-15,0 0 21 16,2 0-59-16,2 0 13 15,6 1-3 1,6 1 5-16,14 0 6 16,11 0-9-16,12-2-14 15,12 2-18-15,7-2-25 16,2-2-19-16,4 2-16 16,3 0-27-16,0 0-14 15,-2 0-24-15,-4 0-30 16,-10 0-7-16,-6-2-3 15,-11 1 1-15,-8-2 5 16,-8 2 1-16,-8 1 1 16,-4-2-2-1,-5 2-4-15,-3 0-4 0,-2 0-4 16,-1 0-6 0,-3 0-7-16,-3 0-24 15,-1 0-73-15,-2 0-114 16,2 0-152-16,-6-10-682 15,-9 11 0-15,-8-2 0 16,-12-2 0-16</inkml:trace>
  <inkml:trace contextRef="#ctx0" brushRef="#br0" timeOffset="9149.06">9404 11883 3273 0,'0'0'84'0,"0"0"17"16,0 0 5-16,-2 0 7 15,5 0 8-15,0 0 19 16,5 0 26 0,6 0 22-16,9-2 18 15,7 2-29-15,9-2-36 16,10 2-8-16,9-1 4 16,7 1 3-16,9-2-1 15,8 2-18-15,7 0-23 16,4 0-23-16,3 0-15 15,3 0-13-15,-2 0-7 16,-2 0-8 0,-3 0-10-16,-4 0-9 15,-1 0-6-15,-5 0-1 16,-4 0-2-16,-4 0 1 16,-5 0-2-16,-8 0 1 15,-5 0 0-15,-7-2-2 16,0 0 0-16,-5 1-2 15,0-2 1-15,0 0-1 16,-1 0 2-16,2-1-2 16,-2-1 1-16,-3 3-3 15,-2-2 0-15,-5 1 0 16,-3 0 2 0,-5 2 2-16,-3 0-2 15,-3-1-2-15,-1-1 0 16,-3 3-1-16,1 0-2 15,-6-1-2-15,-1 1 0 16,-4 0-4-16,-2-1-7 16,-3 1-11-16,0 0-29 15,0 0-52-15,0 0-105 16,0 0-163-16,0-11-635 16,-3 10 0-16,-6-3 0 15</inkml:trace>
  <inkml:trace contextRef="#ctx0" brushRef="#br0" timeOffset="16947.18">4068 5889 3354 0,'0'0'90'16,"-3"-1"34"-16,0-2 24 15,-3 2 21-15,-1-4 25 16,-2-1 27-16,-1 0 11 16,0 0 19-16,-3 1 12 15,0-3-63-15,-6 0-8 16,-1 0-22-16,-3 2 26 16,-5-3-9-1,-4 1-8-15,-4 0-11 16,-4 2 21-16,0 0-4 15,-1 3 9-15,1-1 16 16,5 3-11-16,3 1-3 16,2 0-48-16,0 0-15 15,-2 0-15-15,0 1-17 16,-3 3-31-16,-4 2-16 16,-5 5-21-16,-1 3-20 15,-3 3-3 1,2 2-10-16,1 0 0 15,8-3 0-15,2 2 0 16,6-2 0-16,3 0 0 16,6-2 0-16,1 0 0 15,1 4 0-15,1-1 0 16,-1 5 0-16,0 5 0 16,-2 3 0-16,3 0 0 15,1 1 0-15,2 1 0 16,1 1 0-16,4-1 0 15,-1 1 0 1,4-1 0-16,3 0 0 16,2 0 0-16,1 0 0 15,1 0 0-15,2 1 0 16,2 0 0-16,1 0 0 16,5 0 0-16,3-1 0 15,3 1 0-15,5 0 0 16,7-2 0-16,0 0 0 15,2-1 0-15,1-3 0 16,0-2 0 0,-2-1 0-16,1-5 0 15,-1 0 0-15,2-1 0 16,-2-5 0-16,3 2 0 16,2 2 0-16,1-5 0 15,-1 1 0-15,0-1 0 16,-4 0 0-16,1-2 0 15,-1 0 0-15,0 0 0 16,1-1 0-16,1-1 0 16,2-2 0-16,-4 0 0 15,0-1 0 1,1-1 0-16,-2 1 0 16,2-3 0-16,-1-2 0 15,3 1 0-15,-1-2 0 16,0-3 0-16,-1-1 0 15,-2-2 0-15,1-5 0 16,-3-1 0-16,1-1 0 16,-1-3 0-16,-3-1 0 15,-1 1 0-15,-1 0 0 16,0-2 0 0,-2 1 0-16,0-2 0 0,-1-1 0 15,-2-1 0 1,-1-1 0-16,-1 2 0 15,-2 1 0-15,-1-1 0 16,0 3 0-16,-1-3 0 16,-2 1 0-16,0 1 0 15,-3 0 0-15,-1-1 0 16,-1 2 0-16,-4 0 0 16,0 1 0-16,1-2 0 15,-1 1 0-15,-1-3 0 16,0-3 0-1,0 1 0-15,0-1 0 16,0-3 0-16,0 2 0 16,0 0 0-16,-1 0 0 15,-3 3 0-15,1-1 0 16,-3 2 0-16,0 2 0 16,-1 1 0-16,-2-1 0 15,2 0 0-15,-3-3 0 16,-2 0 0-16,1-2 0 15,-3-2 0 1,-3-2 0-16,-3 3 0 16,0-4 0-16,-5-1 0 0,-2 1 0 15,-1 3 0 1,0 1 0-16,0 3 0 16,1 4 0-16,-3 4 0 15,-5 5-282-15,-4 7-329 16,-15 9-848-16,-14 4 0 15,-12 3 0-15,-23 5 0 16</inkml:trace>
  <inkml:trace contextRef="#ctx0" brushRef="#br0" timeOffset="20244.43">25369 13897 3165 0,'-2'-3'120'0,"1"0"35"15,0-1 27-15,1 0 25 16,-2 1 29-16,2 2 30 15,0-1 28-15,0 2 33 16,0-3 37-16,0 3-77 16,0-2-5-16,0 1 9 15,0 1 39-15,2 0-24 16,-1 0-31-16,3 3-28 16,2 0-30-1,3 3-32-15,3 2-37 16,-2 3-17-16,1 1-21 15,1 1-44-15,-1 0-66 16,-2 1 0-16,1-2 0 16,-1 3 0-16,1-5 0 15,-2 0 0-15,0-3 0 16,-3-3 0-16,-1-1 0 16,5-2 0-16,7-1 0 15,7-4 0 1,10-3 0-16,7-7 0 15,8-5 0-15,6-7 0 0,14-6-14 16,7-5-252 0,4 3-266-16,-1-58-943 15,-8 57 0-15,-12 6 0 16,-22 2 0-16</inkml:trace>
  <inkml:trace contextRef="#ctx0" brushRef="#br0" timeOffset="23611.33">22790 15334 3961 0,'0'0'157'0,"0"0"12"15,0 0 10-15,0-1 5 16,0 1 8-16,0 0 27 16,1 0 115-16,4 1 100 15,5 4 1-15,3 5-117 16,3 3-41-1,7 5-11-15,0 1-10 16,0-2-6-16,-1 0-7 16,-2-3-28-16,-4-3-113 15,-8-5-102-15,3-2 0 16,3-4 0-16,6-7 0 16,8-11 0-16,11-7 0 15,8-10 0-15,4-5 0 16,1 2 0-16,1 4 0 15,-1 6-214-15,-4 11-127 16,-1 5-226 0,-3-6-846-16,-5 12 0 15,-6 3 0-15,-7 0 0 16</inkml:trace>
  <inkml:trace contextRef="#ctx0" brushRef="#br0" timeOffset="26092.62">17434 16827 4280 0,'0'-4'154'16,"0"-1"13"-16,1-1 7 16,-1 2 10-16,5 1 109 15,6 2 95-15,4 1 16 16,6 0 0-16,6 0 0 15,4 4-128-15,-2 0-27 16,-3 7-12-16,1 1-7 16,-2 0-10-1,-2 2-109-15,-2-1-95 0,-3-4-16 16,-1-1 0-16,-1-3 0 16,1-3 0-16,8-7 0 15,10-9 0 1,11-13-39-16,19-15-257 15,14-10-184-15,14-11-995 16,2 5 0-16,-7 9 0 16,-10 9 0-16</inkml:trace>
  <inkml:trace contextRef="#ctx0" brushRef="#br0" timeOffset="30807.34">13315 6959 3956 0,'0'-2'148'0,"0"-1"35"16,2 1 32-16,-2-2 61 15,0 3 65-15,5-2 92 16,4 3 1-16,4 0-1 16,7-2 1-16,5 5-101 15,2 2-47-15,-3 4-36 16,1 1-32-1,-4 5-60-15,-1-2-65 0,-7-3-93 16,-4-1 0 0,-4-3 0-16,0-2 0 15,6-2 0-15,11-10 0 16,16-8 0-16,17-12 0 16,21-17 0-16,15-22-384 15,20-24-1177-15,10-1 0 16,-4-7 0-1,-7 3 0-15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1:23.707"/>
    </inkml:context>
    <inkml:brush xml:id="br0">
      <inkml:brushProperty name="width" value="0.05292" units="cm"/>
      <inkml:brushProperty name="height" value="0.05292" units="cm"/>
      <inkml:brushProperty name="color" value="#FF0000"/>
    </inkml:brush>
  </inkml:definitions>
  <inkml:trace contextRef="#ctx0" brushRef="#br0">24051 4114 3515 0,'1'0'95'0,"-1"0"21"15,0 0 33-15,2-1 33 16,-2 2 31-16,0-1 30 16,0 0 34-1,0-1 82-15,1 1 69 16,0 0-18-16,-1 0-31 16,2-1-21-16,2-2-33 15,3-3-33-15,2-5-31 16,3 0-30-16,0-6-34 15,2-1-82-15,-4 2-69 16,1-4-46-16,-4 0 0 16,-1-3 0-16,-4-2 0 15,-1-1 0-15,-2-1 0 16,-4 0 0-16,-2 2 0 16,-2 2 0-16,-6 4 0 15,0 5 0 1,-4 4 0-16,1 1 0 15,-1 4 0-15,2 2 0 16,2 1 0-16,2 2 0 16,4 0 0-16,4 2 0 15,-1 3 0-15,0 3 0 16,3 6 0-16,2 6 0 16,-1 2 0-16,4 1 0 15,-2 4 0-15,3 1 0 16,1 1 0-16,2 2 0 15,-1 1 0-15,3 1 0 16,-2 0 0-16,2-1 0 16,-1-2 0-1,1 2 0-15,-1-1 0 16,3 2 0-16,-3-4 0 16,2 3 0-16,0 0 0 15,-1-2 0-15,1-2 0 16,-2 0 0-16,0-3 0 15,2 1 0-15,-3-5 0 16,-2 0 0-16,0-3 0 16,-2-2 0-16,-1-3 0 15,-1-1-63-15,0-3-183 16,0 1-113-16,0 1-189 16,0-11-847-16,-5 4 0 15,-4-7 0 1</inkml:trace>
  <inkml:trace contextRef="#ctx0" brushRef="#br0" timeOffset="250.23">23926 4482 2779 0,'0'-4'152'0,"0"-3"31"16,2 0 16-16,4-3 13 15,8-1 7-15,6 0 7 16,14-4 2-16,10 1 0 16,4-5-3-16,5-1-159 15,-1 2-95-15,-5 0-153 16,3-1-268-16,-17 5-361 16,-8-1 0-1,-5 5 0-15,-8-1 0 16</inkml:trace>
  <inkml:trace contextRef="#ctx0" brushRef="#br0" timeOffset="786.78">24608 4168 4281 0,'0'-6'176'0,"0"-3"23"16,0 0 43-16,-3 2 10 0,6 2-3 16,-3 2-19-1,0 3 3-15,-7 0 3 16,-1 5 14-16,-4 5-120 16,-3 6-28-16,1 8-5 15,5 3-30-15,2 4-3 16,4 0 8-16,2-1 21 15,1 1 5-15,1-6-2 16,3-2-2-16,6-4-11 16,5-3 1-16,4-4-3 15,2-5 8 1,4-1-2-16,-2-5-2 16,3-1-4-16,-2-7-7 15,1 0-2-15,-5-5-11 16,-4-2-6-16,-6-3-12 15,-4-1-16-15,-4-2-19 16,-2 0-8-16,-6-1 0 16,-4-1 0-16,-1 0 0 15,-7 3 0-15,-7 1 0 16,-1 3 0 0,5 7-83-16,-3 1-161 15,3 4-100-15,6 6-119 16,8 1-203-16,1-1-612 15,4 3 0-15,4 2 0 16,6-4 0-16</inkml:trace>
  <inkml:trace contextRef="#ctx0" brushRef="#br0" timeOffset="1383.57">24790 4148 3711 0,'0'-7'190'0,"2"0"33"15,-2-1 29-15,2-1 47 16,0 1 33-16,1 6 24 16,1-4 17-16,6 3 19 15,2-3 17-15,5 3-127 16,2 2-17-16,5-3-25 15,4 4-29-15,4 0-46 16,2 0-34-16,5 2-25 16,0 0-15-16,-3 3-21 15,0 2-15-15,-7 3-25 16,0 1-22 0,-6 5-8-16,-3-4 0 15,-4 4 0-15,-7-2 0 16,-3 2 0-16,-5 0 0 15,1 1 0-15,-7-3 0 16,-5 3 0-16,-7-3 0 16,-1-2 0-16,-4-1 0 15,-2-3 0-15,8-3 0 16,-2-3 0-16,3-3 0 16,4-2 0-16,3-8 0 15,4-6 0-15,3-8 0 16,4-12 0-1,5-3 0-15,7-5 0 16,2 2 0-16,3 5 0 16,-2 7 0-16,0 7 0 15,-9 9-120-15,0 5-140 16,-4 5-126-16,3 3-151 16,9-2-279-16,-11 3-398 15,3 1 0-15,-4-2 0 16,1 2 0-16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1:55.781"/>
    </inkml:context>
    <inkml:brush xml:id="br0">
      <inkml:brushProperty name="width" value="0.05292" units="cm"/>
      <inkml:brushProperty name="height" value="0.05292" units="cm"/>
      <inkml:brushProperty name="color" value="#FF0000"/>
    </inkml:brush>
  </inkml:definitions>
  <inkml:trace contextRef="#ctx0" brushRef="#br0">5909 6996 3380 0,'-8'-4'177'0,"-1"1"44"0,-2-5 30 15,0-6 20-15,1 0 51 16,2-7 76-16,4-1 46 15,3-3 8 1,-1-7 31-16,7-4-107 16,5 1-60-16,7-5-44 15,6 1-31-15,9 0-19 16,7 3-51-16,4 0-76 16,5 4-46-16,7 3-9 15,1 4-30-15,9 3-10 16,1 1 0-1,5 4 0-15,2 2 0 0,-2 3 0 16,-3 2 0-16,-1 4 0 16,-1 2 0-1,0 3 0-15,-1 0 0 16,2 1 0-16,0 1 0 16,-1 3 0-16,-1 1 0 15,3 2 0-15,-4 4 0 16,-1 3 0-16,-4 2 0 15,-2 3 0-15,-6 0 0 16,-1 5 0-16,0-2 0 16,4 0 0-16,-1-1 0 15,-1-5 0-15,6-3 0 16,2-2 0-16,10-5 0 16,3-6 0-1,1 0 0-15,-6-6 0 16,-6-3 0-16,-11-2 0 15,0-6 0-15,-1-4 0 16,-1-4 0-16,-6 2 0 16,-1-1 0-16,-16 2 0 15,-9 3 0-15,0 2 0 16,-3-3 0-16,-9 4 0 16,1-1 0-16,-3 2 0 15,-4-3 0-15,-7 4 0 16,0-2 0-1,-8 2 0-15,-2 0 0 16,-3 2 0-16,1 5 0 16,-1 0 0-16,3 2 0 15,0 5 0-15,-2 0 0 16,3 0 0-16,4 7 0 16,1 3 0-16,2 4 0 15,4 7 0-15,5 2 0 16,-1 0 0-16,5 4 0 15,2-4 0 1,7 0 0-16,8 0 0 16,8-3 0-16,10-1 0 15,8-2 0-15,6-3 0 16,2-3 0-16,5-3 0 16,0-2 0-16,0-3 0 15,19-3 0-15,11 0 0 16,11-3 0-16,7-1 0 15,10-1 0-15,-10 0 0 16,-7-1 0-16,-4-1 0 16,0 0 0-1,-4 2 0-15,-1-2 0 16,-4 2 0-16,-5 0 0 16,2-1 0-16,-6 4 0 15,-2-3 0-15,-1-1 0 16,-1 0 0-16,-4 0 0 15,0 0 0-15,-2 2 0 16,-3-1 0-16,-6 1 0 16,-1 4 0-16,-10-1 0 15,-2-1 0 1,-6 2 0-16,-4 0 0 16,-2 2 0-16,-1-1 0 15,-6 4 0-15,-2 1 0 16,-2 4 0-16,-3 2 0 15,2 2 0-15,5 3 0 16,1 0 0-16,2 3 0 16,0 1 0-16,2 1 0 15,-2 1 0-15,1-1 0 16,-4-4 0-16,0 5 0 16,-6-3 0-1,1-2 0-15,-3 1 0 16,-5 1 0-16,-4-2 0 15,1 1-222-15,27 5-578 16,-29 2-633-16,3-8 0 16,5-8 0-16,21-13 0 15</inkml:trace>
  <inkml:trace contextRef="#ctx0" brushRef="#br0" timeOffset="2220.19">19266 6994 3142 0,'0'0'145'0,"-1"0"20"16,-2-2 30-16,2-1 12 16,-1-2 15-16,2-10 19 15,0-1 13-15,6-8 7 16,7-9 1-16,13-6-108 15,11-8-23-15,18-6-14 16,12-4-7-16,9-1-8 16,11 0 2-1,7 3 8-15,5 5 2 16,4 6 3-16,1 7 8 16,0 6 3-16,-3 5 7 15,-1 2 2-15,-1 6-14 16,2 5 10-16,-4 6 0 15,-2 4-9-15,-5 2-1 16,-8 5 13-16,-7 6-9 16,-4 3-6-16,-4 3-15 15,-4 8-9-15,-2 1-9 16,5 0-14 0,2 2-16-16,1 2-19 15,5-2-14-15,4 2-21 16,-6-3-4-16,0-2 0 15,-2 2 0-15,-7-4 0 16,1-3 0-16,2-1 0 16,8-4 0-16,4-2 0 15,4-1 0-15,-1-5 0 16,1-4 0-16,2 0 0 16,-3-4 0-16,3-5 0 15,2-4 0-15,-1-2 0 16,-2-6 0-16,-2-4 0 15,-1 2 0-15,-4-2 0 16,-5 3 0 0,-8-4 0-16,-7 3 0 15,-8-2 0-15,-8 0 0 16,-11 1 0-16,-9-3 0 16,-6 2 0-16,-9 3 0 15,-3 1 0-15,-4 1 0 16,-8 0 0-16,-13 5 0 15,-4 0 0-15,-8 1 0 16,-3 6 0-16,1 3 0 16,5 3 0-1,3 3 0-15,6 6 0 16,9 3 0-16,5 2 0 16,6 6 0-16,9 2 0 15,11 1 0-15,9 2 0 16,12-1 0-16,12-4 0 15,9-1 0-15,5-4 0 16,4-1 0-16,3-6 0 16,8-3 0-16,19 0 0 15,8-1 0-15,9-3 0 16,7 1 0-16,0-2 0 16,-8-5 0-1,-2-2 0-15,-4-4 0 16,-4 0 0-16,0-1 0 15,-7-3 0-15,-4 2 0 16,1 0 0-16,-1 0 0 16,-1-1 0-16,2 5 0 15,-3 1 0-15,0 3 0 16,-3 3 0-16,-2 2 0 16,-5 0 0-16,-4 0 0 15,-3 1 0-15,-3 1 0 16,0 3 0-16,-2 5 0 15,-1 1 0-15,-3 3 0 16,2 1 0 0,-7 0 0-16,-3 1 0 15,-1-1 0-15,-4 2 0 16,-8-2 0-16,-1-1 0 16,-2 1 0-16,-1-4 0 15,-2 1 0-15,3-4 0 16,-5 2 0-16,0-2 0 15,-5-2 0-15,2 0 0 16,-5 0 0-16,3 0 0 16,-6-2 0-16,4 0 0 15,-2 1 0 1,-5 1 0-16,1 0 0 16,0-1 0-16,-4 2 0 15,2 0 0-15,1 1 0 16,1 3 0-16,1 1 0 15,-1 2 0-15,2 1 0 16,0 0 0-16,1 1 0 16,-1 1 0-16,6 2 0 15,0-1 0-15,-1 1 0 16,-1-1 0-16,-4-5 0 16,0 0 0-16,-5-2 0 15,-7-2-224-15,-4-4-1369 16,-4-2 0-1,-3-11 0-15,-4-23 0 16</inkml:trace>
  <inkml:trace contextRef="#ctx0" brushRef="#br0" timeOffset="13910.98">28759 13339 2538 0,'0'0'156'16,"0"0"33"-16,0 0 35 0,-2 0 33 16,2 0 33-1,-1 0 30-15,0 0 27 16,-1 0 33-16,2 0 72 16,0 0-82-16,0 0 15 15,0 0-1-15,0 0-29 16,0 0-34-16,0 0-32 15,0 0-31-15,0 0-27 16,0 0-32-16,0 0-73 16,0 0-49-16,2 0-41 15,0 1-29-15,5 3-7 16,-1 0 0 0,5 3 0-16,-2 2 0 15,-2-2 0-15,-1-2 0 16,-2 0 0-16,-1-2 0 15,0-2 0-15,0-1 0 16,3 0 0-16,11 0 0 16,10-4 0-16,14-6 0 15,8-6 0-15,6-6 0 16,3-6 0-16,1-2 0 16,-2 1 0-16,1 1 0 15,-3 1 0-15,-4 6 0 16,-9 3 0-1,-11 3 0-15,-8 4 0 16,-8 4 0-16,-7 2 0 16,-3 1 0-16,-2 2 0 15,-3 0 0-15,0 2 0 16,0 0 0-16,0 0 0 16,1 0 0-16,-1 0 0 15,0 0 0-15,2-1 0 16,-2 1 0-1,0 0 0-15,0-2 0 16,0 2 0-16,0 0 0 16,0 0 0-16,0 0-216 15,0 0-166-15,4 0-227 16,3-14-787-16,-1 12 0 16,3-2 0-16,-5 0 0 15</inkml:trace>
  <inkml:trace contextRef="#ctx0" brushRef="#br0" timeOffset="16301.16">28561 13891 1877 0,'-4'-5'171'0,"-3"-1"30"15,1 0 27-15,-1-2 34 16,3 0 27-16,2 1 22 16,2 0 18-16,0 0 19 15,0 1 13 1,0-2-111-16,2 0-35 15,4-2-18-15,8-2-12 16,7 1-13-16,7-1-8 16,5 2-9-16,2 1 0 15,-2 4-9-15,-4 2-19 16,1 1-5-16,-4 4-13 16,-1-1-18-16,-6 4-6 15,-2 2-11-15,-5 3-2 16,-5 3 33-16,-4 5 10 15,-1 4 5-15,-7 5 35 16,-4 4-4 0,-4 2-2-16,-4 3 4 15,-6 1-7-15,1-2-10 16,5 0-19-16,1-1-43 16,1 0-29-16,7-3-18 15,2-2-25-15,3 2-2 16,3-2 0-16,0-4 0 15,0 3 0-15,4-4 0 16,2-1 0-16,3 0 0 16,4-3 0-16,1-2 0 15,2-4 0-15,-2 0 0 16,4-3 0 0,-4-3 0-16,2-1 0 15,2-3 0-15,0-3 0 16,0 0 0-16,-1-3 0 15,0 0 0-15,-4-4 0 16,-5 1 0-16,-1-2 0 16,-4 0 0-16,-2-3 0 15,-1 6 0-15,0-1 0 16,0 0 0-16,0 1 0 16,0 3 0-16,0-1 0 15,0 2 0-15,-3 0 0 16,-3 0 0-1,-5 0 0-15,-4 3 0 16,-2 3 0-16,0 4 0 16,1 5 0-16,0 1 0 15,6 9 0-15,1-3 0 16,1 6 0-16,3-2 0 16,4 5 0-16,-1-3 0 15,2 0 0-15,2 2 0 16,-1 2 0-16,4-1 0 15,0 0 0-15,4 1 0 16,4-1 0-16,4 1 0 16,-1 0 0-1,1-1 0-15,-1-1 0 16,0 0 0-16,-1-1 0 16,-1-3 0-16,-2 5 0 15,-5-3 0-15,-2 0 0 16,-3 3 0-16,-2 1 0 15,-5-1 0-15,-4-1 0 16,-4-1 0-16,-7-2 0 16,-5-6 0-16,-4-2 0 15,-7-1 0-15,-5-7-268 16,-3-4-238-16,-1-21-977 16,5 9 0-1,8-15 0-15,6-3 0 16</inkml:trace>
  <inkml:trace contextRef="#ctx0" brushRef="#br0" timeOffset="25592.7">14705 13044 2048 0,'0'0'89'0,"0"0"12"0,0 0 21 16,0 0 32-16,0 0 33 15,0 0 38-15,0 0 34 16,0 0 32 0,0 0 22-16,0 0-66 15,0 0-7-15,0 0-13 16,0 0 17-16,3 2-11 16,2 2-20-16,3 5-28 15,1 2-22-15,5 3-8 16,-3 0-9-1,-1-2 17-15,0 0 14 0,-1-3 29 16,-5-3-10-16,2-2 27 16,-3-1-2-16,1-3-9 15,2 0-12 1,7-5-24-16,7-4-13 16,9-6-29-16,9-9-17 15,8-6-65-15,7-6-219 16,5-2-170-16,1-2-281 15,-6-26-774-15,-9 32 0 16,-11 3 0-16</inkml:trace>
  <inkml:trace contextRef="#ctx0" brushRef="#br0" timeOffset="27088.6">14612 14477 2008 0,'-1'0'135'0,"-2"0"31"15,1 0 27-15,0 0 24 16,0 0 42 0,2 0 46-16,0 0 38 15,0 0 33-15,0 0 22 16,0 0-89-16,0 0 84 16,2 0 53-16,3 0-10 15,2 0-24-15,2 2-43 16,3 4-45-16,0 0-38 15,0 3-33-15,0 0-22 16,-2-2-16-16,1 0-114 16,0-2-85-16,1-4-16 15,3-1 0-15,2-1 0 16,5-5 0 0,4-9 0-16,10-5 0 15,5-7 0-15,11-7-29 16,8-8-237-16,5-2-230 15,3-13-984-15,-5 10 0 16,-8 1 0-16</inkml:trace>
  <inkml:trace contextRef="#ctx0" brushRef="#br0" timeOffset="28144.96">12888 15491 3983 0,'0'0'133'0,"0"0"23"15,0 0 19-15,0 0 14 16,0 0 10-16,3 0 62 16,1 5 41-16,1 0 14 15,3 3 24 1,1 3-66-16,5 2-13 16,-3-3-2-16,1-1-4 15,-1-2-14 1,0-4-11-16,1-3-61 0,5-2-41 15,3-6-14-15,8-12-25 16,9-14-114-16,11-7-223 16,15-15-189-16,17-11-1035 15,10 4 0 1,2-3 0-16,0 4 0 16</inkml:trace>
  <inkml:trace contextRef="#ctx0" brushRef="#br0" timeOffset="28780.3">13964 17073 4633 0,'-3'0'249'16,"-1"0"61"-1,2-2 27-15,2 2 0 0,0 0 8 16,0 0 3-1,2 0 5-15,5 0 9 16,7 0 8-16,7-3-189 16,14-4-234-16,12-14-173 15,15-14-208 1,15-27-988-16,6-10 0 0,-2-15 0 16,-4-6 0-16</inkml:trace>
  <inkml:trace contextRef="#ctx0" brushRef="#br0" timeOffset="44667.73">8443 9589 2104 0,'0'-2'183'0,"0"-3"40"16,0 1 47-16,-1-5 36 16,-1-2 42-16,1 0 37 15,-1-1 36-15,1 1 125 16,-1 0 77-16,2 2-141 16,-2 1-42-16,0 5-41 15,1-2-46 1,1 3-37-16,-2 1-41 15,2-1-37-15,0 2-36 16,0 0-125-16,0 2-77 16,0 4 0-16,0 6 0 15,2 7 0-15,-2 8 0 16,1 5 0-16,1 2 0 16,0 4 0-16,3 2 0 15,-4 0 0-15,4 2 0 16,-4 0 0-16,1-2 0 15,1-1 0-15,-2-3 0 16,2-4 0-16,-1-2 0 16,3-3 0-16,-4-2 0 15,4-2 0 1,-4-4 0-16,2-1 0 16,-3-6 0-16,2-2 0 15,-2-4 0-15,3-2 0 16,-2-2 0-16,0-2 0 15,-1 3 0-15,2-3 0 16,-2 0 0-16,0 0 0 16,0 1 0-1,0-1 0-15,0 0-220 0,10 0-493 16,-7-4-738-16,-2-5 0 16,1-10 0-1,-2-5 0-15</inkml:trace>
  <inkml:trace contextRef="#ctx0" brushRef="#br0" timeOffset="50200.46">8616 8110 3223 0,'-5'-7'155'0,"-5"-1"37"15,-1 1 33-15,-7-5 31 16,2 4 42-16,-1 1 63 15,0 0 85 1,-3 2 60-16,4 2 1 16,-4 1-107-16,2 1-48 15,0 1-36-15,1 1-34 16,-1 5-30-16,-2 5-42 16,2 4-64-16,0 10-85 15,2 6-58-15,6 5-3 16,7-3 0-16,0 6 0 15,8-4 0-15,5-3 0 16,7-1 0-16,6-5 0 16,5-2 0-1,6-5 0-15,2-4 0 16,4-8 0-16,4-4 0 16,4-5 0-16,-2-6 0 15,0-3 0-15,-5-6 0 16,-9-3 0-16,-5-1 0 15,-7-3 0-15,-8-2 0 16,-8-1 0-16,-2 0 0 16,-11-6 0-16,-10-2 0 15,-10 1 0-15,-7 0 0 16,-7 4 0 0,-8 8 0-16,4 5 0 15,1 9-207-15,2 8-227 16,9 3-1076-16,8 19 0 15,2 8 0-15</inkml:trace>
  <inkml:trace contextRef="#ctx0" brushRef="#br0" timeOffset="54506.41">9627 9565 2926 0,'-1'-7'194'15,"-5"0"42"1,0-4 48-16,-2 1 24 15,-1-2 42-15,-1 3 64 16,3 1 68-16,1 3 51 16,0 0 7-16,2 2-138 15,-6 2-55-15,-2 1-43 16,-4 3-48-16,-3 6-23 16,-2 5-43-16,-2 5-64 15,4 7-68-15,2 2-50 16,2 0-8-16,4 2 0 15,6-2 0 1,4 1 0-16,-1-1 0 16,4-1 0-16,4-1 0 15,4-2 0-15,1-1 0 16,5-2 0-16,4-2 0 16,2-1 0-16,1-4 0 15,0-3 0-15,2-4 0 16,1-2 0-16,0-3 0 15,1-2 0-15,-3 0 0 16,-1 0 0 0,-2-1 0-16,-1 0 0 15,-1-5 0-15,3-3 0 16,-5-1 0-16,3-4 0 16,-1-2 0-16,-3 1 0 15,-3-1 0-15,-1 0 0 16,-4-1 0-16,-2 0 0 15,-2 0 0-15,-2-1 0 16,-2 0 0-16,0 0 0 16,-3 1 0-1,-3-1 0-15,-3-1 0 16,-2 0 0-16,-3-1 0 16,-4-4 0-16,-2 0 0 15,-2-1 0-15,-3 4 0 16,-2 1 0-16,0 5 0 15,-4 3 0-15,3 5-226 16,-1 5-198-16,14 7-332 16,-9 9-601-16,1 5 0 15,0 4 0 1</inkml:trace>
  <inkml:trace contextRef="#ctx0" brushRef="#br0" timeOffset="57624.93">9606 8207 2384 0,'0'-8'126'0,"-2"-3"38"16,2-2 26-16,-1-3 34 16,1 4 50-16,-5 0 35 15,1 2 30-15,-3 2 40 16,3 1 63-16,-1 2-57 16,4 1-24-16,-1 3-44 15,1 1-7-15,1 0 8 16,0 3-13-16,-2 5-24 15,1 6-30-15,1 6-40 16,-2 4-63-16,2 4-36 16,0 4-9-1,2 1 6-15,-2-2-19 16,0 4-43-16,1-3-35 16,2-3-12-16,2 2 0 15,-1-5 0-15,1-3 0 16,-3-2 0-16,4-4 0 15,-3-3 0-15,0-1 0 16,-2-4 0-16,1-1 0 16,-2-3 0-16,0-1 0 15,0-1 0 1,0-3 0-16,0 0 0 16,0 0 0-16,0 0 0 15,0 0 0-15,0 0 0 16,0 0 0-16,1 0 0 15,-1 0 0-15,0 0-289 16,16 0-485-16,-10-3-651 16,-6-6 0-16,-7-7 0 15,-3-6 0-15</inkml:trace>
  <inkml:trace contextRef="#ctx0" brushRef="#br0" timeOffset="61480.62">6293 9514 2728 0,'0'-1'170'16,"0"-2"54"-16,0 0 42 15,0-1 34-15,0 0 32 16,0 0 56-16,0 0 80 15,0 1 61-15,0 1 29 16,0 1-123-16,0-1-47 16,0 2-52-16,0 0-45 15,0-1-31-15,0 1-34 16,0 1-55 0,0 4-80-16,0 7-61 15,0 6-30-15,0 8 0 16,0 6 0-16,0 7 0 15,2 2 0-15,-2 0 0 16,1 2 0-16,0-3 0 16,3-1 0-16,-1-2 0 15,2-4 0-15,-2-2 0 16,0-5 0-16,0-1 0 16,-2-4 0-16,2-2 0 15,-3-1 0-15,1-3 0 16,1 0 0-1,-2-3 0-15,-2-2 0 16,4-1 0-16,-2 0 0 16,0-7 0-16,0 3 0 15,0-3 0-15,0-2 0 16,0 0 0-16,0 1 0 16,0-1 0-16,1 0 0 15,-1 0 0-15,0 0 0 16,0 0-252-16,12 0-471 15,-12-3-720 1,1-4 0-16,-4-9 0 0,2-2 0 16</inkml:trace>
  <inkml:trace contextRef="#ctx0" brushRef="#br0" timeOffset="64910.88">6482 8011 2126 0,'0'-1'137'0,"-3"-2"15"15,-2 1 22-15,-6-3 28 16,2 4 28-16,-6-1 50 16,-1 2 29-16,-1 0 29 15,-1-2 16-15,2 4-98 16,-5 0-7-16,-2-1 2 16,1 8 20-1,-3 1 8-15,2 6-13 16,3 0-34-16,4 8-15 15,4 2-20-15,3 2 0 16,6 4 1-16,1 0 17 16,4 1 0-16,4 0-42 15,5-4-35-15,2 1-16 16,9-7-17-16,1-2-13 16,1-5-10-1,5-2-14-15,-1-7-20 16,-1-2-30-16,2-3-18 15,1-2 0-15,-1-5 0 16,0 0 0-16,-2-3 0 16,-1-4 0-16,-8 0 0 15,-1-3 0-15,-5-2 0 16,-2 1 0-16,-6-4 0 16,-3-2 0-16,1-5 0 15,-5-1 0-15,-4-3 0 16,-5 0 0-16,-2-2 0 15,-8 0 0-15,-5 6 0 16,-6 4 0 0,-10 6 0-16,-7 6-222 15,-6 9-265-15,0-9-1009 16,-1 29 0-16,9 3 0 16,-2 8 0-16</inkml:trace>
  <inkml:trace contextRef="#ctx0" brushRef="#br0" timeOffset="80576.48">762 6657 4228 0,'0'-1'188'16,"0"1"81"-16,3-2 92 15,-2 1 50-15,-1 1 1 16,1-3-1-16,-1 2 1 15,2 1-1 1,0 0 1-16,0 0-153 16,3 4-35-16,1 0-82 15,1 8-91-15,0 5-51 16,2 4 0-16,-3 8 0 16,2 2 0-16,-2 6 0 15,1 1 0-15,1-1 0 16,0 1 0-16,-2-1 0 15,1 0 0-15,0-3 0 16,-1-4 0-16,1-1 0 16,-2-3 0-16,-3-4 0 15,0-1 0-15,-2-2 0 16,0-5 0 0,-2 0 0-16,-2 2-208 15,1-7-417-15,-8-2-846 16,2-3 0-16,2-7 0 15,3-5 0-15</inkml:trace>
  <inkml:trace contextRef="#ctx0" brushRef="#br0" timeOffset="81146.83">1303 7042 2838 0,'0'-2'196'15,"0"-2"57"-15,0-1 45 16,-2 0 46-16,2-2 116 16,-3 3 89-16,-3-1 0 15,2 2-1-15,-1 0 1 16,-6 2-135-16,0 1-61 15,0 3-57-15,-3 4-46 16,1 2-45-16,7 5-116 16,-3 3-89-16,8 0 0 15,-1-3 0 1,2-1 0-16,2-3 0 16,-1-2 0-16,4-4 0 15,7-2 0-15,-1-4 0 16,1-2 0-16,-1-4 0 15,-7-2 0-15,-2-2 0 16,-2 1 0-16,-5 1 0 16,-1 5-240-16,-3 0-1350 15,-5 4 0-15,-4 0 0 16,3-4 0 0</inkml:trace>
  <inkml:trace contextRef="#ctx0" brushRef="#br0" timeOffset="114888.84">1707 6400 2146 0,'0'-1'226'16,"0"-1"61"-16,0-3 48 16,0 2 43-1,0-2 53-15,-2-1 113 16,0 0 78-16,0 1 1 16,0-1 0-16,1 4-182 15,1-1-45-15,-2 1-60 16,2 2-49-16,2 0-42 15,-4 2-54-15,1 5-111 16,-2 8-80-16,1 5 0 16,0 7 0-16,-1 5 0 15,1 4 0-15,-2 3 0 16,4 3 0 0,-3 2 0-16,2 3 0 15,-1-1 0-15,-1 0 0 16,3 0 0-16,-1-5 0 15,-1 0 0-15,2-4-194 16,0-4-97-16,0-3-131 16,0-4-203-16,0-15-706 15,0 1 0-15,0-8 0 16,0-7 0-16</inkml:trace>
  <inkml:trace contextRef="#ctx0" brushRef="#br0" timeOffset="115276.67">1696 6572 4238 0,'0'-19'360'16,"-1"-4"54"-16,-2 0 1 15,0-5 0-15,2 10-1 16,-1 10 1-16,1 1 0 15,1 3-1-15,3 3 1 16,4 2-195-16,9 3-164 16,5 3-56-1,8 5 0 1,5 5 0-16,2 4 0 0,0-1 0 16,-4 4 0-16,1-1 0 15,-5 1 0-15,1 0 0 16,-5 0 0-16,0 0 0 15,-1 0 0-15,-5-3 0 16,-2 2-80-16,-5-5-178 16,-4 2-131-16,-5 1-204 15,-4-13-781 1,-12 10 0-16,-8-5 0 16,-7-5 0-16</inkml:trace>
  <inkml:trace contextRef="#ctx0" brushRef="#br0" timeOffset="115480.44">1650 6929 4246 0,'0'-4'181'16,"0"1"13"-16,9-6 30 16,11-7 26-16,9-2 7 15,16-12-3-15,11-2-54 16,6-3-79-1,2 0-164-15,3-1-421 16,-4 2-620-16,-9 3 0 16,-9 2 0-16</inkml:trace>
  <inkml:trace contextRef="#ctx0" brushRef="#br0" timeOffset="116168.46">2176 6388 5553 0,'-10'-10'293'15,"1"1"0"-15,3 1 0 16,-3 0 0 0,8 5 0-16,4 6 0 15,4 4 0-15,3 7 0 16,9 9 1-16,5 8-294 15,3 6 0-15,0 5 0 16,1 1 0-16,-5-1 0 16,0-2 0-16,-4 0 0 15,-2-3-76-15,-6-4-122 16,-1-3-39-16,-4-5-32 16,-3-6-2-1,-3-7 4-15,0-8 2 16,-6-5 2-16,-8-8 25 15,-5-13 55-15,-7-10 146 16,-6-8 234-16,3-11 39 16,4-5 33-16,3-1 2 15,8-1-4-15,9 3-2 16,2 4-2-16,7 7-24 16,7 6-56-16,3 9-71 15,6 6-110-15,5 4-2 16,4 10 0-1,-3 3 0-15,-3 8 0 16,-6 10 0-16,-8 9 0 16,-5 10 0-16,-10 7 0 15,-10 10 0-15,-7-2 0 16,-1 3 0-16,-2-5 0 16,8-4 0-16,4-6 0 15,7-8 0-15,5-3 0 16,2-8 0-16,5 1 0 15,8-5 0-15,6-5 0 16,11-2 0 0,9-5 0-16,7-4 0 15,-1-3-180-15,-2 0-164 16,-4-2-229-16,-6-16-845 16,-7 18 0-16,-6-3 0 15,-5-1 0-15</inkml:trace>
  <inkml:trace contextRef="#ctx0" brushRef="#br0" timeOffset="116856.15">2629 6322 5956 0,'-7'-12'248'0,"0"-1"0"16,-1 0 1-16,0 1-1 15,7 7 0-15,2 5 1 16,6 5-1-16,6 9 0 16,6 7 1-16,4 11-249 15,5 7 0-15,-3 2 0 16,0 1 0-16,-4-1 0 16,-4-2 0-16,-3-7 0 15,-4-5 0 1,-4-6 0-16,-3-7 0 15,-2-5 0-15,1-6 0 16,-8-6 0-16,-4-9 0 16,-7-11 0-16,-5-12 0 15,-6-11 0-15,1-8 0 16,2-2 0-16,7 5 0 16,6 6 0-16,5 15 0 15,5 9 0-15,2 9 0 16,5 7 0-16,6 5 0 15,11 5 0 1,8 2 0-16,9 3 0 16,7 0 0-16,-1 1 0 15,3-4 0-15,-5-4 0 16,-4-3 0-16,-7-7 0 16,-6-1 0-16,-9-8 0 15,-10-6 0-15,-5-10 0 16,-5-4 0-16,-9-8 0 15,-3-1 0-15,-2 2 0 16,-1 6 0-16,5 8 0 16,3 8 0-1,6 10 0-15,4 5 0 16,2 10 0-16,7 12 0 16,8 11 0-16,8 16 0 15,8 13 0-15,3 11 0 16,2 6 0-16,1 2 0 15,1 2-304-15,54-6-1273 16,-56-4 0-16,-5-8 0 16,-6-12 0-16</inkml:trace>
  <inkml:trace contextRef="#ctx0" brushRef="#br0" timeOffset="118198.77">1376 8224 5323 0,'0'0'298'0,"-2"0"10"15,-6-2 0-15,-5 4 1 16,-5 3-1-16,-9 3 0 16,-2 2 1-16,0 0-1 15,2-3 0-15,4-4-215 16,2-3-82-16,2-5-11 15,3-8 0 1,1-4 0-16,3-7 0 16,7-3 0-16,3-3 0 15,2 3 0-15,6 4 0 16,7 5 0-16,4 3 0 16,8 3 0-16,8 0 0 15,1 4 0-15,4 3 0 16,-2 2 0-16,-4 1 0 15,-2 4 0-15,-2 6 0 16,-5 5 0-16,-3 6 0 16,2 10 0-1,-6 3 0-15,-4 5 0 16,-1 3 0-16,-5 1 0 16,-4-1 0-16,0 2 0 15,-6 1 0-15,-4 0 0 16,-7-1 0-16,-4-2 0 15,-6-3 0-15,-2-3 0 16,-4-6 0-16,1-3 0 16,-1-5 0-16,3-8 0 15,-1-4 0 1,5-6 0-16,2-5 0 0,6-8 0 16,5-1 0-1,7-6 0-15,4-2 0 16,8 0 0-16,5 3 0 15,10 1 0-15,2 4 0 16,10 3 0-16,3 3 0 16,1 5 0-16,-5 1 0 15,2 0 0-15,-4 4 0 16,-4 0 0-16,-4 5-45 16,-1 3-223-16,-1-1-184 15,29-4-1033-15,-28-2 0 16,0-1 0-16,0-9 0 15</inkml:trace>
  <inkml:trace contextRef="#ctx0" brushRef="#br0" timeOffset="118355.5">1809 8469 5884 0,'0'-9'256'16,"-2"0"0"-16,-1-2 1 15,0 0-1-15,1 4 0 16,-2 5-44-16,4 0-367 15,3-3-1289-15,5 2 0 16,5-4 0-16,2-3 0 16</inkml:trace>
  <inkml:trace contextRef="#ctx0" brushRef="#br0" timeOffset="118644.41">2018 7897 8191 0,'-8'-9'0'0,"2"1"0"16,0 0 0-16,-1 1 0 16,10 5 0-16,3 11 0 15,5 7 0-15,9 12 0 16,5 10 0-16,0 12 0 15,1 3 0 1,-2 3 0-16,-2-1-228 16,-2-3-201-16,6-4-279 15,-4-8-657-15,-2-5 0 16,-4-14 0-16,-2-10 0 16</inkml:trace>
  <inkml:trace contextRef="#ctx0" brushRef="#br0" timeOffset="118944.05">2222 7843 5423 0,'-3'-25'308'16,"-1"-1"-1"0,-1 0 1-16,2 0-1 15,5 15 1-15,5 13-1 16,6 8 1-16,7 10-1 15,6 7 1-15,5 7-308 16,-2 7 0-16,2 3 0 16,-5 0 0-16,-2 2 0 15,-3-2 0-15,-2-2-12 16,-6-3-216-16,-2-4-154 16,-2-4-196-16,-6-15-820 15,-6 5 0 1,-13-4 0-16,-7-2 0 15</inkml:trace>
  <inkml:trace contextRef="#ctx0" brushRef="#br0" timeOffset="119120.61">2121 8292 4094 0,'-6'-7'302'0,"3"-2"75"16,-2-3 7-16,9-5 11 15,12-5 8-15,11-4 3 16,14-1-90-16,8 0-164 15,5 1-159-15,2 1-449 16,-5 6-817 0,-9 5 0-16,-1 0 0 15,-8 2 0-15</inkml:trace>
  <inkml:trace contextRef="#ctx0" brushRef="#br0" timeOffset="119332.85">2626 8000 5481 0,'0'-1'300'0,"0"-1"1"16,0 0 0-16,2 4 0 16,5 2-1-16,2 9 1 15,4 1 0-15,2 4-1 16,3 4 1-16,-4 1-297 16,-2 1-178-1,-5-3-165-15,2 2-248 16,-8-28-831-16,-4 19 0 15,-5-6 0-15,-5-8 0 16</inkml:trace>
  <inkml:trace contextRef="#ctx0" brushRef="#br0" timeOffset="119504.02">2440 7913 4992 0,'-9'-27'351'15,"1"-1"0"-15,-1-2 0 16,0-2 0-16,8 14-5 15,8 14-215 1,10 4-139-16,11 5-258 16,8-15-1053-16,8 23 0 15,0 2 0-15,0-1 0 16</inkml:trace>
  <inkml:trace contextRef="#ctx0" brushRef="#br0" timeOffset="119809.97">2902 7735 5358 0,'-13'-9'315'0,"-8"1"-1"15,-5 1 1-15,-8 3 0 16,7 8 0 0,5 9-1-16,8 3 1 15,6 2 0-15,13 5 0 16,13-2-315-16,11-2 0 15,10-4 0-15,11 2 0 16,3-2 0-16,0-5 0 16,-9 1 0-16,-7-1 0 15,-12 1 0-15,-8 3-159 16,-9 0-182-16,-6 4-253 16,-9-18-825-16,-11 24 0 15,-4 0 0 1,-6-4 0-16</inkml:trace>
  <inkml:trace contextRef="#ctx0" brushRef="#br0" timeOffset="120054.7">2837 7804 5239 0,'-6'-27'328'0,"1"-6"0"15,-4-3 0-15,3 2 0 16,3 15 0-16,2 13 0 15,2 6 0-15,2 12 0 16,0 13 0-16,3 13-328 16,-5 12 0-1,1 12 0-15,-4 8-209 16,-2 2-182-16,7-3-348 16,-7-5-631-16,4-11 0 15,0-16 0-15,7-13 0 16</inkml:trace>
  <inkml:trace contextRef="#ctx0" brushRef="#br0" timeOffset="121784.49">3004 7611 6085 0,'-3'-25'234'0,"-2"-4"0"15,1-1 0-15,1-3 0 16,1 17 0-16,4 12 0 16,7 5 0-16,8 10 0 15,6 8 0-15,7 11-234 16,5 9 0-16,-3 6 0 16,-1 4 0-16,-5 1 0 15,-2-3 0-15,-3-3 0 16,-4-6 0-16,-2-5-2 15,-1-6-244 1,-6-3-149-16,-3-5-149 16,-2-6-152-16,-4-4-38 15,-6-5 35-15,-6-4 79 16,-3 0 83-16,-3-1 81 16,-3-2 78-16,1-8 318 15,2-1 208-15,1-5 213 16,4-4 278-16,5 1 85 15,5 1-26-15,3 0-77 16,9 1-85 0,11-1-80-16,10-1-76 15,8-2-74-15,11 0-60 16,1 1-62-16,2-2-127 16,-3 3-46-16,-4 1-11 15,-3 0 0-15,-11 3 0 16,-7 4 0-16,-10 1 0 15,-7 4 0-15,-5 3 0 16,-1 3 0-16,0 1 0 16,0 5 0-16,-2 7 0 15,-3 3 0 1,-1 7 0-16,0 6 0 16,3-2 0-16,2-1 0 15,1-4 0-15,6-4 0 16,3-6 0-16,4-8 0 15,4-2 0-15,5-4 0 16,-3-5 0-16,-4-8 0 16,-6-2 0-16,-3-8 0 15,-8 0 0-15,-6-2 0 16,-6 0 0 0,-4 3 0-16,-8 4 0 15,-4 7 0-15,-7 6 0 16,3 4 0-16,-2 5 0 15,2 6 0-15,5 3 0 16,9-2 0-16,7 0 0 16,5-1 0-16,6-3 0 15,2-3 0-15,0-1 0 16,5-2 0-16,5-6 0 16,1-2 0-16,5-5 0 15,0-7 0 1,0-5 0-16,-5-2 0 15,-3-1 0-15,-4-1 0 16,-1 2 0-16,-3 7 0 16,0 4 0-16,0 8 0 15,3 4 0-15,0 5 0 16,4 4 0-16,5 2 0 16,6 8 0-16,7 5 0 15,2 4 0-15,1 5 0 16,1-2 0-16,0-3 0 15,-2 0 0 1,-1-8 0-16,0-2 0 16,-3-5 0-16,0-2 0 15,-3-8 0-15,0-3 0 16,-4-9 0-16,-1-3 0 16,-5-9 0-16,-4-4 0 15,-2-3 0-15,-1 7 0 16,0 3 0-16,-3 9 0 15,1 6 0-15,1 6 0 16,2 6 0 0,3 8 0-16,5 4 0 15,5 5 0-15,3 2 0 16,-1-2 0-16,4-6 0 16,0-4 0-16,-1-5 0 15,1-5 0-15,-1-3 0 16,-2-4 0-16,-3-5 0 15,-1-6 0-15,-4-6 0 16,-5-8 0-16,-3-1 0 16,-1-6 0-16,-3 1 0 15,0 2 0 1,-3 3 0-16,1 6 0 16,-3 8 0-16,1 2 0 15,-1 9 0-15,2 2 0 16,3 5 0-16,0 4 0 15,0 8 0-15,0 7 0 16,3 5 0-16,3 10 0 16,3 2 0-16,7 4 0 15,1 3 0-15,5 0 0 16,-1-1 0 0,2 1 0-16,-1-1 0 15,1-2 0-15,-1 1 0 16,-3 0 0-16,1-6 0 15,-1 2 0-15,-2-5 0 16,2 1 0-16,-2-5 0 16,0-2 0-16,-3-3 0 15,-5-4 0-15,-4-2 0 16,-7-1 0-16,-9-3 0 16,-5 1 0-16,-10-1 0 15,-6-6 0 1,-7-2 0-16,0-3 0 15,5-11 0-15,3-9 0 16,9-13 0-16,8-11 0 16,8-14 0-16,5-11 0 15,5-3 0-15,5 9-211 16,7 7-279-16,1 10-1008 16,3 12 0-16,-2 6 0 15</inkml:trace>
  <inkml:trace contextRef="#ctx0" brushRef="#br0" timeOffset="122738.65">1792 9419 4689 0,'-2'-1'372'15,"1"-5"2"-15,-1-2 0 16,1-2-1-16,2-3 1 16,7-5 0-16,6 1 0 15,8-3 0-15,4 4 0 16,4 1-237 0,-3 8-135-16,-5 2-2 15,-8 12 0-15,-4 10 0 16,-7 8 0-16,-3 11 0 15,-5 5 0-15,-4 1 0 16,5-3 0-16,1-4 0 16,0-9 0-16,7-3 0 15,7-4 0-15,4-6 0 16,7-4 0-16,14 0 0 16,4-3 0-1,4-1 0-15,-2 2 0 16,-5 0 0-16,-9 2 0 15,-7 1 0-15,-9 1 0 16,-6 3 0-16,-9 2 0 16,-9 1 0-16,-8 1 0 15,-10 0 0-15,-4-1 0 16,-5-4 0-16,-2-4 0 16,0-3 0-16,5-3 0 15,1-3 0 1,8 0 0-16,5-2 0 15,9 1-221-15,8 1-258 16,7-14-1019-16,13 3 0 16,12-8 0-16,12-4 0 15</inkml:trace>
  <inkml:trace contextRef="#ctx0" brushRef="#br0" timeOffset="122887.65">2544 9526 7061 0,'0'-2'126'16,"0"-1"-66"-16,-4 1-270 16,15 1-437-1,-9 1-631-15,-1 0 0 16,2-4 0-16</inkml:trace>
  <inkml:trace contextRef="#ctx0" brushRef="#br0" timeOffset="123587.77">2875 9075 8166 0,'0'-7'3'0,"0"-2"0"15,0 1-1-15,0 2 1 16,7 4 0-16,3 8-1 15,13 8 1-15,9 10 0 16,8 5 0-16,2 10-3 16,3 5 0-16,-9-3 0 15,-6 1 0-15,-5 0 0 16,-8-3 0-16,-5-7 0 16,-8-2 0-1,-1-6 0-15,-1-8 0 16,-4-6 0-16,2-3 0 15,-3-6 0-15,-10-8 0 16,-6-6 0-16,-8-8 0 16,-9-12 0-16,-6-9 0 15,3-7 0-15,1-6 0 16,8-4 0-16,9 4 0 16,13 2 0-16,8 4 0 15,15 9 0 1,11 4 0-16,12 9 0 15,5 4 0-15,3 10 0 16,0 9 0-16,-7 1 0 16,-9 10 0-16,-10 6 0 15,-11 7 0-15,-10 7 0 16,-11 8 0-16,-11 5 0 16,-6 2 0-16,-1-1 0 15,1-3 0-15,8-3 0 16,7-9 0-1,10-4 0-15,2-4 0 16,5-4 0-16,6-2 0 16,8-4 0-16,5-3 0 15,13-2 0-15,2-3 0 16,-1 0 0-16,-1-1 0 16,-6-2 0-16,-3 3-132 15,-7-2-197-15,1 2-225 16,-1-14-881-16,-5 8 0 15,-1-3 0-15,-3-4 0 16</inkml:trace>
  <inkml:trace contextRef="#ctx0" brushRef="#br0" timeOffset="123848.85">3338 8876 6233 0,'-4'-16'218'16,"-2"0"-1"-16,2 0 1 15,-1 1-1-15,10 8 1 16,5 14-1-16,10 6 1 16,10 10-1-16,8 4 1 15,4 10-218-15,1 4 0 16,-2-1 0 0,-9 2 0-16,-8 1 0 15,-5-6 0-15,-5-2-72 16,-3-5-255-16,0-4-267 15,-4-34-845-15,-1 17 0 16,0-7 0-16,1-8 0 16</inkml:trace>
  <inkml:trace contextRef="#ctx0" brushRef="#br0" timeOffset="124236.14">3784 8753 5376 0,'0'-21'313'16,"0"-1"-1"-16,-1-1 1 16,-3-1 0-16,1 10 0 15,-9 11-1-15,-1 4 1 16,-4 6 0-16,2 4 0 16,1 6-313-16,7 6 0 15,4 3 0-15,3 1 0 16,12-1 0-1,9-1 0-15,11-3 0 0,13-3 0 16,8-3 0 0,2-4 0-16,-5-2 0 15,-8 3 0-15,-8-1 0 16,-13 4 0-16,-12 6 0 16,-10 5 0-16,-18 1 0 15,-9 4 0-15,-9-1 0 16,-4-1-245-16,2-4-177 15,22-7-370-15,-6-8-554 16,10-6 0-16,11-10 0 16,5-12 0-16</inkml:trace>
  <inkml:trace contextRef="#ctx0" brushRef="#br0" timeOffset="124553.87">4201 8654 5391 0,'0'-17'311'16,"0"-7"-1"-16,0-1 2 15,0 0-1-15,0 11 0 16,0 8 0-16,-3 4 0 16,-8 4 0-16,-2 8 1 15,-4 11-312 1,0 6 0-16,5 11 0 15,8 5 0-15,2 1 0 16,11-5 0-16,8-7 0 16,9-7 0-16,7-10 0 15,10-9 0-15,1-6 0 16,4-10-298-16,5-2-358 16,-8-9-791-16,1-4 0 15,-8-7 0-15,-3-4 0 16</inkml:trace>
  <inkml:trace contextRef="#ctx0" brushRef="#br0" timeOffset="125444.25">3424 6260 4081 0,'-2'0'416'0,"2"-1"16"16,-1 1 1-16,1 0 0 16,0 0 0-16,0-6-1 15,1-4 1-15,8-5 0 16,11-10-1-16,13-11-217 16,16-8-197-1,13-6-18-15,6-3 0 16,5-3 0-16,-4 2 0 0,-7 5 0 15,-16 4 0-15,-8 7 0 16,-15 8 0 0,-12 8 0-16,-4 7 0 15,-4 6 0-15,-3 4 0 16,0 0 0-16,0 4 0 16,0 1-217-16,0 0-274 15,0-21-1005-15,-4 26 0 16,-7 4 0-1,-3 4 0-15</inkml:trace>
  <inkml:trace contextRef="#ctx0" brushRef="#br0" timeOffset="126674.24">4275 5303 6287 0,'0'-7'212'16,"0"2"-1"-16,2-2 1 16,1 3-1-1,3 6 1-15,5 12-1 16,2 9 1-16,0 13-1 15,-1 10 1-15,-4 7-212 16,-5 4 0-16,-1 2 0 16,-2-6 0-16,0-3 0 15,0-7-213-15,0-6-129 16,1-8-178-16,27-11-903 16,-24-5 0-16,0-9 0 15,2-10 0-15</inkml:trace>
  <inkml:trace contextRef="#ctx0" brushRef="#br0" timeOffset="126932.71">4304 5448 4058 0,'-3'-28'443'0,"2"-7"-1"16,-2 0 1-16,0 0 0 16,3 16-1-16,7 15 1 15,8 4 0-15,9 11 0 16,11 5-1-16,13 8-293 15,2 8-149-15,4 4 0 16,-4 1 0-16,-2 0 0 16,-5-4 0-1,-7-5 0-15,-7-4 0 16,-7-3-254-16,-5-3-195 16,9-6-357-16,-26-1-530 15,-17-1 0-15,-13 1 0 16,-14-4 0-16</inkml:trace>
  <inkml:trace contextRef="#ctx0" brushRef="#br0" timeOffset="127105.84">4298 5729 4627 0,'0'-4'257'0,"5"-5"55"16,11-4 21-16,14-8 1 15,19-1 0 1,15-7-127-16,7 0-160 15,3 0-256-15,-6-14-1039 16,-10 22 0-16,-11 0 0 16,-8 4 0-16</inkml:trace>
  <inkml:trace contextRef="#ctx0" brushRef="#br0" timeOffset="127630.4">5027 5373 5729 0,'-2'-7'274'0,"-2"0"-1"16,-7-2 1-1,-4 2-1-15,-4 9 1 16,-7 6-1-16,-2 6 1 16,4 8-1-16,8 5 1 15,5 7-274-15,6 0 0 16,10-2 0-16,6-5 0 15,3-6 0-15,5-6 0 16,3-8 0-16,2-3 0 16,-3-4 0-16,-4-6 0 15,-3-6 0-15,-5-7 0 16,-6-6 0 0,-1-11 0-16,-5-6 0 15,-8-5 0-15,-4-6 0 16,-7-3 0-16,-10 3 0 15,-4 4 0-15,0 5 0 16,1 7 0-16,4 10 0 16,3 8 0-16,9 8 0 15,2 6 0-15,8 10 0 16,5 11 0-16,8 7 0 16,12 10 0-1,13 4 0-15,10 3 0 16,12-5 0-16,3-3 0 15,-3-4 0-15,0-3-213 16,-7-6-148-16,-3-2-252 16,-8-28-787-16,-6 18 0 15,-2-6 0-15,-9-4 0 16</inkml:trace>
  <inkml:trace contextRef="#ctx0" brushRef="#br0" timeOffset="127984.27">5157 5203 5452 0,'-2'-11'304'0,"2"1"0"15,-1-1 1-15,8 1-1 16,4 10 0-16,12 10 1 16,8 5-1-16,6 6 0 15,4 6 1-15,-4 0-305 16,-1 1 0-16,-4-6 0 15,-9-5 0-15,-1-7 0 16,-8-5 0-16,-4-3 0 16,-4-8 0-16,-3-6 0 15,-1-9 0 1,-5-10 0-16,-6-10 0 16,-4-8 0-16,0-1 0 15,-4-1 0-15,4 5 0 16,2 6 0-16,2 14 0 15,6 7-399-15,3 8-1159 16,-2 7 0-16,4 8 0 16,-2 2 0-16</inkml:trace>
  <inkml:trace contextRef="#ctx0" brushRef="#br0" timeOffset="129028.71">5906 5282 5664 0,'0'-1'281'15,"0"1"0"-15,0-1-1 16,6 0 1-16,12 2 0 16,17-1-1-16,16-2 1 15,24-3 0-15,10 0 0 16,3-3-281-1,-3 0 0-15,-3-3 0 16,-11 2 0-16,-9 1-228 16,-7 3-130-16,-11 1-159 15,-1-2-284-15,-24 4-456 16,-8 1 0-16,-9-2 0 16,-14-1 0-16</inkml:trace>
  <inkml:trace contextRef="#ctx0" brushRef="#br0" timeOffset="129464.57">6263 5098 4474 0,'-3'-5'397'15,"0"0"1"-15,0 1 0 16,0-2 0-16,9 3 0 15,11 1 0-15,15 2 0 16,10 2 0-16,11 2 0 16,8 1-262-1,-2 0-136-15,-3 2 0 16,-3-2 0-16,-3-3 0 0,-2 1 0 16,-8-3 0-1,-7 1 0-15,-8-2 0 16,-8 1 0-16,-9 0 0 15,-3 0 0-15,-5 0 0 16,1 0 0-16,-4 1 0 16,-6 6 0-16,-7 5 0 15,-12 9 0-15,-11 5 0 16,-7 11 0-16,-3 3 0 16,4 7 0-16,6 1-92 15,6 1-225-15,11-1-313 16,11-5-800-1,4-6 0-15,7-14 0 16,8-11 0-16</inkml:trace>
  <inkml:trace contextRef="#ctx0" brushRef="#br0" timeOffset="130006.15">7038 5086 6157 0,'0'-9'226'16,"-3"-2"0"-16,3 1 0 15,-1 2 0 1,5 12 0-16,-8 11 0 16,2 9 0-16,-2 9 0 15,-2 7 0-15,-1 7-226 16,0 2 0-16,-5 2 0 15,5-3 0-15,4-8-190 16,0-4-106-16,3-8-118 16,0-9-68-16,2-10-74 15,0-5-28-15,1-10 1 16,2-10 24-16,-4-9 64 16,2-6 73-1,-1-13 278-15,-4-6 202 16,2-6 284-16,2-1 140 15,-1 3 74-15,1 8 28 16,-1 11 0-16,3 12-26 16,2 10-63-16,9 9-72 15,8 7-90-15,7 7-95 16,9 8-166-16,3 5-72 16,-3 5 0-16,-3 4 0 15,-3 0 0-15,-6 1 0 16,-4-4 0-1,-8 0 0-15,-1-3-196 16,-8-1-139-16,-3-5-237 16,-12-20-845-16,-12 16 0 15,-12-4 0-15,-13-2 0 16</inkml:trace>
  <inkml:trace contextRef="#ctx0" brushRef="#br0" timeOffset="130168.65">6936 5417 4109 0,'7'-7'189'0,"12"-6"35"16,12-6 37-16,15-4 4 16,11 0-3-1,11-2-78-15,-3 4-146 16,1 3-297-16,-11 3-795 16,-10 2 0-16,-10 1 0 15,-5 3 0-15</inkml:trace>
  <inkml:trace contextRef="#ctx0" brushRef="#br0" timeOffset="130398.35">7516 5173 5776 0,'-1'-3'268'16,"-1"-1"0"-16,2 1 1 16,-1 1-1-16,2 7 0 15,4 7 1 1,3 6-1-16,2 6 0 15,3 10 1-15,2 1-269 16,-1 3 0-16,-2-1-268 16,2-3-177-16,28-7-367 15,-28-2-521-15,-2-11 0 16,-2-5 0-16,-3-4 0 16</inkml:trace>
  <inkml:trace contextRef="#ctx0" brushRef="#br0" timeOffset="130655.24">7549 5319 4135 0,'-3'-31'393'16,"2"-9"34"-1,-1-5-1-15,7-7 0 16,7 14 1-16,6 9-1 16,8 10 0-16,7 7 0 15,5 8 1-15,-2 9-208 16,-5 9-186-16,-13 9-33 15,-11 6 0-15,-17 10 0 16,-11 1 0-16,-10 2-22 16,1-3-183-16,-2-5-119 15,9-5-226 1,10-29-868-16,9 16 0 16,4-15 0-16</inkml:trace>
  <inkml:trace contextRef="#ctx0" brushRef="#br0" timeOffset="130928.37">7949 5107 8033 0,'0'-4'18'16,"0"-1"-1"-16,2 2 1 15,-1-1-1-15,4 6 1 16,2 8-1-16,3 3 1 15,3 6-1 1,1 7 1-16,1 4-18 16,-1 3 0-16,-2 2 0 15,1 0 0-15,-3-2-231 16,-3-5-125-16,0-2-157 16,5-12-233-16,-9-11-523 15,0 2 0-15,-2-5 0 16</inkml:trace>
  <inkml:trace contextRef="#ctx0" brushRef="#br0" timeOffset="131192.79">8051 5334 3626 0,'-9'-27'472'0,"-1"-9"9"15,-3-8 0 1,1-10 0-16,9 9 0 16,2 5 0-16,9 5 1 15,7 8-1-15,7 5 0 16,5 9-246-16,9 7-226 15,1 6-9-15,-5 10 0 16,-7 6 0-16,-9 7 0 16,-12 4 0-16,-11 7 0 15,-13-1 0-15,-6 2 0 16,-4-1-32 0,-4-3-258-16,5-4-276 15,5-7-894-15,5-6 0 16,7-9 0-16,5-7 0 15</inkml:trace>
  <inkml:trace contextRef="#ctx0" brushRef="#br0" timeOffset="131506.24">8195 4709 7313 0,'0'-23'98'0,"0"3"-1"15,0-3 1-15,0 2-1 16,0 10 1 0,0 10-1-16,3 9 1 15,3 15-1-15,3 10 1 16,6 13-98-16,5 12 0 16,2 3 0-1,-2 1 0-15,-1-2 0 0,-3 0 0 16,-3-8 0-16,-2-3 0 15,-2-10 0-15,-1-3-188 16,3-6-246-16,-2-16-1079 16,2 4 0-16,-1-11 0 15,2-6 0 1</inkml:trace>
  <inkml:trace contextRef="#ctx0" brushRef="#br0" timeOffset="131756.5">8642 5035 7119 0,'0'-7'119'0,"0"1"0"16,0 0 0-16,5 0 0 16,3 9 0-16,3 6 0 15,3 7 0-15,-1 5 0 16,1 4 1-1,-6 0-120-15,-2 1-107 16,-4-2-213-16,4-4-228 16,-3-26-895-16,-2 14 0 15,1-8 0-15,-2-3 0 16</inkml:trace>
  <inkml:trace contextRef="#ctx0" brushRef="#br0" timeOffset="131952.59">8537 4748 5050 0,'-12'-41'343'0,"-5"-7"0"15,1-2 0-15,-1-5 0 16,8 24 0-16,6 17 0 16,3 12-284-16,28 10-470 15,-21 11-940-15,2 7 0 16,1 5 0-16,0 8 0 15</inkml:trace>
  <inkml:trace contextRef="#ctx0" brushRef="#br0" timeOffset="132385.69">9107 4934 5956 0,'-3'-12'248'16,"-1"0"0"-16,-3 0 1 16,-8 2-1-16,-6 13 0 15,-5 10 1-15,-3 11-1 16,7 7 0-16,5 6 1 16,11 5-249-16,11-2 0 15,9-5 0-15,14-7 0 16,10-6 0-16,12-7 0 15,7-11 0-15,5-1-219 16,-1-4-157-16,-3-4-232 16,-12-27-789-1,-10 21 0-15,-14-1 0 16,-5-3 0-16</inkml:trace>
  <inkml:trace contextRef="#ctx0" brushRef="#br0" timeOffset="132747.71">9587 4960 5617 0,'-3'-3'286'16,"-6"3"0"-16,-6-1 0 0,-6 2 0 16,1 3 0-1,0 7 0-15,7-1 0 16,8 0 0-16,5 1 0 15,9-5-286-15,8-4 0 16,4-2 0-16,2-1 0 16,1-6 0-16,-5-4 0 15,-7 0 0-15,-6-2 0 16,-2 2 0-16,-3 2 0 16,1 3 0-1,-1 6 0-15,8 0 0 16,1 6 0-16,3 3 0 15,3 6-125-15,0-1-176 16,0 3-196-16,-3-9-956 16,-1 0 0-16,0-4 0 15,-3-4 0-15</inkml:trace>
  <inkml:trace contextRef="#ctx0" brushRef="#br0" timeOffset="133049.94">9759 4634 5563 0,'-11'-42'292'16,"-4"-4"0"-16,0-6 0 15,-2-3 0-15,10 23 0 16,4 17 0-16,1 9 0 16,2 12 0-16,0 11 0 15,5 10-292-15,2 17 0 16,8 8 0-16,6 8 0 15,5 5 0-15,1 1 0 16,-1-3 0 0,-4-5 0-16,-2-5 0 0,-4-8 0 15,-3-8-222-15,-1-6-191 16,2-6-301-16,-9-7-654 16,-8-5 0-1,-8-6 0-15,-9-5 0 16</inkml:trace>
  <inkml:trace contextRef="#ctx0" brushRef="#br0" timeOffset="133197.39">9765 5052 3528 0,'0'-12'256'16,"0"-4"81"-16,1-2 36 15,8-4 8-15,9 2 6 16,10 3-59 0,9-2-103-16,9 2-140 15,5 4-251-15,0-34-980 16,-1 34 0-16,-5 1 0 15,-4 0 0-15</inkml:trace>
  <inkml:trace contextRef="#ctx0" brushRef="#br0" timeOffset="133393.82">10238 4838 4694 0,'0'0'331'16,"0"1"34"-16,0 4 0 15,-1 4-1-15,1 7 2 16,-2 4-1-16,1 7 0 15,1-1 0 1,0 2 1-16,1-3-195 16,2-3-384-16,0-3-191 15,4-4-256-15,-2-18-708 16,-2 6 0-16,-2-5 0 16</inkml:trace>
  <inkml:trace contextRef="#ctx0" brushRef="#br0" timeOffset="133580.91">10092 4686 4998 0,'-3'-22'355'15,"-1"-3"0"-15,3 2-1 16,-1-2 1-16,2 16-73 16,9 15-196-1,8 8-168-15,18 7-312 16,0 9-867-16,6 3 0 15,0 2 0-15,-2-5 0 16</inkml:trace>
  <inkml:trace contextRef="#ctx0" brushRef="#br0" timeOffset="134260.6">10543 4818 4980 0,'0'-4'357'16,"0"0"0"-1,-6 3-2-15,-4-3 3 0,-4 9-1 16,-5 6-1 0,-3 4 1-16,8 5 0 15,2 6 0-15,8 1-357 16,2-1 0-16,5-2 0 16,5-5 0-16,1-2 0 15,3-6 0-15,7-4 0 16,0-4 0-16,1-2 0 15,-3-4 0-15,-1-4 0 16,-6-2 0 0,-1-5 0-16,-6-4 0 15,-2-4 0-15,-1-5 0 16,0 1 0-16,0-4 0 16,0 4 0-16,3 4 0 15,4 6 0-15,5 5 0 16,5 9 0-16,5 4 0 15,-2 7 0-15,-1 5 0 16,-2 5 0-16,-4 4 0 16,-4 3 0-16,2-3 0 15,-3-2 0 1,-4-3 0-16,2-4 0 16,-2-6 0-16,-4-1 0 15,2-3 0-15,-1-4 0 16,-2-4 0-16,1-3 0 15,0-6 0-15,1-7 0 16,1-8 0-16,4-8 0 16,6-6 0-16,4-1 0 15,4 6 0-15,3 4 0 16,0 10 0-16,2 15 0 16,1 4 0-16,2 12 0 15,-2 11 0-15,-2 8 0 16,-5 6 0-16,-8 8 0 15,-2-1 0 1,-3 2 0-16,-6 0 0 16,-3-2-284-16,42-1-1297 15,-62-3 0-15,-12-2 0 16,-15-3 0-16</inkml:trace>
  <inkml:trace contextRef="#ctx0" brushRef="#br0" timeOffset="135724.59">2088 10689 4388 0,'-2'-4'345'0,"2"-3"59"16,-1-3 0-16,7-7 1 16,8 2-1-16,11-4 0 15,4-1 1-15,13 1-1 16,-1 3 0-16,-5 3-240 16,-7 7-104-1,-7 3-60-15,-12 8 0 0,-9 8 0 16,1 7 0-1,-7 2 0-15,0 7 0 16,-1 1 0-16,-3-2 0 16,2-8 0-16,3-3 0 15,2-5 0-15,1-5 0 16,-1-5 0-16,2-1 0 16,0 0 0-16,-1-2 0 15,-2-2 0-15,1-4 0 16,-3-1 0-16,2-1 0 15,0-2 0-15,0 4 0 16,2-1 0-16,-1 0 0 16,2 1 0-1,0-2 0-15,-3 1 0 16,2-3 0-16,-2-1 0 16,-3 0 0-16,-4 1 0 15,2-1 0-15,-1-1 0 16,-1 4 0-16,3-1 0 15,1 1 0-15,2 3 0 16,3 0 0-16,0 5 0 16,1-3 0-16,0 3 0 15,0 0 0-15,0 0 0 16,0 1 0-16,4 5 0 16,5 6 0-1,8 9 0-15,2 14 0 16,9 10 0-16,3 8 0 15,3 9 0-15,-1 6 0 16,3-2 0-16,-3 3 0 16,-4-5 0-16,-3-9 0 15,-4-5 0-15,-5-9 0 16,-6-6 0-16,-2-8 0 16,-3-8 0-16,-5-3-98 15,-1-5-165-15,-1-2-153 16,-3-5-230-1,-7-14-707-15,-3 8 0 16,-9-6 0-16,-3-8 0 16</inkml:trace>
  <inkml:trace contextRef="#ctx0" brushRef="#br0" timeOffset="136124.81">2272 10796 3823 0,'-1'-25'309'0,"-2"-5"147"15,2-4 1-15,-4 1 0 16,5 12-2-16,0 12 3 16,0 5-1-1,-1 5-1-15,2 7 1 16,-1 7-199-16,0 13-110 16,0 11-148-16,0 11 0 15,0 5 0-15,0 2 0 16,0-1 0-16,0-6 0 15,0-5 0-15,0-7 0 16,0-6 0-16,0-11 0 16,0-5 0-1,3-5 0-15,-3-6 0 16,4-4 0-16,8-2 0 16,8-4 0-16,9-6 0 15,9-3 0-15,5-5 0 16,2-3 0-16,1 2 0 15,2 1-43-15,0 5-313 16,38-1-455-16,-34 3-585 16,0-4 0-16,-4-2 0 15,-6 0 0 1</inkml:trace>
  <inkml:trace contextRef="#ctx0" brushRef="#br0" timeOffset="136281.79">2992 10887 8191 0,'0'-2'0'16,"-2"-1"0"-16,2 2 0 16,-1-2-238-16,24 3-1352 15,-13-3 0-15,4-5 0 16,-1-4 0-16</inkml:trace>
  <inkml:trace contextRef="#ctx0" brushRef="#br0" timeOffset="137905.19">3189 10468 6067 0,'0'-3'236'0,"0"-1"0"16,8 2 0-16,6 4 0 16,14 8 0-16,9 10 0 15,11 6 0-15,2 6 0 16,-2 1 0-16,-6 2-236 16,-6-5 0-16,-11-3 0 15,-5-7 0-15,-10-7 0 16,-3-5 0-16,-4-3 0 15,-2-6 0 1,-1-6 0-16,-4-8 0 16,-4-13 0-16,-4-10 0 15,-5-12 0-15,-4-7 0 16,1-5 0-16,3 1 0 16,1 9 0-16,6 6 0 15,1 10 0-15,6 12 0 16,2 10 0-16,2 7 0 15,12 7 0-15,5 10-155 16,9 7-110-16,11 6-57 16,6 4-21-1,0 3-6-15,-1-2-1 16,-6-3 6-16,-5-7 30 16,-9-4 43-16,-7-3 73 15,-6-6 352-15,-2-4 111 16,-1-6 56-16,2-4 23 15,-1-8 5-15,-1-4 2 16,-4-9-7-16,-1-1-30 16,-2-5-43-16,-3 0-73 15,-2 2-198-15,0 5 0 16,-5 6 0 0,1 7 0-16,2 7 0 15,-6 6 0-15,3 6 0 16,-1 12 0-16,3 11 0 15,5 10 0-15,2 10 0 16,8 5 0-16,10-4 0 16,6-7 0-16,6-6 0 15,6-13 0-15,2-7 0 16,1-8 0 0,-3-5 0-16,-4-7 0 15,-2-6 0-15,-7-4 0 0,-4-3 0 16,-6-7 0-1,-6-5 0-15,-3-5 0 16,-5-4 0-16,-5-4 0 16,-3-2 0-16,0 4 0 15,3 6 0-15,-1 6 0 16,7 14 0-16,1 6 0 16,1 5 0-16,10 11 0 15,7 6 0-15,8 12 0 16,7 8 0-16,5 5 0 15,-2 2 0 1,-2-2 0-16,-3-6 0 0,-3-3-78 16,-2-6-222-1,-3-4-195-15,23-10-968 16,-32-3 0-16,-2-7 0 16,-2-9 0-16</inkml:trace>
  <inkml:trace contextRef="#ctx0" brushRef="#br0" timeOffset="138168.67">4320 9987 4246 0,'-8'-13'417'0,"-3"-1"1"15,0 0-1-15,1 1 0 16,8 6 0-16,4 12 0 16,7 5 0-1,12 6 0-15,12 2 0 16,16 4-226-16,13 2-191 15,3-1 0-15,-4 0 0 16,-7 0 0-16,-14-1 0 16,-20 0 0-16,-10 1-235 15,-13 1-148-15,-5 1-264 16,-8-35-738-16,-4 26 0 16,-3-10 0-16,4-6 0 15</inkml:trace>
  <inkml:trace contextRef="#ctx0" brushRef="#br0" timeOffset="138381.07">4675 9938 5579 0,'2'-7'286'0,"2"0"1"16,9 2-1-16,8-1 0 15,7 12 1-15,7 7-1 16,3 6 0-16,-4 6 1 15,-1 5-69 1,-8 1-464-16,-5-1-213 16,3-7-329-16,-15-4-531 0,-8-7 0 15,-8-7 0 1</inkml:trace>
  <inkml:trace contextRef="#ctx0" brushRef="#br0" timeOffset="138541.26">4501 9832 4126 0,'-15'-31'338'16,"-2"-2"43"-16,1-3-20 16,2-2-173-1,15 20-68-15,18 13-140 0,26 8-336 16,4 5-671-16,7 7 0 16,10 3 0-1,-1 0 0-15</inkml:trace>
  <inkml:trace contextRef="#ctx0" brushRef="#br0" timeOffset="139340.81">5068 9741 5553 0,'0'-6'293'0,"-4"-1"0"16,-2 3 0-16,-2 4 0 15,-3 13 0-15,-1 4 0 16,1 8 0-16,5 4 0 15,5 1 1-15,4 0-294 16,6-8 0 0,2-4 0-16,8-8 0 15,4-4 0-15,1-6 0 16,0-6 0-16,-6-6 0 16,-4-2 0-16,-7-6 0 15,-7-5 0-15,-9-2 0 16,-5-1 0-16,-5-1 0 15,3 4 0 1,0 5 0-16,6 6 0 16,6 3 0-16,2 6 0 15,9 4 0-15,10 1 0 16,7 3 0-16,6 4 0 16,6 3 0-16,-2 2 0 15,-4 0 0-15,-7-2 0 16,-4-2 0-16,-8-3 0 15,-2-3 0-15,-2-1 0 16,-1-2 0-16,1-6 0 16,-2-2 0-16,-1 1 0 15,-3 0 0 1,2-1 0-16,-2 6 0 16,5 1 0-16,2 4 0 15,3 0 0-15,6 1 0 16,-3-2 0-16,1 0 0 15,-2-1 0-15,0-1 0 16,-4-5 0-16,0-2 0 16,-5-7 0-16,0-3 0 15,-6-6 0-15,-6-5 0 16,-6-3 0 0,-5-5 0-16,-7 0 0 15,0-1 0-15,6 2 0 16,3 10 0-16,6 8 0 15,8 7 0-15,6 7 0 16,8 13 0-16,10 6 0 16,9 11 0-16,8 8 0 15,7 7 0-15,0 4 0 16,1-1 0-16,-6 3 0 16,-5 2 0-16,-9 2-74 15,-10 3-454 1,-15 3-989-16,-18 4 0 15,-26 3 0-15,-38 9 0 16</inkml:trace>
  <inkml:trace contextRef="#ctx0" brushRef="#br0" timeOffset="140299.87">2980 12128 6053 0,'0'-6'238'15,"0"0"-1"-15,-1 2 1 16,-4 0-1-16,-2 10 1 16,0 6-1-16,0 13 1 15,1 5-1-15,3 7 1 16,1-1-238-1,4 0 0-15,4-8 0 0,1-5 0 16,6-7 0 0,7-7 0-16,5-6 0 15,5-1 0-15,2-5 0 16,0-1 0-16,4-6 0 16,-1 1 0-16,-1-3 0 15,5 1 0-15,-3 1 0 16,-3 4 0-16,-2 3 0 15,-4 3 0-15,-5 2 0 16,-5 5 0-16,-7 3 0 16,-4 5 0-1,-5 6 0-15,-8 5 0 16,-4 1 0-16,-6 2 0 16,-4-1 0-16,-8 0 0 15,2-5 0-15,-1-3 0 16,4-6 0-16,-2-3 0 15,3-7 0-15,-2-1 0 16,-2-3 0-16,-1-2 0 16,1-3-21-16,1 0-142 15,1-4-114 1,4-5-89-16,3-2-166 16,33-8-834-16,-27 1 0 15,5-3 0-15,0-1 0 16</inkml:trace>
  <inkml:trace contextRef="#ctx0" brushRef="#br0" timeOffset="140519.75">2967 12233 3978 0,'0'-15'295'16,"3"-6"135"-16,4-5 12 15,2-8 0-15,4 4 0 16,7-2 1-1,3 1-1-15,0 1 1 16,1 6-53 0,-1 6-390-16,1 8-209 0,5 6-320 15,9 2-872-15,-5 11 0 16,3 5 0-16,0 4 0 16</inkml:trace>
  <inkml:trace contextRef="#ctx0" brushRef="#br0" timeOffset="140695.65">3589 12275 5927 0,'0'0'252'0,"0"-2"-1"16,0 1 1-16,0-1-1 16,0 1-216-16,0-3-209 15,45-5-1184-15,-36 0 0 16,2-5 0-16,3 0 0 15</inkml:trace>
  <inkml:trace contextRef="#ctx0" brushRef="#br0" timeOffset="141303.46">3806 11904 6766 0,'0'-9'158'0,"0"1"0"16,0 0 1-16,0 1-1 16,4 7 0-16,5 11 1 15,4 7-1-15,3 9 0 16,0 7 1-16,-2 5-159 16,-3 3 0-16,-2-6 0 15,-4-5 0-15,-4-7 0 16,1-6 0-1,-2-8 0-15,0-6 0 16,-2-2 0-16,-1-8 0 16,-5-7 0-16,-2-11 0 15,-2-10 0-15,-2-13 0 16,4-2 0-16,7 2 0 16,0 8 0-16,4 11 0 15,11 13 0-15,9 11 0 16,8 8 0-16,10 13 0 15,9 1 0 1,-3 4 0-16,-3 2 0 16,-4-3 0-16,-6-8 0 15,-4-5 0-15,-5-6 0 16,-4-2 0-16,-6-8 0 16,-3-6 0-16,-6-5 0 15,-7-9 0-15,-11-5 0 16,-8-6 0-16,-8-4 0 15,-10-2 0-15,-1 2 0 16,5 5 0 0,5 8 0-16,8 8 0 15,7 12-113-15,7 9-183 16,6 8-145-16,13 7-292 16,6 7-588-16,8 3 0 15,8 1 0-15,5-1 0 16</inkml:trace>
  <inkml:trace contextRef="#ctx0" brushRef="#br0" timeOffset="141720.37">4606 11571 5686 0,'-8'-14'278'16,"-7"1"0"-16,-8 5 1 15,-6 6-1-15,-4 21 0 16,-2 12 1-16,6 9-1 16,9 1 0-16,11 2 1 15,9-8-279-15,8-6 0 16,9-7 0-16,7-10 0 16,5-7 0-1,5-8 0-15,-1-5 0 16,-6-9 0-16,-6-4 0 15,-10-7 0-15,-5-5 0 16,-3 0 0-16,-3 5 0 16,0 6 0-16,0 4 0 15,3 8 0-15,4 9 0 16,7 1 0-16,4 7 0 16,3 3 0-16,5 4-105 15,-1 3-151 1,-3-3-136-16,2-3-248 0,-2-4-719 15,-6-3 0 1,-4-5 0-16,-3-3 0 16</inkml:trace>
  <inkml:trace contextRef="#ctx0" brushRef="#br0" timeOffset="142343.73">4745 11478 5446 0,'0'-2'299'0,"1"1"0"15,5 2-1-15,4 5 1 16,5 6 0-16,6 8 0 16,2 0-1-1,-4 4 1-15,1-2 0 16,-5-5-243-16,-4 0-56 16,-5-5 0-16,-2-4 0 15,-2-3 0-15,-2-4 0 16,0-1 0-16,0-6 0 15,0-6 0-15,-2-5 0 16,2-10 0-16,-1-5 0 16,1 3 0-16,0 2 0 15,1 8 0-15,5 7 0 16,7 9 0-16,6 0 0 16,4 7 0-1,6 4 0-15,-5 2 0 16,-3 2 0-16,-5 4 0 15,-6 0 0-15,-6-2 0 16,-2-2 0-16,-2-1 0 16,0-3 0-16,0-4 0 15,-2-3 0-15,-1-2 0 16,-4-6 0-16,0-7 0 16,-1-5 0-16,1-8 0 15,5-8 0-15,2 2 0 16,1-2 0-16,5 7 0 15,4 5 0 1,3 7 0-16,11 6 0 16,7 6 0-16,-1 5 0 15,2 7 0-15,-2 5 0 16,-5 4 0-16,-8 1 0 16,2 2 0-16,-8 1 0 15,-2-2-260-15,-2-2-176 16,12-2-303-16,-15-3-612 15,2-6 0-15,0-3 0 16,-2-6 0-16</inkml:trace>
  <inkml:trace contextRef="#ctx0" brushRef="#br0" timeOffset="142548.23">5304 11309 5891 0,'0'-6'256'16,"0"1"-1"-16,0 3 1 15,4 2-1-15,5 7 1 16,1 7-1-16,4 4 1 16,5 1-1-16,0 2 1 15,-3-2-369 1,-2-1-188-16,-4-2-177 16,10-5-301-16,-17-5-525 15,-4-1 0-15,-6-5 0 16</inkml:trace>
  <inkml:trace contextRef="#ctx0" brushRef="#br0" timeOffset="142721.56">5116 11237 5257 0,'-21'-23'326'16,"-1"-1"-1"-16,-6-4 2 16,2 1-1-16,13 10 0 15,8 13-264-15,5 1-160 16,18 4-327-1,2 6-860-15,4 4 0 16,11 1 0-16,7 2 0 16</inkml:trace>
  <inkml:trace contextRef="#ctx0" brushRef="#br0" timeOffset="143100.57">5404 11234 5077 0,'14'3'346'15,"7"2"0"-15,3 0 0 16,3 4 0-16,-5 0 0 15,-4 1 0 1,-3-1 0-16,-3 0 0 16,-4-1 0-16,-2 0-346 15,-2-3 0-15,-4-4 0 16,0 1 0-16,2-2 0 16,-2 0 0-16,-2-5 0 15,1-4 0-15,-1-7 0 16,1-7 0-16,1-7 0 15,1-3 0-15,5 4 0 16,1 3 0-16,6 8 0 16,5 6 0-16,3 8 0 15,4 4 0 1,1 6 0-16,0 2 0 0,-1 6 0 16,-4 2 0-1,-1 3 0-15,-2-1-204 16,-3 1-167-16,1-3-287 15,-3-2-733-15,-1-5 0 16,0-6 0-16,5-3 0 16</inkml:trace>
  <inkml:trace contextRef="#ctx0" brushRef="#br0" timeOffset="143828.35">5983 10975 5383 0,'0'-28'312'0,"-2"-3"0"15,-2-3 0-15,-5 2 0 16,-5 19 0-16,-8 13 0 16,-4 12 0-16,1 8 0 15,5 8 0-15,13 1-312 16,5 1 0-16,11-3 0 16,8-7 0-16,5-5 0 15,1-8 0-15,3-4 0 16,-1-3 0-16,-5-3 0 15,-4-4 0-15,-7-5 0 16,-2-2 0 0,-6-6 0-16,1-3 0 15,-7-1 0-15,4 2 0 16,-3 1 0-16,-1 7 0 16,2 5 0-16,2 3 0 15,1 4 0-15,0 4 0 16,0 4 0-16,1 9 0 15,5 7 0-15,6 4 0 16,2 8 0-16,8 3 0 16,2-2 0-16,4 1 0 15,-2 0 0-15,1-1 0 16,2 0 0 0,-1-2 0-16,-3 3 0 15,1-3 0-15,-1 2 0 16,-6 0 0-16,0-2 0 15,-6 2 0-15,-2 2 0 16,-7 0 0-16,-2-3 0 16,-1-2 0-16,-2-4 0 15,-1-6 0 1,-3-5 0-16,-10-2 0 0,-6-1 0 16,-4-2 0-1,-5-2 0-15,-1-6 0 16,1-3 0-16,1-6 0 15,6-7 0-15,2-13 0 16,10-13 0-16,5-14 0 16,15-11 0-16,8-9 0 15,11-4 0-15,0 2 0 16,7 1 0-16,-4 12 0 16,-6 11-16-16,-4 17-471 15,-12 8-1050-15,-4 10 0 16,-10 6 0-1,-5 6 0-15</inkml:trace>
  <inkml:trace contextRef="#ctx0" brushRef="#br0" timeOffset="144950.29">3321 13439 5243 0,'-2'-12'328'16,"-1"-3"-1"-16,1-1 1 15,-2-2-1-15,1 8 1 16,0 6-1-16,3 1 1 15,0 1-1-15,0 7 1 16,3 7-328 0,2 9 0-16,2 12 0 15,4 13 0-15,1 6 0 16,3 6 0-16,4 3 0 16,-2-1 0-16,5-3 0 15,1-6 0-15,2-7 0 16,1-6 0-16,1-7 0 15,-1-6 0-15,0-6 0 16,-3-5 0-16,0-7 0 16,0-3 0-1,-6-4 0-15,1-4 0 16,-2-3 0-16,-6-8 0 16,-1-2 0-16,-2-4 0 15,-6-5 0-15,-4-2 0 16,-8 2 0-16,-7-4 0 15,-5 2 0-15,-7 1 0 16,-6 2 0-16,1 4 0 16,-1 8 0-16,3 6 0 15,0 7 0 1,2 9 0-16,4 4 0 16,5 9 0-16,6 1-156 15,8 5-155-15,5 1-213 16,1-18-916-16,7 10 0 15,1-10 0-15</inkml:trace>
  <inkml:trace contextRef="#ctx0" brushRef="#br0" timeOffset="145142.46">3886 13731 8191 0,'0'0'0'0,"0"-1"0"16,-2 1-64-16,51-2-749 16,-42 2-649-16,-1-4 0 15,2-6 0-15,0-7 0 16</inkml:trace>
  <inkml:trace contextRef="#ctx0" brushRef="#br0" timeOffset="145713.35">4264 12931 8191 0,'-1'-9'0'16,"-2"1"0"-16,3 2 0 15,-2 12 0 1,5 15 0-16,3 18 0 16,-1 17 0-16,3 11 0 15,1 6 0-15,0 3 0 16,0 0 0-16,0-5 0 16,-2-5-160-16,0-9-125 15,-2-11-135-15,-1-9-135 16,12-18-799-16,-14-10 0 15,-2-9 0-15,-3-13 0 16</inkml:trace>
  <inkml:trace contextRef="#ctx0" brushRef="#br0" timeOffset="145957.85">4187 13125 3705 0,'0'-22'352'0,"0"-2"85"16,6-1 32-16,13 2 1 15,13 11-1-15,13 18 1 16,14 6-1-16,9 12 1 16,2 6-1-16,-2 6-209 15,-7 3-143-15,-6 4-83 16,-12-6-34 0,-10 0 0-16,-10-6-209 15,-8-5-102-15,-8-2-197 16,-14-16-924-16,-15 7 0 15,-17-3 0-15,-10-3 0 16</inkml:trace>
  <inkml:trace contextRef="#ctx0" brushRef="#br0" timeOffset="146137.76">4264 13457 4762 0,'0'0'196'0,"7"-2"78"16,8-3 60-1,15-4 14-15,16-5 0 16,12-5-77-16,8-5-198 16,1 2-225-16,-5-10-1138 15,-10 10 0-15,-12 3 0 16,-14-2 0-16</inkml:trace>
  <inkml:trace contextRef="#ctx0" brushRef="#br0" timeOffset="146548.63">4754 13168 5941 0,'7'-7'250'16,"7"-5"0"-16,12-1 0 16,12-2 0-16,12 2 0 15,6 5 0-15,3 4 0 16,0 2 0-16,-3 5 0 15,-9 5-250-15,-7 5 0 16,-13 2 0-16,-15 9 0 16,-12 4 0-16,-11 1 0 15,-10 0 0-15,-4-4 0 16,-1-4 0 0,-3-7 0-16,3-9 0 15,2-5 0-15,1-11 0 16,4-9 0-16,2-11 0 15,5-7 0-15,2-9 0 16,7 0 0-16,3-1 0 16,2 7 0-16,4 7 0 15,2 11-196-15,2 7-139 16,6 5-164-16,20 6-933 16,-17 4 0-1,0 2 0-15,-2 3 0 16</inkml:trace>
  <inkml:trace contextRef="#ctx0" brushRef="#br0" timeOffset="147419.73">5490 12839 5084 0,'0'-11'345'0,"-4"1"0"16,-2-2-1-16,-4 0 2 15,-2 7-1 1,-7 3 1-16,-1 5-1 16,-6 7 0-16,5 9 0 15,2 12-344-15,6 9-1 16,7 5 0-16,6 4 0 15,6 0 0-15,8-5 0 16,4-6 0-16,6-6-62 16,8-9-146-16,3-10-77 15,3-7-118-15,1-10-153 16,13-11-779 0,-21-5 0-16,-8-5 0 15,-7-11 0-15</inkml:trace>
  <inkml:trace contextRef="#ctx0" brushRef="#br0" timeOffset="147860.54">5515 12625 3662 0,'-14'-24'468'0,"0"-5"8"16,-2-2 0-16,2 2 0 16,11 14 1-16,6 15-1 15,6 11 0-15,9 12 1 16,8 10-1-1,9 9-235-15,7 5-231 16,0 2-10-16,-5-1 0 16,-4-2 0-16,-5-3 0 15,-5-5 0-15,-7-7 0 16,-5-8 0-16,-5-7 0 16,-2-5 0-16,-1-10 0 15,0-2 0-15,2-10 0 16,1-5 0-16,-1-9 0 15,2-6 0 1,-1-3 0-16,-1 5 0 16,0 7 0-16,4 4 0 15,1 10 0-15,3 5 0 16,4 3 0-16,3 7 0 16,1 2 0-16,-1 3 0 15,-1 1 0-15,-2 1-62 16,0-2-185-16,-2 1-113 15,2-6-195-15,-1-11-838 16,0 4 0 0,-1-3 0-16,2-6 0 0</inkml:trace>
  <inkml:trace contextRef="#ctx0" brushRef="#br0" timeOffset="148032.48">6137 12712 4930 0,'2'-4'233'0,"2"2"102"15,3 0 11-15,0 1 0 16,6 5 0-16,3 4 0 16,-1 2-130-16,-1 4-158 15,-1 2-218-15,-6-12-1239 16,-3 9 0 0,-8-1 0-16,-1-6 0 15</inkml:trace>
  <inkml:trace contextRef="#ctx0" brushRef="#br0" timeOffset="148173.22">5890 12457 4413 0,'-3'-20'-94'0,"2"-9"-769"16,-1 4 0-16,2-2 0 15,11 5 0-15</inkml:trace>
  <inkml:trace contextRef="#ctx0" brushRef="#br0" timeOffset="149329.48">3738 15046 4811 0,'-2'6'144'0,"-3"3"38"15,2 0 17-15,-1 0 13 16,4-4 68-16,1-4 71 15,14 1 0-15,9-9-1 16,11-3 1-16,13-10-128 16,5-4-16-16,-5-8-38 15,-4-1-17-15,-9 2-14 16,-11 5-67 0,-9 1-71-16,-8 1 0 0,-5 4 0 15,-1 3 0 1,-4 1 0-16,1 5 0 15,-1 3 0-15,0 2 0 16,-2 1 0-16,5 5 0 16,-1 0 0-16,1 2 0 15,1 8 0-15,1 5 0 16,1 11 0-16,4 8 0 16,6 4 0-16,3 6 0 15,4 4 0-15,0 0 0 16,3 0 0-16,2-2 0 15,-2-5 0 1,-1-3 0-16,1-5 0 16,0-3 0-16,-5-4 0 15,-1-3 0-15,-3-8 0 16,-7 0 0-16,-3-5 0 16,-1-1 0-16,-1-4-188 15,-2-1-148-15,-3-1-211 16,-6-7-877-16,-7 2 0 15,-11 1 0-15</inkml:trace>
  <inkml:trace contextRef="#ctx0" brushRef="#br0" timeOffset="149525.23">4000 15362 3705 0,'1'0'173'16,"8"-7"55"-16,11-5 79 15,13-6 96-15,14-7 51 16,12-7 7-16,3-2-52 16,-1 4-198-16,-7 1-183 15,-3 1-1303-15,-9 14 0 16,-10 0 0-16,-4 3 0 16</inkml:trace>
  <inkml:trace contextRef="#ctx0" brushRef="#br0" timeOffset="149702.88">4808 15075 8191 0,'0'0'0'0,"0"0"0"16,-1 0 0-16,-2 0 0 16,0 0 0-16,2-1-463 15,-1-3-1082-15,5-8 0 16,4-6 0-1,4-6 0-15</inkml:trace>
  <inkml:trace contextRef="#ctx0" brushRef="#br0" timeOffset="153120.5">5154 14505 6337 0,'-5'-14'206'16,"-1"0"0"-16,1-2 0 15,0 2 0-15,5 8 0 16,6 13 0 0,7 10 0-16,10 11 0 15,6 11 0-15,7 10-206 16,3 4 0-16,3 2 0 16,-4-5 0-16,-2-2 0 15,-4-3 0-15,-5-5 0 16,-7-1 0-16,-8-7 0 15,-3-7 0-15,-4-6 0 16,-4-7 0-16,-2-7 0 16,-6-5 0-1,-6-8 0-15,-4-14 0 16,-8-9 0-16,-9-14 0 16,0-12 0-16,0-7 0 15,0-3 0-15,5-3 0 16,6 5 0-16,7 4 0 15,9 6 0-15,4 7 0 16,5 8 0-16,5 5 0 16,5 7 0-16,3 10 0 15,6 8 0 1,3 9 0-16,1 9 0 16,-4 9 0-16,-8 13 0 15,-7 8 0-15,-6 11 0 16,-8 4 0-16,-3 3 0 15,-1-1 0-15,1-7 0 16,1-8 0-16,7-8 0 16,2-7 0-16,1-6 0 15,7-2 0-15,9 0 0 16,9-5 0 0,8-1 0-16,11-1 0 15,4-5 0-15,0-1 0 16,-3-4 0-16,-6 0 0 15,-4 2-169-15,-6-2-218 16,2 0-356-16,-15 0-635 16,-7-6 0-16,-5 0 0 15,-4-5 0-15</inkml:trace>
  <inkml:trace contextRef="#ctx0" brushRef="#br0" timeOffset="154035.63">5747 14779 4750 0,'4'-7'369'0,"4"-7"1"16,3-7 0-16,6-8 0 16,0-3 0-16,-3-4 0 15,-3 0 0-15,-6 3 0 16,-5-1 0-16,-7 2-258 16,-7 5-112-16,-4 2 0 15,-5 8 0-15,-4 7 0 16,3 6 0-16,1 15 0 15,6 8 0-15,7 10 0 16,5 6 0 0,7 5 0-16,6-3 0 15,7-1 0-15,2-7 0 16,8-8 0-16,5-9 0 16,3-5 0-16,2-3-8 15,0-6-217-15,-1-3-106 16,-1-4-174-16,-1-6-187 15,1-12-594-15,-8-8 0 16,-6 7 0-16,-10-10 4405 16,-6-5-3768-16,-14 4 132 15,-2 0 107 1,-7-8 113-16,1 5 107 16,-6 10 329-16,7 10 134 15,0 12 232-15,6 12 187 16,3 13 47-16,1 8-91 15,4 5-130-15,8 0-108 16,4 0-113-16,5-7-100 16,4-9-111-16,6-8-27 15,-1-4-59-15,1-9 0 16,-7-5 0-16,-6-3 0 16,-7-4 0-1,-3-5 0-15,-6 1 0 16,-1-3 0-16,-3 3 0 15,1 6 0-15,0 5 0 16,5 6 0-16,1 6 0 16,3 4 0-16,7 7 0 15,4 8 0-15,3 7 0 16,12 10 0-16,7-1 0 16,6 6 0-16,3-3 0 15,6 1 0-15,-2 0 0 16,0-3 0-16,-4 0 0 15,-7-2 0-15,-8-3 0 16,-12 1 0-16,-7 1 0 16,-9-2 0-16,-11 1 0 15,-4-3 0 1,-5-4 0-16,-4-7 0 16,-5-10 0-16,-3-2 0 15,-1-13 0-15,0-8 0 16,3-8 0-16,5-6 0 15,15-7 0-15,5-3 0 16,4 3 0-16,10 2 0 16,6 2 0-16,2 4 0 15,2 9-245-15,5 3-155 16,3 6-222 0,-1-10-664-16,0 12 0 15</inkml:trace>
  <inkml:trace contextRef="#ctx0" brushRef="#br0" timeOffset="154421.07">6365 14265 4440 0,'-7'-17'417'16,"1"1"0"-16,0-1-1 16,2-1 1-16,5 12 0 15,8 9-1-15,10 6 1 16,5 7 0-1,7 5 0-15,3 3-417 16,-2 3 0-16,-7-2 0 16,-8-1-233-16,-4-4-114 15,-9-3-106-15,-2-5-168 16,-5-8-151-16,-10-4-381 16,-6-4 1492-16,-5-14-1097 15,-13-10 78-15,-6-9 102 16,1-10 105-16,0-7 339 15,2-1 212 1,5 4 161-16,8 11 234 16,9 9 165-16,9 8-24 15,6 9-94-15,4 12-134 16,10 4-226-16,11 10-336 16,9-14-977-16,7 23 0 15,7-2 0-15</inkml:trace>
  <inkml:trace contextRef="#ctx0" brushRef="#br0" timeOffset="154710.54">6667 13986 4388 0,'-7'-14'406'0,"-3"0"0"16,-5-1 1-16,1 0 0 15,5 10-1-15,-2 4 1 16,8 5 0-16,4 5-1 15,13 5 1-15,11 3-265 16,10 8-140-16,10-1-2 16,8 2 0-16,3-1 0 15,-5-1 0-15,-4-4 0 16,-10 3 0-16,-10-4-48 16,-15 2-198-1,-5 3-145-15,-10-2-207 16,-6-11-783-16,-7 5 0 15,-4-4 0-15,-1-11 0 16</inkml:trace>
  <inkml:trace contextRef="#ctx0" brushRef="#br0" timeOffset="154920.79">6719 13961 4196 0,'-9'-22'430'15,"-1"-6"-1"-15,-1 3 1 16,-1-2-1-16,9 17 1 15,3 19-1-15,0 12 1 16,0 14-1 0,1 10 1-16,1 15-301 15,2 8-262 1,2 2-174-16,7-2-197 0,25-10-945 16,-24-2 0-16,3-12 0 15,-3-12 0-15</inkml:trace>
  <inkml:trace contextRef="#ctx0" brushRef="#br0" timeOffset="155423.39">6801 13789 5319 0,'-20'-42'319'0,"0"-8"0"16,-3 0 0-16,0-3 0 15,15 23 0-15,8 22 0 16,13 14 0-16,13 15 0 16,14 12 1-16,11 13-320 15,13 8 0-15,1 5 0 16,-3 0 0-16,-6-6 0 16,-7-1 0-1,-11-4 0-15,-9-7 0 16,-9-3-103-16,-4-6-128 15,-7-8-34-15,-5-6-1 16,-2-8-41-16,-2-6-23 16,0-8 2-16,-3-10 0 15,-3-8 4-15,-5-9 17 16,-3-13 125-16,-3-9 152 16,-6-9 84-16,3-3 185 15,1 2 68 1,0 8 22-16,4 9 0 15,1 16-1-15,-3 13-5 16,-8 13-15-16,-4 15-24 16,-5 14-22-16,0 14-237 15,7 12-316-15,13 5-187 16,21-5-267-16,7-9-547 16,15-12 0-16,10-14 0 15,7-11 0-15</inkml:trace>
  <inkml:trace contextRef="#ctx0" brushRef="#br0" timeOffset="155840.09">7318 13926 3729 0,'4'-19'371'15,"1"-11"96"-15,-1-6 0 16,-1-8 0-16,-1 5 0 16,-2 3 0-16,-5 8 0 15,2 6 0-15,2 8 0 16,-1 8-209-16,2 15-161 15,3 13-97-15,6 6 0 16,7 5 0-16,3 3 0 16,5-6 0-1,4-7 0-15,-1-12 0 16,0-6 0-16,-2-7 0 16,-3-6 0-16,-4-9 0 15,-4-8 0-15,-7-6 0 16,-5-8 0-16,0-5 0 15,-4-11 0-15,0 3 0 16,-2 3 0-16,2 8 0 16,1 12 0-16,-1 13 0 15,11 15 0 1,10 11 0-16,8 11 0 16,9 11 0-16,15 6 0 15,0 8 0-15,-1 0 0 16,0-2-265-16,23-5-1320 15,-34-2 0-15,-8-6 0 16,-12-6 0-16</inkml:trace>
  <inkml:trace contextRef="#ctx0" brushRef="#br0" timeOffset="157168.1">6948 14832 4316 0,'-9'-17'420'0,"1"-2"0"16,-1 0 0-16,2 0 0 15,3 8-1-15,3 8 1 16,9 5 0-1,8 10 0-15,12 11 0 16,8 12-324-16,11 15-96 16,3 11 0-1,0 2 0-15,0 5 0 0,-2-3 0 16,-5-3 0-16,-4-4 0 16,-5-3 0-16,-8-9 0 15,-3-3 0-15,-7-6 0 16,-6-9 0-16,-2-7 0 15,-3-7 0 1,-4-5 0-16,-1-7 0 16,0 1 0-16,0-2 0 15,0-1 0-15,0 2 0 16,0-2 0-16,0 0 0 16,0 0 0-16,0-2 0 15,-3 1 0-15,0-2 0 16,0 3 0-16,-2-2 0 15,-1 2 0-15,-4 2 0 16,-9 11 0 0,-5 6 0-16,-9 13 0 15,-5 12 0-15,-6 12 0 16,-3 9 0-16,-2 7 0 16,-5 2 0-16,-2 1 0 15,-2 3 0-15,2-2 0 16,2-5 0-16,4-6 0 15,8-6 0-15,9-13 0 16,7-9 0-16,11-11 0 16,8-9 0-1,6-9 0-15,1-3-226 16,4-5-208-16,45-10-1072 16,-30-4 0-16,7-11 0 15,9-11 0-15</inkml:trace>
  <inkml:trace contextRef="#ctx0" brushRef="#br0" timeOffset="157520.07">7419 15593 5740 0,'9'-16'272'0,"13"-9"0"16,15-6 1-16,24-9-1 15,20 0 0-15,20 1 1 16,13 3-1 0,4 4 0-16,1 3 1 0,-4 4-273 15,-8 4 0-15,-7-1 0 16,-12 7 0-1,-16-2 0-15,-17 5 0 16,-19 2 0-16,-16 4 0 16,-11 1-184-16,-8 4-206 15,7 1-1133-15,-20 6 0 16,-10 4 0-16,-11 5 0 16</inkml:trace>
  <inkml:trace contextRef="#ctx0" brushRef="#br0" timeOffset="157987.92">6897 16717 8191 0,'0'-3'0'0,"0"1"0"16,0 1 0-1,4 7 0-15,8 11 0 16,3 8 0-16,7 9 0 16,3 8 0-16,-2 3 0 15,-3-1 0-15,-3 2 0 16,-1-2-44-16,-6-3-252 15,2-2-149-15,10-4-322 16,-14-10-560-16,-4-6 0 16,1-12 0-16,-1-8 0 15</inkml:trace>
  <inkml:trace contextRef="#ctx0" brushRef="#br0" timeOffset="158391.98">7047 16691 5639 0,'-3'-16'284'16,"-2"1"-1"-16,0-2 1 15,2 1-1-15,3 10 1 16,10 10-1-16,3 5 1 16,9 8-1-16,5 7 1 15,8 9-284-15,-2 7 0 16,2 2 0-1,-2-1 0-15,-3-1 0 16,-1-6 0-16,-6-8 0 16,-4-3 0-16,-3-11 0 15,-3-5 0-15,0-4 0 16,-3-9 0-16,2-10 0 16,-4-7 0-16,-4-7 0 15,-5-6 0-15,-10 0 0 16,-7 3 0-16,-8 9 0 15,-7 8 0-15,-6 12 0 16,-1 13-80-16,2 17-267 16,22 10-439-1,-7 4-609-15,9 5 0 16,9-8 0-16,4-9 0 16</inkml:trace>
  <inkml:trace contextRef="#ctx0" brushRef="#br0" timeOffset="159413.04">7668 16497 5188 0,'-6'-2'328'0,"3"-6"1"16,3-5-1-1,12-12 0-15,19-9 0 16,23-14 1-16,17-9-1 16,18-8 0-16,9-4 1 15,2-2-281-15,-2 2-48 16,-9 6 0-16,-18 7 0 15,-17 13 0-15,-21 10 0 16,-17 11 0-16,-10 11-68 16,-5 5-205-16,-1 4-159 15,16 4-313-15,-13 8-589 16,-4 8 0 0,-7 3 0-16,-9 9 0 15</inkml:trace>
  <inkml:trace contextRef="#ctx0" brushRef="#br0" timeOffset="159792.13">7780 16446 4806 0,'0'0'158'0,"0"-2"84"16,10 1 111-16,18 1-1 16,20 0 1-16,22 0 0 15,21 1-1 1,9 3 1-16,3 0 0 0,-5 6-143 15,-7 4-16-15,-13 3-82 16,-16 3-112 0,-12 3-71-16,-12 1-117 15,-12-3-84-15,-12 2-96 16,-5-6-93-16,1-4-245 16,-9-20-519-16,-4 11 0 15,-5-2 0-15</inkml:trace>
  <inkml:trace contextRef="#ctx0" brushRef="#br0" timeOffset="160168.62">7742 16681 5553 0,'-2'-9'293'0,"-1"-3"0"16,2 0 0-16,12 1 0 16,21 9 0-16,14 10 0 15,22 7 0-15,20 10 0 16,8 9 1-1,-1 5-294-15,3 10 0 16,-10 2 0-16,-6 3 0 16,-8-1 0-16,-9 2 0 15,-14-6-14-15,-10-4-244 16,-6-6-233-16,-9-21-994 16,-4 3 0-16,-5-12 0 15,-4-13 0-15</inkml:trace>
  <inkml:trace contextRef="#ctx0" brushRef="#br0" timeOffset="160864.82">8920 15498 6215 0,'-6'-8'220'16,"2"1"-1"-16,-2-2 1 15,2 3-1-15,2 4 1 16,2 5-1-16,4 9 1 16,5 9-1-16,5 9 1 15,5 11-220-15,9 4 0 16,-1-1 0-16,-1-1 0 16,0-3 0-16,-4-4 0 15,-8-1 0-15,-5-3 0 16,-5-3-241-1,-4 0-194-15,13-6-356 16,-11-8-553-16,2-7 0 16,-1-8 0-16,1-8 0 15</inkml:trace>
  <inkml:trace contextRef="#ctx0" brushRef="#br0" timeOffset="161255.6">9135 15473 5097 0,'4'-24'340'16,"5"-5"1"-16,0-3-1 16,3 1 0-1,2 11 1-15,3 13-1 16,-1 6 0-16,1 9 1 16,-2 13-1-16,-4 8-309 15,-7 8-31-15,-1 3 0 16,0 0 0-16,6-8 0 15,10-3 0-15,9-6 0 16,12-3 0-16,8-5 0 16,3-5 0-16,0-2 0 15,-9-1 0 1,-12-1 0-16,-11 1 0 16,-12 1 0-16,-10 3 0 15,-16 6 0-15,-14 2 0 16,-7 3 0-16,-9 5 0 15,1-3 0-15,6-2-213 16,16-3-476-16,1-5-768 16,8-6 0-16,4-4 0 15,4-8 0-15</inkml:trace>
  <inkml:trace contextRef="#ctx0" brushRef="#br0" timeOffset="162472.32">9271 16426 5423 0,'-3'-6'308'0,"-2"-3"-1"15,1 2 1-15,-3-4-1 16,6 8 1-16,-1 0-1 15,2 3 1-15,-1-1-1 16,1 0 1-16,0 1-308 16,0 0 0-16,0 0 0 15,0 0 0-15,0 0 0 16,0 0 0 0,0 0 0-16,0 0 0 15,-2 0 0-15,2 0 0 16,0 0 0-16,-1 0 0 15,1 0 0-15,0 2 0 16,0 8 0-16,3 4 0 16,3 6 0-16,5 8 0 15,3 3 0-15,5 3 0 16,0 1 0-16,0 1 0 16,-1-2 0-1,-5 0 0-15,0-1-211 16,-1 0-157-16,0-6-272 15,-4-27-754-15,-2 17 0 16,-2-11 0-16,-5-6 0 16</inkml:trace>
  <inkml:trace contextRef="#ctx0" brushRef="#br0" timeOffset="162885.89">9272 16530 4335 0,'-1'-17'191'16,"1"-8"135"-16,-2-4 74 16,4-9-1-16,2 6 1 15,3 1-1-15,3 3 1 16,3 6-1-16,5 6 1 15,5 5-140-15,4 7-52 16,4 4-134-16,0 6-74 16,1 5 0-1,-6 5 0-15,-6 3 0 16,-10 10 0-16,-5 0 0 16,-8 4 0-16,-7-1 0 15,-6 1 0-15,-4-6 0 16,-2-2 0-16,2-7-76 15,4-2-151-15,3-6-91 16,6-1-162-16,8-6-321 16,-1 0-456-16,2-3 0 15,-1 0 0 1,2-1 0-16</inkml:trace>
  <inkml:trace contextRef="#ctx0" brushRef="#br0" timeOffset="163369.31">9796 16310 2354 0,'0'-9'228'0,"0"-5"76"16,0 0 54-16,0-1 42 15,0 2 99-15,0 2 81 16,0 4 21-16,0-2 1 16,-1 4-1-16,-4 1-177 15,0 0-51-15,-7 3-75 16,-2-1-55-16,-5 4-41 15,-1 5-100-15,-2 5-80 16,2 8-22 0,2 10 0-16,7 5 0 15,7 7 0-15,2 4 0 16,8-2 0-16,5-3 0 16,6-4 0-16,4-7 0 15,11-11 0-15,7-12 0 16,8-5 0-16,4-11 0 15,5-7-240-15,4-5-263 16,-7-16-986-16,-5 13 0 16,-12-1 0-1,-10 1 0-15</inkml:trace>
  <inkml:trace contextRef="#ctx0" brushRef="#br0" timeOffset="165127.34">9743 17180 3237 0,'0'-3'139'0,"0"-1"27"16,0 0 26-16,0 1 30 15,0-1 30 1,0 1 34-16,-1-1 76 16,-2-1 74-16,-2 1 58 15,-2-1-101-15,0 2-26 16,-5 2-26-16,-1 1-26 16,-4 3-31-16,-1 5-28 15,-2 2-36-15,2 5-75 16,2 6-75-16,5 2-56 15,5 1-14-15,3-3 0 16,1 1 0 0,4-4 0-16,-1-3 0 15,3-3 0-15,5-4 0 16,3-2 0-16,6-3 0 16,4-1 0-16,5-2 0 15,5 0 0-15,2-2 0 16,1 2 0-16,-2 0 0 15,-1 0 0-15,-4 2 0 16,-5 1 0-16,-1 5 0 16,-5 2 0-16,-7 2 0 15,-4 6 0-15,-3-1 0 16,-6 4 0 0,-6-3 0-16,-4 1 0 15,-7-2 0-15,-9-2 0 16,-7-2 0-16,-7-5-141 15,-2-4-127-15,-3-2-145 16,9-9-247-16,2-30-681 16,5 21 0-16,9-5 0 15,11-1 0 1</inkml:trace>
  <inkml:trace contextRef="#ctx0" brushRef="#br0" timeOffset="166445.85">10095 17120 5693 0,'0'-7'278'0,"0"0"-1"15,0 3 1-15,0-1-1 16,0 6 1-16,5 9-1 16,5 7 1-1,4 9-1-15,7 6 1 16,3 5-278-16,0 2 0 16,-4-3 0-16,0-1 0 15,-5-5 0-15,-6-3 0 16,-2-6 0-16,-4-3 0 15,-1-5 0-15,-2-4 0 16,0-5 0-16,0-2 0 16,-2-7 0-16,-1-5 0 15,-3-6 0-15,-4-10 0 16,-4-10 0-16,-2-8 0 16,0-6 0-16,2-2 0 15,4 1 0-15,5 5 0 16,4 5 0-16,5 7 0 15,9 3 0 1,3 6 0-16,6 3 0 16,5 5 0-16,0 9 0 15,-4 4 0-15,-9 11 0 16,-8 13 0-16,-4 10 0 16,-7 8 0-16,-9 12 0 15,-1 3 0 1,-1 0 0-16,-3-4 0 0,4-5 0 15,7-9 0-15,4-7 0 16,2-4 0 0,5-8 0-16,8-2 0 15,5-6 0-15,10-1 0 16,11-4 0-16,7-3 0 16,3-2 0-16,4 0-267 15,2-1-377-15,-6-1-813 16,-8-1 2-16,-7 1-1 15</inkml:trace>
  <inkml:trace contextRef="#ctx0" brushRef="#br0" timeOffset="167210.49">10084 18025 8191 0,'0'-5'0'0,"0"2"0"15,-2-2 0-15,2 3 0 16,2 5 0-16,5 13 0 15,7 4 0-15,11 11 0 16</inkml:trace>
  <inkml:trace contextRef="#ctx0" brushRef="#br0" timeOffset="171138.92">9951 18073 5729 0,'-2'-3'274'15,"2"0"-1"-15,-1-2 1 16,1 1-1-16,0 2 1 16,4 1-1-16,11 2 1 15,5 5-1-15,7 9 1 16,10 7-274-16</inkml:trace>
  <inkml:trace contextRef="#ctx0" brushRef="#br0" timeOffset="175308.79">1137 10979 4211 0,'-25'-15'63'16,"-4"-3"49"-16,-5-4 37 15,1-1 15-15,20 9 1 16,5 8-4 0,6 1-3-16,2 4 2 15,3 2 9-15,4 12-21 16,3 6-17-16,4 12-1 16,8 8 22-16,4 11 35 15,2 4 49-15,6 7 4 16,6 6 4-16,8 9-3 15,12 9-10-15,6 6-9 16,5 11-14 0,2 2-49-16,0 4-59 15,-4 3-50-15,-3 3-50 16,-1 1 0-16,1 6 0 16,1-2 0-16,0 3 0 15,1-3 0-15,1 2 0 16,0-3 0-16,-7-3 0 15,0-5 0-15,-6-5 0 16,-6-9 0-16,0-6 0 16,-6-1 0-16,-2-6 0 15,1-5 0 1,-2-3 0-16,-2-5 0 16,-2-3 0-16,-2-9 0 15,-5-7 0-15,-7-8 0 16,-7-11 0-16,-3-8 0 15,-6-7 0-15,-4-6 0 16,0-4 0-16,-3-2 0 16,0-2 0-16,1-2 0 15,-1 3-214-15,0-2-100 16,0 0-125 0,2 1-203-16,-1-26-674 15,-8 19 0-15,-7-3 0 16,-5-8 0-16</inkml:trace>
  <inkml:trace contextRef="#ctx0" brushRef="#br0" timeOffset="175760.22">2407 13871 3326 0,'-16'-13'193'0,"-3"-1"65"15,1-2 30-15,1 2-1 16,12 3 2-16,3 10 76 15,8 1 82-15,7 8 35 16,7 4 16-16,11 7-111 16,9 5-83-1,3 4-64-15,4 0-31 16,-1 0 1-16,-4-2-1 16,-2 0-76-16,-4-2-83 15,0-3-34-15,-6-3-16 16,-2 1 0-16,-3-5-102 15,2 3-138-15,-1-2-100 16,1 5-132-16,2-3-204 16,-3-11-596-16,-5 6 0 15,-4-3 0 1,-10-8 0-16</inkml:trace>
  <inkml:trace contextRef="#ctx0" brushRef="#br0" timeOffset="176004.11">2901 13595 3938 0,'-8'-23'207'0,"1"-1"71"16,-3-2 27-16,3 1-17 16,4 11-20-16,2 11 2 15,2 12 17-15,3 11 5 16,4 15 4-1,5 16-174-15,0 13-148 16,4 8-179-16,-1 4-209 16,-2-9-767-16,-8 8 0 15,-2-6 0-15,-8-7 0 16</inkml:trace>
  <inkml:trace contextRef="#ctx0" brushRef="#br0" timeOffset="176940.55">915 10745 3394 0,'0'0'156'15,"0"0"21"-15,0 0 33 16,0 2 40-16,0 4 26 16,0 5 59-1,2 6 35-15,3 9 37 16,3 10 30-16,4 13-103 15,-1 12-28-15,2 16-18 16,-3 18-33-16,-2 14-43 16,-5 8-33-16,-1 0-91 15,-2-9-122-15,2-12-138 16,2-18-131-16,4-17-133 16,2-19-199-16,16-21-583 15,-14-11 0-15,-3-11 0 16,-1-17 0-1</inkml:trace>
  <inkml:trace contextRef="#ctx0" brushRef="#br0" timeOffset="177180.34">915 11030 4472 0,'-2'-12'166'16,"2"0"2"-16,2 2 68 15,16 3 45-15,15 10 10 16,19 14 7-16,27 11-4 16,19 4-80-1,18 8-115-15,14 2-308 16,24 0-388-16,-8 11-545 16,-9 4 0-16,-27 6 0 15,-20 16 0 1</inkml:trace>
  <inkml:trace contextRef="#ctx0" brushRef="#br0" timeOffset="181852.14">1279 5810 3318 0,'-5'0'129'0,"4"0"52"16,-3 0 47-16,0 0 35 16,0 0 80-16,2 0 81 15,-1-1 72-15,-3-4 0 16,2-1 0-16,3-1-86 15,-2-3-44-15,1-1-51 16,2-2-47-16,3-2-35 16,4-4-80-16,11 0-81 15,2-1-72-15,9 1 0 16,7 3 0-16,-3 8 0 16,-3 3 0-16,-3 5 0 15,-3 11 0 1,-13 7 0-16,-6 9 0 15,-3 7 0-15,-2 4 0 16,-2-1 0-16,2-4 0 16,0-7 0-16,0-6 0 15,0-7 0-15,0-3 0 16,0-4 0-16,7-4 0 16,6 0 0-16,4-2 0 15,9-2 0-15,5-2 0 16,2 0 0-16,-3-2 0 15,-5 2 0-15,-4 2 0 16,-8 0 0 0,-7 6 0-16,-3 6 0 15,-8 6 0-15,-6 6 0 16,-8 7 0-16,-7 1 0 16,-6 1 0-16,-2-3 0 15,-2-3-19-15,1-3-194 16,5-5-118-16,10-6-271 15,5-35-803-15,9 17 0 16,6-12 0 0,4-8 0-16</inkml:trace>
  <inkml:trace contextRef="#ctx0" brushRef="#br0" timeOffset="182625.55">1676 5629 5484 0,'0'-8'301'15,"0"0"0"-15,-1 1-1 16,1-2 1-16,1 6 0 16,2 1-1-1,3 4 1-15,1 1 0 16,9 3 0-16,4 2-301 15,5 7 0-15,-2 5 0 16,0 1 0-16,-2 4 0 16,0 1 0-16,-4 0 0 15,-1 2 0-15,-3-2 0 16,-1 1 0 0,-2-3 0-16,-3-1 0 0,-4-9 0 15,0-2 0-15,-3-5 0 16,0-5 0-1,0 0 0-15,0-2 0 16,-6-5 0-16,-6-4 0 16,-7-6 0-16,-6-5 0 15,-2-9 0-15,-2-5 0 16,2-2 0-16,0-3 0 16,5-1 0-16,2 0 0 15,8 7 0 1,5 2 0-16,6 4 0 0,1 5 0 15,4 3 0-15,5 1 0 16,3 4 0-16,5 5 0 16,6 6 0-1,-2 1 0-15,0 9 0 16,-4 4 0-16,-4 9 0 16,-7 6 0-16,-3 7 0 15,-4 4 0-15,-4 3 0 16,-3-3 0-16,3-1 0 15,-4-5 0-15,1-3 0 16,3-7 0-16,2-7 0 16,3-5 0-16,0-2 0 15,0-5 0-15,0 0 0 16,5-2 0-16,3 0 0 16,5 0 0-1,7 0 0-15,4-2 0 16,0 1 0-16,1-1 0 15,-1 2-242-15,-3-3-169 16,5 3-279-16,-5 0-679 16,-2-3 0-16,-8-2 0 15,0-7 0-15</inkml:trace>
  <inkml:trace contextRef="#ctx0" brushRef="#br0" timeOffset="183256.87">1725 5682 3002 0,'-12'-9'241'0,"-2"-4"71"16,0-5 140-16,-6-1 84 15,11-4 0-15,3 4 0 16,3 2 0-16,2 0 0 16,5 1 0-16,6 2-171 15,9 3-70-15,7 0-71 16,10 6-140-16,3 6-84 16,-3 10 0-16,-3 7 0 15,-5 8 0 1,-10 9 0-16,-7 7 0 15,-7 1 0 1,-2 2 0-16,-2-2 0 0,0-5 0 16,2-7 0-16,0-5 0 15,1-7 0-15,0-7 0 16,1-4 0-16,2-4 0 16,1-3 0-1,8-5 0-15,8-6 0 0,4-8 0 16,8-8 0-16,-1-6 0 15,-2-5 0 1,-3 5-228-16,-5 2-244 16,-5-2-1026-16,-12 11 0 15,-4 4 0-15,-4 3 0 16</inkml:trace>
  <inkml:trace contextRef="#ctx0" brushRef="#br0" timeOffset="183595.74">2141 5484 2967 0,'0'0'246'0,"0"0"67"16,1 0 117-16,-1 0 108 16,-1 0 0-16,1 0 1 15,0-2 0 1,0 2-1-16,1-4 1 16,8-5-164-16,4-4-82 15,6-2-190-15,5-4-299 16,4-2-288-16,9-2-320 15,-12 6-490-15,-8 1 0 16,-1 0 0-16,-9 2 0 16</inkml:trace>
  <inkml:trace contextRef="#ctx0" brushRef="#br0" timeOffset="184172.77">2255 5153 4738 0,'-8'-14'375'0,"-3"-3"1"16,0 0-1-16,1-2 0 15,4 10 0-15,4 5 0 16,2 3 0-16,6 2 0 16,10 6 0-16,10 8-298 15,8 7-77-15,7 12 0 16,0 4 0-1,-4 5 0-15,-5 0 0 0,-3-2 0 16,-2-1 0-16,-5-6 0 16,-6-2 0-1,-3-8 0-15,-6-6 0 16,-4-6 0-16,-2-4 0 16,1-4 0-16,-2-3 0 15,-3-8 0-15,-1-4 0 16,-4-9 0-16,-3-8 0 15,-1-6 0-15,4-4 0 16,2 0 0-16,3 3 0 16,3 4 0-16,6 6 0 15,4 4 0-15,6 5 0 16,7 7 0-16,7 3 0 16,1 3 0-1,-1 7 0-15,-6 5 0 16,-8 7 0-16,-7 7 0 15,-9 11 0-15,-11 5 0 16,-6 5 0-16,-7-2-67 16,0 2-120-16,-5-9-60 15,3-3-56-15,1-8-110 16,8-9-223 0,4-48-631-16,4 24 0 15,6-14 0-15,9-13 0 0</inkml:trace>
  <inkml:trace contextRef="#ctx0" brushRef="#br0" timeOffset="184407.65">2704 5103 4253 0,'0'-6'332'0,"0"0"38"16,0-1 0-16,0 2 42 15,6 1 3-15,3 11 0 16,5 3 0-16,2 5 1 15,7 6-1 1,0 3-214-16,3 0-118 0,-4-1-252 16,-2 0-122-1,0-4-221-15,5-7-281 16,-17 1-473-16,-5-6 0 16,-7-5 0-16,-12-2 0 15</inkml:trace>
  <inkml:trace contextRef="#ctx0" brushRef="#br0" timeOffset="184711.48">2595 5080 4192 0,'-11'-20'284'0,"-3"-8"135"16,-3-6 0-16,-5-7 0 15,5 6 0 1,-4 5 0-16,3 5 1 15,0 11-1-15,1 2 0 16,4 7-192-16,0 11-92 16,6 9-135-16,3 7 0 15,9 8 0-15,11 3 0 16,11 1-39-16,7-5-146 16,9-6-99-16,2-7-129 15,-2-7-124-15,1-5-192 16,-10-13-471-16,-6 3 0 15,-7-5 0 1,-6-6 0-16</inkml:trace>
  <inkml:trace contextRef="#ctx0" brushRef="#br0" timeOffset="184960.34">2716 4816 3319 0,'-16'-28'299'16,"-6"-6"191"-16,-1-3 17 15,-1-2 1-15,12 16-1 16,8 11 1-16,2 7-1 15,10 10 1 1,9 11-1-16,6 10-202 0,10 10-97 16,10 8-190-16,4 5-18 15,0 0 0 1,1-3 0-16,-2-3 0 16,-4-6 0-16,-5-2 0 15,-9-5-244-15,-2-4-181 16,0-5-307-16,-12-2-626 15,-8-4 0-15,-10-5 0 16</inkml:trace>
  <inkml:trace contextRef="#ctx0" brushRef="#br0" timeOffset="185122.24">2850 5131 5945 0,'0'-20'250'16,"10"-12"-1"-16,19-16 1 15,19-16-234-15,33-11-492 16,7-12-770-16,0-9 0 16,-10-6 0-16,0-10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0:32.454"/>
    </inkml:context>
    <inkml:brush xml:id="br0">
      <inkml:brushProperty name="width" value="0.05292" units="cm"/>
      <inkml:brushProperty name="height" value="0.05292" units="cm"/>
      <inkml:brushProperty name="color" value="#FF0000"/>
    </inkml:brush>
  </inkml:definitions>
  <inkml:trace contextRef="#ctx0" brushRef="#br0">20566 14187 3937 0,'-6'-11'173'16,"-4"-4"49"-16,1-2 78 15,1-3 104 1,3 6 34-16,1 5 1 15,4 1-1-15,0 5 0 16,0 0 0-16,0 0-128 16,0 2-46-16,4 1-47 15,4 2-79-15,3 3-103 16,9 1-35-16,3 3 0 16,1 2 0-16,0 1 0 15,1 1 0-15,-4 0 0 16,-3 1 0-16,-1-2 0 15,-5-2 0 1,-4-3 0-16,-2-3 0 16,3-3 0-16,14-4 0 15,19-15 0-15,26-19 0 16,34-22-265-16,46-23-471 16,8-19-702-16,2-11 0 15,-12-2 0-15</inkml:trace>
  <inkml:trace contextRef="#ctx0" brushRef="#br0" timeOffset="2447.39">17452 7313 3324 0,'-1'0'155'0,"1"0"32"16,0-2 30-16,0 2 29 16,0 0 28-16,0 0 29 15,0 0 55-15,0 0 28 16,0-2 14-16,0 2-127 15,3 0 14-15,13-1 12 16,20-5-18-16,20-2-29 16,22-5-28-16,19-5-28 15,3 2-56-15,1-2-28 16,-3 0-14-16,-11 4 12 16,-14 1-55-1,-17 1-41-15,-17 5-82 16,-16 1-123-16,-14 3-60 15,-4 3-60-15,-4 0-60 16,-5 0-136-16,-1-2-791 16,-24 5 0-16,-10 3 0 15,-15-2 0-15</inkml:trace>
  <inkml:trace contextRef="#ctx0" brushRef="#br0" timeOffset="3831.97">17582 7328 3023 0,'-5'-1'142'0,"-5"1"35"16,0-2 41-16,-2 1 53 15,3-2 42-15,4 1 61 16,2 0 28-16,3-1 10 15,0 2 5-15,0 1 21 16,1 4-54-16,-1 7-37 16,0 7-39-1,3 8-53-15,1 11-43 16,3 7-61-16,2 4-27 16,3 5-11-16,1 4-3 15,0 1-110-15,2-2 0 16,2-2 0-16,1-5 0 15,0 0 0-15,3-5 0 16,-1 0 0-16,-2 1 0 16,-1 5 0-16,-1-2 0 15,0 5 0-15,-4 1 0 16,-3 0 0 0,0-1 0-16,-3-1 0 15,-2-4 0-15,-1-2 0 16,2-2 0-16,-1-3 0 15,-1 2 0-15,0-2 0 16,1 0 0-16,-1 2 0 16,1 1 0-16,-1-2 0 15,2 1 0-15,-2 1 0 16,2-2 0-16,-4-2 0 16,2-3 0-1,-1-3 0-15,-1 0 0 16,1-2 0-16,1 1 0 15,-2 2 0-15,2 2 0 16,-2 0 0-16,1 2 0 16,-2 4 0-16,1-2 0 15,-1 0 0-15,0 2 0 16,0-5 0-16,2-3 0 16,-2 1 0-16,0 0 0 15,0 4 0-15,0 1 0 16,0 4 0-16,0 7 0 15,0 4 0-15,0 2 0 16,-3 0 0-16,0 5 0 16,-1-7 0-16,1 2 0 15,0-2 0 1,0-2 0-16,1-4 0 16,2 0 0-16,0-1 0 15,0-4 0-15,0 3 0 16,0-4 0-16,0-2 0 15,0-2 0-15,0 1 0 16,0-1 0-16,0-1 0 16,0-3 0-16,2 2 0 15,-1 1 0-15,2-2 0 16,3 1 0-16,1 4 0 16,5 4 0-16,-2-3 0 15,2 1 0 1,2 3 0-16,1-5 0 15,0-3 0-15,0 2 0 16,-1-7 0-16,-1 0 0 16,1-1 0-16,-2-2 0 15,1-1 0-15,2 1 0 16,-5 1 0-16,1-3 0 16,-2 3 0-16,-2-2 0 15,-2-2 0 1,-1-2 0-16,-4-2 0 15,0-6 0-15,0 3 0 16,0 0 0-16,1-2 0 16,2-3 0-16,-3-1 0 15,1-2 0-15,1-2 0 16,-1-3 0-16,-1 1 0 16,0 2 0-16,2-3 0 15,-1 3 0-15,2-2 0 16,-1 2 0-16,1-2 0 15,-3-1 0-15,1-1 0 16,-1-1 0 0,2-2 0-16,-2-2 0 15,1-2 0-15,0 1 0 16,1 0 0-16,4-1 0 16,5 0 0-16,11 0 0 15,7-1 0-15,18-4 0 16,15-3 0-16,14-6 0 15,12-2 0-15,4-5-62 16,2 1-386-16,-10-49-1088 16,-12 44 0-16,-20-6 0 15,-12-6 0-15</inkml:trace>
  <inkml:trace contextRef="#ctx0" brushRef="#br0" timeOffset="16099.99">15588 2133 4090 0,'0'0'202'16,"2"-3"48"-16,-2 2 86 15,0-1 66-15,3 0 25 16,-3 0 1-16,0 2-1 16,0-2 1-1,1 2-1-15,-1 3-174 16,0 3-27-16,0 5-49 16,0 3-85-16,0 7-66 15,0 2-26-15,0 4 0 16,0 3 0-16,2 2 0 15,0 1 0-15,4 2 0 16,0 0 0-16,3 1 0 16,3 0 0-16,1 3 0 15,1 1 0 1,1 3 0-16,1 1 0 16,0 2 0-16,-3 0 0 15,3 3 0-15,-3-4 0 16,1 2 0-16,0-2 0 15,0 0 0-15,-3-2 0 16,1 0 0-16,-1 2 0 16,0-1 0-16,-1-1 0 15,0 0 0-15,-1 0 0 16,2-4 0-16,2 1 0 16,-1-2 0-16,0-4 0 15,0-1 0 1,0-3 0-16,-2-6 0 15,-3-2 0-15,0-2 0 16,-2-6 0-16,-4-4 0 16,1-2-209-16,13-5-529 15,-12-3-710-15,-4-11 0 16,-8-9 0-16,-7-13 0 16</inkml:trace>
  <inkml:trace contextRef="#ctx0" brushRef="#br0" timeOffset="17659.14">15666 2071 3034 0,'0'-1'193'0,"0"0"46"15,0-1 39-15,0-1 31 16,3-1 42-16,-3 1 48 16,3-2 30-1,1 2 41-15,4-1 50 16,3-2-135-16,6 1-49 16,3 0-44-16,8-1-40 15,2 0-31-15,8 0-41 16,7 0-49-16,8-4-30 15,8-2-40-15,5-1-51 16,5-3-10-16,-3 1 0 16,0 0 0-16,-3 2 0 15,-5-2 0 1,-2 4 0-16,-2-1 0 16,-5 1 0-16,-1 1 0 15,-5 2 0-15,0-3 0 16,-9 4 0-16,-3-3 0 15,-4 2 0-15,-4 2 0 16,-2 0 0-16,-7-1 0 16,-1 3 0-16,-4-1 0 15,-1 1 0-15,-3-1 0 16,-1 4 0 0,-3-2 0-16,-2 2 0 15,1 1 0-15,-2-2 0 16,0 2 0-16,0 0 0 15,0 0 0-15,0 0 0 16,0 0 0-16,1 0 0 16,2 5 0-16,3 1 0 15,1 4 0-15,2 4 0 16,-1 6 0-16,0 2 0 16,0 1 0-16,1 5 0 15,0 0 0-15,-1 4 0 16,4 5 0-16,1 1 0 15,1 1 0-15,-1 1 0 16,1 0 0 0,0-3 0-16,-1 1 0 15,0-3 0-15,-2-2 0 16,1-1 0-16,-2-2 0 16,0-2 0-16,1-2 0 15,0-2 0-15,2-1 0 16,-1 2 0-16,2-2 0 15,-2-2 0-15,0 0 0 16,-2 1 0-16,2 1 0 16,-2-3 0-16,2-1 0 15,0 1 0-15,0 1 0 16,-1-3 0 0,1 3 0-16,-2-1 0 15,0-1 0-15,0 2 0 16,2-2 0-16,-2-1 0 15,-1 2 0-15,2-2 0 16,-4 1 0-16,1 0 0 16,-1 1 0-16,0-2 0 15,-2 0 0-15,3-1 0 16,-2 0 0-16,1-3 0 16,1 5 0-16,0-1 0 15,1-1 0 1,-1-1 0-16,0 1 0 15,0-1 0-15,1 0 0 16,-2 1 0-16,2-3 0 16,-2 1 0-16,0-3 0 15,-1-3 0-15,-1-1 0 16,-1-1 0-16,-2-3 0 16,0 0 0-16,-2-1-22 15,0 0-416 1,-6-3-1108-16,-2 2 0 0,-10-6 0 15,-9-4 0 1</inkml:trace>
  <inkml:trace contextRef="#ctx0" brushRef="#br0" timeOffset="18747.91">15994 3677 2603 0,'3'0'127'16,"5"0"23"-16,3-2 28 16,6-2 28-16,3 0 29 15,5-3 24-15,2-2 26 16,2 0 29-16,4-1 25 15,2-2-75 1,3-2 15-16,2 0 28 0,3-2-7 16,2 2-4-16,6 0-7 15,5-2-7-15,3 0-12 16,2 2-15 0,2 0-25-16,-2-1-28 15,-3-1-38-15,-5 2-53 16,1 0-20-16,-5-1-24 15,-4 2-22-15,0 0-16 16,-1 0-15-16,-1-2-14 16,-2 1 0-1,-2 0 0-15,-2 1 0 0,-1 1 0 16,-4 1 0-16,0 0 0 16,-6 3 0-16,-1 0 0 15,-5 2 0-15,-4-1 0 16,-4 0 0-1,0 3 0-15,-5 1 0 16,2 0 0-16,-2 1 0 16,2-3 0-16,1 2 0 15,0 0 0-15,0-2 0 16,-1 3 0-16,-4-1 0 16,-2 1 0-16,-1 0 0 15,-2 2 0-15,0 0 0 16,0 0 0-1,0 0 0-15,1 0 0 16,-1 0 0-16,0 0 0 0,2 0 0 16,-1 0 0-1,-1 0 0-15,0 0-262 16,22 0-495-16,-18-3-677 16,-5-4 0-16,-2-7 0 15,-2-7 0-15</inkml:trace>
  <inkml:trace contextRef="#ctx0" brushRef="#br0" timeOffset="19636.54">17043 1830 2470 0,'0'1'270'16,"0"-1"61"-16,0 0 38 15,0 0 53-15,0 0 82 16,0 0 74-1,0 0 13-15,0 0 1 16,0 0-1-16,1 0-194 16,0 0-75-16,6 0-148 15,4-1-179-15,7-2-153 16,4 0-211-16,9-2-269 16,-1-8-650-16,-4 8 0 15,-9 0 0-15,-7 3 0 16</inkml:trace>
  <inkml:trace contextRef="#ctx0" brushRef="#br0" timeOffset="20036.27">17093 2069 3170 0,'0'0'228'16,"0"0"43"-16,0-2 23 15,0 2 9-15,0-3-4 16,1 1-9-16,5-3-35 16,4-1-65-1,5 1-108-15,6 0-351 16,30-9-753-16,-24 6 0 15,-2 2 0-15,-2-1 0 16</inkml:trace>
  <inkml:trace contextRef="#ctx0" brushRef="#br0" timeOffset="20418.27">17165 2273 2134 0,'0'3'196'16,"0"-2"40"-16,0 3 16 15,2-3 6-15,-2-1 5 16,1 0-1-16,6 0-11 16,3-1-45-16,6 1-65 15,5-4-293-15,13-3-233 16,-9 3-347-1,-2-1 0-15,-6 1 0 16,-1 0 0-16</inkml:trace>
  <inkml:trace contextRef="#ctx0" brushRef="#br0" timeOffset="20740.33">17266 2427 2030 0,'0'1'186'15,"0"0"21"-15,0 2 5 16,2-3 2-16,2 0 0 16,5 0-2-16,5-4-18 15,2 3-37-15,8-3-85 16,2-2-290-16,15-6-478 16,-19 7 0-16,-5 1 0 15</inkml:trace>
  <inkml:trace contextRef="#ctx0" brushRef="#br0" timeOffset="21022.39">17320 2627 2714 0,'0'1'127'16,"1"-1"5"-16,6 0 0 15,3-1 3-15,4 0-5 16,6-5-36-16,1 1-77 16,1-2-154-1,0-5-531-15,-7 7 0 16,-3 1 0-16,0 1 0 15</inkml:trace>
  <inkml:trace contextRef="#ctx0" brushRef="#br0" timeOffset="21280.61">17389 2794 2818 0,'0'4'182'0,"0"-1"15"16,1 0 14-1,5 1 9-15,3-2 1 16,10-5-18-16,5 2-47 16,6-2-72-16,1-4-115 15,0-2-318-15,-9-3-433 16,-5 6 0-16,-5 0 0 15,-6 2 0-15</inkml:trace>
  <inkml:trace contextRef="#ctx0" brushRef="#br0" timeOffset="21516.36">17487 3039 3631 0,'0'7'186'16,"0"-1"9"-16,0 2 5 15,3-2 3-15,6-3-23 16,6-2-45-16,9-2-78 16,5-5-140-1,30-6-857-15,-30 2 0 0,-6-2 0 16,-6-1 0-1</inkml:trace>
  <inkml:trace contextRef="#ctx0" brushRef="#br0" timeOffset="22165.64">17337 3407 3157 0,'-7'-11'269'0,"-2"2"84"16,0-1 150-16,-1-3 19 15,7 8 0-15,-1 3 0 16,-2 1 0-16,5 1-1 16,1 5 1-16,-1 1-185 15,1 4-84-15,1 1-84 16,0 6-150 0,1-2-19-16,2 3 0 15,2 0-244-15,0 2-192 16,28-4-1067-16,-25 2 2 15,-2-2-1-15,-1-4 0 16</inkml:trace>
  <inkml:trace contextRef="#ctx0" brushRef="#br0" timeOffset="22553.93">17109 3554 4973 0,'-3'-6'358'0,"2"-1"-1"16,-1 2 1-16,1 0-1 16,1 1 1-16,0 6-1 15,-2 3 1-15,1 1-1 16,1 2 1-16,0 7-358 16,0 4 0-1,0 0 0-15,0 4-206 16,1-1-167-16,5-1-268 15,0-26-753-15,-4 20 0 16,1-4 0-16,0-5 0 16</inkml:trace>
  <inkml:trace contextRef="#ctx0" brushRef="#br0" timeOffset="22889.46">16808 3606 4270 0,'-6'-5'419'0,"0"-2"0"0,0 1 0 16,0 0 0-16,3 4 0 15,1 0 1-15,2 4-1 16,0 5 0-16,-1 2 0 16,4 6-270-16,0 5-149 15,3 3-122-15,0 1-145 16,3 0-124 0,3 0-254-16,-7-12-708 15,-4 7 0-15,-2 0 0 16,-8-4 0-16</inkml:trace>
  <inkml:trace contextRef="#ctx0" brushRef="#br0" timeOffset="23203.73">16443 3727 5179 0,'-4'-4'334'16,"-2"1"-1"-16,0 0 1 15,2 1-1-15,3 4 1 16,1 7-1-16,0 0 1 16,0 7-1-16,2 6 1 15,1 3-324-15,-1 0-10 16,2 2-6-16,-1 0-217 15,0-1-108-15,1-1-164 16,16-9-302 0,-14 1-470-16,0-5 0 15,-5-7 0-15,-1-5 0 16</inkml:trace>
  <inkml:trace contextRef="#ctx0" brushRef="#br0" timeOffset="23454.61">16310 3829 4097 0,'-1'-4'305'0,"-3"-3"92"0,2 2 32 16,1 1 1-16,1 1-1 16,0 4 1-1,1 5-1-15,-1 4 1 16,0 8-43-16,0 5-379 15,0 8-213-15,0 2-236 16,6-2-320-16,-6 0-511 16,-4-1 0-16,-4-5 0 15,-3-5 0 1</inkml:trace>
  <inkml:trace contextRef="#ctx0" brushRef="#br0" timeOffset="23892.39">15656 3609 4084 0,'-1'0'332'0,"1"0"17"16,-2-3 3-16,5-4-4 15,10-1-2-15,7-8-49 16,12-4-94 0,11 0-98-16,4-1-149 15,5-2-493-15,-13 5-630 16,-12-1 0-16,-11 3 0 15</inkml:trace>
  <inkml:trace contextRef="#ctx0" brushRef="#br0" timeOffset="24228.8">15483 3242 3837 0,'-3'0'211'16,"1"0"12"-16,1 0 4 15,1-2 0-15,13-3-6 16,7-3-47-16,6-2-73 16,9-6-117-16,5-1-187 15,-5-9-797-15,-6 10 0 16,-6-1 0 0,-6-1 0-16</inkml:trace>
  <inkml:trace contextRef="#ctx0" brushRef="#br0" timeOffset="24544.96">15507 2930 4229 0,'0'0'163'15,"0"0"-5"-15,2-3-1 16,6-3 0-16,8-2-9 16,10-6-20-16,8-3-44 15,4-3-99-15,-2 2-149 16,4-6-382-1,-17 5-353-15,-10 0 0 0,-4 1 0 16,-7 2 0-16</inkml:trace>
  <inkml:trace contextRef="#ctx0" brushRef="#br0" timeOffset="24800.14">15403 2729 3894 0,'0'0'172'0,"0"0"3"16,0-2-7-16,3 1 4 16,11-6-2-16,6-6-2 15,8-4-34-15,7-3-91 16,2-3-98-16,-3 1-361 15,-10-14-509-15,-9 18 0 16,-7 2 0-16</inkml:trace>
  <inkml:trace contextRef="#ctx0" brushRef="#br0" timeOffset="25044.54">15381 2474 3582 0,'-6'0'221'0,"-3"0"7"15,4-1-2-15,1-2-7 16,11-1-12-16,8-5-16 16,11-2-30-16,4-2-42 15,8-1-63-15,-1-1-248 16,-2 0-226-1,4-7-502-15,-21 11 0 16,-7-1 0-16</inkml:trace>
  <inkml:trace contextRef="#ctx0" brushRef="#br0" timeOffset="25555.19">15613 1844 3856 0,'-5'-9'246'0,"-1"-2"187"15,1 1 19-15,-1-3 0 16,5 6 1-16,1 4-1 16,-2 1 0-16,2 1 1 15,0 1-1-15,0 6-189 16,0 2-56-16,0 6-187 16,0 6-20-16,3 4 0 15,2 3-211 1,1 1-109-16,5-1-154 15,5 1-240-15,-3-10-580 16,0 1 0-16,1-5 0 16,-2-10 0-16</inkml:trace>
  <inkml:trace contextRef="#ctx0" brushRef="#br0" timeOffset="25867.69">15837 1784 4308 0,'0'-8'412'0,"0"1"1"16,0-2 0-16,0 1-2 15,0 5 3-15,0 3-1 16,0 5-1-16,1 5 1 15,2 5 0-15,5 4-244 16,0 4-169-16,2 1 0 16,3 2-98-1,0-1-158-15,0 3-131 0,6-1-164 16,23-8-828 0,-24 0 0-16,-2-5 0 15,-3-10 0-15</inkml:trace>
  <inkml:trace contextRef="#ctx0" brushRef="#br0" timeOffset="26181.82">16079 1732 3643 0,'0'-5'274'15,"0"-3"138"-15,0 2 62 16,0-2 1-16,0 4 0 16,0 3 0-16,0 3-1 15,0 4 1-15,2 7 0 16,1 4-200-16,1 5-74 16,3 3-138-16,2 1-91 15,1 1-192-15,6-2-100 16,1 0-150-16,9-8-266 15,-1-2-547-15,-2-6 0 16,-4-6 0 0,-1-4 0-16</inkml:trace>
  <inkml:trace contextRef="#ctx0" brushRef="#br0" timeOffset="26447.08">16475 1700 4267 0,'0'-11'417'0,"0"2"0"16,0-1-1-16,0 1 1 15,0 4 0-15,0 5-1 16,0 3 1-16,0 5 0 16,1 7-1-1,2 3-242-15,3 6-174 16,0 3 0-16,5-1-151 15,-2 2-122-15,1-1-135 16,0-2-138-16,9-6-242 16,-11 0-417-16,0-4 0 15,-2-9 0-15</inkml:trace>
  <inkml:trace contextRef="#ctx0" brushRef="#br0" timeOffset="26693.66">16660 1666 4214 0,'0'-8'388'0,"0"-1"33"15,0 0-2-15,0 2 2 16,1 4 0-16,1 9-1 16,1 4 1-16,2 7 0 15,2 3-63-15,2 5-362 16,0 0-227-16,1 2-106 15,0-3-111-15,5-3-183 16,3-13-619-16,-6 3 0 16,1-5 0-16,-5-6 0 15</inkml:trace>
  <inkml:trace contextRef="#ctx0" brushRef="#br0" timeOffset="26878.88">16855 1565 4720 0,'0'-10'379'0,"0"-1"0"16,0 2 0-16,0 1 0 15,1 14 0-15,6 13 1 16,3 11-249-16,8 12-322 16,5 13-1196-16,-4 6 0 15,-6 5 0-15</inkml:trace>
  <inkml:trace contextRef="#ctx0" brushRef="#br0" timeOffset="30241.21">18283 2071 7090 0,'0'-2'122'0,"0"-1"0"15,0 0 1-15,0 0-1 16,1 12 0-16,1 4 1 16,1 11-1-16,2 7 0 15,3 8 1 1,2 1-123-16,1 0 0 15,1-2 0-15,-1-6 0 16,0-4 0-16,-4-3 0 16,-1-2 0-16,-2-2-11 15,-3 0-287-15,1-4-210 16,-2-9-966-16,0-3 0 16,0-6 0-16,-3-9 0 15</inkml:trace>
  <inkml:trace contextRef="#ctx0" brushRef="#br0" timeOffset="30631.53">18241 1957 3882 0,'-6'-24'240'0,"-1"-7"160"15,0-7 47 1,0-6 1-16,5 7-1 15,1 5 0-15,1 2 0 16,-2 4 0-16,1 0 0 16,-4 2-163-16,-2 3-76 15,-6-2-161 1,-1 4-47-16,-11-2 0 0,2 6 0 16,-2 2 0-16,-5 7 0 15,-3 9 0 1,4 12 0-16,-1 10 0 15,5 9 0-15,10 3 0 16,10 2 0-16,10-4 0 16,9-4 0-16,6-6 0 15,8-2 0-15,9-4-232 16,5-5-145-16,10 1-291 16,-6-2-714-16,0 1 0 15,-5-5 0-15,-2 2 0 16</inkml:trace>
  <inkml:trace contextRef="#ctx0" brushRef="#br0" timeOffset="31025.53">18624 1957 5682 0,'2'-11'279'16,"7"-2"0"-16,3-3-1 15,4-2 1-15,-2 8 0 16,3 4-1-16,-6 3 1 16,-3 3 0-16,-4 7 0 15,-2 5-279-15,-2 4 0 16,0 5 0-16,0 2 0 16,3 1 0-1,7-1 0-15,10-2 0 16,10 2 0-16,10-3 0 15,6 0 0-15,-6-1 0 16,-10-1 0-16,-13 0 0 16,-15 0 0-16,-23 4 0 15,-19 1 0-15,-10 4 0 16,-5 2 0-16,6-5 0 16,12-3-289-16,24-7-420 15,11-5-729 1,17-9 0-16,12-7 0 15,13-5 0-15</inkml:trace>
  <inkml:trace contextRef="#ctx0" brushRef="#br0" timeOffset="31308.22">19570 2113 8191 0,'0'0'0'0,"0"0"0"16,0 0 0-1,-5 1 0-15,-6 8 0 16,-5 5 0-16,-5 7-118 15,3 7-283-15,54-1-1133 16,-42 1 0-16,3-8 0 16,5-5 0-16</inkml:trace>
  <inkml:trace contextRef="#ctx0" brushRef="#br0" timeOffset="31615.85">19809 1803 6247 0,'0'-9'216'16,"0"2"0"-16,0-1 0 16,0 0 0-16,2 8 0 15,-1 11 0-15,4 3 0 16,5 6 0-1,1 6 0-15,5 5-216 16,-3 2 0-16,3-1 0 16,-5-4 0-16,1-3 0 15,-1-1-274-15,-2-4-194 16,25-5-1021-16,-30-2 0 16,-3-6 0-16,-8-4 0 15</inkml:trace>
  <inkml:trace contextRef="#ctx0" brushRef="#br0" timeOffset="31959.84">19707 1735 4300 0,'0'-21'375'15,"0"-6"34"-15,0-9 1 16,-2-10-1-16,2 4 1 15,-4-1-1-15,-4 0 1 16,-3 5-1-16,-2 4 1 16,-6 6-206-16,-1 9-168 15,-2 5-36-15,-6 9 0 16,-3 8 0-16,4 10 0 16,4 9 0-1,11 5 0-15,9 6 0 16,13 1 0-16,12 0 0 15,10-2 0-15,4-4-176 16,9-1-190-16,10-5-305 16,-5 0-724-16,-6-6 0 15,-3 1 0 1,-8-6 0-16</inkml:trace>
  <inkml:trace contextRef="#ctx0" brushRef="#br0" timeOffset="32393.52">20153 1676 7572 0,'0'-1'69'16,"0"0"0"-16,0 0-1 16,-1 3 1-16,-1 6 0 15,1 5-1-15,-2 8 1 16,1 2 0-16,1 3 0 15,5-1-69 1,9-2 0-16,3-5 0 16,10-2 0-16,6-5 0 15,4-4 0-15,2-3 0 16,-1-3 0-16,-2-1 0 16,-4 0 0-16,-3 0 0 15,-8 4 0-15,-1 3 0 16,-6 0 0-16,-2 5 0 15,-5 3 0-15,-3 5 0 16,0 1 0-16,-7 7 0 16,-8 2 0-16,-2-1 0 15,-4-4 0 1,-8-2 0-16,0-4 0 16,2-6-213-16,-4-4-212 15,37-7-1085-15,-29-7 0 16,1-12 0-16,3-13 0 15</inkml:trace>
  <inkml:trace contextRef="#ctx0" brushRef="#br0" timeOffset="32588.11">20182 1731 4642 0,'0'-14'385'16,"0"-3"1"-16,10-3-1 15,6-4 0-15,11 4 0 16,8 5 0-1,11-2 0-15,-2 4 0 16,-4 4-182-16,-4 4-437 16,-4 5-261-16,14-2-944 15,-19 6 0-15,-7 0 0 16,1 1 0-16</inkml:trace>
  <inkml:trace contextRef="#ctx0" brushRef="#br0" timeOffset="33092.4">21302 1766 8191 0,'0'-6'0'16,"0"1"0"-16,0 2 0 16,-1 0 0-16,2 2 0 15,-1 2 0-15,0 2 0 16,0 8 0-16,0 5 0 16,0 10 0-16,0 7 0 15,-1 4 0 1,-1-1 0-16,2-2 0 15,-1-3 0-15,1-6 0 16,0-7-67-16,0-4-276 16,12-6-360-16,-8-7-712 15,-1-8 0-15,1-8 0 16,1-11 0-16</inkml:trace>
  <inkml:trace contextRef="#ctx0" brushRef="#br0" timeOffset="33435.51">21249 1530 4387 0,'-3'-22'404'16,"0"-7"1"-16,0-5-1 16,-4-6 0-16,4 6 1 15,-1 9-1-15,-2 0 0 16,-3 3 1-16,1 1-1 15,-1 5-239-15,-1-1-165 16,-3-1 0-16,2 4 0 16,0 3 0-1,0 5 0-15,-2 4 0 16,-4 6 0-16,1 6 0 16,-2 8 0-16,7 2 0 15,5 8 0-15,10 0 0 16,11-3 0-16,11 0-271 15,11-3-241-15,11-15-969 16,7 10 0-16,-7-4 0 16,-2-3 0-16</inkml:trace>
  <inkml:trace contextRef="#ctx0" brushRef="#br0" timeOffset="33831.57">21674 1638 5290 0,'2'-7'322'15,"4"-3"0"-15,5-4 1 16,6-7-1-16,7-2 0 16,2-1 1-16,-4 1-1 15,1 3 0-15,-7 5 1 16,-6 3-323-16,-7 6 0 15,-2 3 0-15,-1 0 0 16,0 7 0-16,0 4 0 16,0 7 0-1,0 6 0-15,0 9 0 16,0 5 0-16,0 5 0 16,5 2 0-16,-1 2 0 15,2 1 0-15,2-2 0 16,1-1 0-16,-4-5 0 15,-4-5 0-15,0-1 0 16,-1-7-101-16,-2-3-278 16,23-9-1163-16,-28 0 0 15,-7-8 0-15,-6-1 0 16</inkml:trace>
  <inkml:trace contextRef="#ctx0" brushRef="#br0" timeOffset="33999.64">21636 1950 5329 0,'0'-9'318'0,"4"-5"0"16,11-5 0-16,15-4 0 15,16-2 0-15,18 1-236 16,10-2-221-16,3-8-1233 16,-4 10 0-16,-11 5 0 15,-16 5 0-15</inkml:trace>
  <inkml:trace contextRef="#ctx0" brushRef="#br0" timeOffset="34360.07">19890 3212 6111 0,'0'5'231'15,"6"-1"0"-15,17-4 0 16,22 2 0-16,28-8 0 15,27-10 0-15,27-4 0 16,11-7 0-16,7-1-55 16,-3 0-431-16,-9 3-179 15,-6-2-355 1,-32 6-542-16,-26 2 0 16,-25 4 0-16,-24 6 0 15</inkml:trace>
  <inkml:trace contextRef="#ctx0" brushRef="#br0" timeOffset="34554.42">20246 3340 4621 0,'-14'19'328'16,"6"-3"44"-16,5 4 0 16,19-3 1-16,40-12-1 15,32-17 0-15,30-8-196 16,30-9-296-16,11-13-1253 15,-2-9 0 1,-14-8 0-16,-10-7 0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5:39.906"/>
    </inkml:context>
    <inkml:brush xml:id="br0">
      <inkml:brushProperty name="width" value="0.05292" units="cm"/>
      <inkml:brushProperty name="height" value="0.05292" units="cm"/>
      <inkml:brushProperty name="color" value="#FF0000"/>
    </inkml:brush>
  </inkml:definitions>
  <inkml:trace contextRef="#ctx0" brushRef="#br0">4148 6604 3036 0,'-8'-2'159'16,"1"-3"42"-16,-1 0 38 15,-1 1 32-15,7-2 15 16,2 2 8-16,0 1 7 15,0 2 2-15,0 1 67 16,4 0-31-16,5 3 6 16,8 5-20-1,6 2-39-15,9 6-31 16,7 5-15-16,0 3-8 16,0 2-7-16,0-2-2 15,-3-1-67-15,-4 0-73 16,-9-7-61-16,-3-2-22 15,2-6 0-15,0-5 0 16,8-10 0-16,12-18 0 16,12-15 0-16,14-21 0 15,16-24 0-15,11-20 0 16,14-17 0 0,12-11 0-16,12-4 0 15,3 0 0-15,-5 9 0 16,-10 10 0-16,-14 9 0 15,-14 15-259-15,-8 11-320 16,-10 6-891-16,-13 5 0 16,-17 7 0-16,-16-1 0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6:43.988"/>
    </inkml:context>
    <inkml:brush xml:id="br0">
      <inkml:brushProperty name="width" value="0.05292" units="cm"/>
      <inkml:brushProperty name="height" value="0.05292" units="cm"/>
      <inkml:brushProperty name="color" value="#FF0000"/>
    </inkml:brush>
  </inkml:definitions>
  <inkml:trace contextRef="#ctx0" brushRef="#br0">5554 8538 2955 0,'0'-1'154'0,"0"-1"37"16,0 1 42-16,0-2 30 15,0 0 29-15,0 1 24 16,0 1 26 0,0 0 17-16,0 1 12 15,0-2-104-15,0 2-28 16,0 0 61-16,1 2 1 15,1 0-30-15,3 6-28 16,1 4-25-16,4 2-25 16,0 5-18-16,5 2-12 15,-4 1-3 1,5 2-18-16,-3-1-99 16,0-2-43-16,-1-1 0 0,-4-4 0 15,2 0 0-15,-4-5 0 16,-2-3 0-1,-1-3 0-15,0-3 0 16,3 0 0-16,8-2 0 16,9-5 0-16,14-7 0 15,12-8 0-15,15-6 0 16,16-12 0-16,16-5 0 16,13-4-246-1,14-1-416-15,-6-2-794 0,-13-2 0 16,-20-3 0-16,-12 6 0 15</inkml:trace>
  <inkml:trace contextRef="#ctx0" brushRef="#br0" timeOffset="25592.81">18092 8950 1265 0,'-2'0'71'16,"-1"0"9"-16,0 0 37 15,0 0 31-15,1 0 26 16,1 0 21-16,1 0 17 16,0 0 10-16,0 0 6 15,0 0-34-15,0 0-30 16,0 0 3-16,0 0-20 16,0 0-13-16,0 0-4 15,0 0-5 1,0 0-11-16,0 0-5 15,0 0-5-15,0 0 1 16,0 0 24-16,1 0 17 16,5 0-8-16,1 0-9 15,6 0-12-15,5 0-5 16,3 0 2-16,4 0 2 16,1 0 1-16,3 0-2 15,-1 0-23-15,1 0-28 16,0 0-8-16,-1 0-11 15,2 0-9 1,1 0-9-16,-1 0-6 16,-1 0-9-16,-2 0-1 15,1 1-4-15,-1 1 0 16,-1 1-3-16,1-2-1 16,2 3 4-16,-2-3-3 15,1-1 1-15,0 0-1 16,-1 0-1-16,2 0 1 15,0 0 3-15,-2 0-4 16,2 0 1 0,3-1-2-16,0-1 1 15,1 0 0-15,0-1 1 16,2-1-3-16,-2 1 2 16,4 0-2-16,-3-1-2 15,-1 2 5-15,1-1-4 16,1-1 0-16,-2 1 0 15,1 0-1-15,-3 2-2 16,1-2 3-16,-1 3 1 16,2-2-1-16,2 0-1 15,0-2-1 1,0 1 4-16,1-2 0 16,-1 1 0-16,0 0 0 15,-2 0-1-15,2-1-1 16,2 2 1-16,-1 0-1 15,2 0-2-15,2 0 1 16,3 1 1-16,-1-2 0 16,0 0 2-16,3 1-1 15,-3 2 1-15,-1 1 0 16,-3-1-2-16,-3 1 2 16,-3-1 2-1,-2-1 1-15,-1 2-4 16,1 0 0-16,3 0 0 15,1 0 4-15,0-1 1 16,2 0 3-16,3-1 1 16,-1 1 2-16,-2-2-1 15,0 2-1-15,-1 1 0 16,0-3 4-16,-7 2-3 16,1 1-1-16,-3-1-1 15,0 1-4-15,-1 0 0 16,-3 0 0-1,-1-1 2-15,2 0 2 16,-1 1 2-16,-2-4-2 16,2 3-1-16,1-3 1 15,-6 2 0-15,2-3 1 16,-5 5-2-16,2 0 2 16,-4-1-5-16,-1 0-2 15,-1 1-1-15,-1-3-2 16,-1 3 2-16,0-2-2 15,-2 2 0-15,-2 0-1 16,2 0 0 0,-3-1-9-16,0 1-15 15,2 0-20-15,-2 0-68 16,-1-1-134-16,15 1-349 16,-11 0-424-16,-3-3 0 15,1-4 0-15,-4 0 0 16</inkml:trace>
  <inkml:trace contextRef="#ctx0" brushRef="#br0" timeOffset="31856.87">9507 9579 4146 0,'0'-1'156'16,"0"-1"24"-16,2 1 30 15,-2 0 56 1,1-1 28-16,-1 1 13 16,0 0 16-16,3 1 80 15,2 0 12-15,0 2-106 16,5 4-50-16,1 2-25 16,-3 2-28-16,4 1-57 15,-5 1-28-15,0-5-13 16,-4 0-15-16,0-3-81 15,0-1-12-15,-3-3 0 16,7 0 0 0,6-2 0-16,12-8 0 15,8-8 0-15,15-11 0 16,11-14-123-16,14-7-308 16,5-78-1096-16,11 62 0 15,-9-4 0-15,-4-10 0 16</inkml:trace>
  <inkml:trace contextRef="#ctx0" brushRef="#br0" timeOffset="47200.89">9500 10554 3662 0,'3'0'152'0,"-2"0"29"15,1 0 36-15,-1 0 30 16,-1 0 57 0,0 0 69-16,0 0 44 15,0 0 25-15,0 0 20 16,0 0-109-16,0 0-40 15,2 0-31-15,-2 0-34 16,6 0-32-16,1 2-56 16,4 1-69-16,1 4-44 15,4-1-25-15,-2 4-20 16,0 1-2-16,-2-3 0 16,-1 1 0-16,-4-1 0 15,1-2 0-15,-5-4 0 16,0 0 0-1,0-1 0-15,3-1 0 16,8-3 0-16,9-5 0 16,9-9 0-16,11-2 0 15,5-10 0-15,3-5 0 16,-2 2 0-16,0-1 0 16,-5 3 0-16,-3 2 0 15,-5 6 0-15,-1-1 0 16,-5 6 0-1,-5 2 0-15,-1 3 0 16,-8 2 0-16,-6 1 0 16,-3 4 0-16,-4 1 0 15,-1 1 0-15,-1 3 0 16,-1-1 0-16,0 0 0 16,0 1 0-16,0 0 0 15,0 0 0-15,0 0 0 16,0 0 0-16,0 0 0 15,0 0 0-15,0 0 0 16,0 0 0-16,0 0 0 16,0 0 0-16,0 0 0 15,0 0 0 1,0 0-281-16,6 0-1301 16,-4 0 0-16,-7-4 0 15</inkml:trace>
  <inkml:trace contextRef="#ctx0" brushRef="#br0" timeOffset="49280.54">22211 10653 3836 0,'1'0'164'0,"1"-2"34"16,-1 2 34-1,1 0 67-15,2 0 70 16,-3 0 54-16,2 0 24 16,2 0 0-16,0 0 0 15,6 0-116-15,0 0-48 16,2 2-34-16,3-1-34 15,-5 2-67-15,-3 2-70 16,2-1-53-16,-5-2-25 16,1 1 0-1,0 0 0-15,3-2 0 0,4 0 0 16,6-1 0 0,8 0 0-16,10-2 0 15,7-4 0-15,9-9 0 16,6-6 0-16,8-10 0 15,5-5 0-15,10-3-231 16,5 4-309-16,-3-55-944 16,-2 57 0-16,-8 2 0 15</inkml:trace>
  <inkml:trace contextRef="#ctx0" brushRef="#br0" timeOffset="51547.96">9936 12034 4551 0,'2'0'91'0,"-1"-1"5"0,-1 1 18 15,5-2 62-15,-1 2 40 16,2 0 84-1,1 0 56-15,4 2 14 16,0-1 1-16,-5 0-68 16,0 3-23-16,-1-4-5 15,-2 1-18-15,-2-1-63 16,-1 0-39-16,3 0-85 16,-3 0-54-16,3 0-16 15,7-1 0-15,10-8 0 16,9-5 0-1,15-11 0-15,15-4 0 16,16-17-212-16,17-4-367 16,14-15-901-16,2-14 0 15,-4-10 0-15</inkml:trace>
  <inkml:trace contextRef="#ctx0" brushRef="#br0" timeOffset="59964.92">21693 12194 3120 0,'1'-5'143'0,"0"-1"45"16,3-2 30-1,-2 1 24-15,1-2 29 16,-2 3 22-16,2 0 16 15,-1 2 13-15,1 1 19 16,0 2-41-16,4 1 20 16,1-2 5-16,4 5-26 15,0 0-24-15,2 1-29 16,-2 3-23-16,-1 0-15 16,-1 0-13-16,-1-4-19 15,1 0-57-15,1-2-64 16,3-1-52-1,7-4-3-15,5-1 0 16,6-7 0-16,6-2 0 16,7-8 0-16,3-5 0 15,10 1 0-15,3-2 0 16,-1-2 0-16,-2 4 0 16,-9 3 0-16,-10 4 0 15,-10 3 0-15,-9 7 0 16,-4 2 0-16,-6 0 0 15,-2 3 0 1,-3 2 0-16,-3-1 0 16,-1 2 0-16,-1 1 0 15,0-1 0-15,0 1 0 16,0 0 0-16,0 0 0 16,0 0 0-16,0 0 0 15,0 0 0-15,0 0 0 16,0 0 0-16,0 0 0 15,0 0 0-15,0 0 0 16,0 0 0-16,0 0 0 16,0 0 0-16,0 0 0 15,0 0 0-15,0 0 0 16,0 0 0 0,0 0 0-16,0 0 0 15,0 0 0-15,0 0 0 16,0 0 0-16,0 0 0 15,0 0 0-15,0 0 0 16,0 0 0-16,0 0 0 16,0 0 0-16,0 0 0 15,0 0 0-15,0 0 0 16,0 0 0-16,0 0 0 16,0 0 0-1,0 0 0-15,0 0 0 0,0 0 0 16,0 0 0-1,0 0 0-15,0 0 0 16,0 0 0-16,0 0 0 16,0 0 0-16,0 0 0 15,0 0 0-15,0 0 0 16,0 0 0-16,0 0 0 16,0 0 0-16,0 0 0 15,0 0 0 1,0 0 0-16,0 0 0 15,0 0 0-15,0 0 0 0,0 0 0 16,0 0 0 0,0 0 0-16,0 0 0 15,0 0 0-15,0 0 0 16,0 0 0-16,0 0 0 16,0 0 0-16,0 0 0 15,0 0 0-15,0 0 0 16,0 0 0-16,0 0 0 15,0 0 0-15,0 0 0 16,0 0 0 0,0 0 0-16,0 0 0 15,0 0 0-15,0 0 0 16,0 0 0-16,0 0 0 16,0 0 0-16,0 0 0 15,0 0 0-15,0 0 0 16,0 0 0-16,0 0 0 15,0 0 0-15,0 0 0 16,0 0 0-16,0 0 0 16,0 0 0-16,0 0 0 15,0 0 0 1,0 0 0-16,0 0 0 16,0 0 0-16,0 0 0 15,0 0 0-15,0 0 0 0,0 0 0 16,0 0 0-1,0 0 0-15,0 0 0 16,0 0 0-16,0 0 0 16,0 0 0-16,0 0 0 15,0 0 0-15,0 0-145 16,0 0-265-16,10 0-346 16,-8 1-620-16,1-1 0 15,0-1 0-15</inkml:trace>
  <inkml:trace contextRef="#ctx0" brushRef="#br0" timeOffset="62002.48">15825 8225 2290 0,'-2'1'175'0,"2"1"33"15,-1-2 49-15,0 1 42 16,1-1 35-16,1-1 27 16,-2 1 29-16,1 0 45 15,0 0 61-15,0 0-93 16,1 0 7-16,-1 0-15 15,0 0-47-15,0 0-43 16,0 0-36-16,0 0-26 16,0-2-28-16,0 2-47 15,0 0-60 1,0 0-45-16,4-1-44 16,7-4-19-16,12-4 0 15,11-6-222-15,17-6-213 16,21-13-1071-16,-7 3 0 15,-7-3 0-15,-5-1 0 16</inkml:trace>
  <inkml:trace contextRef="#ctx0" brushRef="#br0" timeOffset="63656.96">15977 11790 1694 0,'0'2'134'0,"0"-1"38"16,0 0 27-1,1 0 20-15,-2-1 9 16,1 0 28-16,0 0 24 16,0-1 31-16,0 1 30 15,0 0-77-15,0-1-16 16,0 1-26-16,0 0-20 16,0-1-12-16,0-1 5 15,0 2-16-15,0 0-13 16,0-1-24-16,0 1-19 15,0 0-16-15,0 0-12 16,0 0-13 0,0 0-5-16,0 0 19 15,0 0 52-15,2 0 19 16,6 0 22-16,2 0 9 16,4 0-3-16,2 0-5 15,4 0-8-15,2 0 1 16,2-2 0-16,7-4-161 15,9-4-372-15,12-37-1155 16,5 8 0-16,5-22 0 16,2-17 0-1</inkml:trace>
  <inkml:trace contextRef="#ctx0" brushRef="#br0" timeOffset="68147.88">27909 7640 831 0,'-3'0'121'0,"-4"0"36"16,-2-2 41-16,-5 2 41 15,3 0 49-15,0-2 26 16,4-2 13-16,-2 2 16 16,5-2 46-16,-1 0-49 15,0 0-10-15,5-1-24 16,0-1-38-16,3 2-40 16,8-3-47-1,9-1-22-15,7 1-9 16,13 0-14-16,1 1-43 15,1 2-33-15,0 1-27 16,-3 3-12-16,-5 0-1 16,-1 0-3-16,-6 3-1 15,-2 0-3-15,-9 4-2 16,2 4-4-16,-7 3 1 16,3-2-2-16,-5 3 3 15,3 3 1-15,-4-1 3 16,-1 4 3-16,-1 0 2 15,-2 4 2 1,-3-1-1-16,1 5 5 16,-2 0-3-16,-2 1 4 15,0 2 7-15,-1 0 6 16,-1-1 24-16,-1 0 39 16,1 3 18-16,0-2 24 15,2 4 19-15,0 2 4 16,0 0 12-16,-1 0 4 15,0 2 7-15,-1 1 3 16,-5 0-26-16,3 4-31 16,-4-1-23-16,1-2-17 15,4-1-19-15,-1-1-7 16,-1-3-15 0,5 1-6-16,-1 0-17 15,-1-1-11-15,2 4-3 16,0-1-8-16,2 4 1 15,-3 2-10-15,1 2 0 16,-2 5 0-16,4 1 0 16,-4 1 0-16,4-1 0 15,0-4 0-15,0-2 0 16,2-4 0-16,3-2 0 16,1-2 0-16,1 4 0 15,2 1 0-15,2 3 0 16,-1-3 0-1,2 2 0-15,-2-1 0 16,0-8 0-16,0-5 0 16,-1-4 0-16,-3-8 0 15,2-9 0-15,-2-2 0 16,1-4 0-16,0-2 0 16,5-3 0-16,7 1 0 15,4-4 0-15,-2-3 0 16,3 0 0-16,-3-2 0 15,-8-2 0-15,-5 0 0 16,-1 2 0-16,-6 2 0 16,-1 1 0-1,0 0 0-15,0-1 0 16,0 4 0-16,0-3 0 16,0 3 0-16,0 1 0 15,0-1 0-15,0 1 0 16,-4 0 0-16,-9 0 0 15,-2 3 0-15,-5 4 0 16,-4 2 0-16,6 6 0 16,0 1 0-16,3 3 0 15,3 1 0-15,2 3 0 16,2-2 0-16,2 0 0 16,1-1 0-1,4-2 0-15,1-1 0 16,0-1 0-16,1 1 0 15,-1 1 0-15,0 4 0 16,0 5 0-16,0 1 0 16,0 7 0-16,-1 5 0 15,0 0 0-15,1 0 0 16,-2-1 0-16,1-1 0 16,1-6 0-16,0-1 0 15,0 1 0-15,0-1 0 16,0-1 0-1,0 4 0-15,0 2 0 16,0 1 0-16,0 3 0 16,0 2 0-16,0 2 0 15,0 0 0-15,0 0 0 16,0 5 0-16,1-2 0 16,1 0 0-16,2-2 0 15,3 1 0-15,0-5 0 16,-1 2 0-16,3-1 0 15,-2-1 0 1,0-1 0-16,-1 0 0 16,1-3 0-16,0 1 0 0,1-4 0 15,-4 1 0 1,0-2 0-16,1 1 0 16,-4-5 0-16,4 1 0 15,-3-2 0-15,3 0 0 16,-2-4 0-16,-2 1 0 15,0 0 0-15,1-2 0 16,-2 2 0-16,0 2 0 16,2-1 0-16,-2-1 0 15,0 0 0-15,0-3 0 16,0-2 0-16,0-5 0 16,0 2 0-16,0-6 0 15,0-2 0 1,0-2 0-16,0-1 0 15,0 0 0-15,0-1 0 16,0 2 0-16,0 0 0 16,0 4 0-16,0-3 0 15,0 4 0-15,-2-3 0 16,0 0 0 0,0-2 0-16,-3 2 0 0,-3-2 0 15,-2 0 0-15,-6 3 0 16,-2 0 0-16,-5 3 0 15,-1-1 0 1,-4 2 0-16,1 1 0 16,-1-1 0-16,1 0 0 15,5-1 0-15,3-1 0 16,4-1 0-16,-3-2 0 16,4-1 0-16,-8 0 0 15,-10 2 0-15,-8 3 0 16,-9 2-420-16,-12-45-1134 15,-7 42 0-15,3-9 0 16,0-12 0 0</inkml:trace>
  <inkml:trace contextRef="#ctx0" brushRef="#br0" timeOffset="79568.98">5750 13271 2778 0,'3'0'129'0,"1"-2"23"15,2 1 29-15,-3-1 23 16,0 2 37-16,0 0 36 16,2 0 26-1,1 0 21-15,1 0 8 16,1 0-93-16,0 0-2 16,-2 0 9-16,-2 0 7 15,1 0 36-15,-1 0 14 16,2 0-27-16,1 5-28 15,-1 1-20-15,0 2-8 16,-1 4-13-16,0-1-21 16,-1 0-33-16,0-2-35 15,-1 0-59 1,0-1-51-16,-2-3-8 16,1-3 0-16,-1 1 0 15,1-3 0-15,-1 0 0 16,5-2 0-16,7 1 0 15,9-4 0-15,13-8 0 16,14-7 0-16,13-9-14 16,15-7-297-16,16-4-349 15,-1-3-781-15,2 2 0 16,-10-5 0 0,-12 6 0-16</inkml:trace>
  <inkml:trace contextRef="#ctx0" brushRef="#br0" timeOffset="86932.74">5631 14809 1149 0,'0'0'209'15,"-1"0"43"-15,-2 0 34 16,2 0 41-16,1 0 37 15,-2 0 20-15,2 0 15 16,0-1 13-16,0 1 12 16,0 0-128-16,0-2-58 15,0 2-32-15,0 0-24 16,0 0-31-16,0 0-31 16,0 0-19-1,0 0-3-15,0 0 50 16,3 0 27-16,3 3 48 15,3 4 21-15,5 4 15 16,1 2-8-16,0 6-11 16,-2-1-5-16,-1-1-2 15,-1 1-12-15,0-1-63 16,-4-5-38-16,1-1-62 16,-2-3-30-16,-1-3-28 15,-1-2 0-15,2-3 0 16,8 0 0-1,9-10 0-15,13-10 0 16,19-9-78-16,29-14-197 16,26-7-300-16,17-57-877 15,7 42 0-15,-1 0 0 16,-20 2 0-16</inkml:trace>
  <inkml:trace contextRef="#ctx0" brushRef="#br0" timeOffset="95375.06">5634 16241 3689 0,'0'-6'162'0,"0"2"32"15,0 0 33-15,0-3 42 16,0 4 57-16,0 1 35 16,0-1 5-16,0 2 15 15,5 1 80-15,2 2-110 16,9 8-51-16,1 4-33 16,8 8-34-1,-1 4-40-15,-1 6-58 16,-4-6-34-16,1 2-7 15,-4-6-13-15,-3-2-81 16,-3-4 0-16,0-4 0 16,-2-5 0-16,3-6 0 15,8-2 0-15,8-6 0 16,14-10 0-16,15-10 0 16,15-11 0-16,17-11-246 15,15-2-276-15,9-43-962 16,-1 39 0-1,-12 3 0-15,-21 6 0 16</inkml:trace>
  <inkml:trace contextRef="#ctx0" brushRef="#br0" timeOffset="100365.46">9863 8287 1248 0,'-2'0'113'16,"2"0"34"-16,-1 0 26 15,-2 0 27-15,2 0 30 16,-2 0 19-1,0 0 15-15,-3 0 27 16,-1 0 31-16,0 1-66 16,-1 2-12-16,1-3-21 15,-3 1-13-15,3 0-13 16,1-1-17-16,2 3-7 16,1-3-5-16,3 0-19 15,0 0-27-15,0 0-11 16,1 0 6-16,8-3 3 15,9 2-11-15,11-5-4 16,6-4 22 0,10-3 1-16,1-3-2 15,-4-1 7-15,-1 0 0 16,-4 1-9-16,-7 4-21 16,-6 1-13-16,-4 3-4 15,-9-1-7-15,-4 6-30 16,-4 0-18-16,-1 2-31 15,-2 0-35 1,-5 2-30-16,-7-2-19 0,-6 3-9 16,-9 3-13-16,-8 0-3 15,-5 2-7 1,2 0-4-16,2-4 9 16,3 0 21-16,4-3 25 15,6-1 31-15,3-3 30 16,7-1 14-16,4-2 13 15,3-1 22-15,0-1 38 16,5 0-1-16,0 2 18 16,1 0 11-16,0 1 17 15,0 1 17-15,0 2 4 16,0 0 13-16,0 2 4 16,0 1-2-1,0-1-35-15,0 1 7 16,0 0-22-16,0 0-20 15,0 0-16-15,2 0 2 16,8 6-14-16,3 9-18 16,6 8-10-16,3 9-13 15,2 9 0-15,-2 4-6 16,-2 1-1-16,-2-3 11 16,-4-4-3-1,-4-5-26-15,-1-8 0 0,-5-7 0 16,2-7 0-16,-5-4 0 15,-1-5 0-15,2-3 0 16,1-9 0 0,2-7 0-16,1-13 0 15,0-11 0-15,1-10 0 16,-1-4 0-16,-3 2 0 16,3 8 0-16,0 9 0 15,-5 12 0-15,0 9 0 16,1 8 0-16,-2 9 0 15,-2 11 0-15,0 12 0 16,-6 7 0-16,-7 7 0 16,-9 2 0-1,-6-1 0-15,-5-3 0 16,-1-7 0-16,2-6 0 16,0-6 0-16,6-9 0 15,2-6 0-15,5-8 0 16,8-10 0-16,8-7 0 15,10-6 0-15,14-3 0 16,11 3 0-16,9 9 0 16,13 9 0-16,6 14 0 15,1 11 0-15,2 6 0 16,-1 9-169 0,-3 7-198-16,5 5-360 15,-10 2-658-15,-9-3 0 16,-11-7 0-16,-13-3 0 15</inkml:trace>
  <inkml:trace contextRef="#ctx0" brushRef="#br0" timeOffset="101800.7">10940 11628 3050 0,'-4'0'187'15,"-4"0"50"-15,1-2 46 16,-1 0 38-16,5 0 89 15,0-2 57-15,3 0 50 16,0 2 11 0,0-1 0-16,7-1-139 15,12-7-48-15,11-3-50 16,11-5-46-16,9-5-39 16,0 2-88-16,-5 0-57 15,-7 4-49-15,-8 2-12 16,-11 3 0-16,-7 4 0 15,-8 5 0-15,-1-1 0 16,-3 3 0-16,-1 2-72 16,-5-4-24-1,-9-1-55-15,-6 0-12 0,-8-1 1 16,-9 0 1 0,2-1 8-16,1 1 8 15,6-3 38-15,5 2 28 16,7 1 127-16,8 2 33 15,5 0 51-15,2 3-15 16,4 1 45-16,2 2-1 16,5 6-8-16,5 7-9 15,5 7-36 1,2 8-29-16,0 2-56 0,-4 0-8 16,-3 0 3-16,-3 0 30 15,-1-4-48-15,-2-5 0 16,0-1 0-1,-1-5 0-15,-1-4 0 16,-3-4 0-16,0-4 0 16,-3-2 0-16,0-3 0 15,0-1 0-15,1-7-4 16,3-6-21-16,-1-11-19 16,3-11 7-16,1-10-9 15,3-4 3-15,-1 0 9 16,2 2 34-16,-3 7 0 15,2 9 0-15,-3 7 3 16,-4 7 23 0,-2 7 17-16,1 6-5 15,-1 5 8-15,1 8-3 16,-2 10-9-16,0 8-34 16,-5 8 0-16,-4 7 0 15,-6 1 0-15,-6 0 0 16,-3-3 0-16,-2-7 0 15,2-4 0-15,3-6 0 16,2-6 0-16,-1-9 0 16,3-4 0-16,-2-6 0 15,2-5 0 1,0-5 0-16,5-2 0 16,5 0 0-16,2 2 0 15,5 5 0-15,12 4 0 16,11 3 0-16,16 5-6 15,12 5-99-15,18 1-140 16,6 3-137-16,4 2-278 16,-8-7-698-16,-2 8 0 15,-8-6 0-15,-12-1 0 16</inkml:trace>
  <inkml:trace contextRef="#ctx0" brushRef="#br0" timeOffset="107232.14">9509 16441 2976 0,'1'-1'104'0,"2"-2"29"15,3 3 36-15,4-3 30 16,3 2 35-1,2-1 33-15,3 2 25 16,1 0 14-16,-4 2 18 16,-1 1-31-16,0 2-4 15,-2 2-7-15,-1 0-11 16,-2 0-6-16,-3 0-13 16,-2-3 10-16,-2-3-24 15,-1 1-16-15,-1-2-17 16,2 0-45-16,2 0-24 15,3-4-22 1,9-6-24-16,6-4-25 16,8-7-22-16,9-5-43 15,4-6 0-15,4 0 0 16,2-1 0-16,-3 0 0 16,-4 2 0-16,-5 4 0 15,-8 8 0-15,-11 2 0 16,-4 7 0-16,-5 4 0 15,-6 0 0-15,0 3 0 16,-2 1 0-16,2 0 0 16,-2-1 0-16,3 1 0 15,1 2 0 1,-1-4-6-16,1 4-162 16,2-1-122-16,-1 1-160 15,18-1-347-15,-11 1-499 16,-4-1 0-16,-2-6 0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09:07.020"/>
    </inkml:context>
    <inkml:brush xml:id="br0">
      <inkml:brushProperty name="width" value="0.05292" units="cm"/>
      <inkml:brushProperty name="height" value="0.05292" units="cm"/>
      <inkml:brushProperty name="color" value="#FF0000"/>
    </inkml:brush>
  </inkml:definitions>
  <inkml:trace contextRef="#ctx0" brushRef="#br0">8957 6122 3424 0,'-4'-6'108'0,"-5"-1"48"15,4-1 37-15,-3-1 20 16,4 3 2 0,2 2-6-16,2 4-1 15,0-1 7-15,2 2 9 16,5 2-45-16,2 3-26 15,7 0-4-15,4 4-4 16,2 3 33-16,4 2 37 16,0 0 41-16,1 2 19 15,-3-2-7-15,1 1-9 16,-2-3-16-16,-3 0-21 16,-2-5-45-16,-2-2-33 15,0-6-51 1,4-4-41-16,7-10-34 15,9-9-18-15,10-14 0 16,11-13 0-16,9-13 0 16,9-6 0-16,9-12 0 15,7-5 0-15,6-3 0 16,1-3 0-16,-3 1 0 16,-4 11 0-16,-13 11 0 15,-14 13 0-15,-18 19-222 16,-14 13-135-1,-8 14-307-15,-9 6-725 16,-8 4 0-16,-3 0 0 16,-2-9 0-16</inkml:trace>
  <inkml:trace contextRef="#ctx0" brushRef="#br0" timeOffset="10952.97">15205 5569 824 0,'-12'0'116'0,"-3"-2"40"15,-4 2 53-15,-1-2 44 16,4-2 38 0,1-2 22-16,1-1 19 15,3 0 30-15,1 0 29 16,1-4-65-16,3 6-9 16,0 0-19-16,2 2-44 15,1-1-38-15,-1 2-40 16,3 0-21-16,-1 2-19 15,2-2-27-15,0 4-30 16,0 2-11-16,3 1-14 16,5 0-7-16,4 2 7 15,5 4 10 1,5-4 7-16,3 0 10 16,1 4 24-16,1-3 7 15,-3 3 3-15,0-3 17 16,-3 1 31-16,-3-2 9 15,-2-3 35-15,-1-3 6 16,0 1-7-16,4-5-10 16,1-5-24-16,5-5-8 15,5-9-5-15,3-10-24 16,6-7-40-16,4-5-23 16,9-7-51-1,5-4-21-15,6 1 0 16,2 0 0-16,1 2 0 15,-5 6 0-15,-10 7 0 16,-5 5 0 0,-10 7 0-16,-9 5 0 0,-6 6 0 15,-8 3 0-15,-4 6-101 16,-1 5-128-16,-4-1-74 16,4 3-176-16,0-1-936 15,2 2 0-15,-5-1 0 16,-8 0 0-1</inkml:trace>
  <inkml:trace contextRef="#ctx0" brushRef="#br0" timeOffset="17032.47">15619 7038 1754 0,'-6'-2'121'0,"-3"0"40"16,-2-1 54-16,-1 0 22 16,0-5 38-16,4 3 36 15,-1-1 32-15,2-4 26 16,1 0 15-16,2-1-55 15,1-3-32-15,2 0-36 16,-1-1-45-16,2-3-20 16,3-2-33-16,4-1-30 15,2-2-32 1,2 4-20-16,5 1-18 16,2 2-17-16,2 7-16 15,1 3 2-15,1 1-8 16,0 4-1-16,4 1 3 15,-2 1 10-15,-3 5 5 16,2 1 14-16,-3 4 25 16,-4 4 8-16,-2 4 17 15,-2 2 16-15,-3 1 10 16,2 6 13-16,-5 1 6 16,0 2-6-1,-4 3 17-15,0 1-14 16,-2 1-22-16,0 1-12 15,0 1-15-15,0 1-22 16,0 5-10-16,0-1-16 16,0 2-13-16,0 0-9 15,0 3-24-15,1 2-4 16,2-3 0-16,6 2 0 16,-1-4 0-16,4 0 0 15,4-3 0-15,-3-2 0 16,3 1 0-16,0-2 0 15,2-1 0-15,2 1 0 16,1 1 0 0,0-5 0-16,2 2 0 15,-1-2 0-15,0-2 0 16,-2-4 0-16,3 0 0 16,-1 2 0-16,1-5 0 15,0 2 0-15,0-5 0 16,-1 0 0-16,-2-4 0 15,2-2 0-15,-3-2 0 16,-1-1 0 0,-3-2 0-16,-1-3 0 0,-4-5 0 15,-2-2 0 1,-2-2 0-16,0 0 0 16,-1-2 0-16,-1-2 0 15,-1-3 0-15,-1-3 0 16,-1-3 0-16,-1 0 0 15,-1-2 0-15,-2 2 0 16,0 1 0-16,-3 1 0 16,-2 0 0-16,2 5 0 15,-2 0 0-15,5 4 0 16,-2 0 0-16,-4 5 0 16,-3 4 0-16,1 8 0 15,-6 4 0-15,3 2 0 16,3 5 0-1,4-2 0-15,2-1 0 16,4 0 0-16,1 4 0 16,0-4 0-16,1 4 0 15,4 1 0-15,-1-2 0 16,5 3 0-16,-1 0 0 16,3-2 0-16,0 0 0 15,-2-2 0-15,1 0 0 16,0-1 0-16,3 0 0 15,-3-3 0-15,6 2 0 16,-1 6 0 0,0 0 0-16,0-1 0 15,0 2 0-15,2-1 0 16,-2-1 0-16,1 0 0 16,4-1 0-16,-1-3 0 15,-4-1 0-15,-1-3 0 16,2-2 0-16,-4 0 0 15,0-2 0-15,0 1 0 16,1 0 0-16,-3 2 0 16,-1 1 0-1,0 2 0-15,-2-1 0 0,-4 1 0 16,-2-4 0 0,1-1 0-16,-2 2 0 15,-2 2 0-15,2 0 0 16,-1-1 0-16,-5 4 0 15,-6-3 0-15,-4 5 0 16,-7 4 0-16,-4 0 0 16,-3 4 0-16,-4 1 0 15,3 2 0-15,0-1 0 16,4-3 0-16,4-2 0 16,2-4 0-16,3-3 0 15,3-5 0 1,-2 2 0-16,2-1 0 15,0-1 0-15,-1 1 0 16,-2-1 0-16,1 0 0 16,0 4 0-16,-3 1 0 15,4 0 0-15,0-1 0 16,3-2 0-16,1-2 0 16,4-4 0-1,0-1 0-15,1-2 0 0,0 0 0 16,1-3 0-1,3-2 0-15,-1-1 0 0,1-1 0 16,-1 0 0 0,-8 2 0-16,-1 2-216 15,4 0-1379-15,0-1 0 16,-9-10 0-16</inkml:trace>
  <inkml:trace contextRef="#ctx0" brushRef="#br0" timeOffset="30914.9">18615 5450 1870 0,'-3'0'128'16,"0"0"57"-16,0 0 30 15,-1 0 28-15,3 0 33 16,1 0 18-16,-2 0 7 15,2 0 5-15,0 0-2 16,0 0-75-16,0 0-23 16,2 0-29-16,-1 5-6 15,3 3-11-15,4 3-15 16,2 5-13 0,1 0 24-16,-2-2 18 15,1 0 11-15,-1-3 12 16,-5-3-16-16,2 0-17 15,-3-2-9-15,-2-3 27 16,2-1 37-16,-2-1-5 16,-1-1-32-16,6-3-21 15,6-7-12-15,9-11-12 16,11-12-13-16,10-12-9 16,9-9-16-16,5-5-44 15,6 0-55 1,4 2 0-16,-1 0 0 15,-1 2 0-15,-5 5 0 16,-8 6 0-16,-9 7 0 16,-9 8-50-16,-7 8-178 15,-9 8-132-15,-1 7-178 16,-4-5-865-16,-5 8 0 16,-4 1 0-16</inkml:trace>
  <inkml:trace contextRef="#ctx0" brushRef="#br0" timeOffset="37788.37">18923 8408 1958 0,'-5'-5'122'0,"1"1"26"16,-2-2 35-16,0-2 12 15,5 4 21 1,1 1 7-16,-2 0 2 16,1 2-2-16,1 1-4 15,0 0-90-15,-2 0-8 16,4 4-15-16,-2 6-22 15,1 9 7-15,4 6-5 16,2 6-1-16,0 5 4 16,5 4 12-16,-1 3 9 15,3 4-2-15,0 2-14 16,3 3-9-16,0 2-4 16,4 2-14-1,-5 0-7-15,2 1 0 16,1-2-4-16,0 1-1 15,0 1-1-15,-3-2 0 16,1-5-3-16,-6 0 5 16,2-2-5-16,-1-1-1 15,-2-2-5-15,1 1-2 16,0 2 4-16,0 3-7 16,-1 1-3-16,2 3 4 15,-2 1-4 1,2-4-3-16,-4 1 0 15,1-2-3-15,2-3-4 16,-2-2-5-16,0-2-6 16,4 1-2-16,1 0 0 15,3 3-3-15,1 2 2 16,2 2-4-16,2 3 6 16,0 3-2-16,1 3-3 15,-2 0 4-15,-2-1-4 16,-2-1 7-16,-3-7-7 15,0-1 6 1,-3-2-2-16,2-4 7 16,-1 3-3-16,1-2-1 15,0 4 9-15,0-2-4 16,0 4 15-16,0 2-8 16,3 6 4-16,-3-1-11 15,-1 5 0-15,2-5-2 16,-3 0-4-16,-1-8 1 15,-1 0 7-15,3-2 13 16,-4 4 11-16,2-5 9 16,4 4 4-1,0 0 13-15,-3-1 0 16,4-2 3-16,-4 2 14 16,1 0 14-16,2-3 1 15,-2-4-5-15,-1-5-12 16,-2-3-5-16,-3-10 4 15,0-1-9-15,-3-4 5 16,1-1-8-16,2-4-15 16,-2 2-16-16,-1-2-12 15,0 2-8-15,-2 1-8 16,1-4-3-16,-1-1-9 16,1-3 1-1,-2-5-6-15,0-2 0 16,0-2 0-16,1-1 0 15,-1-1 0-15,0 0 0 16,2 0 0-16,-2 0 0 16,-2 0-237-16,2 0-288 15,-1-20-960-15,-2 1 0 16,-8-18 0-16,-7-30 0 16</inkml:trace>
  <inkml:trace contextRef="#ctx0" brushRef="#br0" timeOffset="39620.78">19781 14774 640 0,'-5'7'120'0,"-2"1"33"16,-2-1 45-16,-4 3 55 15,3-2 22-15,0-6 43 16,1 0 35-16,2 0 31 16,3-1 16-1,2-1-66-15,2 0-37 16,0 0-32-16,0 0-45 16,2 0-56-16,-2 0-20 15,0 0-41-15,7 0-31 16,10-5-28-16,13-3-41 15,13-9-93 1,11-3-155-16,14-12-636 0,-10 0 0 16,-6 4 0-16</inkml:trace>
  <inkml:trace contextRef="#ctx0" brushRef="#br0" timeOffset="40047.65">19925 15577 2395 0,'-2'2'150'15,"-1"1"7"-15,3-1 1 16,-3 2-8-16,5-4 4 16,1 0 1-16,7-4-5 15,10-4-55-15,13-9-154 16,31-13-642-16,-12-1 0 16,-1-1 0-1</inkml:trace>
  <inkml:trace contextRef="#ctx0" brushRef="#br0" timeOffset="40669.62">19935 17876 1842 0,'2'0'-11'0,"4"0"8"16,2 0 5-16,6-3 2 0,6-7-17 15,14-11-116-15,0-9-209 16,4-14 0 0,2-14 0-16,2-10 0 15</inkml:trace>
  <inkml:trace contextRef="#ctx0" brushRef="#br0" timeOffset="43426.9">22068 5434 1885 0,'-6'-2'128'0,"-3"-2"46"15,1-1 37-15,-4 0 35 16,5 1 37-16,3 1 23 15,-1 1 9-15,4 0 1 16,1 1-3-16,0 1-80 16,-2 0-40-16,4 0-35 15,-2 1-21-15,1 3-24 16,5 2-15-16,4 4-17 16,3 1 10-16,3-1 4 15,1 1 7-15,0-1 4 16,-2-1-2-1,0-1-6-15,-2 1-12 16,0-1-2-16,-1-1-7 16,-3-4 41-16,3 0 45 15,1-2 35-15,4-4 25 16,6-5-5-16,6-8-4 16,6-5-5-16,4-9-4 15,3-5-11-15,1-3-12 16,3-1-49-16,1-3-62 15,1-1-41-15,0 2-30 16,1 1-36-16,-4 2-168 16,-2 7-91-1,-5 5-148-15,-5 5-199 16,-8-32-672-16,-11 43 0 16,-5 4 0-16,-15 2 0 15</inkml:trace>
  <inkml:trace contextRef="#ctx0" brushRef="#br0" timeOffset="48508.81">22833 12858 91 0,'-3'0'13'15,"-2"0"10"-15,-1 0 21 16,0 0 17-16,2 0 11 15,-3 2 29-15,2-1 34 16,1 3 46-16,-1 0 36 16,3-1 51-16,-1 2 28 15,0-4 17 1,-3-1-2-16,3 0 12 16,-1 0 13-16,1-1 7 15,2 1-13-15,-1 0-29 16,2 0-33-16,0 0-54 15,0 0-39-15,2 0 0 16,-2 0-1-16,4 4-8 16,6 2-3-16,1 3-5 15,8 3 4 1,2 3 27-16,-1 1 20 0,1-2 11 16,0 1 41-1,-1-1-4-15,0 0 8 16,-4-2-11-16,-2-2-19 15,-4-1-28-15,-2-3-23 16,-5-3-45-16,-2-2-22 16,2-1-12-16,-3 0-40 15,0 0-23-15,1 0-26 16,6-2-9-16,4-5-2 16,9-6-5-16,3-7 0 15,10-11 0-15,7-7 0 16,5-9 0-16,4-2-225 15,2-4-155 1,4-1-219-16,0-5-798 16,-8 11 0-16,-6 7 0 15,-11 7 0-15</inkml:trace>
  <inkml:trace contextRef="#ctx0" brushRef="#br0" timeOffset="49720.78">23168 14821 3368 0,'2'0'94'16,"-1"-3"13"-16,1 0 14 15,3-6 21-15,1-1 6 16,3-3 0 0,9-6-2-16,13-4-56 15,12-4-102-15,16-8-262 16,12-18-541-16,6 7 0 15,-8-2 0-15,-11 5 0 16</inkml:trace>
  <inkml:trace contextRef="#ctx0" brushRef="#br0" timeOffset="50117.68">23281 15573 3317 0,'1'0'55'15,"-1"0"7"-15,8-2 3 16,10-7-17-16,13-6-55 15,15-11-119-15,22-14-158 16,0-12-342-16,-3 6 0 16,-5 0 0-16</inkml:trace>
  <inkml:trace contextRef="#ctx0" brushRef="#br0" timeOffset="50829.28">23334 17873 1189 0,'-7'6'159'15,"0"0"37"-15,0 1 46 0,-2-1 31 16,1 0 31-16,3-5 37 15,1-1 29-15,1 0 16 16,1 0 4-16,2 0-89 16,0 0-74-16,0 0-51 15,0 0-51-15,2 0-39 16,5-1-67-16,9-5-92 16,8-5-141-16,18-14-244 15,0-7-349-15,0-11 0 16,-4-2 0-16,-5-2 0 15</inkml:trace>
  <inkml:trace contextRef="#ctx0" brushRef="#br0" timeOffset="52626.8">25772 5792 2036 0,'-3'-3'177'16,"1"0"33"-16,-2 1 25 15,-1 0 24-15,5 1 15 16,-2-1 3-16,4 2 1 16,-2-1 12-16,0 2 26 15,0 4-103-15,5 2-57 16,0 5-20-1,3 2-22-15,5 4-7 16,1-1-7-16,-3-2-1 16,1 0 5-16,-4-5-9 15,-1-2-18-15,-1-2 7 16,2-3 79-16,-2-2 45 16,6-4 6-16,6-7-7 15,6-8-9-15,7-9-2 16,12-11-57-16,12-10-130 15,12-4-126-15,13-6-207 16,28-12-982-16,-18 7 0 16,-6-4 0-16</inkml:trace>
  <inkml:trace contextRef="#ctx0" brushRef="#br0" timeOffset="53475.89">29529 5478 3026 0,'0'1'56'15,"0"2"22"-15,1 1 22 16,2 1 24-16,0 2 14 16,0 1 13-16,0-1 14 15,2 2 23 1,0-2 20-16,-1-1-26 0,-1 1-15 15,2-2-6 1,-2-2-11-16,-2 0-8 16,2-1 18-16,3-2 72 15,7-2 35-15,11-5-15 16,14-10-20-16,15-12-68 16,18-12-110-16,14-15-156 15,25-11-327-15,11-14-744 16,5-15 0-16,-9-14 0 15,-13-17 0 1</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10:20.732"/>
    </inkml:context>
    <inkml:brush xml:id="br0">
      <inkml:brushProperty name="width" value="0.05292" units="cm"/>
      <inkml:brushProperty name="height" value="0.05292" units="cm"/>
      <inkml:brushProperty name="color" value="#FF0000"/>
    </inkml:brush>
  </inkml:definitions>
  <inkml:trace contextRef="#ctx0" brushRef="#br0">7183 7149 952 0,'0'0'181'0,"0"0"70"16,0-3 58-16,-2-1 11 16,1-4 46-16,-1-5 46 15,1-2 29 1,-2 1 25-16,1 0 26 15,1 6-106-15,-1 2-68 16,2 3-75-16,0 1-58 16,0 2-7-16,3 0-28 15,5 0-34-15,4 0 38 16,3 0-7-16,5 0 40 16,-1 0 12-16,1 1 18 15,0 2 24-15,-1 0 0 16,0 0-4-16,0 0-18 15,-3-1-12 1,-2-2-66-16,0 0-19 16,0-2-66-16,3-4-19 15,2-7-17-15,7-8-20 16,7-12 0-16,10-16 0 16,18-13 0-16,14-13-226 15,20-10-219-15,36-11-1059 16,-13 3 0-16,0-7 0 15</inkml:trace>
  <inkml:trace contextRef="#ctx0" brushRef="#br0" timeOffset="4602.82">14975 9757 2306 0,'-6'-6'125'16,"0"-1"31"-16,-2-4 31 16,0 0 38-16,4-1 54 15,0-1 9-15,2 3 5 16,2 1 1-16,0 2-1 15,0 5-73-15,2 2 1 16,6 2 4-16,5 6 32 16,4 3 28-1,6 6-12-15,3 5 18 0,-1 2 15 16,-2 1-2 0,-1-2 2-16,-5-4-28 15,-5-4-25-15,-5-5-35 16,-3-5-65-16,-1-4-64 15,0-3-42-15,7-12-28 16,7-14-19-16,11-17 0 16,24-24 0-16,20-23 0 15,32-16-286-15,42-16-363 16,26-7-802-16,11-10 0 16,1-3 0-16,6-4 0 31</inkml:trace>
  <inkml:trace contextRef="#ctx0" brushRef="#br0" timeOffset="7643.46">7113 10429 2397 0,'-7'-4'157'0,"-3"0"55"16,1-2 50-16,0 3 18 15,7-2 2-15,0 3 0 16,2 0-2-16,2 2 6 16,-1-2 29-16,6 5-90 15,5 0-10-15,5 5-22 16,6 3-6-16,2 1 23 16,-3 3 29-1,-2-2 24-15,-3-1 13 16,-3-2 10-16,-3-2-17 15,-4-3-24-15,-2-3-25 16,-3 0-33-16,-1-2-45 16,-1 0-41-16,3 0-30 15,5-8-24-15,6-8-12 16,9-15-16-16,13-15-11 16,13-21-8-16,15-14-290 15,22-11-345 1,13-9-819-16,2-8 2 15,-12 2-1-15,-14-3 0 16</inkml:trace>
  <inkml:trace contextRef="#ctx0" brushRef="#br0" timeOffset="15024.27">19575 12577 3989 0,'0'0'5'0,"0"0"5"16,3 0 54-16,4 0 42 15,2 1 24-15,7 4 21 16,1-1 25-16,2 2 19 16,0 2 36-16,-2-3 46 15,0 3 31-15,-1-3 39 16,0 1-30-16,-1 1-33 15,-2 0 6 1,-2-5-20-16,2 0-26 0,8-2-18 16,6-4-37-1,11-10-48-15,13-10-33 16,10-11-45-16,7-10-24 16,3-8-8-16,5 0-31 15,-5-1 0-15,0 2-121 16,-4 5-185-16,-6 10-166 15,16 1-986-15,-34 15 0 16,-17 4 0-16,-9 0 0 16</inkml:trace>
  <inkml:trace contextRef="#ctx0" brushRef="#br0" timeOffset="16564.59">7597 14619 3737 0,'0'0'47'0,"3"-1"22"15,0 1 34-15,4 0 32 16,6 0 19-16,1 4 18 16,6-1 17-16,2 2 6 15,3 4 8-15,1-4-31 16,0 2-2 0,-5 0-15-16,-2-3-29 15,-3-1-22-15,-4-2 15 16,-1-1 9-16,7-4-9 15,3-11-6-15,11-14-103 16,13-15-153-16,21-22-332 16,11-21-645-16,4-16 0 15,-5-7 0-15,-6-4 0 16</inkml:trace>
  <inkml:trace contextRef="#ctx0" brushRef="#br0" timeOffset="17452.66">10729 16256 3309 0,'0'0'116'0,"0"-1"14"16,0 1 8-16,0-1 8 15,0-1 7-15,0 1 35 16,3 0 40-16,4 1 24 16,3 0 26-1,4 1-24-15,1 3 2 16,0 3 14-16,-1 2 17 16,-2 1 5-16,-2 1 0 15,-3-4-32-15,-1-1-30 16,-3-5-23-16,3-1-3 15,5-1-43-15,9-10-36 16,15-12-29-16,18-15-84 16,17-15-239-16,29-17-415 15,8-18-761-15,3-22 0 16,0-29 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10:10:45.153"/>
    </inkml:context>
    <inkml:brush xml:id="br0">
      <inkml:brushProperty name="width" value="0.05292" units="cm"/>
      <inkml:brushProperty name="height" value="0.05292" units="cm"/>
      <inkml:brushProperty name="color" value="#FF0000"/>
    </inkml:brush>
  </inkml:definitions>
  <inkml:trace contextRef="#ctx0" brushRef="#br0">7629 2916 1612 0,'0'0'129'0,"0"0"28"15,0 0 21-15,-2 0 26 16,2 0 17 0,0 0 16-16,-1 0 8 15,-1 0 3-15,2 0 2 16,0 0-68-16,0 0-58 16,0 0-25-16,0 0-9 15,0 0-18-15,2 0 2 16,2 0 8-16,2 1 7 15,1 2 7-15,4 0 11 16,0 1 8-16,-2-2 4 16,-1 1 2-16,1-1-7 15,-3-1-4 1,-2 1-6-16,2-2 2 16,1 0 7-16,6-3 3 15,10-6-12-15,9-10-4 16,8-13-13-16,15-15-58 15,14-13-181-15,25-13-369 16,2-11-511-16,7-14 0 16,3-12 0-1,-5-13 0-15</inkml:trace>
  <inkml:trace contextRef="#ctx0" brushRef="#br0" timeOffset="7473.91">7813 6036 1876 0,'-4'0'148'0,"-4"0"45"16,0 0 30-16,1-1 21 15,4 0 10-15,2-1 0 16,2 1 10-16,-1 2 34 16,3 7 21-16,1 6-56 15,4 7-57-15,4 5-33 16,3 2-23-16,2 0-18 15,1-7-2 1,-2-4 7-16,-2-3 7 16,0-7 10-16,-2-3 67 0,5-4 20 15,2-11-3-15,7-14-8 16,7-12-4 0,12-13 5-16,9-18-26 15,18-12-184-15,20-9-203 16,25-15-362-16,10-7-745 15,-7-5 0-15,-12 7 0 16,-24 12 0-16</inkml:trace>
  <inkml:trace contextRef="#ctx0" brushRef="#br0" timeOffset="24447.85">9356 9570 4306 0,'0'-1'130'0,"0"0"9"16,0-2 19-16,3 1 71 15,1 1 91-15,6 2 79 16,3 4-1-16,3 2 0 16,3 3 1-16,-5-1-100 15,1 2-30-15,-2-2-10 16,-2-1-18-1,-4-2-73-15,1-2-89 16,-4-1-79-16,-2-1 0 16,3-2 0-16,13-5 0 15,12-14 0-15,20-22 0 16,27-22-200-16,82-24-609 16,-26-28-627-16,1-26 0 15,15-40 0 1,13-36 0-1</inkml:trace>
  <inkml:trace contextRef="#ctx0" brushRef="#br0" timeOffset="33568.19">8357 14484 2524 0,'0'0'141'15,"0"0"22"-15,0 0 25 16,1 0 31-16,-1 0 53 15,4 0 47-15,0 0 39 16,4 0 109-16,1 1 111 16,2 0-112-1,-2 2-30-15,1 1-21 0,1 0-25 16,-1 3-31 0,4 1-53-16,-2 2-47 15,0 1-39-15,-3 2-109 16,-1-1-111-16,-2-2 0 15,0-3 0-15,-3 1 0 16,0-5 0-16,0 1 0 16,-2-3 0-16,8-1 0 15,5-1 0-15,15-9 0 16,12-14 0-16,15-16 0 16,9-17-48-16,10-20-330 15,71-15-1175 1,-64-1 0-16,-11-2 0 15</inkml:trace>
  <inkml:trace contextRef="#ctx0" brushRef="#br0" timeOffset="36229.71">9743 13911 3295 0,'0'0'184'0,"0"0"45"15,0 0 35-15,0-1 24 16,0 1 39-16,0 0 30 16,0 0 5-1,0 0-12-15,0 0 121 16,3 4-96-16,4 5-57 16,3 7-44-16,6 4-36 15,3 10-24-15,5 2-38 16,1 1-31-16,1 3-5 15,0-4 12-15,1 1-120 16,1-4-32-16,-2-4 0 16,0-4 0-16,-3-4 0 15,-4-5 0-15,-1-3 0 16,-3-3 0 0,-2-6 0-16,-2 2 0 15,-2-4 0-15,1-8 0 16,0-6 0-16,-4-7 0 15,-3-6 0-15,-1-8 0 16,-8 0 0-16,-8-5 0 16,-4 1 0-16,-4 0 0 15,-3 4 0-15,4 4 0 16,-1 5 0-16,9 8 0 16,0 8 0-1,6 2 0-15,4 6-220 16,3 3-164-16,-1 1-165 15,41-2-858-15,-31 4 0 16,1 1 0-16,0-1 0 16</inkml:trace>
  <inkml:trace contextRef="#ctx0" brushRef="#br0" timeOffset="36654.79">10333 13728 3947 0,'-7'-4'159'16,"-3"-1"23"-16,-7 2 18 15,-5 1 18-15,-2 4 13 16,1 9 42-16,4 3 35 15,4 3 31-15,11 4 50 16,3 2-90-16,6-2-21 16,10 0-23-1,7-3-19-15,8-3-16 16,11-3-15-16,3-5-41 16,5-1-36-16,-3-5-31 15,-4 3-49-15,-4-2-33 16,-10 3-15-16,-6 2 0 15,-9 7-28-15,-7 5-175 16,-7 8-72-16,-8 3-109 16,-4 3-140-16,6-7-260 15,-9-5-414-15,3-6 0 16,1-10 0-16,1-8 0 16</inkml:trace>
  <inkml:trace contextRef="#ctx0" brushRef="#br0" timeOffset="37057.71">10536 13723 3834 0,'10'-4'181'0,"9"1"41"16,8-2 91-16,9-1 79 15,6 1 48-15,4 4 6 16,-1 4 0 0,0 3 0-16,-9 5 0 15,-6 9-103-15,-14 3-78 16,-9 6-41-16,-11 1-91 16,-10-2-80-16,-4-5-46 15,-2-5-7-15,-9-11 0 16,2-6 0-16,1-9 0 15,-2-14 0-15,5-12 0 16,6-11 0-16,7-11-33 16,4-5-56-16,3 5-102 15,9 4-68 1,2 8-100-16,6 10-163 16,48 5-825-16,-36 13 0 15,-2 7 0-15,-1 4 0 16</inkml:trace>
  <inkml:trace contextRef="#ctx0" brushRef="#br0" timeOffset="37851.66">13605 13064 4107 0,'-18'0'94'0,"-5"2"29"16,-9 4 35-16,-6 9 25 15,3 6 19-15,6 7 37 16,10 2 61-16,10 4 52 16,3-1 55-16,12-4-70 15,8-2-15-15,4-2-29 16,5-3-34-16,10-6-26 16,5-3-18-1,3-2-39-15,-3-2-59 16,4-1-52-16,-8 0-56 15,-3 0-9-15,-8 4 0 16,-6 6 0-16,-11 2 0 16,-10 10 0-16,-11 5 0 15,-11 2 0-15,-8 2 0 16,-2-4-65-16,-2-6-88 16,3-7-72-16,5-6-48 15,7-4-106-15,5-10-104 16,12-4-169-16,10-13-540 15,0-4 0 1,4-5 0-16,7-7 0 16</inkml:trace>
  <inkml:trace contextRef="#ctx0" brushRef="#br0" timeOffset="38316.74">13816 13281 3926 0,'0'-3'229'15,"0"0"118"-15,0-1 69 16,0-1 24 0,0 5-3-16,3-2 7 15,3 2 0-15,7 2 0 16,3 4 0-16,7 2-175 15,6 3-54-15,-3 6-118 16,6 0-69 0,-3 4-25-16,2-1 5 0,-1 0-8 15,-3 0 0-15,-6-4 0 16,-4-1 0-16,-6-6 0 16,-6-3 0-1,-1-1 0-15,-2-4 0 16,-2-1 0-16,2-5 0 15,-2-7 0-15,-2-5 0 16,-2-10 0-16,-2-12 0 16,1-5 0-16,-3-4 0 15,0 4 0-15,6 0 0 16,2 7 0-16,-2 6 0 16,4 8-234-16,0 7-258 15,10-8-1001-15,1 14 0 16,-5 1 0-16</inkml:trace>
  <inkml:trace contextRef="#ctx0" brushRef="#br0" timeOffset="40083.62">10573 14658 4494 0,'0'-2'296'15,"0"0"86"-15,0 2 3 16,0 0-1 0,0-2 1-16,0 4 0 15,3 9-1-15,3 5 1 16,3 7 0-16,4 10-151 15,7 6-145-15,-2 1-86 16,1 3-3-16,-1-3 0 16,-4-2 0-16,-1-6 0 15,-4-5 0-15,-2-7 0 16,-1-3-63-16,-5-7-153 16,1-1-66-16,-2-3-195 15,1-5-275 1,-4-13-528-16,-4 2 0 15,-3-6 0-15,-6-8 0 16</inkml:trace>
  <inkml:trace contextRef="#ctx0" brushRef="#br0" timeOffset="40379.92">10547 14789 3182 0,'-7'-8'260'0,"0"-1"64"15,1 1 65-15,0-2 19 16,5 3 99-16,5 4 10 15,6 2 1-15,9 1-1 16,8 0 1 0,9 4-167-16,5 3-93 15,1 7-65-15,1 1-65 16,-2 4-18-16,-1 1-99 16,0-1-11-16,-3-1 0 15,-4-5 0-15,-4-1 0 16,-6-2-52-16,-7-3-201 15,-5-2-95-15,-4-2-129 16,-2-1-230-16,-4-22-563 16,-2 12 0-16,-8-9 0 15,-8-4 0 1</inkml:trace>
  <inkml:trace contextRef="#ctx0" brushRef="#br0" timeOffset="40660.07">10774 14568 3254 0,'-13'-12'232'16,"-1"-3"54"-16,-2-2 156 16,1 1 66-16,8 5 1 15,4 4-12-15,3 4 11 16,3 6 0 0,4 6 1-16,9 8-148 0,7 8-84 15,6 7-55 1,7 4-156-16,-1 2-66 15,-1-2 0-15,-3-1 12 16,-5 1-91-16,-3-3-163 16,-3 0-93-16,-2-3-116 15,0-1-207-15,-5-17-627 16,0 1 0-16,-4-8 0 16,-5-8 0-16</inkml:trace>
  <inkml:trace contextRef="#ctx0" brushRef="#br0" timeOffset="41005.75">11031 14649 3556 0,'-4'-10'240'0,"-2"0"122"16,-1-1 60-16,0-2-10 16,7 7 68-16,1 7 0 15,7 8 0-15,7 6 0 16,7 7 0-16,6 3-165 15,6 6-75-15,0-4-122 16,0-4-60 0,0-6 10-16,-5-7-68 15,0-6 0-15,-3-6 0 16,-4-8 0-16,-8-7 0 16,-6-7 0-16,-8-8 0 15,-14-4 0-15,-7-2 0 16,-12-2 0-16,-8 4 0 15,-6 9 0-15,-1 8 0 16,-3 12-226-16,9 17-249 16,6-1-1023-16,6 29 0 15,5 6 0-15</inkml:trace>
  <inkml:trace contextRef="#ctx0" brushRef="#br0" timeOffset="42199.5">14130 14054 5029 0,'0'-2'210'0,"0"-1"16"16,0 1 107-16,3 2 0 16,8 8-1-16,7 9 1 15,9 5 0-15,6 6-1 16,3 7 1-16,0-2-165 15,-2 1-46-15,-3 0-15 16,1-2-107 0,-5 1 0-16,-2-3 0 15,-5 1 0-15,-2-6 0 16,-7-4 0-16,-6-5 0 16,-1-7 0-16,-4-4 0 15,-2-4 0-15,-4-2 0 16,-9-3 0-16,-8-6 0 15,-10-8 0-15,-7-5 0 16,-2-10 0-16,-1-9 0 16,6-5 0-16,2-4 0 15,8 0 0-15,9 3 0 16,9 4 0-16,5 2 0 16,6 6 0-1,8 6 0-15,7 3 0 16,7 6 0-16,4 9 0 15,1 6 0-15,0 6 0 16,-7 11 0-16,-6 7 0 16,-8 9 0-16,-5 7 0 15,-3 7-2-15,-2 0-101 16,0 0-118-16,0-3-69 16,-1-1-98-1,1-4-141-15,4-9-219 16,-2-19-434-16,2 6 0 15,-2-8 0-15</inkml:trace>
  <inkml:trace contextRef="#ctx0" brushRef="#br0" timeOffset="42631.04">14531 14147 3154 0,'4'0'169'16,"5"0"39"-1,7 0 49-15,3 0 28 16,8 0 28-16,2 2 56 16,0 1 16-16,-3 2 1 15,-5 2 12-15,-6 3-79 16,-7 6-69-16,-3 2-24 15,-7 4-38-15,-5-5-13 16,-4 1-11-16,0-7-37 16,-7-5 1-16,-5-8-2 15,4-7-12-15,-4-10-7 16,6-3-14-16,4-6-14 16,5-5-12-1,5 4-15-15,3 0-18 16,0 2-16-16,2 2-61 15,1 3-164-15,3 4-77 16,-1 2-125-16,6 4-200 16,-4-13-718-16,0 18 0 15,-5 1 0-15,-2 0 0 16</inkml:trace>
  <inkml:trace contextRef="#ctx0" brushRef="#br0" timeOffset="43697.57">11603 13812 2952 0,'-17'-10'193'15,"-1"-1"38"-15,-6 0 50 16,-1 0 33-16,12 2 35 16,3 5-6-16,6 3 5 15,3 1 21-15,1 5 3 16,1 4-102-16,6 6-56 16,10 3 14-1,5 3-25-15,11 0-19 16,6 1-27-16,6-2 14 15,3-1-2-15,-1-1-17 16,-5-1-4-16,-3 1-43 16,-6-5-71-16,-8 0-162 15,-5 0-76-15,-9 2-92 16,-9 5-109-16,-3-2-117 16,-4-2-163-16,-12-5-424 15,-2-4 0-15,-8-6 0 16,-7-8 0-1</inkml:trace>
  <inkml:trace contextRef="#ctx0" brushRef="#br0" timeOffset="43909.8">11560 13821 2683 0,'-3'-7'194'16,"-2"0"-7"-16,4 0 26 15,-1 3 33-15,10 8 17 16,5 15 9-16,4 13 5 15,4 10-2 1,-2 12-21-16,0 8-199 16,-3 3-124-16,-1 1-95 15,6-8-224-15,-5-23-471 16,0 6 0-16,-4-12 0 16,0-11 0-16</inkml:trace>
  <inkml:trace contextRef="#ctx0" brushRef="#br0" timeOffset="44243.99">11902 13890 3782 0,'5'0'98'15,"1"4"18"-15,6 4 26 16,8 4 14-16,3 2 12 15,-2 5 10-15,3-1 10 16,0-6 13-16,-3-5 14 16,-1-4-41-16,0-7-21 15,-1-7 4-15,-3-6 2 16,-6-5 1-16,-3-6 5 16,-3-2-6-16,-4 2 0 15,0 3-22 1,0 5-124-16,0 7-118 15,0 6-111-15,6 4-207 16,5-4-763-16,1 9-1 16,4 1 0-16,4-2 0 15</inkml:trace>
  <inkml:trace contextRef="#ctx0" brushRef="#br0" timeOffset="51579.6">23231 4945 4670 0,'-12'-13'373'16,"-2"1"1"-16,2-4 0 16,-3 0 0-16,10 7 0 15,2 6 0-15,3 0 0 16,-2 3 0-16,7 0 0 16,6 4-218-16,7 8-156 15,8 10 0-15,5 11 0 16,4 14 0-16,-2 9 0 15,2 3 0-15,-9 2 0 16,0-2 0 0,-2-5 0-16,-2-6 0 15,-5-4 0-15,1-9 0 16,-7-3 0-16,1-5 0 16,-7-5 0-16,1-4-300 15,3-4-325-15,-1-27-829 16,-2 13 2-16,2-9-1 15,-1-8 0-15</inkml:trace>
  <inkml:trace contextRef="#ctx0" brushRef="#br0" timeOffset="51971.69">23770 5273 3624 0,'0'-3'229'0,"2"-1"71"16,-1-1 163-16,-1 1 11 15,0 0 0-15,2 1 0 16,-2 1 0-16,0 2 0 16,0 0 0-16,0 0-172 15,0 4-58-15,0 3-70 16,0 1-163-16,0 4-11 15,0 1 0-15,1-2 0 16,1-7 0 0,1 0 0-16,0-2 0 15,2-2 0-15,1-2 0 16,-3 1 0-16,-2 0 0 16,-1 1 0-16,-4-5 0 15,-3 4-66-15,3 1-272 16,12-5-423-16,-8 3-644 15,7-2 0-15,8-6 0 16,8-4 0-16</inkml:trace>
  <inkml:trace contextRef="#ctx0" brushRef="#br0" timeOffset="52679.43">24337 4647 4980 0,'-12'-11'357'0,"-4"2"0"16,3-3-2-16,-3 0 3 15,11 7-1-15,3 4-1 16,2 3 1-16,3 10 0 16,8 11 0-16,7 10-357 15,3 11 0-15,8 12 0 16,4 3 0 0,-5-1 0-16,4-3 0 15,-5-5 0-15,-1-4 0 16,-3-6 0-16,0-5 0 15,-7-6 0-15,-4-9 0 16,-3-6 0-16,-6-3 0 16,-3-7 0-16,-4-4 0 15,-9-7 0-15,-7-8 0 16,-9-12 0-16,-7-9 0 16,-4-14 0-16,0-8 0 15,3-5 0-15,7 1 0 16,7 2 0-16,7 4 0 15,9 9 0 1,4 9 0-16,9 7 0 16,10 9 0-16,11 9 0 15,15 7 0-15,13 6 0 16,10 9 0-16,0 10 0 16,-6 7 0-16,-10 9 0 15,-14 11 0-15,-15 1 0 16,-13 5 0-16,-4 1 0 15,-10-3 0-15,-6-3 0 16,-5-4 0-16,-5-2 0 16,-4-8 0-16,4-3 0 15,1-10-252-15,5-5-202 16,13-10-338 0,1-6-546-16,3-9 0 15,6-8 0-15,5-10 0 16</inkml:trace>
  <inkml:trace contextRef="#ctx0" brushRef="#br0" timeOffset="52917.94">24864 4750 4889 0,'0'-4'244'0,"2"0"104"15,3 4 1-15,4 0 0 16,4 8 0-16,4 6-1 15,2 4 1-15,-1 3 0 16,1 2-1 0,-4-3-290-16,-3-2-241 15,-4-1-270-15,-2-3-240 16,-6-28-637-16,-6 17 0 16,-8-3 0-16,-3-6 0 15</inkml:trace>
  <inkml:trace contextRef="#ctx0" brushRef="#br0" timeOffset="53067.52">24624 4579 2896 0,'-14'-24'250'0,"-3"-3"32"15,2-4 2-15,0-2-9 16,10 14-93 0,5 12-83-16,17 5-261 0,5 1-659 15,11 7 0 1,10 5 0-16,11 0 0 15</inkml:trace>
  <inkml:trace contextRef="#ctx0" brushRef="#br0" timeOffset="54031.74">25091 4545 3686 0,'1'-16'256'0,"-1"-9"142"16,0-8 70-16,-1-7 0 15,-7 1 0 1,-2 4 0-16,-1 1-1 16,-5 6 1-16,5 6 0 15,2 8-175-15,0 4-81 16,4 10-141-16,5 10-71 16,-2 9 0-16,4 10 0 15,10 7 0-15,5 12 0 16,9-1 0-16,5 1 0 15,2 2 0-15,-1-2 0 16,-3-3 0 0,-7-2 0-16,-4-1 0 15,-2-3-54-15,-9-1-162 16,-3-7-51-16,-1-5-34 16,-4-9-25-16,-5-5-2 15,-9-8-1-15,-3-1 0 16,-5-6 17-16,-3-4 20 15,2-6 81-15,2-4 183 16,6-5 75-16,5-3 46 16,4-3 25-16,5-2 11 15,4 0-22-15,7-3-55 16,7 0-75 0,4 0-94-16,9 1-89 0,1 2-63 15,3 4-45 1,-4 2-22-16,-1 2-1 15,-2 5 2-15,-1-1 72 16,-8 3 123-16,-3 0 143 16,-5 0 136-16,-5-2 128 15,-4-3 154-15,0-7 114 16,-6-2 9-16,-3-7-2 16,-5-3-6-16,-3-5-51 15,-3-1-68-15,5 1-85 16,1 8-62-16,6 7-66 15,2 9-112-15,1 10-92 16,1 8 0 0,4 13 0-16,0 10 0 15,9 13 0-15,5 12 0 16,12 10 0-16,8 6 0 16,6-5 0-16,1 1 0 15,-5-5 0-15,-4-2 0 16,-6-9 0-16,-4-3 0 15,-3-4 0-15,-3-7-128 16,-6-2-113-16,-5-2-45 16,-5-5-24-16,-4-5-25 15,-5-2-9 1,-5-4 0-16,-1-5 6 16,-4-2 31-16,2-2 37 15,3-5 165-15,3 0 146 16,0-3 97-16,10-6 66 15,-1-4 36-15,4-5 10 16,8-5-2-16,7-7-32 16,8-6-117-16,5 1-122 15,5-3-195-15,-1-4-1057 16,-5 6 0-16,-9 6 0 16,-6 2 0-16</inkml:trace>
  <inkml:trace contextRef="#ctx0" brushRef="#br0" timeOffset="55215.9">26134 4167 5013 0,'-4'-7'348'16,"0"-2"0"-16,-2-1 0 15,3 6 0-15,3 6 0 16,5 15 0-16,7 12-1 16,7 17 1-16,4 11 0 15,2 9-301-15,2 4-47 16,-3-2 0-16,-4-6 0 15,-5-9 0-15,-3-10 0 16,-5-14 0 0,-3-6 0-16,-2-14 0 0,-2-4 0 15,-8-15 0 1,-7-14 0-16,-10-13 0 16,-9-17 0-16,-5-14 0 15,1-5 0-15,5-1 0 16,8 2 0-16,9 12 0 15,8 12 0-15,2 15 0 16,6 15 0-16,14 12 0 16,11 12 0-16,18 14 0 15,15 11 0-15,11 12 0 16,1 9 0 0,0 2 0-16,-9-3 0 15,-6 0 0-15,-5-10 0 16,-14-9 0-16,-9-6 0 15,-13-8 0-15,-7-6 0 16,-5-6 0-16,-11-4 0 16,-12-1 0-16,-17-4 0 15,-14-1 0-15,-17-1 0 16,-3 2 0-16,2-1 0 16,10 1 0-16,13 7-103 15,10 7-209-15,15 2-187 16,31-3-956-1,2 4 0-15,14-9 0 16,11-7 0-16</inkml:trace>
  <inkml:trace contextRef="#ctx0" brushRef="#br0" timeOffset="55838.58">26647 4186 4915 0,'-6'-21'364'0,"4"-3"0"16,-3 0 0-16,1 2 0 16,4 11 0-16,0 11 0 15,6 4 0-15,8 13 0 16,10 7 0-16,8 14-364 16,8 8 0-1,-1 2 0-15,-4-2 0 16,-7-1 0-16,-4-8 0 15,-10-6 0-15,-6-4 0 16,0-10 0-16,-6-3 0 16,-2-6 0-16,-5-5 0 15,-6-4 0-15,-12-7 0 16,-6-11 0-16,-7-10 0 16,-6-12 0-16,4-14 0 15,3-5 0-15,9-6 0 16,10 2 0-16,11 7 0 15,3 8 0-15,11 9 0 16,7 10 0 0,8 9 0-16,9 11 0 15,7 6 0-15,0 13 0 16,-7 11 0-16,-8 9 0 16,-14 10 0-16,-3 7 0 15,-18 0 0-15,-1 3 0 16,-5-3 0-1,1-6 0-15,2-10 0 0,3-5 0 16,10-10 0-16,-2-6 0 16,4-5 0-16,8-1 0 15,5-3 0-15,12-3 0 16,11-3 0 0,10-2 0-16,3-3 0 15,1-3-36-15,-8 0-245 16,-1 3-193-16,6-6-1006 15,-16 8 0-15,-7-4 0 16</inkml:trace>
  <inkml:trace contextRef="#ctx0" brushRef="#br0" timeOffset="56472.08">27225 3973 4595 0,'-5'-13'400'0,"-1"-1"-1"15,-2 2 1-15,2-2-1 16,4 10 1-16,4 8-1 16,4 6 1-16,8 9-1 15,4 9 1 1,7 7-400-16,0 6 0 16,2-3 0-16,-4-1 0 15,-8-5 0-15,-1-7 0 16,-5-6 0-16,-6-9 0 15,-2-3 0-15,-1-7 0 16,-4-4 0-16,-6-9 0 16,-10-12 0-16,-2-12 0 15,-4-12 0-15,5-2 0 16,4 4 0-16,7 9 0 16,7 11 0-1,8 17 0-15,8 11 0 16,10 12 0-16,10 6 0 15,3 7 0-15,3-1 0 16,-4-1 0-16,-5-8 0 16,-6-7 0-16,1-8 0 15,-2-4 0-15,-7-9 0 16,-4-6 0-16,-9-7 0 16,1-8 0-16,-8-7 0 15,-5-6 0-15,-5-5 0 16,3 1 0-16,-3 8 0 15,5 9 0 1,1 9 0-16,8 11 0 0,-2 13 0 16,8 12 0-16,3 10 0 15,9 12 0 1,1 12 0-16,7 6 0 16,-1 3 0-16,2-1 0 15,-4-1 0-15,6-3-190 16,51-3-1410-16,-53-2 0 15,-2-6 0-15,-14-2 0 16</inkml:trace>
  <inkml:trace contextRef="#ctx0" brushRef="#br0" timeOffset="57471.51">25634 5767 5272 0,'-2'2'305'0,"2"-1"13"15,-2 1 0-15,0-2 1 16,4 2-1-16,0-2 0 16,4 0 1-1,10 0-1-15,8-2 0 16,13-4-264-16,8-6-40 15,5-6-14-15,4-5 0 16,0-5 0-16,-8-3 0 16,-5 6 0-16,-8 3 0 15,-12 1 0-15,-7 9 0 16,-10 3 0-16,-2 3 0 16,-2 2 0-16,0 2 0 15,0 2 0-15,0 0 0 16,0 0 0-16,0 0 0 15,0 0 0 1,0 3 0-16,0 6 0 16,-2 7 0-16,2 7 0 15,-2 8 0-15,2 7 0 16,4 3 0-16,1 2 0 16,8 3 0-16,3-2 0 15,7 1 0-15,4-1 0 16,1-2 0-1,-5-1 0-15,0-4 0 0,-1-2 0 16,-4-6 0 0,-2-2 0-16,-7-5 0 0,1-5 0 15,-7-5 0-15,0-3 0 16,-1-5 0 0,-2 1 0-16,-2-4 0 15,-8 4-261-15,-5 0-166 16,-3-3-290-16,-14-2-640 15,-4 3 0-15,-2-3 0 16,-1-3 0-16</inkml:trace>
  <inkml:trace contextRef="#ctx0" brushRef="#br0" timeOffset="57639.21">25904 6246 3400 0,'0'0'384'0,"-2"-3"112"16,2-1 7-16,6-6 1 15,15-5 0-15,14-13 0 16,20-10 0-16,19-7-218 16,13-5-207-16,30-6-1511 15,-37 6 0-15,-14 4 0 16,-17 5 0-16</inkml:trace>
  <inkml:trace contextRef="#ctx0" brushRef="#br0" timeOffset="58631.46">26111 7666 5826 0,'-2'-5'263'0,"0"1"0"15,0 3-1 1,1-2 1-16,8 11 0 16,6 8-1-16,10 10 1 15,10 9 0-15,8 9 0 16,6 0-263-16,-3-4 0 15,-4-9 0-15,-5-6 0 16,-6-11 0-16,-4-3 0 16,-5-8 0-16,0-9 0 15,-7-5 0-15,-3-9 0 16,-6-9 0 0,-4-9 0-16,-14-9 0 0,-3-3 0 15,-6 1 0 1,-2 2 0-16,-2 7 0 15,6 8 0-15,4 10 0 16,5 7-77-16,4 9-241 16,8 10-263-16,0-2-862 15,2 11 0-15,6 2 0 16</inkml:trace>
  <inkml:trace contextRef="#ctx0" brushRef="#br0" timeOffset="58986.31">26661 7351 5050 0,'-4'-13'343'16,"-6"0"1"-16,1 1-1 16,-3 1 0-16,4 8 0 15,1 11 0-15,3 5 0 16,2 5 0-16,11 5 0 15,9 4-290-15,9 2-53 16,9-4 0-16,11-1 0 16,2-4 0-16,3-2 0 15,-1-5 0-15,-8-1 0 16,-9 1 0-16,-9-1 0 16,-10 6-66-16,-11 3-202 15,-10 8-113 1,-10-1-88-16,-8 1-153 15,5-11-196-15,-12-1-295 16,2-10 0-16,0-9 0 16,2-9 0-16</inkml:trace>
  <inkml:trace contextRef="#ctx0" brushRef="#br0" timeOffset="59213.25">26628 7376 3602 0,'-3'-23'383'16,"-2"-5"99"-16,3 0-1 15,-2-1 1-15,4 12-1 16,0 13 1-16,11 8-1 16,0 11 1-16,3 9-1 15,6 13-226-15,-5 10-156 16,-3 7-99 0,-3 1 0-16,-3 0-172 15,2-2-142-15,1-8-194 16,33-13-931-16,-24-6 0 15,0-12 0-15,4-9 0 16</inkml:trace>
  <inkml:trace contextRef="#ctx0" brushRef="#br0" timeOffset="59899.74">27146 7425 3401 0,'0'-3'240'0,"0"-4"63"0,0-3 71 15,3 0 77 1,1-2 46-16,1-2 0 16,1-4 0-16,1-2 0 15,2-4 0-15,-5-1-181 16,-3 0-59-16,-2 1-62 15,-8 0-73-15,2 3-75 16,1 7-47 0,-3 3 0-16,-3 5 0 15,3 6 0-15,-1 9 0 0,-4 6 0 16,5 7 0-16,5 4 0 16,4 6 0-16,4-1 0 15,5-2 0 1,5-3 0-16,-1-4 0 15,10-5 0-15,-4-4 0 16,6-3 0-16,4-6 0 16,0-4 0-16,5-8 0 15,-2-5 0-15,-1-4 0 16,-4-5 0-16,-2-7 0 16,-10-3 0-16,-1-2 0 15,-10 0 0-15,-4-6 0 16,-8-2 0-16,-10-3 0 15,-7-3 0 1,0-2 0-16,-6 5 0 16,4 1 0-16,5 7 0 15,8 12 0-15,5 7 0 16,6 5 0-16,3 9 0 16,9 10 0-16,10 7 0 15,10 7 0-15,9 7 0 16,12 7 0-1,2 3 0-15,-2-2 0 16,-2 0 0-16,1-2 0 16,-3-4 0-16,-4-4-339 0,-4-6-1231 15,-5-3 0 1,-8-4 0-16,-15-7 0 16</inkml:trace>
  <inkml:trace contextRef="#ctx0" brushRef="#br0" timeOffset="60817.45">26998 8507 6064 0,'-5'-7'236'0,"3"0"0"16,-1 2 1-16,6 5-1 16,11 13 0-1,9 12 1-15,8 12-1 16,7 7 0-16,2 5 1 16,0-2-237-16,-3-3 0 0,-1-5 0 15,-5-4 0 1,-6-6 0-16,-4-3-20 15,-6-3-195-15,-6-6-35 16,-5-7-47-16,-6-3-81 16,-7-4-40-16,-8-8-17 15,-10-8-3-15,-8-11-4 16,-7-9 1-16,-1-10 24 16,-2-5 220-16,0-3 87 15,8 1 83-15,4 0 121 16,15 5 77-1,7-1 52-15,8 6 62 16,6 3 36-16,11 4 11 16,5 3-1-16,10 5-24 15,6 5-62-15,7 3-100 16,-1 10-115-16,2 4-108 16,-1 9-143-16,-6 4-240 15,9 3-705-15,-29 16 0 16,-5 7 0-16</inkml:trace>
  <inkml:trace contextRef="#ctx0" brushRef="#br0" timeOffset="61003.32">27301 8797 2618 0,'0'2'285'0,"0"-2"38"15,3 0 17-15,7-6 6 16,4-8 0-16,11-8-9 15,4-5-55-15,7-7-138 16,3-1-247 0,-6-19-880-16,-3 21 0 15,-6 0 0-15,-6-1 0 0</inkml:trace>
  <inkml:trace contextRef="#ctx0" brushRef="#br0" timeOffset="61265.12">27490 8172 5531 0,'-5'-8'296'15,"3"1"-1"-15,2 3 1 16,2 1-1-16,12 14 1 16,6 13-1-16,10 9 1 15,8 4-1-15,10 9 1 16,0 3-296-16,-1 0 0 15,-4-2 0 1,0-3-245-16,-8-3-135 16,-4-4-192-16,-4-20-826 15,-8 4 0-15,-6-9 0 16,-4-8 0-16</inkml:trace>
  <inkml:trace contextRef="#ctx0" brushRef="#br0" timeOffset="61917.17">28063 8075 4049 0,'-5'-19'335'0,"-3"-5"98"15,-4-2 1 1,-6-2-1-16,2 6 1 15,5 9-1-15,-2 8 1 16,3 2-1-16,-1 8 1 16,3 11-194-16,4 13-141 15,0 12-99-15,9 14 0 16,11 6 0-16,7 4 0 16,4-4 0-16,8-5 0 15,1-6 0-15,0-11 0 16,-3-8 0-16,1-7 0 15,-7-11 0-15,3-8 0 16,-2-5 0 0,-4-10 0-16,-5-7 0 15,-2-9 0-15,-7-6 0 16,-5-9 0-16,-5-4 0 16,-7-4 0-16,-12-4 0 15,-11-3 0-15,-5 0 0 16,-13 1 0-16,-4 6 0 15,0 8 0-15,0 7 0 16,3 9 0-16,4 8 0 16,8 11 0-16,9 7 0 15,10 8 0-15,13 11 0 16,12 8 0-16,18 8 0 16,13 7 0-1,12 2 0-15,11-1 0 16,2-3 0-16,-1-6 0 15,-2-3 0-15,-3-6 0 16,-3-3 0-16,-5-4 0 16,-6-2 0-16,-1 5-56 15,-6-1-256-15,6 5-430 16,-17 1-674-16,-11 6 0 16,-7 1 0-16,-7-2 0 15</inkml:trace>
  <inkml:trace contextRef="#ctx0" brushRef="#br0" timeOffset="62790.97">27631 9421 6078 0,'-2'-5'235'0,"0"0"0"16,1-2-1-16,1 3 1 16,10 11 0-16,8 11-1 15,13 10 1-15,11 14 0 16,6 10 0-1,6 5-235-15,-3 1 0 16,-3 1 0-16,-6-5 0 16,-6-3-21-16,-7-5-243 15,-6-6-176-15,11-12-364 16,-16-8-528-16,-5-11 0 16,-1-7 0-16,-6-14 0 15</inkml:trace>
  <inkml:trace contextRef="#ctx0" brushRef="#br0" timeOffset="63551.52">28091 9379 5218 0,'-6'-10'330'0,"2"-2"0"16,-1 2 1-16,0-2-1 16,3 7 0-16,2 4 1 15,2 1-1 1,6 3 0-16,7 4 1 16,11 9-331-16,7 10 0 0,6 7 0 15,3 10 0 1,-6 4 0-16,-3 0 0 15,-4-1 0-15,-6-3 0 16,-6-7 0-16,-5-6 0 16,-3-10 0-16,-5-6 0 15,-1-5 0-15,-3-5 0 16,1-3 0 0,-9-5 0-16,-3-6 0 0,-10-6 0 15,-7-9 0-15,-6-9 0 16,-2-6 0-16,-3-7 0 15,6-2 0-15,-1-4 0 16,7 2 0 0,7 2 0-16,11 7 0 15,6 3 0-15,6 6 0 16,4 3 0-16,11 8 0 16,2 4 0-16,7 6 0 15,6 4 0-15,-1 5 0 16,-3 6 0-16,-2 7 0 15,-7 11 0 1,-6 8 0-16,-10 11 0 16,-3 8 0-16,-6 4 0 0,0 0 0 15,-4-6 0 1,4-4 0-16,-2-11 0 16,4-9 0-16,1-9 0 15,2-2 0-15,5-3 0 16,3 0 0-16,10 0 0 15,4-3 0-15,12-2 0 16,4-3 0-16,5-4 0 16,0-3 0-16,-1-2-2 15,2 1-265-15,-4-6-169 16,3 0-299 0,-8-2-615-16,-6 2 0 15,-6-3 0-15,-5-4 0 16</inkml:trace>
  <inkml:trace contextRef="#ctx0" brushRef="#br0" timeOffset="64271.38">28814 9103 4186 0,'-11'-19'422'16,"-4"-5"0"-16,-3-1 0 15,1-2 1-15,3 12-1 16,7 7 0-16,0 4 1 15,-5 5-1-15,1 10 0 16,-1 8-217 0,1 10-205-16,5 11 0 15,3 10 0-15,9 2 0 16,5 4 0-16,7 1 0 16,3 1 0-16,6-5 0 15,4-7 0-15,-2-6 0 16,1-4 0-16,0-9 0 15,-3-7 0-15,3-5 0 16,-1-6 0-16,-2-6 0 16,-1-7 0-16,-1-9 0 15,-2-8 0-15,-4-6 0 16,-5-4 0 0,-7-7 0-16,-2-1 0 15,-10-1 0-15,-11-3 0 16,-4-1 0-16,-7-2 0 15,-11 2 0-15,-4 5 0 16,-3 0 0-16,-2 5 0 16,-1 5 0-16,1 7 0 15,6 5 0-15,6 8 0 16,6 4 0-16,8 5 0 16,1 5 0-16,8 7 0 15,5 8 0-15,4 0 0 16,7 11 0-1,12 2 0-15,10-1 0 16,5 0 0-16,9 0 0 16,0-4 0-16,5-2 0 15,3-4 0-15,0-2 0 16,2-6 0-16,0-2 0 16,-2 1 0-16,-2-3 0 15,-4-1 0-15,-1 1 0 16,-2-1 0-16,-6 1 0 15,-4 1 0-15,0-1 0 16,-7 1 0-16,-2 6 0 16,-7-2-303-1,11 5-445-15,-18-2-680 16,-3-2 0-16,-9 1 0 16</inkml:trace>
  <inkml:trace contextRef="#ctx0" brushRef="#br0" timeOffset="64938.96">28700 10282 4849 0,'-24'-4'61'0,"-12"2"9"16,-5 5 17-1,-8 5 20-15,13 9 17 16,9 9 34-16,14 3 54 16,10 7 98-16,17-2 29 15,19-1-50-15,12-2-10 16,13-2-10-16,11-4-18 16,2-4-19-16,-3-5-16 15,-10 0-35-15,-7-4-54 16,-13 2-97-16,-15 0-30 15,-14 3 0 1,-11 7 0-16,-10 5 0 16,-9 4 0-16,-8 2 0 15,-1-1-16-15,-2-3-179 16,2-9-101-16,7-4-127 16,11-7-241-16,1-22-655 15,8 8 0-15,3-9 0 16,3-10 0-16</inkml:trace>
  <inkml:trace contextRef="#ctx0" brushRef="#br0" timeOffset="65630.34">29006 10369 5559 0,'0'0'117'0,"0"5"86"0,2 3 61 16,4 7 4-1,5 2 1-15,6 2 0 16,8-3 0-16,2-8-1 16,5-7 1-16,0-8-56 15,0-7-61-15,-4-6-87 16,-8-4-59-16,-8-7-6 16,-7 0 0-16,-10-1 0 15,-9-2 0 1,-4 1 0-16,-5 4 0 0,-1 2 0 15,5 6 0-15,3 6 0 16,9 7 0-16,4 7 0 16,0 1 0-1,3 4 0-15,0 7 0 16,0 5 0-16,6 4 0 16,6 7 0-16,5 1 0 15,6 3 0-15,9 0 0 16,1 0 0-16,3 2 0 15,6-1 0-15,4-1 0 16,1 0 0-16,3-2 0 16,-2-2 0-1,-2 0 0-15,-3-2 0 16,-4-2 0-16,-4 1 0 16,-6 4 0-16,-9 3 0 15,-7 1 0-15,-7 6 0 16,-9 2 0-16,-9-1 0 15,-2-2 0-15,-5-5 0 16,-4-7 0-16,-5-8 0 16,-2-9 0-16,-2-11 0 15,-6-13 0-15,1-12 0 16,3-15 0-16,3-9 0 16,14-9 0-1,7-1 0-15,10 0 0 16,6 6 0-16,7 3 0 15,0 8-43-15,4 8-252 16,3 6-206-16,5-6-969 16,-1 15 0-16,1 2 0 15,-2 0 0-15</inkml:trace>
  <inkml:trace contextRef="#ctx0" brushRef="#br0" timeOffset="65977.74">29676 9984 4493 0,'-14'-13'319'0,"-5"-1"71"16,-4 0 0-16,-4 2 0 16,5 9 0-16,7 9 0 15,6 6 0-15,4 4 0 16,11 3 0-16,11 1-202 15,11 3-117-15,6-4-71 16,10-2 0-16,5-1 0 16,-2 1 0-16,-3-1 0 15,-7 4 0 1,-5 2 0-16,-7 3 0 16,-5-1 0-16,-9 5 0 15,-6-1-97-15,-2 3-173 16,-3 0-137-16,-5-1-173 15,8-17-787-15,-10 3 0 16,-5-10 0-16,-4-6 0 16</inkml:trace>
  <inkml:trace contextRef="#ctx0" brushRef="#br0" timeOffset="66211.53">29643 9980 3188 0,'-7'-26'396'0,"1"-4"128"15,-3-1 1-15,2 0-1 16,3 14 0 0,3 17 0-16,2 12 1 15,6 15-1-15,2 13 0 16,0 12-240-16,3 10-155 16,2 4-129-16,-3-1-91 15,3 0-173-15,0-5-116 16,1-3-211-16,-1-21-782 15,-5 8 0-15,-3-9 0 16</inkml:trace>
  <inkml:trace contextRef="#ctx0" brushRef="#br0" timeOffset="66989.1">29701 9753 5139 0,'-6'-29'334'0,"-1"-2"0"15,0-4-1-15,1 2 1 16,3 13 0-16,9 16 0 16,7 12 0-16,11 8 0 15,11 8 0-15,7 9-287 16,4 9-47-16,-2 0 0 15,-4 2 0-15,-6-3 0 16,-3 0 0-16,-8-4 0 16,-3-2 0-1,-4-3-212-15,-4-4-96 16,-5-2-120-16,-1-5-95 16,-5-8-110-16,-1-5-100 15,-4-8 3-15,-9-4 33 16,-6-2 86-16,-4-2 84 15,-8-6 274-15,1-3 151 16,4-6 189-16,3-3 150 16,7-3 135-16,8 2 130 15,5 1 18-15,6-5-8 16,9-1-63-16,6-4-82 16,6 1-56-16,5 0-86 15,3 6-133 1,-3 8-112-16,-2 9-92 15,-1 6-99-15,-2 7-75 16,3 5-69-16,-2 0-34 16,-1 0-10-16,-4-1 9 15,1-3 79-15,-9 0 120 16,0-4 127-16,-5-5 139 16,-4 0 140-16,-1-5 217 15,-4-3 106 1,-4-2 15-16,-2 0 5 0,-1 4-14 15,-4 5-49-15,-2 4-54 16,0 8-71 0,3 9-71-16,2 6-73 15,6 5-161-15,4 8-65 16,8-3 0-16,5-2 0 16,3-8 0-16,9-5 0 15,2-8-73-15,1-4-169 16,-1-5-109-16,-4-5-167 15,4-6-283-15,-13 0-440 16,-4-5 0-16,-3-3 0 16,-3-4 0-16</inkml:trace>
  <inkml:trace contextRef="#ctx0" brushRef="#br0" timeOffset="69024.14">29493 11335 5253 0,'-13'-20'325'0,"-4"1"1"15,-6-1-1-15,-8 2 1 16,1 14-1-16,-3 15 1 16,1 10-1-16,4 10 1 15,7 9-1-15,11 6-316 16,7 1-9-16,12-3 0 15,14-5 0 1,16-4 0-16,12-6 0 16,16-4 0-16,5-4 0 0,-1-2 0 15,-15-5 0 1,-10 2 0-16,-17 0 0 16,-17 4 0-16,-12 5 0 15,-16 5 0-15,-13 6 0 16,-9-2 0-16,-6 0 0 15,-3-6 0-15,4-6 0 16,7-8-23-16,10 0-248 16,10-7-192-16,19-5-1023 15,-3-4 0 1,7-6 0-16,5-8 0 16</inkml:trace>
  <inkml:trace contextRef="#ctx0" brushRef="#br0" timeOffset="69684.17">29772 11514 4318 0,'-12'-16'419'0,"-1"-2"-1"0,-1-3 1 16,1 1 0-16,8 7-1 16,2 9 1-1,3 0 0-15,0 3 0 16,0-1-1-16,2 2-313 16,2 0-105-16,1-1 0 15,1 2 0-15,2 1 0 16,-2-2 0-16,-3 1 0 15,-2-1 0-15,-1 0 0 16,0 0 0-16,0 0 0 16,0 0 0-1,0 1 0-15,0-2 0 16,0 2 0-16,7 1 0 16,8 5 0-16,8 9 0 15,13 5 0-15,7 8 0 16,2 6 0-16,4 0 0 15,-5-2 0-15,-6-1 0 16,-10-8 0-16,-9-5 0 16,-10-7 0-16,-5-6 0 15,-4-4 0-15,0-13 0 16,-2-6 0 0,-8-8 0-16,-4-14 0 15,-8-10 0-15,-8-1 0 16,-6-5 0-16,-2 2 0 15,1 2 0-15,5 6 0 16,6 9 0-16,4 9 0 16,9 8 0-16,6 11 0 15,1 4-142-15,6 10-169 16,0 10-155-16,16 2-279 16,1 4-560-16,9 3 0 15,6-5 0 1,7-7 0-16</inkml:trace>
  <inkml:trace contextRef="#ctx0" brushRef="#br0" timeOffset="70231.89">30167 11191 6265 0,'-7'-8'214'16,"3"0"0"-16,-2 0 0 15,0-1 0-15,6 6 0 16,5 4 0-16,8 5 0 16,11 10 0-16,14 6 0 15,9 9-214 1,5 7 0-16,-1 5 0 16,-4-2 0-16,-7 3 0 15,-7-1 0-15,-7-3 0 16,-8-3 0-16,-6-8 0 15,-5-7 0-15,-2-6 0 16,-4-6 0-16,-1-7 0 16,-1 0 0-16,-8-7 0 15,-7-7 0-15,-10-10 0 16,-9-9 0-16,-11-10 0 16,-6-9 0-1,-1-7 0-15,-2-7 0 16,6-2 0-16,11-1 0 15,12 1 0-15,16 7 0 16,10 7 0-16,9 12 0 16,11 8 0-16,9 12 0 15,6 11 0-15,8 5 0 16,3 10 0-16,-7 6 0 16,-6 8 0-16,-13 1 0 15,-11 9 0-15,-10 4-27 16,-11 2-247-1,-8 2-188-15,16-7-1023 16,-21 1 0-16,-1-9 0 16,7-9 0-16</inkml:trace>
  <inkml:trace contextRef="#ctx0" brushRef="#br0" timeOffset="71215.69">30209 12866 7003 0,'0'13'132'16,"0"10"0"-16,3 10 0 15,3 11 0-15,5 7 0 16,5-1 0-16,3 3 0 15,0-4 0-15,-5-5 0 16,-2-8-132-16,-6-7 0 16,1-8 0-1,-6-6 0-15,-1-9 0 16,-1-3 0-16,-11-9 0 16,-4-8 0-16,-7-13 0 15,-6-13 0-15,-4-16 0 16,6-12 0-16,5-8 0 15,8 1 0-15,8 7 0 16,4 9 0-16,8 15 0 16,7 15 0-16,15 15 0 15,9 12 0-15,15 13 0 16,9 13 0 0,-2 11 0-16,-4 3 0 15,-7 5 0-15,-8-3 0 16,-8-5 0-16,-9-7 0 15,-7-9 0-15,-9-6 0 16,-4-4 0-16,-3-4 0 16,-12-5 0-16,-12 0 0 15,-14 0 0-15,-15-3 0 16,-17 2 0-16,-1 1 0 16,3 0 0-1,10 7-90-15,13 7-206 16,13 7-203-16,19-6-962 0,10 13 0 15,12-6 0 1,8-6 0-16</inkml:trace>
  <inkml:trace contextRef="#ctx0" brushRef="#br0" timeOffset="71811.78">30486 12653 5686 0,'-8'-19'278'0,"-1"-1"0"16,1-1 1-16,-1-1-1 15,6 11 0-15,12 11 1 16,11 9-1-16,13 7 0 16,10 7 1-16,9 10-279 15,2 9 0-15,-6 2 0 16,-4-2 0 0,-8 3 0-16,-5-6 0 0,-8-2 0 15,-7-9 0 1,-8-6 0-16,-2-8 0 15,-3-4 0-15,-3-6 0 16,-4-4 0-16,-6-9 0 16,-9-4 0-16,0-15 0 15,-6-4 0-15,7-8 0 16,9 0 0-16,5 2 0 16,10 9 0-16,11 4 0 15,9 5 0-15,7 9 0 16,7 3 0-16,4 5 0 15,-4 3 0-15,-8 9 0 16,-12 5 0 0,-10 7 0-16,-13 6 0 15,-15 9 0-15,-10 6-44 16,-8-2-211-16,-5 2-168 16,14-4-377-16,-16-4-533 15,-2-7 0-15,1-8 0 16,0-9 0-16</inkml:trace>
  <inkml:trace contextRef="#ctx0" brushRef="#br0" timeOffset="72483.59">30725 13944 6175 0,'0'0'224'0,"0"0"0"15,3 3 0-15,4 8 0 16,8 5 0 0,9 8 0-16,5 6 0 15,4 4 0-15,0-5 0 16,-1-4-224-16,-6-6 0 15,-1-9 0-15,-4-5 0 16,-3-10 0-16,-4-7 0 16,-2-13 0-16,-8-6 0 15,-1-7 0-15,-9-8 0 16,-6-1 0-16,-6 1 0 16,-1 2 0-16,-4 9 0 15,4 7 0 1,7 13-234-16,4 9-183 15,8 11-301-15,1 2-646 16,2 11 0-16,7-1 0 16,7 4 0-16</inkml:trace>
  <inkml:trace contextRef="#ctx0" brushRef="#br0" timeOffset="73031.57">31187 13787 5502 0,'0'-5'299'0,"1"0"0"16,7 0-1-16,2 2 1 16,8 6 0-16,4 5-1 15,1 5 1-15,0 3 0 16,-1 3 0 0,-6 0-299-16,-3-4 0 15,-6-5 0-15,-1-3 0 16,-5-4 0-16,-1-3 0 15,0-7 0-15,0-9 0 16,0-7 0-16,0-13 0 16,0-6 0-16,0-2 0 15,0 2 0-15,0 11 0 16,5 13 0-16,5 10 0 16,6 5 0-16,8 7 0 15,5 3 0-15,1 4 0 16,-2-1 0-1,-5 2 0-15,-6-3 0 16,-1-2 0-16,-6-5 0 16,-1-2 0-16,-3-2 0 15,2-5 0-15,-2-6 0 16,1-5 0-16,-1-5 0 16,-1-1 0-16,2 2 0 15,-5 5 0-15,3 8 0 16,2 2 0-16,3 3 0 15,3 3 0-15,3 2 0 16,1 3 0-16,2 1 0 16,-3 2-207-1,4 2-213-15,36-2-1092 16,-36-1 0-16,-2 3 0 16,-3-3 0-16</inkml:trace>
  <inkml:trace contextRef="#ctx0" brushRef="#br0" timeOffset="73956.53">32071 13384 5064 0,'-15'-4'329'16,"-9"-1"6"-16,-7 1 0 15,-6-2 0-15,1 5 0 16,1 1 0-16,1 5 0 15,2 6 0 1,5 6 1-16,3 8-226 16,7 15-103-16,7 3-7 0,5 5 0 15,2 1 0-15,8-4 0 16,5-8 0 0,4-5 0-16,5-12 0 15,9-7 0-15,2-7 0 16,0-8 0-16,2-10 0 15,-2-8 0-15,-4-7 0 16,-3-11 0-16,-8-9 0 16,-9-6 0-16,-2-4 0 15,-11-5 0-15,-11-6 0 16,-9-1 0-16,-5-3 0 16,-14 1 0-1,1 3 0-15,-1 4 0 16,3 9 0-16,4 11 0 15,10 12 0-15,6 10 0 16,8 12 0-16,8 13 0 16,6 15 0-16,7 10 0 15,12 10 0-15,18 9 0 16,18 4 0-16,9-4 0 16,4-5 0-16,-2-7 0 15,-6-6 0-15,-10-11 0 16,-6-7 0-1,-5-7 0-15,-1-4 0 16,-5-5 0-16,-6-7 0 16,-1-3 0-16,-7-2 0 15,-6-3 0-15,-5 1 0 16,-4 5 0-16,-2 4 0 16,-2 3 0-16,2 4 0 15,-1 2 0-15,3 1 0 16,5 1 0-16,0 2 0 15,8-2 0-15,5 2 0 16,5 0 0-16,-1-3 0 16,6-3 0-1,-2-1 0-15,1-7 0 16,-3 1 0-16,1-3 0 16,-8 2-118-16,2 1-207 15,-5 5-217-15,-4-10-899 16,-4 12 0-16,-4 0 0 15,-5 0 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1:58.902"/>
    </inkml:context>
    <inkml:brush xml:id="br0">
      <inkml:brushProperty name="width" value="0.05292" units="cm"/>
      <inkml:brushProperty name="height" value="0.05292" units="cm"/>
      <inkml:brushProperty name="color" value="#FF0000"/>
    </inkml:brush>
  </inkml:definitions>
  <inkml:trace contextRef="#ctx0" brushRef="#br0">3080 6791 3758 0,'0'-5'194'16,"0"1"41"0,0 0 56-16,0-3 73 15,0 1 29-15,0 4 20 16,0 0-1-16,0 1 38 16,1 2 7-16,4 9-141 15,-1 1-54-15,4 7-39 16,3 5-56-16,0 3-73 15,4 0-30 1,-1 0-19-16,3-2-1 0,-2-2-35 16,1-3-9-16,-5-1 0 15,2-5 0-15,-3-3 0 16,2-4 0-16,4-3 0 16,8-4 0-1,11-11 0-15,11-13 0 16,14-12 0-16,8-13 0 15,8-7-267-15,19-2-463 16,-20 6-708-16,-14 4 0 16,-18 14 0-16,-15 6 0 15</inkml:trace>
  <inkml:trace contextRef="#ctx0" brushRef="#br0" timeOffset="3860.7">12259 6991 4852 0,'0'0'206'0,"0"0"70"15,0 0 68-15,0 0 2 16,0 0 1-16,0 0 0 16,0 0-1-1,1 1 1-15,3 4 0 16,2 5-129-16,6 2-77 15,-1 4-71-15,5-1-66 16,-3 1-4-16,1-4 0 16,-5-1 0-16,0-1 0 15,-3-2 0-15,1-4 0 16,0 1 0-16,6-4 0 16,6-1 0-16,14-6 0 15,17-5 0 1,17-7 0-16,15-11 0 15,21-9-356-15,10-36-1211 16,6 17 0-16,-6-14 0 16</inkml:trace>
  <inkml:trace contextRef="#ctx0" brushRef="#br0" timeOffset="7919.82">12169 8081 1837 0,'0'-2'143'0,"2"-1"51"16,-1-1 42-16,3-2 44 16,-2 0 38-16,2-3 28 15,0 2 11 1,0-1 11-16,0 4 16 15,1 1-56-15,4 2 78 16,4 1-19-16,3 4-7 16,4 3-26-16,-1 3-28 15,-2 2-26-15,1 3-11 16,-5 0-12-16,1-1-14 16,-3-2-51-16,-2-3-115 15,-4-3-31-15,0 0-36 16,-1-5-20-16,0 1-7 15,7-4-3 1,6-3 0-16,14-5 0 16,13-9 0-16,17-7 0 15,14-9-233-15,12 0-269 16,12-53-989-16,0 44 0 16,-7-5 0-16,-14-2 0 15</inkml:trace>
  <inkml:trace contextRef="#ctx0" brushRef="#br0" timeOffset="28281.36">14699 10260 2738 0,'-3'-3'139'16,"1"1"14"-16,-2-2 23 16,4 3 41-16,0-3 34 15,0 1 29-15,0 0 16 16,0 2 14-16,0-1 7 16,0 0-111-16,0 2-16 15,0 0-4-15,0-1 11 16,0 1 75-1,0 0 6-15,2 3-1 16,3 2-16-16,3 3-14 16,0 2-7-16,4 4-7 15,-3-1-5-15,1-1-10 16,1 0-34-16,-2-2-116 16,-2-2-39-16,3-3-29 15,-1 0 0-15,2-1 0 16,2-4 0-16,7 1 0 15,2-2 0-15,7-3 0 16,11-4 0 0,4-2 0-16,2-5 0 15,3-4 0-15,0 0 0 16,-6 0 0-16,-5 2 0 16,-5 3 0-16,-7 0 0 15,-3 5 0-15,-7 1 0 16,-1 2 0-16,-6 1 0 15,0 1 0-15,-4 1 0 16,-1 2 0-16,-3 0 0 16,-1 1 0-1,0 0 0-15,0 0 0 16,0 0 0-16,0 0 0 16,0 0 0-16,0 0 0 15,0 0 0-15,0 0 0 16,0 0 0-16,0 0 0 15,0 0 0-15,0 0 0 16,0 0 0-16,0 0 0 16,0 0 0-16,0 0 0 15,0 0 0-15,0 0 0 16,0 0 0 0,0 0 0-16,0 0 0 15,0 0 0-15,0 0 0 16,0 0 0-16,0 0 0 15,0 0 0-15,0 0 0 16,0 0 0-16,0 0-143 16,0 0-249-16,6 1-272 15,-3 3-734-15,2-2 0 16,-1-11 0-16,0-9 0 16</inkml:trace>
  <inkml:trace contextRef="#ctx0" brushRef="#br0" timeOffset="29923.66">12936 9246 1786 0,'-3'0'139'15,"1"-2"46"1,-2 1 42-16,0 1 46 16,1-4 47-16,3 3 38 15,-3-1 30-15,3 0 15 16,0 0 8-16,0 2-83 16,0 0 49-16,0 0 3 15,3 0 8-15,0 4-10 16,3 0-48-16,1 5-38 15,3 2-29-15,4 3-17 16,-1 0-7-16,-1 2-14 16,-1 1-91-1,0 0-49-15,1-1-49 16,-4-2-36-16,-1-1 0 16,0-1 0-16,0-4 0 15,-5-2 0-15,1-1 0 16,-1-1 0-16,-2-4 0 15,2 0 0-15,-2 0 0 16,0 0 0-16,4 0 0 16,5-3 0-16,7-4 0 15,9-8 0 1,13-7 0-16,6-8 0 16,11-6 0-16,5-3 0 15,7 0 0-15,0-1 0 16,-3 2 0-16,-13 4 0 15,-9 6 0-15,-11 3 0 16,-9 8 0-16,-2 2 0 16,-7 4 0-16,6 0 0 15,-6 4-55-15,1 1-344 16,1 1-1148-16,-6 4 0 16,-6-2 0-1,-6-3 0-15</inkml:trace>
  <inkml:trace contextRef="#ctx0" brushRef="#br0" timeOffset="40603.55">24875 11568 2593 0,'-1'-2'145'16,"-1"0"21"-16,1 2 36 15,1-3 40 1,0 0 33-16,0 3 26 15,0-2 15-15,0-3 24 16,0 0 19-16,0 2-82 16,3-4 3-16,3 4 30 15,4-4-9-15,7 3-4 16,5 3-2-16,9-1-25 16,0 1-15-16,8 1-24 15,4 0-19-15,3 0-28 16,6 0-39-16,7 0-50 15,1 0-27 1,3 1-36-16,2 1-32 16,4-1 0-16,-4 2 0 15,0 3 0-15,0-1 0 16,-2 0 0-16,-1 1 0 16,-3 0 0-16,-1-1 0 15,-1 1 0-15,-4-2 0 16,1-3 0-16,2 5 0 15,-4-3 0-15,2 0 0 16,0 1 0-16,0 1 0 16,-5 1 0-1,-4-1 0-15,-3 2 0 16,-6-1 0-16,-1-1 0 16,-4 1 0-16,1 0 0 15,-3-3 0-15,-1 2 0 16,2-1 0-16,4-2 0 15,-2-1 0-15,-1 0 0 16,3-1 0-16,-3-1 0 16,0 1 0-16,1 0 0 15,-3 0 0-15,0 0 0 16,1 0 0-16,-4 0 0 16,-1 0 0-1,-1 0 0-15,-1 0 0 16,-5 0 0-16,2 0 0 15,0 0 0-15,-6 0 0 16,0 0 0-16,-1 0 0 16,-2 0 0-16,-4 0 0 15,2 1 0-15,-3-1 0 16,-2 1 0-16,-1-1 0 16,-1 0 0-16,0 0 0 15,-2 3 0-15,0-1-254 16,3 1-322-16,-8-1-896 15,-2-1 0 1,-10-3 0-16,-8-2 0 16</inkml:trace>
  <inkml:trace contextRef="#ctx0" brushRef="#br0" timeOffset="42218.69">13180 12485 2304 0,'0'-2'162'0,"-2"-3"23"16,2 0 29-1,0-2 49-15,0 3 29 16,0-2 33-16,0-1 22 16,0-1 18-16,2 6 36 15,5-3-43-15,2 4 20 16,5 1 39-16,6 3-30 15,2 5-49-15,-2 1-30 16,3 2-31-16,-3 3-23 16,0-1-18-16,-1-1-35 15,0 0-83-15,-3-2-57 16,-3-2-61-16,2-1 0 16,0-6 0-16,1 1 0 15,6-2 0 1,3-4 0-16,6-7 0 15,3-5 0-15,7-3 0 16,1-8 0-16,10 0 0 16,-1-2 0-16,8-3 0 15,-1-1 0-15,2 0 0 16,-5 3 0-16,-6 1 0 16,-6 6 0-1,-7 3 0-15,-9 3 0 0,-2 5 0 16,-8 2 0-16,-1 3 0 15,-5 1 0 1,-5 1 0-16,-3 3 0 16,-3-2 0-16,0 4 0 15,3 0 0-15,-1-1 0 16,-2 1 0-16,2 0 0 16,-2 0 0-16,0 0 0 15,0 0-271-15,7 1-435 16,-5 3-736-16,-6-3 0 15,-8-6 0-15,-3-5 0 16</inkml:trace>
  <inkml:trace contextRef="#ctx0" brushRef="#br0" timeOffset="43643.02">23066 4348 1846 0,'-2'0'200'0,"-1"-2"35"16,0-1 44-16,0 0 61 16,1-2 45-1,-4-1 35-15,5 1 79 16,-1 0 109-16,-1 0 42 16,2 1-155-16,-2 1-44 15,0 0-37-15,1 2-42 16,0 1-63-16,0 0-44 15,2 0-35-15,0 0-79 16,0 0-109-16,2 1-42 16,-2 6 0-16,0 2 0 15,0 6 0-15,1 3 0 16,2 2 0 0,3 3 0-16,0 2 0 15,3 2 0-15,0 1 0 16,-1 2 0-16,-1 0 0 15,0 1 0-15,-1 1 0 16,-1 3 0-16,0-2 0 16,-1 2 0-1,-1-1 0-15,-1 0 0 0,-1-1 0 16,2-2 0-16,-3-4 0 16,1-2 0-1,-1-6 0-15,0-1 0 0,0-5 0 16,0 0 0-16,0-5 0 15,0 0 0 1,0-5 0-16,2-1-16 16,-1 1-401-16,3-12-1134 15,1 4 0-15,-1-9 0 16,1-5 0-16</inkml:trace>
  <inkml:trace contextRef="#ctx0" brushRef="#br0" timeOffset="45086.95">23072 4311 1275 0,'0'0'186'15,"-2"0"47"-15,-1 0 38 16,2 0 47-16,-4-1 46 15,1 0 37 1,1-1 23-16,2-1 18 16,1 2 9-16,-3-1-134 15,6 2-43-15,-2 0-10 16,5 0 66-16,9-1 31 16,9 1-20-16,9-4-36 15,9 3-24-15,4-3-18 16,2-2-8-16,-2 0-6 15,-1-2-4-15,1 0-37 16,-1-1-102-16,-2 0-79 16,-2 0-27-16,-4 1 0 15,1-3 0 1,-7 4 0-16,-6 1 0 16,-3-2 0-16,-5 5 0 15,-5-1 0-15,-4 1 0 16,-1 2 0-16,-4 0 0 15,-1 1 0-15,-2 0 0 16,0 0 0-16,0 0 0 16,0 0 0-16,0 0 0 15,0 0 0-15,0 0 0 16,0 0 0-16,1 7 0 16,2 0 0-16,-3 5 0 15,3 4 0-15,-2 0 0 16,2 3 0-1,-1 4 0-15,2 0 0 16,-1 4 0-16,3-2 0 16,-2 2 0-16,0 1 0 15,1-3 0-15,1 3 0 16,1-3 0-16,0-1 0 16,-1 2 0-16,1-1 0 15,0 0 0-15,-1 0 0 16,1 1 0-16,-1-2 0 15,-3 0 0-15,1 1 0 16,-2 0 0-16,-2-3 0 16,3-3 0-1,-3 1 0-15,0-4 0 16,1-3 0-16,1 2 0 16,-2-4 0-16,1-1 0 15,2 0 0-15,-2-3 0 16,0 0 0-16,1 0 0 15,-1 0 0-15,-1-2 0 16,2 1 0-16,-4-1 0 16,4-3 0-16,-2-2 0 15,0 2 0-15,0-2 0 16,0 0 0-16,0 0 0 16,0 0 0-16,-6 0 0 15,-8 0 0 1,-9 1 0-16,-6 1 0 15,-9 2 0-15,2 0 0 16,-2 0 0-16,2 0 0 16,-4 1 0-16,4 2 0 15,-2 1 0-15,2 1 0 16,1-1 0-16,4 0 0 16,-1 1 0-16,3 0 0 15,2 1 0-15,2-3 0 16,5 0 0-16,1 0 0 15,3-4 0-15,3 1 0 16,2-2 0-16,1 0 0 16,1 0 0-1,-1-1 0-15,1 0 0 16,-2 0 0-16,-1 1 0 16,2-2 0-16,1 0 0 15,5 0-265-15,5 0-357 16,4-11-838-16,5 2 0 15,6-6 0-15,6-6 0 16</inkml:trace>
  <inkml:trace contextRef="#ctx0" brushRef="#br0" timeOffset="45703.32">23759 4268 3064 0,'3'0'232'16,"-3"-1"24"-16,3 1 20 16,4-1 16-1,3 2 7-15,9-2 2 16,4-2-1-16,-1-1-25 16,2 2-90-16,1-2-367 15,1-1-310-15,-10 2-469 16,-1 2 0-16,-7-1 0 15,-4 2 0-15</inkml:trace>
  <inkml:trace contextRef="#ctx0" brushRef="#br0" timeOffset="46027.57">23861 4457 2535 0,'0'2'249'0,"-1"-2"48"16,-1 0 32-16,2 0 20 15,0 0 17-15,0 0 2 16,0 0 4-16,5 0 6 15,4 0 10-15,8 0-197 16,5 0-107-16,7 0-118 16,-1-2-143-16,0 0-196 15,2-5-691-15,-13 6 0 16,-6-3 0-16,-4 3 0 16</inkml:trace>
  <inkml:trace contextRef="#ctx0" brushRef="#br0" timeOffset="46307.75">23866 4618 3582 0,'1'2'177'16,"5"-2"42"-16,3 0 25 15,5 0 10-15,1 2 3 16,5-4 1 0,1 2-1-16,0-3-10 15,0 2-32-15,1-4-177 16,-5 4-145-16,2-3-157 16,0 2-223-16,-9-7-491 15,-3 6 0-15,-2 3 0 16</inkml:trace>
  <inkml:trace contextRef="#ctx0" brushRef="#br0" timeOffset="46541.54">23911 4798 2610 0,'0'4'160'0,"0"-2"27"15,1 1 30-15,3-1 21 16,3-2 6-16,7 0 3 16,6-2-6-16,4-1-29 15,0 0-70-15,-3-3-235 16,2-3-192-16,2-5-539 16,-12 9 0-16,-4 1 0 15</inkml:trace>
  <inkml:trace contextRef="#ctx0" brushRef="#br0" timeOffset="46980.68">23755 4992 5322 0,'1'-3'319'0,"-1"-1"0"16,2 3-1-16,-2-2 1 15,0 6 0-15,0 2-1 16,0 6 1-16,0 3 0 16,0 3 0-16,0 1-319 15,0 1 0-15,0 1-174 16,0 1-188-16,4-2-301 15,-4-2-735-15,-4-1 0 16,-4-4 0-16,0-3 0 16</inkml:trace>
  <inkml:trace contextRef="#ctx0" brushRef="#br0" timeOffset="47299.29">23484 5063 4699 0,'-2'-3'329'15,"2"-1"46"-15,-2 2 1 16,2 0-1-16,0 6 1 15,-1 3-1-15,1 7 1 16,0 0-1-16,0 5 1 16,0 2-464-16,0-1-182 15,0 0-186 1,1-5-265-16,-1-6-578 16,-1 0 0-16,-1 0 0 15,-2-5 0-15</inkml:trace>
  <inkml:trace contextRef="#ctx0" brushRef="#br0" timeOffset="47574.83">23408 5136 4138 0,'-1'-5'373'16,"-2"-3"46"-16,-2 2 8 15,1-1 0-15,-2 6 0 16,1 3 0-16,-1 6 0 16,0 5 1-16,1 3-1 15,4 4-238-15,0 4-258 16,-1-1-165-16,2 0-94 16,-1-1-121-16,-2-1-184 15,10-10-646-15,-11 4 0 16,-5-2 0-16,2-5 0 15</inkml:trace>
  <inkml:trace contextRef="#ctx0" brushRef="#br0" timeOffset="47805.61">23239 5224 3818 0,'-4'-5'216'16,"1"0"10"-16,-3 1 14 15,0 0 12-15,2 7 16 16,1 5 5-16,0 7 4 16,2 3-41-1,2 5-45-15,-1 3-285 16,0 2-132-16,3-7-239 16,-2-19-577-16,1 15 0 15,-2-6 0-15,1-4 0 16</inkml:trace>
  <inkml:trace contextRef="#ctx0" brushRef="#br0" timeOffset="48180.57">22969 5034 2997 0,'-2'0'156'15,"2"0"4"-15,0-2-5 16,6 2 2-16,6-4 1 16,8-2-5-16,7-3-39 15,5-3-70-15,0-4-129 16,1-1-287-16,-8-7-355 16,-11 11 0-16,-4 2 0 15,-7 0 0 1</inkml:trace>
  <inkml:trace contextRef="#ctx0" brushRef="#br0" timeOffset="48449.41">22949 4853 3292 0,'0'0'176'16,"0"-2"14"-16,0 2 5 16,0 0 2-16,3-2 1 15,7-1-2-15,6-4-14 16,4-2-62-16,2-3-102 16,5-1-323-1,8-6-586-15,-20 7 0 16,-4-1 0-16,-4 3 0 15</inkml:trace>
  <inkml:trace contextRef="#ctx0" brushRef="#br0" timeOffset="48669.09">22960 4732 2730 0,'0'0'102'0,"0"0"6"15,4 0 5 1,5 0 3-16,10-2 0 16,1-3-2-16,8 0-40 15,-2-4-127-15,-2-7-165 16,-11-12-422-16,-7 18 0 16,-3-4 0-16,-7 5 0 15</inkml:trace>
  <inkml:trace contextRef="#ctx0" brushRef="#br0" timeOffset="48862.43">22933 4647 2733 0,'3'0'68'0,"3"-1"-1"15,7 0 1-15,4-3-13 16,0-3-31-16,8-2-92 15,-2-5-127-15,6-6-355 16,-19 7 0-16,-2-1 0 16,-8 3 0-16</inkml:trace>
  <inkml:trace contextRef="#ctx0" brushRef="#br0" timeOffset="49041.47">22919 4510 2155 0,'0'0'184'16,"0"0"4"-16,0 0 2 16,5-1 1-16,10-1-13 15,8-4-73-15,11-3-142 16,13-11-593-16,-3 3 0 16,-5-2 0-16,-8-2 0 15</inkml:trace>
  <inkml:trace contextRef="#ctx0" brushRef="#br0" timeOffset="49471.38">23102 4032 3352 0,'-3'-4'245'15,"0"-1"14"-15,0 2-3 16,0 0 14-16,3 0 20 16,2 10 6-16,2 4 7 15,3 6 6 1,2 7 11-16,4 4-226 16,-1 3-74-16,-1 0-56 15,-2-1-79-15,1 1-123 16,1-2-268-16,-5-23-517 15,-3 15 0-15,0-3 0 16,-2-6 0-16</inkml:trace>
  <inkml:trace contextRef="#ctx0" brushRef="#br0" timeOffset="49750.06">23287 4151 4057 0,'0'-10'225'0,"0"1"25"15,0-2-7-15,0 3-22 16,0 4 0-16,0 5 3 16,0 5 1-16,0 6-7 15,0 4-25-15,1 6-224 16,2 4-95-16,2-1-114 15,1 2-113 1,8-10-188-16,-4-15-416 16,1 11 0-16,-1-7 0 15,-1-4 0-15</inkml:trace>
  <inkml:trace contextRef="#ctx0" brushRef="#br0" timeOffset="49950.58">23447 4117 3725 0,'0'0'77'16,"0"0"10"-16,0 6 3 15,0 5 2-15,0 3-3 16,2 4-29 0,2 2-47-16,0 1-88 15,5-5-169-15,1-10-538 16,1 5 0-16,-2-5 0 15,0-4 0-15</inkml:trace>
  <inkml:trace contextRef="#ctx0" brushRef="#br0" timeOffset="50109.47">23620 4134 1529 0,'0'5'62'16,"0"2"-46"-16,2 0-89 15,8-1-233 1,-6-2 0-16,6 3 0 16,-1-6 0-16</inkml:trace>
  <inkml:trace contextRef="#ctx0" brushRef="#br0" timeOffset="50248.39">23755 4138 2650 0,'0'10'90'15,"0"4"-63"-15,7 3-278 16,-6 9-252-16,2 0 0 16,0-4 0-16,0-5 0 15</inkml:trace>
  <inkml:trace contextRef="#ctx0" brushRef="#br0" timeOffset="56588.33">27792 11568 3477 0,'-1'-4'143'16,"-2"2"11"-16,3-3 14 16,0 1 12-16,0 2 18 15,0 2 34-15,0-1 104 16,0 1 132-16,5 4 14 16,4 3-113-16,4 5-28 15,6 8-13-15,5 5-13 16,1 2-13-16,4 1-17 15,0 0-35-15,-2 0-103 16,-2 0-131 0,0-5-16-16,-4-4 0 15,-2-2 0-15,-6-5 0 16,1-1 0-16,6-9 0 16,6 0 0-16,16-9 0 15,16-9 0-15,16-9 0 16,12-6 0-16,15-9 0 15,9 0 0-15,7-3 0 16,-1 2 0-16,-5 0 0 16,-19 6 0-16,-21 5 0 15,-16 8 0-15,-18 7 0 16,-5 3 0-16,-7 4 0 16,-1-1 0-1,-3 3 0-15,-3 3 0 16,-6 2 0-16,-2 0 0 15,-4 1 0-15,-2 0 0 16,-1 0 0-16,0-2 0 16,-2 2 0-16,-1-1 0 15,0 1 0-15,0 0 0 16,0-2 0 0,0 2 0-16,0 0 0 15,0 0-153-15,0 3-251 0,0-3-1122 16,-4 7 0-16,-8-3 0 15,-5-1 0 1</inkml:trace>
  <inkml:trace contextRef="#ctx0" brushRef="#br0" timeOffset="57926.75">11161 12494 3636 0,'-1'0'177'16,"-1"0"37"-16,2 0 24 15,-1-1 19-15,1 1 7 16,0 0 35-1,1-2 120-15,8 2 49 0,4 2 1 16,8 2-129 0,7 2-49-16,3 5-37 15,3 2-23-15,-2 1-20 16,-5 2-7-16,-2-1-35 16,-4-3-119-16,-4-2-50 15,-2-3 0-15,1-4 0 16,1 1 0-16,8-9 0 15,8-5 0-15,13-8 0 16,9-9 0-16,13-6 0 16,9-6 0-16,8-3 0 15,9 2-214 1,7-2-267-16,7-21-1018 0,-3 17 0 16,-4-3 0-1,-21 2 0-15</inkml:trace>
  <inkml:trace contextRef="#ctx0" brushRef="#br0" timeOffset="65771.24">13787 13616 1407 0,'-7'0'133'0,"0"0"23"15,-2-2 41-15,-1-1 17 16,2-1 32 0,2-1 31-16,-1-1 29 0,3 3 33 15,-1-3 22-15,0 2-66 16,3 0-31 0,-1 1-22-16,-3-1-33 15,2 4-15-15,-5-1-23 16,-1-1-24-16,6 2-23 15,-1 0-28-15,1 0-21 16,2-1-22-16,2 1-15 16,0 0-4-16,0 0-1 15,2 0 24-15,3 0 33 16,8 1 49 0,5 2 38-16,9 3 38 0,7-1 36 15,3-1 1 1,5 0 0-16,2 0 3 15,4-3-7-15,1 2-27 16,5-2-39-16,0 2-60 16,3-3-41-16,0 2-43 15,-1 0-38-15,5-1 0 16,-1-1 0-16,1 1 0 16,2-1 0-16,-2 0 0 15,-5-1 0-15,-2 1 0 16,-7 0 0-1,-2 0 0 1,-4 0 0-16,-4 0 0 0,2 0 0 16,-1 0 0-16,-2 0 0 15,-2 0 0-15,0 0 0 16,-7-1 0-16,-2-1 0 16,-8 2 0-16,-4 0 0 15,-4-1 0-15,-5 1 0 16,-2 0 0-16,-2 0 0 15,0-1 0-15,0 0 0 16,0 1 0 0,0-2-295-16,30 2-1284 15,-22-1 0-15,-6-1 0 16,-8-4 0-16</inkml:trace>
  <inkml:trace contextRef="#ctx0" brushRef="#br0" timeOffset="86470.88">3463 4674 3857 0,'0'0'137'16,"0"0"23"-16,0 0 20 16,0 0 18-16,0 0 16 15,0 0 14-15,0 0 25 16,0 0 36-16,0 0 34 16,0 0-48-16,0 0-8 15,0 0 13-15,0 0-18 16,0 0-18-16,0 0-15 15,0 0-15-15,0 0-25 16,0 0-35-16,0 0-35 16,0 0-41-1,0 0-40-15,0 0-35 16,0 0-3-16,0 0 0 16,0 0 0-16,0 0 0 15,0 0 0-15,0 0 0 16,0 0 0-16,0 0 0 15,0 0 0-15,0 0 0 16,0 0 0-16,0 0 0 16,0 0 0-16,0 0 0 15,0 0 0-15,0 0 0 16,0 0 0-16,0 0 0 16,0 0 0-1,0 0-221-15,0 0-302 16,0-17-967-16,0 20 2 15,0-6-1-15,-2-3 0 16</inkml:trace>
  <inkml:trace contextRef="#ctx0" brushRef="#br0" timeOffset="87281.85">4473 4589 2824 0,'-1'0'143'16,"0"0"40"-16,-1 0 32 15,-1 0 28-15,2 0 31 16,-1 0 20-16,1 0 12 15,-1 0 7-15,1 0 10 16,1 0-106 0,0 0-24-16,0 0-37 15,0 0-32-15,0 0-27 16,0 0-29-16,-2 0-21 16,2 0-10-16,0 0-9 15,-1 0-10-15,1 0-6 16,0 0-6-16,0 0-2 15,0 0 0-15,0 0-2 16,0 0-11-16,0 0-69 16,0 0-194-16,0-7-882 15,-5 9 0-15,-3-2 0 16,-7-5 0 0</inkml:trace>
  <inkml:trace contextRef="#ctx0" brushRef="#br0" timeOffset="87939.82">5631 4622 2278 0,'0'1'134'0,"0"1"30"0,0 0 25 15,0-1 28-15,0 0 21 16,0-2 16 0,0 1 16-16,0 0 11 15,0 0 6-15,0 0-99 16,0 0-29-16,0 0-30 15,0 0-23-15,0 0-26 16,0 0-22-16,0 0-18 16,0 0-15-16,0 0-12 15,0 0-35-15,0 0-125 16,8 0-293 0,-7 0-460-16,-2 0 0 15,-5 0 0-15,-8-3 0 16</inkml:trace>
  <inkml:trace contextRef="#ctx0" brushRef="#br0" timeOffset="93790.73">2907 15786 2997 0,'0'-11'86'0,"0"-4"33"16,0-5 25-16,0-2 33 16,0 3 30-16,0 1 23 15,0 6 16-15,0 3 8 16,0 3 4-16,0 2-40 15,0 3-14-15,4 1-17 16,3 7-4-16,8 2 9 16,6 6-10-1,6 5-3-15,7 3 2 16,0-2 5-16,-3-1 11 16,-1-5 15-16,-4-1-17 15,-4-5 1-15,-2-5-1 16,2-2-41-16,5-4-19 15,6-8-21-15,11-11-19 16,12-9-12-16,10-11-14 16,14-11-168-16,9-1-193 15,9 8-385 1,-9 9-724-16,-22 9 0 16,-19 12 0-16,-23 8 0 15</inkml:trace>
  <inkml:trace contextRef="#ctx0" brushRef="#br0" timeOffset="96699.62">27411 16490 5474 0,'-6'-5'291'0,"3"-1"-2"16,-1-2 2-16,-1 1 0 16,3 2-1-16,2 2 0 15,-2 3 0-15,2-1 1 16,0 0-1-16,0 1-186 15,0 0-104 1,0 0 0-16,0-2 0 16,0 2 0-16,0 0 0 15,0 0 0-15,0-1 0 16,2-1 0-16,12-4 0 16,23-11 0-16,27-10-8 15,30-13-440-15,29-8-1099 16,7-11 0-16,-6-4 0 15</inkml:trace>
  <inkml:trace contextRef="#ctx0" brushRef="#br0" timeOffset="99435.38">23922 16330 2467 0,'-10'-7'121'15,"0"-4"17"-15,-2-2 18 16,-2-1 2-16,4 2 8 15,2 1 26-15,0 4 12 16,1 1 24-16,1 0 29 16,1 1-76-1,3 2 7-15,0-1 4 16,1 3 2-16,1-2 9 16,0 3-5-16,-2-1-8 15,5-1 10-15,4 1 4 16,13 1-7-16,11-1-2 15,14 2 4-15,14 2 7 16,9 0 2-16,8 3 5 16,2 2 5-16,5-1-17 15,2 1-23-15,-1 0-26 16,2-3-25 0,-1 1-23-16,-4-3-29 15,-7 0-29-15,-6-3-21 16,-12 0-15-16,-4-2-10 15,-6 0 0-15,-2-4 0 16,-7 1 0-16,-3-1 0 16,-5-1 0-16,-4 1 0 15,-10 3 0-15,-1 0 0 16,-5 0 0-16,-2 1 0 16,-1 1 0-16,-2-1 0 15,4 0 0-15,-4 2 0 16,-1-2 0-1,-2 2 0-15,2 0 0 16,-3 0 0-16,0 0 0 16,4 0 0-16,-2 0 0 15,-1 0 0-15,1 0-78 16,-1 0-198-16,-1 0-187 16,0-14-1011-16,-1 15 0 15,-4-2 0-15,-5-10 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4:06.271"/>
    </inkml:context>
    <inkml:brush xml:id="br0">
      <inkml:brushProperty name="width" value="0.05292" units="cm"/>
      <inkml:brushProperty name="height" value="0.05292" units="cm"/>
      <inkml:brushProperty name="color" value="#FF0000"/>
    </inkml:brush>
  </inkml:definitions>
  <inkml:trace contextRef="#ctx0" brushRef="#br0">17894 12016 3043 0,'0'-2'171'16,"0"0"61"-16,2-2 54 15,1-3 103-15,1 1 128 16,5-2 10-16,-2 0 0 16,0 3 0-16,-1 2 0 15,2 1-123 1,-2 4-48-16,2 2-61 15,0 4-54-15,2 3-103 16,-1 1-127-16,-2-2-11 16,-1 2 0-16,0-5 0 15,1-2 0-15,2-1 0 16,-1-2 0-16,5-1 0 16,2-2 0-16,3-4 0 15,7-2 0-15,7-6 0 16,7-4-193-16,7-3-187 15,12-2-306 1,-3-15-700-16,-6 18 0 16,-7 4 0-16,-11 2 0 15</inkml:trace>
  <inkml:trace contextRef="#ctx0" brushRef="#br0" timeOffset="1251.45">20241 10357 3871 0,'0'-6'253'16,"0"-1"185"-16,0-3 12 15,0 0 1-15,0 0 0 16,0 5-1 0,0 2 1-16,0 1 0 15,3 1-1-15,5 4-186 16,1 2-67-16,3 3-183 15,4 4-14-15,-3 4 0 16,-2 0 0-16,-2 0 0 16,-2-2 0-16,-1-2 0 15,0-3 0-15,-1-2 0 16,-2-3 0-16,2-3 0 16,5-2 0-16,10-6 0 15,9-7 0-15,11-6 0 16,14-8-244-1,5-4-145-15,7-4-228 16,8-8-771-16,-15 15 0 16,-10 1 0-16,-13 8 0 15</inkml:trace>
  <inkml:trace contextRef="#ctx0" brushRef="#br0" timeOffset="2601.9">18927 11043 2672 0,'0'0'176'15,"0"0"56"-15,0 0 37 16,0 0 38-16,1 0 33 15,-1-4 82-15,0 4 88 16,0-4 55-16,0 1 1 16,0 1-137-1,0 2-39-15,0-2-57 16,2 2-37-16,2 0-38 0,3 0-31 16,5 0-84-1,5 4-87-15,2 1-56 16,-2 1 0-16,-2-1 0 15,-4 2 0-15,-2-3 0 16,-4-1 0-16,-2 0 0 16,2-1 0-16,-2-2 0 15,6-3 0-15,1-4 0 16,8-7 0-16,3-7 0 16,0-8 0-1,4-5-220-15,1 0-181 16,6 2-322-16,-6 4-646 15,-3 6 0-15,-4 5 0 16,-2 0 0-16</inkml:trace>
  <inkml:trace contextRef="#ctx0" brushRef="#br0" timeOffset="4038.3">14508 13079 2937 0,'0'-1'143'15,"0"-2"47"-15,0 0 30 16,0 0 23-16,0 0 18 15,0 1 27-15,4-1 22 16,4 1 14-16,0 2 12 16,1-1-80-16,7 1-24 15,-3 1-41-15,0 1-16 16,-3 1-21-16,1-1-10 16,-3 1-20-16,-2 0-10 15,0-1 7-15,1-2 14 16,4 0-13-1,3-3-13-15,7-6-6 16,5-6-55-16,5-4-124 16,3-6-94-16,3 1-170 15,11-3-302-15,-2 3-568 16,2-1 0-16,-1 1 0 16,0 0 0-16</inkml:trace>
  <inkml:trace contextRef="#ctx0" brushRef="#br0" timeOffset="5137.56">18819 13185 3449 0,'0'0'101'0,"1"0"9"16,-1 2 56-16,0 0 40 15,0 3 21-15,5 3 32 16,0 1 34-16,5 2 53 16,0 0 63-16,5 0-42 15,-8-3-18-15,2-2 22 16,-3-2-55-16,3-2-41 16,3-2-22-1,8-5-31-15,5-2-33 16,8-9-55-16,6-5-61 15,2-9-240-15,5-2-153 16,0-2-224-16,18-3-872 16,-18 7 0-16,-6 5 0 15,-7 3 0-15</inkml:trace>
  <inkml:trace contextRef="#ctx0" brushRef="#br0" timeOffset="6419.56">20204 14184 4180 0,'0'-3'216'16,"1"1"128"-16,0-3 74 16,-1 3 0-16,2-2 0 15,-2 2 1-15,0 2-1 16,0 0 0-16,1 0 1 15,4 0-173-15,3 3-44 16,-1 6-127 0,5 0-75-16,1 5 0 15,-3 1 0-15,-1 2 0 16,-1-3 0-16,-3-1 0 16,-2-4 0-16,-2-2 0 15,1-4 0-15,-2-2 0 16,1-1 0-16,2 0 0 15,9-1 0-15,9-7 0 16,14-8 0-16,17-7 0 16,16-7-69-16,11-4-219 15,9 2-274 1,-1-19-892-16,-6 24 0 16,-19 1 0-16,-15 0 0 15</inkml:trace>
  <inkml:trace contextRef="#ctx0" brushRef="#br0" timeOffset="7545.78">12583 14421 4095 0,'0'0'190'0,"0"-2"27"16,0-1 69-16,0 1 45 16,0 0 23-16,0 1 5 15,0 1 26-15,0 0 40 16,2 0 0 0,3 3-155-16,1 2-35 15,3-1-26-15,3 6-71 16,-1-2-43-16,-3-2-24 15,2-2-5-15,1-2-26 16,4-2-40-16,10-4 0 16,9-4 0-1,13-11-252-15,12-6-229 0,4-25-1010 16,2 7 0-16,-5-2 0 16,-10 2 0-1</inkml:trace>
  <inkml:trace contextRef="#ctx0" brushRef="#br0" timeOffset="10446.58">6570 13172 4032 0,'0'0'115'0,"0"0"18"16,0 0 21 0,2 0 15-16,-2 0 15 15,1 0 21-15,3 0 105 16,2 0 116-16,1 3 0 16,5 2-100-16,4 4-15 15,0 4-18-15,0 4-22 16,-3 0-14-16,-2-3-15 15,-2 0-21-15,-3-7-105 16,-2 0-116 0,3-7 0-16,0 2 0 15,6-7 0-15,9-8 0 16,7-9 0-16,13-10-204 16,14-11-237-16,14-21-1068 15,6 9 0-15,-5-4 0 16,-9 5 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4:47.138"/>
    </inkml:context>
    <inkml:brush xml:id="br0">
      <inkml:brushProperty name="width" value="0.05292" units="cm"/>
      <inkml:brushProperty name="height" value="0.05292" units="cm"/>
      <inkml:brushProperty name="color" value="#FF0000"/>
    </inkml:brush>
  </inkml:definitions>
  <inkml:trace contextRef="#ctx0" brushRef="#br0">30339 7225 3685 0,'3'-1'66'15,"-1"1"10"1,2 0 17-16,3 0 31 16,0 0 27-16,1 0 18 15,0 0 28-15,2 0 32 16,-2 0 32-16,-1 0-17 16,-1 0 37-16,2 0 60 15,-2 0 21-15,1 4-30 16,1-1-28-16,1 2-17 15,0 0-28-15,-1-2-33 16,0 2-32-16,2-3-31 16,3-2-55-16,9 2-71 15,7-4-35 1,10-3-2-16,11-5 0 16,6-2 0-16,6-8 0 15,2-3 0-15,0-3 0 16,-2 2 0-16,-2 0 0 15,-9 3 0-15,-8 4 0 16,-9 4 0-16,-13 4 0 16,-9 2 0-16,-6 3 0 15,-3 2 0-15,0 0 0 16,1 1 0-16,3 0 0 16,-3 1 0-16,2-2 0 15,-3 2 0-15,-2-2 0 16,-1 2 0-1,0 0 0-15,2 0 0 16,-2 0 0-16,0 0 0 16,0 0 0-16,0 0 0 15,0 0 0-15,0 0 0 16,0 0 0-16,0 0 0 16,0 0 0-16,0 0 0 15,0 0 0-15,0 0 0 16,0 0 0-16,0 0 0 15,0 0 0-15,0 0 0 16,0 0 0-16,0-1 0 16,0 1 0-16,0-3 0 15,0 3 0 1,0 0 0-16,0 0 0 16,0 0 0-16,0 0 0 15,0 0 0-15,0 0 0 16,0 0 0-16,0 0 0 15,0 0 0-15,0 0 0 16,0 0 0-16,0 0 0 16,0 0 0-16,0 0 0 15,0 0 0-15,0 0 0 16,0 0 0-16,0 0 0 16,0 0 0-16,0 0 0 15,0 0 0-15,0 0 0 16,0 0-195-1,0 0-128-15,0 0-205 16,3-3-901-16,0 3 0 16,0-1 0-16</inkml:trace>
  <inkml:trace contextRef="#ctx0" brushRef="#br0" timeOffset="1897.56">8778 7981 3536 0,'0'0'168'16,"0"0"40"-16,0 0 46 15,0 0 66-15,0 0 58 16,0 0 27-16,0 0 13 16,0 0 6-1,0 0 53-15,2 0-113 16,5 4-55-16,3 4-40 15,3 0-46-15,4 7-67 16,-1-3-57-16,0 1-28 16,-1-3-12-16,-3 2-6 15,0-3-53-15,-3-5 0 16,-3 2 0-16,-1-3 0 16,1-2 0-1,6-1 0-15,8-5 0 16,7-4 0-16,11-9 0 0,8-5 0 15,8-8 0-15,6-1-216 16,7 0-248 0,2-7-1039-16,-10 12 2 15,-10 4-1-15,-14 4 0 16</inkml:trace>
  <inkml:trace contextRef="#ctx0" brushRef="#br0" timeOffset="3214.77">14270 7849 4305 0,'0'-2'222'16,"0"2"85"-16,1 0 98 15,-1 0 0-15,-1 0 0 16,1 0 0-16,0 0 0 16,0 0 0-16,1 3 0 15,5 4-165 1,5 6-57-16,2 3-84 16,5 8-99-16,2 1 0 15,-4 0 0-15,0-3 0 16,-3 1 0-16,-4-6 0 15,0-3 0-15,-4-3 0 16,-1-4 0-16,1-4 0 16,6 0 0-16,11-9 0 15,8-5 0-15,15-10 0 16,10-7 0 0,11-8 0-16,8-3-216 15,8 0-177-15,10 2-314 0,-6 3-668 16,-4 3 0-1,-17 4 0-15</inkml:trace>
  <inkml:trace contextRef="#ctx0" brushRef="#br0" timeOffset="4354.31">12839 8770 3297 0,'0'0'117'0,"0"0"20"16,0-2 21-16,0 2 75 15,4 3 40-15,5 1 62 16,3 5 75-16,5 3 55 16,0 5 33-1,2 1-85-15,-5 1-33 16,1-1-18-16,-5 1-23 15,-1-5-73-15,-1-2-42 16,-1-1-61-16,1-6-75 16,4-2-55-16,7-2-33 15,8-5 0-15,9-7 0 16,18-10 0-16,11-8 0 16,17-8-190-16,13-6-161 15,15 0-237 1,3-11-824-16,0 14 0 15,-13 1 0-15,-11 5 0 16</inkml:trace>
  <inkml:trace contextRef="#ctx0" brushRef="#br0" timeOffset="5110.67">15179 9080 4082 0,'-3'7'140'0,"2"-1"51"15,-2 0 66-15,2 1 129 16,1-2 35-16,1-5 0 15,-1 0-1-15,0 0 1 16,0 0 0 0,0 0-99-16,0 0-41 15,3 0-52-15,6 0-65 16,9-1-129-16,13-3-35 16,11-3 0-16,13-5 0 15,8-6 0-15,8-5-72 16,11-4-345-16,8-12-1123 15,1 2 0-15,-10-7 0 16,-2-4 0-16</inkml:trace>
  <inkml:trace contextRef="#ctx0" brushRef="#br0" timeOffset="6200.44">10406 10038 4916 0,'0'0'116'0,"0"0"36"0,0 0 42 16,0 0 32-16,1 0 43 15,4 0 65-15,0 1 1 16,7 3 0 0,1-3 0-16,3 4-73 15,-2 0-43-15,3 0-36 16,1 1-43-16,-1 1-31 15,4-3-43-15,0 2-66 16,5-4 0-16,6-3 0 16,7-6 0-16,11-7 0 15,12-11 0-15,12-11-164 16,16-8-227 0,9-10-249-16,4-37-759 0,-8 36 0 15,-15 4 0 1,-20 7 0-16</inkml:trace>
  <inkml:trace contextRef="#ctx0" brushRef="#br0" timeOffset="26152.87">13203 11300 1380 0,'-2'-6'144'0,"-6"2"45"16,2-4 29 0,-3 1 27-16,1 0 30 15,-2-2 48-15,3 1 26 16,-1 0 34-16,-1-3 35 16,3 2-72-16,2 1-26 15,0 3-34-15,4 2-23 16,0-1-23-16,0 4-30 15,0 0-36-15,0 0 60 16,2 0 11-16,4 4 7 16,2-1-7-16,3 5-18 15,2 0-11 1,3 3-6-16,-5-1-4 0,1-3 1 16,3 1-14-1,-1-2-86-15,4-4-42 16,6-1-44-16,3-3-21 15,5-5 0-15,4-4 0 16,6-3-174-16,3-5-209 16,21-2-421-16,-14 0-562 15,-4 0 0-15,0-6 0 16</inkml:trace>
  <inkml:trace contextRef="#ctx0" brushRef="#br0" timeOffset="29353.92">16260 11261 3396 0,'0'0'122'15,"0"0"13"-15,0-2 18 16,3 2 39-16,2 0 30 16,8 0 32-16,3 0 12 15,6 0 11-15,1 0 9 16,-3 0-68-1,-1 0 7-15,-4 0 20 16,-1 2 16-16,-4 1-1 16,1-1-16-16,-5 1-11 15,-1 0-11-15,-3-1-10 16,4-2-10-16,7 0-20 16,11-4-53-16,19-7-243 15,16-8-208-15,25-12-391 16,5-11-644-16,4-11 0 15,-5-8 0-15,-6 1 0 16</inkml:trace>
  <inkml:trace contextRef="#ctx0" brushRef="#br0" timeOffset="31902.25">6219 11293 2537 0,'0'-2'134'0,"0"1"47"16,0-2 46-16,-1-2 34 16,2 4 24-16,-1-4 12 15,0 4 9-15,0 0 3 16,0-1-1-1,0 2-41-15,3 2-7 16,3 2-16-16,1 2 1 16,5 3-5-16,1 5-17 15,1 2-2-15,-2 0-2 16,-2-4-4-16,-2 1 5 16,-3-6-27-16,-4-3-23 15,1-3-21-15,1-1-48 16,5-2-29-16,12-10-6 15,11-8-19 1,14-13-217-16,17-12-107 16,17-10-266-16,14-15-858 15,9 4 0-15,2 0 0 16,-10 2 0-16</inkml:trace>
  <inkml:trace contextRef="#ctx0" brushRef="#br0" timeOffset="34680.78">10199 12521 3274 0,'0'-1'114'0,"0"1"34"15,0-2 44-15,0 0 31 16,0 0 28-16,0-1 26 16,0 0 41-16,0 3 54 15,0-2 43-15,0 0-60 16,0 2-15-16,0 0-23 15,0 0-8-15,3 0-31 16,3 0-29-16,4 0-26 16,-1 2-41-1,1 0-54-15,3 1-43 16,-3 1-25-16,-1 0-13 16,1-2-13-16,-2 2-34 15,-2-1 0-15,0 0 0 16,-2-1 0-16,-1-2 0 15,0 0 0-15,4 0 0 16,8-1 0-16,11-6 0 16,12-4-91-16,12-6-244 15,9-2-278 1,5-20-817-16,2 15 0 16,-4-4 0-16,-3-1 0 15</inkml:trace>
  <inkml:trace contextRef="#ctx0" brushRef="#br0" timeOffset="41384.31">5815 12453 3659 0,'0'0'58'0,"0"0"-5"16,1 0 15-16,2 0 6 15,2 0 22-15,0 0 18 16,1 0 26-16,0 0 38 16,-3 0 52-16,-3 0 13 15,0 0 64-15,1 0 45 16,-1 0 36-1,2 0-2-15,2 3-23 16,2 0-17-16,3 2-27 16,3 3-37-16,2 3-53 15,1-1-75-15,0-1-59 16,4 1-41-16,-3-1-51 16,1 1-3-16,0-4 0 15,2-2 0-15,4-2 0 16,10-9-82-16,12-11-202 15,16-14-229-15,9-32-949 16,4 3 0 0,-6-10 0-16,-9 3 0 15</inkml:trace>
  <inkml:trace contextRef="#ctx0" brushRef="#br0" timeOffset="47760.75">7030 13658 1273 0,'-2'0'139'16,"-1"0"25"-16,2 0 28 16,-2-2 16-1,0-1 19-15,1 2 19 16,2-1 20-16,-1-1 17 15,-1 2 22-15,2-1-71 16,-1 2-34-16,-1-1-16 16,1 1-27-16,1 0-12 15,0 0-12-15,0 0-17 16,0 0-12-16,0 0-8 16,0 0-15-16,0 0-14 15,0 0-11 1,0 0-10-16,0 0-2 15,0 0-4-15,0 0-6 16,0 0 1-16,0 0-5 16,0 0-4-16,1 0 7 15,1 1 6-15,2 2 8 16,5 0 24-16,5 0 12 16,1 0 12-16,5-1 4 15,1-1 0-15,-1-1 11 16,-2-1 14-16,-2 1 4 15,-1 0-4 1,-5 0-5-16,-1 0-21 16,-4 0-11-16,1 0-11 15,-3 0-5-15,1 0-8 16,4 0-10-16,-1 0-19 16,3 0-19-16,-2 0-10 15,3 0-13-15,-4 0-53 16,1 0-36-16,-3 0-68 15,1 2-179-15,-5-7-881 16,1 9 0 0,-2-4 0-16,1-3 0 15</inkml:trace>
  <inkml:trace contextRef="#ctx0" brushRef="#br0" timeOffset="49678.81">6954 13704 755 0,'0'0'60'0,"0"0"7"15,0 1 13-15,-1 1 24 16,1-1 31-16,0 0 47 15,0 2 44-15,0-1 36 16,0 0 31-16,0-2-15 16,0 2 7-16,0-2 24 15,0 0 11 1,0-2-2-16,-2 2-12 16,2 0-32-16,-1 0-36 15,1 0-30-15,0 0-31 16,0 0-23-16,1 0-25 15,-1 0-26-15,0 0-24 16,0 0-19-16,0 0-16 16,0 0-9-16,0 0-1 15,0 0 1-15,0 0 17 16,3 0 15-16,5 0 32 16,3 0 17-16,5-2 15 15,4 2 13 1,-1-3 5-16,4-1 0 15,-3-1 0-15,1 2-5 16,0 1-17-16,-1-2-10 16,-1 2-32-16,1 0-14 15,0 0-13-15,-2-1-12 16,1 2-7-16,-2-2 2 16,0 2-7-1,1 0 5-15,0 0 1 0,3 1 0 16,-2 0-3-16,1-1-7 15,-2 1 3 1,1 0-6-16,0-2-3 16,-2 2-2-16,-1 0 1 15,2 0-6-15,-4 0-3 16,-2 0-7-16,2 0 2 16,-2 0 7-16,-1-2-9 15,2 2 2-15,-1 0-2 16,-1 0-2-16,2 0 4 15,-1 0-4-15,2 0-2 16,2 0 2 0,1 0 0-16,2 0-9 15,-1 0 4-15,0 0 2 16,0 0 0-16,0 0-1 16,1 0-2-16,-1 0 5 15,-1 0 0-15,0 0 1 16,0 0-4-16,-1 0 4 15,3 0-3-15,-3 0 5 16,4 0-7-16,-1 0 1 16,-3 0 5-16,4 0-6 15,2 0 3 1,-3 0-2-16,1 0 4 16,1-1 0-16,0 1 2 0,-1-3-6 15,0 1 12-15,0 0-2 16,0-1-13-1,-1 2 4-15,2 0-2 16,-4 0-2-16,-1-1-2 16,-1 2-1-16,0 0-2 15,-1-1 1-15,1 1-5 16,-1 0-2-16,2 0 14 16,1 0 1-16,1 0 1 15,4 0 5-15,-1 0-1 16,1 0 6-16,2-2-2 15,-1 0 2-15,0 1-1 16,-1-2 5 0,0 2-13-16,1-2-2 15,-3 3 1-15,3-2-3 16,0 2 0-16,-1-1-8 16,1 1 8-16,0 0 2 15,0 0-5-15,0 0 3 16,-2 0 5-16,2 0-1 15,-3 0-2-15,-1 0 6 16,1 0 4-16,-3 0 8 16,-1 0 3-1,1 0-3-15,-3 0 4 16,-1 0-3-16,0 0 2 16,-3 0 3-16,0 0-1 15,-2 0-7-15,0 0-1 16,-1 0-7-16,-1 0-7 15,-1 0 1-15,-2 0-1 16,-1 0-1-16,-1 0-2 16,-1 0-236-16,0 0-227 15,0-41-1035 1,-6 41 0-16,-9-4 0 16,-4-1 0-1</inkml:trace>
  <inkml:trace contextRef="#ctx0" brushRef="#br0" timeOffset="60598.04">19851 2596 2665 0,'0'0'129'0,"-3"-1"20"15,3 1 14 1,0 0 13-16,3 0 24 16,-3 0 36-16,6-1 38 15,6-1 28-15,8-2 28 16,7-2-66-16,6-2 44 16,3-3 46-16,4 2 19 15,0 0-1-15,-6 3-25 16,-3 3-37-16,-9 2-45 15,-7 2-22-15,-10 5-21 16,-2 8-41-16,-9 3-55 16,-10 8-65-1,-4 5-33-15,-6 5-13 16,-5-4 2-16,5-1 0 16,8-4 7-16,6-6-5 15,6-7-8-15,6-2-1 16,0-6-10-16,3 0 0 15,6-2 0-15,10 0 0 16,5-2 0-16,9 1 0 16,6-2 0-16,-1 0 0 15,-5-2 0-15,-1 4 0 16,-9 2 0 0,-6 3 0-16,-7 4 0 15,-4 5 0-15,-3 4 0 16,-4 3 0-16,-7 2 0 15,-5 1 0-15,-10 0 0 16,-7 1 0-16,-9-4 0 16,-7 1 0-16,-3-5 0 15,3-2 0-15,0-6 0 16,4-3 0-16,4-6 0 16,8-2-163-16,8-4-143 15,10 0-258 1,18-16-867-16,-1 6 0 15,7-5 0-15,7-5 0 16</inkml:trace>
  <inkml:trace contextRef="#ctx0" brushRef="#br0" timeOffset="61302.38">20770 2679 4566 0,'0'-3'151'0,"0"2"11"16,0 0 31-16,-3-2 39 16,-3 6 50-16,-3-1 49 15,-6 4 38-15,-5-1 7 16,-1 2 1-16,-2-2-140 15,-3 0-11-15,4-3-12 16,3-1-31 0,3-4-38-16,1-5-51 15,6-3-50-15,6-4-35 16,1-7-9-16,8-5 0 16,9 2 0-16,5-1 0 15,6 4 0-15,7 0 0 16,2 4 0-16,3 5 0 15,-2 1 0-15,1 6 0 16,-5 2 0-16,-3 2 0 16,-6 8 0-16,0 4 0 15,-4 5 0 1,-3 7 0-16,-3 6 0 16,-6 7 0-16,-4 1 0 15,-6 4 0-15,-11 1 0 16,-8 4 0-16,-9-2 0 15,-9-2 0-15,-2-3 0 16,-1-5 0-16,4-4 0 16,4-5 0-16,8-7 0 15,9-5 0-15,6-6 0 16,4-3 0-16,7-7 0 16,-1-4 0-16,8-4 0 15,11-2 0 1,8-4 0-16,5 2 0 15,8 3 0-15,-2 5 0 16,-3 2 0-16,-1 5 0 16,0 1-170-16,0 3-137 15,1 1-169-15,23 1-971 16,-21 1 0-16,1 2 0 16,-3-6 0-1</inkml:trace>
  <inkml:trace contextRef="#ctx0" brushRef="#br0" timeOffset="62098.32">20390 3492 4503 0,'0'-13'392'0,"0"-2"0"15,0 2-1-15,0-3 1 16,0 8 0-16,-2 8 0 16,1 9 0-1,-2 14 0-15,0 11 0 16,-1 13-231-16,1 11-161 15,0 6 0-15,3-3 0 16,3 4 0-16,3-5 0 0,4-4 0 16,4-3 0-1,4-6 0-15,3-7 0 16,0-5 0-16,0-7 0 16,-1-7 0-16,-1-7 0 15,0-4 0-15,-1-8 0 16,0-4 0-16,-4-8 0 15,-3-6 0-15,-6-7 0 16,-6-7 0-16,-8-1 0 16,-7-1 0-1,-4 4 0-15,-6 5 0 16,-6 6 0-16,-1 7 0 0,1 6 0 16,0 6-226-1,5 9-165-15,13 2-330 16,-1 3-649-16,8-1 0 15,3-4 0-15,6-7 0 16</inkml:trace>
  <inkml:trace contextRef="#ctx0" brushRef="#br0" timeOffset="62775.11">20905 3471 4547 0,'0'-17'371'16,"0"-1"16"-16,0-1 0 15,0-2 0-15,0 10 0 16,0 10 0-16,2-1 1 16,-2 7-1-16,1 10 0 15,-1 11-228-15,0 12-142 16,-3 10-17-16,-4 8 0 15,-4 0 0 1,-4 0 0-16,-1-6 0 16,2-5 0-16,2-8 0 15,5-9 0-15,4-6 0 16,2-8 0-16,1-7 0 16,0-4 0-16,3-10 0 15,1-4 0-15,3-6 0 16,5 1 0-16,1-1 0 15,5 6 0-15,1 3 0 16,4 6 0-16,3 1 0 16,3 1 0-16,2 0 0 15,2 0 0 1,-1-2 0-16,1-3 0 16,2-2 0-16,-4-6 0 15,-2-1 0-15,-1-5 0 16,-10-4 0-16,-5-3 0 15,-7 0 0-15,-2-1 0 16,-4 1 0-16,0 1 0 16,-2 8 0-16,2 6 0 15,0 4 0 1,-3 5 0-16,-3 6 0 16,0 10 0-16,-3 9 0 15,-1 11 0-15,5 10 0 16,2 9 0-16,3 3 0 15,1 2 0-15,5 0 0 16,2 3-257-16,8-2-390 16,0-5-810-16,-7-6 0 15,-3-8 0-15,-8-12 0 16</inkml:trace>
  <inkml:trace contextRef="#ctx0" brushRef="#br0" timeOffset="70066.16">9263 13689 4454 0,'0'1'86'0,"0"-1"7"15,2 0 53-15,1 3 90 16,6 1 145-16,0 6 0 16,5 2-1-16,4 5 1 15,0 3 0-15,-3-2-71 16,3-1-15-16,-4 0-8 16,-4-3-52-16,-1-2-90 15,0-5-145-15,-5-2 0 16,-1-4 0-1,3-1 0-15,7-1 0 16,11-9 0-16,14-12 0 16,17-13 0-16,18-17 0 15,18-16 0-15,18-10-98 16,21-4-331-16,18-11-1103 16,4 14 0-16,-5 5 0 15,-14 5 0-15</inkml:trace>
  <inkml:trace contextRef="#ctx0" brushRef="#br0" timeOffset="80654.44">13672 14955 2724 0,'-2'-6'163'15,"-2"-2"60"-15,1 0 36 16,-2-4 32 0,1 3 31-16,2 3 26 0,0 4 40 15,1-4 30 1,1 4 11-16,0 0-108 16,0 2-58-16,0-1-44 15,0 2 11-15,1 3-13 16,1 3-5-16,4 4-2 15,2 4-42 1,1 1-27-16,-1-1-13 16,2 0-1-16,-4-5 5 15,1 0-16-15,-3-3-47 0,1-3-20 16,2 0-25 0,2-4-24-16,4 1 0 15,10-1 0-15,8-5 0 16,11-4 0-16,10-4 0 15,15-11 0-15,10-3 0 16,17-4-92-16,1 1-296 16,51-1-1154-16,-51 8 0 15,-15-4 0 1,-22 5 0-16</inkml:trace>
  <inkml:trace contextRef="#ctx0" brushRef="#br0" timeOffset="83077.25">10398 7870 2388 0,'0'4'117'15,"0"0"30"-15,0 0 22 16,0-1 30-16,0 1 30 16,0-4 11-16,0 0 1 15,0 0-18-15,2-1-26 16,7 2-118-16,15 1-282 16,15-5-602-1,17-1 0-15,18-6 0 16,17-10 0-16</inkml:trace>
  <inkml:trace contextRef="#ctx0" brushRef="#br0" timeOffset="83780.14">14797 7855 3092 0,'0'2'78'0,"0"-2"20"16,4 0 33-16,-4 0 33 15,0 0 30 1,0 0 23-16,0 0 15 16,0 0 14-16,0 0 12 15,0 0-35-15,0 0-23 16,0 0-9-16,0 0-26 15,0 0-24-15,0 0-21 16,0 0-10-16,0 0-3 16,0 0-11-16,0 0-8 15,0 0-10-15,0 0-4 16,0 0-12-16,0 0-13 16,0 0-7-16,0 0-11 15,0 0-14 1,0 0-20-16,0 0-26 15,0 0-19-15,0 0-20 16,0 0-48-16,0 0-89 16,0 0-97-16,0 0-186 15,-4-17-561-15,1 18 0 16,-7 1 0-16</inkml:trace>
  <inkml:trace contextRef="#ctx0" brushRef="#br0" timeOffset="91062.68">22595 15348 3733 0,'-10'-2'58'0,"0"2"29"16,-5 0 20-16,-4-2 4 15,2 1 17-15,0-1 20 16,1-2 35-16,6 1 31 16,4 1 15-16,3-1-29 15,3 1 0-15,2-1-46 16,-2 2-16-1,4 1 8-15,8-1 8 16,11 1 5-16,11 1-16 16,15 0 0-16,13 2 2 15,12-1 1-15,16-1-7 16,12 1 29-16,9-1 6 16,11-1-6-16,5 0-17 15,6 0-17-15,2 0-10 16,4 0-31-16,0 0-17 15,-6 0-17-15,-11 0-5 16,-11 0-13-16,-9 0-10 16,-10 0-6-1,-7 0-7-15,-4 1-8 16,-7-1-10-16,-8 0 0 16,-5 2 0-16,-7-2 0 15,-6-2 0-15,-3 2 0 16,-9 0 0-16,-6 0 0 15,-9 0 0-15,-5 0 0 16,-5 0 0-16,-1 2 0 16,-3-1 0-16,-1 3-30 15,1 1-165-15,-2 3-177 16,-1-1-1146-16,-3 3 0 16,-7-7 0-1,-19-8 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6:47.168"/>
    </inkml:context>
    <inkml:brush xml:id="br0">
      <inkml:brushProperty name="width" value="0.05292" units="cm"/>
      <inkml:brushProperty name="height" value="0.05292" units="cm"/>
      <inkml:brushProperty name="color" value="#FF0000"/>
    </inkml:brush>
  </inkml:definitions>
  <inkml:trace contextRef="#ctx0" brushRef="#br0">13052 7163 5014 0,'3'0'154'0,"-1"-3"82"16,2 2 51-16,1-2 38 15,-3 3 3 1,0-1-1-16,5 0 0 16,2 1-1-16,8 1 1 15,4 4-91-15,6 1-63 16,-2 5-82-16,6 0-51 15,-1 5-40-15,-1-2 0 16,2 3 0-16,-4-5 0 16,1-1 0-16,-7 0 0 15,-2-2 0-15,-2-5 0 16,-5-1 0-16,1-2 0 16,1 1 0-1,6-8 0-15,7-2 0 16,10-9 0-16,5-4 0 15,4-6 0-15,6-3 0 16,3-3 0-16,1 1 0 16,1-2 0-16,0 4 0 15,-1 2 0-15,-7 5 0 16,-8 3 0-16,-3 4 0 16,-7 3 0-16,-6 1 0 15,-4 5 0-15,-6 1 0 16,-3 0 0-1,-6 4 0-15,-4-2 0 16,1 4 0-16,-3-2 0 16,0 2 0-16,0 0 0 15,0-1 0-15,0 2 0 16,0-2 0-16,0 1 0 16,0 0 0-16,0 0 0 15,0 0 0-15,0 0 0 16,0 0 0-16,0 0 0 15,0 0 0-15,0 0-216 16,2 0-283-16,2-9-996 16,-2 6 0-16,0 1 0 15,-4-5 0 1</inkml:trace>
  <inkml:trace contextRef="#ctx0" brushRef="#br0" timeOffset="10076.62">21795 2777 5934 0,'0'0'251'0,"-3"0"0"15,-1 6-1-15,1 13 1 16,2 10 0-16,-2 14-1 16,-2 15 1-16,1 8 0 15,-5 6 0-15,-1 2-251 16,-2 1 0-16,1-3 0 16,-2-6 0-16,3-5 0 15,1-9-58-15,-2-5-231 16,3-9-195-1,33-11-988-15,-34-10 0 16,4-9 0-16</inkml:trace>
  <inkml:trace contextRef="#ctx0" brushRef="#br0" timeOffset="10338.65">21622 3052 4363 0,'4'-29'383'16,"2"-2"19"-16,2-3 0 15,7 3 0-15,8 15 0 16,9 18-1-16,5 12 1 16,11 12 0-16,0 10 0 15,2 7-192-15,-5 7-190 16,-2 1-20 0,-7 0 0-16,-10-6-45 15,-11-1-189-15,-9-4-140 16,-12-1-175-16,-9-7-237 15,-18-4-454-15,-12-5 0 16,-11-7 0-16,-6-8 0 16</inkml:trace>
  <inkml:trace contextRef="#ctx0" brushRef="#br0" timeOffset="10477.62">21594 3466 3238 0,'0'-3'188'16,"2"-1"29"-16,10-4 20 15,12-8 8-15,15-5 4 16,14-4-11-16,18-4-65 15,1-3-165 1,42-4-966-16,-49 5 0 16,-13-1 0-16,-13 1 0 15</inkml:trace>
  <inkml:trace contextRef="#ctx0" brushRef="#br0" timeOffset="11088.93">22286 2894 5707 0,'0'-9'276'0,"0"1"0"16,0 0 0-16,3 1 0 15,3 12 0-15,4 11 0 16,5 11 0-16,5 9 0 16,-2 12 0-16,2 6-276 15,-4 5 0 1,-2 1 0-16,-3-1 0 15,-1-3 0-15,-4-7 0 16,-1-7 0-16,-5-10 0 16,2-8 0-16,-2-8 0 15,0-7 0-15,-3-4 0 16,-6-12 0-16,-2-10 0 16,-5-15 0-16,-1-15 0 15,2-14 0-15,8-11 0 16,4-5 0-16,5 0 0 15,6 4 0-15,8 7 0 16,3 9 0 0,5 11 0-16,5 9 0 15,2 14 0-15,-2 11 0 16,-2 9 0-16,-4 15 0 16,-10 13 0-16,-7 9 0 15,-10 10 0-15,-14 5 0 16,-8 4 0-16,-4 1 0 15,-4-1 0-15,3-6 0 16,6-4 0-16,8-5 0 16,8-7 0-16,5-5 0 15,7-7 0-15,10-5 0 16,9-4 0 0,14-7 0-16,11-1 0 15,9-2 0-15,2-5-175 16,-4-3-155-16,-5 3-223 15,-7-16-873-15,-6 12 0 16,-5 0 0-16,-4 1 0 16</inkml:trace>
  <inkml:trace contextRef="#ctx0" brushRef="#br0" timeOffset="12056.83">22943 2783 5603 0,'-4'-10'288'0,"-1"0"-1"16,-2 1 1-16,4-1-1 16,3 11 1-16,0 9-1 15,3 12 1-15,3 9-1 16,-2 13 1-16,1 10-288 15,-3 3 0-15,4-1 0 16,-1-4 0 0,-2-3 0-16,1-9 0 15,1-8 0-15,-2-4 0 16,-3-10 0-16,2-5 0 16,-2-8 0-16,0-5 0 15,0-12 0-15,-2-13 0 16,2-15 0-16,-4-12 0 15,-2-11 0-15,-1-3 0 16,3 3 0-16,-2 11 0 16,3 14 0-16,0 10 0 15,2 14 0-15,1 9 0 16,4 9 0-16,8 9 0 16,6 4 0-16,8 5 0 15,6 0 0 1,1-3 0-16,1-3 0 15,-3-7 0-15,-5-4 0 16,-5-3 0-16,-1-6 0 16,-6-9 0-16,-4-6 0 15,-2-9 0-15,-5-11 0 16,-2-9 0-16,-1-1 0 16,-1-1 0-16,1 9 0 15,1 12 0-15,-1 9 0 16,2 13 0-16,2 11 0 15,6 13 0-15,1 14 0 16,2 13 0 0,2 11 0-16,-3 6 0 15,2-1 0-15,-3-1 0 16,2-7 0-16,0-6 0 16,3-6 0-16,3-6-222 15,4-9-217-15,10-12-1067 16,2-5 0-16,0-8 0 15</inkml:trace>
  <inkml:trace contextRef="#ctx0" brushRef="#br0" timeOffset="12597.11">23665 2726 5898 0,'-6'-7'255'16,"1"2"0"-16,0-1-1 16,1 0 1-16,4 2 0 15,7 2-1-15,15 0 1 16,11-5 0-16,9-1 0 16,8-2-255-16,0-1 0 15,-9-2 0 1,-8 0 0-16,-7-3 0 15,-7 1 0-15,-4-1 0 16,-8 2 0-16,-6 1 0 16,1 1 0-16,-2 2 0 0,-3 1 0 15,0 1 0 1,-1 2 0-16,-2 3 0 16,-3 0 0-16,4 8 0 15,2 7 0-15,1 10 0 16,2 12 0-16,0 12 0 15,3 8 0-15,1 4 0 16,2 2 0-16,4-1 0 16,0-2 0-16,-1-2 0 15,1-7 0 1,-4-5 0-16,1-7 0 16,-2-3 0-16,0-9 0 15,-2-3 0-15,1-7 0 16,-4-4 0-16,2-6-110 15,-2-1-302-15,25-4-1121 16,-30-2 0-16,-5-3 0 16,-9-3 0-16</inkml:trace>
  <inkml:trace contextRef="#ctx0" brushRef="#br0" timeOffset="12757.42">23750 3144 4386 0,'0'-7'420'0,"0"-3"0"16,9-1 0-1,11-5 0-15,13 1 0 16,13-5 0-16,14-1 0 16,2-4-56-16,1-2-365 15,-1-5-1536-15,-8 5 0 16,-12 4 0-16,-16 4 0 16</inkml:trace>
  <inkml:trace contextRef="#ctx0" brushRef="#br0" timeOffset="14171.28">22290 4772 6319 0,'0'-9'208'0,"0"-1"0"15,0 2 0-15,0 1 0 16,0 14 0-16,0 15 0 16,-1 15 0-1,-2 16 0-15,-6 18 0 16,-2 10-208-16,-1 5 0 16,-4-1 0-16,5-5 0 15,2-8 0-15,3-12 0 16,5-11 0-16,1-12 0 15,0-12-187-15,0-10-155 16,1-8-191 0,9-21-257-16,-8-16-477 0,-1-16 0 15,-1-16 0 1,-3-13 0-16,-8 22 5727 0,7-17-4985 16,1 8 103-16,3 10 113 15,0 8 66 1,4-9 59-16,5 25 286 15,6 9 240-15,8 8 191 16,11 10 257-16,3 12-183 16,5 9-81-16,3 10-105 15,-3 7-111-15,-3 2-67 16,-3 3-59-16,-8-3-99 16,-7-1-321-16,-7-1-147 15,-6-3-205 1,-20-14-679-16</inkml:trace>
  <inkml:trace contextRef="#ctx0" brushRef="#br0" timeOffset="14365.57">22061 5341 3882 0,'4'-5'218'0,"13"-2"77"15,14-6 55-15,19-4 24 16,17-3 8-16,15-4-2 15,5 0-70-15,-1-1-123 16,-5 1-120-16,-9 3-407 16,-10-21-881-16,-10 23 0 15,-10-2 0 1</inkml:trace>
  <inkml:trace contextRef="#ctx0" brushRef="#br0" timeOffset="14968.38">22888 4938 4851 0,'-6'-10'371'16,"2"-1"0"-16,0 0 0 16,-1 2 0-16,4 7 0 15,1 11 0-15,3 9 0 16,1 12 0 0,5 10 1-16,3 9-372 15,3 5 0-15,1-1 0 16,-1 0 0-16,-4-4 0 15,-1-7 0-15,-6-5 0 16,-1-7 0-16,-1-13 0 16,-2-8 0-16,0-5 0 15,-3-8 0-15,-6-11 0 16,-4-13 0-16,-4-11 0 16,-3-17 0-1,-2-13 0-15,9-6 0 16,2 0 0-16,6 6 0 0,5 7 0 15,9 7 0 1,7 11 0-16,8 11 0 16,10 7 0-16,9 10 0 15,2 9 0-15,-5 9 0 16,-8 12 0-16,-11 7 0 16,-12 11 0-16,-15 5 0 15,-14 8 0-15,-11 2 0 16,-6 0 0-16,-3-2 0 15,0-4 0-15,9-6 0 16,14-7 0-16,4-6 0 16,10-3 0-1,5-6 0-15,9 1 0 16,15-4 0-16,11 0 0 16,13-1 0-16,9-3 0 15,0-3 0-15,-6 0 0 16,-8-2-220-16,-5 1-181 15,-2-2-290-15,-10 0-684 16,-5-5 0-16,-7-2 0 16,-4-4 0-16</inkml:trace>
  <inkml:trace contextRef="#ctx0" brushRef="#br0" timeOffset="15680.92">23521 4860 6093 0,'0'-14'233'0,"0"0"0"16,0 0 0-16,0 1 0 16,0 11 0-16,2 9 0 15,4 9 0-15,2 11 0 16,1 6 1-16,3 12-234 15,-3 5 0-15,-2-2 0 16,0 2 0-16,-2-7 0 16,-1-6 0-1,-3-10 0-15,4-7 0 16,-5-9 0-16,0-6 0 16,1-10 0-16,-1-9 0 15,-1-14 0-15,-2-12 0 16,-2-11 0-16,-2-4 0 15,-3 3 0-15,4 6 0 16,1 12 0-16,3 9 0 16,1 9 0-16,1 8 0 15,3 4 0-15,5 9 0 16,10 2 0-16,6 3 0 16,11 2 0-16,2-2 0 15,2-3 0 1,-1-4 0-16,1-3 0 15,-10-7 0-15,-3-6 0 16,-7-4 0-16,-5-6 0 16,-4-10 0-16,-3-5 0 15,-2-3 0-15,-2 0 0 16,-2 4 0-16,2 9 0 16,-3 7 0-16,0 10 0 15,0 5 0-15,1 3 0 16,2 12 0-16,0 7 0 15,3 14 0-15,1 12 0 16,4 10 0-16,1 4 0 16,0 2 0-1,2-2 0-15,-1-7 0 16,1-4 0-16,0-5 0 16,3-6-242-16,-1-7-235 15,5-17-1017-15,2 4 0 16,1-9 0-16,2-5 0 15</inkml:trace>
  <inkml:trace contextRef="#ctx0" brushRef="#br0" timeOffset="16285.48">24698 4872 4657 0,'5'-16'386'0,"1"-4"-1"15,3-5 1-15,-4-1-1 16,-3 0 1 0,-2 2-1-16,2 2 1 15,-7-2-1-15,-1-4 1 16,-4 1-322-16,-6-4-64 16,-7 0 0-16,-4 1 0 15,-2 4 0-15,-7 4 0 16,-2 10 0-16,-5 6 0 15,2 8 0-15,-6 12 0 16,8 11 0-16,9 9 0 16,12 6 0-16,8 3 0 15,13-1 0-15,11-7 0 16,8-5 0 0,4-8 0-16,6-8 0 15,8-9 0-15,-2-5 0 16,-1-8 0-16,0-7 0 15,-4-8 0-15,-3-4 0 16,-3-9 0-16,-6 4 0 16,-7 2 0-16,-4 9 0 15,-5 7 0-15,-5 5 0 16,0 9 0-16,0-1 0 16,2 6 0-16,1 6 0 15,3 8 0-15,3 5 0 16,1 10 0-1,0 6 0-15,-3 3 0 16,5 1 0-16,-3 2 0 16,-4 1 0-16,4-3 0 15,-5-1 0-15,-2-2 0 16,-2-3-423-16,1-34-1130 16,-1 24 0-16,0-9 0 15,0-10 0-15</inkml:trace>
  <inkml:trace contextRef="#ctx0" brushRef="#br0" timeOffset="17445.96">24436 2294 5096 0,'26'-21'152'16,"13"-6"55"0,10-2 54-16,12-2 16 15,-2 10 27-15,-2 11 16 16,-1 6 0-16,-9 4 0 16,-5 9 0-16,-7 9-105 15,-8 12-46-15,-11 8-57 16,-6 16-53-16,-5 10-16 15,-4 10-27-15,-1 7-16 16,-1 7 0-16,2 6 0 16,5 1 0-16,5 3 0 15,5-4 0-15,6 3 0 16,3-1 0 0,4-4 0-16,2-5 0 15,6-9 0-15,1-12 0 16,6-13 0-16,2-15 0 15,0-10 0-15,3-13 0 16,-7-10 0-16,-4-6 0 16,-7-5 0-16,-10-3 0 15,-13-1 0-15,-3 3 0 16,-3-1 0-16,-4 1 0 16,2 4 0-16,0 0 0 15,-2 1 0-15,-3 0 0 16,-6 5 0-16,-3 5 0 15,-5 7 0 1,0 10 0-16,2 9 0 16,3 9 0-16,7 7 0 15,3 8 0-15,4 6 0 16,4 8 0-16,5 3 0 16,12 0 0-16,3 3 0 15,10-2 0-15,4-3 0 16,-2-4 0-16,-1-2 0 15,-1-1 0-15,-6-5 0 16,-2-1 0-16,-10-4 0 16,-5-5 0-16,-6-5 0 15,-12-3 0-15,-16-8 0 16,-21 0 0 0,-23 1 0-16,-29-4-120 15,0 0-628-15,-23-10-716 16,-4-11 0-16,13-16 0 15,14-30 0 1</inkml:trace>
  <inkml:trace contextRef="#ctx0" brushRef="#br0" timeOffset="18571.77">27572 8456 2134 0,'-2'-6'266'16,"-4"-1"55"-16,1-4 52 16,1 1 41-16,2 1 85 15,2 3 79-15,0 0 47 16,0 4 0-16,0-2 0 16,0 2-194-16,0 1-72 15,2-2-55-15,9 2-52 16,14 1-41-16,15 0-85 15,23 0-78-15,22 0-48 16,21 1 0-16,25 2 0 16,22-3 0-16,19 1 0 15,20 0 0 1,7 0 0-16,4 0 0 16,-8 2 0-16,-11-3 0 15,-22 0 0-15,-18 0 0 16,-21 0 0-16,-22 0 0 15,-19 0 0-15,-12 0 0 16,-14 0 0-16,-14 0 0 16,-9 0 0-16,-6 0 0 15,-9 0 0-15,-5 1 0 16,-7 2 0-16,-2-2 0 16,-3 2-249-16,5 1-321 15,-6 1-904-15,1-3 0 16,-10-4 0-1,-15-8 0-15</inkml:trace>
  <inkml:trace contextRef="#ctx0" brushRef="#br0" timeOffset="20317.25">5273 9374 3562 0,'-5'-3'150'16,"-1"-3"48"-16,-2 1 27 15,0-4 34-15,5 4 39 16,2-1 45-16,1 3 40 16,0-2 19-16,0 3 12 15,1 1-38-15,9 0-55 16,10-1-47-16,18 0-27 15,15 0-33 1,18 1-41-16,9-2-43 0,8 3-41 16,3-2-19-1,7-2-13-15,6-1-51 16,14 1-6-16,5-4 0 16,3 1 0-16,-2-2 0 15,-7 2 0-15,-13 0 0 16,-12 4 0-16,-6 0 0 15,-7 3 0-15,-5 0 0 16,-4 0 0-16,-3 0 0 16,-10 0 0-16,-4 0 0 15,-6 0 0 1,-8 0 0-16,-7 0 0 16,-6 0 0-16,-8 0 0 15,-7 0 0-15,-7 0 0 16,-1 0 0-16,-2 0 0 15,-1 0 0-15,0 0 0 16,2 0 0-16,-2 0 0 16,0 0 0-16,0 0 0 15,0 0 0-15,1 0 0 16,-1 0 0-16,0 0 0 16,0 0 0-1,2 0 0-15,5-2 0 16,4 1 0-16,9-1 0 15,5-3 0-15,7-1 0 16,5 0 0-16,0 1 0 16,2 2 0-16,0 0 0 15,4 2 0-15,2 0 0 16,1 1 0-16,0-2 0 16,3 2 0-16,-5 0 0 15,-3 0 0 1,-5 0 0-16,-4 0 0 15,-9 2 0-15,-8-2 0 16,-6 1 0-16,-5 0 0 16,-1-1 0-16,-3 0 0 15,0 2 0-15,1-2 0 16,-1 0 0-16,0 0 0 16,0 1-264-16,13 1-435 15,-3-1-746-15,0-2 0 16,-2-10 0-1,-11-10 0-15</inkml:trace>
  <inkml:trace contextRef="#ctx0" brushRef="#br0" timeOffset="-183480.32">8446 9749 4339 0,'-6'-4'123'15,"3"2"1"1,2-1-4-16,-2 0 14 15,7 3 28-15,10 0 59 16,4 4 54-16,10 4 74 16,5 4 38-16,4 3-69 15,-3 5-48-15,-1-3-2 16,-7 1 5-16,-6-3-15 16,-7-4-26-16,-3-4-61 15,-6-3-53-15,-1-4-75 16,6 0-37-1,11-14-6-15,15-14 0 16,23-19 0-16,21-23 0 16,29-21 0-16,25-12-273 15,55-5-1310-15,-19 1 0 16,-4-1 0-16,-11-4 0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7:31.257"/>
    </inkml:context>
    <inkml:brush xml:id="br0">
      <inkml:brushProperty name="width" value="0.05292" units="cm"/>
      <inkml:brushProperty name="height" value="0.05292" units="cm"/>
      <inkml:brushProperty name="color" value="#FF0000"/>
    </inkml:brush>
  </inkml:definitions>
  <inkml:trace contextRef="#ctx0" brushRef="#br0">11244 4464 3173 0,'-5'-5'161'0,"2"-4"55"16,-1-2 48-16,1 0 54 15,3 2 72-15,0 1 99 16,0 0 23-16,4 1 1 15,7-1-1-15,5 4-105 16,8 0-56 0,6 4-54-16,3 4-50 15,2 4-52-15,-3 4-73 16,1 4-98-16,-2 5-24 16,-2 1 0-16,-1-1 0 15,-5-2 0-15,0 0 0 16,-4-5 0-16,-6-2 0 15,1-3 0-15,-2-2 0 16,3-4 0-16,11-3 0 16,15-6 0-16,17-7 0 15,24-15 0 1,25-10 0-16,20-16 0 16,19-8 0-16,17-8 0 15,2-3 0-15,-5-1 0 16,-10 3 0-16,-18 6-371 15,-19-32-1193-15,-19 40 0 16,-27 2 0-16</inkml:trace>
  <inkml:trace contextRef="#ctx0" brushRef="#br0" timeOffset="1959.76">18657 2491 5895 0,'0'-12'255'0,"-3"-1"0"15,1-1 0-15,1 0 0 16,1 8 0-16,-2 3 0 16,2 2 0-16,0 5 0 15,0 10 1-15,0 11-256 16,0 16 0-16,-5 18 0 15,-4 16 0 1,-2 6 0-16,-4 6 0 0,1-7 0 16,4-10 0-16,7-9 0 15,1-15-28 1,2-7-232-16,2-10-167 16,5-10-322-16,-11-10-596 15,-3-9 0-15,-5-11 0 16,-2-15 0-16</inkml:trace>
  <inkml:trace contextRef="#ctx0" brushRef="#br0" timeOffset="2251.94">18579 2567 4430 0,'13'-27'379'16,"3"-6"20"-16,1 0 0 15,-1-2 0 1,-2 15 0-16,0 14 0 15,4 9 0-15,5 9 0 16,6 12 1-16,6 8-232 16,-1 10-147-16,5 6-21 15,-1 4 0-15,1-2 0 16,-2-2 0-16,-3-2 0 16,-5-5 0-16,-7-4-92 15,-5-4-179-15,-7-1-85 16,-6-7-127-16,-5-5-227 15,-20-11-545 1,-15 2 0-16,-11-4 0 16,-18-3 0-16</inkml:trace>
  <inkml:trace contextRef="#ctx0" brushRef="#br0" timeOffset="2415.89">18462 3023 2976 0,'0'0'243'0,"-1"-3"16"16,10-3 24-16,13-6 20 15,23-5 6-15,20-11 3 16,20-6-4 0,12-7-66-16,3 0-171 15,19-5-1132-15,-32 8 0 16,-16-2 0-16,-15 2 0 0</inkml:trace>
  <inkml:trace contextRef="#ctx0" brushRef="#br0" timeOffset="3114.02">19372 2391 5783 0,'-3'-8'268'16,"0"2"-1"-16,0-1 1 16,1 1-1-1,2 6 1-15,5 7-1 16,2 10 1-16,6 4-1 15,3 11 1-15,6 9-268 16,-5 4 0-16,3 3 0 16,-5 3 0-16,-4 0 0 15,-4 1 0-15,-1-3 0 16,-3-3 0-16,-3-3 0 16,2-6 0-16,-2-6 0 15,0-8 0-15,0-5 0 16,0-9 0-16,0-5 0 15,0-3 0-15,-5-8 0 16,-3-7 0 0,-4-11 0-16,-7-13 0 15,-1-11 0-15,1-7 0 16,1-7 0-16,0 2 0 16,7 0 0-16,3 4 0 15,5 5 0-15,2 6 0 16,4 6 0-16,9 3 0 15,6 10 0-15,7 8 0 16,8 6 0 0,5 8 0-16,-2 4 0 0,-3 5 0 15,-6 8 0-15,-10 6 0 16,-9 8 0-16,-13 9 0 16,-12 7 0-16,-9 4 0 15,-4 3 0 1,-2-4 0-16,5-1 0 15,9-9 0-15,6-7 0 16,7-4 0-16,4-7 0 16,5-3 0-16,12-2 0 15,10-5 0-15,11-2 0 16,15-5 0-16,7 0 0 16,3-4-11-16,-5 1-239 15,-4-1-140-15,-2 0-222 16,-9-17-773-16,-6 13 0 15,-6-3 0 1,-4-2 0-16</inkml:trace>
  <inkml:trace contextRef="#ctx0" brushRef="#br0" timeOffset="3838.71">20004 2429 4455 0,'-8'-20'415'16,"0"-4"0"-16,1 0 0 15,-3 0 0-15,7 10 0 16,2 11 0-16,1 2 0 16,3 2 0-1,7 5 1-15,6 7-416 16,1 5 0-16,6 8 0 16,-3 7 0-16,-3 2 0 15,-5 1 0-15,1 0 0 16,-4 2 0-16,-2-5 0 15,-3-6 0-15,1-2 0 16,-4-5 0 0,2-9 0-16,-2-1 0 15,-1-6 0-15,0-3 0 16,0-8 0-16,-7-9 0 16,-1-12 0-16,-3-14 0 15,-4-13 0-15,0-6 0 16,2-1 0-16,4 6 0 15,4 12 0-15,2 14 0 16,3 12 0-16,0 11 0 16,6 10 0-16,4 5 0 15,8 10 0-15,5 6 0 16,6 1 0-16,-1 0 0 16,2-5 0-1,-1-4 0-15,0-5 0 16,0-8 0-16,-3-3 0 15,-3-7 0-15,-6-7 0 16,-2-10 0-16,-8-8 0 16,-3-10 0-16,-2-4 0 15,-2-1 0-15,0 3 0 16,-2 10 0-16,4 9 0 16,-2 7 0-16,0 10 0 15,0 6 0-15,0 8 0 16,1 11 0-1,5 9 0-15,1 11 0 16,3 6 0-16,6 4 0 16,-1 1 0-16,0-2 0 15,0-3 0-15,-1-4 0 16,-2-2 0-16,1-6-226 16,3-4-275-16,0-36-991 15,2 24 0-15,8-12 0 16,3-6 0-16</inkml:trace>
  <inkml:trace contextRef="#ctx0" brushRef="#br0" timeOffset="4378.08">20658 2185 4505 0,'-14'-9'393'0,"-2"0"0"16,0-3 0-16,2 2 1 16,8 2-1-16,4 5 0 15,7-1 0-15,8-1 0 16,14-4 0-16,10-3-245 16,7-3-148-16,2-5 0 15,-5 0 0 1,-8 0 0-16,-8 4 0 15,-8-1 0-15,-7 4 0 16,-5 3 0-16,-4 3 0 16,0-2 0-16,-1 4 0 15,-1 3 0-15,2 1 0 16,-1 0 0-16,0 1 0 16,0 0 0-16,0 1 0 15,0 7 0-15,0 11 0 16,0 10 0-16,3 8 0 15,0 10 0-15,3 2 0 16,3 3 0-16,1-3 0 16,4 0 0-16,1 0 0 15,-1-5 0 1,0-4 0-16,-1-5 0 16,-3-6 0-16,-2-4 0 15,-1-8 0-15,-4-3 0 16,-2-4-253-16,-1-3-229 15,0-9-1009-15,-4 2 0 16,-9-2 0-16,-9-1 0 16</inkml:trace>
  <inkml:trace contextRef="#ctx0" brushRef="#br0" timeOffset="4564.54">20689 2524 4458 0,'0'-10'230'15,"5"-4"58"-15,10-6 29 16,13-6 12-16,9 4-4 16,9-5-16-16,2 3-136 15,-5 1-165-15,12 3-416 16,-20 1-797-16,-12 0 0 16,-9 0 0-16,-3-2 0 15</inkml:trace>
  <inkml:trace contextRef="#ctx0" brushRef="#br0" timeOffset="5135.74">21187 1973 7090 0,'0'-14'122'16,"-2"0"0"-16,1-2 1 16,0 2-1-16,1 7 0 15,1 12 1-15,3 5-1 16,8 13 0-16,5 11 1 15,2 9-123-15,3 10 0 16,2 1 0-16,-5 1 0 16,-6-5 0-16,1-4 0 15,-6-7 0-15,-4-7 0 16,0-7-54-16,-2-7-195 16,-4-6-145-16,-9-6-128 15,-11-3-119 1,-8-12-41-16,-11-4 3 15,-8-11 48-15,3-4 79 16,1-6 83-16,8-1 139 16,6 0 284-16,10 1 200 15,11 1 176-15,5 1 208 16,13 1 90-16,13 0 31 16,17-1-34-1,18-3-79-15,18 1-96 16,11 3-216-16,-1 2-232 15,-9 7-194-15,-7 5-277 16,-16-12-820-16,-13 19 0 16,-9 4 0-16,-7 0 0 15</inkml:trace>
  <inkml:trace contextRef="#ctx0" brushRef="#br0" timeOffset="5647.27">21716 1894 5164 0,'0'0'336'16,"0"0"0"-16,0-2 1 16,0 5-1-1,0 12 0-15,4 7 1 16,4 10-1-16,1 10 0 16,3 4 1-16,1 3-337 15,-3-4 0-15,0-1 0 16,-2-2 0-16,-2-8 0 15,0-5 0-15,-3-7 0 16,-1-7 0-16,-1-7 0 16,-1-3 0-16,1-4 0 15,-2-7 0 1,-5-8 0-16,-1-8 0 16,-4-13 0-16,-1-13 0 15,4-10 0-15,6-3 0 16,3 1 0-16,6 6 0 15,7 11 0-15,6 13 0 16,7 9 0-16,8 9 0 16,7 6 0-16,4 10 0 15,0 8 0-15,0 9 0 16,-4 7 0-16,-9 8 0 16,-5 6 0-16,-10-1 0 15,-10 1 0-15,-14 2 0 16,-16-4 0-1,-11-1 0-15,-17 0-190 16,-7-2-280-16,-8-38-1036 16,6 26 0-16,3-11 0 15,5-13 0-15</inkml:trace>
  <inkml:trace contextRef="#ctx0" brushRef="#br0" timeOffset="6638.62">18981 4519 7417 0,'-2'-3'86'0,"2"1"0"15,-1-1 0-15,1 3 0 16,3 11 0 0,2 9 0-16,5 16 0 15,0 14 0-15,5 12 0 16,-2 5-86-16,-1-1 0 16,-1-3 0-16,-1-10 0 15,-4-8 0-15,-2-10 0 16,-1-10 0-16,-2-9 0 15,-1-9 0-15,0-4 0 16,-5-12 0-16,-1-13 0 16,-4-19 0-16,-4-18 0 15,-1-21 0-15,5-10 0 16,4 0 0-16,3 6 0 16,3 12 0-1,2 16 0-15,-1 15 0 16,-1 11 0-16,6 13 0 15,8 9 0-15,11 16 0 16,8 14 0-16,9 12 0 16,7 11 0-16,-3 9 0 15,0 1 0-15,-1 2 0 16,-3-4 0-16,-6-4 0 16,-6-2 0-16,-5-7 0 15,-8-8 0-15,-7-4 0 16,-5-6-184-1,-11-3-218-15,-5-6-355 16,-27-2-612-16,-14-7 0 16,-16-2 0-16,-7-3 0 15</inkml:trace>
  <inkml:trace contextRef="#ctx0" brushRef="#br0" timeOffset="6793.51">18931 4981 4592 0,'24'-14'297'15,"16"-5"79"-15,20-9 5 16,17-10 0 0,5 0-169-16,5 1-185 0,1-1-313 15,-11 3-910 1,-11 0 0-16,-14 2 0 16</inkml:trace>
  <inkml:trace contextRef="#ctx0" brushRef="#br0" timeOffset="7424">19639 4396 6719 0,'0'-4'164'0,"0"3"-1"0,4-2 1 16,6 7-1-16,9 8 1 15,5 15-1 1,8 9 1-16,-1 11-1 15,-5 6 1-15,-3 8-164 16,-3-3 0-16,-7 1 0 16,-3-7 0-16,-4-8 0 15,-5-12 0-15,1-8 0 16,-2-11 0 0,0-9 0-16,-8-7 0 0,-3-11 0 15,-5-17 0 1,-5-13 0-16,-1-14 0 15,4-14 0-15,4-3 0 16,10 3 0-16,2 2 0 16,4 9 0-16,5 8 0 15,4 12 0-15,3 9 0 16,6 7 0-16,4 11 0 16,2 7 0-16,5 4 0 15,-1 6 0-15,-4 8 0 16,-6 4 0-16,-13 9 0 15,-7 10 0-15,-11 6 0 16,-14 3 0 0,-5 0 0-16,-3-3 0 0,1-3 0 15,6-6 0 1,7-5 0-16,9-6 0 16,7-4 0-16,2-4 0 15,4-3 0-15,12-1 0 16,12-2 0-16,11 3 0 15,12-6 0-15,5 0 0 16,-1-2 0-16,-3 0-232 16,-5-1-132-16,-5 0-175 15,21-4-872 1,-29 1 0-16,-3-4 0 0,-8-5 0 16</inkml:trace>
  <inkml:trace contextRef="#ctx0" brushRef="#br0" timeOffset="8087.71">20332 4355 4292 0,'0'-19'426'15,"0"0"1"-15,-1 2-1 16,1-3 0-16,-2 10 0 16,2 8 1-16,2 10-1 15,5 8 0-15,4 9 1 16,4 10-365-16,4 7-62 15,3 0 0 1,-4 4 0-16,2-6 0 16,-4-5 0-16,-4-3 0 15,-4-8 0-15,-5-8 0 16,-1-7 0-16,-2-5 0 16,-3-7 0-16,-7-9 0 15,-8-12 0-15,-3-9 0 16,-4-14 0-16,-1-1 0 15,6 1 0-15,7 7 0 16,3 11 0-16,7 8 0 16,2 10 0-16,1 5 0 15,3 4 0 1,8 4 0-16,6 4 0 16,11 2 0-16,6-1 0 15,10-1 0-15,-1-3 0 16,-4-2 0-16,-3-5 0 15,-7-2 0-15,-7-7 0 16,-11-6 0-16,-7-11 0 16,-2-9 0-16,-7-9 0 15,0-3 0 1,1 4 0-16,-2 1 0 0,0 13 0 16,3 9 0-16,-1 10 0 15,2 9 0 1,5 9 0-16,6 10 0 15,6 13 0-15,8 12 0 16,5 9 0-16,7 8 0 16,-3 0 0-16,-2 0 0 15,-2-1 0-15,-5-4 0 16,-5-3 0 0,-2-4-306-16,1-5-380 15,-11-4-753-15,-4-9 0 16,-10-9 0-16,-9-11 0 15</inkml:trace>
  <inkml:trace contextRef="#ctx0" brushRef="#br0" timeOffset="8840.56">21495 3964 5921 0,'0'-7'248'0,"0"-1"1"15,0-2-1-15,0-4 0 16,-2-2 1-16,-1-3-1 16,-7-2 0-16,-3-3 1 15,-10-1-1-15,-10 4-213 16,-9 7-35-16,-7 7 0 16,-5 10 0-16,1 8 0 15,10 11 0-15,12 6 0 16,15 3 0-1,13 2 0-15,12-4 0 16,14-7 0-16,10-6 0 16,8-10 0-16,8-6 0 15,-1-5 0-15,-7-8 0 16,-6-4 0-16,-12-1 0 16,-7-5 0-16,-7 2 0 15,-2 3 0-15,-6 7 0 16,1 0 0-16,-1 10 0 15,1 1 0-15,1 7 0 16,4 8 0-16,2 10 0 16,5 8 0-16,2 13 0 15,1 4 0 1,2 2 0-16,-4 2 0 16,0 1-220-16,-2-2-181 15,7-4-334-15,-8-3-632 16,-2-11 0-16,2-8 0 15</inkml:trace>
  <inkml:trace contextRef="#ctx0" brushRef="#br0" timeOffset="9159.91">21900 3884 6150 0,'0'-20'227'16,"0"2"0"-16,-1-2-1 16,1 1 1-16,1 11 0 15,2 10-1-15,5 6 1 16,4 8 0-16,5 9 0 16,4 7-227-16,-1 7 0 15,-2 1 0-15,-1 3 0 16,-4-2 0-16,-3-2 0 15,-3-6 0-15,-2-2-158 16,-4-6-194-16,0-2-210 16,21-14-861-1,-22 2 0-15,-4-6 0 16,-11-5 0-16</inkml:trace>
  <inkml:trace contextRef="#ctx0" brushRef="#br0" timeOffset="9363.91">21739 4124 3159 0,'-5'-17'283'16,"4"-6"74"-16,-1-8 90 16,11-9 21-16,14 4 7 15,16-2 8-15,13 2 2 16,12 0-6-16,5 3-27 16,2 2-363-16,-3 7-174 15,-4 7-239-15,1 0-378 16,-14 7-511-1,-9 2 0-15,-7 2 0 16,-4 1 0-16</inkml:trace>
  <inkml:trace contextRef="#ctx0" brushRef="#br0" timeOffset="9923.48">22555 3721 5718 0,'0'0'275'0,"0"0"0"15,0-1-1-15,0 1 1 16,0 3 0-16,3 8-1 16,1 3 1-16,1 11 0 15,3 9 0-15,-1 5-275 16,4 5 0-16,-2 3 0 16,0 1 0-1,0 1 0-15,1-5 0 16,-5-5 0-16,1-8 0 15,-1-6 0-15,-2-9 0 16,-2-4 0-16,2-4 0 16,-3-3 0-16,0-2 0 15,0-3 0-15,0 0 0 16,0-7 0-16,-3-5 0 16,-1-11 0-16,-4-12 0 15,0-16 0-15,0-10 0 16,4-7 0-1,1-3 0-15,10 3 0 16,5 10 0-16,4 8 0 16,7 14 0-16,10 10 0 15,3 13 0-15,6 7 0 16,2 6 0-16,2 10 0 16,-3 10 0-16,0 6 0 15,-5 6 0-15,-8 7 0 16,-8 4 0-16,-6-3 0 15,-10 6 0-15,-8-2 0 16,-18 3 0-16,-19 2 0 16,-20 5-370-16,-21-8-1194 15,-21 6 0 1,-7-6 0-16,-5-6 0 16</inkml:trace>
  <inkml:trace contextRef="#ctx0" brushRef="#br0" timeOffset="11316.24">20052 6084 8191 0,'0'-5'0'0,"3"4"0"16,0 11 0-16,0 16 0 16,1 13 0-16,-1 19 0 15,0 12 0-15,-1 2 0 16,1-3 0-16,2-5 0 16,1-2 0-16,-3-13 0 15,1-10 0-15,-2-10 0 16,0-10 0-16,-2-15 0 15,-7-10 0 1,-3-17 0-16,-3-22 0 16,-3-22 0-16,3-25 0 15,7-16 0-15,5-5 0 16,6 10 0-16,1 17 0 16,-1 22 0-16,2 23 0 15,10 20 0-15,10 13 0 16,12 18 0-16,12 14 0 15,4 15 0-15,3 13 0 16,-5 10 0-16,-1 0 0 16,-6 0 0-1,-5-5 0-15,-5-8 0 16,-10-6 0-16,-9-11 0 16,-9-9 0-16,-4-8 0 15,-7-9 0-15,-18-3 0 16,-17-5 0-16,-13-2 0 15,-14-2 0-15,-10-1 0 16,7 1 0-16,9 3 0 16,14 3-174-16,9 4-148 15,16 6-156-15,23-4-337 16,1 5-465 0,15-7 0-16,10-2 0 15,7-8 0-15</inkml:trace>
  <inkml:trace contextRef="#ctx0" brushRef="#br0" timeOffset="11902.92">20689 5980 5239 0,'0'-16'328'0,"0"-1"0"15,-2 2 0-15,2-1 0 16,6 9 0-16,3 17 0 15,8 10 0-15,3 9 0 16,8 13 0 0,-1 8-328-16,1 4 0 15,-2-1 0-15,-6-3 0 16,-4-7 0-16,-5-6 0 16,-2-12 0-16,-8-6 0 15,1-9 0-15,-2-6 0 16,-6-11 0-16,-5-7 0 15,-7-17 0-15,-5-13 0 16,-6-14 0-16,3-9 0 16,3-3 0-16,12 2 0 15,5 10 0 1,7 8 0-16,5 14 0 16,10 7 0-16,7 11 0 15,9 6 0-15,7 8 0 16,1 6 0-16,-7 8 0 15,-10 10 0-15,-14 6 0 16,-12 9 0-16,-18 5 0 16,-13 4 0-16,-2-1 0 15,2-2 0-15,5-7 0 16,12-7 0-16,12-7 0 16,7-7 0-1,15 0 0-15,10-4 0 16,15-2 0-16,12 1 0 15,8-1 0-15,-2-2 0 16,-4 0-240-16,-8 4-155 16,-5-1-271-16,-8-4-712 15,-9 1 0-15,-10-2 0 16</inkml:trace>
  <inkml:trace contextRef="#ctx0" brushRef="#br0" timeOffset="12560.49">21381 5786 4017 0,'0'-21'439'16,"0"-2"0"-1,0 1-1-15,1 0 1 16,2 12 0-16,7 17-1 16,3 8 1-16,6 13 0 15,3 9-1-15,2 9-212 16,-4 5-226-16,-2 0 0 15,-3 4 0-15,-6-6 0 16,-2-7 0-16,-1-7 0 16,-5-10 0-16,1-11 0 15,-2-3 0-15,0-8 0 16,-2-13 0-16,-5-12 0 16,-4-12 0-1,-4-17 0-15,-4-16 0 16,1 0 0-16,5 3 0 15,4 8 0-15,4 15 0 16,2 16 0-16,3 10 0 16,3 12 0-16,9 5 0 15,8 7 0-15,11 7 0 16,5 4 0-16,7 3 0 16,-1 0 0-16,-2-7 0 15,-3-2 0-15,-6-7 0 16,-2-4 0-16,-3-4 0 15,-4-8 0 1,-6-7 0-16,-6-9 0 16,-3-6 0-16,-6-11 0 15,-1 3 0-15,-1-1 0 16,1 10 0-16,0 9 0 16,0 7 0-16,0 6 0 15,-2 5 0-15,2 10 0 16,2 9 0-16,4 12 0 15,1 7 0-15,3 9 0 16,5 2 0-16,-1-1 0 16,0-2 0-1,1-3-206-15,4-3-227 16,20-8-1077-16,-9-6 0 16,2-9 0-16,6-9 0 15</inkml:trace>
  <inkml:trace contextRef="#ctx0" brushRef="#br0" timeOffset="12845.01">22322 5528 6561 0,'0'-17'181'16,"0"1"0"-16,-2 0 0 15,2 1 0-15,0 12 0 16,0 15 0-16,0 7 0 15,5 11 0 1,2 5 1-16,3 8-182 16,6-1 0-16,4-2 0 15,-1-2 0-15,-2-5 0 16,-1-5 0-16,-1-4-232 16,-4-1-157-16,1-7-202 15,-5-8-804-15,0-3 0 16,1-5 0-16,0-10 0 15</inkml:trace>
  <inkml:trace contextRef="#ctx0" brushRef="#br0" timeOffset="13076.24">22572 5392 5247 0,'0'-17'327'15,"0"1"0"-15,0-4 0 16,-2 3 0-16,7 9 0 15,1 17 0-15,6 7 0 16,4 12 0-16,9 9 1 16,4 12-328-16,1 2 0 15,0 6-16-15,-1 5-557 16,-14 5-947 0,-12-1 0-16,-19 0 0 0,-29 15 0 31</inkml:trace>
  <inkml:trace contextRef="#ctx0" brushRef="#br0" timeOffset="21299.91">5195 5928 1611 0,'0'0'134'15,"0"0"38"-15,0 0 30 16,0 0 26-16,0 0 19 16,0 0 27-1,0 0 29-15,0 0 23 16,0 0 21-16,0 0-81 15,0 0-23-15,0 0-21 16,0 0-20-16,0 0-17 16,0 0-13-16,0 0-24 15,0 0-20-15,0 0-22 16,0 0-20-16,0 0-18 16,0 0-10-16,0 0-15 15,3 0 0 1,3 0 5-16,3 0 21 15,5 0 36-15,-1 0 18 16,4-2 28-16,-3-1 36 16,3-1 21-16,-3-1 20 15,2-3 3-15,-3 0-10 16,0 1-14-16,-6 0-28 16,1-4-38-16,-3 3-26 15,3-3-31-15,-1-1-36 16,0-2-21-16,0 0-22 15,-1 0-5 1,2 0 0-16,-2-2 0 16,-1 3 0-16,1-2 0 15,-2 1 0-15,0-1 0 16,2 0 0-16,-3 3 0 16,1-1 0-16,1 0 0 15,-1 0 0-15,0 1 0 16,4 0 0-16,-4 0 0 15,0 1 0-15,-1 1 0 16,-2-2 0-16,-1 1 0 16,2 0 0-1,-4 0 0-15,4 0 0 16,-2-3 0-16,-2 1 0 16,-1-2 0-16,-1 1 0 15,-4-1 0-15,-1 0 0 16,0 1 0-16,-1 0 0 15,3 1 0-15,-2 0 0 16,0 1 0-16,1 1 0 16,1-1 0-16,-1 1 0 15,3 2 0 1,-4 1 0-16,2-1 0 16,-2 0 0-16,0-1 0 15,0 3 0-15,1-1 0 16,1 1 0-16,0 1 0 15,-3 1 0-15,1-1 0 16,-1 2 0-16,-2-1 0 16,2 2 0-16,0-1 0 15,-1 1 0-15,2 1 0 16,0 1 0-16,-1 1 0 16,0 0 0-1,1 0 0-15,-1 0 0 16,2 0 0-16,-3 0 0 15,3 1 0-15,-5 3 0 16,0 1 0-16,-2 2 0 16,1-2 0-16,0 3 0 15,2-1 0-15,0-1 0 16,2 0 0-16,4-1 0 16,1-2 0-16,0 2 0 15,-1 0 0 1,1 1 0-16,-1-1 0 15,2 4 0-15,-2-2 0 16,0 5 0-16,-1 1 0 16,3 2 0-16,-2-1 0 15,3 2 0-15,0 0 0 16,1 0 0-16,2 0 0 16,0-1 0-16,0-2 0 15,0 3 0-15,0-3 0 16,0 1 0-16,0-1 0 15,0 2 0 1,0-1 0-16,0 1 0 16,0 0 0-16,0-1 0 15,0 1 0-15,0 0 0 16,0-3 0-16,0 4 0 16,0-1 0-16,0-1 0 15,0-1 0-15,0 4 0 16,0-4 0-16,2 0 0 15,-1 0 0-15,4 2 0 16,-1-4 0 0,1 2 0-16,1-2 0 15,0 0 0-15,-1-3 0 16,1 1 0-16,1 0 0 16,1 0 0-16,1-2 0 15,3 1 0-15,-1-2 0 16,1-4 0-16,1 1 0 15,1-1 0-15,-1-1 0 16,3-1 0-16,-1 0 0 16,0 0-204-16,1-1-168 15,13 1-363 1,-3-2-641-16,-3-3 0 16,2-7 0-16</inkml:trace>
  <inkml:trace contextRef="#ctx0" brushRef="#br0" timeOffset="22427.65">5938 6915 2022 0,'0'2'204'15,"0"0"53"-15,0-1 54 16,0 1 41-16,0-4 34 16,0 2 11-16,0 0 10 15,0 0 20-15,0 0 82 16,3 3-90-16,4 3-1 15,3 3-42-15,6 3-54 16,2 2-42-16,0 3-32 16,-1-1-13-1,-4-2-9-15,1 0-21 16,-3-4-81-16,-2-2-68 16,-4-4-46-16,4-1-10 15,-2-1 0-15,5-2 0 16,8-5 0-16,7-4 0 15,11-7 0-15,9-3 0 16,6-10 0-16,4-1 0 16,-2-1 0-16,-3 3 0 15,-9 2 0 1,-8 5 0-16,-6 2 0 16,-7 5 0-16,-6 3 0 15,-4 2 0-15,-1 2 0 16,-5 1 0-16,-2 5 0 15,-3-4 0-15,-1 4 0 16,0 1 0-16,0-2 0 16,0 2 0-16,0 2-240 15,40 4-1350-15,-41 1 0 16,-7-6 0-16,-14-7 0 16</inkml:trace>
  <inkml:trace contextRef="#ctx0" brushRef="#br0" timeOffset="32131.43">6071 5234 1564 0,'0'1'78'16,"0"0"21"-16,0-1 30 16,0 2 21-16,0 1 25 15,0-3 30-15,0 1 27 16,0-1 22-16,0 0 30 16,0 0-41-16,1 0-14 15,-1 0 15-15,2 1-11 16,2 3-2-16,-3 1-13 15,6 0-15 1,1 2-14-16,-1 1-13 16,-1 0-21-16,4-2-7 0,-6 2 0 15,0-1-28 1,1-1-4-16,1-2-4 16,-3 1 9-16,1-4 1 15,0 2 13-15,-1-1 36 16,1-2 31-16,4-2 19 15,2-1-8-15,7-3-7 16,3-2-17-16,5-7-13 16,2-3-21-16,1-2-17 15,2 1-26 1,-1-1-45-16,0 4-39 16,-5 0-28-16,-1 0 0 0,-4 5 0 15,-2 0 0 1,-3 2 0-16,0 3 0 15,-4-1 0-15,-3 4 0 16,-1 0 0-16,-4 1 0 16,0 0 0-16,-2 2 0 15,0 0 0-15,0-2 0 16,0 2 0-16,0 0 0 16,2 0 0-1,-2 0 0-15,0 0 0 16,0 0-6-16,1 0-225 15,-1 0-179-15,18 0-1098 16,-14 0 0-16,-4-1 0 16,-4-2 0-16</inkml:trace>
  <inkml:trace contextRef="#ctx0" brushRef="#br0" timeOffset="33687.65">6065 10106 3123 0,'0'0'120'15,"0"0"36"-15,0 0 27 16,0 0 23-16,0 0 20 16,0 0 18-16,0 0 15 15,0 0 6-15,0 0 6 16,0 0-88-16,1 0-2 16,1 1-12-1,2 3-7-15,2 3 7 16,5 0-2-16,-2 2-9 15,1 0 8-15,1-1 14 16,-3-3 16-16,-1 1-1 16,-1-3-12-16,1-1-13 15,-3-1-2-15,2 0-27 16,0-1-16-16,7 0-11 16,1-2-23-1,8-6-20-15,7-4-21 16,5-6-7-16,6-7-11 15,7-4-10-15,5-5-20 16,10-6-2-16,7-1 0 16,2 0 0-16,-3 1 0 15,-3 4-19-15,-13 10-221 16,-11 8-182-16,30 3-1080 16,-50 11 0-16,-8 2 0 15</inkml:trace>
  <inkml:trace contextRef="#ctx0" brushRef="#br0" timeOffset="36693.8">6524 5324 869 0,'0'0'115'0,"0"0"35"16,0 0 23-16,0 0 13 16,0 0 21-16,0 0 24 15,0 0 23-15,0 0 22 16,0 0 21-16,0 0-66 16,0 0-8-16,0 0-6 15,0 0-9-15,0 0-5 16,0 0-15-16,0 0-21 15,0 0-20 1,0 0-5-16,0 0-2 0,0 0-12 16,0 2-17-1,1 0-23-15,2 1-11 16,0 0-6-16,0 2-4 16,2 1 1-16,-1-3 0 15,0 2-14-15,-1-2-16 16,0 0-5-16,-2-3 14 15,1 1 14-15,1-1 22 16,0 0 53-16,-1 0 57 16,4-1 38-16,4-4 28 15,2-4 9-15,4-2 0 16,3-6-6-16,4-1-16 16,2-1-22-16,1-2-25 15,1 0-54 1,2 0-59-16,1 1-42 15,2 2-32-15,-2 0-12 16,-1 1 0-16,-2 2 0 16,-2 3 0-16,-7 1 0 15,-3 2 0-15,-1 3 0 16,-4-1 0-16,-2 3 0 16,1 1 0-1,-3-1 0-15,0 1 0 16,-3 1 0-16,2 0 0 15,-5 1 0-15,3-1 0 16,-3 2 0-16,0-2 0 16,0 2 0-16,1 0 0 15,-1 0 0-15,0 0-216 16,0 2-164-16,2-2-1139 16,-2 3 0-16,0-2 0 15</inkml:trace>
  <inkml:trace contextRef="#ctx0" brushRef="#br0" timeOffset="38275.91">6797 11243 2683 0,'0'0'139'16,"0"0"32"-16,0 0 24 16,0 0 18-16,0 0 18 15,0 0 19-15,0 0 28 16,4 0 67-16,3 1 68 15,5 6-36-15,4 0 8 16,7 5 6-16,-1 2-24 16,-1 2-17-1,1-2-19-15,1 0-19 16,-7 1-28-16,1-5-66 16,-7-1-69-16,-2-3-78 15,-1-4-33-15,4-2-38 16,4 0 0-16,11-6 0 15,6-8 0-15,8-4 0 16,8-5 0-16,4-7 0 16,4-2 0-16,2 0 0 15,4-1 0 1,4-2 0-16,2 2 0 16,-1-5 0-16,-5 6 0 15,-9 4 0-15,-12 5 0 16,-14 6 0-16,-12 6 0 15,-6 6-208-15,-1 5-175 16,15 4-408-16,-17 7-570 16,1-3 0-16,-6-1 0 15,-5-3 0 1</inkml:trace>
  <inkml:trace contextRef="#ctx0" brushRef="#br0" timeOffset="40101.33">18759 3419 2761 0,'-1'0'105'16,"1"1"6"-16,-1-1 11 15,1 1 9-15,0-1 9 16,0 0 5-16,0-1 4 16,0 1 3-16,0 0-11 15,0 0-158-15,0 0-178 16,5-8-554-16,7 5 0 15,4-4 0-15</inkml:trace>
  <inkml:trace contextRef="#ctx0" brushRef="#br0" timeOffset="40449.92">19781 3174 3392 0,'-5'0'113'0,"2"-1"5"16,0 1-2-16,0 0-9 15,3 0-54-15,2 0-70 16,-2 0-162-16,4-6-561 16,-1 5 0-1,7-1 0-15,8-4 0 16</inkml:trace>
  <inkml:trace contextRef="#ctx0" brushRef="#br0" timeOffset="41194.18">20531 3053 4856 0,'0'-1'293'0,"0"1"60"15,0 0 2-15,0-1 0 16,0 2-1 0,0-2 1-16,0 1 0 15,0 0 0-15,0 0-1 16,0 0-211-16,2 0-82 15,-2 0-59-15,0 0-2 16,1 0 0-16,-1 0 0 16,0 0 0-16,0 0 0 15,0 0 0-15,0 0 0 16,0 0 0-16,0 0 0 16,0 0 0-16,0 0 0 15,0 0 0 1,0 0 0-16,0 0 0 15,0 0 0-15,0 0 0 16,0 0 0-16,0 0 0 16,0 0 0-16,0 0 0 15,0 0 0-15,0 0 0 16,0 0 0-16,0 0 0 16,0 0 0-16,0 0 0 15,0 0 0-15,0 0 0 16,0 0 0-16,0 0 0 15,0 0 0 1,0 0 0-16,0 0 0 16,0 0 0-16,0 0 0 15,0 0 0-15,0 0 0 16,0 0 0-16,0 0 0 16,0 0 0-16,0 0 0 15,0 0 0-15,0 0 0 16,0 0 0-16,0 0 0 15,0 0 0-15,0 0 0 16,0 0 0-16,0 0 0 16,0 0 0-1,0 0 0-15,0 0-62 16,-6 0-281-16,6 0-368 16,-8 0-704-16,4-3 0 15,1-3 0-15</inkml:trace>
  <inkml:trace contextRef="#ctx0" brushRef="#br0" timeOffset="47599.93">22124 2663 3841 0,'2'0'152'0,"-2"0"26"16,1 0 45-16,-1 0 84 16,3 1 77-16,0 5 64 15,0-1 0 1,2 2 0-16,1 3 0 16,-1-1-130-16,3 0-22 15,-5 0-26-15,3-2-45 16,-2 1-84-16,2-3-77 15,0 0-64-15,8-4 0 16,2 0 0-16,10-3 0 16,7-4 0-16,12-8 0 15,6-6 0-15,11-8 0 16,10-10-113-16,10-8-242 16,40-8-435-1,-21-9-596-15,-3-7 0 16,-3-10 0-16,-1-8 0 15</inkml:trace>
  <inkml:trace contextRef="#ctx0" brushRef="#br0" timeOffset="52871.82">22740 1601 3017 0,'-6'-2'145'15,"-6"-5"22"-15,-4-1 29 16,-4-3 40-16,-2-5 22 15,-5-1 15-15,-1 0 15 16,-3-4 28-16,-7 0 26 16,-1-4-49-16,-6-5 4 15,-4 0-7-15,-6-2-4 16,0-2 5-16,-5 2-21 16,1-1-15-16,-2 2-15 15,-7-4-28-15,-4-1-27 16,-6 0-55-1,-6 3-44-15,-5-3-16 16,0 7-22-16,-6 3-48 16,4 4 0-16,3 2 0 15,7 3 0-15,9 3 0 16,7 4 0-16,3 0 0 16,-6 5 0-16,-11-1 0 15,-14 3 0-15,-12 1 0 16,-5 2 0-16,-8 0 0 15,2 2 0-15,-1 0 0 16,9 3 0 0,1 2 0-16,6 0 0 15,6 2 0-15,7 1 0 16,-2 0 0-16,1 3 0 16,-5 1 0-16,-2 1 0 15,-5 5 0-15,-3-3 0 16,-1 3 0-16,5 4 0 15,8-4 0-15,8 4 0 16,12-1 0-16,10 2 0 16,1-2 0-16,5 6 0 15,-1 2 0-15,3 2 0 16,0 3 0-16,2 0 0 16,0 1 0-1,4 2 0-15,2 1 0 16,6 0 0-16,5 1 0 15,5 4 0-15,4-1 0 16,4 0 0-16,3 3 0 16,1-2 0-16,1 4 0 15,3 2 0-15,3 5 0 16,-1-1 0-16,5 4 0 16,1-2 0-16,5 0 0 15,-1-3 0-15,2 0 0 16,2-3 0-16,1-1 0 15,0-2 0 1,2-3 0-16,5 0 0 16,-1-1 0-16,0 2 0 15,0-2 0-15,2 0 0 16,2 0 0-16,6-1 0 16,5-3 0-16,2-2 0 15,10-1 0-15,2 0 0 16,1-3 0-16,4-1 0 15,-1-3 0 1,2-1 0-16,2-4 0 16,-2 0 0-16,5-1 0 15,-2-1 0-15,0-4 0 16,1-3 0-16,4-1 0 16,1 0 0-16,2-3 0 15,0-2 0-15,2 1 0 16,0 1 0-16,1-1 0 15,0-1 0-15,-3 1 0 16,-2 0 0-16,1 1 0 16,-3 0 0-16,0 0 0 15,3-2 0-15,0-2 0 16,-2-5 0-16,1 4 0 16,-2-5 0-1,-2 0 0-15,1-2 0 16,4 1 0-16,1-1 0 15,4 0 0-15,2-1 0 16,1 1 0-16,-4-2 0 16,0 0 0-16,-3-5 0 15,-2 1 0-15,-1 1 0 16,-1-2 0-16,2-1 0 16,5-1 0-1,1-1 0-15,3 1 0 16,3 0 0-16,-1 0 0 15,-2 2 0-15,-2-1 0 16,-2-4 0-16,-2 3 0 16,-2-3 0-16,-1 0 0 15,-1 1 0-15,-1-2 0 16,-3 1 0-16,0-1 0 16,0 2 0-16,1-1 0 15,-4 2 0-15,3-1 0 16,-3 1 0-16,-1 1 0 15,0-3 0-15,-1 1 0 16,0-1 0 0,2-3 0-16,1 2 0 15,-1-2 0-15,1 2 0 16,-5 0 0-16,-2 1 0 16,0 2 0-16,-5-1 0 15,1 2 0-15,1-2 0 16,2-1 0-16,0 0 0 15,2-4 0-15,-1-1 0 16,-2-1 0-16,2-3 0 16,-3 0 0-16,2-2 0 15,1-1 0-15,1-3 0 16,1 0 0 0,1 0 0-16,1-2 0 15,-3 2 0-15,-4 3 0 16,-1-1 0-16,-3 3 0 15,-2 0 0-15,-2 3 0 16,-2 0 0-16,-3 1 0 16,-4 0 0-16,1 0 0 15,-2-1 0-15,-2-1 0 16,2-2 0-16,-1 0 0 16,0 1 0-16,-1-1 0 15,0-1 0 1,2 1 0-16,-1-2 0 15,-4 0 0-15,6-2 0 16,-1 0 0-16,-3 1 0 16,-1-2 0-16,1 1 0 15,-5 2 0-15,-3 5 0 16,-1 1 0-16,-2 1 0 16,-3 0 0-16,2 2 0 15,-3-3 0-15,3 0 0 16,-3-1 0-16,0 1 0 15,0-2 0 1,2-5 0-16,-2-1 0 16,0-4 0-16,0-1 0 15,0-1 0-15,0 1 0 16,-3 3 0-16,0 3 0 16,-4 1 0-16,-5 3 0 15,-7 2-107-15,-10 3-206 16,-14 5-310-16,-20 5-806 15,-18 0 0-15,-19-3 0 16,-27-8 0-16</inkml:trace>
  <inkml:trace contextRef="#ctx0" brushRef="#br0" timeOffset="71711.78">5796 9144 3081 0,'0'0'67'0,"0"2"11"16,0-2 12-16,0 1 15 15,2-1 43 1,1 2 49-16,2-1 30 16,2 2 32-16,5 1 34 15,1 3-22-15,0 3 40 16,2-2 44-16,-1 3 16 16,-2-1 22-16,0 0-26 15,-3-1-49-15,-4-2-30 16,-1-2-32-16,-3-2-34 15,1-3-19-15,-1 0-66 16,2 0-54-16,6-3-30 16,8-6-35-1,9-9-18-15,17-9 0 16,18-10-118-16,16-9-216 16,21-4-353-16,8-3-723 15,-3-3 0-15,-9-4 0 16,-12 4 0-16</inkml:trace>
  <inkml:trace contextRef="#ctx0" brushRef="#br0" timeOffset="77919.27">6913 5897 1428 0,'0'0'124'16,"0"0"32"-16,0 0 24 15,0 0 18 1,2 0 13-16,-2 0 12 15,0 0 13-15,0 0 14 16,0 0 16-16,0 0-62 16,0 0-20-16,0 0-15 15,0 0-11-15,0 0-7 16,0 0-7-16,0 0-8 16,0 0-5-16,0 0 0 15,0 3-10-15,2-2-1 16,-1 3-7-16,2 1-1 15,1 2 0 1,2 2-1-16,0 1 5 16,1 1 0-16,3 1 12 15,-4-1 3-15,1 0 6 16,-1-3-10-16,-2-1 0 16,-1-5-2-16,0 1 3 15,-1-3 16-15,0 0 24 16,3 0 18-16,5-3-12 15,10-3-17 1,6-7-31-16,6-5-159 0,6-2-140 16,6-4-244-1,1-13-950-15,0 10 0 16,-3-3 0-16,-9-1 0 16</inkml:trace>
  <inkml:trace contextRef="#ctx0" brushRef="#br0" timeOffset="79519.35">7363 5914 866 0,'0'0'108'0,"0"0"32"15,0 0 26-15,0 0 19 16,0 0 17 0,0 0 13-16,0 0 11 15,0 0 14-15,0 0 16 16,0 0-61-16,0 0-14 15,0 0-15-15,0 0-15 16,0 0-11-16,0 0-13 16,0 0-9-16,0 0-8 15,0 0-7-15,0 0 0 16,0 0 8-16,2 0-11 16,-1 0-1-16,3 2 0 15,3-1 0 1,-1 4 8-16,1 1 0 15,1-2-1-15,-2 2-4 16,0-2-14-16,0 1-22 16,-1 1-7-16,-1 0-13 15,-1-4-11-15,0 1-7 16,-2-1-9-16,1-1-2 16,1-1-1-16,-1 0 4 15,0 0 4-15,1 0 4 16,3-1 2-16,2-5-11 15,10-5-81 1,9-6-218-16,6-29-736 16,2 14 0-16,-2-5 0 15,-4 1 0-15</inkml:trace>
  <inkml:trace contextRef="#ctx0" brushRef="#br0" timeOffset="82415.42">7841 5957 218 0,'0'0'20'15,"0"0"6"-15,0 0 12 16,0 0 17-16,0 0 11 16,0 0 13-16,0 0 12 15,-2 0 8-15,0 0 12 16,0 0-2-16,-1 0 11 16,1 0 10-16,-1 2 5 15,1 0 9 1,-1-2 6-16,3 3 3 15,0 0-1-15,0-2 4 16,0-1-2-16,0 2 0 16,0-2 1-16,0 2-7 15,0-2-12-15,0 0-19 16,0 0-8-16,0 1 13 16,0 1 5-16,0 2-3 15,0 1-7-15,0 0-8 16,0 1-8-16,0-3-4 15,0 2 3-15,0-2-2 16,2 0-4-16,-2-1-21 16,0 1-14-16,0-2-6 15,1 1 0 1,-1-2-4-16,0 2 0 16,0-2-4-16,0 0-2 15,0 0 1-15,2 0-2 16,-2 0-2-16,1 0 6 15,3 0 3-15,6-2-2 16,-1-4-23-16,6-2-77 16,3-6-138-1,26-8-726-15,-26 2 0 16,-4-3 0-16,0 2 0 0</inkml:trace>
  <inkml:trace contextRef="#ctx0" brushRef="#br0" timeOffset="83575.89">8111 5825 1881 0,'0'1'132'16,"0"1"20"-16,0-2 25 15,0 1 23-15,0-1 20 16,0 0 28-16,0 2 31 15,0-2 21-15,0 0 16 16,0 0-79-16,0 1-21 16,0 1-9-16,0 0-16 15,0 1-15 1,0 0-18-16,0 3-18 16,2-1-27-16,-1-1-21 15,2 0-15-15,-2 2-15 16,2-3-16-16,0-1-8 15,-2 1-10-15,1 0-6 16,-1-3-5-16,2 0-5 16,-1 1 3-16,1-1 1 15,5-2-28-15,4-3-102 16,2-2-185 0,8-14-769-16,-5 3 0 15,-4-4 0-15,-4-3 0 16</inkml:trace>
  <inkml:trace contextRef="#ctx0" brushRef="#br0" timeOffset="87540.63">4125 6085 1547 0,'0'0'111'16,"0"0"5"-16,0 0 1 15,0 0 6-15,0 0 2 16,0 0 2-16,0 0 3 16,0 0 14-16,0 0 18 15,0 0-52-15,2 0-19 16,1 0 4-16,1 0 8 15,6 0 14-15,2 0 0 16,2 0 4-16,5 0-3 16,4 0-10-1,-4 1-19-15,4 2-24 16,0 0-15-16,1-1-8 16,0 1-6-16,5-2-14 15,1 0 1-15,2-1 2 16,0 2 0-16,2-2-3 15,-2 2 4-15,-2-2-1 16,-2 1 1-16,1 2-2 16,-1 0-1-16,3-3-6 15,1 3-4 1,-1-3-8-16,5 0 1 16,-1 0-1-16,-1 0-2 15,1 0 4-15,-2 0 1 16,-1 0 1-16,-3 0-1 15,-2 0 2-15,-4 0 0 16,-1 0 2-16,-1 0-3 16,0 0 4-16,0 0-2 15,2 0-3-15,0 0 2 16,4 0-2-16,0-2 1 16,4 2 1-1,0-1 4-15,3 0 0 16,-1-2 0-16,0 0-1 15,-1 3 1-15,0 0-2 16,-5-2 0-16,3 2 1 16,-2 0-2-16,1-2-3 15,1 1-3-15,0 0 0 16,1 0 0-16,-1 1 1 16,-2 0-3-16,1 0 3 15,-3 0-4-15,1 0 0 16,-1 0-1-1,1 0 3-15,4 0 0 16,-3-2-3-16,4 0 1 16,2 1 0-16,-1-2 2 15,3 0-3-15,-1-1 4 16,-1 3-1-16,1 0 2 16,-4 0-3-16,1 1 1 15,0 0 1-15,-2-2-1 16,4 2-1-16,-3-1 1 15,3-1 0-15,0 2-2 16,1-2 0 0,1 0 1-16,2-1 4 15,0 1-3-15,0-2 1 16,-3 3 1-16,0-2 3 16,-1 0 0-16,1 2-1 15,1-3 2-15,-2 3 1 16,4-1-3-16,1-1-2 15,0 2 1-15,0-1-2 16,2-1 1-16,-5 3-3 16,-2 0-1-1,1-1 1-15,-2 1-1 16,-1 0 1-16,-2 0 1 16,-2 0 1-16,1 0-2 15,-2-1 2-15,1 1 0 16,-3-2 0-16,1 2 0 15,-1-3 0-15,-2 2-1 16,2 0-1-16,-2 1-2 16,1 0-1-16,-2 0 1 15,1 0 2-15,0 0-3 16,0 0 2-16,1 0-1 16,2 0 2-1,1 0-1-15,-3 0 0 16,2 0 0-16,-3 0 2 15,-1 0 0-15,1 0-3 16,0 0 0-16,-4 0 0 16,1 0 1-16,2 0-3 15,-3 0 3-15,2 0 0 16,2 0 1-16,2 0-1 16,-2 0-1-16,5 0 3 15,-2 0 0-15,0 0 0 16,-2 0-1-16,-2 0 1 15,-2 0-1-15,0 0 2 16,-1 0 3 0,0 0 5-16,-1 0 5 15,1-2 6-15,3 0 1 16,0-1 3-16,-2 0 0 16,2-1 3-16,-1 0 1 15,-3 0-1-15,-1 0-3 16,-1 1-1-16,-3 0-5 15,-3-1-7-15,0 1 0 16,1 1 4-16,0 1 3 16,3 0 3-16,-1 1-1 15,0-3 0 1,1 1-2-16,-2 2-3 16,-1-1 2-16,0 0-1 15,-2 1-1-15,2 0-5 16,-2 0-2-16,-2 0-3 15,-1 0 5-15,2 0-4 16,-2 0 2-16,-3 0 2 16,1 0 2-1,1 0 6-15,-1 0 2 16,-1 0 5-16,1 0 3 16,-3 0 0-16,1 0 0 15,-1 0 3-15,2 0 3 16,-1 0-3-16,-1 0 1 15,-1 0-6-15,0 0-7 16,0 0-96-16,32 0-491 16,-36-4-483-16,-12-2 0 15,-14-9 0-15,-21-13 0 16</inkml:trace>
  <inkml:trace contextRef="#ctx0" brushRef="#br0" timeOffset="98406.92">2275 3029 2642 0,'-1'-3'125'0,"-2"0"62"16,0 0 45 0,-3-3 45-16,6 3 56 15,-4-2 37-15,3 0 44 16,1 2 10-16,0 0 8 16,0 3 9-16,3-1-3 15,6 3-62-15,3 3-44 16,5 1-46-16,5 3-56 15,1 4-37-15,-1 2-44 16,-2-2-9-16,2 1-9 16,-4-2-92-16,-3-1-39 15,2-3 0 1,-5-5 0-16,11-1 0 16,7-7 0-16,12-9 0 15,20-16 0-15,28-17 0 16,28-23 0-16,32-22 0 15,31-13-2-15,28-10-317 16,28 2-454-16,-19 4-646 16,-26 9 0-16,-43 9 0 15,-47 4 0 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49:30.010"/>
    </inkml:context>
    <inkml:brush xml:id="br0">
      <inkml:brushProperty name="width" value="0.05292" units="cm"/>
      <inkml:brushProperty name="height" value="0.05292" units="cm"/>
      <inkml:brushProperty name="color" value="#FF0000"/>
    </inkml:brush>
  </inkml:definitions>
  <inkml:trace contextRef="#ctx0" brushRef="#br0">3560 6267 2816 0,'0'-6'121'0,"0"-1"21"16,0-4 27-16,0 2 28 15,0-3 19-15,-1 5 16 16,0-2 19 0,-3 1 13-16,-1-1 12 15,-1 1-76-15,-1-2-16 16,1 2-8-16,-5 0-25 15,2 0-24-15,-1-1-16 16,-3 2-6-16,0-1-5 16,-3-1-12-16,2 1-10 15,-4 0-12-15,2 2 12 16,-2-1 0-16,2 2-3 16,-1 1-3-16,-2 1 0 15,1-1 4-15,1 3-7 16,1 0 1-1,-3 0-6-15,2 1-4 16,-3 0-24-16,-3 2-14 16,0 5 0-16,-2 0 2 15,0 7-1-15,0 1-5 16,2 3-10-16,4 1-6 16,1 1-1-16,4 1-2 15,4 0 4-15,3 1 4 16,1 1 16-16,3 1 8 15,0 1 4 1,0 1-5-16,1 0 18 16,2 2 20-16,-2-3 26 15,2 4 34-15,2 0-3 16,-2 4-3-16,0 1-15 16,3 1-11-16,5-2-7 15,1-3-3-15,5-1-14 16,2-2-17-16,4-1-24 15,-2-1-29-15,3-3-2 16,1 2 0-16,1-5 0 16,-1-1 0-1,1-4 0-15,1 0 0 16,2-3 0-16,-1 1 0 16,2-1 0-16,2-2 0 15,0-2 0-15,1-1 0 16,-1-2 0-16,0-1 0 15,-2-3 0-15,1 0 0 16,-1-2 0-16,-1-3 0 16,-3-1 0-16,5-6 0 15,-2-4 0 1,1-4 0-16,-1-2 0 16,-1-4 0-16,-5 0 0 15,0-7 0-15,-7-1 0 16,-1-1 0-16,-7-5 0 15,-2-2 0-15,-1-4 0 16,-5 0 0-16,-1-3 0 16,-6 5 0-16,-3-1 0 15,-6 6 0-15,-7 0 0 16,-9 3 0-16,-4 0 0 16,-10 0 0-1,-7 2-80-15,-7 6-149 16,1 9-167-16,8 10-324 15,-7 13-633-15,5 14 0 16,2 10 0-16,5 5 0 16</inkml:trace>
  <inkml:trace contextRef="#ctx0" brushRef="#br0" timeOffset="2070.32">3676 12490 2123 0,'0'0'125'16,"-1"0"40"-16,-2-1 31 15,2-2 46 1,-2 0 30-16,-2-2 22 16,1-4 20-16,-2 2 18 15,-2-2 19-15,-1 1-71 16,-3-1-32-16,-4-2-34 16,2 1-17-16,-5 3-39 15,-2-1-24 1,0-1-19-16,-3 5-13 0,-4 1-14 15,1 1-11-15,-2-2-13 16,2 4 1 0,-2 0-5-16,0 0-21 15,1 4-1-15,-5 1-5 16,4 2-3-16,-1 5-3 16,-3 4-1-16,5 3-1 15,4 4-8-15,1 3-3 16,3 2-5-16,8 2 27 15,6 6-3-15,2 1 14 16,4 3 17-16,1 6 6 16,3-1-2-16,2 0 6 15,2 1 23-15,6 0 12 16,0-7 23-16,5 2-4 16,3-3 10-1,0-4-9-15,2-3-17 16,3 0-9-16,2-4-3 15,-1-2-11-15,0-2-17 16,0-3-17-16,-2-2-19 16,0-1-17-16,0-4-13 15,1-4-6-15,1-2 0 16,-1-5 0-16,1-2 0 16,0-5 0-1,1-4 0-15,-1-4 0 16,1-5 0-16,-3-5 0 0,0-2 0 15,-5-3 0 1,0-4 0-16,-5 0 0 16,-2-4 0-16,-1-2 0 15,-1-1 0-15,-6 1 0 16,-2-1 0-16,-3-2 0 16,-1 4 0-16,-8-2 0 15,-3-1 0-15,-6-1 0 16,-5 3 0-1,-10 0 0-15,-1 1 0 16,-7 5 0-16,-3 4 0 16,-8 4 0-16,-1 6 0 15,-3 6 0-15,-3 9-226 16,5 6-191-16,38 14-1092 16,-28 11 0-16,7 10 0 15,4 6 0-15</inkml:trace>
  <inkml:trace contextRef="#ctx0" brushRef="#br0" timeOffset="3738.08">3669 16902 2607 0,'-6'-1'86'0,"0"-2"25"16,-3-3 34-16,-2-3 30 16,0 0 29-16,-2-3 21 15,0-2 29 1,-3-3 29-16,0 4 18 16,-4-4-53-16,-1 2 5 15,-3 2-14-15,-4 1-26 16,-5 2-1-16,-5 3 4 15,-5 3-6-15,0 1 0 16,-3 3-15-16,1 2-1 16,0-1-22-16,5 3-5 15,1 3-1-15,3 1-5 16,-3 6-16-16,4 3-25 16,1 3-10-1,0 5-24-15,2 6-15 16,1 4-7-16,3 4 2 15,2 5-6-15,7 1-10 16,5 3-4-16,8-1-11 16,3 2-9-16,9-4-5 15,6 2-6-15,8-1 2 16,6-2-10-16,10 0-2 16,5-1-5-1,3-2 0-15,3 0 0 16,0-2 0-16,-2-2 0 15,0-3 0-15,-2-4 0 0,-4-3 0 16,3-4 0 0,-5-2 0-16,1-5 0 15,-3-3 0-15,0-2 0 16,-3-5 0-16,-1-3 0 16,-1-1 0-16,-2-4 0 15,1-5 0-15,1-3 0 0,-3-5 0 16,1-7 0-16,-2-7 0 15,-2-4 0-15,-3-2 0 16,-1-5 0 0,-2 1 0-16,-2-3 0 15,0 2 0-15,-4-1 0 16,-3 3 0-16,-3 1 0 16,-1 1 0-16,-2 1 0 15,-3 1 0-15,0 0 0 16,-3 0 0-16,-4 1 0 15,-3 1 0-15,-5 1 0 16,-5-1 0-16,-2 1 0 16,-2-1 0-1,-5-1 0-15,-2 3 0 16,0-1 0-16,-7 4 0 16,-1 5 0-16,-3 8 0 15,-13 8-285-15,1 12-313 16,-8 13-863-16,-2 4 0 15,0 1 0-15,-2-3 0 16</inkml:trace>
  <inkml:trace contextRef="#ctx0" brushRef="#br0" timeOffset="19614.23">7295 7933 2052 0,'0'3'102'16,"0"-3"19"-16,0 2 26 15,0 2 17-15,2-3 18 16,-2-1 17-16,1 0 29 16,0 0 38-16,1 0 20 15,2 0-35-15,1 0-22 16,3 0 2-16,1 1 3 16,3 2 6-1,2-3 10-15,2 2 41 16,2-2 11-16,4 0 12 15,0 0 20-15,2 0-25 16,1 0-20-16,1 0-22 16,0 0-28-16,2 0-23 15,-1 0-28-15,5 2-58 16,3 1-40 0,-1 1-50-16,-1-1-40 15,2 4 0-15,1-3 0 0,0 0 0 16,0 0 0-16,3 0 0 15,-4 0 0 1,-4 1 0-16,-2-3 0 16,-3 3 0-16,-2-1 0 15,2-2 0-15,-3 1 0 16,-2-2 0-16,0 0 0 16,-1-1 0-16,0 2 0 15,-1-4 0-15,1 2 0 16,-3 0 0-16,1 0 0 15,-5 0 0-15,1 0 0 16,-2 0 0-16,-1 0 0 16,1 0 0-1,-4 0 0-15,1 0 0 16,-3 0 0-16,0 0 0 16,-2 0 0-16,2 0 0 15,-5 0 0-15,4 0-297 16,4 0-1281-16,-6 0 0 15,-3-4 0-15,-6-6 0 16</inkml:trace>
  <inkml:trace contextRef="#ctx0" brushRef="#br0" timeOffset="30919.49">11516 6964 3603 0,'0'-1'102'0,"0"1"1"0,0 0 6 16,0-2 30-16,0 2 31 15,0 0 30-15,0 2 27 16,3 1 40-1,3 0 74-15,1 4-16 16,6 1 41-16,-1 2-1 16,3-1-7-16,0 3-28 15,1 1-33-15,-2 0-29 16,2 1-27-16,-5 0-40 16,0-5-74-16,2 1-75 15,-1-6-52-15,6 0 0 16,10-8 0-16,9-3 0 15,7-9 0 1,13-10 0-16,4-7 0 16,8-8 0-16,2-6 0 15,0-3 0-15,-4 2 0 16,-11 6 0-16,-13 5 0 16,-9 9 0-16,-12 8 0 15,-3 5 0-15,-2 2 0 16,-3 4 0-16,1-1 0 15,1 2 0-15,-5 2 0 16,-1 2 0-16,-4 3 0 16,-1-2 0-16,-1 1 0 15,-2 2 0 1,0 0 0-16,-2 0 0 16,0 0 0-16,0 0 0 15,0 0 0-15,0-1 0 16,0 1 0-16,0 0 0 15,0 0 0-15,0 0 0 16,0 0 0-16,0 0 0 16,0 0 0-16,0 0 0 15,0 0 0-15,0 0 0 16,0 0 0-16,0 0 0 16,0 0 0-16,0 0 0 15,0 0 0 1,0 0 0-16,0 0 0 15,0 0 0-15,0 0 0 16,0 0 0-16,0 0 0 16,0 0 0-16,0 0 0 15,0 0 0-15,0 0 0 16,0 0 0-16,0 0 0 16,0 0 0-16,0 0 0 15,0 0 0 1,0 0 0-16,0 0 0 0,0 0 0 15,0 0 0 1,0 0 0-16,0 0 0 16,0 0-207-16,0 0-118 15,0 0-229-15,0-15-867 16,0 14 0-16,-2-3 0 16</inkml:trace>
  <inkml:trace contextRef="#ctx0" brushRef="#br0" timeOffset="32549.85">14323 7078 3231 0,'-1'0'129'15,"1"0"13"-15,0 0 16 16,0 0 29-16,0 0 24 16,0 0 21-16,0 0 19 15,1 0 30-15,4 0 15 16,2 0-76-16,6 0 6 15,1 4 31-15,4 2 20 16,-1 2 1 0,0 2 14-16,-1 0-19 0,-3 0-19 15,0 0-30 1,0-3-15-16,-3 0-16 16,-2-2-42-16,1-1-45 15,0-3-36-15,4-1-30 16,6-4-37-16,10-6-3 15,5-5 0-15,6-7 0 16,8-9 0-16,7-5 0 16,6-3 0-16,5-1 0 15,1-1 0-15,-5 0 0 16,-9 7 0 0,-12 3 0-16,-13 5 0 15,-9 7 0-15,-8 7 0 16,-7 2 0-16,-1 6 0 15,-2 1 0-15,-1 3 0 16,2-1 0-16,-2-1 0 16,0 2 0-16,0-1 0 15,0 1 0-15,0 0 0 16,0 0 0-16,0 0 0 16,0-2 0-16,0 2 0 15,0 0 0-15,0 0 0 16,0 0 0-1,0 0 0-15,0 0 0 0,0 0 0 16,0 0 0 0,0 0 0-16,0 0 0 15,0 0 0-15,0 0 0 16,0 0 0-16,0 0 0 16,0 0 0-16,0 0 0 15,0 0 0-15,0 0 0 16,0 0 0-16,0 0 0 15,0 0 0-15,0 0 0 16,0 0 0-16,0 0-203 16,0 0-146-16,3 0-259 15,6-14-798 1,0 9 0-16,3 4 0 16,-1-8 0-16</inkml:trace>
  <inkml:trace contextRef="#ctx0" brushRef="#br0" timeOffset="33787.78">17279 7075 2948 0,'-1'0'100'15,"1"0"4"-15,0-1 4 16,-2 1 36-16,4 0 57 16,-1 0 32-16,4 1 31 15,3 2 32-15,5 5 17 16,3 2-74-16,3 3-7 15,-1 0 18-15,-1 3 12 16,-2-3-7 0,0 1-32-16,-2-5-20 15,-3 1-11-15,-1-6 10 16,2-1 18-16,1-2-7 16,8-2-13-16,5-6-22 15,10-3-16-15,6-7-28 16,7-5-25-16,7-7-14 15,7-2-18-15,6-2-43 16,2-2-34-16,-2 0 0 16,-4 4 0-1,-10 1 0-15,-9 5 0 16,-7 7 0-16,-9 3 0 16,-5 0 0-16,-2 6 0 15,-6-1 0-15,-6 2 0 16,-4 3 0-16,-3 3-30 15,-3 1-183-15,1 1-103 16,8 2-322-16,-5-1-760 16,0 0 0-16,-15-7 0 15,-25-17 0 1</inkml:trace>
  <inkml:trace contextRef="#ctx0" brushRef="#br0" timeOffset="42747.15">8102 12834 1376 0,'0'0'171'0,"0"0"55"15,0 0 42-15,0 0 46 16,0 0 38-16,0-1 35 16,0 0 17-16,0 1 16 15,0-2 11-15,0 0-94 16,0 2-63 0,0 0-51-16,0 0-38 15,0 0-44-15,0 0-30 16,0 0-23-16,0 0 12 15,3 4 21-15,2 3 22 16,2 1 29-16,1 3 16 16,4 3 16-16,2-2 15 15,-2 1 12-15,0-2-2 16,-1-3-11-16,-2-1-31 16,-5-2-36-1,1-2-34-15,0 0-37 16,1-3-22-16,7-1-19 15,10-6-20-15,9-5-12 16,8-11-7-16,6-2 0 16,2-7 0-16,3-2 0 15,-1 2 0-15,1-1 0 16,-2 4 0-16,-3 0 0 16,-3 3 0-16,-6 4 0 15,-9 4 0 1,-3 3 0-16,-8 3 0 15,-1 1 0-15,-6 3 0 16,-1 3 0-16,-2 0 0 16,-1 3 0-16,-5-1 0 15,2 1 0-15,-3 1 0 16,2 0 0-16,-2 1 0 16,0 0 0-16,0 0 0 15,0 0-128-15,0 0-224 16,4 0-352-1,-2 0-697-15,-2 0 0 16,-3-1 0-16,-8-3 0 16</inkml:trace>
  <inkml:trace contextRef="#ctx0" brushRef="#br0" timeOffset="44909.4">4954 15175 2602 0,'0'2'118'0,"0"-2"30"15,0 2 38-15,0-1 32 16,0-1 30-16,2-1 17 15,1 1 24-15,-1-2 25 16,6-1 14 0,0-3-81-16,2-3-16 15,2-3-20-15,-1-1-25 16,3-2-8-16,-2-2 6 16,0-1 20-16,-3-2 9 15,1-1 9-15,-4 1-5 16,-2-5 10-16,-3 1-7 15,1-3-11-15,-2-2-13 16,0 1-24-16,0-3-35 16,0 2-38-16,-2-2-33 15,-1 4-33 1,-2-2-10-16,-4 1-23 16,0 2 0-16,-1-1 0 15,-4 2 0-15,2 0 0 16,0-2 0-16,0 0 0 15,0 1 0-15,-1-1 0 16,2 3 0-16,-1-1 0 16,-4 3 0-16,-1-1 0 15,0 1 0 1,-6 1 0-16,0 1 0 0,-4 2 0 16,0 2 0-16,-5-1 0 15,-4 3 0-15,0 0 0 16,3 4 0-1,-5 3 0-15,3 2 0 16,2 4 0-16,0 1 0 16,1 2 0-16,2 3 0 15,1 2 0-15,0 2 0 16,2 4 0-16,-1-1 0 16,2 3 0-16,1 6 0 15,1-2 0-15,0 4 0 16,1 4 0-16,3 1 0 15,1-2 0 1,3 4 0-16,4-4 0 16,2 4 0-16,2-3 0 15,3 0 0-15,4 2 0 16,1-2 0-16,0 1 0 16,1 0 0-16,-1 0 0 15,3-2 0-15,3 4 0 16,2-3 0-16,4 4 0 15,4-1 0-15,-2-1 0 16,3 0 0 0,1-2 0-16,2 0 0 15,-1-3 0-15,3-1 0 16,1-1 0-16,3-1 0 16,0 0 0-16,-3-3 0 15,3 0 0-15,-2-2 0 16,-1-2 0-16,-1-1 0 15,1-2 0-15,0 1 0 16,0-3 0-16,-1 1 0 16,1-2 0-16,-3-4 0 15,1 0 0-15,-3 0 0 16,3-1 0 0,-2 0 0-16,1-3 0 15,-3 0 0-15,-1 0 0 16,0 0 0-16,-3 0 0 15,0 0 0-15,1 0 0 16,-1 0 0-16,3 0 0 16,-3 0 0-16,3-3 0 15,-3 2 0-15,3-1 0 16,0-2 0-16,1 0 0 16,1-2 0-16,0-2 0 15,1-2 0-15,-3-1 0 16,-1 0 0-1,2-1 0-15,-3-3 0 16,2 0-249-16,14-1-495 16,-8-9-695-16,-3-7 0 15,-6-14 0 1,-3-15 0-16</inkml:trace>
  <inkml:trace contextRef="#ctx0" brushRef="#br0" timeOffset="47574.2">8474 15283 1627 0,'-5'0'189'0,"2"0"46"16,2 0 29 0,-2 0 33-16,3-2 35 15,0 2 22-15,0-1 14 16,0 1 10-16,0 0 3 15,0-1-122-15,0 1-48 16,1 0-6-16,4 1-9 16,2 2-14-16,2 0 32 15,5 4 30-15,1 2 26 16,0 0 21-16,0-2-3 16,-1 0-1-1,-2 0-19-15,-5-2-39 16,2-3-20-16,-5 0-21 15,5-2-64-15,6 0-54 16,6-4-39-16,8-4-31 16,6-6 0-16,8-8 0 15,2-5 0-15,5-3 0 16,-2-4 0-16,-1 2 0 16,-6 0 0-16,-9 6 0 15,-8 5 0-15,-8 7 0 16,-6 5 0-16,-6 0 0 15,1 6 0 1,-5 1 0-16,1 0 0 16,-1 0 0-16,0 1 0 15,0 1 0-15,0 0 0 16,0-2 0-16,0 2 0 16,2 0 0-16,-2-1 0 15,1 1 0-15,3 0 0 16,1-1 0-16,0-1 0 15,0 2 0-15,-2 0 0 16,-2-2 0 0,-1 2 0-16,0 0 0 15,0 0-2-15,0 0-231 16,0 0-156-16,2 2-182 16,-2-9-828-16,0 12 0 15,-8-3 0-15,-2-2 0 16</inkml:trace>
  <inkml:trace contextRef="#ctx0" brushRef="#br0" timeOffset="49189.99">10939 15309 2735 0,'-2'-2'132'0,"-1"2"26"16,0-2 35-16,0 2 36 16,2-3 24-16,1 0 21 15,0 2 11-15,0-2 7 16,0 1 0 0,0 2-97-16,0 0-6 15,3 0-12-15,3 0 7 16,1 0-21-16,7 2 27 15,1 2 20-15,1 2 28 16,0 3 25-16,1 0 1 16,-4-2-3-16,1 2-26 15,-2 1-16-15,-3-4-40 16,-2 0-15-16,-2-1-53 16,-2-2-37-16,2 1-42 15,1-4-32 1,3 1 0-16,5-1 0 15,9-1 0-15,8-7 0 16,6-5 0-16,8-3 0 16,5-8 0-16,2-2 0 15,5-4 0-15,0-2 0 16,2-1 0-16,1 2 0 16,-7 1 0-16,-9 4 0 15,-10 5 0 1,-12 6 0-16,-8 5 0 15,-5 1 0-15,-6 5 0 16,-1 2 0-16,0 0 0 16,-2 1 0-16,0-1 0 15,0 1 0-15,0 1 0 16,0-1 0-16,0 1 0 16,0 0 0-16,0 0 0 15,0 0 0-15,0 0 0 16,2 0 0-16,-2 0 0 15,0 0 0-15,0 0 0 16,0 0 0 0,0 0 0-16,0 0 0 15,0 0-126-15,0 0-141 16,2 5-285-16,1-11-897 16,-3 14 0-16,3-4 0 15,-7-2 0-15</inkml:trace>
  <inkml:trace contextRef="#ctx0" brushRef="#br0" timeOffset="51138.23">13624 15240 932 0,'-4'0'77'0,"2"0"26"16,0 0 55-16,-5 0 54 15,3 0 45-15,0 0 30 16,2 0 21 0,1-3 30-16,1 3 35 15,-3 0-30-15,1-1-17 16,2-1-26-16,0 2-58 15,0 0-55-15,0 0-17 16,0 0-13-16,6 3 4 16,0 1-8-16,5 3-13 15,3 0 6-15,3 4 30 16,0 2 18-16,2-2 32 16,0 3 7-16,-4-2-19 15,1 1 0 1,-3-5-15-16,-1-1-17 15,-3 0-14-15,-3-1-1 16,-4-4-15-16,2 0-19 16,2-2-27-16,2 0-7 15,4-2-9-15,6-5-17 16,7-2-9-16,4-2-7 16,4-6-6-16,3 0-28 15,2-4-23-15,5-1 0 16,2 1 0-16,5-1 0 15,-1 1 0 1,-4 2 0-16,-5 2 0 16,-8 3 0-16,-10 3 0 15,-6 0 0-15,-5 4 0 16,-6 3 0-16,-5 0 0 16,2 2 0-16,-2 2 0 15,0-1 0-15,0 1 0 16,0 0 0-16,0 0 0 15,0-1 0-15,0 1 0 16,0 0 0-16,0 0 0 16,0 0 0-1,0 0 0-15,0 0 0 0,0 0 0 16,0 0 0 0,0 0 0-16,0 0 0 15,0 0 0-15,0 0 0 16,0 0-2-16,0 0-210 15,0 0-94-15,2 1-169 16,1-1-964-16,-1 3 0 16,-2 1 0-16,-2-4 0 15</inkml:trace>
  <inkml:trace contextRef="#ctx0" brushRef="#br0" timeOffset="53424.53">17403 15300 2146 0,'-1'-2'176'0,"1"2"24"15,-1-5 39 1,-1 0 33-16,2 3 17 16,0 0 11-16,0-1 4 15,0 3 0-15,0 0 7 16,2 0-95-16,5 0-20 15,6 2 1-15,4 2-11 16,8 7 16-16,3 0 15 16,0 5 18-16,-2 3 7 15,-4-1 8-15,-2 1-2 16,-5-4-32-16,-4-3-25 16,-5-2-6-16,-2-5 8 15,-3-4-51 1,1-1-30-16,6 0-29 15,5-6-12-15,9-4-6 16,10-5-7-16,8-7-4 16,8-8 1-16,6 3-19 15,3-3-36-15,1 0 0 16,-6 5 0-16,-7 1 0 16,-13 6 0-16,-6 8 0 15,-11 1 0-15,-3 3 0 16,-6 2 0-16,-2 1 0 15,-1 2 0 1,0-1 0-16,-3 2 0 16,1-1 0-16,-1 1 0 15,0 0 0-15,1 0 0 16,-1 0 0-16,0 0 0 16,0 0 0-16,0 0 0 15,0 0 0-15,0 0 0 16,0 0 0-16,0 0 0 15,0 0 0-15,0 0 0 16,0 0 0 0,0 0 0-16,0 0 0 15,0 0 0-15,0 0 0 16,0 0 0-16,0 0 0 16,0 0 0-16,0 0 0 15,0 0 0-15,0 0 0 16,0 0 0-16,0 0 0 15,0 0 0-15,0 0 0 16,0 0 0-16,0 0 0 16,0 0 0-16,0 0 0 15,0 0 0-15,0 0 0 16,0 0 0 0,0 0 0-16,0 0 0 15,0 0 0-15,0 0 0 16,0 0 0-16,0 0 0 15,0 0 0-15,0 0 0 16,0 0 0-16,0 0 0 16,0 0 0-16,0 0 0 15,0 0 0-15,0 0 0 16,0 0 0-16,0 0 0 16,0 0 0-16,0 0 0 15,0 0 0 1,0 0 0-16,0 0 0 15,0 0 0-15,0 0 0 16,0 0 0-16,0 0-145 16,0 0-169-16,0 0-150 15,5-8-989-15,-1 8 0 16,1-2 0-16,2-2 0 16</inkml:trace>
  <inkml:trace contextRef="#ctx0" brushRef="#br0" timeOffset="55961.04">19899 15312 3330 0,'0'0'213'0,"0"0"25"0,0-1 9 16,0 1 3-1,0 0 0-15,0 0 29 16,6 0 66-16,6 4 40 16,6 3 62-16,5 4-117 15,6 5-42-15,-3 3-24 16,0 3-10-16,-4 0-2 16,-2-2-1-16,-5-3-29 15,-4-4-65-15,-7-2-41 16,1-8-61-16,-4-2-37 15,3-1-18 1,8-6 0-16,4-6 0 16,7-4 0-16,9-5 0 15,8-8 0-15,10 2 0 16,10-3 0-16,11 1-207 16,11 1-235-16,6-11-1066 15,-4 13 0-15,-5-4 0 16,-14-6 0-16</inkml:trace>
  <inkml:trace contextRef="#ctx0" brushRef="#br0" timeOffset="64995.08">24811 5123 3684 0,'-5'-20'146'16,"0"-6"35"-16,-2-6 32 15,3-2 29-15,0 8 34 16,2 9 16-16,1 5-3 16,1 5-8-1,1 5 32-15,-1 4-59 16,2 9-15-16,2 10-21 15,0 7-24-15,3 10-25 16,1 7-21-16,-2 4-3 16,-2 2 10-16,2 7 24 15,-1 5-32-15,-2 2-40 16,4 2-32-16,2 4-12 16,0 2-10-16,5-1-3 15,1 3-14-15,0 3-11 16,3 6-10-16,-2 7-13 15,1 5-2 1,2 10 0-16,-2 5 0 16,6 5 0-16,-4 7 0 15,-2 3 0-15,1 5 0 16,-5 5 0-16,0 2 0 16,-1 3 0-16,0 3 0 15,-1 5 0-15,0 2 0 16,3 10 0-16,-1-4 0 15,3 3 0-15,-3 4 0 16,0 0 0-16,2-1 0 16,-2 4 0-16,1 3 0 15,-4 3 0-15,5-5 0 16,-5-1 0 0,1-1 0-16,-4-2 0 15,2-5 0-15,0-1 0 16,-3-2 0-16,4 0 0 15,-3-1 0-15,5-2 0 16,3 1 0-16,2 0 0 16,4 1 0-16,5-5 0 15,0 4 0-15,1-3 0 16,2-1 0-16,-5-1 0 16,-3-2 0-16,1-4 0 15,-5 2 0 1,-5 2 0-16,-1-4 0 15,0 2 0-15,-3 2 0 16,1-1 0-16,4-5 0 16,2-4 0-16,1-3 0 15,0-8 0-15,2-5 0 16,0-9 0-16,-5-5 0 16,1-6 0-16,-3-9 0 15,-1-7 0-15,-2-3 0 16,-3-10 0-16,1-7 0 15,0-7 0-15,-2-7 0 16,0-6 0-16,0-3 0 16,-2-4 0-1,1 0 0-15,1-1 0 16,-2-4 0-16,1 3 0 16,1-2 0-16,-2 1 0 15,3-1 0-15,-2 3 0 16,1-5 0-16,2 0 0 15,-3 2 0-15,3 2 0 16,-2 2 0-16,0 1 0 16,0-2 0-16,-2-1 0 15,0-4 0-15,-2-7 0 16,2-3 0 0,-1-3 0-16,-1-4 0 15,0-3 0-15,0-3 0 16,0-4 0-16,0-2 0 15,0-1 0-15,0-1 0 16,-7-1 0-16,-5-3 0 16,-9-4 0-16,-5-7 0 15,-7-9 0-15,-3-8 0 16,-1-9 0-16,2-11 0 16,1-4 0-16,3-6 0 15,1-4 0-15,1 1 0 16,0 0 0-1,-1 1 0-15,-3 3 0 16,-1 2 0-16,-2 2 0 16,-2 0 0-16,0 1 0 15,-1 3 0-15,4 5 0 16,2 4 0-16,7 11 0 16,6 6 0-16,9 5 0 15,4 10 0-15,3 1 0 16,2 6 0-16,4 1 0 15,-2 2 0-15,3 5 0 16,7 5 0-16,6 5 0 16,11 10 0-1,12 8 0-15,9 8 0 16,4 9 0-16,3 6 0 16,-7 6 0-16,-5 5 0 15,-7-1 0-15,-6 1 0 16,-4 0 0-16,-3-2 0 15,-1-3 0-15,-6-1 0 16,-2-5 0-16,1-1 0 16,-2-5 0-16,1-3 0 15,-1-4 0-15,4-5 0 16,-4-2 0-16,-2-9 0 16,3-4 0-1,-1-5 0-15,3-2 0 16,-1-5 0-16,4 0 0 15,3-1 0-15,2-1 0 16,3-3 0-16,3 0 0 16,3-4 0-16,3-1 0 15,-1 0 0-15,2 0 0 16,1-3 0-16,-4-3 0 16,-1 2 0-16,-1-5 0 15,-5-3 0-15,0-2 0 16,2 0 0-16,-2-4 0 15,5 1 0 1,1-3 0-16,1-1 0 16,0-4 0-16,1 1 0 15,-5-1 0-15,3 0 0 16,-8 0 0-16,0-1 0 16,-4 1 0-16,-2 3 0 15,-3 1 0-15,0 2 0 16,-2 2 0-16,-4 4 0 15,-3 2 0-15,1 0 0 16,-4 4 0-16,-4-1 0 16,4 5 0-16,-4-1 0 15,0 3 0 1,0 1 0-16,0-2 0 16,0 1 0-16,0 1 0 15,0 0 0-15,0 0-264 16,9 0-517-16,-20-6-648 15,-7-6 0-15,-3-17 0 16,-1-20 0 0</inkml:trace>
  <inkml:trace contextRef="#ctx0" brushRef="#br0" timeOffset="66789.52">25976 4086 3565 0,'-7'-5'160'16,"-4"0"17"-16,-3-1 14 15,-6 2 26-15,-5 5 30 16,-4 13 62-16,-8 5 98 15,-1 10 67-15,-2 9 0 16,7 9-113-16,4 3-47 16,11 5-18-16,4 1-13 15,10-2-26-15,4-1-30 16,8-1-62-16,9-8-98 16,6-2-67-16,10-9 0 15,10-5 0 1,10-7 0-16,6-10 0 15,6-6 0-15,9-5 0 16,1-7-124-16,-6-5-191 16,-4-2-195-16,-4-7-284 15,-28 2-495-15,-8 1 0 16,-12-2 0-16,-3 1 0 16</inkml:trace>
  <inkml:trace contextRef="#ctx0" brushRef="#br0" timeOffset="67199.35">26519 4404 3997 0,'-2'-10'230'0,"-4"-4"147"16,-6-2 59 0,1 0 0-16,-4 8 0 15,-6 4 1-15,1 4-1 16,-2 6 0-16,-3 11 1 15,4 6-171-15,6 8-59 16,5 8-147-16,6 1-60 16,8 2 0-16,8-5 0 15,6-6 0-15,7-4 0 16,4-8 0 0,5-8 0-16,3-7 0 0,-5-8 0 15,-1-10 0-15,-8-8 0 16,-7-7 0-16,-11-8 0 15,-10-3 0 1,-9 1 0-16,-9 4 0 16,-2 6 0-16,-7 7 0 15,-3 10-26-15,4 7-191 16,5 6-89-16,1 5-153 16,15 4-349-16,4 2-467 15,6 0 0-15,8-1 0 16</inkml:trace>
  <inkml:trace contextRef="#ctx0" brushRef="#br0" timeOffset="67827.3">26720 4389 5596 0,'0'-4'288'16,"0"1"0"-1,2 1 1-15,0 0-1 16,3 8 0-16,3 6 1 16,4 6-1-16,1 3 0 15,0 3 1-15,-1-1-289 16,1-2 0-16,-7-9 0 16,-2-4 0-16,-2-2 0 15,0-4 0-15,0-7 0 16,3-6 0-16,-1-6 0 15,4-6 0-15,0-5 0 16,1-2 0-16,0 5 0 16,-1 6 0-1,4 7 0-15,-1 10 0 16,5 0 0-16,2 6 0 16,0 6 0-16,-3 4 0 15,-1 0 0-15,-5 4 0 16,-5-1 0-16,1-4 0 15,-3-5 0-15,0-3 0 16,1-4 0-16,-3-1 0 16,2-4 0-1,5-6 0-15,-1-8 0 16,5-5 0-16,5-7 0 16,0 2 0-16,0 1 0 15,-3 9 0-15,-1 6 0 16,1 7 0-16,3 7 0 15,1 6 0-15,0 5 0 16,-2 5 0-16,1 3 0 16,-3 2 0-16,-1 2-123 15,3-5-132-15,-8 0-110 16,7-3-162-16,1-9-252 16,-5-1-449-16,0-4 0 15,-1-6 0-15,-3-6 0 16</inkml:trace>
  <inkml:trace contextRef="#ctx0" brushRef="#br0" timeOffset="68437.86">27330 4303 3311 0,'2'-11'279'0,"-2"3"61"16,3-3 52-16,-1 2 117 16,-1 6 1-16,5 6-1 15,-2 4 1-15,5 4-1 16,1 3 1-16,0 4-216 15,-1 0-63-15,-2 1-62 16,2-4-51 0,-4-3-118-16,-1-5 0 15,-2-3 0-15,3-2 0 16,1-5 0-16,2-3 0 16,1-8 0-16,1-3 0 15,0-6 0-15,-1 2 0 16,0 2 0-16,-5 4 0 15,1 8 0-15,1 5 0 16,3 5 0-16,0 3 0 16,5 7 0-16,1 4 0 15,2 3 0-15,-5 2 0 16,-5-1 0 0,3-3 0-16,-4-3 0 15,-4-3 0-15,0-4 0 16,-2-4 0-16,1-3 0 15,-1-1 0-15,0-7 0 16,2-4 0-16,2-9 0 16,5-6 0-16,1-7 0 15,2-2 0-15,2 6 0 16,0 5 0-16,1 6 0 16,-1 7 0-16,4 8 0 15,0 3 0-15,2 4 0 16,-1 8 0-1,-4 3 0-15,-1 3 0 16,-4 4 0-16,-3 0 0 0,-1-1-63 16,-1 0-166-1,0-2-93-15,2 0-151 16,4-5-234-16,3-7-572 16,3-2 0-16,2-4 0 15,-2-2 0-15</inkml:trace>
  <inkml:trace contextRef="#ctx0" brushRef="#br0" timeOffset="69237.36">28078 4234 2833 0,'7'-15'302'0,"2"-3"110"0,3-4 139 16,-3 0 8-1,-6 5 0-15,-3 6 0 16,0 8 0-16,0 1 0 15,-1 6 0-15,-4 8-233 16,-2 8-69-16,0 5-110 16,0 9-138-16,4 1-9 15,0 0 0-15,6-5 0 16,1-4 0-16,4-7 0 16,0-4 0-16,7-8 0 15,3-4 0-15,0-4 0 16,2-5 0-1,-3-8 0-15,-7-2 0 16,-5-7 0-16,-5-3 0 16,-2-2 0-16,-7 4 0 15,-5 1 0-15,-3 6 0 16,-6 4 0-16,0 6 0 16,6 1 0-16,5 5 0 15,7-3 0-15,1 4 0 16,7-1 0-16,7 0 0 15,7-2 0-15,8 1 0 16,5-4 0-16,2 2 0 16,3 1 0-16,-7 2 0 15,-3-1 0 1,-5 2 0-16,-2 6 0 16,-3 4 0-16,-3 1 0 15,-5 8 0-15,-1 1 0 16,-2-1 0-16,-4 0 0 15,2-4 0-15,-2-3 0 16,0-4 0-16,0-6 0 16,0 0 0-16,1-4 0 15,-1-4 0-15,0-7 0 16,4-9 0-16,5-9 0 16,4-11 0-16,6-10 0 15,11-1 0-15,5 2 0 16,7 8 0-1,0 9 0-15,0 12 0 16,-3 13 0-16,-2 6 0 16,1 12 0-16,-2 9 0 15,-2 9 0-15,-5 7 0 16,-7 5 0-16,-7 3 0 16,-10 0 0-16,-2-2 0 15,-6 1 0-15,-7 1-233 16,-8-1-209-16,-12-9-1062 15,-8 5 2-15,-9-4-1 16,-12-8 0-16</inkml:trace>
  <inkml:trace contextRef="#ctx0" brushRef="#br0" timeOffset="69809.98">25537 5334 6258 0,'0'-12'215'0,"0"-1"0"16,7 3-1-16,10 3 1 15,11 16 0-15,6 18-1 16,8 12 1-1,2 11 0-15,-6 14 0 16,-9 3-215-16,-6-1-133 16,-6-3-116-16,-12-4-91 15,0-7-138-15,-10-12-220 16,-11-20-560-16,-11-1 0 16,-6-11 0-16,-13-11 0 15</inkml:trace>
  <inkml:trace contextRef="#ctx0" brushRef="#br0" timeOffset="70007.03">25382 5334 3830 0,'38'-28'154'0,"12"-7"6"15,14-2 1-15,9-2-44 16,-16 19-102-16,-8 15-130 15,-7 8-213-15,-16 19-470 16,-15 9 0-16,-8 7 0 16,-17 15 0-16</inkml:trace>
  <inkml:trace contextRef="#ctx0" brushRef="#br0" timeOffset="70171.09">25537 5947 3874 0,'0'10'306'15,"0"-1"81"-15,7-3 32 16,12 0 5-16,18-12-26 16,22-14-180-16,18-8-216 15,11-17-1207-15,-3 1 0 16,-11-5 0-16,-28-5 0 16</inkml:trace>
  <inkml:trace contextRef="#ctx0" brushRef="#br0" timeOffset="71810">26261 5642 5709 0,'3'6'74'16,"-3"7"26"-16,4 8 14 15,-2 6 13-15,0-1 3 16,0 0 3 0,-1-1 6-16,-1-7 27 15,2-8 50-15,0-3 9 16,-2-5-48-16,0-8-26 15,-2-5-16-15,-1-9-10 16,-1-7-5-16,-2-10-1 16,6-4-7-16,-3 1-28 15,3 3-49-15,0 8-35 16,7 9 0-16,2 10 0 16,7 4 0-1,9 12 0-15,6 4 0 16,-3 9 0-16,2 5 0 15,-8 6 0-15,-1-1 0 16,-6 0 0-16,-1 1 0 16,-5-2-102-16,-3-2-145 15,2-1-130-15,-2-3-185 16,8-10-818-16,-6 3 0 16,2-10 0-16,-1-6 0 15</inkml:trace>
  <inkml:trace contextRef="#ctx0" brushRef="#br0" timeOffset="72103.58">26810 5539 4125 0,'0'-14'207'16,"-3"0"64"-16,-2 0 9 15,-1-2 18-15,1 9-6 16,1 7 26-16,0 7 9 15,2 3 4-15,8 8 7 16,9 3-159 0,10 8-37-16,6 1-56 15,8-2-3-15,1 2-13 16,-8-2-30-16,-5-1-120 16,-12-1-74-16,-10-1-92 15,-7 0-133-15,-10-2-235 16,-12-10-568-16,-4 4 0 15,-7-8 0-15,-1-7 0 16</inkml:trace>
  <inkml:trace contextRef="#ctx0" brushRef="#br0" timeOffset="72313.78">26794 5442 4467 0,'0'-19'360'16,"0"-2"-28"-16,0 3 26 15,0 4 40-15,2 20 0 16,-2 22-1-16,0 13 1 16,-2 13-58-16,-1 11-150 15,-5 3-330-15,2 2-190 16,-2-3-85-16,5-5-208 16,3-16-603-16,2 0 0 15,1-8 0-15</inkml:trace>
  <inkml:trace contextRef="#ctx0" brushRef="#br0" timeOffset="72612.37">26953 5500 3486 0,'0'-45'234'0,"0"-8"100"15,0-7 124-15,0-2 30 16,0 23 0-16,0 20 0 15,4 11 0-15,1 11-1 16,9 16 1-16,6 16-174 16,4 16-61-16,3 8-98 15,5 10-125-15,-5 1-35 16,2 1-72-16,0-5-145 16,0-3-73-16,-2-6-95 15,-2-9-148-15,5-14-237 16,-9-8-402-16,0-11 0 15,-1-14 0 1,-7-11 0-16</inkml:trace>
  <inkml:trace contextRef="#ctx0" brushRef="#br0" timeOffset="72763">27332 5551 2535 0,'-11'-21'201'0,"-4"-2"1"15,-5 1 10-15,-6 6 2 16,2 16-34-16,0 20-41 15,3 11-101-15,7 6-152 16,19-3-607-16,-5 7 0 16,5-6 0-16,6-7 0 15</inkml:trace>
  <inkml:trace contextRef="#ctx0" brushRef="#br0" timeOffset="73099.56">27451 5518 4000 0,'12'-9'170'16,"8"2"38"-16,11 2 58 15,8 5 67-15,-3 13 33 16,1 11 7-16,-11 6 9 16,-9 4-16-16,-8 4-46 15,-12-4-122-15,-9-2-34 16,-8-8-20-16,1-8-48 15,-3-9-51-15,2-7-23 16,4-10-7-16,8-13-6 16,3-8 8-16,3-9 8 15,6-10-45 1,5-2-85-16,1 4-67 16,3 8-94-16,0 10-122 15,5 11-186-15,4 5-624 16,-6 10 0-16,-5 2 0 15,3 2 0-15</inkml:trace>
  <inkml:trace contextRef="#ctx0" brushRef="#br0" timeOffset="73342.35">27756 5415 2148 0,'3'14'298'0,"7"5"49"16,1 4 28-16,5 5 37 16,-3-2 55-1,5-1 65-15,2-3 42 16,7-2 25-16,0-3 8 15,4-6-194-15,-5-6-87 16,-4-2-48-16,-7-3-28 16,-4-5-37-16,-6-4-82 15,-3-3-124-15,-4-4-130 16,-3 0-95-16,2 2-85 16,0 5-145-1,1 1-186-15,1-4-616 0,-1 8 0 16,4 3 0-16,2-5 0 15</inkml:trace>
  <inkml:trace contextRef="#ctx0" brushRef="#br0" timeOffset="74230.27">28202 5414 3654 0,'0'-12'258'15,"0"-1"103"-15,-2 0 13 16,-2 0-13-16,-4 9 6 15,-7 6-12-15,1 10-1 16,1 7 5-16,4 5-72 16,4 6-227-16,13 2-96 15,5-4-133 1,7-5-66-16,5-6-51 16,6-6-73-16,0-5-74 15,-7-6-87-15,-3-8-33 16,-12-8 68-16,-1-10 70 15,-11-8 78-15,-3-10 88 16,-2-9 108-16,0-6 133 16,-3-7 124-16,1-2 162 15,1 7 122-15,3 6 97 16,3 16 19-16,-2 12-59 16,5 16 1-16,7 10 2 15,0 12-41 1,9 12-54-16,6 13-51 15,6 8-69-15,0 8-34 16,-2 4-83-16,0 0-106 16,-7-1-18-16,-2-5-126 15,-8-3-142-15,-4-8-97 16,-2-6-38-16,-7-12-8 16,-5-5-8-16,-5-11 2 15,-1-2 17-15,-5-10 106 16,4-5 77-16,2-1 101 15,7-7 92-15,4-3 93 16,6 1 26-16,7 0 3 16,8 0-9-1,5 1-46-15,6 1-59 16,5 3-90-16,-5 2-90 16,0 1-45-16,-1-1-2 15,-7 5 47-15,-4 0 67 16,-4 3 48-16,-4 2 41 15,-4 2 84-15,-3 2 128 16,2 2 118-16,0 5 124 16,1 4 56-16,1 7 31 15,5 5-42-15,-1 6-67 16,2 1-43-16,4 1-46 16,-3-4-172-16,2-1-138 15,-4-3-151 1,-1-4-128-16,-5-4-173 15,-2-9-213-15,-5-10-382 16,-7-9 0-16,-10-5 0 16,-10-16 3533-16,-4-7-3047 15,-3-5 94-15,2-4 106 16,9-2 192-16,6 12 130 16,7 7 142-16,4 10 60 15,6 8 40-15,1 9 138 16,6 3-116-16,10 6-320 15,7-2-952-15,5 13 0 16</inkml:trace>
  <inkml:trace contextRef="#ctx0" brushRef="#br0" timeOffset="74802.08">28885 5216 3706 0,'0'0'278'16,"0"-1"38"-16,0 1 17 15,0 0 66-15,-1 2 39 16,-2 7 32-16,0 5 0 16,-1 6 0-16,1 6 0 15,3 2-215-15,2-1-63 16,4-2-38-16,2-7-17 16,3-4-67-16,3-6-37 15,1-5-33-15,-1-9 0 16,-1-5 0-16,-1-8 0 15,-2-6 0 1,0-3 0-16,-1-3 0 16,0 5 0-16,1 4 0 15,1 9 0-15,4 7 0 16,3 11 0-16,1 8 0 16,3 7 0-16,-1 6 0 15,-2 4 0-15,0 1 0 16,-4-6 0-16,-6-7 0 15,-1-6 0-15,-7-5 0 16,1-6 0-16,-1-10 0 16,2-6 0-16,1-10 0 15,5-5 0 1,5-13 0-16,5-3 0 0,4-1 0 16,3 3 0-1,0 4 0-15,0 13 0 16,0 9 0-16,-1 12 0 15,5 12 0-15,2 12 0 16,1 15 0-16,-5 9 0 16,-2 13-160-16,-9 3-152 15,-3 4-321-15,-7-36-784 16,-7 28 0-16,-11-12 0 16,-13-6 0-16</inkml:trace>
  <inkml:trace contextRef="#ctx0" brushRef="#br0" timeOffset="75453.17">27214 6628 6489 0,'-4'-3'189'16,"-6"1"0"-16,-8 7 0 15,-6 6 0-15,1 9 0 16,2 7 0-16,8 7-8 16,7 0 8-16,14-2 0 15,11-2-189-15,12-4 0 16,11-1 0-1,13-3 0-15,3 2 0 16,1-1 0-16,-8 2 0 16,-10 3 9-16,-12 3-105 15,-14 2-127-15,-9 0-99 16,-9 2-112-16,-6-6-153 16,-5-7-183-16,-6-6-381 15,-2-9 0-15,1-10 0 16,3-9 0-16</inkml:trace>
  <inkml:trace contextRef="#ctx0" brushRef="#br0" timeOffset="75667.64">27355 6609 3976 0,'0'-23'397'16,"0"1"-14"-16,0 1 64 15,-2 6 0-15,-5 21 0 16,-4 26 0-16,-3 16 0 15,-7 17 0-15,0 10 0 16,-2 6-256-16,-2 3-367 16,0-2-78-16,6-5-238 15,12-13-938-15,-2-6 0 16,9-15 0-16,0-18 0 16</inkml:trace>
  <inkml:trace contextRef="#ctx0" brushRef="#br0" timeOffset="76198.07">27723 7078 4883 0,'14'-19'126'16,"-3"-8"104"-16,0-6 67 16,1-5 44-16,-10 4-1 15,-4 5 0-15,-2 4 1 16,0 8-1-16,-3 8 0 15,-3 7-95-15,-4 11-31 16,8 10-104-16,-1 8-66 16,7 5-44-16,11 3 0 15,9-3 0-15,7-3 0 16,7-10 0-16,8-7 0 16,2-10 0-16,0-8 0 15,0-11 0 1,-6-11 0-16,-8-11 0 15,-8-15 0-15,-12-11 0 16,-7-14 0-16,-6-4 0 16,-4-5 0-16,-8 2 0 15,1 8 0-15,-6 12 0 16,4 16 0-16,1 14 0 16,8 14 0-16,6 14 0 15,1 15 0-15,3 15 0 16,10 13 0-16,8 16 0 15,10 12 0-15,7 3 0 16,7 6 0-16,-4 0 0 16,-4-5 0-1,-5-5 0-15,-5-5 0 16,-8-8-315-16,-6-9-245 16,-7-34-903-16,-10 19 0 15,-11-8 0-15,-11-9 0 16</inkml:trace>
  <inkml:trace contextRef="#ctx0" brushRef="#br0" timeOffset="76335.8">28123 6950 5156 0,'4'-18'331'0,"10"-5"1"15,14-10-1-15,14-5 1 16,18 3-53-16,21-1-247 16,16-2-287-16,1-1-1052 15,-1-2 0-15,-15 1 0 16,-17 0 0-1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7T09:51:01.249"/>
    </inkml:context>
    <inkml:brush xml:id="br0">
      <inkml:brushProperty name="width" value="0.05292" units="cm"/>
      <inkml:brushProperty name="height" value="0.05292" units="cm"/>
      <inkml:brushProperty name="color" value="#FF0000"/>
    </inkml:brush>
  </inkml:definitions>
  <inkml:trace contextRef="#ctx0" brushRef="#br0">15843 1295 3377 0,'-8'-6'183'16,"-2"-3"54"-16,-3-2 43 15,0-1 114-15,4 1 102 16,2 1 0-16,0 1 0 15,3 2 0 1,1 0 0-16,1 2-146 16,-1-1-37-16,3 6-54 15,-1-1-43-15,-1-1-114 16,2 2-102-16,0 6 0 16,2 5 0-16,1 6 0 15,3 10 0-15,2 11 0 16,4 3 0-16,-2 2 0 15,0 3 0-15,4 0 0 16,-2-3 0 0,-1-2 0-16,0-3 0 15,2-1 0-15,-3-6 0 16,-3-4 0-16,-1-3 0 16,-2-4 0-16,-1-3 0 15,-1-3-13-15,-2-3-288 16,1-1-250-16,-1-27-914 15,0 18 0-15,3-3 0 16,-3-4 0-16</inkml:trace>
  <inkml:trace contextRef="#ctx0" brushRef="#br0" timeOffset="399.47">16190 1626 4156 0,'0'-7'269'16,"0"0"152"-16,0-3 0 16,-1 2 0-16,2 2 0 15,-1 4 0-15,0 0 0 16,-1 2 0-16,1 2 1 15,0 0-178-15,0 2-91 16,0 0-153 0,0 4 0-16,1-4 0 15,2 0 0-15,3-3 0 16,-2-1 0-16,2 0 0 16,-3-1 0-16,-1-3 0 15,-2 0 0-15,-2-1 0 16,-1 0 0-16,2 0 0 15,-1 4-268-15,1 1-207 16,8 0-1014-16,-1 6 0 16,-1-1 0-16,4-3 0 15</inkml:trace>
  <inkml:trace contextRef="#ctx0" brushRef="#br0" timeOffset="854.84">16710 1205 3745 0,'-5'-11'274'15,"-1"0"179"-15,0-3 10 16,0-1 0-16,3 6 0 16,2 3 0-16,1 5 0 15,-2-1 0-15,2 4 0 16,-3 5-185-16,-1 6-89 15,1 10-178-15,-1 9-11 16,1 6 0-16,-1 6 0 16,-1 3 0-16,-1-1 0 15,1-1 0-15,2-1 0 16,0-2 0 0,2-3-153-16,1-2-178 15,0-4-205-15,21-13-898 16,-18-2 0-16,3-10 0 15,0-7 0-15</inkml:trace>
  <inkml:trace contextRef="#ctx0" brushRef="#br0" timeOffset="1175.43">16654 1213 4024 0,'-3'-18'296'15,"1"-3"139"-15,1-1 0 16,-2 0 0-16,3 9 0 16,9 9 0-16,5 2 1 15,11 4-1-15,8 8 0 16,6 5-184-16,3 5-112 16,-6 5-139-16,-4 5 0 15,-5 2 0-15,-1 1 0 16,-7 2 0-16,0-2 0 15,-6-2 0-15,0-1-138 16,-6-4-145 0,-3-1-138-16,-1-2-201 15,-3-15-723-15,-7 7 0 16,-10-6 0-16,-5-3 0 16</inkml:trace>
  <inkml:trace contextRef="#ctx0" brushRef="#br0" timeOffset="1372.46">16631 1538 3358 0,'0'-3'216'0,"-2"0"9"15,4-5 8-15,5-2-1 16,13-5 5-16,11-3 2 16,11-5-13-16,12-2-48 15,4-4-107 1,1 2-370-16,14-6-684 15,-26 9 0-15,-8 3 0 16,-7 4 0-16</inkml:trace>
  <inkml:trace contextRef="#ctx0" brushRef="#br0" timeOffset="2027.25">17191 1145 4258 0,'-3'-9'417'0,"-1"-3"-1"16,1 1 1-16,-1-1-1 16,4 6 1-1,0 5 0-15,1 2 0 16,5 6 0-16,7 6-1 16,4 8-233-16,5 6-183 15,1 6 0-15,2 4 0 16,-5 0 0-16,-3 2 0 15,-1-4 0-15,-7-3 0 16,1-4 0-16,-6-6 0 16,2-4 0-16,-5-5 0 15,1-5 0-15,-1-2 0 16,-1-3 0-16,-4-4 0 16,-5-5 0-1,-2-4 0-15,-5-10 0 16,-6-10 0-16,1-8 0 15,2-6 0-15,-2-4 0 16,4-1 0-16,7 2 0 16,4 2 0-16,5 4 0 15,1 9 0-15,7 7 0 16,9 4 0-16,3 12 0 16,10 3 0-16,8 6 0 15,0 6 0-15,-2 7 0 16,-9 5 0-1,-11 7 0-15,-11 5 0 16,-13 3 0-16,-12 4 0 16,-4 0 0-16,0-4 0 15,-2-2 0-15,8-5 0 16,8-4 0-16,5-9 0 16,3-2 0-16,7-4 0 15,8 0 0-15,11-1 0 16,12-5 0-16,10 1-207 15,10-1-125-15,-1-2-198 16,8-8-894 0,-21 4 0-16,-12-2 0 15,-8-3 0-15</inkml:trace>
  <inkml:trace contextRef="#ctx0" brushRef="#br0" timeOffset="2763.37">17728 1073 5200 0,'-3'-9'332'0,"-1"-1"0"16,1 1 1-16,0 0-1 15,3 6 0 1,2 4 1-16,4 7-1 15,2 7 0-15,2 4 1 16,2 6-333-16,1 6 0 16,-3 1 0-16,1 0 0 15,-3 0 0-15,-1-2 0 16,-1-3 0-16,-2-5 0 16,-2-6 0-16,-1-8 0 15,2-3 0-15,-3-7 0 16,-3-9 0-16,-4-6 0 15,-2-9 0 1,-7-9 0-16,-3-8 0 16,1 2 0-16,3 0 0 15,4 6 0-15,5 9 0 16,3 6 0-16,2 8 0 16,2 6 0-16,9 4 0 15,9 4 0-15,7 4 0 16,6 5 0-16,5 0 0 15,-1 3 0-15,-2-1 0 16,-3-1 0-16,-2-6 0 16,-1-2 0-1,-4-3 0-15,-4-4 0 16,-4-4 0-16,-4-5 0 16,-7-6 0-16,-2-8 0 15,-3-5 0-15,0-1 0 16,0-2 0-16,0 5 0 15,0 2 0-15,0 8 0 16,0 6 0-16,0 7 0 16,2 5 0-16,5 12 0 15,6 6 0-15,5 10 0 16,5 10 0 0,2 7 0-16,-1 2 0 15,-3 0 0-15,-2 0 0 16,-3 1-256-16,3 0-420 15,-12 2-775-15,-8 4 0 16,-14-3 0-16,-17 1 0 16</inkml:trace>
  <inkml:trace contextRef="#ctx0" brushRef="#br0" timeOffset="3916.06">16189 2745 4384 0,'0'-1'118'0,"0"-1"10"16,0-1 18-16,0 2 25 15,0 1 55-15,0 0 93 16,-2-2 43-16,-5 2 28 16,-1 0 1-16,-6 0-98 15,-3-4-20-15,1-1-11 16,1-5-18 0,0-3-25-16,1-8-54 15,6-3-94-15,4-3-42 16,2 2-29-16,10-2 0 15,4 5 0-15,8 5 0 16,7 4 0-16,6 4 0 16,0 0 0-16,1 6 0 15,-4 3 0-15,-3 3 0 16,-2 6 0-16,-2 3 0 16,-3 5 0-1,-1 4 0-15,-3 5 0 16,-2 2 0-16,-2 4 0 15,-6 2 0-15,-3 3 0 16,-3 1 0-16,-6 0 0 16,-6-2 0-16,-3 0 0 15,-4-4 0-15,-7-5 0 16,0-5 0-16,-2-3 0 16,4-5 0-16,0-6 0 15,0-6 0-15,1 1 0 16,3-6 0-16,5-4 0 15,5-1 0-15,3-1 0 16,6-2 0 0,6-4 0-16,4 1 0 0,8 0 0 15,8 1 0 1,5 0 0-16,2 1 0 16,-2 6 0-16,-2 1 0 15,-1 3 0-15,-2 2 0 16,-3 2 0-16,-1 0 0 15,1 3-135-15,-2 2-149 16,-1 3-166-16,20-3-344 16,-21 4-511-16,0-7 0 15,-7 0 0-15,-2-4 0 16</inkml:trace>
  <inkml:trace contextRef="#ctx0" brushRef="#br0" timeOffset="4310.43">16837 2745 3144 0,'0'-9'174'0,"0"0"69"15,0-3 62-15,0-1 112 16,0 5 86-16,0 3 13 15,-1 3 0-15,-1 0 0 16,-3 6 0-16,-1 3-113 16,2 7-60-1,-1-3-71-15,2 6-60 16,3-6-114-16,0-2-85 16,0-5-13-16,3-2 0 15,2 0 0-15,-1-5 0 16,0-3 0-16,-1-1 0 15,0-4 0-15,-7-1 0 16,-3-1 0 0,-2 2 0-16,-2 4-143 15,-4 3-145-15,3 6-192 0,5 0-977 16,3 6 2 0,4 2-1-16</inkml:trace>
  <inkml:trace contextRef="#ctx0" brushRef="#br0" timeOffset="6163.42">16154 2706 1813 0,'0'1'79'16,"0"0"13"-16,0 1 24 15,0 2 27-15,0-3 20 16,0 0 21-16,0 0 23 15,0-1 22-15,0 0 14 16,0 0-43-16,0 0-11 16,0 0 8-1,2 0-6-15,0 0-8 16,4 0-11-16,2 0-8 16,3 0-18-16,4-1-15 15,-1-2-5-15,2-4-1 16,-3-1 0-16,1-3-10 15,-2-1-6-15,-1 0-9 16,-3-2-2-16,-1 1-4 16,-3 1 2-16,1 1-2 15,-1-1-3-15,0 0-4 16,-1 2 2 0,0-2-4-16,0 2 8 15,-3 1 35-15,3 1 14 16,-2 1 12-16,-1 2-9 15,0 3-4-15,2 0-20 16,-2 1-145-16,0 1-127 16,0 0-169-16,17-3-1021 15,-14 3 0-15,1 0 0 16</inkml:trace>
  <inkml:trace contextRef="#ctx0" brushRef="#br0" timeOffset="8931.42">17140 2364 3563 0,'-2'-6'262'16,"-1"1"136"-16,-1-3 83 15,-1 0 1-15,2-2-1 16,2 4 1-16,-1 2-1 15,-1 3 1-15,3-1-1 16,-1 2-186 0,1 2-76-16,-2 5-135 15,7 9-84-15,1 8 0 16,5 8 0-16,4 8 0 16,5 2 0-16,-3 0 0 15,3 2 0-15,-4-4 0 16,-1 2 0-16,-2-4 0 15,-2 0 0-15,-4-1-212 16,1-1-73-16,-5-4-169 16,-2-6-141-1,12-5-199-15,-10-8-376 0,-2-8 0 16,1-8 0-16,-7-7 0 16</inkml:trace>
  <inkml:trace contextRef="#ctx0" brushRef="#br0" timeOffset="9447.48">17138 2533 2235 0,'-9'-19'199'16,"-1"-4"68"-16,0-5 50 16,0-3 25-16,7 1 31 15,3 9 26 1,7 0 48-16,9-1 60 15,3 3 47-15,10 1-100 0,6 3-43 16,2 3-68 0,-1 3-50-16,1 2-25 15,-2 5-32-15,-2-1-25 16,-2 7-47-16,-7 5-61 16,-5 6-48-16,-10 4-42 15,-5 8-13-15,-13 6 0 16,-9 1 0-16,-11 1 0 15,-2 2 0-15,-6-2 0 16,6-5 0-16,3-3 0 16,5-3 0-1,5-7 0-15,5-3 0 0,5-4 0 16,5-5 0-16,3-1 0 16,0-3 0-1,3 1 0-15,5-1 0 16,9 1 0-16,8 2 0 15,5-2 0-15,5 2 0 16,1 0 0-16,-4-1 0 16,-3 2 0-16,0 4-131 15,-3-2-128-15,-2 2-123 16,-1 0-202 0,9-5-783-16,-9 0 0 0,-1-3 0 15</inkml:trace>
  <inkml:trace contextRef="#ctx0" brushRef="#br0" timeOffset="9799.04">17649 2257 4621 0,'-6'-18'384'0,"0"-1"0"15,-2 0 0-15,1-2 0 16,5 10 0-16,2 9 0 16,6 8-1-1,5 6 1-15,4 8 0 16,5 12-269-16,6 5-115 16,-4 5 0-16,1 0 0 15,-2 0 0-15,1-1 0 16,-3 0 0-16,-2-4 0 15,-2-4 0-15,-3-2 0 16,-4-1-234-16,-2-3-144 16,-1-4-197-16,10-12-825 15,-11-2 0-15,2-5 0 16,0-9 0 0</inkml:trace>
  <inkml:trace contextRef="#ctx0" brushRef="#br0" timeOffset="10274.74">18036 2208 3510 0,'-2'-14'194'15,"-3"-3"60"1,-1 0 17-16,-1-1 2 15,4 8 7-15,-10 7 18 16,1 4 30-16,2 4 73 16,-1 6 63-16,3 3-124 15,7 3-52-15,1 4-59 16,1 0-19-16,5 1 0 16,4-2-8-16,3 2-18 15,12-3-29-15,4 0-75 16,4-1-60-16,6-1-20 15,3-3 0 1,-3 1 0-16,-2-1 0 16,-8 0 0-16,-6 0 0 15,-8 0 0-15,-9 2 0 16,-5 4 0-16,-8-1 0 16,-11 2 0-16,-9 1 0 15,-8 2 0-15,-9-2 0 16,0 0-97-16,1-2-137 15,7-2-76-15,7-6-142 16,13-6-241-16,2-19-588 16,11 4 0-1,6-9 0-15</inkml:trace>
  <inkml:trace contextRef="#ctx0" brushRef="#br0" timeOffset="10705.17">18606 2144 4028 0,'-3'-14'225'0,"-1"-3"99"16,-3-5 87-16,-5-3 21 15,7 3 1-15,-7 2 0 16,1 3-1-1,0 0 1-15,1 5 0 16,-1 4-165-16,2 1-60 16,-3 3-99-16,-2 4-87 15,-3 8-22-15,-2 7 0 16,0 10 0-16,3 7 0 16,5 9 0-16,5 3 0 15,5 1 0-15,4-1 0 16,6-6 0-16,7-3 0 15,5-5 0-15,6-6 0 16,6-4 0 0,5-6 0-16,2-7 0 15,8-5 0-15,2-4-254 16,4-6-279-16,-1-21-947 16,-5 8 0-16,-8-7 0 15,-12-4 0-15</inkml:trace>
  <inkml:trace contextRef="#ctx0" brushRef="#br0" timeOffset="12141.99">16632 3767 3561 0,'-1'-1'152'0,"-1"-1"25"16,1-2 8-16,-1-1 6 16,4-2 11-16,5 0 18 15,9-5 18-15,3-1 21 16,8 0 56-16,5 0-84 16,0 0-26-16,-2 3-25 15,-4 5-7-15,-4 2-10 16,-5 3-2-16,-4 5-12 15,-6 6-22 1,-4 6-17-16,0 4-49 16,-7 4-37-16,-2 4-17 15,-3 2-1-15,-1-4-4 16,2-1 1-16,0-4-9 16,7-5-14-16,-1-5-10 15,2-4-18-15,2-2-2 16,1-5 68-16,4 0 62 15,9-1 32-15,3-2 2 16,7-1 3-16,2-1 0 16,-2 1 10-1,-1 0 11-15,-5 2 15 16,-1 1-5-16,-4 1-59 16,-3 3-59-16,-3 2-30 15,-6 4 0-15,-1 6 0 16,-5 4 0-16,-6 5 0 15,-10 0 0-15,-5 5 0 16,-9-2 0-16,-4-2 0 16,-2-3 0-16,0-4 0 15,3-6 0-15,2-5 0 16,2-4 0 0,4-7 0-16,4-5 0 15,5-4-120-15,7-4-122 16,7-1-88-16,3-1-124 15,5 1-172-15,16-4-657 16,-6 7 0-16,7 1 0 16,8 2 0-16</inkml:trace>
  <inkml:trace contextRef="#ctx0" brushRef="#br0" timeOffset="12369.82">17357 3870 8191 0,'0'-5'0'0,"0"2"0"15,-1-2 0-15,1 3-234 16,2 0-243-16,1-28-1019 15,3 27 0-15,0-4 0 16</inkml:trace>
  <inkml:trace contextRef="#ctx0" brushRef="#br0" timeOffset="13360.73">17779 3351 6813 0,'-6'-7'153'0,"0"-2"0"16,0 1 0-16,1 0 0 15,5 8 0-15,2 4 0 16,6 9 0-16,5 8 0 15,4 9 1-15,5 7-154 16,0 6 0-16,-2-1 0 16,-4-3 0-16,-2 1 0 15,-2-2 0 1,-4-4-5-16,-1 1-227 16,-2-3-110-16,-1-4-178 15,10-10-281-15,-9-3-457 16,-1-11 0-16,1-5 0 15,-1-11 0-15</inkml:trace>
  <inkml:trace contextRef="#ctx0" brushRef="#br0" timeOffset="13655.2">17965 3305 4118 0,'2'-20'176'16,"-1"0"27"-16,2 0 1 15,0-2 36-15,4 12 75 16,5 9 69-16,3 5 35 16,6 6 1-16,5 8-1 15,-2 5-121-15,4 8-55 16,-4 6-27-16,-3 1 0 16,-1-1-37-16,-3-1-75 15,-5-2-112-15,-2-4-166 16,-6-2-100-16,-1-4-101 15,-3-4-109-15,-3-1-203 16,-10-13-543 0,-7 6 0-16,-12-4 0 15,-7-4 0-15</inkml:trace>
  <inkml:trace contextRef="#ctx0" brushRef="#br0" timeOffset="13843.02">17870 3634 2974 0,'1'-3'110'15,"4"-4"26"-15,9-2 34 16,12-3 28-16,6-4 8 16,11-3 2-16,8-1 1 15,-2 3-38 1,-3-1-75-16,-1 3-203 16,-1 1-222-16,-7-29-479 15,-7 29 0-15,-3-1 0 16,-5-1 0-16</inkml:trace>
  <inkml:trace contextRef="#ctx0" brushRef="#br0" timeOffset="14071.42">18388 3363 2752 0,'0'-3'293'0,"0"-3"28"16,2 1 9-16,-2 1 0 16,4 3 80-16,5 1 70 15,1 1 29 1,4 6 9-16,6 5 5 15,1 6-215-15,-4 3-67 16,2 2-61-16,-3-3-136 16,-3-3-88-16,-3 0-220 15,0-4-261-15,0-7-220 16,-9 2-387-16,-6-4 0 16,-11-4 0-16,-6-2 0 15</inkml:trace>
  <inkml:trace contextRef="#ctx0" brushRef="#br0" timeOffset="14232.98">18281 3323 2625 0,'-4'-16'199'0,"1"-2"11"0,2-1 1 15,1-2-3 1,11 10-34-16,5 7-53 16,7 2-108-16,12 2-221 15,0 3-502-15,-4 1 0 16,-2-3 0-16,0 3 0 15</inkml:trace>
  <inkml:trace contextRef="#ctx0" brushRef="#br0" timeOffset="14563.63">18746 3156 3588 0,'-7'-8'198'0,"-3"1"25"15,-5-1 10-15,-5 2 21 16,0 6 16-16,3 6 52 16,3 5 28-16,8 1 19 15,4 2 23-15,11 4-114 16,13-2-20 0,11 1-6-16,7-1-9 15,11-2-22-15,4-2-15 16,-8 2-53-16,-6-2-87 15,-11 1-98-15,-10 4-111 16,-10 0-93-16,-7 4-110 16,-10 2-131-16,-7-2-153 15,-4-4-170-15,-8 1-242 16,-1-6 0-16,2-9 0 16,5-2 0-16</inkml:trace>
  <inkml:trace contextRef="#ctx0" brushRef="#br0" timeOffset="14814.75">18791 3113 3588 0,'-4'-15'247'0,"-1"-1"21"16,1 0-12-16,1 1 5 16,2 9 41-16,1 13 41 15,1 11 52-15,-1 10 25 16,0 9 4-16,0 12-176 15,0 4-59-15,0 5-46 16,0-1-89-16,-3 0-86 16,-2-2-124-1,-1-4-162-15,2-7-236 16,2-15-661-16,1-2 0 16,1-10 0-16,1-11 0 15</inkml:trace>
  <inkml:trace contextRef="#ctx0" brushRef="#br0" timeOffset="16531.23">18944 2950 4344 0,'-1'-20'216'15,"-1"-2"120"-15,1-1 6 16,-1 0-23-1,5 10 7-15,-1 12 42 16,5 5 22-16,9 13 8 16,7 3 0-16,7 7-135 15,3 8-82-15,1 4-118 16,-3 1-6-16,-2-1 22 16,-3 0-7-16,-4-3-42 15,-2-3-21-15,-7-3-57 16,-3-5-115-16,-4-5-72 15,-4-5-18-15,-2-5 6 16,-6-3-2 0,-7-6 2-16,-5-2 1 15,-3-4 7-15,-7-5 12 16,7-3 56-16,6-4 127 16,5-2 77-16,5-1 22 15,9-1-15-15,6 0 9 16,10 1-2-16,6-1-3 15,10-1 2-15,2 1-20 16,-2 1 2-16,-3 3-6 16,-6 0 7-16,-8 4 24 15,-7 4 12-15,-8 2-20 16,-2 5 66 0,-2 3 50-16,-3 7 11 15,1 7 17-15,1 6-4 16,-1 3-4-16,1 6-8 15,1-2-27-15,3-6-6 16,6-3 17-16,2-5-69 16,4-4-47-16,6-7-19 15,0-3-11-15,-1-3-6 16,-3-8 0-16,-4-3-5 16,-6-4 0-1,-4-7 0-15,-4-5 0 16,-8 0 0-16,-6 0 0 15,-3 2 0-15,-5 2 0 16,-3 8 0-16,-2 5 0 16,3 7 0-16,2 3 0 15,2 3 0-15,6 3 0 16,5 2 0-16,6 0 0 16,1 1 0-16,3 1 0 15,2-5 0-15,-2 1 0 16,0-1 0-1,0-2 0-15,0-2 0 16,0 2 0-16,1-3 0 0,2-4 0 16,1-6 0-1,0-4 0-15,-1-8 0 16,-1-4 0-16,-1-5 0 16,-2 1 0-16,-1 3 0 15,-1 5 0-15,2 8 0 16,-2 6 0-16,0 8 0 15,3 0 0-15,0 1 0 16,9 5 0-16,4 6 0 16,9 3 0-16,8 7 0 15,8 5 0-15,1 3 0 16,-5 2 0 0,-2 0 0-16,-6 0 0 15,-3-2 0-15,-6-2 0 16,-4-6 0-16,3-3 0 15,-3-6 0-15,6-4 0 16,1-3 0-16,3-4 0 16,0-4 0-16,2-7 0 15,-8-5 0-15,-4-6 0 16,-3-6 0 0,-7-3 0-16,-1 1 0 15,-2 3 0-15,0 6 0 0,0 7 0 16,0 10 0-1,3 6 0-15,1 10 0 16,6 6 0-16,2 5 0 16,4 1 0-16,5-1 0 15,-1-5 0-15,5-6 0 16,0-4 0-16,2-5 0 16,-1-3 0-16,0-5 0 15,-5-7 0-15,-4-4 0 16,-10-5 0-16,-3-7 0 15,-3-6 0 1,-5-2 0-16,-3-1 0 16,-2-1 0-16,0 8 0 15,-2 5 0-15,4 8 0 16,2 9 0-16,4 4 0 16,-1 3 0-16,2 9 0 15,0 7 0-15,0 9 0 16,2 10 0-16,4 6 0 15,4 1 0-15,4 1 0 16,8-1 0 0,1 0 0-16,3-1 0 15,3 2 0-15,0-1 0 0,0-1 0 16,0-1 0 0,-1 2 0-16,0-2 0 15,-4-1 0-15,-3-1 0 16,-6-2 0-16,-6-3 0 15,-4 0 0-15,-10 0 0 16,-8 0 0-16,-10-3 0 16,-7-4 0-1,-6-4 0-15,-6-7 0 0,1-7 0 16,1-4 0-16,5-10 0 16,9-11 0-16,6-12 0 15,13-13 0-15,8-14 0 16,12-6 0-1,9-8 0-15,5 2 0 16,2 3-297-16,3 8-1281 16,-8 8 0-16,-10 1 0 15,-8 2 0-15</inkml:trace>
  <inkml:trace contextRef="#ctx0" brushRef="#br0" timeOffset="17312.15">17414 4597 5812 0,'0'-5'264'0,"0"1"0"0,0 0 1 16,0 2-1-1,1 10 0-15,3 9 1 16,5 8-1-16,6 9 0 16,5 7 1-16,3 5-265 15,3 2 0-15,-3 2 0 16,0-1 0-16,0-2 0 15,-2-2 0-15,-3-2 0 16,1-5-229-16,-6-5-109 16,-2-5-194-16,1-10-239 15,-11-4-493 1,-7-7 0-16,-5-4 0 16,-6-6 0-16</inkml:trace>
  <inkml:trace contextRef="#ctx0" brushRef="#br0" timeOffset="17759.43">17468 4610 3784 0,'-2'-12'190'0,"-1"-1"19"0,0 0-2 15,0 1 8 1,0 6 28-16,0 11 42 15,0 6 59-15,-1 4 87 16,4 10 23-16,-1 4-136 16,1 6-53-16,-2 5-20 15,-4 3 2-15,0-2-7 16,-4 3-29-16,0-4-42 16,3-6-59-16,3-5-86 15,1-7-24-15,1-4 0 16,2-5 0-16,0-7 0 15,0-4 0-15,3-1 0 16,7-2 0-16,10-5 0 16,6-6 0-1,11-4 0-15,2-5 0 16,0-4 0-16,-2 2 0 16,-4 4 0-16,-4 1 0 15,-5 5 0-15,-4 6-186 16,-2 3-187-16,12 3-397 15,-13-1-602-15,-3 4 0 16,-1-4 0-16,0-2 0 16</inkml:trace>
  <inkml:trace contextRef="#ctx0" brushRef="#br0" timeOffset="17921.5">18081 4831 8191 0,'0'-6'0'0,"0"-2"0"15,0 0 0-15,0 0 0 16,0 4 0-16,-2 2 0 16,2 0-346-16,2-34-1223 15,1 29 0-15,1-7 0 16</inkml:trace>
  <inkml:trace contextRef="#ctx0" brushRef="#br0" timeOffset="18663.41">18495 4310 5898 0,'-3'-7'255'16,"1"0"0"-16,0 3-1 16,1 1 1-16,2 14 0 15,-1 10-1-15,0 12 1 16,0 11 0-16,0 11 0 16,0 1-255-16,0 2 0 15,0-2 0-15,0-7 0 16,0-10 0-16,0-8 0 15,0-12 0-15,0-6 0 16,0-6 0-16,0-4 0 16,0-10 0-1,-4-10 0-15,-2-9 0 16,-2-16 0-16,-1-11 0 16,0-8 0-16,3-2 0 15,3 0 0-15,2 5 0 16,1 9 0-16,3 11 0 15,4 10 0-15,7 12 0 16,10 12 0-16,9 6 0 16,7 10 0-16,3 11 0 15,2 5 0-15,-4 7 0 16,-4 4 0 0,1-1 0-16,-2-2 0 15,-5-2 0-15,-3-6 0 16,-5-3 0-16,-7-6 0 15,-7-3 0-15,-5-4-206 16,-3-5-87-16,-5 0-185 16,-3-7-964-16,-22 0 0 15,-12 0 0-15,-12-2 0 16</inkml:trace>
  <inkml:trace contextRef="#ctx0" brushRef="#br0" timeOffset="18844.49">18411 4653 3504 0,'2'0'98'0,"9"0"42"16,14-6 23-16,16-2 8 15,15-4 7-15,19-8 1 16,1-3-27-16,2 0-133 16,-4 0-292-16,-12 4-593 15,-16 1 0-15,-8 2 0 16,-8-1 0-16</inkml:trace>
  <inkml:trace contextRef="#ctx0" brushRef="#br0" timeOffset="19367.34">19291 4353 5211 0,'0'-8'331'16,"-1"-1"0"-16,-4 4 0 15,-7-2 0-15,-5 9 0 16,-9 8 0-16,-5 7 0 16,-3 8 0-16,8 4 1 15,10 5-332-15,10-2 0 16,5-1 0-16,8-3 0 16,8-6 0-16,5-5 0 15,4-10 0-15,7-3 0 16,-1-8 0-1,-1-7 0-15,-6-5 0 16,-8-6 0-16,-7-10 0 16,-5-8 0-16,-4-8 0 15,-6-7 0-15,-7-8 0 16,-4-4 0-16,-8 2 0 16,-6 2 0-16,-6 7 0 15,1 11 0-15,1 10 0 16,4 7 0-1,7 10 0-15,5 13 0 16,10 6 0-16,7 14 0 16,7 9 0-16,13 12 0 15,13 5 0-15,10 3 0 16,6 0 0-16,3-1 0 16,-2-4 0-16,-4-4-237 15,-4-3-133-15,-6-3-190 16,21-11-844-16,-31 0 0 15,-3-5 0-15,-3-8 0 16</inkml:trace>
  <inkml:trace contextRef="#ctx0" brushRef="#br0" timeOffset="19726.88">19523 4189 4897 0,'2'-4'131'0,"1"3"169"15,8-1 41-15,7 4-2 16,5 5 3-16,4 7-1 16,3 5-1-16,-2 1 1 15,-2-1 0-15,-3-3-114 16,-3-3-18-16,-5-5-167 16,-4-5-42-16,1-2 0 15,-5-5 0-15,-1-10 0 16,-1-6 0-16,-2-7 0 15,-7-11 0 1,-6-2 0-16,1 0 0 16,0 5 0-16,-3 6 0 15,4 10 0-15,5 7-228 16,2 7-45-16,1 5-68 16,1 7-111-16,10 3-151 15,6-6-655-15,2 10 0 16,8 1 0-16,5-2 0 15</inkml:trace>
  <inkml:trace contextRef="#ctx0" brushRef="#br0" timeOffset="20149.27">20141 4009 4437 0,'-4'-11'383'0,"-3"1"17"15,-6-1 0-15,-8 1 0 16,-3 8 1-16,-6 10-1 16,-1 7 0-16,2 7 1 15,11 5-1-15,8 3-249 16,5 1-133-16,10-8-18 16,5 0 0-1,8-7 0-15,4-8 0 16,3-3 0-16,1-5 0 15,-3-6 0-15,-8-2 0 16,-6-9 0-16,-6-4 0 16,-1-2 0-16,-2-4 0 15,0 4 0-15,0 7 0 16,0 4 0-16,1 6 0 16,5 4 0-16,4 3 0 15,6 3 0-15,4 4 0 16,2 1 0-1,2 2-266-15,5-2-246 16,0-29-970-16,1 23 0 16,-2-8 0-16,-7-4 0 15</inkml:trace>
  <inkml:trace contextRef="#ctx0" brushRef="#br0" timeOffset="21105.39">18050 5481 7677 0,'0'0'57'16,"0"0"0"-16,0 7 0 15,0 7 0-15,0 7 0 16,3 4 0-16,0 5 0 16,3-5 0-16,1-5 1 15,3-8-58 1,-1-2 0-16,4-7 0 16,1-2 0-16,7-2 0 15,0-1 0-15,4-3 0 16,1-2 0-16,1-1 0 15,2 0 0-15,3 1 0 16,3 2 0-16,-1 2 0 16,-2 2 0-1,-2-1 0-15,-5 5 0 0,-5 1 0 16,-7 3 0 0,-6 4 0-16,-1 6 0 15,-6 1 0-15,-8 3 0 16,-9 1 0-16,-4 1 0 15,-5-1 0-15,-4 0 0 16,1-4 0-16,5-3 0 16,1-4 0-16,3-3 0 15,1-4 0-15,1-2-57 16,-1-2-161-16,1-2-68 16,1-2-111-16,4-4-145 15,18-11-796-15,-16 2 0 16,0-5 0-16,5-3 0 15</inkml:trace>
  <inkml:trace contextRef="#ctx0" brushRef="#br0" timeOffset="21336.13">18075 5478 4214 0,'3'-15'162'15,"6"-7"22"-15,8-5 9 16,10-6 2-16,9 5 1 16,5 3-3-16,0 3-44 15,-3 5-72-15,-6 6-135 16,10 4-470-16,-15 4-467 16,-1 6 0-1,3 2 0-15,1 3 0 16</inkml:trace>
  <inkml:trace contextRef="#ctx0" brushRef="#br0" timeOffset="21498.06">18705 5523 5769 0,'0'0'269'16,"1"-3"0"-16,1-1-198 15,4-1-186 1,15-2-404-16,-4-3-629 15,6-6 0-15,5-8 0 16,6-3 0-16</inkml:trace>
  <inkml:trace contextRef="#ctx0" brushRef="#br0" timeOffset="22386.96">19455 5189 4697 0,'0'-18'236'0,"0"-9"73"16,-4-7 49 0,-6-9 6-16,-2 2 0 15,-6-3 0-15,-4 0 0 16,-3-2-1-16,5 8 1 15,6 9-145-15,2 9-91 16,5 10-73-16,1 13-49 16,2 8-6-16,2 11 0 15,1 12 0-15,5 10 0 16,9 6 0-16,8 2 0 16,2 3 0-16,4-2 0 15,2-2 0 1,-1-6 0-16,-4-1 0 15,-5-6 0-15,-9-6-65 16,-6-2-106-16,-7-5-55 16,-7-3-14-16,-8-6 1 15,-2-4 0-15,-4-7 3 16,0-2 19-16,4-4 58 16,5-4 53-16,4-2 97 15,5-4 118-15,4-1 55 16,5-5 14-16,10-1-9 15,7-3-9 1,14-2-52-16,10-3-69 16,7-2-91-16,2-2-62 15,1 0-35-15,-5-1-9 16,-6 3 6-16,-7 2 72 16,-10 4 108-16,-10 2 51 15,-9 7 49-15,-5 3 51 16,-2 3 31-16,-3 3 10 15,0 1 3-15,-8 5-3 16,-6 6-6-16,-4 6-73 16,-1 5-98-1,3 5-43-15,10 1 0 16,4 0 0-16,7-5 0 16,6-3 0-16,7-6 0 15,3-6 0-15,8-2 0 16,-1-8 0-16,-2-2 0 15,-3-6 0-15,-10-2 0 16,-7-6 0-16,-1 1 0 16,-1 1 0-16,-2 0 0 15,1 5 0-15,0 4 0 16,1 4 0 0,-1 6 0-16,3 2 0 15,7 7 0-15,2 2-128 16,3 1-148-16,3 4-163 15,15-3-361-15,-13-4-509 16,-5-5 0-16,0-4 0 16,0-4 0-16</inkml:trace>
  <inkml:trace contextRef="#ctx0" brushRef="#br0" timeOffset="22978.37">19994 5028 5715 0,'0'-4'275'15,"0"1"0"1,2 1 0-16,2 0 0 16,4 4 0-16,4 5 0 15,5 3 0-15,-1 3 0 16,0 3 1-16,-4-1-276 16,-6 0 0-16,-2-5 0 15,-2-2 0-15,-2-4 0 16,0-4 0-16,0 0 0 15,0-1 0-15,-2-8 0 16,2-1 0-16,0-3 0 16,0-6 0-1,3 3 0-15,2 3 0 16,4 5 0-16,4 3 0 16,7 3 0-16,2 2 0 15,-2 3 0-15,1 4 0 16,-6 1 0-16,-3 0 0 15,-6 1 0-15,-3-4 0 16,-2 1 0-16,-2-1 0 16,-1-4 0-16,-1 1 0 15,-3-2 0-15,1-2 0 16,-2-1 0 0,4-6 0-16,1-5 0 15,7-9 0-15,7-1 0 16,5-3 0-16,3 2 0 15,4 3 0-15,3 9 0 16,-1 6 0-16,-1 5 0 16,0 7 0-16,-2 2 0 15,-3 2 0-15,-4 5 0 16,-4 3-54-16,0 0-211 16,-1 1-180-16,18-5-355 15,-15 0-525-15,-1-6 0 16,5-3 0-1,0-4 0-15</inkml:trace>
  <inkml:trace contextRef="#ctx0" brushRef="#br0" timeOffset="23185.41">20676 4884 5956 0,'1'-5'248'15,"3"2"0"-15,2 1 1 16,3 1-1-16,3 5 0 15,2 5 1-15,-1 3-1 16,0 1 0-16,-3 6 1 16,-1-2-349-16,1 0-223 15,-2-2-300 1,-5-16-806-16,0 9 0 16,-3-2 0-16</inkml:trace>
  <inkml:trace contextRef="#ctx0" brushRef="#br0" timeOffset="23477.97">20606 4747 4012 0,'2'-31'240'0,"-2"-7"89"16,1-12 48-16,-2-6 59 15,-6 11 0-15,-5 10 0 16,-4 7 0-16,-7 11-1 15,-3 8 1 1,1 12-180-16,4 13-61 16,5 9-87-16,10 9-49 15,8 7-143-15,12 1-125 16,8 1-58-16,8-4-85 16,9-4-112-16,9-9-234 15,-2-17-525-15,-6 0 0 16,-3-8 0-16,-11-5 0 15</inkml:trace>
  <inkml:trace contextRef="#ctx0" brushRef="#br0" timeOffset="23723.44">20767 4553 3946 0,'-9'-25'407'0,"0"-5"40"16,-2-4 0-1,1-1 0-15,5 15 0 16,5 9 0-16,0 7 0 15,6 11 0-15,6 8 1 16,8 12-227-16,4 12-181 16,5 6-40-16,0 6 0 15,-3 1 0-15,-5 0 0 16,-4 1-212-16,-3-4-139 16,1-5-249-16,-5-24-805 15,0 9 0-15,-2-13 0 16,-2-8 0-1</inkml:trace>
  <inkml:trace contextRef="#ctx0" brushRef="#br0" timeOffset="24247.2">20861 4406 4983 0,'-6'-28'351'0,"-1"-4"1"15,1 1-1-15,0 0 1 16,9 20-1-16,6 23 1 16,11 13-1-16,6 10 1 15,6 12-1-15,8 4-306 16,-4 1-45 0,-3-5 0-16,-2-5 0 15,-2-8 0-15,-5-7 0 16,-2-11 0-16,-2-7 0 15,-3-5 0-15,-5-9 0 16,-5-7 0-16,-4-7 0 16,-4-8 0-16,-2-6 0 15,-5-6 0-15,3 3 0 16,-3 0 0-16,0 7 0 16,3 10 0-16,4 6 0 15,0 10 0-15,1 4 0 16,2 11 0-1,6 7 0-15,3 9 0 16,4 6 0-16,8 5 0 16,3 4 0-16,1 1 0 15,-1 2 0-15,-3-1 0 16,-3 1 0-16,-6-2 0 16,-9-2 0-16,-6-2-156 15,-14-1-206-15,-1-3-382 16,-21-1-641-16,-8-3 0 15,-5-7 0-15,-7-5 0 16</inkml:trace>
  <inkml:trace contextRef="#ctx0" brushRef="#br0" timeOffset="25341.34">22026 4261 5398 0,'0'-13'310'0,"0"-1"0"16,0 1 1 0,-1 5-1-16,-7 16 0 15,-1 16 1-15,1 4-1 16,-1 6 0-16,5 0 1 15,5-7-311-15,7-3 0 16,6-7 0-16,6-7 0 16,6-6 0-16,2-3 0 15,-1-8 0-15,-11-6 0 16,-7-5 0-16,-12-8 0 16,-17-5 0-16,-9-2 0 15,-7 3 0-15,-2 5 0 16,1 10 0-1,10 8 0-15,7 5 0 16,12 6 0-16,3 3 0 16,7-1 0-16,8-2 0 15,7-1 0-15,9-4 0 16,5-8 0-16,2-8 0 16,-6-11 0-16,-7-9 0 15,-9-9 0-15,-7-4 0 16,-4-10 0-16,-1-1 0 15,-5 0 0-15,3 3 0 16,-2 7 0 0,1 10 0-16,3 14 0 15,-1 10 0-15,4 13 0 16,8 13 0-16,5 13 0 16,10 9 0-16,9 16 0 15,7 12 0-15,3 4 0 16,2 7 0-16,-3 2 0 15,-2-1 0-15,-4-4 0 16,-5-6 0-16,-2-6 0 16,-6-7 0-16,-3-10 0 15,-5-8 0-15,-9-10 0 16,-4-4 0 0,-3-9 0-16,-13-6 0 15,-12-1 0-15,-9-5 0 16,-8-5 0-16,-3-3 0 15,9-5 0-15,13-4 0 16,14-2 0-16,11-3 0 16,12-3 0-16,17-2 0 15,9-3 0-15,10-2 0 16,7 3-266-16,-4 3-175 16,12 2-368-16,-23 5-526 15,-7 5 0-15,-9-2 0 16</inkml:trace>
  <inkml:trace contextRef="#ctx0" brushRef="#br0" timeOffset="26099.17">22969 3710 5236 0,'0'-14'328'16,"0"0"0"-16,-2-1 1 15,2 7-1-15,2 8 0 16,-2 16 1-16,0 10-1 16,1 8 0-16,2 9 1 15,2 7-329 1,1-1 0-16,-1-1 0 0,1-3 0 16,-3-6 0-1,-2-3 0-15,-1-10 0 16,0-6 0-16,0-7 0 15,0-8 0-15,-1-7 0 16,-4-7 0-16,-2-16 0 16,0-9 0-16,1-15 0 15,-1-12 0-15,4-4 0 16,2-1 0-16,1 6 0 16,-2 6 0-16,4 12 0 15,-2 13 0-15,4 10 0 16,9 13 0-16,12 9 0 15,8 9 0 1,9 12 0-16,5 8 0 16,-5 4 0-16,0 7 0 15,-6 0 0-15,-3-3 0 16,-5-2 0-16,-2-6 0 16,-6-5 0-16,-4-3 0 15,-4-7 0-15,-5-5 0 16,-3-2 0-16,-4-5 0 15,-8-3-94-15,-11-2-171 16,-19 0-98-16,-8 0-77 16,-16 0-51-16,-3 0-29 15,6 0-5-15,7 0 3 16,13 0 11 0,13 0 34-16,10 0 123 15,9 0 190-15,7 0 105 16,1 0 112-16,7-2 102 15,10 0 58-15,8-5 24 16,12-1 11-16,9-4-6 16,5-4-30-16,-1-2-26 15,-2-1-28-15,-7 1-44 16,-8-1-116-16,-9 5-138 16,-6-2-221-16,-11-8-583 15,0 9 0-15,-3 1 0 16,2-3 0-16</inkml:trace>
  <inkml:trace contextRef="#ctx0" brushRef="#br0" timeOffset="26750.47">23482 3571 5121 0,'0'-8'341'0,"0"-3"0"16,0 1 0-16,0 2 0 15,0 3 0-15,0 8 0 16,5 6 0-16,4 9 0 16,6 10 1-1,5 8-342-15,6 8 0 16,3 4 0-16,-2 1 0 16,-1 0 0-16,-6-3 0 15,-1-4 0-15,-4-6 0 16,-7-7 0-16,-4-4 0 15,1-7 0-15,-4-6 0 16,-1-5 0-16,0-3 0 16,-4-6 0-16,-9-5 0 15,-2-7 0-15,-6-10 0 16,-2-8 0-16,1-12 0 16,2-8 0-1,4-7 0-15,2-5 0 16,5-3 0-16,4 4 0 15,4 5 0-15,5 8 0 16,7 13 0-16,7 6 0 16,6 13 0-16,10 10 0 15,1 8 0-15,-2 11 0 16,-7 8 0-16,-12 9 0 16,-8 8 0-16,-12 4 0 15,-8 2 0-15,-12 0 0 16,-2-2 0-1,-2-5 0-15,3-3 0 16,7-8 0-16,11-4 0 16,4-2 0-16,4-5 0 15,8-4 0-15,10 0 0 16,8-4 0-16,13-2 0 16,8-3 0-16,7 0-143 15,-2 0-158-15,-3-2-163 16,6-1-330-16,-16 1-503 15,-8-5 0-15,-7-3 0 16,-1-4 0-16</inkml:trace>
  <inkml:trace contextRef="#ctx0" brushRef="#br0" timeOffset="27419.4">24049 3567 4326 0,'-1'-8'413'15,"-1"-3"0"-15,-1 1-1 16,2-1 1-16,1 8 0 16,4 6 0-16,4 10-1 15,3 6 1-15,6 6 0 16,5 6-263-16,-3 4-150 16,0-1 0-1,-5-3 0-15,-1-4 0 0,-7-5 0 16,-2-8 0-1,-2-3 0-15,-2-6 0 16,0-4 0-16,0-1 0 16,-5-6 0-16,-2-9 0 15,-6-7 0-15,-3-9 0 16,-1-8 0-16,4-7 0 16,1-1 0-16,5 4 0 15,3 8 0-15,2 11 0 16,1 7 0-1,1 7 0-15,1 9 0 0,8 5 0 16,7 9 0-16,5 4 0 16,7 5 0-1,8 1 0-15,-3-2 0 16,2-5 0-16,0-4 0 16,-4-7 0-16,-2-5 0 15,-1 0 0-15,-8-7 0 16,-3-7 0-16,-7-5 0 15,-3-13 0-15,-4-11 0 16,-3-5 0-16,-1-4 0 16,-1-2 0-16,-3 7 0 15,2 8 0-15,0 11 0 16,0 8 0 0,3 15 0-16,-1 12 0 15,2 16 0-15,4 17 0 16,4 15 0-16,6 11 0 15,8 7 0-15,9-2 0 16,4-1 0-16,1 0-348 16,-2-30-1220-16,-4 23 0 15,-17-5 0-15,-17-1 0 16</inkml:trace>
  <inkml:trace contextRef="#ctx0" brushRef="#br0" timeOffset="35534.69">7809 7353 5898 0,'0'0'255'0,"0"0"0"16,1 0-1-16,4 0 1 15,8 0 0 1,12 0-1-16,11-9 1 15,16-3 0-15,10-6-6 16,9-6-588-16,41-10-1230 16,-25-3 0-16,-2-5 0 15,-1-7 0-15</inkml:trace>
  <inkml:trace contextRef="#ctx0" brushRef="#br0" timeOffset="36199.01">11382 7327 6172 0,'0'0'224'16,"1"1"0"-16,2-1 1 15,7 0-1-15,10-3 0 16,11-5 1-16,9-9-1 16,12-4 0-16,9-8-12 15,8-3-444-15,14 0-206 16,6-8-1063 0,5 5 0-16,-6-1 0 15,-8-1 0-15</inkml:trace>
  <inkml:trace contextRef="#ctx0" brushRef="#br0" timeOffset="36904.76">15761 7231 6100 0,'0'0'232'0,"0"-2"0"16,0 2 1-16,0 0-1 16,0 0 0-16,0 0 1 15,2 0-1-15,10-1 0 16,13-9 1-16,18-4-233 15,17-6-233-15,21-11-373 16,2-7-864-16,-4 0 0 16,-9-4 0-16,-13 3 0 15</inkml:trace>
  <inkml:trace contextRef="#ctx0" brushRef="#br0" timeOffset="37483.37">19077 7258 6762 0,'4'-1'159'0,"11"-3"0"16,17-7-1-16,17-6 1 16,16-5-213-16,13-7-115 15,6-3-166-15,27-6-1032 16,-32 6 0-16,-4-4 0 15,-10 1 0-15</inkml:trace>
  <inkml:trace contextRef="#ctx0" brushRef="#br0" timeOffset="42636.84">5572 8278 3287 0,'0'0'83'16,"0"0"12"-16,-1-2 12 15,1 2 19-15,1-1 27 16,-2 0 22-16,-1-2 25 16,2-1 28-16,-1 1 27 15,1 1-34-15,-2-3 9 16,4 3 33-16,-4 1 24 16,2 0 7-16,0-1-14 15,0 4-16 1,0-4-22-16,0 2-20 15,0 0-8-15,2 0 3 16,-1 0-35-16,4 0-43 16,4 2-37-16,5-1-26 15,0 2-13-15,8-3-6 16,2 0-2-16,4 0-9 16,-2-4-18-16,6-2-28 15,-2-6-108 1,1 1-131-16,-1-3-100 15,0 1-162-15,25-4-899 16,-28 6 0-16,-5-1 0 0,-7 2 0 16</inkml:trace>
  <inkml:trace contextRef="#ctx0" brushRef="#br0" timeOffset="44085.38">8387 8319 3333 0,'0'0'136'16,"0"-1"26"-16,0 1 25 15,1 0 19-15,-1 0 14 16,2 0 24-16,3 0 41 15,1 0 73-15,3 2 42 16,3 0-46 0,3 2 6-16,-1 2-26 15,0-1-26-15,-1 1-18 16,-2-2-14-16,0-1-24 16,0-2-41-16,3 1-73 15,4-2-42-15,6-3-55 16,5-4-41-16,8-8 0 15,4-5 0-15,6-7 0 16,3-7 0-16,8-6 0 16,4-6 0-16,1 3 0 15,-2-1 0 1,-10 6-239-16,-13 13-215 16,26 7-1045-16,-52 11 0 15,-12 5 0-15,-8 3 0 16</inkml:trace>
  <inkml:trace contextRef="#ctx0" brushRef="#br0" timeOffset="48566.11">12305 8267 3987 0,'0'-4'189'16,"0"0"42"-16,0 0 48 15,0 0 43-15,0 0 26 16,0 2 24-16,0 0 32 16,2 2 29-16,2-1 1 15,3 1-135-15,2 0-55 16,5 1-40-16,1 3-49 16,-1-2-44-1,-1 6-25-15,1-3-23 16,-1 0-33-16,-2-1-30 15,3-3 0-15,5-5 0 16,7-9 0-16,7-10 0 16,10-12 0-16,11-15-278 15,13-9-307-15,7-8-880 16,3-3 0-16,-5 1 0 16,-12 8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7D582-4AE8-4429-BCE4-59C7C76EE9A1}" type="datetimeFigureOut">
              <a:rPr lang="en-MY" smtClean="0"/>
              <a:t>7/10/2020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E2360-32FB-4EAB-85DF-BCA63CD558DD}" type="slidenum">
              <a:rPr lang="en-MY" smtClean="0"/>
              <a:t>‹#›</a:t>
            </a:fld>
            <a:endParaRPr lang="en-MY"/>
          </a:p>
        </p:txBody>
      </p:sp>
    </p:spTree>
    <p:extLst>
      <p:ext uri="{BB962C8B-B14F-4D97-AF65-F5344CB8AC3E}">
        <p14:creationId xmlns:p14="http://schemas.microsoft.com/office/powerpoint/2010/main" val="309501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02BD3B-1F7A-4390-BF75-FE6CFC4807CB}"/>
              </a:ext>
            </a:extLst>
          </p:cNvPr>
          <p:cNvSpPr>
            <a:spLocks noGrp="1" noChangeArrowheads="1"/>
          </p:cNvSpPr>
          <p:nvPr>
            <p:ph type="sldNum" sz="quarter" idx="5"/>
          </p:nvPr>
        </p:nvSpPr>
        <p:spPr>
          <a:ln/>
        </p:spPr>
        <p:txBody>
          <a:bodyPr/>
          <a:lstStyle/>
          <a:p>
            <a:fld id="{13AE6544-1F08-4FCC-B963-7C5A61D7DF1C}" type="slidenum">
              <a:rPr lang="en-GB" altLang="en-US"/>
              <a:pPr/>
              <a:t>16</a:t>
            </a:fld>
            <a:endParaRPr lang="en-GB" altLang="en-US"/>
          </a:p>
        </p:txBody>
      </p:sp>
      <p:sp>
        <p:nvSpPr>
          <p:cNvPr id="231426" name="Rectangle 2">
            <a:extLst>
              <a:ext uri="{FF2B5EF4-FFF2-40B4-BE49-F238E27FC236}">
                <a16:creationId xmlns:a16="http://schemas.microsoft.com/office/drawing/2014/main" id="{B77D6AC9-C17E-42B1-A8ED-9E78C1B35924}"/>
              </a:ext>
            </a:extLst>
          </p:cNvPr>
          <p:cNvSpPr>
            <a:spLocks noGrp="1" noRot="1" noChangeAspect="1" noChangeArrowheads="1" noTextEdit="1"/>
          </p:cNvSpPr>
          <p:nvPr>
            <p:ph type="sldImg"/>
          </p:nvPr>
        </p:nvSpPr>
        <p:spPr>
          <a:xfrm>
            <a:off x="368300" y="703263"/>
            <a:ext cx="6116638" cy="3441700"/>
          </a:xfrm>
          <a:ln/>
        </p:spPr>
      </p:sp>
      <p:sp>
        <p:nvSpPr>
          <p:cNvPr id="231427" name="Rectangle 3">
            <a:extLst>
              <a:ext uri="{FF2B5EF4-FFF2-40B4-BE49-F238E27FC236}">
                <a16:creationId xmlns:a16="http://schemas.microsoft.com/office/drawing/2014/main" id="{FE23262D-F3AA-4877-863E-AF55246DA629}"/>
              </a:ext>
            </a:extLst>
          </p:cNvPr>
          <p:cNvSpPr>
            <a:spLocks noGrp="1" noChangeArrowheads="1"/>
          </p:cNvSpPr>
          <p:nvPr>
            <p:ph type="body" idx="1"/>
          </p:nvPr>
        </p:nvSpPr>
        <p:spPr>
          <a:xfrm>
            <a:off x="731838" y="4519613"/>
            <a:ext cx="5338762" cy="3608387"/>
          </a:xfrm>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4BE37-FA8D-4CAF-8444-E2ED52115E53}" type="datetime1">
              <a:rPr lang="en-US" smtClean="0"/>
              <a:t>10/7/2020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90235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019F4-D8FE-45EF-943E-F1C32E1FD21A}" type="datetime1">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941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E0FAB-BB11-4A29-BDFF-82620B183F6D}" type="datetime1">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7105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8D05B-639A-4D4C-9BF6-E7F299D887A0}" type="datetime1">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63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F1F05A-2D8E-4C8F-BD60-EE32632BD02F}" type="datetime1">
              <a:rPr lang="en-US" smtClean="0"/>
              <a:t>10/7/2020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29423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F9DE-784E-41D1-8163-38CA803806BA}" type="datetime1">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1910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99BE0-9C02-4E10-B92D-CF28825095D9}" type="datetime1">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788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7D21C-A4FD-4936-810A-485665C7BA76}" type="datetime1">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156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90F17-1603-4738-B781-93DC6B746949}" type="datetime1">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98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5B879-E44C-494C-97B8-445F0E46D9F6}" type="datetime1">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22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85A61-95F1-445E-AA15-5757C9DF23AD}" type="datetime1">
              <a:rPr lang="en-US" smtClean="0"/>
              <a:t>10/7/2020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761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2D9263-274F-4884-B160-474ED3269247}" type="datetime1">
              <a:rPr lang="en-US" smtClean="0"/>
              <a:t>10/7/2020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937431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ustomXml" Target="../ink/ink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2.wdp"/><Relationship Id="rId7"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12.xml"/><Relationship Id="rId5" Type="http://schemas.openxmlformats.org/officeDocument/2006/relationships/image" Target="../media/image2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customXml" Target="../ink/ink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21.xml"/></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2.wdp"/><Relationship Id="rId7"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it board&#10;&#10;Description automatically generated">
            <a:extLst>
              <a:ext uri="{FF2B5EF4-FFF2-40B4-BE49-F238E27FC236}">
                <a16:creationId xmlns:a16="http://schemas.microsoft.com/office/drawing/2014/main" id="{46797605-F731-4356-9F02-C0564E9E4D43}"/>
              </a:ext>
            </a:extLst>
          </p:cNvPr>
          <p:cNvPicPr>
            <a:picLocks noChangeAspect="1"/>
          </p:cNvPicPr>
          <p:nvPr/>
        </p:nvPicPr>
        <p:blipFill rotWithShape="1">
          <a:blip r:embed="rId2"/>
          <a:srcRect/>
          <a:stretch/>
        </p:blipFill>
        <p:spPr>
          <a:xfrm>
            <a:off x="20" y="10"/>
            <a:ext cx="12191980" cy="6857989"/>
          </a:xfrm>
          <a:prstGeom prst="rect">
            <a:avLst/>
          </a:prstGeom>
        </p:spPr>
      </p:pic>
      <p:sp>
        <p:nvSpPr>
          <p:cNvPr id="25"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CF97C0-7A4F-4BCF-BD29-E1016E63B31B}"/>
              </a:ext>
            </a:extLst>
          </p:cNvPr>
          <p:cNvSpPr>
            <a:spLocks noGrp="1"/>
          </p:cNvSpPr>
          <p:nvPr>
            <p:ph type="ctrTitle"/>
          </p:nvPr>
        </p:nvSpPr>
        <p:spPr>
          <a:xfrm>
            <a:off x="1051560" y="1432223"/>
            <a:ext cx="9966960" cy="3035808"/>
          </a:xfrm>
        </p:spPr>
        <p:txBody>
          <a:bodyPr anchor="b">
            <a:normAutofit/>
          </a:bodyPr>
          <a:lstStyle/>
          <a:p>
            <a:r>
              <a:rPr lang="en-MY">
                <a:solidFill>
                  <a:srgbClr val="FFFFFF"/>
                </a:solidFill>
              </a:rPr>
              <a:t>Microprocessor &amp; Microcontroller</a:t>
            </a:r>
          </a:p>
        </p:txBody>
      </p:sp>
      <p:sp>
        <p:nvSpPr>
          <p:cNvPr id="3" name="Subtitle 2">
            <a:extLst>
              <a:ext uri="{FF2B5EF4-FFF2-40B4-BE49-F238E27FC236}">
                <a16:creationId xmlns:a16="http://schemas.microsoft.com/office/drawing/2014/main" id="{9C995307-242C-4293-A6A1-EA789BB94B71}"/>
              </a:ext>
            </a:extLst>
          </p:cNvPr>
          <p:cNvSpPr>
            <a:spLocks noGrp="1"/>
          </p:cNvSpPr>
          <p:nvPr>
            <p:ph type="subTitle" idx="1"/>
          </p:nvPr>
        </p:nvSpPr>
        <p:spPr>
          <a:xfrm>
            <a:off x="1069848" y="4389120"/>
            <a:ext cx="7891272" cy="1069848"/>
          </a:xfrm>
        </p:spPr>
        <p:txBody>
          <a:bodyPr>
            <a:normAutofit/>
          </a:bodyPr>
          <a:lstStyle/>
          <a:p>
            <a:r>
              <a:rPr lang="en-MY" b="1">
                <a:solidFill>
                  <a:srgbClr val="FFFFFF"/>
                </a:solidFill>
                <a:latin typeface="Adobe Gothic Std B" panose="020B0800000000000000" pitchFamily="34" charset="-128"/>
                <a:ea typeface="Adobe Gothic Std B" panose="020B0800000000000000" pitchFamily="34" charset="-128"/>
              </a:rPr>
              <a:t>Module 5</a:t>
            </a:r>
          </a:p>
        </p:txBody>
      </p:sp>
      <p:sp>
        <p:nvSpPr>
          <p:cNvPr id="5" name="Slide Number Placeholder 4">
            <a:extLst>
              <a:ext uri="{FF2B5EF4-FFF2-40B4-BE49-F238E27FC236}">
                <a16:creationId xmlns:a16="http://schemas.microsoft.com/office/drawing/2014/main" id="{0F8D5704-24A3-4A63-BB39-01FF3C688C32}"/>
              </a:ext>
            </a:extLst>
          </p:cNvPr>
          <p:cNvSpPr>
            <a:spLocks noGrp="1"/>
          </p:cNvSpPr>
          <p:nvPr>
            <p:ph type="sldNum" sz="quarter" idx="12"/>
          </p:nvPr>
        </p:nvSpPr>
        <p:spPr>
          <a:xfrm>
            <a:off x="10456496" y="6121179"/>
            <a:ext cx="967408" cy="640080"/>
          </a:xfrm>
        </p:spPr>
        <p:txBody>
          <a:bodyPr>
            <a:normAutofit/>
          </a:bodyPr>
          <a:lstStyle/>
          <a:p>
            <a:pPr algn="r">
              <a:spcAft>
                <a:spcPts val="600"/>
              </a:spcAft>
            </a:pPr>
            <a:fld id="{A7CD31F4-64FA-4BA0-9498-67783267A8C8}" type="slidenum">
              <a:rPr lang="en-US" smtClean="0"/>
              <a:pPr algn="r">
                <a:spcAft>
                  <a:spcPts val="600"/>
                </a:spcAft>
              </a:pPr>
              <a:t>1</a:t>
            </a:fld>
            <a:endParaRPr lang="en-US"/>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37568C7-332E-4422-8DF7-0126A05DF398}"/>
                  </a:ext>
                </a:extLst>
              </p14:cNvPr>
              <p14:cNvContentPartPr/>
              <p14:nvPr/>
            </p14:nvContentPartPr>
            <p14:xfrm>
              <a:off x="947520" y="153000"/>
              <a:ext cx="10427400" cy="5023440"/>
            </p14:xfrm>
          </p:contentPart>
        </mc:Choice>
        <mc:Fallback>
          <p:pic>
            <p:nvPicPr>
              <p:cNvPr id="6" name="Ink 5">
                <a:extLst>
                  <a:ext uri="{FF2B5EF4-FFF2-40B4-BE49-F238E27FC236}">
                    <a16:creationId xmlns:a16="http://schemas.microsoft.com/office/drawing/2014/main" id="{937568C7-332E-4422-8DF7-0126A05DF398}"/>
                  </a:ext>
                </a:extLst>
              </p:cNvPr>
              <p:cNvPicPr/>
              <p:nvPr/>
            </p:nvPicPr>
            <p:blipFill>
              <a:blip r:embed="rId6"/>
              <a:stretch>
                <a:fillRect/>
              </a:stretch>
            </p:blipFill>
            <p:spPr>
              <a:xfrm>
                <a:off x="938160" y="143640"/>
                <a:ext cx="10446120" cy="5042160"/>
              </a:xfrm>
              <a:prstGeom prst="rect">
                <a:avLst/>
              </a:prstGeom>
            </p:spPr>
          </p:pic>
        </mc:Fallback>
      </mc:AlternateContent>
    </p:spTree>
    <p:extLst>
      <p:ext uri="{BB962C8B-B14F-4D97-AF65-F5344CB8AC3E}">
        <p14:creationId xmlns:p14="http://schemas.microsoft.com/office/powerpoint/2010/main" val="21550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EFB84-049D-4BDA-A5C9-A2A6EFD65583}"/>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a:blipFill dpi="0" rotWithShape="1">
                  <a:blip r:embed="rId4"/>
                  <a:srcRect/>
                  <a:tile tx="6350" ty="-127000" sx="65000" sy="64000" flip="none" algn="tl"/>
                </a:blipFill>
              </a:rPr>
              <a:t>ARM family comparison</a:t>
            </a:r>
          </a:p>
        </p:txBody>
      </p:sp>
      <p:sp>
        <p:nvSpPr>
          <p:cNvPr id="26" name="Rectangle 2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descr="A screenshot of a cell phone&#10;&#10;Description automatically generated">
            <a:extLst>
              <a:ext uri="{FF2B5EF4-FFF2-40B4-BE49-F238E27FC236}">
                <a16:creationId xmlns:a16="http://schemas.microsoft.com/office/drawing/2014/main" id="{B90B980B-989D-46C4-B247-6BB4C8BAC35D}"/>
              </a:ext>
            </a:extLst>
          </p:cNvPr>
          <p:cNvPicPr>
            <a:picLocks noChangeAspect="1"/>
          </p:cNvPicPr>
          <p:nvPr/>
        </p:nvPicPr>
        <p:blipFill>
          <a:blip r:embed="rId6"/>
          <a:stretch>
            <a:fillRect/>
          </a:stretch>
        </p:blipFill>
        <p:spPr>
          <a:xfrm>
            <a:off x="920834" y="1927409"/>
            <a:ext cx="6631744" cy="2934546"/>
          </a:xfrm>
          <a:prstGeom prst="rect">
            <a:avLst/>
          </a:prstGeom>
        </p:spPr>
      </p:pic>
      <p:sp>
        <p:nvSpPr>
          <p:cNvPr id="4" name="Slide Number Placeholder 3">
            <a:extLst>
              <a:ext uri="{FF2B5EF4-FFF2-40B4-BE49-F238E27FC236}">
                <a16:creationId xmlns:a16="http://schemas.microsoft.com/office/drawing/2014/main" id="{66AD345B-146C-4B64-AC70-87551F0DC95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A7CD31F4-64FA-4BA0-9498-67783267A8C8}" type="slidenum">
              <a:rPr lang="en-US" sz="2800" smtClean="0"/>
              <a:pPr defTabSz="914400">
                <a:spcAft>
                  <a:spcPts val="600"/>
                </a:spcAft>
              </a:pPr>
              <a:t>10</a:t>
            </a:fld>
            <a:endParaRPr lang="en-US" sz="2800"/>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ACD66F58-45EB-4104-A2F1-159F6050255B}"/>
                  </a:ext>
                </a:extLst>
              </p14:cNvPr>
              <p14:cNvContentPartPr/>
              <p14:nvPr/>
            </p14:nvContentPartPr>
            <p14:xfrm>
              <a:off x="2003760" y="302760"/>
              <a:ext cx="6875280" cy="2704680"/>
            </p14:xfrm>
          </p:contentPart>
        </mc:Choice>
        <mc:Fallback>
          <p:pic>
            <p:nvPicPr>
              <p:cNvPr id="3" name="Ink 2">
                <a:extLst>
                  <a:ext uri="{FF2B5EF4-FFF2-40B4-BE49-F238E27FC236}">
                    <a16:creationId xmlns:a16="http://schemas.microsoft.com/office/drawing/2014/main" id="{ACD66F58-45EB-4104-A2F1-159F6050255B}"/>
                  </a:ext>
                </a:extLst>
              </p:cNvPr>
              <p:cNvPicPr/>
              <p:nvPr/>
            </p:nvPicPr>
            <p:blipFill>
              <a:blip r:embed="rId8"/>
              <a:stretch>
                <a:fillRect/>
              </a:stretch>
            </p:blipFill>
            <p:spPr>
              <a:xfrm>
                <a:off x="1994400" y="293400"/>
                <a:ext cx="6894000" cy="2723400"/>
              </a:xfrm>
              <a:prstGeom prst="rect">
                <a:avLst/>
              </a:prstGeom>
            </p:spPr>
          </p:pic>
        </mc:Fallback>
      </mc:AlternateContent>
    </p:spTree>
    <p:extLst>
      <p:ext uri="{BB962C8B-B14F-4D97-AF65-F5344CB8AC3E}">
        <p14:creationId xmlns:p14="http://schemas.microsoft.com/office/powerpoint/2010/main" val="405126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070C-971F-4778-9A01-CE4336C50022}"/>
              </a:ext>
            </a:extLst>
          </p:cNvPr>
          <p:cNvSpPr>
            <a:spLocks noGrp="1"/>
          </p:cNvSpPr>
          <p:nvPr>
            <p:ph type="title"/>
          </p:nvPr>
        </p:nvSpPr>
        <p:spPr/>
        <p:txBody>
          <a:bodyPr/>
          <a:lstStyle/>
          <a:p>
            <a:r>
              <a:rPr lang="en-MY" dirty="0"/>
              <a:t>ARM is a RISC</a:t>
            </a:r>
          </a:p>
        </p:txBody>
      </p:sp>
      <p:sp>
        <p:nvSpPr>
          <p:cNvPr id="3" name="Content Placeholder 2">
            <a:extLst>
              <a:ext uri="{FF2B5EF4-FFF2-40B4-BE49-F238E27FC236}">
                <a16:creationId xmlns:a16="http://schemas.microsoft.com/office/drawing/2014/main" id="{D562412A-126A-447E-8647-586793915A2F}"/>
              </a:ext>
            </a:extLst>
          </p:cNvPr>
          <p:cNvSpPr>
            <a:spLocks noGrp="1"/>
          </p:cNvSpPr>
          <p:nvPr>
            <p:ph idx="1"/>
          </p:nvPr>
        </p:nvSpPr>
        <p:spPr/>
        <p:txBody>
          <a:bodyPr>
            <a:normAutofit fontScale="92500" lnSpcReduction="20000"/>
          </a:bodyPr>
          <a:lstStyle/>
          <a:p>
            <a:pPr algn="just">
              <a:lnSpc>
                <a:spcPct val="110000"/>
              </a:lnSpc>
            </a:pPr>
            <a:r>
              <a:rPr lang="en-MY" sz="2200" dirty="0"/>
              <a:t>RISC: simple but powerful instructions that execute within a single cycle at high clock speed.</a:t>
            </a:r>
          </a:p>
          <a:p>
            <a:pPr algn="just">
              <a:lnSpc>
                <a:spcPct val="110000"/>
              </a:lnSpc>
            </a:pPr>
            <a:r>
              <a:rPr lang="en-MY" sz="2200" dirty="0"/>
              <a:t>Four major design rules:</a:t>
            </a:r>
          </a:p>
          <a:p>
            <a:pPr lvl="1" algn="just">
              <a:lnSpc>
                <a:spcPct val="110000"/>
              </a:lnSpc>
            </a:pPr>
            <a:r>
              <a:rPr lang="en-MY" sz="2200" dirty="0"/>
              <a:t>Instructions: reduced set/single cycle/fixed length</a:t>
            </a:r>
          </a:p>
          <a:p>
            <a:pPr lvl="1" algn="just">
              <a:lnSpc>
                <a:spcPct val="110000"/>
              </a:lnSpc>
            </a:pPr>
            <a:r>
              <a:rPr lang="en-MY" sz="2200" dirty="0"/>
              <a:t>Pipeline: decode in one stage/no need for microcode</a:t>
            </a:r>
          </a:p>
          <a:p>
            <a:pPr lvl="1" algn="just">
              <a:lnSpc>
                <a:spcPct val="110000"/>
              </a:lnSpc>
            </a:pPr>
            <a:r>
              <a:rPr lang="en-MY" sz="2200" dirty="0"/>
              <a:t>Registers: a large set of general-purpose registers</a:t>
            </a:r>
          </a:p>
          <a:p>
            <a:pPr lvl="1" algn="just">
              <a:lnSpc>
                <a:spcPct val="110000"/>
              </a:lnSpc>
            </a:pPr>
            <a:r>
              <a:rPr lang="en-MY" sz="2200" dirty="0"/>
              <a:t>Load/store architecture: data processing instructions apply to registers only; load/store to transfer data from memory</a:t>
            </a:r>
          </a:p>
          <a:p>
            <a:pPr algn="just">
              <a:lnSpc>
                <a:spcPct val="110000"/>
              </a:lnSpc>
            </a:pPr>
            <a:r>
              <a:rPr lang="en-MY" sz="2200" dirty="0"/>
              <a:t>Results in simple design and fast clock rate</a:t>
            </a:r>
          </a:p>
          <a:p>
            <a:pPr algn="just">
              <a:lnSpc>
                <a:spcPct val="110000"/>
              </a:lnSpc>
            </a:pPr>
            <a:r>
              <a:rPr lang="en-MY" sz="2200" dirty="0"/>
              <a:t>The distinction blurs because CISC (Complex Instruction Set Computer) implements RISC concepts</a:t>
            </a:r>
          </a:p>
        </p:txBody>
      </p:sp>
      <p:sp>
        <p:nvSpPr>
          <p:cNvPr id="4" name="Slide Number Placeholder 3">
            <a:extLst>
              <a:ext uri="{FF2B5EF4-FFF2-40B4-BE49-F238E27FC236}">
                <a16:creationId xmlns:a16="http://schemas.microsoft.com/office/drawing/2014/main" id="{E5702BC8-75C6-4082-A0D9-D9B609A6F593}"/>
              </a:ext>
            </a:extLst>
          </p:cNvPr>
          <p:cNvSpPr>
            <a:spLocks noGrp="1"/>
          </p:cNvSpPr>
          <p:nvPr>
            <p:ph type="sldNum" sz="quarter" idx="12"/>
          </p:nvPr>
        </p:nvSpPr>
        <p:spPr/>
        <p:txBody>
          <a:bodyPr/>
          <a:lstStyle/>
          <a:p>
            <a:fld id="{A7CD31F4-64FA-4BA0-9498-67783267A8C8}" type="slidenum">
              <a:rPr lang="en-US" smtClean="0"/>
              <a:t>11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DDE73EE-3909-478F-BA87-4FD93BD0A5B8}"/>
                  </a:ext>
                </a:extLst>
              </p14:cNvPr>
              <p14:cNvContentPartPr/>
              <p14:nvPr/>
            </p14:nvContentPartPr>
            <p14:xfrm>
              <a:off x="1026000" y="882720"/>
              <a:ext cx="8813880" cy="4929120"/>
            </p14:xfrm>
          </p:contentPart>
        </mc:Choice>
        <mc:Fallback>
          <p:pic>
            <p:nvPicPr>
              <p:cNvPr id="5" name="Ink 4">
                <a:extLst>
                  <a:ext uri="{FF2B5EF4-FFF2-40B4-BE49-F238E27FC236}">
                    <a16:creationId xmlns:a16="http://schemas.microsoft.com/office/drawing/2014/main" id="{4DDE73EE-3909-478F-BA87-4FD93BD0A5B8}"/>
                  </a:ext>
                </a:extLst>
              </p:cNvPr>
              <p:cNvPicPr/>
              <p:nvPr/>
            </p:nvPicPr>
            <p:blipFill>
              <a:blip r:embed="rId3"/>
              <a:stretch>
                <a:fillRect/>
              </a:stretch>
            </p:blipFill>
            <p:spPr>
              <a:xfrm>
                <a:off x="1016640" y="873360"/>
                <a:ext cx="8832600" cy="4947840"/>
              </a:xfrm>
              <a:prstGeom prst="rect">
                <a:avLst/>
              </a:prstGeom>
            </p:spPr>
          </p:pic>
        </mc:Fallback>
      </mc:AlternateContent>
    </p:spTree>
    <p:extLst>
      <p:ext uri="{BB962C8B-B14F-4D97-AF65-F5344CB8AC3E}">
        <p14:creationId xmlns:p14="http://schemas.microsoft.com/office/powerpoint/2010/main" val="396583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5420-73A9-405A-B307-97AD4ECF884F}"/>
              </a:ext>
            </a:extLst>
          </p:cNvPr>
          <p:cNvSpPr>
            <a:spLocks noGrp="1"/>
          </p:cNvSpPr>
          <p:nvPr>
            <p:ph type="title"/>
          </p:nvPr>
        </p:nvSpPr>
        <p:spPr/>
        <p:txBody>
          <a:bodyPr/>
          <a:lstStyle/>
          <a:p>
            <a:r>
              <a:rPr lang="en-MY" dirty="0"/>
              <a:t>ARM design philosophy</a:t>
            </a:r>
          </a:p>
        </p:txBody>
      </p:sp>
      <p:sp>
        <p:nvSpPr>
          <p:cNvPr id="3" name="Content Placeholder 2">
            <a:extLst>
              <a:ext uri="{FF2B5EF4-FFF2-40B4-BE49-F238E27FC236}">
                <a16:creationId xmlns:a16="http://schemas.microsoft.com/office/drawing/2014/main" id="{1A8A4109-3D99-4584-84C8-BDB71521003A}"/>
              </a:ext>
            </a:extLst>
          </p:cNvPr>
          <p:cNvSpPr>
            <a:spLocks noGrp="1"/>
          </p:cNvSpPr>
          <p:nvPr>
            <p:ph idx="1"/>
          </p:nvPr>
        </p:nvSpPr>
        <p:spPr/>
        <p:txBody>
          <a:bodyPr/>
          <a:lstStyle/>
          <a:p>
            <a:pPr algn="just">
              <a:lnSpc>
                <a:spcPct val="100000"/>
              </a:lnSpc>
            </a:pPr>
            <a:r>
              <a:rPr lang="en-MY" dirty="0"/>
              <a:t>Small processor for lower power consumption (for embedded system)</a:t>
            </a:r>
          </a:p>
          <a:p>
            <a:pPr algn="just">
              <a:lnSpc>
                <a:spcPct val="100000"/>
              </a:lnSpc>
            </a:pPr>
            <a:r>
              <a:rPr lang="en-MY" dirty="0"/>
              <a:t>High code density for limited memory and physical size restrictions</a:t>
            </a:r>
          </a:p>
          <a:p>
            <a:pPr algn="just">
              <a:lnSpc>
                <a:spcPct val="100000"/>
              </a:lnSpc>
            </a:pPr>
            <a:r>
              <a:rPr lang="en-MY" dirty="0"/>
              <a:t>The ability to use slow and low-cost memory</a:t>
            </a:r>
          </a:p>
          <a:p>
            <a:pPr algn="just">
              <a:lnSpc>
                <a:spcPct val="100000"/>
              </a:lnSpc>
            </a:pPr>
            <a:r>
              <a:rPr lang="en-MY" dirty="0"/>
              <a:t>Reduced die size for reducing manufacture cost and accommodating more peripherals</a:t>
            </a:r>
          </a:p>
        </p:txBody>
      </p:sp>
      <p:sp>
        <p:nvSpPr>
          <p:cNvPr id="4" name="Slide Number Placeholder 3">
            <a:extLst>
              <a:ext uri="{FF2B5EF4-FFF2-40B4-BE49-F238E27FC236}">
                <a16:creationId xmlns:a16="http://schemas.microsoft.com/office/drawing/2014/main" id="{6FE29D8D-54E0-4944-A338-872FE43F8F11}"/>
              </a:ext>
            </a:extLst>
          </p:cNvPr>
          <p:cNvSpPr>
            <a:spLocks noGrp="1"/>
          </p:cNvSpPr>
          <p:nvPr>
            <p:ph type="sldNum" sz="quarter" idx="12"/>
          </p:nvPr>
        </p:nvSpPr>
        <p:spPr/>
        <p:txBody>
          <a:bodyPr/>
          <a:lstStyle/>
          <a:p>
            <a:fld id="{A7CD31F4-64FA-4BA0-9498-67783267A8C8}" type="slidenum">
              <a:rPr lang="en-US" smtClean="0"/>
              <a:t>12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133064A-DCAD-4D56-9857-089410C2C005}"/>
                  </a:ext>
                </a:extLst>
              </p14:cNvPr>
              <p14:cNvContentPartPr/>
              <p14:nvPr/>
            </p14:nvContentPartPr>
            <p14:xfrm>
              <a:off x="1029240" y="2260440"/>
              <a:ext cx="5580360" cy="1287000"/>
            </p14:xfrm>
          </p:contentPart>
        </mc:Choice>
        <mc:Fallback>
          <p:pic>
            <p:nvPicPr>
              <p:cNvPr id="5" name="Ink 4">
                <a:extLst>
                  <a:ext uri="{FF2B5EF4-FFF2-40B4-BE49-F238E27FC236}">
                    <a16:creationId xmlns:a16="http://schemas.microsoft.com/office/drawing/2014/main" id="{E133064A-DCAD-4D56-9857-089410C2C005}"/>
                  </a:ext>
                </a:extLst>
              </p:cNvPr>
              <p:cNvPicPr/>
              <p:nvPr/>
            </p:nvPicPr>
            <p:blipFill>
              <a:blip r:embed="rId3"/>
              <a:stretch>
                <a:fillRect/>
              </a:stretch>
            </p:blipFill>
            <p:spPr>
              <a:xfrm>
                <a:off x="1019880" y="2251080"/>
                <a:ext cx="5599080" cy="1305720"/>
              </a:xfrm>
              <a:prstGeom prst="rect">
                <a:avLst/>
              </a:prstGeom>
            </p:spPr>
          </p:pic>
        </mc:Fallback>
      </mc:AlternateContent>
    </p:spTree>
    <p:extLst>
      <p:ext uri="{BB962C8B-B14F-4D97-AF65-F5344CB8AC3E}">
        <p14:creationId xmlns:p14="http://schemas.microsoft.com/office/powerpoint/2010/main" val="326980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D28A-A02B-4B5B-9D8B-DE651B415591}"/>
              </a:ext>
            </a:extLst>
          </p:cNvPr>
          <p:cNvSpPr>
            <a:spLocks noGrp="1"/>
          </p:cNvSpPr>
          <p:nvPr>
            <p:ph type="title"/>
          </p:nvPr>
        </p:nvSpPr>
        <p:spPr/>
        <p:txBody>
          <a:bodyPr/>
          <a:lstStyle/>
          <a:p>
            <a:r>
              <a:rPr lang="en-MY" dirty="0"/>
              <a:t>ARM features</a:t>
            </a:r>
          </a:p>
        </p:txBody>
      </p:sp>
      <p:sp>
        <p:nvSpPr>
          <p:cNvPr id="3" name="Content Placeholder 2">
            <a:extLst>
              <a:ext uri="{FF2B5EF4-FFF2-40B4-BE49-F238E27FC236}">
                <a16:creationId xmlns:a16="http://schemas.microsoft.com/office/drawing/2014/main" id="{09502BD3-9AAC-4BE6-ADE0-BD46408B24CD}"/>
              </a:ext>
            </a:extLst>
          </p:cNvPr>
          <p:cNvSpPr>
            <a:spLocks noGrp="1"/>
          </p:cNvSpPr>
          <p:nvPr>
            <p:ph idx="1"/>
          </p:nvPr>
        </p:nvSpPr>
        <p:spPr/>
        <p:txBody>
          <a:bodyPr>
            <a:normAutofit/>
          </a:bodyPr>
          <a:lstStyle/>
          <a:p>
            <a:pPr algn="just">
              <a:lnSpc>
                <a:spcPct val="100000"/>
              </a:lnSpc>
            </a:pPr>
            <a:r>
              <a:rPr lang="en-MY" dirty="0"/>
              <a:t>Different from pure RISC in several ways:</a:t>
            </a:r>
          </a:p>
          <a:p>
            <a:pPr algn="just">
              <a:lnSpc>
                <a:spcPct val="100000"/>
              </a:lnSpc>
            </a:pPr>
            <a:r>
              <a:rPr lang="en-MY" dirty="0"/>
              <a:t>Variable cycle execution for certain instructions: multiple-register load/store (faster/higher code density)</a:t>
            </a:r>
          </a:p>
          <a:p>
            <a:pPr algn="just">
              <a:lnSpc>
                <a:spcPct val="100000"/>
              </a:lnSpc>
            </a:pPr>
            <a:r>
              <a:rPr lang="en-MY" dirty="0"/>
              <a:t>Inline barrel shifter leading to more complex instructions: improves performance and code density</a:t>
            </a:r>
          </a:p>
          <a:p>
            <a:pPr algn="just">
              <a:lnSpc>
                <a:spcPct val="100000"/>
              </a:lnSpc>
            </a:pPr>
            <a:r>
              <a:rPr lang="en-MY" dirty="0"/>
              <a:t>Thumb 16-bit instruction set: 30% code density improvement</a:t>
            </a:r>
          </a:p>
          <a:p>
            <a:pPr algn="just">
              <a:lnSpc>
                <a:spcPct val="100000"/>
              </a:lnSpc>
            </a:pPr>
            <a:r>
              <a:rPr lang="en-MY" dirty="0"/>
              <a:t>Conditional execution: improve performance and code density by reducing branch</a:t>
            </a:r>
          </a:p>
          <a:p>
            <a:pPr algn="just">
              <a:lnSpc>
                <a:spcPct val="100000"/>
              </a:lnSpc>
            </a:pPr>
            <a:r>
              <a:rPr lang="en-MY" dirty="0"/>
              <a:t>Enhanced instructions: DSP instructions</a:t>
            </a:r>
          </a:p>
        </p:txBody>
      </p:sp>
      <p:sp>
        <p:nvSpPr>
          <p:cNvPr id="4" name="Slide Number Placeholder 3">
            <a:extLst>
              <a:ext uri="{FF2B5EF4-FFF2-40B4-BE49-F238E27FC236}">
                <a16:creationId xmlns:a16="http://schemas.microsoft.com/office/drawing/2014/main" id="{33CA0AC6-AF3A-48F7-95A1-081811CCA933}"/>
              </a:ext>
            </a:extLst>
          </p:cNvPr>
          <p:cNvSpPr>
            <a:spLocks noGrp="1"/>
          </p:cNvSpPr>
          <p:nvPr>
            <p:ph type="sldNum" sz="quarter" idx="12"/>
          </p:nvPr>
        </p:nvSpPr>
        <p:spPr/>
        <p:txBody>
          <a:bodyPr/>
          <a:lstStyle/>
          <a:p>
            <a:fld id="{A7CD31F4-64FA-4BA0-9498-67783267A8C8}" type="slidenum">
              <a:rPr lang="en-US" smtClean="0"/>
              <a:t>13</a:t>
            </a:fld>
            <a:endParaRPr lang="en-US"/>
          </a:p>
        </p:txBody>
      </p:sp>
    </p:spTree>
    <p:extLst>
      <p:ext uri="{BB962C8B-B14F-4D97-AF65-F5344CB8AC3E}">
        <p14:creationId xmlns:p14="http://schemas.microsoft.com/office/powerpoint/2010/main" val="31598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7">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9">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E6033-E84A-45CE-9F03-5EF66D9C31C8}"/>
              </a:ext>
            </a:extLst>
          </p:cNvPr>
          <p:cNvSpPr>
            <a:spLocks noGrp="1"/>
          </p:cNvSpPr>
          <p:nvPr>
            <p:ph type="ctrTitle"/>
          </p:nvPr>
        </p:nvSpPr>
        <p:spPr>
          <a:xfrm>
            <a:off x="8200102" y="1432223"/>
            <a:ext cx="2818417" cy="3357976"/>
          </a:xfrm>
        </p:spPr>
        <p:txBody>
          <a:bodyPr vert="horz" lIns="91440" tIns="45720" rIns="91440" bIns="45720" rtlCol="0">
            <a:normAutofit/>
          </a:bodyPr>
          <a:lstStyle/>
          <a:p>
            <a:r>
              <a:rPr lang="en-US" sz="3800"/>
              <a:t>ARM architecture</a:t>
            </a:r>
          </a:p>
        </p:txBody>
      </p:sp>
      <p:sp>
        <p:nvSpPr>
          <p:cNvPr id="32" name="Rectangle 31">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5" name="Oval 34">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ubtitle 5">
            <a:extLst>
              <a:ext uri="{FF2B5EF4-FFF2-40B4-BE49-F238E27FC236}">
                <a16:creationId xmlns:a16="http://schemas.microsoft.com/office/drawing/2014/main" id="{526DE1B6-E42A-45AE-9C5A-755C5472B551}"/>
              </a:ext>
            </a:extLst>
          </p:cNvPr>
          <p:cNvSpPr>
            <a:spLocks noGrp="1"/>
          </p:cNvSpPr>
          <p:nvPr>
            <p:ph type="subTitle" idx="1"/>
          </p:nvPr>
        </p:nvSpPr>
        <p:spPr>
          <a:xfrm>
            <a:off x="8200102" y="4790198"/>
            <a:ext cx="2818418" cy="687058"/>
          </a:xfrm>
        </p:spPr>
        <p:txBody>
          <a:bodyPr>
            <a:normAutofit/>
          </a:bodyPr>
          <a:lstStyle/>
          <a:p>
            <a:r>
              <a:rPr lang="en-MY" sz="1600">
                <a:solidFill>
                  <a:srgbClr val="000000"/>
                </a:solidFill>
              </a:rPr>
              <a:t>Multiply Accumulate (MAC)</a:t>
            </a:r>
          </a:p>
        </p:txBody>
      </p:sp>
      <p:pic>
        <p:nvPicPr>
          <p:cNvPr id="5" name="Picture 4" descr="Diagram&#10;&#10;Description automatically generated">
            <a:extLst>
              <a:ext uri="{FF2B5EF4-FFF2-40B4-BE49-F238E27FC236}">
                <a16:creationId xmlns:a16="http://schemas.microsoft.com/office/drawing/2014/main" id="{D024D986-809D-454B-8BAD-B40ED368F162}"/>
              </a:ext>
            </a:extLst>
          </p:cNvPr>
          <p:cNvPicPr>
            <a:picLocks noChangeAspect="1"/>
          </p:cNvPicPr>
          <p:nvPr/>
        </p:nvPicPr>
        <p:blipFill rotWithShape="1">
          <a:blip r:embed="rId5"/>
          <a:srcRect r="3468" b="-2"/>
          <a:stretch/>
        </p:blipFill>
        <p:spPr>
          <a:xfrm>
            <a:off x="1572266" y="315984"/>
            <a:ext cx="5063417" cy="6226031"/>
          </a:xfrm>
          <a:prstGeom prst="rect">
            <a:avLst/>
          </a:prstGeom>
        </p:spPr>
      </p:pic>
      <p:sp>
        <p:nvSpPr>
          <p:cNvPr id="4" name="Slide Number Placeholder 3">
            <a:extLst>
              <a:ext uri="{FF2B5EF4-FFF2-40B4-BE49-F238E27FC236}">
                <a16:creationId xmlns:a16="http://schemas.microsoft.com/office/drawing/2014/main" id="{063CDBF6-F27B-40FB-A944-70AD22FFCE17}"/>
              </a:ext>
            </a:extLst>
          </p:cNvPr>
          <p:cNvSpPr>
            <a:spLocks noGrp="1"/>
          </p:cNvSpPr>
          <p:nvPr>
            <p:ph type="sldNum" sz="quarter" idx="12"/>
          </p:nvPr>
        </p:nvSpPr>
        <p:spPr>
          <a:xfrm>
            <a:off x="9592056" y="5477256"/>
            <a:ext cx="1193868" cy="640080"/>
          </a:xfrm>
        </p:spPr>
        <p:txBody>
          <a:bodyPr vert="horz" lIns="91440" tIns="45720" rIns="91440" bIns="45720" rtlCol="0">
            <a:normAutofit/>
          </a:bodyPr>
          <a:lstStyle/>
          <a:p>
            <a:pPr defTabSz="914400">
              <a:spcAft>
                <a:spcPts val="600"/>
              </a:spcAft>
            </a:pPr>
            <a:fld id="{A7CD31F4-64FA-4BA0-9498-67783267A8C8}" type="slidenum">
              <a:rPr lang="en-US" smtClean="0"/>
              <a:pPr defTabSz="914400">
                <a:spcAft>
                  <a:spcPts val="600"/>
                </a:spcAft>
              </a:pPr>
              <a:t>14</a:t>
            </a:fld>
            <a:endParaRPr lang="en-US"/>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CDD18F5-AB41-4300-80F1-D0646D8C098E}"/>
                  </a:ext>
                </a:extLst>
              </p14:cNvPr>
              <p14:cNvContentPartPr/>
              <p14:nvPr/>
            </p14:nvContentPartPr>
            <p14:xfrm>
              <a:off x="1215720" y="302040"/>
              <a:ext cx="8512560" cy="5465880"/>
            </p14:xfrm>
          </p:contentPart>
        </mc:Choice>
        <mc:Fallback>
          <p:pic>
            <p:nvPicPr>
              <p:cNvPr id="3" name="Ink 2">
                <a:extLst>
                  <a:ext uri="{FF2B5EF4-FFF2-40B4-BE49-F238E27FC236}">
                    <a16:creationId xmlns:a16="http://schemas.microsoft.com/office/drawing/2014/main" id="{1CDD18F5-AB41-4300-80F1-D0646D8C098E}"/>
                  </a:ext>
                </a:extLst>
              </p:cNvPr>
              <p:cNvPicPr/>
              <p:nvPr/>
            </p:nvPicPr>
            <p:blipFill>
              <a:blip r:embed="rId7"/>
              <a:stretch>
                <a:fillRect/>
              </a:stretch>
            </p:blipFill>
            <p:spPr>
              <a:xfrm>
                <a:off x="1206360" y="292680"/>
                <a:ext cx="8531280" cy="5484600"/>
              </a:xfrm>
              <a:prstGeom prst="rect">
                <a:avLst/>
              </a:prstGeom>
            </p:spPr>
          </p:pic>
        </mc:Fallback>
      </mc:AlternateContent>
    </p:spTree>
    <p:extLst>
      <p:ext uri="{BB962C8B-B14F-4D97-AF65-F5344CB8AC3E}">
        <p14:creationId xmlns:p14="http://schemas.microsoft.com/office/powerpoint/2010/main" val="60744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89F4-42AD-47C0-8185-3935DCEFAC00}"/>
              </a:ext>
            </a:extLst>
          </p:cNvPr>
          <p:cNvSpPr>
            <a:spLocks noGrp="1"/>
          </p:cNvSpPr>
          <p:nvPr>
            <p:ph type="title"/>
          </p:nvPr>
        </p:nvSpPr>
        <p:spPr>
          <a:xfrm>
            <a:off x="4970109" y="484632"/>
            <a:ext cx="6730277" cy="1609344"/>
          </a:xfrm>
          <a:ln>
            <a:noFill/>
          </a:ln>
        </p:spPr>
        <p:txBody>
          <a:bodyPr>
            <a:normAutofit/>
          </a:bodyPr>
          <a:lstStyle/>
          <a:p>
            <a:r>
              <a:rPr lang="en-MY" sz="4400"/>
              <a:t>ARM architecture</a:t>
            </a:r>
          </a:p>
        </p:txBody>
      </p:sp>
      <p:pic>
        <p:nvPicPr>
          <p:cNvPr id="5" name="Picture 4" descr="Diagram, schematic&#10;&#10;Description automatically generated">
            <a:extLst>
              <a:ext uri="{FF2B5EF4-FFF2-40B4-BE49-F238E27FC236}">
                <a16:creationId xmlns:a16="http://schemas.microsoft.com/office/drawing/2014/main" id="{0A7AAD95-C685-4A64-B714-AEA44C11EFAD}"/>
              </a:ext>
            </a:extLst>
          </p:cNvPr>
          <p:cNvPicPr>
            <a:picLocks noChangeAspect="1"/>
          </p:cNvPicPr>
          <p:nvPr/>
        </p:nvPicPr>
        <p:blipFill>
          <a:blip r:embed="rId4"/>
          <a:stretch>
            <a:fillRect/>
          </a:stretch>
        </p:blipFill>
        <p:spPr>
          <a:xfrm>
            <a:off x="797664" y="640080"/>
            <a:ext cx="3394771" cy="5588101"/>
          </a:xfrm>
          <a:prstGeom prst="rect">
            <a:avLst/>
          </a:prstGeom>
        </p:spPr>
      </p:pic>
      <p:sp>
        <p:nvSpPr>
          <p:cNvPr id="3" name="Content Placeholder 2">
            <a:extLst>
              <a:ext uri="{FF2B5EF4-FFF2-40B4-BE49-F238E27FC236}">
                <a16:creationId xmlns:a16="http://schemas.microsoft.com/office/drawing/2014/main" id="{065B6FF3-2919-4C70-A5F6-95A229EC7C36}"/>
              </a:ext>
            </a:extLst>
          </p:cNvPr>
          <p:cNvSpPr>
            <a:spLocks noGrp="1"/>
          </p:cNvSpPr>
          <p:nvPr>
            <p:ph idx="1"/>
          </p:nvPr>
        </p:nvSpPr>
        <p:spPr>
          <a:xfrm>
            <a:off x="4970109" y="2121408"/>
            <a:ext cx="6730276" cy="4050792"/>
          </a:xfrm>
        </p:spPr>
        <p:txBody>
          <a:bodyPr>
            <a:normAutofit/>
          </a:bodyPr>
          <a:lstStyle/>
          <a:p>
            <a:pPr algn="just">
              <a:lnSpc>
                <a:spcPct val="100000"/>
              </a:lnSpc>
            </a:pPr>
            <a:r>
              <a:rPr lang="en-MY" dirty="0"/>
              <a:t>Load/store architecture</a:t>
            </a:r>
          </a:p>
          <a:p>
            <a:pPr algn="just">
              <a:lnSpc>
                <a:spcPct val="100000"/>
              </a:lnSpc>
            </a:pPr>
            <a:r>
              <a:rPr lang="en-MY" dirty="0"/>
              <a:t>A large array of uniform registers</a:t>
            </a:r>
          </a:p>
          <a:p>
            <a:pPr algn="just">
              <a:lnSpc>
                <a:spcPct val="100000"/>
              </a:lnSpc>
            </a:pPr>
            <a:r>
              <a:rPr lang="en-MY" dirty="0"/>
              <a:t>Fixed-length 32-bit instructions</a:t>
            </a:r>
          </a:p>
          <a:p>
            <a:pPr algn="just">
              <a:lnSpc>
                <a:spcPct val="100000"/>
              </a:lnSpc>
            </a:pPr>
            <a:r>
              <a:rPr lang="en-MY" dirty="0"/>
              <a:t>3-address instructions</a:t>
            </a:r>
          </a:p>
        </p:txBody>
      </p:sp>
      <p:grpSp>
        <p:nvGrpSpPr>
          <p:cNvPr id="12" name="Group 11">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85327AAF-0F5C-49B3-BC4A-513A1208C216}"/>
              </a:ext>
            </a:extLst>
          </p:cNvPr>
          <p:cNvSpPr>
            <a:spLocks noGrp="1"/>
          </p:cNvSpPr>
          <p:nvPr>
            <p:ph type="sldNum" sz="quarter" idx="12"/>
          </p:nvPr>
        </p:nvSpPr>
        <p:spPr>
          <a:xfrm>
            <a:off x="11311128" y="6272784"/>
            <a:ext cx="640080" cy="365125"/>
          </a:xfrm>
        </p:spPr>
        <p:txBody>
          <a:bodyPr>
            <a:normAutofit/>
          </a:bodyPr>
          <a:lstStyle/>
          <a:p>
            <a:pPr>
              <a:spcAft>
                <a:spcPts val="600"/>
              </a:spcAft>
            </a:pPr>
            <a:fld id="{A7CD31F4-64FA-4BA0-9498-67783267A8C8}" type="slidenum">
              <a:rPr lang="en-US" smtClean="0"/>
              <a:pPr>
                <a:spcAft>
                  <a:spcPts val="600"/>
                </a:spcAft>
              </a:pPr>
              <a:t>15</a:t>
            </a:fld>
            <a:endParaRPr lang="en-US"/>
          </a:p>
        </p:txBody>
      </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6963305-A711-4CC9-9FAA-D65486A2231C}"/>
                  </a:ext>
                </a:extLst>
              </p14:cNvPr>
              <p14:cNvContentPartPr/>
              <p14:nvPr/>
            </p14:nvContentPartPr>
            <p14:xfrm>
              <a:off x="1286640" y="2769480"/>
              <a:ext cx="6187320" cy="2806200"/>
            </p14:xfrm>
          </p:contentPart>
        </mc:Choice>
        <mc:Fallback>
          <p:pic>
            <p:nvPicPr>
              <p:cNvPr id="6" name="Ink 5">
                <a:extLst>
                  <a:ext uri="{FF2B5EF4-FFF2-40B4-BE49-F238E27FC236}">
                    <a16:creationId xmlns:a16="http://schemas.microsoft.com/office/drawing/2014/main" id="{16963305-A711-4CC9-9FAA-D65486A2231C}"/>
                  </a:ext>
                </a:extLst>
              </p:cNvPr>
              <p:cNvPicPr/>
              <p:nvPr/>
            </p:nvPicPr>
            <p:blipFill>
              <a:blip r:embed="rId7"/>
              <a:stretch>
                <a:fillRect/>
              </a:stretch>
            </p:blipFill>
            <p:spPr>
              <a:xfrm>
                <a:off x="1277280" y="2760120"/>
                <a:ext cx="6206040" cy="2824920"/>
              </a:xfrm>
              <a:prstGeom prst="rect">
                <a:avLst/>
              </a:prstGeom>
            </p:spPr>
          </p:pic>
        </mc:Fallback>
      </mc:AlternateContent>
    </p:spTree>
    <p:extLst>
      <p:ext uri="{BB962C8B-B14F-4D97-AF65-F5344CB8AC3E}">
        <p14:creationId xmlns:p14="http://schemas.microsoft.com/office/powerpoint/2010/main" val="225390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AutoShape 2">
            <a:extLst>
              <a:ext uri="{FF2B5EF4-FFF2-40B4-BE49-F238E27FC236}">
                <a16:creationId xmlns:a16="http://schemas.microsoft.com/office/drawing/2014/main" id="{F7518351-2297-4410-B7E9-ECF36958FDF5}"/>
              </a:ext>
            </a:extLst>
          </p:cNvPr>
          <p:cNvSpPr>
            <a:spLocks noChangeArrowheads="1"/>
          </p:cNvSpPr>
          <p:nvPr/>
        </p:nvSpPr>
        <p:spPr bwMode="auto">
          <a:xfrm>
            <a:off x="1676400" y="4343400"/>
            <a:ext cx="8763000" cy="838200"/>
          </a:xfrm>
          <a:prstGeom prst="notchedRightArrow">
            <a:avLst>
              <a:gd name="adj1" fmla="val 56944"/>
              <a:gd name="adj2" fmla="val 159093"/>
            </a:avLst>
          </a:prstGeom>
          <a:gradFill rotWithShape="0">
            <a:gsLst>
              <a:gs pos="0">
                <a:srgbClr val="D5F8FF"/>
              </a:gs>
              <a:gs pos="100000">
                <a:schemeClr val="accent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03" name="Rectangle 3">
            <a:extLst>
              <a:ext uri="{FF2B5EF4-FFF2-40B4-BE49-F238E27FC236}">
                <a16:creationId xmlns:a16="http://schemas.microsoft.com/office/drawing/2014/main" id="{B3FD8474-F0A0-48D3-8B5F-7962135881DA}"/>
              </a:ext>
            </a:extLst>
          </p:cNvPr>
          <p:cNvSpPr>
            <a:spLocks noGrp="1" noChangeArrowheads="1"/>
          </p:cNvSpPr>
          <p:nvPr>
            <p:ph type="title"/>
          </p:nvPr>
        </p:nvSpPr>
        <p:spPr>
          <a:xfrm>
            <a:off x="1023144" y="378555"/>
            <a:ext cx="10058400" cy="763651"/>
          </a:xfrm>
        </p:spPr>
        <p:txBody>
          <a:bodyPr/>
          <a:lstStyle/>
          <a:p>
            <a:r>
              <a:rPr lang="en-US" altLang="en-US" sz="4000" dirty="0"/>
              <a:t>Architecture Revisions</a:t>
            </a:r>
          </a:p>
        </p:txBody>
      </p:sp>
      <p:sp>
        <p:nvSpPr>
          <p:cNvPr id="230404" name="Text Box 4">
            <a:extLst>
              <a:ext uri="{FF2B5EF4-FFF2-40B4-BE49-F238E27FC236}">
                <a16:creationId xmlns:a16="http://schemas.microsoft.com/office/drawing/2014/main" id="{773D0CDB-E357-4218-AFAA-CFD8699A7BF9}"/>
              </a:ext>
            </a:extLst>
          </p:cNvPr>
          <p:cNvSpPr txBox="1">
            <a:spLocks noChangeArrowheads="1"/>
          </p:cNvSpPr>
          <p:nvPr/>
        </p:nvSpPr>
        <p:spPr bwMode="auto">
          <a:xfrm>
            <a:off x="4495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1998</a:t>
            </a:r>
            <a:endParaRPr lang="en-US" altLang="en-US" sz="1400">
              <a:solidFill>
                <a:schemeClr val="tx2"/>
              </a:solidFill>
            </a:endParaRPr>
          </a:p>
        </p:txBody>
      </p:sp>
      <p:sp>
        <p:nvSpPr>
          <p:cNvPr id="230405" name="Text Box 5">
            <a:extLst>
              <a:ext uri="{FF2B5EF4-FFF2-40B4-BE49-F238E27FC236}">
                <a16:creationId xmlns:a16="http://schemas.microsoft.com/office/drawing/2014/main" id="{3BEF89DC-24A2-437B-AD20-F57F225CD0B5}"/>
              </a:ext>
            </a:extLst>
          </p:cNvPr>
          <p:cNvSpPr txBox="1">
            <a:spLocks noChangeArrowheads="1"/>
          </p:cNvSpPr>
          <p:nvPr/>
        </p:nvSpPr>
        <p:spPr bwMode="auto">
          <a:xfrm>
            <a:off x="579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2000</a:t>
            </a:r>
            <a:endParaRPr lang="en-US" altLang="en-US" sz="1400">
              <a:solidFill>
                <a:schemeClr val="tx2"/>
              </a:solidFill>
            </a:endParaRPr>
          </a:p>
        </p:txBody>
      </p:sp>
      <p:sp>
        <p:nvSpPr>
          <p:cNvPr id="230406" name="Text Box 6">
            <a:extLst>
              <a:ext uri="{FF2B5EF4-FFF2-40B4-BE49-F238E27FC236}">
                <a16:creationId xmlns:a16="http://schemas.microsoft.com/office/drawing/2014/main" id="{E754C20D-BD3D-4BFE-9941-F6C86AB8139E}"/>
              </a:ext>
            </a:extLst>
          </p:cNvPr>
          <p:cNvSpPr txBox="1">
            <a:spLocks noChangeArrowheads="1"/>
          </p:cNvSpPr>
          <p:nvPr/>
        </p:nvSpPr>
        <p:spPr bwMode="auto">
          <a:xfrm>
            <a:off x="70866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2002</a:t>
            </a:r>
            <a:endParaRPr lang="en-US" altLang="en-US" sz="1400">
              <a:solidFill>
                <a:schemeClr val="tx2"/>
              </a:solidFill>
            </a:endParaRPr>
          </a:p>
        </p:txBody>
      </p:sp>
      <p:sp>
        <p:nvSpPr>
          <p:cNvPr id="230407" name="Text Box 7">
            <a:extLst>
              <a:ext uri="{FF2B5EF4-FFF2-40B4-BE49-F238E27FC236}">
                <a16:creationId xmlns:a16="http://schemas.microsoft.com/office/drawing/2014/main" id="{D9351AEC-EA9C-46C9-A921-B2D28C49F266}"/>
              </a:ext>
            </a:extLst>
          </p:cNvPr>
          <p:cNvSpPr txBox="1">
            <a:spLocks noChangeArrowheads="1"/>
          </p:cNvSpPr>
          <p:nvPr/>
        </p:nvSpPr>
        <p:spPr bwMode="auto">
          <a:xfrm>
            <a:off x="83058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2004</a:t>
            </a:r>
            <a:endParaRPr lang="en-US" altLang="en-US" sz="1400">
              <a:solidFill>
                <a:schemeClr val="tx2"/>
              </a:solidFill>
            </a:endParaRPr>
          </a:p>
        </p:txBody>
      </p:sp>
      <p:sp>
        <p:nvSpPr>
          <p:cNvPr id="230408" name="Line 8">
            <a:extLst>
              <a:ext uri="{FF2B5EF4-FFF2-40B4-BE49-F238E27FC236}">
                <a16:creationId xmlns:a16="http://schemas.microsoft.com/office/drawing/2014/main" id="{D4E14E8C-E0A0-40B0-9B15-E75605C5961F}"/>
              </a:ext>
            </a:extLst>
          </p:cNvPr>
          <p:cNvSpPr>
            <a:spLocks noChangeShapeType="1"/>
          </p:cNvSpPr>
          <p:nvPr/>
        </p:nvSpPr>
        <p:spPr bwMode="auto">
          <a:xfrm>
            <a:off x="2133600" y="5486400"/>
            <a:ext cx="822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09" name="Line 9">
            <a:extLst>
              <a:ext uri="{FF2B5EF4-FFF2-40B4-BE49-F238E27FC236}">
                <a16:creationId xmlns:a16="http://schemas.microsoft.com/office/drawing/2014/main" id="{32F4B3FB-A069-4C3E-B3F7-5CD778B64D36}"/>
              </a:ext>
            </a:extLst>
          </p:cNvPr>
          <p:cNvSpPr>
            <a:spLocks noChangeShapeType="1"/>
          </p:cNvSpPr>
          <p:nvPr/>
        </p:nvSpPr>
        <p:spPr bwMode="auto">
          <a:xfrm flipV="1">
            <a:off x="2133600" y="1371600"/>
            <a:ext cx="0" cy="411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0" name="Text Box 10">
            <a:extLst>
              <a:ext uri="{FF2B5EF4-FFF2-40B4-BE49-F238E27FC236}">
                <a16:creationId xmlns:a16="http://schemas.microsoft.com/office/drawing/2014/main" id="{D20B7D93-D286-49D1-A3EE-81E0657FFE54}"/>
              </a:ext>
            </a:extLst>
          </p:cNvPr>
          <p:cNvSpPr txBox="1">
            <a:spLocks noChangeArrowheads="1"/>
          </p:cNvSpPr>
          <p:nvPr/>
        </p:nvSpPr>
        <p:spPr bwMode="auto">
          <a:xfrm>
            <a:off x="9753600" y="5943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time</a:t>
            </a:r>
            <a:endParaRPr lang="en-US" altLang="en-US" sz="1400">
              <a:solidFill>
                <a:schemeClr val="tx2"/>
              </a:solidFill>
            </a:endParaRPr>
          </a:p>
        </p:txBody>
      </p:sp>
      <p:sp>
        <p:nvSpPr>
          <p:cNvPr id="230411" name="Text Box 11">
            <a:extLst>
              <a:ext uri="{FF2B5EF4-FFF2-40B4-BE49-F238E27FC236}">
                <a16:creationId xmlns:a16="http://schemas.microsoft.com/office/drawing/2014/main" id="{852776D4-0659-47A1-9FDF-879BC6F93935}"/>
              </a:ext>
            </a:extLst>
          </p:cNvPr>
          <p:cNvSpPr txBox="1">
            <a:spLocks noChangeArrowheads="1"/>
          </p:cNvSpPr>
          <p:nvPr/>
        </p:nvSpPr>
        <p:spPr bwMode="auto">
          <a:xfrm rot="16200000">
            <a:off x="1066800" y="1973263"/>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version</a:t>
            </a:r>
            <a:endParaRPr lang="en-US" altLang="en-US" sz="1400">
              <a:solidFill>
                <a:schemeClr val="tx2"/>
              </a:solidFill>
            </a:endParaRPr>
          </a:p>
        </p:txBody>
      </p:sp>
      <p:sp>
        <p:nvSpPr>
          <p:cNvPr id="230412" name="Line 12">
            <a:extLst>
              <a:ext uri="{FF2B5EF4-FFF2-40B4-BE49-F238E27FC236}">
                <a16:creationId xmlns:a16="http://schemas.microsoft.com/office/drawing/2014/main" id="{2CA53802-E94D-432C-A34C-DE5884B9FE1C}"/>
              </a:ext>
            </a:extLst>
          </p:cNvPr>
          <p:cNvSpPr>
            <a:spLocks noChangeShapeType="1"/>
          </p:cNvSpPr>
          <p:nvPr/>
        </p:nvSpPr>
        <p:spPr bwMode="auto">
          <a:xfrm>
            <a:off x="495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3" name="Line 13">
            <a:extLst>
              <a:ext uri="{FF2B5EF4-FFF2-40B4-BE49-F238E27FC236}">
                <a16:creationId xmlns:a16="http://schemas.microsoft.com/office/drawing/2014/main" id="{F73B9DEA-4A59-4F28-AA66-2B2871B7F57E}"/>
              </a:ext>
            </a:extLst>
          </p:cNvPr>
          <p:cNvSpPr>
            <a:spLocks noChangeShapeType="1"/>
          </p:cNvSpPr>
          <p:nvPr/>
        </p:nvSpPr>
        <p:spPr bwMode="auto">
          <a:xfrm>
            <a:off x="624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4" name="Line 14">
            <a:extLst>
              <a:ext uri="{FF2B5EF4-FFF2-40B4-BE49-F238E27FC236}">
                <a16:creationId xmlns:a16="http://schemas.microsoft.com/office/drawing/2014/main" id="{49428C2B-8A13-4927-83EC-664AF584C4DF}"/>
              </a:ext>
            </a:extLst>
          </p:cNvPr>
          <p:cNvSpPr>
            <a:spLocks noChangeShapeType="1"/>
          </p:cNvSpPr>
          <p:nvPr/>
        </p:nvSpPr>
        <p:spPr bwMode="auto">
          <a:xfrm>
            <a:off x="75438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5" name="Line 15">
            <a:extLst>
              <a:ext uri="{FF2B5EF4-FFF2-40B4-BE49-F238E27FC236}">
                <a16:creationId xmlns:a16="http://schemas.microsoft.com/office/drawing/2014/main" id="{ACE27D65-8F93-46CD-8C98-34C392D26893}"/>
              </a:ext>
            </a:extLst>
          </p:cNvPr>
          <p:cNvSpPr>
            <a:spLocks noChangeShapeType="1"/>
          </p:cNvSpPr>
          <p:nvPr/>
        </p:nvSpPr>
        <p:spPr bwMode="auto">
          <a:xfrm>
            <a:off x="876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6" name="Text Box 16">
            <a:extLst>
              <a:ext uri="{FF2B5EF4-FFF2-40B4-BE49-F238E27FC236}">
                <a16:creationId xmlns:a16="http://schemas.microsoft.com/office/drawing/2014/main" id="{AB5FA69C-5368-4C92-8E21-B362C4717A65}"/>
              </a:ext>
            </a:extLst>
          </p:cNvPr>
          <p:cNvSpPr txBox="1">
            <a:spLocks noChangeArrowheads="1"/>
          </p:cNvSpPr>
          <p:nvPr/>
        </p:nvSpPr>
        <p:spPr bwMode="auto">
          <a:xfrm>
            <a:off x="2438400" y="36195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ARMv5</a:t>
            </a:r>
            <a:endParaRPr lang="en-US" altLang="en-US" sz="1400"/>
          </a:p>
        </p:txBody>
      </p:sp>
      <p:sp>
        <p:nvSpPr>
          <p:cNvPr id="230417" name="Text Box 17">
            <a:extLst>
              <a:ext uri="{FF2B5EF4-FFF2-40B4-BE49-F238E27FC236}">
                <a16:creationId xmlns:a16="http://schemas.microsoft.com/office/drawing/2014/main" id="{0B009B06-5D31-4D62-B767-CD7438390ABC}"/>
              </a:ext>
            </a:extLst>
          </p:cNvPr>
          <p:cNvSpPr txBox="1">
            <a:spLocks noChangeArrowheads="1"/>
          </p:cNvSpPr>
          <p:nvPr/>
        </p:nvSpPr>
        <p:spPr bwMode="auto">
          <a:xfrm>
            <a:off x="4833938" y="26384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ARMv6</a:t>
            </a:r>
            <a:endParaRPr lang="en-US" altLang="en-US" sz="1400"/>
          </a:p>
        </p:txBody>
      </p:sp>
      <p:sp>
        <p:nvSpPr>
          <p:cNvPr id="230418" name="Text Box 18">
            <a:extLst>
              <a:ext uri="{FF2B5EF4-FFF2-40B4-BE49-F238E27FC236}">
                <a16:creationId xmlns:a16="http://schemas.microsoft.com/office/drawing/2014/main" id="{B82180B3-7146-47FA-A47B-32C48DF8CD28}"/>
              </a:ext>
            </a:extLst>
          </p:cNvPr>
          <p:cNvSpPr txBox="1">
            <a:spLocks noChangeArrowheads="1"/>
          </p:cNvSpPr>
          <p:nvPr/>
        </p:nvSpPr>
        <p:spPr bwMode="auto">
          <a:xfrm>
            <a:off x="198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1994</a:t>
            </a:r>
            <a:endParaRPr lang="en-US" altLang="en-US" sz="1400">
              <a:solidFill>
                <a:schemeClr val="tx2"/>
              </a:solidFill>
            </a:endParaRPr>
          </a:p>
        </p:txBody>
      </p:sp>
      <p:sp>
        <p:nvSpPr>
          <p:cNvPr id="230419" name="Line 19">
            <a:extLst>
              <a:ext uri="{FF2B5EF4-FFF2-40B4-BE49-F238E27FC236}">
                <a16:creationId xmlns:a16="http://schemas.microsoft.com/office/drawing/2014/main" id="{2E97CCBC-3BAE-4F30-90C1-42AB71882BE9}"/>
              </a:ext>
            </a:extLst>
          </p:cNvPr>
          <p:cNvSpPr>
            <a:spLocks noChangeShapeType="1"/>
          </p:cNvSpPr>
          <p:nvPr/>
        </p:nvSpPr>
        <p:spPr bwMode="auto">
          <a:xfrm>
            <a:off x="36576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0" name="Line 20">
            <a:extLst>
              <a:ext uri="{FF2B5EF4-FFF2-40B4-BE49-F238E27FC236}">
                <a16:creationId xmlns:a16="http://schemas.microsoft.com/office/drawing/2014/main" id="{F1B8C8E4-988A-412B-99DA-C35C5F6B96D0}"/>
              </a:ext>
            </a:extLst>
          </p:cNvPr>
          <p:cNvSpPr>
            <a:spLocks noChangeShapeType="1"/>
          </p:cNvSpPr>
          <p:nvPr/>
        </p:nvSpPr>
        <p:spPr bwMode="auto">
          <a:xfrm>
            <a:off x="243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1" name="Text Box 21">
            <a:extLst>
              <a:ext uri="{FF2B5EF4-FFF2-40B4-BE49-F238E27FC236}">
                <a16:creationId xmlns:a16="http://schemas.microsoft.com/office/drawing/2014/main" id="{63A53CD7-860D-4302-B101-3D0AA3B44222}"/>
              </a:ext>
            </a:extLst>
          </p:cNvPr>
          <p:cNvSpPr txBox="1">
            <a:spLocks noChangeArrowheads="1"/>
          </p:cNvSpPr>
          <p:nvPr/>
        </p:nvSpPr>
        <p:spPr bwMode="auto">
          <a:xfrm>
            <a:off x="32004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1996</a:t>
            </a:r>
            <a:endParaRPr lang="en-US" altLang="en-US" sz="1400">
              <a:solidFill>
                <a:schemeClr val="tx2"/>
              </a:solidFill>
            </a:endParaRPr>
          </a:p>
        </p:txBody>
      </p:sp>
      <p:sp>
        <p:nvSpPr>
          <p:cNvPr id="230422" name="Line 22">
            <a:extLst>
              <a:ext uri="{FF2B5EF4-FFF2-40B4-BE49-F238E27FC236}">
                <a16:creationId xmlns:a16="http://schemas.microsoft.com/office/drawing/2014/main" id="{159C75EB-5A5F-47EF-BF59-F55FD463B752}"/>
              </a:ext>
            </a:extLst>
          </p:cNvPr>
          <p:cNvSpPr>
            <a:spLocks noChangeShapeType="1"/>
          </p:cNvSpPr>
          <p:nvPr/>
        </p:nvSpPr>
        <p:spPr bwMode="auto">
          <a:xfrm>
            <a:off x="9906000" y="54864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3" name="Text Box 23">
            <a:extLst>
              <a:ext uri="{FF2B5EF4-FFF2-40B4-BE49-F238E27FC236}">
                <a16:creationId xmlns:a16="http://schemas.microsoft.com/office/drawing/2014/main" id="{CE2E103E-4D8F-4B64-A869-B6861EB25305}"/>
              </a:ext>
            </a:extLst>
          </p:cNvPr>
          <p:cNvSpPr txBox="1">
            <a:spLocks noChangeArrowheads="1"/>
          </p:cNvSpPr>
          <p:nvPr/>
        </p:nvSpPr>
        <p:spPr bwMode="auto">
          <a:xfrm>
            <a:off x="9448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2006</a:t>
            </a:r>
            <a:endParaRPr lang="en-US" altLang="en-US" sz="1400">
              <a:solidFill>
                <a:schemeClr val="tx2"/>
              </a:solidFill>
            </a:endParaRPr>
          </a:p>
        </p:txBody>
      </p:sp>
      <p:sp>
        <p:nvSpPr>
          <p:cNvPr id="230424" name="AutoShape 24">
            <a:extLst>
              <a:ext uri="{FF2B5EF4-FFF2-40B4-BE49-F238E27FC236}">
                <a16:creationId xmlns:a16="http://schemas.microsoft.com/office/drawing/2014/main" id="{F41ED611-1FCF-44BD-8782-C92D003FCBC5}"/>
              </a:ext>
            </a:extLst>
          </p:cNvPr>
          <p:cNvSpPr>
            <a:spLocks noChangeArrowheads="1"/>
          </p:cNvSpPr>
          <p:nvPr/>
        </p:nvSpPr>
        <p:spPr bwMode="auto">
          <a:xfrm>
            <a:off x="3300413" y="3287713"/>
            <a:ext cx="7010400" cy="990600"/>
          </a:xfrm>
          <a:prstGeom prst="notchedRightArrow">
            <a:avLst>
              <a:gd name="adj1" fmla="val 51602"/>
              <a:gd name="adj2" fmla="val 118342"/>
            </a:avLst>
          </a:prstGeom>
          <a:gradFill rotWithShape="0">
            <a:gsLst>
              <a:gs pos="0">
                <a:srgbClr val="CCFFCC"/>
              </a:gs>
              <a:gs pos="100000">
                <a:schemeClr val="accent1"/>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5" name="AutoShape 25">
            <a:extLst>
              <a:ext uri="{FF2B5EF4-FFF2-40B4-BE49-F238E27FC236}">
                <a16:creationId xmlns:a16="http://schemas.microsoft.com/office/drawing/2014/main" id="{3F781C8D-829B-4AB2-BA6A-7C7983875D9B}"/>
              </a:ext>
            </a:extLst>
          </p:cNvPr>
          <p:cNvSpPr>
            <a:spLocks noChangeArrowheads="1"/>
          </p:cNvSpPr>
          <p:nvPr/>
        </p:nvSpPr>
        <p:spPr bwMode="auto">
          <a:xfrm>
            <a:off x="5595938" y="2333625"/>
            <a:ext cx="4648200" cy="914400"/>
          </a:xfrm>
          <a:prstGeom prst="notchedRightArrow">
            <a:avLst>
              <a:gd name="adj1" fmla="val 52315"/>
              <a:gd name="adj2" fmla="val 123553"/>
            </a:avLst>
          </a:prstGeom>
          <a:gradFill rotWithShape="0">
            <a:gsLst>
              <a:gs pos="0">
                <a:srgbClr val="FFFFCC"/>
              </a:gs>
              <a:gs pos="100000">
                <a:schemeClr val="tx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6" name="Text Box 26">
            <a:extLst>
              <a:ext uri="{FF2B5EF4-FFF2-40B4-BE49-F238E27FC236}">
                <a16:creationId xmlns:a16="http://schemas.microsoft.com/office/drawing/2014/main" id="{44F670A0-E11E-4A76-ABE0-C612146A47F5}"/>
              </a:ext>
            </a:extLst>
          </p:cNvPr>
          <p:cNvSpPr txBox="1">
            <a:spLocks noChangeArrowheads="1"/>
          </p:cNvSpPr>
          <p:nvPr/>
        </p:nvSpPr>
        <p:spPr bwMode="auto">
          <a:xfrm>
            <a:off x="1524000" y="46101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V4</a:t>
            </a:r>
            <a:endParaRPr lang="en-US" altLang="en-US" sz="1400"/>
          </a:p>
        </p:txBody>
      </p:sp>
      <p:sp>
        <p:nvSpPr>
          <p:cNvPr id="230427" name="Text Box 27">
            <a:extLst>
              <a:ext uri="{FF2B5EF4-FFF2-40B4-BE49-F238E27FC236}">
                <a16:creationId xmlns:a16="http://schemas.microsoft.com/office/drawing/2014/main" id="{BE5CA124-A3AE-4728-B8D5-4AA0BAF0C681}"/>
              </a:ext>
            </a:extLst>
          </p:cNvPr>
          <p:cNvSpPr txBox="1">
            <a:spLocks noChangeArrowheads="1"/>
          </p:cNvSpPr>
          <p:nvPr/>
        </p:nvSpPr>
        <p:spPr bwMode="auto">
          <a:xfrm>
            <a:off x="3400425" y="4065310"/>
            <a:ext cx="1244600" cy="451406"/>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StrongARM</a:t>
            </a:r>
            <a:r>
              <a:rPr lang="en-US" altLang="en-US" sz="1400" b="1" baseline="30000">
                <a:solidFill>
                  <a:schemeClr val="tx2"/>
                </a:solidFill>
              </a:rPr>
              <a:t>®</a:t>
            </a:r>
          </a:p>
        </p:txBody>
      </p:sp>
      <p:sp>
        <p:nvSpPr>
          <p:cNvPr id="230428" name="Oval 28">
            <a:extLst>
              <a:ext uri="{FF2B5EF4-FFF2-40B4-BE49-F238E27FC236}">
                <a16:creationId xmlns:a16="http://schemas.microsoft.com/office/drawing/2014/main" id="{F64ED765-3928-4469-81B2-E5C4ECF8D179}"/>
              </a:ext>
            </a:extLst>
          </p:cNvPr>
          <p:cNvSpPr>
            <a:spLocks noChangeArrowheads="1"/>
          </p:cNvSpPr>
          <p:nvPr/>
        </p:nvSpPr>
        <p:spPr bwMode="auto">
          <a:xfrm>
            <a:off x="3657601" y="4433888"/>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29" name="Text Box 29">
            <a:extLst>
              <a:ext uri="{FF2B5EF4-FFF2-40B4-BE49-F238E27FC236}">
                <a16:creationId xmlns:a16="http://schemas.microsoft.com/office/drawing/2014/main" id="{496F4BA8-259B-4800-B68F-B732D9181532}"/>
              </a:ext>
            </a:extLst>
          </p:cNvPr>
          <p:cNvSpPr txBox="1">
            <a:spLocks noChangeArrowheads="1"/>
          </p:cNvSpPr>
          <p:nvPr/>
        </p:nvSpPr>
        <p:spPr bwMode="auto">
          <a:xfrm>
            <a:off x="6269039" y="4005263"/>
            <a:ext cx="14573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ARM926EJ-S™</a:t>
            </a:r>
            <a:endParaRPr lang="en-US" altLang="en-US" sz="1400" b="1" baseline="30000">
              <a:solidFill>
                <a:schemeClr val="tx2"/>
              </a:solidFill>
            </a:endParaRPr>
          </a:p>
        </p:txBody>
      </p:sp>
      <p:sp>
        <p:nvSpPr>
          <p:cNvPr id="230430" name="Oval 30">
            <a:extLst>
              <a:ext uri="{FF2B5EF4-FFF2-40B4-BE49-F238E27FC236}">
                <a16:creationId xmlns:a16="http://schemas.microsoft.com/office/drawing/2014/main" id="{B9F70E2D-0553-4956-B515-CD6300995C84}"/>
              </a:ext>
            </a:extLst>
          </p:cNvPr>
          <p:cNvSpPr>
            <a:spLocks noChangeArrowheads="1"/>
          </p:cNvSpPr>
          <p:nvPr/>
        </p:nvSpPr>
        <p:spPr bwMode="auto">
          <a:xfrm>
            <a:off x="6748463" y="3733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1" name="Oval 31">
            <a:extLst>
              <a:ext uri="{FF2B5EF4-FFF2-40B4-BE49-F238E27FC236}">
                <a16:creationId xmlns:a16="http://schemas.microsoft.com/office/drawing/2014/main" id="{A74A6AB4-2C85-4FA4-964F-4D4233D9C865}"/>
              </a:ext>
            </a:extLst>
          </p:cNvPr>
          <p:cNvSpPr>
            <a:spLocks noChangeArrowheads="1"/>
          </p:cNvSpPr>
          <p:nvPr/>
        </p:nvSpPr>
        <p:spPr bwMode="auto">
          <a:xfrm>
            <a:off x="5262564" y="34909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2" name="Text Box 32">
            <a:extLst>
              <a:ext uri="{FF2B5EF4-FFF2-40B4-BE49-F238E27FC236}">
                <a16:creationId xmlns:a16="http://schemas.microsoft.com/office/drawing/2014/main" id="{F5FA37C9-3543-4652-AF86-29F9218AEBC5}"/>
              </a:ext>
            </a:extLst>
          </p:cNvPr>
          <p:cNvSpPr txBox="1">
            <a:spLocks noChangeArrowheads="1"/>
          </p:cNvSpPr>
          <p:nvPr/>
        </p:nvSpPr>
        <p:spPr bwMode="auto">
          <a:xfrm>
            <a:off x="5586413" y="3121353"/>
            <a:ext cx="931862" cy="52322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lnSpc>
                <a:spcPct val="100000"/>
              </a:lnSpc>
              <a:buClrTx/>
              <a:buSzTx/>
              <a:buFontTx/>
              <a:buNone/>
            </a:pPr>
            <a:r>
              <a:rPr lang="en-US" altLang="en-US" sz="1400" b="1">
                <a:solidFill>
                  <a:schemeClr val="tx2"/>
                </a:solidFill>
              </a:rPr>
              <a:t>XScale</a:t>
            </a:r>
            <a:r>
              <a:rPr lang="en-US" altLang="en-US" sz="1400" b="1" baseline="30000">
                <a:solidFill>
                  <a:schemeClr val="tx2"/>
                </a:solidFill>
              </a:rPr>
              <a:t>TM</a:t>
            </a:r>
            <a:endParaRPr lang="en-US" altLang="en-US" sz="1400" b="1">
              <a:solidFill>
                <a:schemeClr val="tx2"/>
              </a:solidFill>
            </a:endParaRPr>
          </a:p>
        </p:txBody>
      </p:sp>
      <p:sp>
        <p:nvSpPr>
          <p:cNvPr id="230433" name="Oval 33">
            <a:extLst>
              <a:ext uri="{FF2B5EF4-FFF2-40B4-BE49-F238E27FC236}">
                <a16:creationId xmlns:a16="http://schemas.microsoft.com/office/drawing/2014/main" id="{D321E024-42C5-4214-AD30-FEC947B588AB}"/>
              </a:ext>
            </a:extLst>
          </p:cNvPr>
          <p:cNvSpPr>
            <a:spLocks noChangeArrowheads="1"/>
          </p:cNvSpPr>
          <p:nvPr/>
        </p:nvSpPr>
        <p:spPr bwMode="auto">
          <a:xfrm>
            <a:off x="6248401" y="3505200"/>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4" name="Text Box 34">
            <a:extLst>
              <a:ext uri="{FF2B5EF4-FFF2-40B4-BE49-F238E27FC236}">
                <a16:creationId xmlns:a16="http://schemas.microsoft.com/office/drawing/2014/main" id="{D0DF5F3C-3DCA-45ED-B778-4C0E9B2EF543}"/>
              </a:ext>
            </a:extLst>
          </p:cNvPr>
          <p:cNvSpPr txBox="1">
            <a:spLocks noChangeArrowheads="1"/>
          </p:cNvSpPr>
          <p:nvPr/>
        </p:nvSpPr>
        <p:spPr bwMode="auto">
          <a:xfrm>
            <a:off x="4559301" y="3233738"/>
            <a:ext cx="11017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ARM102xE</a:t>
            </a:r>
            <a:endParaRPr lang="en-US" altLang="en-US" sz="1400" b="1" baseline="30000">
              <a:solidFill>
                <a:schemeClr val="tx2"/>
              </a:solidFill>
            </a:endParaRPr>
          </a:p>
        </p:txBody>
      </p:sp>
      <p:sp>
        <p:nvSpPr>
          <p:cNvPr id="230435" name="Oval 35">
            <a:extLst>
              <a:ext uri="{FF2B5EF4-FFF2-40B4-BE49-F238E27FC236}">
                <a16:creationId xmlns:a16="http://schemas.microsoft.com/office/drawing/2014/main" id="{51F95DEC-9A07-4837-9A9D-BA02E33CD429}"/>
              </a:ext>
            </a:extLst>
          </p:cNvPr>
          <p:cNvSpPr>
            <a:spLocks noChangeArrowheads="1"/>
          </p:cNvSpPr>
          <p:nvPr/>
        </p:nvSpPr>
        <p:spPr bwMode="auto">
          <a:xfrm>
            <a:off x="7348539" y="34782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6" name="Text Box 36">
            <a:extLst>
              <a:ext uri="{FF2B5EF4-FFF2-40B4-BE49-F238E27FC236}">
                <a16:creationId xmlns:a16="http://schemas.microsoft.com/office/drawing/2014/main" id="{0357C50B-81F7-478B-A55D-594E7FB5B791}"/>
              </a:ext>
            </a:extLst>
          </p:cNvPr>
          <p:cNvSpPr txBox="1">
            <a:spLocks noChangeArrowheads="1"/>
          </p:cNvSpPr>
          <p:nvPr/>
        </p:nvSpPr>
        <p:spPr bwMode="auto">
          <a:xfrm>
            <a:off x="6551613" y="3219450"/>
            <a:ext cx="1555750"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ARM1026EJ-S™</a:t>
            </a:r>
            <a:endParaRPr lang="en-US" altLang="en-US" sz="1400" b="1" baseline="30000">
              <a:solidFill>
                <a:schemeClr val="tx2"/>
              </a:solidFill>
            </a:endParaRPr>
          </a:p>
        </p:txBody>
      </p:sp>
      <p:sp>
        <p:nvSpPr>
          <p:cNvPr id="230437" name="Oval 37">
            <a:extLst>
              <a:ext uri="{FF2B5EF4-FFF2-40B4-BE49-F238E27FC236}">
                <a16:creationId xmlns:a16="http://schemas.microsoft.com/office/drawing/2014/main" id="{8616A842-8720-491C-AD00-BAF96E7EB291}"/>
              </a:ext>
            </a:extLst>
          </p:cNvPr>
          <p:cNvSpPr>
            <a:spLocks noChangeArrowheads="1"/>
          </p:cNvSpPr>
          <p:nvPr/>
        </p:nvSpPr>
        <p:spPr bwMode="auto">
          <a:xfrm>
            <a:off x="5410200" y="4495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8" name="Oval 38">
            <a:extLst>
              <a:ext uri="{FF2B5EF4-FFF2-40B4-BE49-F238E27FC236}">
                <a16:creationId xmlns:a16="http://schemas.microsoft.com/office/drawing/2014/main" id="{582D8C84-2EB4-41EE-863D-2FF32AE93486}"/>
              </a:ext>
            </a:extLst>
          </p:cNvPr>
          <p:cNvSpPr>
            <a:spLocks noChangeArrowheads="1"/>
          </p:cNvSpPr>
          <p:nvPr/>
        </p:nvSpPr>
        <p:spPr bwMode="auto">
          <a:xfrm>
            <a:off x="5643563" y="3719513"/>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9" name="Text Box 39">
            <a:extLst>
              <a:ext uri="{FF2B5EF4-FFF2-40B4-BE49-F238E27FC236}">
                <a16:creationId xmlns:a16="http://schemas.microsoft.com/office/drawing/2014/main" id="{86BCEEE9-EE37-4A47-A121-9F94D7164538}"/>
              </a:ext>
            </a:extLst>
          </p:cNvPr>
          <p:cNvSpPr txBox="1">
            <a:spLocks noChangeArrowheads="1"/>
          </p:cNvSpPr>
          <p:nvPr/>
        </p:nvSpPr>
        <p:spPr bwMode="auto">
          <a:xfrm>
            <a:off x="5284788" y="3990975"/>
            <a:ext cx="1003300"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ARM9x6E</a:t>
            </a:r>
            <a:endParaRPr lang="en-US" altLang="en-US" sz="1400" b="1" baseline="30000">
              <a:solidFill>
                <a:schemeClr val="tx2"/>
              </a:solidFill>
            </a:endParaRPr>
          </a:p>
        </p:txBody>
      </p:sp>
      <p:sp>
        <p:nvSpPr>
          <p:cNvPr id="230440" name="Text Box 40">
            <a:extLst>
              <a:ext uri="{FF2B5EF4-FFF2-40B4-BE49-F238E27FC236}">
                <a16:creationId xmlns:a16="http://schemas.microsoft.com/office/drawing/2014/main" id="{BD1B22EE-97E4-4F39-B694-37AE7AA8E321}"/>
              </a:ext>
            </a:extLst>
          </p:cNvPr>
          <p:cNvSpPr txBox="1">
            <a:spLocks noChangeArrowheads="1"/>
          </p:cNvSpPr>
          <p:nvPr/>
        </p:nvSpPr>
        <p:spPr bwMode="auto">
          <a:xfrm>
            <a:off x="5165725" y="4238625"/>
            <a:ext cx="9921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ARM92xT</a:t>
            </a:r>
            <a:endParaRPr lang="en-US" altLang="en-US" sz="1400" b="1" baseline="30000">
              <a:solidFill>
                <a:schemeClr val="tx2"/>
              </a:solidFill>
            </a:endParaRPr>
          </a:p>
        </p:txBody>
      </p:sp>
      <p:sp>
        <p:nvSpPr>
          <p:cNvPr id="230441" name="Oval 41">
            <a:extLst>
              <a:ext uri="{FF2B5EF4-FFF2-40B4-BE49-F238E27FC236}">
                <a16:creationId xmlns:a16="http://schemas.microsoft.com/office/drawing/2014/main" id="{84FB4DA8-93BC-40DB-9B4F-88C3861E2C61}"/>
              </a:ext>
            </a:extLst>
          </p:cNvPr>
          <p:cNvSpPr>
            <a:spLocks noChangeArrowheads="1"/>
          </p:cNvSpPr>
          <p:nvPr/>
        </p:nvSpPr>
        <p:spPr bwMode="auto">
          <a:xfrm>
            <a:off x="7705725" y="2638425"/>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2" name="Text Box 42">
            <a:extLst>
              <a:ext uri="{FF2B5EF4-FFF2-40B4-BE49-F238E27FC236}">
                <a16:creationId xmlns:a16="http://schemas.microsoft.com/office/drawing/2014/main" id="{FF7244D9-E9C9-48A3-96AC-59B5F2192DC4}"/>
              </a:ext>
            </a:extLst>
          </p:cNvPr>
          <p:cNvSpPr txBox="1">
            <a:spLocks noChangeArrowheads="1"/>
          </p:cNvSpPr>
          <p:nvPr/>
        </p:nvSpPr>
        <p:spPr bwMode="auto">
          <a:xfrm>
            <a:off x="6616700" y="2266950"/>
            <a:ext cx="154463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ARM1136JF-S™</a:t>
            </a:r>
            <a:endParaRPr lang="en-US" altLang="en-US" sz="1400" b="1" baseline="30000">
              <a:solidFill>
                <a:schemeClr val="tx2"/>
              </a:solidFill>
            </a:endParaRPr>
          </a:p>
        </p:txBody>
      </p:sp>
      <p:sp>
        <p:nvSpPr>
          <p:cNvPr id="230443" name="Oval 43">
            <a:extLst>
              <a:ext uri="{FF2B5EF4-FFF2-40B4-BE49-F238E27FC236}">
                <a16:creationId xmlns:a16="http://schemas.microsoft.com/office/drawing/2014/main" id="{F46F8E86-EE5F-4615-95EF-63BB9DE517C3}"/>
              </a:ext>
            </a:extLst>
          </p:cNvPr>
          <p:cNvSpPr>
            <a:spLocks noChangeArrowheads="1"/>
          </p:cNvSpPr>
          <p:nvPr/>
        </p:nvSpPr>
        <p:spPr bwMode="auto">
          <a:xfrm>
            <a:off x="3124200" y="4495800"/>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4" name="Text Box 44">
            <a:extLst>
              <a:ext uri="{FF2B5EF4-FFF2-40B4-BE49-F238E27FC236}">
                <a16:creationId xmlns:a16="http://schemas.microsoft.com/office/drawing/2014/main" id="{4A3783BF-70F1-4F01-91AD-95C148357C96}"/>
              </a:ext>
            </a:extLst>
          </p:cNvPr>
          <p:cNvSpPr txBox="1">
            <a:spLocks noChangeArrowheads="1"/>
          </p:cNvSpPr>
          <p:nvPr/>
        </p:nvSpPr>
        <p:spPr bwMode="auto">
          <a:xfrm>
            <a:off x="2066926" y="4210050"/>
            <a:ext cx="147637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ARM7TDMI-S™</a:t>
            </a:r>
            <a:endParaRPr lang="en-US" altLang="en-US" sz="1400" b="1" baseline="30000">
              <a:solidFill>
                <a:schemeClr val="tx2"/>
              </a:solidFill>
            </a:endParaRPr>
          </a:p>
        </p:txBody>
      </p:sp>
      <p:sp>
        <p:nvSpPr>
          <p:cNvPr id="230445" name="Oval 45">
            <a:extLst>
              <a:ext uri="{FF2B5EF4-FFF2-40B4-BE49-F238E27FC236}">
                <a16:creationId xmlns:a16="http://schemas.microsoft.com/office/drawing/2014/main" id="{9174510C-A672-4622-8EFB-8F43ADE02D6E}"/>
              </a:ext>
            </a:extLst>
          </p:cNvPr>
          <p:cNvSpPr>
            <a:spLocks noChangeArrowheads="1"/>
          </p:cNvSpPr>
          <p:nvPr/>
        </p:nvSpPr>
        <p:spPr bwMode="auto">
          <a:xfrm>
            <a:off x="4800600" y="4738688"/>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6" name="Text Box 46">
            <a:extLst>
              <a:ext uri="{FF2B5EF4-FFF2-40B4-BE49-F238E27FC236}">
                <a16:creationId xmlns:a16="http://schemas.microsoft.com/office/drawing/2014/main" id="{A08AF183-A291-4018-95FD-A0A20415A4C1}"/>
              </a:ext>
            </a:extLst>
          </p:cNvPr>
          <p:cNvSpPr txBox="1">
            <a:spLocks noChangeArrowheads="1"/>
          </p:cNvSpPr>
          <p:nvPr/>
        </p:nvSpPr>
        <p:spPr bwMode="auto">
          <a:xfrm>
            <a:off x="4559300" y="5010150"/>
            <a:ext cx="11699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ARM720T™</a:t>
            </a:r>
            <a:endParaRPr lang="en-US" altLang="en-US" sz="1400" b="1" baseline="30000">
              <a:solidFill>
                <a:schemeClr val="tx2"/>
              </a:solidFill>
            </a:endParaRPr>
          </a:p>
        </p:txBody>
      </p:sp>
      <p:sp>
        <p:nvSpPr>
          <p:cNvPr id="230447" name="Text Box 47">
            <a:extLst>
              <a:ext uri="{FF2B5EF4-FFF2-40B4-BE49-F238E27FC236}">
                <a16:creationId xmlns:a16="http://schemas.microsoft.com/office/drawing/2014/main" id="{875F0377-7928-4ECF-AD82-18FC078AF024}"/>
              </a:ext>
            </a:extLst>
          </p:cNvPr>
          <p:cNvSpPr txBox="1">
            <a:spLocks noChangeArrowheads="1"/>
          </p:cNvSpPr>
          <p:nvPr/>
        </p:nvSpPr>
        <p:spPr bwMode="auto">
          <a:xfrm>
            <a:off x="4598989" y="6115050"/>
            <a:ext cx="3216275" cy="304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a:latin typeface="Times New Roman" panose="02020603050405020304" pitchFamily="18" charset="0"/>
              </a:rPr>
              <a:t>XScale is a trademark of Intel Corporation</a:t>
            </a:r>
          </a:p>
        </p:txBody>
      </p:sp>
      <p:sp>
        <p:nvSpPr>
          <p:cNvPr id="230448" name="Text Box 48">
            <a:extLst>
              <a:ext uri="{FF2B5EF4-FFF2-40B4-BE49-F238E27FC236}">
                <a16:creationId xmlns:a16="http://schemas.microsoft.com/office/drawing/2014/main" id="{49B406F5-9570-40CF-8A81-238C42398C3B}"/>
              </a:ext>
            </a:extLst>
          </p:cNvPr>
          <p:cNvSpPr txBox="1">
            <a:spLocks noChangeArrowheads="1"/>
          </p:cNvSpPr>
          <p:nvPr/>
        </p:nvSpPr>
        <p:spPr bwMode="auto">
          <a:xfrm>
            <a:off x="5256214" y="1676400"/>
            <a:ext cx="2078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ARMv7</a:t>
            </a:r>
            <a:endParaRPr lang="en-US" altLang="en-US" sz="1400"/>
          </a:p>
        </p:txBody>
      </p:sp>
      <p:sp>
        <p:nvSpPr>
          <p:cNvPr id="230449" name="AutoShape 49">
            <a:extLst>
              <a:ext uri="{FF2B5EF4-FFF2-40B4-BE49-F238E27FC236}">
                <a16:creationId xmlns:a16="http://schemas.microsoft.com/office/drawing/2014/main" id="{E5D82FFD-F93D-4A83-AD95-9EA904869C87}"/>
              </a:ext>
            </a:extLst>
          </p:cNvPr>
          <p:cNvSpPr>
            <a:spLocks noChangeArrowheads="1"/>
          </p:cNvSpPr>
          <p:nvPr/>
        </p:nvSpPr>
        <p:spPr bwMode="auto">
          <a:xfrm>
            <a:off x="7029450" y="1371600"/>
            <a:ext cx="3048000" cy="914400"/>
          </a:xfrm>
          <a:prstGeom prst="notchedRightArrow">
            <a:avLst>
              <a:gd name="adj1" fmla="val 50343"/>
              <a:gd name="adj2" fmla="val 103997"/>
            </a:avLst>
          </a:prstGeom>
          <a:gradFill rotWithShape="0">
            <a:gsLst>
              <a:gs pos="0">
                <a:srgbClr val="FFCCCC"/>
              </a:gs>
              <a:gs pos="100000">
                <a:srgbClr val="FF3300"/>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50" name="Oval 50">
            <a:extLst>
              <a:ext uri="{FF2B5EF4-FFF2-40B4-BE49-F238E27FC236}">
                <a16:creationId xmlns:a16="http://schemas.microsoft.com/office/drawing/2014/main" id="{7E14C048-8C9C-4C3A-BDCA-5AC94E519C0F}"/>
              </a:ext>
            </a:extLst>
          </p:cNvPr>
          <p:cNvSpPr>
            <a:spLocks noChangeArrowheads="1"/>
          </p:cNvSpPr>
          <p:nvPr/>
        </p:nvSpPr>
        <p:spPr bwMode="auto">
          <a:xfrm>
            <a:off x="3935414" y="4725988"/>
            <a:ext cx="255587"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1" name="Text Box 51">
            <a:extLst>
              <a:ext uri="{FF2B5EF4-FFF2-40B4-BE49-F238E27FC236}">
                <a16:creationId xmlns:a16="http://schemas.microsoft.com/office/drawing/2014/main" id="{5550A46A-3B33-48E7-A65A-7DD78FCF141B}"/>
              </a:ext>
            </a:extLst>
          </p:cNvPr>
          <p:cNvSpPr txBox="1">
            <a:spLocks noChangeArrowheads="1"/>
          </p:cNvSpPr>
          <p:nvPr/>
        </p:nvSpPr>
        <p:spPr bwMode="auto">
          <a:xfrm>
            <a:off x="3641726" y="5003800"/>
            <a:ext cx="90487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SC100™</a:t>
            </a:r>
            <a:endParaRPr lang="en-US" altLang="en-US" sz="1400" b="1" baseline="30000">
              <a:solidFill>
                <a:schemeClr val="tx2"/>
              </a:solidFill>
            </a:endParaRPr>
          </a:p>
        </p:txBody>
      </p:sp>
      <p:sp>
        <p:nvSpPr>
          <p:cNvPr id="230452" name="Oval 52">
            <a:extLst>
              <a:ext uri="{FF2B5EF4-FFF2-40B4-BE49-F238E27FC236}">
                <a16:creationId xmlns:a16="http://schemas.microsoft.com/office/drawing/2014/main" id="{DAB6209D-6958-4922-8E2D-3CDD29316D37}"/>
              </a:ext>
            </a:extLst>
          </p:cNvPr>
          <p:cNvSpPr>
            <a:spLocks noChangeArrowheads="1"/>
          </p:cNvSpPr>
          <p:nvPr/>
        </p:nvSpPr>
        <p:spPr bwMode="auto">
          <a:xfrm>
            <a:off x="7540625" y="3798888"/>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3" name="Text Box 53">
            <a:extLst>
              <a:ext uri="{FF2B5EF4-FFF2-40B4-BE49-F238E27FC236}">
                <a16:creationId xmlns:a16="http://schemas.microsoft.com/office/drawing/2014/main" id="{C06412EF-CD73-46ED-A91C-7E08B8A38A93}"/>
              </a:ext>
            </a:extLst>
          </p:cNvPr>
          <p:cNvSpPr txBox="1">
            <a:spLocks noChangeArrowheads="1"/>
          </p:cNvSpPr>
          <p:nvPr/>
        </p:nvSpPr>
        <p:spPr bwMode="auto">
          <a:xfrm>
            <a:off x="7462839" y="4108450"/>
            <a:ext cx="9366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SC200™</a:t>
            </a:r>
            <a:endParaRPr lang="en-US" altLang="en-US" sz="1400" b="1" baseline="30000">
              <a:solidFill>
                <a:schemeClr val="tx2"/>
              </a:solidFill>
            </a:endParaRPr>
          </a:p>
        </p:txBody>
      </p:sp>
      <p:sp>
        <p:nvSpPr>
          <p:cNvPr id="230454" name="Oval 54">
            <a:extLst>
              <a:ext uri="{FF2B5EF4-FFF2-40B4-BE49-F238E27FC236}">
                <a16:creationId xmlns:a16="http://schemas.microsoft.com/office/drawing/2014/main" id="{5F8E157B-0F91-46B2-83E4-9014F9A9AB1C}"/>
              </a:ext>
            </a:extLst>
          </p:cNvPr>
          <p:cNvSpPr>
            <a:spLocks noChangeArrowheads="1"/>
          </p:cNvSpPr>
          <p:nvPr/>
        </p:nvSpPr>
        <p:spPr bwMode="auto">
          <a:xfrm>
            <a:off x="8816975" y="27495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5" name="Oval 55">
            <a:extLst>
              <a:ext uri="{FF2B5EF4-FFF2-40B4-BE49-F238E27FC236}">
                <a16:creationId xmlns:a16="http://schemas.microsoft.com/office/drawing/2014/main" id="{166B9A07-0865-428B-834B-C131ED591098}"/>
              </a:ext>
            </a:extLst>
          </p:cNvPr>
          <p:cNvSpPr>
            <a:spLocks noChangeArrowheads="1"/>
          </p:cNvSpPr>
          <p:nvPr/>
        </p:nvSpPr>
        <p:spPr bwMode="auto">
          <a:xfrm>
            <a:off x="8861425" y="25463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6" name="Text Box 56">
            <a:extLst>
              <a:ext uri="{FF2B5EF4-FFF2-40B4-BE49-F238E27FC236}">
                <a16:creationId xmlns:a16="http://schemas.microsoft.com/office/drawing/2014/main" id="{37339B2B-6933-4F2E-9965-A3CE16CBBAA2}"/>
              </a:ext>
            </a:extLst>
          </p:cNvPr>
          <p:cNvSpPr txBox="1">
            <a:spLocks noChangeArrowheads="1"/>
          </p:cNvSpPr>
          <p:nvPr/>
        </p:nvSpPr>
        <p:spPr bwMode="auto">
          <a:xfrm>
            <a:off x="7635875" y="3035300"/>
            <a:ext cx="16525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ARM1176JZF-S™</a:t>
            </a:r>
            <a:endParaRPr lang="en-US" altLang="en-US" sz="1400" b="1" baseline="30000">
              <a:solidFill>
                <a:schemeClr val="tx2"/>
              </a:solidFill>
            </a:endParaRPr>
          </a:p>
        </p:txBody>
      </p:sp>
      <p:sp>
        <p:nvSpPr>
          <p:cNvPr id="230457" name="Text Box 57">
            <a:extLst>
              <a:ext uri="{FF2B5EF4-FFF2-40B4-BE49-F238E27FC236}">
                <a16:creationId xmlns:a16="http://schemas.microsoft.com/office/drawing/2014/main" id="{06FE5EF8-17FE-4CBF-BBFB-E53B0AAC8364}"/>
              </a:ext>
            </a:extLst>
          </p:cNvPr>
          <p:cNvSpPr txBox="1">
            <a:spLocks noChangeArrowheads="1"/>
          </p:cNvSpPr>
          <p:nvPr/>
        </p:nvSpPr>
        <p:spPr bwMode="auto">
          <a:xfrm>
            <a:off x="7769225" y="2092325"/>
            <a:ext cx="16525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ARM1156T2F-S™</a:t>
            </a:r>
            <a:endParaRPr lang="en-US" altLang="en-US" sz="1400" b="1" baseline="30000">
              <a:solidFill>
                <a:schemeClr val="tx2"/>
              </a:solidFill>
            </a:endParaRPr>
          </a:p>
        </p:txBody>
      </p:sp>
      <p:sp>
        <p:nvSpPr>
          <p:cNvPr id="2" name="Slide Number Placeholder 1">
            <a:extLst>
              <a:ext uri="{FF2B5EF4-FFF2-40B4-BE49-F238E27FC236}">
                <a16:creationId xmlns:a16="http://schemas.microsoft.com/office/drawing/2014/main" id="{0A32F81D-DA0F-4157-916C-9F0C4DEE7F7C}"/>
              </a:ext>
            </a:extLst>
          </p:cNvPr>
          <p:cNvSpPr>
            <a:spLocks noGrp="1"/>
          </p:cNvSpPr>
          <p:nvPr>
            <p:ph type="sldNum" sz="quarter" idx="12"/>
          </p:nvPr>
        </p:nvSpPr>
        <p:spPr/>
        <p:txBody>
          <a:bodyPr/>
          <a:lstStyle/>
          <a:p>
            <a:fld id="{A7CD31F4-64FA-4BA0-9498-67783267A8C8}" type="slidenum">
              <a:rPr lang="en-US" smtClean="0"/>
              <a:t>16</a:t>
            </a:fld>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3BDDB36-9B47-42D2-9741-7D387A0B24EA}"/>
                  </a:ext>
                </a:extLst>
              </p14:cNvPr>
              <p14:cNvContentPartPr/>
              <p14:nvPr/>
            </p14:nvContentPartPr>
            <p14:xfrm>
              <a:off x="1545120" y="1476360"/>
              <a:ext cx="7349400" cy="4544280"/>
            </p14:xfrm>
          </p:contentPart>
        </mc:Choice>
        <mc:Fallback>
          <p:pic>
            <p:nvPicPr>
              <p:cNvPr id="3" name="Ink 2">
                <a:extLst>
                  <a:ext uri="{FF2B5EF4-FFF2-40B4-BE49-F238E27FC236}">
                    <a16:creationId xmlns:a16="http://schemas.microsoft.com/office/drawing/2014/main" id="{D3BDDB36-9B47-42D2-9741-7D387A0B24EA}"/>
                  </a:ext>
                </a:extLst>
              </p:cNvPr>
              <p:cNvPicPr/>
              <p:nvPr/>
            </p:nvPicPr>
            <p:blipFill>
              <a:blip r:embed="rId4"/>
              <a:stretch>
                <a:fillRect/>
              </a:stretch>
            </p:blipFill>
            <p:spPr>
              <a:xfrm>
                <a:off x="1535760" y="1467000"/>
                <a:ext cx="7368120" cy="4563000"/>
              </a:xfrm>
              <a:prstGeom prst="rect">
                <a:avLst/>
              </a:prstGeom>
            </p:spPr>
          </p:pic>
        </mc:Fallback>
      </mc:AlternateContent>
    </p:spTree>
    <p:extLst>
      <p:ext uri="{BB962C8B-B14F-4D97-AF65-F5344CB8AC3E}">
        <p14:creationId xmlns:p14="http://schemas.microsoft.com/office/powerpoint/2010/main" val="329465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3E4F890-EC97-4BD8-94B3-3566D7DC0171}"/>
              </a:ext>
            </a:extLst>
          </p:cNvPr>
          <p:cNvSpPr>
            <a:spLocks noGrp="1"/>
          </p:cNvSpPr>
          <p:nvPr>
            <p:ph idx="1"/>
          </p:nvPr>
        </p:nvSpPr>
        <p:spPr>
          <a:xfrm>
            <a:off x="1066800" y="1408922"/>
            <a:ext cx="10058400" cy="4676970"/>
          </a:xfrm>
        </p:spPr>
        <p:txBody>
          <a:bodyPr>
            <a:normAutofit/>
          </a:bodyPr>
          <a:lstStyle/>
          <a:p>
            <a:pPr algn="just">
              <a:lnSpc>
                <a:spcPct val="100000"/>
              </a:lnSpc>
            </a:pPr>
            <a:r>
              <a:rPr lang="en-MY" dirty="0"/>
              <a:t>Versions mostly refer to the instruction set that the ARM core executes. </a:t>
            </a:r>
          </a:p>
          <a:p>
            <a:pPr algn="just">
              <a:lnSpc>
                <a:spcPct val="100000"/>
              </a:lnSpc>
            </a:pPr>
            <a:r>
              <a:rPr lang="en-MY" dirty="0"/>
              <a:t>The ARM7, which is still the most often used core in a low-power design, executes the version 4T instruction set. </a:t>
            </a:r>
          </a:p>
          <a:p>
            <a:pPr algn="just">
              <a:lnSpc>
                <a:spcPct val="100000"/>
              </a:lnSpc>
            </a:pPr>
            <a:r>
              <a:rPr lang="en-MY" dirty="0"/>
              <a:t>Architectural extensions were added for version 5TE to include DSP instructions, such as 16-bit signed MLA instructions, saturation arithmetic, etc. </a:t>
            </a:r>
          </a:p>
          <a:p>
            <a:pPr algn="just">
              <a:lnSpc>
                <a:spcPct val="100000"/>
              </a:lnSpc>
            </a:pPr>
            <a:r>
              <a:rPr lang="en-MY" dirty="0"/>
              <a:t>The ARM926EJ-S and ARM1026EJ-S cores are examples of Version 5 architectures. </a:t>
            </a:r>
          </a:p>
          <a:p>
            <a:pPr algn="just">
              <a:lnSpc>
                <a:spcPct val="100000"/>
              </a:lnSpc>
            </a:pPr>
            <a:r>
              <a:rPr lang="en-MY" dirty="0"/>
              <a:t>Version 6 added instructions for doing byte manipulations and graphics algorithms more efficiently. </a:t>
            </a:r>
          </a:p>
          <a:p>
            <a:pPr algn="just">
              <a:lnSpc>
                <a:spcPct val="100000"/>
              </a:lnSpc>
            </a:pPr>
            <a:r>
              <a:rPr lang="en-MY" dirty="0"/>
              <a:t>The ARM11 family implemented the Version 6 architecture. </a:t>
            </a:r>
          </a:p>
          <a:p>
            <a:pPr algn="just">
              <a:lnSpc>
                <a:spcPct val="100000"/>
              </a:lnSpc>
            </a:pPr>
            <a:r>
              <a:rPr lang="en-MY" dirty="0"/>
              <a:t>Version 7 architectures (which include the Cortex family of cores, such as the Cortex A8, Cortex M3 and Cortex R4) extended the functionality by adding things such as Thumb2, low-power features, and more security.</a:t>
            </a:r>
          </a:p>
        </p:txBody>
      </p:sp>
      <p:sp>
        <p:nvSpPr>
          <p:cNvPr id="3" name="Slide Number Placeholder 2">
            <a:extLst>
              <a:ext uri="{FF2B5EF4-FFF2-40B4-BE49-F238E27FC236}">
                <a16:creationId xmlns:a16="http://schemas.microsoft.com/office/drawing/2014/main" id="{54A08762-7DF4-41A6-AF0E-DEBC6E13BAF3}"/>
              </a:ext>
            </a:extLst>
          </p:cNvPr>
          <p:cNvSpPr>
            <a:spLocks noGrp="1"/>
          </p:cNvSpPr>
          <p:nvPr>
            <p:ph type="sldNum" sz="quarter" idx="12"/>
          </p:nvPr>
        </p:nvSpPr>
        <p:spPr/>
        <p:txBody>
          <a:bodyPr/>
          <a:lstStyle/>
          <a:p>
            <a:fld id="{A7CD31F4-64FA-4BA0-9498-67783267A8C8}"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22F4B4E-07E3-4F47-8CDF-48813E1EA75C}"/>
                  </a:ext>
                </a:extLst>
              </p14:cNvPr>
              <p14:cNvContentPartPr/>
              <p14:nvPr/>
            </p14:nvContentPartPr>
            <p14:xfrm>
              <a:off x="2045880" y="1827720"/>
              <a:ext cx="7926840" cy="3195000"/>
            </p14:xfrm>
          </p:contentPart>
        </mc:Choice>
        <mc:Fallback>
          <p:pic>
            <p:nvPicPr>
              <p:cNvPr id="2" name="Ink 1">
                <a:extLst>
                  <a:ext uri="{FF2B5EF4-FFF2-40B4-BE49-F238E27FC236}">
                    <a16:creationId xmlns:a16="http://schemas.microsoft.com/office/drawing/2014/main" id="{A22F4B4E-07E3-4F47-8CDF-48813E1EA75C}"/>
                  </a:ext>
                </a:extLst>
              </p:cNvPr>
              <p:cNvPicPr/>
              <p:nvPr/>
            </p:nvPicPr>
            <p:blipFill>
              <a:blip r:embed="rId3"/>
              <a:stretch>
                <a:fillRect/>
              </a:stretch>
            </p:blipFill>
            <p:spPr>
              <a:xfrm>
                <a:off x="2036520" y="1818360"/>
                <a:ext cx="7945560" cy="3213720"/>
              </a:xfrm>
              <a:prstGeom prst="rect">
                <a:avLst/>
              </a:prstGeom>
            </p:spPr>
          </p:pic>
        </mc:Fallback>
      </mc:AlternateContent>
    </p:spTree>
    <p:extLst>
      <p:ext uri="{BB962C8B-B14F-4D97-AF65-F5344CB8AC3E}">
        <p14:creationId xmlns:p14="http://schemas.microsoft.com/office/powerpoint/2010/main" val="297417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0448-8327-4B03-8C66-F24643CD4305}"/>
              </a:ext>
            </a:extLst>
          </p:cNvPr>
          <p:cNvSpPr>
            <a:spLocks noGrp="1"/>
          </p:cNvSpPr>
          <p:nvPr>
            <p:ph type="title"/>
          </p:nvPr>
        </p:nvSpPr>
        <p:spPr/>
        <p:txBody>
          <a:bodyPr/>
          <a:lstStyle/>
          <a:p>
            <a:r>
              <a:rPr lang="en-MY" dirty="0"/>
              <a:t>Registers</a:t>
            </a:r>
          </a:p>
        </p:txBody>
      </p:sp>
      <p:sp>
        <p:nvSpPr>
          <p:cNvPr id="3" name="Content Placeholder 2">
            <a:extLst>
              <a:ext uri="{FF2B5EF4-FFF2-40B4-BE49-F238E27FC236}">
                <a16:creationId xmlns:a16="http://schemas.microsoft.com/office/drawing/2014/main" id="{7D069B87-266C-44FE-BCC3-1C8F3BB97A58}"/>
              </a:ext>
            </a:extLst>
          </p:cNvPr>
          <p:cNvSpPr>
            <a:spLocks noGrp="1"/>
          </p:cNvSpPr>
          <p:nvPr>
            <p:ph idx="1"/>
          </p:nvPr>
        </p:nvSpPr>
        <p:spPr/>
        <p:txBody>
          <a:bodyPr/>
          <a:lstStyle/>
          <a:p>
            <a:pPr algn="just">
              <a:lnSpc>
                <a:spcPct val="100000"/>
              </a:lnSpc>
            </a:pPr>
            <a:r>
              <a:rPr lang="en-MY" dirty="0"/>
              <a:t>Only 16 registers are visible to a specific mode.</a:t>
            </a:r>
          </a:p>
          <a:p>
            <a:pPr algn="just">
              <a:lnSpc>
                <a:spcPct val="100000"/>
              </a:lnSpc>
            </a:pPr>
            <a:r>
              <a:rPr lang="en-MY" dirty="0"/>
              <a:t>A mode could access</a:t>
            </a:r>
          </a:p>
          <a:p>
            <a:pPr algn="just">
              <a:lnSpc>
                <a:spcPct val="100000"/>
              </a:lnSpc>
            </a:pPr>
            <a:r>
              <a:rPr lang="en-MY" dirty="0"/>
              <a:t>A particular set of r0-r12</a:t>
            </a:r>
          </a:p>
          <a:p>
            <a:pPr algn="just">
              <a:lnSpc>
                <a:spcPct val="100000"/>
              </a:lnSpc>
            </a:pPr>
            <a:r>
              <a:rPr lang="en-MY" dirty="0"/>
              <a:t>r13 (</a:t>
            </a:r>
            <a:r>
              <a:rPr lang="en-MY" dirty="0" err="1"/>
              <a:t>sp</a:t>
            </a:r>
            <a:r>
              <a:rPr lang="en-MY" dirty="0"/>
              <a:t>, stack pointer)</a:t>
            </a:r>
          </a:p>
          <a:p>
            <a:pPr algn="just">
              <a:lnSpc>
                <a:spcPct val="100000"/>
              </a:lnSpc>
            </a:pPr>
            <a:r>
              <a:rPr lang="en-MY" dirty="0"/>
              <a:t>r14 (</a:t>
            </a:r>
            <a:r>
              <a:rPr lang="en-MY" dirty="0" err="1"/>
              <a:t>lr</a:t>
            </a:r>
            <a:r>
              <a:rPr lang="en-MY" dirty="0"/>
              <a:t>, link register)</a:t>
            </a:r>
          </a:p>
          <a:p>
            <a:pPr algn="just">
              <a:lnSpc>
                <a:spcPct val="100000"/>
              </a:lnSpc>
            </a:pPr>
            <a:r>
              <a:rPr lang="en-MY" dirty="0"/>
              <a:t>r15 (pc, program counter)</a:t>
            </a:r>
          </a:p>
          <a:p>
            <a:pPr algn="just">
              <a:lnSpc>
                <a:spcPct val="100000"/>
              </a:lnSpc>
            </a:pPr>
            <a:r>
              <a:rPr lang="en-MY" dirty="0"/>
              <a:t>Current program status register (</a:t>
            </a:r>
            <a:r>
              <a:rPr lang="en-MY" dirty="0" err="1"/>
              <a:t>cpsr</a:t>
            </a:r>
            <a:r>
              <a:rPr lang="en-MY" dirty="0"/>
              <a:t>)</a:t>
            </a:r>
          </a:p>
          <a:p>
            <a:pPr algn="just">
              <a:lnSpc>
                <a:spcPct val="100000"/>
              </a:lnSpc>
            </a:pPr>
            <a:r>
              <a:rPr lang="en-MY" dirty="0"/>
              <a:t>The uses of r0-r13 are orthogonal</a:t>
            </a:r>
          </a:p>
        </p:txBody>
      </p:sp>
      <p:sp>
        <p:nvSpPr>
          <p:cNvPr id="4" name="Slide Number Placeholder 3">
            <a:extLst>
              <a:ext uri="{FF2B5EF4-FFF2-40B4-BE49-F238E27FC236}">
                <a16:creationId xmlns:a16="http://schemas.microsoft.com/office/drawing/2014/main" id="{B1C062F6-C6F2-4428-848F-19D17F7FC443}"/>
              </a:ext>
            </a:extLst>
          </p:cNvPr>
          <p:cNvSpPr>
            <a:spLocks noGrp="1"/>
          </p:cNvSpPr>
          <p:nvPr>
            <p:ph type="sldNum" sz="quarter" idx="12"/>
          </p:nvPr>
        </p:nvSpPr>
        <p:spPr/>
        <p:txBody>
          <a:bodyPr/>
          <a:lstStyle/>
          <a:p>
            <a:fld id="{A7CD31F4-64FA-4BA0-9498-67783267A8C8}" type="slidenum">
              <a:rPr lang="en-US" smtClean="0"/>
              <a:t>18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DA389B1-0229-4A28-AF67-8F1C547B8F1A}"/>
                  </a:ext>
                </a:extLst>
              </p14:cNvPr>
              <p14:cNvContentPartPr/>
              <p14:nvPr/>
            </p14:nvContentPartPr>
            <p14:xfrm>
              <a:off x="834840" y="2429640"/>
              <a:ext cx="3874320" cy="2494440"/>
            </p14:xfrm>
          </p:contentPart>
        </mc:Choice>
        <mc:Fallback>
          <p:pic>
            <p:nvPicPr>
              <p:cNvPr id="5" name="Ink 4">
                <a:extLst>
                  <a:ext uri="{FF2B5EF4-FFF2-40B4-BE49-F238E27FC236}">
                    <a16:creationId xmlns:a16="http://schemas.microsoft.com/office/drawing/2014/main" id="{1DA389B1-0229-4A28-AF67-8F1C547B8F1A}"/>
                  </a:ext>
                </a:extLst>
              </p:cNvPr>
              <p:cNvPicPr/>
              <p:nvPr/>
            </p:nvPicPr>
            <p:blipFill>
              <a:blip r:embed="rId3"/>
              <a:stretch>
                <a:fillRect/>
              </a:stretch>
            </p:blipFill>
            <p:spPr>
              <a:xfrm>
                <a:off x="825480" y="2420280"/>
                <a:ext cx="3893040" cy="2513160"/>
              </a:xfrm>
              <a:prstGeom prst="rect">
                <a:avLst/>
              </a:prstGeom>
            </p:spPr>
          </p:pic>
        </mc:Fallback>
      </mc:AlternateContent>
    </p:spTree>
    <p:extLst>
      <p:ext uri="{BB962C8B-B14F-4D97-AF65-F5344CB8AC3E}">
        <p14:creationId xmlns:p14="http://schemas.microsoft.com/office/powerpoint/2010/main" val="7228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605C-E68C-4A73-A2C8-2A4659A12628}"/>
              </a:ext>
            </a:extLst>
          </p:cNvPr>
          <p:cNvSpPr>
            <a:spLocks noGrp="1"/>
          </p:cNvSpPr>
          <p:nvPr>
            <p:ph type="title"/>
          </p:nvPr>
        </p:nvSpPr>
        <p:spPr/>
        <p:txBody>
          <a:bodyPr/>
          <a:lstStyle/>
          <a:p>
            <a:r>
              <a:rPr lang="en-MY" dirty="0"/>
              <a:t>General-purpose registers</a:t>
            </a:r>
          </a:p>
        </p:txBody>
      </p:sp>
      <p:sp>
        <p:nvSpPr>
          <p:cNvPr id="3" name="Content Placeholder 2">
            <a:extLst>
              <a:ext uri="{FF2B5EF4-FFF2-40B4-BE49-F238E27FC236}">
                <a16:creationId xmlns:a16="http://schemas.microsoft.com/office/drawing/2014/main" id="{A3999115-D9EF-496E-BC72-FE1E1B1413F5}"/>
              </a:ext>
            </a:extLst>
          </p:cNvPr>
          <p:cNvSpPr>
            <a:spLocks noGrp="1"/>
          </p:cNvSpPr>
          <p:nvPr>
            <p:ph idx="1"/>
          </p:nvPr>
        </p:nvSpPr>
        <p:spPr/>
        <p:txBody>
          <a:bodyPr/>
          <a:lstStyle/>
          <a:p>
            <a:pPr algn="just">
              <a:lnSpc>
                <a:spcPct val="100000"/>
              </a:lnSpc>
            </a:pPr>
            <a:r>
              <a:rPr lang="en-MY" dirty="0"/>
              <a:t>6 data types (signed/unsigned)</a:t>
            </a:r>
          </a:p>
          <a:p>
            <a:pPr algn="just">
              <a:lnSpc>
                <a:spcPct val="100000"/>
              </a:lnSpc>
            </a:pPr>
            <a:r>
              <a:rPr lang="en-MY" dirty="0"/>
              <a:t>All ARM operations are 32-bit. </a:t>
            </a:r>
          </a:p>
          <a:p>
            <a:pPr algn="just">
              <a:lnSpc>
                <a:spcPct val="100000"/>
              </a:lnSpc>
            </a:pPr>
            <a:r>
              <a:rPr lang="en-MY" dirty="0"/>
              <a:t>Shorter data types are only supported by data transfer operations.</a:t>
            </a:r>
          </a:p>
        </p:txBody>
      </p:sp>
      <p:sp>
        <p:nvSpPr>
          <p:cNvPr id="4" name="Slide Number Placeholder 3">
            <a:extLst>
              <a:ext uri="{FF2B5EF4-FFF2-40B4-BE49-F238E27FC236}">
                <a16:creationId xmlns:a16="http://schemas.microsoft.com/office/drawing/2014/main" id="{4D1616FA-06F7-47D4-AEF6-D189066F5320}"/>
              </a:ext>
            </a:extLst>
          </p:cNvPr>
          <p:cNvSpPr>
            <a:spLocks noGrp="1"/>
          </p:cNvSpPr>
          <p:nvPr>
            <p:ph type="sldNum" sz="quarter" idx="12"/>
          </p:nvPr>
        </p:nvSpPr>
        <p:spPr/>
        <p:txBody>
          <a:bodyPr/>
          <a:lstStyle/>
          <a:p>
            <a:fld id="{A7CD31F4-64FA-4BA0-9498-67783267A8C8}" type="slidenum">
              <a:rPr lang="en-US" smtClean="0"/>
              <a:t>19</a:t>
            </a:fld>
            <a:endParaRPr lang="en-US"/>
          </a:p>
        </p:txBody>
      </p:sp>
      <p:pic>
        <p:nvPicPr>
          <p:cNvPr id="5" name="Picture 4">
            <a:extLst>
              <a:ext uri="{FF2B5EF4-FFF2-40B4-BE49-F238E27FC236}">
                <a16:creationId xmlns:a16="http://schemas.microsoft.com/office/drawing/2014/main" id="{265ECDC3-D651-48E7-8C8C-B45478346AB1}"/>
              </a:ext>
            </a:extLst>
          </p:cNvPr>
          <p:cNvPicPr>
            <a:picLocks noChangeAspect="1"/>
          </p:cNvPicPr>
          <p:nvPr/>
        </p:nvPicPr>
        <p:blipFill>
          <a:blip r:embed="rId2"/>
          <a:stretch>
            <a:fillRect/>
          </a:stretch>
        </p:blipFill>
        <p:spPr>
          <a:xfrm>
            <a:off x="3283077" y="3475482"/>
            <a:ext cx="7839075" cy="27241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A528417-B7BC-409E-BB2B-D97883A20F31}"/>
                  </a:ext>
                </a:extLst>
              </p14:cNvPr>
              <p14:cNvContentPartPr/>
              <p14:nvPr/>
            </p14:nvContentPartPr>
            <p14:xfrm>
              <a:off x="1020960" y="1338480"/>
              <a:ext cx="10044000" cy="4745160"/>
            </p14:xfrm>
          </p:contentPart>
        </mc:Choice>
        <mc:Fallback>
          <p:pic>
            <p:nvPicPr>
              <p:cNvPr id="6" name="Ink 5">
                <a:extLst>
                  <a:ext uri="{FF2B5EF4-FFF2-40B4-BE49-F238E27FC236}">
                    <a16:creationId xmlns:a16="http://schemas.microsoft.com/office/drawing/2014/main" id="{6A528417-B7BC-409E-BB2B-D97883A20F31}"/>
                  </a:ext>
                </a:extLst>
              </p:cNvPr>
              <p:cNvPicPr/>
              <p:nvPr/>
            </p:nvPicPr>
            <p:blipFill>
              <a:blip r:embed="rId4"/>
              <a:stretch>
                <a:fillRect/>
              </a:stretch>
            </p:blipFill>
            <p:spPr>
              <a:xfrm>
                <a:off x="1011600" y="1329120"/>
                <a:ext cx="10062720" cy="4763880"/>
              </a:xfrm>
              <a:prstGeom prst="rect">
                <a:avLst/>
              </a:prstGeom>
            </p:spPr>
          </p:pic>
        </mc:Fallback>
      </mc:AlternateContent>
    </p:spTree>
    <p:extLst>
      <p:ext uri="{BB962C8B-B14F-4D97-AF65-F5344CB8AC3E}">
        <p14:creationId xmlns:p14="http://schemas.microsoft.com/office/powerpoint/2010/main" val="180610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DBA2C-09BF-4F54-AC69-1E6F6D1D9EDE}"/>
              </a:ext>
            </a:extLst>
          </p:cNvPr>
          <p:cNvSpPr>
            <a:spLocks noGrp="1"/>
          </p:cNvSpPr>
          <p:nvPr>
            <p:ph type="ctrTitle"/>
          </p:nvPr>
        </p:nvSpPr>
        <p:spPr>
          <a:xfrm>
            <a:off x="6556100" y="1360493"/>
            <a:ext cx="4972511" cy="3106732"/>
          </a:xfrm>
        </p:spPr>
        <p:txBody>
          <a:bodyPr vert="horz" lIns="91440" tIns="45720" rIns="91440" bIns="45720" rtlCol="0" anchor="b">
            <a:normAutofit/>
          </a:bodyPr>
          <a:lstStyle/>
          <a:p>
            <a:r>
              <a:rPr lang="en-US" sz="7200"/>
              <a:t>Overview of ARM Architecture</a:t>
            </a:r>
          </a:p>
        </p:txBody>
      </p:sp>
      <p:sp>
        <p:nvSpPr>
          <p:cNvPr id="4" name="Subtitle 3">
            <a:extLst>
              <a:ext uri="{FF2B5EF4-FFF2-40B4-BE49-F238E27FC236}">
                <a16:creationId xmlns:a16="http://schemas.microsoft.com/office/drawing/2014/main" id="{7B36BF67-7809-4442-891F-5127B54E73CF}"/>
              </a:ext>
            </a:extLst>
          </p:cNvPr>
          <p:cNvSpPr>
            <a:spLocks noGrp="1"/>
          </p:cNvSpPr>
          <p:nvPr>
            <p:ph type="subTitle" idx="1"/>
          </p:nvPr>
        </p:nvSpPr>
        <p:spPr>
          <a:xfrm>
            <a:off x="6556100" y="4687316"/>
            <a:ext cx="4972512" cy="1517088"/>
          </a:xfrm>
        </p:spPr>
        <p:txBody>
          <a:bodyPr>
            <a:normAutofit/>
          </a:bodyPr>
          <a:lstStyle/>
          <a:p>
            <a:r>
              <a:rPr lang="en-MY">
                <a:latin typeface="Adobe Gothic Std B" panose="020B0800000000000000" pitchFamily="34" charset="-128"/>
                <a:ea typeface="Adobe Gothic Std B" panose="020B0800000000000000" pitchFamily="34" charset="-128"/>
              </a:rPr>
              <a:t>Topic 1</a:t>
            </a:r>
          </a:p>
        </p:txBody>
      </p:sp>
      <p:pic>
        <p:nvPicPr>
          <p:cNvPr id="1026" name="Picture 2" descr="What is ARM Processor - ARM Architecture and Applications">
            <a:extLst>
              <a:ext uri="{FF2B5EF4-FFF2-40B4-BE49-F238E27FC236}">
                <a16:creationId xmlns:a16="http://schemas.microsoft.com/office/drawing/2014/main" id="{4A4E7645-B2BD-4FDA-BF62-7AA87E24AA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98" r="24460" b="-1"/>
          <a:stretch/>
        </p:blipFill>
        <p:spPr bwMode="auto">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 name="Slide Number Placeholder 4">
            <a:extLst>
              <a:ext uri="{FF2B5EF4-FFF2-40B4-BE49-F238E27FC236}">
                <a16:creationId xmlns:a16="http://schemas.microsoft.com/office/drawing/2014/main" id="{58BE98E6-9112-4065-A307-046BE9482C62}"/>
              </a:ext>
            </a:extLst>
          </p:cNvPr>
          <p:cNvSpPr>
            <a:spLocks noGrp="1"/>
          </p:cNvSpPr>
          <p:nvPr>
            <p:ph type="sldNum" sz="quarter" idx="12"/>
          </p:nvPr>
        </p:nvSpPr>
        <p:spPr>
          <a:xfrm>
            <a:off x="10334744" y="500322"/>
            <a:ext cx="1193868" cy="640080"/>
          </a:xfrm>
        </p:spPr>
        <p:txBody>
          <a:bodyPr>
            <a:normAutofit/>
          </a:bodyPr>
          <a:lstStyle/>
          <a:p>
            <a:pPr algn="r">
              <a:spcAft>
                <a:spcPts val="600"/>
              </a:spcAft>
            </a:pPr>
            <a:fld id="{A7CD31F4-64FA-4BA0-9498-67783267A8C8}" type="slidenum">
              <a:rPr lang="en-US">
                <a:solidFill>
                  <a:schemeClr val="accent1"/>
                </a:solidFill>
              </a:rPr>
              <a:pPr algn="r">
                <a:spcAft>
                  <a:spcPts val="600"/>
                </a:spcAft>
              </a:pPr>
              <a:t>2</a:t>
            </a:fld>
            <a:endParaRPr lang="en-US">
              <a:solidFill>
                <a:schemeClr val="accent1"/>
              </a:solidFill>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8A1DAB5-BCE5-44A2-A8A2-534E28BE16C4}"/>
                  </a:ext>
                </a:extLst>
              </p14:cNvPr>
              <p14:cNvContentPartPr/>
              <p14:nvPr/>
            </p14:nvContentPartPr>
            <p14:xfrm>
              <a:off x="5528520" y="429840"/>
              <a:ext cx="2437560" cy="4683240"/>
            </p14:xfrm>
          </p:contentPart>
        </mc:Choice>
        <mc:Fallback>
          <p:pic>
            <p:nvPicPr>
              <p:cNvPr id="3" name="Ink 2">
                <a:extLst>
                  <a:ext uri="{FF2B5EF4-FFF2-40B4-BE49-F238E27FC236}">
                    <a16:creationId xmlns:a16="http://schemas.microsoft.com/office/drawing/2014/main" id="{08A1DAB5-BCE5-44A2-A8A2-534E28BE16C4}"/>
                  </a:ext>
                </a:extLst>
              </p:cNvPr>
              <p:cNvPicPr/>
              <p:nvPr/>
            </p:nvPicPr>
            <p:blipFill>
              <a:blip r:embed="rId6"/>
              <a:stretch>
                <a:fillRect/>
              </a:stretch>
            </p:blipFill>
            <p:spPr>
              <a:xfrm>
                <a:off x="5519160" y="420480"/>
                <a:ext cx="2456280" cy="4701960"/>
              </a:xfrm>
              <a:prstGeom prst="rect">
                <a:avLst/>
              </a:prstGeom>
            </p:spPr>
          </p:pic>
        </mc:Fallback>
      </mc:AlternateContent>
    </p:spTree>
    <p:extLst>
      <p:ext uri="{BB962C8B-B14F-4D97-AF65-F5344CB8AC3E}">
        <p14:creationId xmlns:p14="http://schemas.microsoft.com/office/powerpoint/2010/main" val="197191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4F6D-576C-4C34-9F7E-126526B73C6C}"/>
              </a:ext>
            </a:extLst>
          </p:cNvPr>
          <p:cNvSpPr>
            <a:spLocks noGrp="1"/>
          </p:cNvSpPr>
          <p:nvPr>
            <p:ph type="title"/>
          </p:nvPr>
        </p:nvSpPr>
        <p:spPr/>
        <p:txBody>
          <a:bodyPr/>
          <a:lstStyle/>
          <a:p>
            <a:r>
              <a:rPr lang="en-MY" dirty="0"/>
              <a:t>Program counter</a:t>
            </a:r>
          </a:p>
        </p:txBody>
      </p:sp>
      <p:sp>
        <p:nvSpPr>
          <p:cNvPr id="3" name="Content Placeholder 2">
            <a:extLst>
              <a:ext uri="{FF2B5EF4-FFF2-40B4-BE49-F238E27FC236}">
                <a16:creationId xmlns:a16="http://schemas.microsoft.com/office/drawing/2014/main" id="{600FD1AC-99F6-427E-989A-ABE5BE3D7889}"/>
              </a:ext>
            </a:extLst>
          </p:cNvPr>
          <p:cNvSpPr>
            <a:spLocks noGrp="1"/>
          </p:cNvSpPr>
          <p:nvPr>
            <p:ph idx="1"/>
          </p:nvPr>
        </p:nvSpPr>
        <p:spPr/>
        <p:txBody>
          <a:bodyPr/>
          <a:lstStyle/>
          <a:p>
            <a:pPr algn="just">
              <a:lnSpc>
                <a:spcPct val="100000"/>
              </a:lnSpc>
            </a:pPr>
            <a:r>
              <a:rPr lang="en-MY" dirty="0"/>
              <a:t>Store the address of the instruction to be executed</a:t>
            </a:r>
          </a:p>
          <a:p>
            <a:pPr algn="just">
              <a:lnSpc>
                <a:spcPct val="100000"/>
              </a:lnSpc>
            </a:pPr>
            <a:r>
              <a:rPr lang="en-MY" dirty="0"/>
              <a:t>All instructions are 32-bit wide and word-aligned</a:t>
            </a:r>
          </a:p>
          <a:p>
            <a:pPr algn="just">
              <a:lnSpc>
                <a:spcPct val="100000"/>
              </a:lnSpc>
            </a:pPr>
            <a:r>
              <a:rPr lang="en-MY" dirty="0"/>
              <a:t>Thus, the last two bits of pc are undefined.</a:t>
            </a:r>
          </a:p>
        </p:txBody>
      </p:sp>
      <p:sp>
        <p:nvSpPr>
          <p:cNvPr id="4" name="Slide Number Placeholder 3">
            <a:extLst>
              <a:ext uri="{FF2B5EF4-FFF2-40B4-BE49-F238E27FC236}">
                <a16:creationId xmlns:a16="http://schemas.microsoft.com/office/drawing/2014/main" id="{BEB108CE-FEBD-4FDC-A3B7-EE88CF663508}"/>
              </a:ext>
            </a:extLst>
          </p:cNvPr>
          <p:cNvSpPr>
            <a:spLocks noGrp="1"/>
          </p:cNvSpPr>
          <p:nvPr>
            <p:ph type="sldNum" sz="quarter" idx="12"/>
          </p:nvPr>
        </p:nvSpPr>
        <p:spPr/>
        <p:txBody>
          <a:bodyPr/>
          <a:lstStyle/>
          <a:p>
            <a:fld id="{A7CD31F4-64FA-4BA0-9498-67783267A8C8}" type="slidenum">
              <a:rPr lang="en-US" smtClean="0"/>
              <a:t>20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A737841-7888-4E64-881F-88848560C3F9}"/>
                  </a:ext>
                </a:extLst>
              </p14:cNvPr>
              <p14:cNvContentPartPr/>
              <p14:nvPr/>
            </p14:nvContentPartPr>
            <p14:xfrm>
              <a:off x="8613360" y="1350720"/>
              <a:ext cx="483480" cy="299160"/>
            </p14:xfrm>
          </p:contentPart>
        </mc:Choice>
        <mc:Fallback>
          <p:pic>
            <p:nvPicPr>
              <p:cNvPr id="5" name="Ink 4">
                <a:extLst>
                  <a:ext uri="{FF2B5EF4-FFF2-40B4-BE49-F238E27FC236}">
                    <a16:creationId xmlns:a16="http://schemas.microsoft.com/office/drawing/2014/main" id="{0A737841-7888-4E64-881F-88848560C3F9}"/>
                  </a:ext>
                </a:extLst>
              </p:cNvPr>
              <p:cNvPicPr/>
              <p:nvPr/>
            </p:nvPicPr>
            <p:blipFill>
              <a:blip r:embed="rId3"/>
              <a:stretch>
                <a:fillRect/>
              </a:stretch>
            </p:blipFill>
            <p:spPr>
              <a:xfrm>
                <a:off x="8604000" y="1341360"/>
                <a:ext cx="502200" cy="317880"/>
              </a:xfrm>
              <a:prstGeom prst="rect">
                <a:avLst/>
              </a:prstGeom>
            </p:spPr>
          </p:pic>
        </mc:Fallback>
      </mc:AlternateContent>
    </p:spTree>
    <p:extLst>
      <p:ext uri="{BB962C8B-B14F-4D97-AF65-F5344CB8AC3E}">
        <p14:creationId xmlns:p14="http://schemas.microsoft.com/office/powerpoint/2010/main" val="365957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948-8AE9-400E-8A69-E1D22F9B5A0C}"/>
              </a:ext>
            </a:extLst>
          </p:cNvPr>
          <p:cNvSpPr>
            <a:spLocks noGrp="1"/>
          </p:cNvSpPr>
          <p:nvPr>
            <p:ph type="title"/>
          </p:nvPr>
        </p:nvSpPr>
        <p:spPr/>
        <p:txBody>
          <a:bodyPr/>
          <a:lstStyle/>
          <a:p>
            <a:r>
              <a:rPr lang="en-MY" dirty="0"/>
              <a:t>Program status register (CPSR)</a:t>
            </a:r>
          </a:p>
        </p:txBody>
      </p:sp>
      <p:sp>
        <p:nvSpPr>
          <p:cNvPr id="4" name="Slide Number Placeholder 3">
            <a:extLst>
              <a:ext uri="{FF2B5EF4-FFF2-40B4-BE49-F238E27FC236}">
                <a16:creationId xmlns:a16="http://schemas.microsoft.com/office/drawing/2014/main" id="{1EB27922-DD76-4D40-AE7B-ADFBD27804D6}"/>
              </a:ext>
            </a:extLst>
          </p:cNvPr>
          <p:cNvSpPr>
            <a:spLocks noGrp="1"/>
          </p:cNvSpPr>
          <p:nvPr>
            <p:ph type="sldNum" sz="quarter" idx="12"/>
          </p:nvPr>
        </p:nvSpPr>
        <p:spPr/>
        <p:txBody>
          <a:bodyPr/>
          <a:lstStyle/>
          <a:p>
            <a:fld id="{A7CD31F4-64FA-4BA0-9498-67783267A8C8}" type="slidenum">
              <a:rPr lang="en-US" smtClean="0"/>
              <a:t>21</a:t>
            </a:fld>
            <a:endParaRPr lang="en-US"/>
          </a:p>
        </p:txBody>
      </p:sp>
      <p:pic>
        <p:nvPicPr>
          <p:cNvPr id="5" name="Picture 4">
            <a:extLst>
              <a:ext uri="{FF2B5EF4-FFF2-40B4-BE49-F238E27FC236}">
                <a16:creationId xmlns:a16="http://schemas.microsoft.com/office/drawing/2014/main" id="{5D9DA10C-94E8-40E6-8531-1CCF737841FA}"/>
              </a:ext>
            </a:extLst>
          </p:cNvPr>
          <p:cNvPicPr>
            <a:picLocks noChangeAspect="1"/>
          </p:cNvPicPr>
          <p:nvPr/>
        </p:nvPicPr>
        <p:blipFill>
          <a:blip r:embed="rId2"/>
          <a:stretch>
            <a:fillRect/>
          </a:stretch>
        </p:blipFill>
        <p:spPr>
          <a:xfrm>
            <a:off x="1647825" y="2119884"/>
            <a:ext cx="8896350" cy="41529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142AED1-7473-4B4D-ABED-D1248E034041}"/>
                  </a:ext>
                </a:extLst>
              </p14:cNvPr>
              <p14:cNvContentPartPr/>
              <p14:nvPr/>
            </p14:nvContentPartPr>
            <p14:xfrm>
              <a:off x="274320" y="1578960"/>
              <a:ext cx="10349280" cy="4937040"/>
            </p14:xfrm>
          </p:contentPart>
        </mc:Choice>
        <mc:Fallback>
          <p:pic>
            <p:nvPicPr>
              <p:cNvPr id="3" name="Ink 2">
                <a:extLst>
                  <a:ext uri="{FF2B5EF4-FFF2-40B4-BE49-F238E27FC236}">
                    <a16:creationId xmlns:a16="http://schemas.microsoft.com/office/drawing/2014/main" id="{D142AED1-7473-4B4D-ABED-D1248E034041}"/>
                  </a:ext>
                </a:extLst>
              </p:cNvPr>
              <p:cNvPicPr/>
              <p:nvPr/>
            </p:nvPicPr>
            <p:blipFill>
              <a:blip r:embed="rId4"/>
              <a:stretch>
                <a:fillRect/>
              </a:stretch>
            </p:blipFill>
            <p:spPr>
              <a:xfrm>
                <a:off x="264960" y="1569600"/>
                <a:ext cx="10368000" cy="4955760"/>
              </a:xfrm>
              <a:prstGeom prst="rect">
                <a:avLst/>
              </a:prstGeom>
            </p:spPr>
          </p:pic>
        </mc:Fallback>
      </mc:AlternateContent>
    </p:spTree>
    <p:extLst>
      <p:ext uri="{BB962C8B-B14F-4D97-AF65-F5344CB8AC3E}">
        <p14:creationId xmlns:p14="http://schemas.microsoft.com/office/powerpoint/2010/main" val="117474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DBA2C-09BF-4F54-AC69-1E6F6D1D9EDE}"/>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MY">
                <a:solidFill>
                  <a:srgbClr val="FFFFFF"/>
                </a:solidFill>
              </a:rPr>
              <a:t>Different modes of ARM processor</a:t>
            </a:r>
            <a:endParaRPr lang="en-US">
              <a:solidFill>
                <a:srgbClr val="FFFFFF"/>
              </a:solidFill>
            </a:endParaRPr>
          </a:p>
        </p:txBody>
      </p:sp>
      <p:sp>
        <p:nvSpPr>
          <p:cNvPr id="4" name="Subtitle 3">
            <a:extLst>
              <a:ext uri="{FF2B5EF4-FFF2-40B4-BE49-F238E27FC236}">
                <a16:creationId xmlns:a16="http://schemas.microsoft.com/office/drawing/2014/main" id="{7B36BF67-7809-4442-891F-5127B54E73CF}"/>
              </a:ext>
            </a:extLst>
          </p:cNvPr>
          <p:cNvSpPr>
            <a:spLocks noGrp="1"/>
          </p:cNvSpPr>
          <p:nvPr>
            <p:ph type="subTitle" idx="1"/>
          </p:nvPr>
        </p:nvSpPr>
        <p:spPr>
          <a:xfrm>
            <a:off x="1069848" y="4649148"/>
            <a:ext cx="9948672" cy="1486158"/>
          </a:xfrm>
        </p:spPr>
        <p:txBody>
          <a:bodyPr>
            <a:normAutofit/>
          </a:bodyPr>
          <a:lstStyle/>
          <a:p>
            <a:pPr algn="ctr"/>
            <a:r>
              <a:rPr lang="en-MY">
                <a:solidFill>
                  <a:srgbClr val="FFFFFF">
                    <a:alpha val="60000"/>
                  </a:srgbClr>
                </a:solidFill>
                <a:latin typeface="Adobe Gothic Std B" panose="020B0800000000000000" pitchFamily="34" charset="-128"/>
                <a:ea typeface="Adobe Gothic Std B" panose="020B0800000000000000" pitchFamily="34" charset="-128"/>
              </a:rPr>
              <a:t>Topic 2</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8BE98E6-9112-4065-A307-046BE9482C62}"/>
              </a:ext>
            </a:extLst>
          </p:cNvPr>
          <p:cNvSpPr>
            <a:spLocks noGrp="1"/>
          </p:cNvSpPr>
          <p:nvPr>
            <p:ph type="sldNum" sz="quarter" idx="12"/>
          </p:nvPr>
        </p:nvSpPr>
        <p:spPr>
          <a:xfrm>
            <a:off x="11269404" y="6135306"/>
            <a:ext cx="749319" cy="640080"/>
          </a:xfrm>
        </p:spPr>
        <p:txBody>
          <a:bodyPr>
            <a:normAutofit/>
          </a:bodyPr>
          <a:lstStyle/>
          <a:p>
            <a:pPr algn="l">
              <a:spcAft>
                <a:spcPts val="600"/>
              </a:spcAft>
            </a:pPr>
            <a:fld id="{A7CD31F4-64FA-4BA0-9498-67783267A8C8}" type="slidenum">
              <a:rPr lang="en-US">
                <a:solidFill>
                  <a:srgbClr val="FFFFFF">
                    <a:alpha val="95000"/>
                  </a:srgbClr>
                </a:solidFill>
              </a:rPr>
              <a:pPr algn="l">
                <a:spcAft>
                  <a:spcPts val="600"/>
                </a:spcAft>
              </a:pPr>
              <a:t>22</a:t>
            </a:fld>
            <a:endParaRPr lang="en-US">
              <a:solidFill>
                <a:srgbClr val="FFFFFF">
                  <a:alpha val="95000"/>
                </a:srgbClr>
              </a:solidFill>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93CDBD8-252C-43B9-8949-55214DB2120A}"/>
                  </a:ext>
                </a:extLst>
              </p14:cNvPr>
              <p14:cNvContentPartPr/>
              <p14:nvPr/>
            </p14:nvContentPartPr>
            <p14:xfrm>
              <a:off x="1481040" y="1846440"/>
              <a:ext cx="726120" cy="599400"/>
            </p14:xfrm>
          </p:contentPart>
        </mc:Choice>
        <mc:Fallback>
          <p:pic>
            <p:nvPicPr>
              <p:cNvPr id="3" name="Ink 2">
                <a:extLst>
                  <a:ext uri="{FF2B5EF4-FFF2-40B4-BE49-F238E27FC236}">
                    <a16:creationId xmlns:a16="http://schemas.microsoft.com/office/drawing/2014/main" id="{793CDBD8-252C-43B9-8949-55214DB2120A}"/>
                  </a:ext>
                </a:extLst>
              </p:cNvPr>
              <p:cNvPicPr/>
              <p:nvPr/>
            </p:nvPicPr>
            <p:blipFill>
              <a:blip r:embed="rId3"/>
              <a:stretch>
                <a:fillRect/>
              </a:stretch>
            </p:blipFill>
            <p:spPr>
              <a:xfrm>
                <a:off x="1471680" y="1837080"/>
                <a:ext cx="744840" cy="618120"/>
              </a:xfrm>
              <a:prstGeom prst="rect">
                <a:avLst/>
              </a:prstGeom>
            </p:spPr>
          </p:pic>
        </mc:Fallback>
      </mc:AlternateContent>
    </p:spTree>
    <p:extLst>
      <p:ext uri="{BB962C8B-B14F-4D97-AF65-F5344CB8AC3E}">
        <p14:creationId xmlns:p14="http://schemas.microsoft.com/office/powerpoint/2010/main" val="361383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512B-B84F-46DA-9319-D023A2F00993}"/>
              </a:ext>
            </a:extLst>
          </p:cNvPr>
          <p:cNvSpPr>
            <a:spLocks noGrp="1"/>
          </p:cNvSpPr>
          <p:nvPr>
            <p:ph type="title"/>
          </p:nvPr>
        </p:nvSpPr>
        <p:spPr/>
        <p:txBody>
          <a:bodyPr/>
          <a:lstStyle/>
          <a:p>
            <a:r>
              <a:rPr lang="en-MY" dirty="0"/>
              <a:t>Processor modes</a:t>
            </a:r>
          </a:p>
        </p:txBody>
      </p:sp>
      <p:sp>
        <p:nvSpPr>
          <p:cNvPr id="4" name="Slide Number Placeholder 3">
            <a:extLst>
              <a:ext uri="{FF2B5EF4-FFF2-40B4-BE49-F238E27FC236}">
                <a16:creationId xmlns:a16="http://schemas.microsoft.com/office/drawing/2014/main" id="{46F6A4A1-F815-4A50-97C5-930E62AE0670}"/>
              </a:ext>
            </a:extLst>
          </p:cNvPr>
          <p:cNvSpPr>
            <a:spLocks noGrp="1"/>
          </p:cNvSpPr>
          <p:nvPr>
            <p:ph type="sldNum" sz="quarter" idx="12"/>
          </p:nvPr>
        </p:nvSpPr>
        <p:spPr/>
        <p:txBody>
          <a:bodyPr/>
          <a:lstStyle/>
          <a:p>
            <a:fld id="{A7CD31F4-64FA-4BA0-9498-67783267A8C8}" type="slidenum">
              <a:rPr lang="en-US" smtClean="0"/>
              <a:t>23</a:t>
            </a:fld>
            <a:endParaRPr lang="en-US"/>
          </a:p>
        </p:txBody>
      </p:sp>
      <p:pic>
        <p:nvPicPr>
          <p:cNvPr id="5" name="Picture 4">
            <a:extLst>
              <a:ext uri="{FF2B5EF4-FFF2-40B4-BE49-F238E27FC236}">
                <a16:creationId xmlns:a16="http://schemas.microsoft.com/office/drawing/2014/main" id="{DBBC1CBA-B47B-4394-9240-7AF7F621B332}"/>
              </a:ext>
            </a:extLst>
          </p:cNvPr>
          <p:cNvPicPr>
            <a:picLocks noChangeAspect="1"/>
          </p:cNvPicPr>
          <p:nvPr/>
        </p:nvPicPr>
        <p:blipFill>
          <a:blip r:embed="rId2"/>
          <a:stretch>
            <a:fillRect/>
          </a:stretch>
        </p:blipFill>
        <p:spPr>
          <a:xfrm>
            <a:off x="1890712" y="1719834"/>
            <a:ext cx="8410575" cy="4552950"/>
          </a:xfrm>
          <a:prstGeom prst="rect">
            <a:avLst/>
          </a:prstGeom>
        </p:spPr>
      </p:pic>
    </p:spTree>
    <p:extLst>
      <p:ext uri="{BB962C8B-B14F-4D97-AF65-F5344CB8AC3E}">
        <p14:creationId xmlns:p14="http://schemas.microsoft.com/office/powerpoint/2010/main" val="358169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EA76-625E-491D-AEB4-3659F15426EB}"/>
              </a:ext>
            </a:extLst>
          </p:cNvPr>
          <p:cNvSpPr>
            <a:spLocks noGrp="1"/>
          </p:cNvSpPr>
          <p:nvPr>
            <p:ph type="title"/>
          </p:nvPr>
        </p:nvSpPr>
        <p:spPr>
          <a:xfrm>
            <a:off x="1069848" y="484632"/>
            <a:ext cx="10058400" cy="1609344"/>
          </a:xfrm>
        </p:spPr>
        <p:txBody>
          <a:bodyPr>
            <a:normAutofit/>
          </a:bodyPr>
          <a:lstStyle/>
          <a:p>
            <a:r>
              <a:rPr lang="en-MY" dirty="0"/>
              <a:t>Processor modes</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EA9CF85-F38B-4CD4-B658-6E18FCD589CC}"/>
              </a:ext>
            </a:extLst>
          </p:cNvPr>
          <p:cNvSpPr>
            <a:spLocks noGrp="1"/>
          </p:cNvSpPr>
          <p:nvPr>
            <p:ph type="sldNum" sz="quarter" idx="12"/>
          </p:nvPr>
        </p:nvSpPr>
        <p:spPr>
          <a:xfrm>
            <a:off x="11311128" y="6272784"/>
            <a:ext cx="640080" cy="365125"/>
          </a:xfrm>
        </p:spPr>
        <p:txBody>
          <a:bodyPr>
            <a:normAutofit/>
          </a:bodyPr>
          <a:lstStyle/>
          <a:p>
            <a:pPr>
              <a:spcAft>
                <a:spcPts val="600"/>
              </a:spcAft>
            </a:pPr>
            <a:fld id="{A7CD31F4-64FA-4BA0-9498-67783267A8C8}" type="slidenum">
              <a:rPr lang="en-US" smtClean="0"/>
              <a:pPr>
                <a:spcAft>
                  <a:spcPts val="600"/>
                </a:spcAft>
              </a:pPr>
              <a:t>24</a:t>
            </a:fld>
            <a:endParaRPr lang="en-US"/>
          </a:p>
        </p:txBody>
      </p:sp>
      <p:graphicFrame>
        <p:nvGraphicFramePr>
          <p:cNvPr id="5" name="Content Placeholder 4">
            <a:extLst>
              <a:ext uri="{FF2B5EF4-FFF2-40B4-BE49-F238E27FC236}">
                <a16:creationId xmlns:a16="http://schemas.microsoft.com/office/drawing/2014/main" id="{6A5D6822-AFE9-4659-80B2-238F8B2A0705}"/>
              </a:ext>
            </a:extLst>
          </p:cNvPr>
          <p:cNvGraphicFramePr>
            <a:graphicFrameLocks noGrp="1"/>
          </p:cNvGraphicFramePr>
          <p:nvPr>
            <p:ph idx="1"/>
            <p:extLst>
              <p:ext uri="{D42A27DB-BD31-4B8C-83A1-F6EECF244321}">
                <p14:modId xmlns:p14="http://schemas.microsoft.com/office/powerpoint/2010/main" val="2590062114"/>
              </p:ext>
            </p:extLst>
          </p:nvPr>
        </p:nvGraphicFramePr>
        <p:xfrm>
          <a:off x="2164796" y="2413382"/>
          <a:ext cx="7862408" cy="3617846"/>
        </p:xfrm>
        <a:graphic>
          <a:graphicData uri="http://schemas.openxmlformats.org/drawingml/2006/table">
            <a:tbl>
              <a:tblPr>
                <a:tableStyleId>{BC89EF96-8CEA-46FF-86C4-4CE0E7609802}</a:tableStyleId>
              </a:tblPr>
              <a:tblGrid>
                <a:gridCol w="2038681">
                  <a:extLst>
                    <a:ext uri="{9D8B030D-6E8A-4147-A177-3AD203B41FA5}">
                      <a16:colId xmlns:a16="http://schemas.microsoft.com/office/drawing/2014/main" val="69601239"/>
                    </a:ext>
                  </a:extLst>
                </a:gridCol>
                <a:gridCol w="1660225">
                  <a:extLst>
                    <a:ext uri="{9D8B030D-6E8A-4147-A177-3AD203B41FA5}">
                      <a16:colId xmlns:a16="http://schemas.microsoft.com/office/drawing/2014/main" val="744906958"/>
                    </a:ext>
                  </a:extLst>
                </a:gridCol>
                <a:gridCol w="2397755">
                  <a:extLst>
                    <a:ext uri="{9D8B030D-6E8A-4147-A177-3AD203B41FA5}">
                      <a16:colId xmlns:a16="http://schemas.microsoft.com/office/drawing/2014/main" val="1909843352"/>
                    </a:ext>
                  </a:extLst>
                </a:gridCol>
                <a:gridCol w="1765747">
                  <a:extLst>
                    <a:ext uri="{9D8B030D-6E8A-4147-A177-3AD203B41FA5}">
                      <a16:colId xmlns:a16="http://schemas.microsoft.com/office/drawing/2014/main" val="972029541"/>
                    </a:ext>
                  </a:extLst>
                </a:gridCol>
              </a:tblGrid>
              <a:tr h="317102">
                <a:tc>
                  <a:txBody>
                    <a:bodyPr/>
                    <a:lstStyle/>
                    <a:p>
                      <a:pPr algn="ctr" fontAlgn="ctr">
                        <a:spcBef>
                          <a:spcPts val="0"/>
                        </a:spcBef>
                        <a:spcAft>
                          <a:spcPts val="0"/>
                        </a:spcAft>
                      </a:pPr>
                      <a:r>
                        <a:rPr lang="en-MY" sz="1400" b="0" u="none" strike="noStrike">
                          <a:effectLst/>
                        </a:rPr>
                        <a:t>Mode</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Description</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Family</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4252512866"/>
                  </a:ext>
                </a:extLst>
              </a:tr>
              <a:tr h="533308">
                <a:tc>
                  <a:txBody>
                    <a:bodyPr/>
                    <a:lstStyle/>
                    <a:p>
                      <a:pPr algn="ctr" fontAlgn="ctr">
                        <a:spcBef>
                          <a:spcPts val="0"/>
                        </a:spcBef>
                        <a:spcAft>
                          <a:spcPts val="0"/>
                        </a:spcAft>
                      </a:pPr>
                      <a:r>
                        <a:rPr lang="en-MY" sz="1400" b="0" u="none" strike="noStrike">
                          <a:effectLst/>
                        </a:rPr>
                        <a:t>User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usr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Normal program execution, no privileges</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858040646"/>
                  </a:ext>
                </a:extLst>
              </a:tr>
              <a:tr h="317102">
                <a:tc>
                  <a:txBody>
                    <a:bodyPr/>
                    <a:lstStyle/>
                    <a:p>
                      <a:pPr algn="ctr" fontAlgn="ctr">
                        <a:spcBef>
                          <a:spcPts val="0"/>
                        </a:spcBef>
                        <a:spcAft>
                          <a:spcPts val="0"/>
                        </a:spcAft>
                      </a:pPr>
                      <a:r>
                        <a:rPr lang="en-MY" sz="1400" b="0" u="none" strike="noStrike">
                          <a:effectLst/>
                        </a:rPr>
                        <a:t>FIQ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fiq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Fast interrupt handling</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392149801"/>
                  </a:ext>
                </a:extLst>
              </a:tr>
              <a:tr h="317102">
                <a:tc>
                  <a:txBody>
                    <a:bodyPr/>
                    <a:lstStyle/>
                    <a:p>
                      <a:pPr algn="ctr" fontAlgn="ctr">
                        <a:spcBef>
                          <a:spcPts val="0"/>
                        </a:spcBef>
                        <a:spcAft>
                          <a:spcPts val="0"/>
                        </a:spcAft>
                      </a:pPr>
                      <a:r>
                        <a:rPr lang="en-MY" sz="1400" b="0" u="none" strike="noStrike">
                          <a:effectLst/>
                        </a:rPr>
                        <a:t>IRQ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irq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Normal interrupt handling</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1937135557"/>
                  </a:ext>
                </a:extLst>
              </a:tr>
              <a:tr h="533308">
                <a:tc>
                  <a:txBody>
                    <a:bodyPr/>
                    <a:lstStyle/>
                    <a:p>
                      <a:pPr algn="ctr" fontAlgn="ctr">
                        <a:spcBef>
                          <a:spcPts val="0"/>
                        </a:spcBef>
                        <a:spcAft>
                          <a:spcPts val="0"/>
                        </a:spcAft>
                      </a:pPr>
                      <a:r>
                        <a:rPr lang="en-MY" sz="1400" b="0" u="none" strike="noStrike">
                          <a:effectLst/>
                        </a:rPr>
                        <a:t>Supervisor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svc</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Privileged mode for the operating system</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923318784"/>
                  </a:ext>
                </a:extLst>
              </a:tr>
              <a:tr h="533308">
                <a:tc>
                  <a:txBody>
                    <a:bodyPr/>
                    <a:lstStyle/>
                    <a:p>
                      <a:pPr algn="ctr" fontAlgn="ctr">
                        <a:spcBef>
                          <a:spcPts val="0"/>
                        </a:spcBef>
                        <a:spcAft>
                          <a:spcPts val="0"/>
                        </a:spcAft>
                      </a:pPr>
                      <a:r>
                        <a:rPr lang="en-MY" sz="1400" b="0" u="none" strike="noStrike">
                          <a:effectLst/>
                        </a:rPr>
                        <a:t>Abort</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abt</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For virtual memory and memory protection</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ARMv3+</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381438404"/>
                  </a:ext>
                </a:extLst>
              </a:tr>
              <a:tr h="533308">
                <a:tc>
                  <a:txBody>
                    <a:bodyPr/>
                    <a:lstStyle/>
                    <a:p>
                      <a:pPr algn="ctr" fontAlgn="ctr">
                        <a:spcBef>
                          <a:spcPts val="0"/>
                        </a:spcBef>
                        <a:spcAft>
                          <a:spcPts val="0"/>
                        </a:spcAft>
                      </a:pPr>
                      <a:r>
                        <a:rPr lang="en-MY" sz="1400" b="0" u="none" strike="noStrike">
                          <a:effectLst/>
                        </a:rPr>
                        <a:t>Undefined</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und</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Facilitates emulation of co-processors in hardware</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ARMv3+</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650920618"/>
                  </a:ext>
                </a:extLst>
              </a:tr>
              <a:tr h="533308">
                <a:tc>
                  <a:txBody>
                    <a:bodyPr/>
                    <a:lstStyle/>
                    <a:p>
                      <a:pPr algn="ctr" fontAlgn="ctr">
                        <a:spcBef>
                          <a:spcPts val="0"/>
                        </a:spcBef>
                        <a:spcAft>
                          <a:spcPts val="0"/>
                        </a:spcAft>
                      </a:pPr>
                      <a:r>
                        <a:rPr lang="en-MY" sz="1400" b="0" u="none" strike="noStrike">
                          <a:effectLst/>
                        </a:rPr>
                        <a:t>System</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sys</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dirty="0">
                          <a:effectLst/>
                        </a:rPr>
                        <a:t>Runs programs with some privileges</a:t>
                      </a:r>
                      <a:endParaRPr lang="en-MY" sz="1400" b="0" i="0" u="none" strike="noStrike" dirty="0">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dirty="0">
                          <a:effectLst/>
                        </a:rPr>
                        <a:t>ARMv4+</a:t>
                      </a:r>
                      <a:endParaRPr lang="en-MY" sz="1400" b="0" i="0" u="none" strike="noStrike" dirty="0">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545961060"/>
                  </a:ext>
                </a:extLst>
              </a:tr>
            </a:tbl>
          </a:graphicData>
        </a:graphic>
      </p:graphicFrame>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A386E1D-F456-4266-86A2-2F6C9F2BA697}"/>
                  </a:ext>
                </a:extLst>
              </p14:cNvPr>
              <p14:cNvContentPartPr/>
              <p14:nvPr/>
            </p14:nvContentPartPr>
            <p14:xfrm>
              <a:off x="1999440" y="2721960"/>
              <a:ext cx="8254440" cy="3209760"/>
            </p14:xfrm>
          </p:contentPart>
        </mc:Choice>
        <mc:Fallback>
          <p:pic>
            <p:nvPicPr>
              <p:cNvPr id="3" name="Ink 2">
                <a:extLst>
                  <a:ext uri="{FF2B5EF4-FFF2-40B4-BE49-F238E27FC236}">
                    <a16:creationId xmlns:a16="http://schemas.microsoft.com/office/drawing/2014/main" id="{9A386E1D-F456-4266-86A2-2F6C9F2BA697}"/>
                  </a:ext>
                </a:extLst>
              </p:cNvPr>
              <p:cNvPicPr/>
              <p:nvPr/>
            </p:nvPicPr>
            <p:blipFill>
              <a:blip r:embed="rId5"/>
              <a:stretch>
                <a:fillRect/>
              </a:stretch>
            </p:blipFill>
            <p:spPr>
              <a:xfrm>
                <a:off x="1990080" y="2712600"/>
                <a:ext cx="8273160" cy="3228480"/>
              </a:xfrm>
              <a:prstGeom prst="rect">
                <a:avLst/>
              </a:prstGeom>
            </p:spPr>
          </p:pic>
        </mc:Fallback>
      </mc:AlternateContent>
    </p:spTree>
    <p:extLst>
      <p:ext uri="{BB962C8B-B14F-4D97-AF65-F5344CB8AC3E}">
        <p14:creationId xmlns:p14="http://schemas.microsoft.com/office/powerpoint/2010/main" val="341643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85DC-51BB-47E6-9940-DEC8A970DED2}"/>
              </a:ext>
            </a:extLst>
          </p:cNvPr>
          <p:cNvSpPr>
            <a:spLocks noGrp="1"/>
          </p:cNvSpPr>
          <p:nvPr>
            <p:ph type="title"/>
          </p:nvPr>
        </p:nvSpPr>
        <p:spPr/>
        <p:txBody>
          <a:bodyPr/>
          <a:lstStyle/>
          <a:p>
            <a:r>
              <a:rPr lang="en-MY"/>
              <a:t>Register organization</a:t>
            </a:r>
            <a:endParaRPr lang="en-MY" dirty="0"/>
          </a:p>
        </p:txBody>
      </p:sp>
      <p:sp>
        <p:nvSpPr>
          <p:cNvPr id="4" name="Slide Number Placeholder 3">
            <a:extLst>
              <a:ext uri="{FF2B5EF4-FFF2-40B4-BE49-F238E27FC236}">
                <a16:creationId xmlns:a16="http://schemas.microsoft.com/office/drawing/2014/main" id="{9EF88B71-1C26-4D72-9241-D3DF3D38B2B0}"/>
              </a:ext>
            </a:extLst>
          </p:cNvPr>
          <p:cNvSpPr>
            <a:spLocks noGrp="1"/>
          </p:cNvSpPr>
          <p:nvPr>
            <p:ph type="sldNum" sz="quarter" idx="12"/>
          </p:nvPr>
        </p:nvSpPr>
        <p:spPr/>
        <p:txBody>
          <a:bodyPr/>
          <a:lstStyle/>
          <a:p>
            <a:fld id="{A7CD31F4-64FA-4BA0-9498-67783267A8C8}" type="slidenum">
              <a:rPr lang="en-US" smtClean="0"/>
              <a:t>25</a:t>
            </a:fld>
            <a:endParaRPr lang="en-US"/>
          </a:p>
        </p:txBody>
      </p:sp>
      <p:pic>
        <p:nvPicPr>
          <p:cNvPr id="5" name="Picture 4">
            <a:extLst>
              <a:ext uri="{FF2B5EF4-FFF2-40B4-BE49-F238E27FC236}">
                <a16:creationId xmlns:a16="http://schemas.microsoft.com/office/drawing/2014/main" id="{E9B17F86-8C01-43A2-ADAA-B77D5285D03E}"/>
              </a:ext>
            </a:extLst>
          </p:cNvPr>
          <p:cNvPicPr>
            <a:picLocks noChangeAspect="1"/>
          </p:cNvPicPr>
          <p:nvPr/>
        </p:nvPicPr>
        <p:blipFill>
          <a:blip r:embed="rId2"/>
          <a:stretch>
            <a:fillRect/>
          </a:stretch>
        </p:blipFill>
        <p:spPr>
          <a:xfrm>
            <a:off x="3456995" y="1617189"/>
            <a:ext cx="7665157" cy="509172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96BA5DF-E90B-4E40-9E92-17117D791176}"/>
                  </a:ext>
                </a:extLst>
              </p14:cNvPr>
              <p14:cNvContentPartPr/>
              <p14:nvPr/>
            </p14:nvContentPartPr>
            <p14:xfrm>
              <a:off x="3213000" y="1765440"/>
              <a:ext cx="7745400" cy="4680720"/>
            </p14:xfrm>
          </p:contentPart>
        </mc:Choice>
        <mc:Fallback>
          <p:pic>
            <p:nvPicPr>
              <p:cNvPr id="3" name="Ink 2">
                <a:extLst>
                  <a:ext uri="{FF2B5EF4-FFF2-40B4-BE49-F238E27FC236}">
                    <a16:creationId xmlns:a16="http://schemas.microsoft.com/office/drawing/2014/main" id="{F96BA5DF-E90B-4E40-9E92-17117D791176}"/>
                  </a:ext>
                </a:extLst>
              </p:cNvPr>
              <p:cNvPicPr/>
              <p:nvPr/>
            </p:nvPicPr>
            <p:blipFill>
              <a:blip r:embed="rId4"/>
              <a:stretch>
                <a:fillRect/>
              </a:stretch>
            </p:blipFill>
            <p:spPr>
              <a:xfrm>
                <a:off x="3203640" y="1756080"/>
                <a:ext cx="7764120" cy="4699440"/>
              </a:xfrm>
              <a:prstGeom prst="rect">
                <a:avLst/>
              </a:prstGeom>
            </p:spPr>
          </p:pic>
        </mc:Fallback>
      </mc:AlternateContent>
    </p:spTree>
    <p:extLst>
      <p:ext uri="{BB962C8B-B14F-4D97-AF65-F5344CB8AC3E}">
        <p14:creationId xmlns:p14="http://schemas.microsoft.com/office/powerpoint/2010/main" val="184542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6F9C-D0E5-4C5F-99A5-FB35EC422953}"/>
              </a:ext>
            </a:extLst>
          </p:cNvPr>
          <p:cNvSpPr>
            <a:spLocks noGrp="1"/>
          </p:cNvSpPr>
          <p:nvPr>
            <p:ph type="title"/>
          </p:nvPr>
        </p:nvSpPr>
        <p:spPr/>
        <p:txBody>
          <a:bodyPr/>
          <a:lstStyle/>
          <a:p>
            <a:r>
              <a:rPr lang="en-MY" dirty="0"/>
              <a:t>Processor modes</a:t>
            </a:r>
          </a:p>
        </p:txBody>
      </p:sp>
      <p:sp>
        <p:nvSpPr>
          <p:cNvPr id="3" name="Content Placeholder 2">
            <a:extLst>
              <a:ext uri="{FF2B5EF4-FFF2-40B4-BE49-F238E27FC236}">
                <a16:creationId xmlns:a16="http://schemas.microsoft.com/office/drawing/2014/main" id="{EB1CF4EF-F754-4265-8E8D-81E12EEB93B9}"/>
              </a:ext>
            </a:extLst>
          </p:cNvPr>
          <p:cNvSpPr>
            <a:spLocks noGrp="1"/>
          </p:cNvSpPr>
          <p:nvPr>
            <p:ph idx="1"/>
          </p:nvPr>
        </p:nvSpPr>
        <p:spPr/>
        <p:txBody>
          <a:bodyPr/>
          <a:lstStyle/>
          <a:p>
            <a:pPr algn="just">
              <a:lnSpc>
                <a:spcPct val="100000"/>
              </a:lnSpc>
            </a:pPr>
            <a:r>
              <a:rPr lang="en-MY" b="1" dirty="0"/>
              <a:t>User mode</a:t>
            </a:r>
          </a:p>
          <a:p>
            <a:pPr algn="just">
              <a:lnSpc>
                <a:spcPct val="100000"/>
              </a:lnSpc>
            </a:pPr>
            <a:r>
              <a:rPr lang="en-MY" dirty="0"/>
              <a:t>This is the mode in which user application tasks should run. It has access to the base register set, and no privileges.</a:t>
            </a:r>
          </a:p>
          <a:p>
            <a:pPr algn="just">
              <a:lnSpc>
                <a:spcPct val="100000"/>
              </a:lnSpc>
            </a:pPr>
            <a:r>
              <a:rPr lang="en-MY" b="1" dirty="0"/>
              <a:t>FIQ mode</a:t>
            </a:r>
          </a:p>
          <a:p>
            <a:pPr algn="just">
              <a:lnSpc>
                <a:spcPct val="100000"/>
              </a:lnSpc>
            </a:pPr>
            <a:r>
              <a:rPr lang="en-MY" dirty="0"/>
              <a:t>The ARM processor supports two types of interrupt handling. There is the regular type of interrupt, and there is this, the fast interrupt. The difference is that fast interrupts can interrupt regular ones.</a:t>
            </a:r>
          </a:p>
          <a:p>
            <a:pPr algn="just">
              <a:lnSpc>
                <a:spcPct val="100000"/>
              </a:lnSpc>
            </a:pPr>
            <a:r>
              <a:rPr lang="en-MY" b="1" dirty="0"/>
              <a:t>IRQ mode</a:t>
            </a:r>
          </a:p>
          <a:p>
            <a:pPr algn="just">
              <a:lnSpc>
                <a:spcPct val="100000"/>
              </a:lnSpc>
            </a:pPr>
            <a:r>
              <a:rPr lang="en-MY" dirty="0"/>
              <a:t>This is the other, regular, interrupt mode. Only R13, R14, and CPSR are shadowed.</a:t>
            </a:r>
          </a:p>
        </p:txBody>
      </p:sp>
      <p:sp>
        <p:nvSpPr>
          <p:cNvPr id="4" name="Slide Number Placeholder 3">
            <a:extLst>
              <a:ext uri="{FF2B5EF4-FFF2-40B4-BE49-F238E27FC236}">
                <a16:creationId xmlns:a16="http://schemas.microsoft.com/office/drawing/2014/main" id="{D276C7ED-A4F9-4F6C-BA41-676F6A33756B}"/>
              </a:ext>
            </a:extLst>
          </p:cNvPr>
          <p:cNvSpPr>
            <a:spLocks noGrp="1"/>
          </p:cNvSpPr>
          <p:nvPr>
            <p:ph type="sldNum" sz="quarter" idx="12"/>
          </p:nvPr>
        </p:nvSpPr>
        <p:spPr/>
        <p:txBody>
          <a:bodyPr/>
          <a:lstStyle/>
          <a:p>
            <a:fld id="{A7CD31F4-64FA-4BA0-9498-67783267A8C8}" type="slidenum">
              <a:rPr lang="en-US" smtClean="0"/>
              <a:t>26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B3D516C-6EFA-459F-B34F-768C114B6D1D}"/>
                  </a:ext>
                </a:extLst>
              </p14:cNvPr>
              <p14:cNvContentPartPr/>
              <p14:nvPr/>
            </p14:nvContentPartPr>
            <p14:xfrm>
              <a:off x="2546640" y="2318040"/>
              <a:ext cx="4880160" cy="3552480"/>
            </p14:xfrm>
          </p:contentPart>
        </mc:Choice>
        <mc:Fallback>
          <p:pic>
            <p:nvPicPr>
              <p:cNvPr id="5" name="Ink 4">
                <a:extLst>
                  <a:ext uri="{FF2B5EF4-FFF2-40B4-BE49-F238E27FC236}">
                    <a16:creationId xmlns:a16="http://schemas.microsoft.com/office/drawing/2014/main" id="{0B3D516C-6EFA-459F-B34F-768C114B6D1D}"/>
                  </a:ext>
                </a:extLst>
              </p:cNvPr>
              <p:cNvPicPr/>
              <p:nvPr/>
            </p:nvPicPr>
            <p:blipFill>
              <a:blip r:embed="rId3"/>
              <a:stretch>
                <a:fillRect/>
              </a:stretch>
            </p:blipFill>
            <p:spPr>
              <a:xfrm>
                <a:off x="2537280" y="2308680"/>
                <a:ext cx="4898880" cy="3571200"/>
              </a:xfrm>
              <a:prstGeom prst="rect">
                <a:avLst/>
              </a:prstGeom>
            </p:spPr>
          </p:pic>
        </mc:Fallback>
      </mc:AlternateContent>
    </p:spTree>
    <p:extLst>
      <p:ext uri="{BB962C8B-B14F-4D97-AF65-F5344CB8AC3E}">
        <p14:creationId xmlns:p14="http://schemas.microsoft.com/office/powerpoint/2010/main" val="321093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5A038-CA55-47B9-8C62-65C3C402ACF2}"/>
              </a:ext>
            </a:extLst>
          </p:cNvPr>
          <p:cNvSpPr>
            <a:spLocks noGrp="1"/>
          </p:cNvSpPr>
          <p:nvPr>
            <p:ph idx="1"/>
          </p:nvPr>
        </p:nvSpPr>
        <p:spPr>
          <a:xfrm>
            <a:off x="1069848" y="550506"/>
            <a:ext cx="10058400" cy="5621694"/>
          </a:xfrm>
        </p:spPr>
        <p:txBody>
          <a:bodyPr>
            <a:normAutofit/>
          </a:bodyPr>
          <a:lstStyle/>
          <a:p>
            <a:pPr algn="just">
              <a:lnSpc>
                <a:spcPct val="100000"/>
              </a:lnSpc>
            </a:pPr>
            <a:r>
              <a:rPr lang="en-MY" b="1" dirty="0"/>
              <a:t>SVC mode</a:t>
            </a:r>
          </a:p>
          <a:p>
            <a:pPr algn="just">
              <a:lnSpc>
                <a:spcPct val="100000"/>
              </a:lnSpc>
            </a:pPr>
            <a:r>
              <a:rPr lang="en-MY" dirty="0"/>
              <a:t>This is the privileged mode reserved for the operating system. R13, R14, and CPSR are shadowed.</a:t>
            </a:r>
          </a:p>
          <a:p>
            <a:pPr algn="just">
              <a:lnSpc>
                <a:spcPct val="100000"/>
              </a:lnSpc>
            </a:pPr>
            <a:r>
              <a:rPr lang="en-MY" b="1" dirty="0"/>
              <a:t>Abort mode</a:t>
            </a:r>
          </a:p>
          <a:p>
            <a:pPr algn="just">
              <a:lnSpc>
                <a:spcPct val="100000"/>
              </a:lnSpc>
            </a:pPr>
            <a:r>
              <a:rPr lang="en-MY" dirty="0"/>
              <a:t>An abort is signalled by the memory system as a result of a failure to load either an instruction (Prefetch Abort) or data (Data abort).</a:t>
            </a:r>
          </a:p>
          <a:p>
            <a:pPr algn="just">
              <a:lnSpc>
                <a:spcPct val="100000"/>
              </a:lnSpc>
            </a:pPr>
            <a:r>
              <a:rPr lang="en-MY" b="1" dirty="0"/>
              <a:t>Undefined mode</a:t>
            </a:r>
          </a:p>
          <a:p>
            <a:pPr algn="just">
              <a:lnSpc>
                <a:spcPct val="100000"/>
              </a:lnSpc>
            </a:pPr>
            <a:r>
              <a:rPr lang="en-MY" dirty="0"/>
              <a:t>When an undefined instruction is encountered, the ARM will wait for a coprocessor to acknowledge that it can deal with the instruction (if in co-processor instruction space). If no coprocessor responds, or the instruction is one that is not defined, then the undefined instruction vector is taken.</a:t>
            </a:r>
          </a:p>
          <a:p>
            <a:pPr algn="just">
              <a:lnSpc>
                <a:spcPct val="100000"/>
              </a:lnSpc>
            </a:pPr>
            <a:r>
              <a:rPr lang="en-MY" b="1" dirty="0"/>
              <a:t>System mode</a:t>
            </a:r>
          </a:p>
          <a:p>
            <a:pPr algn="just">
              <a:lnSpc>
                <a:spcPct val="100000"/>
              </a:lnSpc>
            </a:pPr>
            <a:r>
              <a:rPr lang="en-MY" dirty="0"/>
              <a:t>It is like a cross between SVC and USR. System mode offers the privileges of SVC mode, however it uses the USR registers.</a:t>
            </a:r>
          </a:p>
        </p:txBody>
      </p:sp>
      <p:sp>
        <p:nvSpPr>
          <p:cNvPr id="4" name="Slide Number Placeholder 3">
            <a:extLst>
              <a:ext uri="{FF2B5EF4-FFF2-40B4-BE49-F238E27FC236}">
                <a16:creationId xmlns:a16="http://schemas.microsoft.com/office/drawing/2014/main" id="{8DBA167B-B1E9-4EDE-A446-0E019E8AE4DC}"/>
              </a:ext>
            </a:extLst>
          </p:cNvPr>
          <p:cNvSpPr>
            <a:spLocks noGrp="1"/>
          </p:cNvSpPr>
          <p:nvPr>
            <p:ph type="sldNum" sz="quarter" idx="12"/>
          </p:nvPr>
        </p:nvSpPr>
        <p:spPr/>
        <p:txBody>
          <a:bodyPr/>
          <a:lstStyle/>
          <a:p>
            <a:fld id="{A7CD31F4-64FA-4BA0-9498-67783267A8C8}" type="slidenum">
              <a:rPr lang="en-US" smtClean="0"/>
              <a:t>27</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DE663B1-1763-4BF1-A410-7A0401B17934}"/>
                  </a:ext>
                </a:extLst>
              </p14:cNvPr>
              <p14:cNvContentPartPr/>
              <p14:nvPr/>
            </p14:nvContentPartPr>
            <p14:xfrm>
              <a:off x="2744640" y="820440"/>
              <a:ext cx="9003240" cy="4601160"/>
            </p14:xfrm>
          </p:contentPart>
        </mc:Choice>
        <mc:Fallback>
          <p:pic>
            <p:nvPicPr>
              <p:cNvPr id="2" name="Ink 1">
                <a:extLst>
                  <a:ext uri="{FF2B5EF4-FFF2-40B4-BE49-F238E27FC236}">
                    <a16:creationId xmlns:a16="http://schemas.microsoft.com/office/drawing/2014/main" id="{BDE663B1-1763-4BF1-A410-7A0401B17934}"/>
                  </a:ext>
                </a:extLst>
              </p:cNvPr>
              <p:cNvPicPr/>
              <p:nvPr/>
            </p:nvPicPr>
            <p:blipFill>
              <a:blip r:embed="rId3"/>
              <a:stretch>
                <a:fillRect/>
              </a:stretch>
            </p:blipFill>
            <p:spPr>
              <a:xfrm>
                <a:off x="2735280" y="811080"/>
                <a:ext cx="9021960" cy="4619880"/>
              </a:xfrm>
              <a:prstGeom prst="rect">
                <a:avLst/>
              </a:prstGeom>
            </p:spPr>
          </p:pic>
        </mc:Fallback>
      </mc:AlternateContent>
    </p:spTree>
    <p:extLst>
      <p:ext uri="{BB962C8B-B14F-4D97-AF65-F5344CB8AC3E}">
        <p14:creationId xmlns:p14="http://schemas.microsoft.com/office/powerpoint/2010/main" val="271882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A71CB-0ED6-46F3-876E-F2AB1C38E4D2}"/>
              </a:ext>
            </a:extLst>
          </p:cNvPr>
          <p:cNvSpPr>
            <a:spLocks noGrp="1"/>
          </p:cNvSpPr>
          <p:nvPr>
            <p:ph type="ctrTitle"/>
          </p:nvPr>
        </p:nvSpPr>
        <p:spPr>
          <a:xfrm>
            <a:off x="1051560" y="942975"/>
            <a:ext cx="9966960" cy="3525056"/>
          </a:xfrm>
        </p:spPr>
        <p:txBody>
          <a:bodyPr anchor="b">
            <a:normAutofit/>
          </a:bodyPr>
          <a:lstStyle/>
          <a:p>
            <a:pPr algn="ctr"/>
            <a:r>
              <a:rPr lang="en-MY" dirty="0">
                <a:solidFill>
                  <a:srgbClr val="FFFFFF"/>
                </a:solidFill>
              </a:rPr>
              <a:t>Instruction Set of ARM Processor</a:t>
            </a:r>
          </a:p>
        </p:txBody>
      </p:sp>
      <p:sp>
        <p:nvSpPr>
          <p:cNvPr id="7" name="Subtitle 6">
            <a:extLst>
              <a:ext uri="{FF2B5EF4-FFF2-40B4-BE49-F238E27FC236}">
                <a16:creationId xmlns:a16="http://schemas.microsoft.com/office/drawing/2014/main" id="{3179AABE-4871-4EC2-8D9E-3ABD2A0D120E}"/>
              </a:ext>
            </a:extLst>
          </p:cNvPr>
          <p:cNvSpPr>
            <a:spLocks noGrp="1"/>
          </p:cNvSpPr>
          <p:nvPr>
            <p:ph type="subTitle" idx="1"/>
          </p:nvPr>
        </p:nvSpPr>
        <p:spPr>
          <a:xfrm>
            <a:off x="1069848" y="4649148"/>
            <a:ext cx="9948672" cy="1486158"/>
          </a:xfrm>
        </p:spPr>
        <p:txBody>
          <a:bodyPr>
            <a:normAutofit/>
          </a:bodyPr>
          <a:lstStyle/>
          <a:p>
            <a:pPr algn="ctr"/>
            <a:r>
              <a:rPr lang="en-MY">
                <a:solidFill>
                  <a:srgbClr val="FFFFFF">
                    <a:alpha val="60000"/>
                  </a:srgbClr>
                </a:solidFill>
              </a:rPr>
              <a:t>Topic 3</a:t>
            </a:r>
          </a:p>
        </p:txBody>
      </p:sp>
      <p:cxnSp>
        <p:nvCxnSpPr>
          <p:cNvPr id="14" name="Straight Connector 13">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0BC87FB-170D-4C55-BA4C-29515E9BB1B5}"/>
              </a:ext>
            </a:extLst>
          </p:cNvPr>
          <p:cNvSpPr>
            <a:spLocks noGrp="1"/>
          </p:cNvSpPr>
          <p:nvPr>
            <p:ph type="sldNum" sz="quarter" idx="12"/>
          </p:nvPr>
        </p:nvSpPr>
        <p:spPr>
          <a:xfrm>
            <a:off x="11269404" y="6135306"/>
            <a:ext cx="749319" cy="640080"/>
          </a:xfrm>
        </p:spPr>
        <p:txBody>
          <a:bodyPr>
            <a:normAutofit/>
          </a:bodyPr>
          <a:lstStyle/>
          <a:p>
            <a:pPr algn="l">
              <a:spcAft>
                <a:spcPts val="600"/>
              </a:spcAft>
            </a:pPr>
            <a:fld id="{A7CD31F4-64FA-4BA0-9498-67783267A8C8}" type="slidenum">
              <a:rPr lang="en-US">
                <a:solidFill>
                  <a:srgbClr val="FFFFFF">
                    <a:alpha val="95000"/>
                  </a:srgbClr>
                </a:solidFill>
              </a:rPr>
              <a:pPr algn="l">
                <a:spcAft>
                  <a:spcPts val="600"/>
                </a:spcAft>
              </a:pPr>
              <a:t>28</a:t>
            </a:fld>
            <a:endParaRPr lang="en-US">
              <a:solidFill>
                <a:srgbClr val="FFFFFF">
                  <a:alpha val="95000"/>
                </a:srgbClr>
              </a:solidFill>
            </a:endParaRPr>
          </a:p>
        </p:txBody>
      </p:sp>
    </p:spTree>
    <p:extLst>
      <p:ext uri="{BB962C8B-B14F-4D97-AF65-F5344CB8AC3E}">
        <p14:creationId xmlns:p14="http://schemas.microsoft.com/office/powerpoint/2010/main" val="112417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6"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7"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A440A-CA22-4F35-9E6A-7C35DFB8693B}"/>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Thank you </a:t>
            </a:r>
            <a:r>
              <a:rPr lang="en-US" sz="9600" dirty="0">
                <a:solidFill>
                  <a:srgbClr val="FFFFFF"/>
                </a:solidFill>
                <a:sym typeface="Wingdings" panose="05000000000000000000" pitchFamily="2" charset="2"/>
              </a:rPr>
              <a:t></a:t>
            </a:r>
            <a:endParaRPr lang="en-US" sz="9600" dirty="0">
              <a:solidFill>
                <a:srgbClr val="FFFFFF"/>
              </a:solidFill>
            </a:endParaRPr>
          </a:p>
        </p:txBody>
      </p:sp>
      <p:cxnSp>
        <p:nvCxnSpPr>
          <p:cNvPr id="38"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B5C86DB-2976-468C-A1D3-1BE03F635BA3}"/>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a:spcAft>
                <a:spcPts val="600"/>
              </a:spcAft>
            </a:pPr>
            <a:fld id="{A7CD31F4-64FA-4BA0-9498-67783267A8C8}" type="slidenum">
              <a:rPr lang="en-US" sz="2800" b="1" kern="1200">
                <a:solidFill>
                  <a:srgbClr val="FFFFFF">
                    <a:alpha val="95000"/>
                  </a:srgbClr>
                </a:solidFill>
                <a:latin typeface="+mj-lt"/>
                <a:ea typeface="+mn-ea"/>
                <a:cs typeface="+mn-cs"/>
              </a:rPr>
              <a:pPr algn="l">
                <a:spcAft>
                  <a:spcPts val="600"/>
                </a:spcAft>
              </a:pPr>
              <a:t>29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94607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ECED-A4D8-44EC-A0F8-089E68A01F99}"/>
              </a:ext>
            </a:extLst>
          </p:cNvPr>
          <p:cNvSpPr>
            <a:spLocks noGrp="1"/>
          </p:cNvSpPr>
          <p:nvPr>
            <p:ph type="title"/>
          </p:nvPr>
        </p:nvSpPr>
        <p:spPr/>
        <p:txBody>
          <a:bodyPr>
            <a:normAutofit/>
          </a:bodyPr>
          <a:lstStyle/>
          <a:p>
            <a:r>
              <a:rPr lang="en-MY" dirty="0"/>
              <a:t>ARM History</a:t>
            </a:r>
          </a:p>
        </p:txBody>
      </p:sp>
      <p:sp>
        <p:nvSpPr>
          <p:cNvPr id="3" name="Content Placeholder 2">
            <a:extLst>
              <a:ext uri="{FF2B5EF4-FFF2-40B4-BE49-F238E27FC236}">
                <a16:creationId xmlns:a16="http://schemas.microsoft.com/office/drawing/2014/main" id="{B32E03F6-3F7F-41D5-9D45-61C3552D4B82}"/>
              </a:ext>
            </a:extLst>
          </p:cNvPr>
          <p:cNvSpPr>
            <a:spLocks noGrp="1"/>
          </p:cNvSpPr>
          <p:nvPr>
            <p:ph idx="1"/>
          </p:nvPr>
        </p:nvSpPr>
        <p:spPr/>
        <p:txBody>
          <a:bodyPr>
            <a:normAutofit/>
          </a:bodyPr>
          <a:lstStyle/>
          <a:p>
            <a:pPr algn="just">
              <a:lnSpc>
                <a:spcPct val="100000"/>
              </a:lnSpc>
            </a:pPr>
            <a:r>
              <a:rPr lang="en-MY" sz="2200" dirty="0"/>
              <a:t>1983 developed by Acorn computers</a:t>
            </a:r>
          </a:p>
          <a:p>
            <a:pPr lvl="1" algn="just">
              <a:lnSpc>
                <a:spcPct val="100000"/>
              </a:lnSpc>
            </a:pPr>
            <a:r>
              <a:rPr lang="en-MY" sz="2200" dirty="0"/>
              <a:t>To replace 6502 in BBC computers</a:t>
            </a:r>
          </a:p>
          <a:p>
            <a:pPr lvl="1" algn="just">
              <a:lnSpc>
                <a:spcPct val="100000"/>
              </a:lnSpc>
            </a:pPr>
            <a:r>
              <a:rPr lang="en-MY" sz="2200" dirty="0"/>
              <a:t>4-man VLSI design team</a:t>
            </a:r>
          </a:p>
          <a:p>
            <a:pPr lvl="1" algn="just">
              <a:lnSpc>
                <a:spcPct val="100000"/>
              </a:lnSpc>
            </a:pPr>
            <a:r>
              <a:rPr lang="en-MY" sz="2200" dirty="0"/>
              <a:t>Its simplicity comes from the inexperience team</a:t>
            </a:r>
          </a:p>
          <a:p>
            <a:pPr lvl="1" algn="just">
              <a:lnSpc>
                <a:spcPct val="100000"/>
              </a:lnSpc>
            </a:pPr>
            <a:r>
              <a:rPr lang="en-MY" sz="2200" dirty="0"/>
              <a:t>Match the needs for generalized State of Charge for reasonable power performance and die size</a:t>
            </a:r>
          </a:p>
          <a:p>
            <a:pPr lvl="1" algn="just">
              <a:lnSpc>
                <a:spcPct val="100000"/>
              </a:lnSpc>
            </a:pPr>
            <a:r>
              <a:rPr lang="en-MY" sz="2200" dirty="0"/>
              <a:t>The first commercial RISC (Reduced Instruction Set Computer) implementation</a:t>
            </a:r>
          </a:p>
          <a:p>
            <a:pPr algn="just">
              <a:lnSpc>
                <a:spcPct val="100000"/>
              </a:lnSpc>
            </a:pPr>
            <a:r>
              <a:rPr lang="en-MY" sz="2200" dirty="0"/>
              <a:t>1990 ARM (Advanced RISC Machine), owned by Acorn, Apple and VLSI</a:t>
            </a:r>
          </a:p>
        </p:txBody>
      </p:sp>
      <p:sp>
        <p:nvSpPr>
          <p:cNvPr id="4" name="Slide Number Placeholder 3">
            <a:extLst>
              <a:ext uri="{FF2B5EF4-FFF2-40B4-BE49-F238E27FC236}">
                <a16:creationId xmlns:a16="http://schemas.microsoft.com/office/drawing/2014/main" id="{C57E5E66-C0D1-4131-AB31-980E32A8F349}"/>
              </a:ext>
            </a:extLst>
          </p:cNvPr>
          <p:cNvSpPr>
            <a:spLocks noGrp="1"/>
          </p:cNvSpPr>
          <p:nvPr>
            <p:ph type="sldNum" sz="quarter" idx="12"/>
          </p:nvPr>
        </p:nvSpPr>
        <p:spPr/>
        <p:txBody>
          <a:bodyPr/>
          <a:lstStyle/>
          <a:p>
            <a:fld id="{A7CD31F4-64FA-4BA0-9498-67783267A8C8}" type="slidenum">
              <a:rPr lang="en-US" smtClean="0"/>
              <a:t>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24DC3B5-8CC1-403D-B4B7-89A0952B87C7}"/>
                  </a:ext>
                </a:extLst>
              </p14:cNvPr>
              <p14:cNvContentPartPr/>
              <p14:nvPr/>
            </p14:nvContentPartPr>
            <p14:xfrm>
              <a:off x="1046520" y="1445040"/>
              <a:ext cx="9523440" cy="4491720"/>
            </p14:xfrm>
          </p:contentPart>
        </mc:Choice>
        <mc:Fallback>
          <p:pic>
            <p:nvPicPr>
              <p:cNvPr id="5" name="Ink 4">
                <a:extLst>
                  <a:ext uri="{FF2B5EF4-FFF2-40B4-BE49-F238E27FC236}">
                    <a16:creationId xmlns:a16="http://schemas.microsoft.com/office/drawing/2014/main" id="{324DC3B5-8CC1-403D-B4B7-89A0952B87C7}"/>
                  </a:ext>
                </a:extLst>
              </p:cNvPr>
              <p:cNvPicPr/>
              <p:nvPr/>
            </p:nvPicPr>
            <p:blipFill>
              <a:blip r:embed="rId3"/>
              <a:stretch>
                <a:fillRect/>
              </a:stretch>
            </p:blipFill>
            <p:spPr>
              <a:xfrm>
                <a:off x="1037160" y="1435680"/>
                <a:ext cx="9542160" cy="4510440"/>
              </a:xfrm>
              <a:prstGeom prst="rect">
                <a:avLst/>
              </a:prstGeom>
            </p:spPr>
          </p:pic>
        </mc:Fallback>
      </mc:AlternateContent>
    </p:spTree>
    <p:extLst>
      <p:ext uri="{BB962C8B-B14F-4D97-AF65-F5344CB8AC3E}">
        <p14:creationId xmlns:p14="http://schemas.microsoft.com/office/powerpoint/2010/main" val="298667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5"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91206-4530-4058-9539-29958B03C47F}"/>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ARM Ltd</a:t>
            </a:r>
          </a:p>
        </p:txBody>
      </p:sp>
      <p:sp>
        <p:nvSpPr>
          <p:cNvPr id="38"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B7EA24F2-EAA0-4AAC-87B6-CA9E0873BA1C}"/>
              </a:ext>
            </a:extLst>
          </p:cNvPr>
          <p:cNvPicPr>
            <a:picLocks noChangeAspect="1"/>
          </p:cNvPicPr>
          <p:nvPr/>
        </p:nvPicPr>
        <p:blipFill>
          <a:blip r:embed="rId6"/>
          <a:stretch>
            <a:fillRect/>
          </a:stretch>
        </p:blipFill>
        <p:spPr>
          <a:xfrm>
            <a:off x="1065526" y="1388911"/>
            <a:ext cx="6342360" cy="4011543"/>
          </a:xfrm>
          <a:prstGeom prst="rect">
            <a:avLst/>
          </a:prstGeom>
        </p:spPr>
      </p:pic>
      <p:sp>
        <p:nvSpPr>
          <p:cNvPr id="5" name="Slide Number Placeholder 4">
            <a:extLst>
              <a:ext uri="{FF2B5EF4-FFF2-40B4-BE49-F238E27FC236}">
                <a16:creationId xmlns:a16="http://schemas.microsoft.com/office/drawing/2014/main" id="{F60BA01C-B583-4AF5-B42A-0A1726F3EDFF}"/>
              </a:ext>
            </a:extLst>
          </p:cNvPr>
          <p:cNvSpPr>
            <a:spLocks noGrp="1"/>
          </p:cNvSpPr>
          <p:nvPr>
            <p:ph type="sldNum" sz="quarter" idx="12"/>
          </p:nvPr>
        </p:nvSpPr>
        <p:spPr/>
        <p:txBody>
          <a:bodyPr/>
          <a:lstStyle/>
          <a:p>
            <a:fld id="{A7CD31F4-64FA-4BA0-9498-67783267A8C8}" type="slidenum">
              <a:rPr lang="en-US" smtClean="0"/>
              <a:t>4</a:t>
            </a:fld>
            <a:endParaRPr lang="en-US"/>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E21E9CE8-33D0-4C5D-B440-C875C0ED3894}"/>
                  </a:ext>
                </a:extLst>
              </p14:cNvPr>
              <p14:cNvContentPartPr/>
              <p14:nvPr/>
            </p14:nvContentPartPr>
            <p14:xfrm>
              <a:off x="2365200" y="3660120"/>
              <a:ext cx="5169240" cy="1543320"/>
            </p14:xfrm>
          </p:contentPart>
        </mc:Choice>
        <mc:Fallback>
          <p:pic>
            <p:nvPicPr>
              <p:cNvPr id="3" name="Ink 2">
                <a:extLst>
                  <a:ext uri="{FF2B5EF4-FFF2-40B4-BE49-F238E27FC236}">
                    <a16:creationId xmlns:a16="http://schemas.microsoft.com/office/drawing/2014/main" id="{E21E9CE8-33D0-4C5D-B440-C875C0ED3894}"/>
                  </a:ext>
                </a:extLst>
              </p:cNvPr>
              <p:cNvPicPr/>
              <p:nvPr/>
            </p:nvPicPr>
            <p:blipFill>
              <a:blip r:embed="rId8"/>
              <a:stretch>
                <a:fillRect/>
              </a:stretch>
            </p:blipFill>
            <p:spPr>
              <a:xfrm>
                <a:off x="2355840" y="3650760"/>
                <a:ext cx="5187960" cy="1562040"/>
              </a:xfrm>
              <a:prstGeom prst="rect">
                <a:avLst/>
              </a:prstGeom>
            </p:spPr>
          </p:pic>
        </mc:Fallback>
      </mc:AlternateContent>
    </p:spTree>
    <p:extLst>
      <p:ext uri="{BB962C8B-B14F-4D97-AF65-F5344CB8AC3E}">
        <p14:creationId xmlns:p14="http://schemas.microsoft.com/office/powerpoint/2010/main" val="328630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2F33-1096-412A-A46C-92394C2EBE83}"/>
              </a:ext>
            </a:extLst>
          </p:cNvPr>
          <p:cNvSpPr>
            <a:spLocks noGrp="1"/>
          </p:cNvSpPr>
          <p:nvPr>
            <p:ph type="title"/>
          </p:nvPr>
        </p:nvSpPr>
        <p:spPr/>
        <p:txBody>
          <a:bodyPr/>
          <a:lstStyle/>
          <a:p>
            <a:r>
              <a:rPr lang="en-MY" dirty="0"/>
              <a:t>Why ARM?</a:t>
            </a:r>
          </a:p>
        </p:txBody>
      </p:sp>
      <p:sp>
        <p:nvSpPr>
          <p:cNvPr id="3" name="Content Placeholder 2">
            <a:extLst>
              <a:ext uri="{FF2B5EF4-FFF2-40B4-BE49-F238E27FC236}">
                <a16:creationId xmlns:a16="http://schemas.microsoft.com/office/drawing/2014/main" id="{14FCFA4D-6697-4A73-B25A-ECF972109820}"/>
              </a:ext>
            </a:extLst>
          </p:cNvPr>
          <p:cNvSpPr>
            <a:spLocks noGrp="1"/>
          </p:cNvSpPr>
          <p:nvPr>
            <p:ph idx="1"/>
          </p:nvPr>
        </p:nvSpPr>
        <p:spPr/>
        <p:txBody>
          <a:bodyPr>
            <a:normAutofit/>
          </a:bodyPr>
          <a:lstStyle/>
          <a:p>
            <a:pPr algn="just">
              <a:lnSpc>
                <a:spcPct val="100000"/>
              </a:lnSpc>
            </a:pPr>
            <a:r>
              <a:rPr lang="en-MY" sz="2200" dirty="0"/>
              <a:t>One of the most licensed and thus widespread processor cores in the world</a:t>
            </a:r>
          </a:p>
          <a:p>
            <a:pPr lvl="1" algn="just">
              <a:lnSpc>
                <a:spcPct val="100000"/>
              </a:lnSpc>
            </a:pPr>
            <a:r>
              <a:rPr lang="en-MY" sz="2200" dirty="0"/>
              <a:t>Used in cell phones, multimedia players, handheld game console digital TV and cameras , digital TV and cameras</a:t>
            </a:r>
          </a:p>
          <a:p>
            <a:pPr lvl="1" algn="just">
              <a:lnSpc>
                <a:spcPct val="100000"/>
              </a:lnSpc>
            </a:pPr>
            <a:r>
              <a:rPr lang="en-MY" sz="2200" dirty="0"/>
              <a:t>ARM7: GBA, iPod</a:t>
            </a:r>
          </a:p>
          <a:p>
            <a:pPr lvl="1" algn="just">
              <a:lnSpc>
                <a:spcPct val="100000"/>
              </a:lnSpc>
            </a:pPr>
            <a:r>
              <a:rPr lang="en-MY" sz="2200" dirty="0"/>
              <a:t>ARM9: NDS PSP Sony Ericsson BenQ , PSP, Sony Ericsson, BenQ</a:t>
            </a:r>
          </a:p>
          <a:p>
            <a:pPr lvl="1" algn="just">
              <a:lnSpc>
                <a:spcPct val="100000"/>
              </a:lnSpc>
            </a:pPr>
            <a:r>
              <a:rPr lang="en-MY" sz="2200" dirty="0"/>
              <a:t>ARM11: Apple iPhone, Nokia N93, N800</a:t>
            </a:r>
          </a:p>
          <a:p>
            <a:pPr lvl="1" algn="just">
              <a:lnSpc>
                <a:spcPct val="100000"/>
              </a:lnSpc>
            </a:pPr>
            <a:r>
              <a:rPr lang="en-MY" sz="2200" dirty="0"/>
              <a:t>90% of 32-bit embedded RISC processors till 2009</a:t>
            </a:r>
          </a:p>
          <a:p>
            <a:pPr algn="just">
              <a:lnSpc>
                <a:spcPct val="100000"/>
              </a:lnSpc>
            </a:pPr>
            <a:r>
              <a:rPr lang="en-MY" sz="2200" dirty="0"/>
              <a:t>Used especially in portable devices due to its low power consumption and reasonable performance</a:t>
            </a:r>
          </a:p>
        </p:txBody>
      </p:sp>
      <p:sp>
        <p:nvSpPr>
          <p:cNvPr id="4" name="Slide Number Placeholder 3">
            <a:extLst>
              <a:ext uri="{FF2B5EF4-FFF2-40B4-BE49-F238E27FC236}">
                <a16:creationId xmlns:a16="http://schemas.microsoft.com/office/drawing/2014/main" id="{25200245-48A9-4911-9D46-8F6E55E8A327}"/>
              </a:ext>
            </a:extLst>
          </p:cNvPr>
          <p:cNvSpPr>
            <a:spLocks noGrp="1"/>
          </p:cNvSpPr>
          <p:nvPr>
            <p:ph type="sldNum" sz="quarter" idx="12"/>
          </p:nvPr>
        </p:nvSpPr>
        <p:spPr/>
        <p:txBody>
          <a:bodyPr/>
          <a:lstStyle/>
          <a:p>
            <a:fld id="{A7CD31F4-64FA-4BA0-9498-67783267A8C8}" type="slidenum">
              <a:rPr lang="en-US" smtClean="0"/>
              <a:t>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25FDE10-7CA2-4E58-8B08-5BFF92CB97BE}"/>
                  </a:ext>
                </a:extLst>
              </p14:cNvPr>
              <p14:cNvContentPartPr/>
              <p14:nvPr/>
            </p14:nvContentPartPr>
            <p14:xfrm>
              <a:off x="2093400" y="889560"/>
              <a:ext cx="9143280" cy="4645440"/>
            </p14:xfrm>
          </p:contentPart>
        </mc:Choice>
        <mc:Fallback>
          <p:pic>
            <p:nvPicPr>
              <p:cNvPr id="5" name="Ink 4">
                <a:extLst>
                  <a:ext uri="{FF2B5EF4-FFF2-40B4-BE49-F238E27FC236}">
                    <a16:creationId xmlns:a16="http://schemas.microsoft.com/office/drawing/2014/main" id="{F25FDE10-7CA2-4E58-8B08-5BFF92CB97BE}"/>
                  </a:ext>
                </a:extLst>
              </p:cNvPr>
              <p:cNvPicPr/>
              <p:nvPr/>
            </p:nvPicPr>
            <p:blipFill>
              <a:blip r:embed="rId3"/>
              <a:stretch>
                <a:fillRect/>
              </a:stretch>
            </p:blipFill>
            <p:spPr>
              <a:xfrm>
                <a:off x="2084040" y="880200"/>
                <a:ext cx="9162000" cy="4664160"/>
              </a:xfrm>
              <a:prstGeom prst="rect">
                <a:avLst/>
              </a:prstGeom>
            </p:spPr>
          </p:pic>
        </mc:Fallback>
      </mc:AlternateContent>
    </p:spTree>
    <p:extLst>
      <p:ext uri="{BB962C8B-B14F-4D97-AF65-F5344CB8AC3E}">
        <p14:creationId xmlns:p14="http://schemas.microsoft.com/office/powerpoint/2010/main" val="249399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41A3B-8ACF-4EDB-AE17-D704455E08EB}"/>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ARM powered products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descr="A variety of items on a table&#10;&#10;Description automatically generated">
            <a:extLst>
              <a:ext uri="{FF2B5EF4-FFF2-40B4-BE49-F238E27FC236}">
                <a16:creationId xmlns:a16="http://schemas.microsoft.com/office/drawing/2014/main" id="{21F82090-8B12-4215-8EF3-B34641CA41C9}"/>
              </a:ext>
            </a:extLst>
          </p:cNvPr>
          <p:cNvPicPr>
            <a:picLocks noChangeAspect="1"/>
          </p:cNvPicPr>
          <p:nvPr/>
        </p:nvPicPr>
        <p:blipFill>
          <a:blip r:embed="rId6"/>
          <a:stretch>
            <a:fillRect/>
          </a:stretch>
        </p:blipFill>
        <p:spPr>
          <a:xfrm>
            <a:off x="920834" y="1438318"/>
            <a:ext cx="6631744" cy="3912728"/>
          </a:xfrm>
          <a:prstGeom prst="rect">
            <a:avLst/>
          </a:prstGeom>
        </p:spPr>
      </p:pic>
      <p:sp>
        <p:nvSpPr>
          <p:cNvPr id="5" name="Slide Number Placeholder 4">
            <a:extLst>
              <a:ext uri="{FF2B5EF4-FFF2-40B4-BE49-F238E27FC236}">
                <a16:creationId xmlns:a16="http://schemas.microsoft.com/office/drawing/2014/main" id="{8F747016-EBAB-45CE-ADAF-57BEBECB02C8}"/>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117791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F855-CA4D-43FD-91DF-B4FAF80F4631}"/>
              </a:ext>
            </a:extLst>
          </p:cNvPr>
          <p:cNvSpPr>
            <a:spLocks noGrp="1"/>
          </p:cNvSpPr>
          <p:nvPr>
            <p:ph type="title"/>
          </p:nvPr>
        </p:nvSpPr>
        <p:spPr/>
        <p:txBody>
          <a:bodyPr/>
          <a:lstStyle/>
          <a:p>
            <a:r>
              <a:rPr lang="en-MY" dirty="0"/>
              <a:t>ARM processors</a:t>
            </a:r>
          </a:p>
        </p:txBody>
      </p:sp>
      <p:sp>
        <p:nvSpPr>
          <p:cNvPr id="3" name="Content Placeholder 2">
            <a:extLst>
              <a:ext uri="{FF2B5EF4-FFF2-40B4-BE49-F238E27FC236}">
                <a16:creationId xmlns:a16="http://schemas.microsoft.com/office/drawing/2014/main" id="{6B14684F-3F03-4739-BEB0-D6242698144F}"/>
              </a:ext>
            </a:extLst>
          </p:cNvPr>
          <p:cNvSpPr>
            <a:spLocks noGrp="1"/>
          </p:cNvSpPr>
          <p:nvPr>
            <p:ph idx="1"/>
          </p:nvPr>
        </p:nvSpPr>
        <p:spPr/>
        <p:txBody>
          <a:bodyPr/>
          <a:lstStyle/>
          <a:p>
            <a:pPr algn="just">
              <a:lnSpc>
                <a:spcPct val="100000"/>
              </a:lnSpc>
            </a:pPr>
            <a:r>
              <a:rPr lang="en-MY" dirty="0"/>
              <a:t>A simple but powerful design</a:t>
            </a:r>
          </a:p>
          <a:p>
            <a:pPr algn="just">
              <a:lnSpc>
                <a:spcPct val="100000"/>
              </a:lnSpc>
            </a:pPr>
            <a:r>
              <a:rPr lang="en-MY" dirty="0"/>
              <a:t>A whole family of designs sharing similar design principles and a common instruction set</a:t>
            </a:r>
          </a:p>
        </p:txBody>
      </p:sp>
      <p:sp>
        <p:nvSpPr>
          <p:cNvPr id="4" name="Slide Number Placeholder 3">
            <a:extLst>
              <a:ext uri="{FF2B5EF4-FFF2-40B4-BE49-F238E27FC236}">
                <a16:creationId xmlns:a16="http://schemas.microsoft.com/office/drawing/2014/main" id="{56ED11EE-FC18-4236-9A5B-B6ABAEB63942}"/>
              </a:ext>
            </a:extLst>
          </p:cNvPr>
          <p:cNvSpPr>
            <a:spLocks noGrp="1"/>
          </p:cNvSpPr>
          <p:nvPr>
            <p:ph type="sldNum" sz="quarter" idx="12"/>
          </p:nvPr>
        </p:nvSpPr>
        <p:spPr/>
        <p:txBody>
          <a:bodyPr/>
          <a:lstStyle/>
          <a:p>
            <a:fld id="{A7CD31F4-64FA-4BA0-9498-67783267A8C8}" type="slidenum">
              <a:rPr lang="en-US" smtClean="0"/>
              <a:t>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ABB6219-8F5E-45F8-9C13-516AA568F2B6}"/>
                  </a:ext>
                </a:extLst>
              </p14:cNvPr>
              <p14:cNvContentPartPr/>
              <p14:nvPr/>
            </p14:nvContentPartPr>
            <p14:xfrm>
              <a:off x="1887120" y="774360"/>
              <a:ext cx="8986320" cy="2778480"/>
            </p14:xfrm>
          </p:contentPart>
        </mc:Choice>
        <mc:Fallback>
          <p:pic>
            <p:nvPicPr>
              <p:cNvPr id="5" name="Ink 4">
                <a:extLst>
                  <a:ext uri="{FF2B5EF4-FFF2-40B4-BE49-F238E27FC236}">
                    <a16:creationId xmlns:a16="http://schemas.microsoft.com/office/drawing/2014/main" id="{9ABB6219-8F5E-45F8-9C13-516AA568F2B6}"/>
                  </a:ext>
                </a:extLst>
              </p:cNvPr>
              <p:cNvPicPr/>
              <p:nvPr/>
            </p:nvPicPr>
            <p:blipFill>
              <a:blip r:embed="rId3"/>
              <a:stretch>
                <a:fillRect/>
              </a:stretch>
            </p:blipFill>
            <p:spPr>
              <a:xfrm>
                <a:off x="1877760" y="765000"/>
                <a:ext cx="9005040" cy="2797200"/>
              </a:xfrm>
              <a:prstGeom prst="rect">
                <a:avLst/>
              </a:prstGeom>
            </p:spPr>
          </p:pic>
        </mc:Fallback>
      </mc:AlternateContent>
    </p:spTree>
    <p:extLst>
      <p:ext uri="{BB962C8B-B14F-4D97-AF65-F5344CB8AC3E}">
        <p14:creationId xmlns:p14="http://schemas.microsoft.com/office/powerpoint/2010/main" val="115236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90A-8139-4651-AB64-038BE7496838}"/>
              </a:ext>
            </a:extLst>
          </p:cNvPr>
          <p:cNvSpPr>
            <a:spLocks noGrp="1"/>
          </p:cNvSpPr>
          <p:nvPr>
            <p:ph type="title"/>
          </p:nvPr>
        </p:nvSpPr>
        <p:spPr/>
        <p:txBody>
          <a:bodyPr/>
          <a:lstStyle/>
          <a:p>
            <a:r>
              <a:rPr lang="en-MY" dirty="0"/>
              <a:t>Naming ARM</a:t>
            </a:r>
          </a:p>
        </p:txBody>
      </p:sp>
      <p:sp>
        <p:nvSpPr>
          <p:cNvPr id="3" name="Content Placeholder 2">
            <a:extLst>
              <a:ext uri="{FF2B5EF4-FFF2-40B4-BE49-F238E27FC236}">
                <a16:creationId xmlns:a16="http://schemas.microsoft.com/office/drawing/2014/main" id="{C17DBA4C-D082-483F-87BC-801529FD47B3}"/>
              </a:ext>
            </a:extLst>
          </p:cNvPr>
          <p:cNvSpPr>
            <a:spLocks noGrp="1"/>
          </p:cNvSpPr>
          <p:nvPr>
            <p:ph idx="1"/>
          </p:nvPr>
        </p:nvSpPr>
        <p:spPr>
          <a:xfrm>
            <a:off x="1063752" y="1836272"/>
            <a:ext cx="10058400" cy="4537096"/>
          </a:xfrm>
        </p:spPr>
        <p:txBody>
          <a:bodyPr>
            <a:noAutofit/>
          </a:bodyPr>
          <a:lstStyle/>
          <a:p>
            <a:r>
              <a:rPr lang="en-MY" sz="1700" dirty="0" err="1"/>
              <a:t>ARMxyzTDMIEJFS</a:t>
            </a:r>
            <a:endParaRPr lang="en-MY" sz="1700" dirty="0"/>
          </a:p>
          <a:p>
            <a:r>
              <a:rPr lang="en-MY" sz="1700" dirty="0"/>
              <a:t>x: series</a:t>
            </a:r>
          </a:p>
          <a:p>
            <a:r>
              <a:rPr lang="en-MY" sz="1700" dirty="0"/>
              <a:t>y: MMU</a:t>
            </a:r>
          </a:p>
          <a:p>
            <a:r>
              <a:rPr lang="en-MY" sz="1700" dirty="0"/>
              <a:t>z: cache</a:t>
            </a:r>
          </a:p>
          <a:p>
            <a:r>
              <a:rPr lang="en-MY" sz="1700" dirty="0"/>
              <a:t>T: Thumb</a:t>
            </a:r>
          </a:p>
          <a:p>
            <a:r>
              <a:rPr lang="en-MY" sz="1700" dirty="0"/>
              <a:t>D: debugger</a:t>
            </a:r>
          </a:p>
          <a:p>
            <a:r>
              <a:rPr lang="en-MY" sz="1700" dirty="0"/>
              <a:t>M: Multiplier</a:t>
            </a:r>
          </a:p>
          <a:p>
            <a:r>
              <a:rPr lang="en-MY" sz="1700" dirty="0"/>
              <a:t>I: Embedded ICE (built-in debugger hardware)</a:t>
            </a:r>
          </a:p>
          <a:p>
            <a:r>
              <a:rPr lang="en-MY" sz="1700" dirty="0"/>
              <a:t>E: Enhanced instruction</a:t>
            </a:r>
          </a:p>
          <a:p>
            <a:r>
              <a:rPr lang="en-MY" sz="1700" dirty="0"/>
              <a:t>J: </a:t>
            </a:r>
            <a:r>
              <a:rPr lang="en-MY" sz="1700" dirty="0" err="1"/>
              <a:t>Jazelle</a:t>
            </a:r>
            <a:r>
              <a:rPr lang="en-MY" sz="1700" dirty="0"/>
              <a:t> (JVM)</a:t>
            </a:r>
          </a:p>
          <a:p>
            <a:r>
              <a:rPr lang="en-MY" sz="1700" dirty="0"/>
              <a:t>F: Floating-point</a:t>
            </a:r>
          </a:p>
          <a:p>
            <a:r>
              <a:rPr lang="en-MY" sz="1700" dirty="0"/>
              <a:t>Synthesizable version (source code version for EDA tools)</a:t>
            </a:r>
          </a:p>
        </p:txBody>
      </p:sp>
      <p:sp>
        <p:nvSpPr>
          <p:cNvPr id="4" name="Slide Number Placeholder 3">
            <a:extLst>
              <a:ext uri="{FF2B5EF4-FFF2-40B4-BE49-F238E27FC236}">
                <a16:creationId xmlns:a16="http://schemas.microsoft.com/office/drawing/2014/main" id="{720FB286-2326-4969-B1EE-A718D3D69631}"/>
              </a:ext>
            </a:extLst>
          </p:cNvPr>
          <p:cNvSpPr>
            <a:spLocks noGrp="1"/>
          </p:cNvSpPr>
          <p:nvPr>
            <p:ph type="sldNum" sz="quarter" idx="12"/>
          </p:nvPr>
        </p:nvSpPr>
        <p:spPr/>
        <p:txBody>
          <a:bodyPr/>
          <a:lstStyle/>
          <a:p>
            <a:fld id="{A7CD31F4-64FA-4BA0-9498-67783267A8C8}"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3B13E01-DCA0-4087-81F8-0296AAA1D88F}"/>
                  </a:ext>
                </a:extLst>
              </p14:cNvPr>
              <p14:cNvContentPartPr/>
              <p14:nvPr/>
            </p14:nvContentPartPr>
            <p14:xfrm>
              <a:off x="812520" y="321840"/>
              <a:ext cx="7505640" cy="3771720"/>
            </p14:xfrm>
          </p:contentPart>
        </mc:Choice>
        <mc:Fallback>
          <p:pic>
            <p:nvPicPr>
              <p:cNvPr id="5" name="Ink 4">
                <a:extLst>
                  <a:ext uri="{FF2B5EF4-FFF2-40B4-BE49-F238E27FC236}">
                    <a16:creationId xmlns:a16="http://schemas.microsoft.com/office/drawing/2014/main" id="{73B13E01-DCA0-4087-81F8-0296AAA1D88F}"/>
                  </a:ext>
                </a:extLst>
              </p:cNvPr>
              <p:cNvPicPr/>
              <p:nvPr/>
            </p:nvPicPr>
            <p:blipFill>
              <a:blip r:embed="rId3"/>
              <a:stretch>
                <a:fillRect/>
              </a:stretch>
            </p:blipFill>
            <p:spPr>
              <a:xfrm>
                <a:off x="803160" y="312480"/>
                <a:ext cx="7524360" cy="3790440"/>
              </a:xfrm>
              <a:prstGeom prst="rect">
                <a:avLst/>
              </a:prstGeom>
            </p:spPr>
          </p:pic>
        </mc:Fallback>
      </mc:AlternateContent>
    </p:spTree>
    <p:extLst>
      <p:ext uri="{BB962C8B-B14F-4D97-AF65-F5344CB8AC3E}">
        <p14:creationId xmlns:p14="http://schemas.microsoft.com/office/powerpoint/2010/main" val="157760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9A30-3CBC-4F4F-BD99-48B7F9DB1971}"/>
              </a:ext>
            </a:extLst>
          </p:cNvPr>
          <p:cNvSpPr>
            <a:spLocks noGrp="1"/>
          </p:cNvSpPr>
          <p:nvPr>
            <p:ph type="title"/>
          </p:nvPr>
        </p:nvSpPr>
        <p:spPr/>
        <p:txBody>
          <a:bodyPr/>
          <a:lstStyle/>
          <a:p>
            <a:r>
              <a:rPr lang="en-MY" dirty="0"/>
              <a:t>Popular ARM architectures</a:t>
            </a:r>
          </a:p>
        </p:txBody>
      </p:sp>
      <p:sp>
        <p:nvSpPr>
          <p:cNvPr id="3" name="Content Placeholder 2">
            <a:extLst>
              <a:ext uri="{FF2B5EF4-FFF2-40B4-BE49-F238E27FC236}">
                <a16:creationId xmlns:a16="http://schemas.microsoft.com/office/drawing/2014/main" id="{4A72955E-81E6-4544-B0CC-891300F20DAD}"/>
              </a:ext>
            </a:extLst>
          </p:cNvPr>
          <p:cNvSpPr>
            <a:spLocks noGrp="1"/>
          </p:cNvSpPr>
          <p:nvPr>
            <p:ph idx="1"/>
          </p:nvPr>
        </p:nvSpPr>
        <p:spPr/>
        <p:txBody>
          <a:bodyPr>
            <a:noAutofit/>
          </a:bodyPr>
          <a:lstStyle/>
          <a:p>
            <a:r>
              <a:rPr lang="en-MY" sz="2200" dirty="0"/>
              <a:t>ARM7TDMI</a:t>
            </a:r>
          </a:p>
          <a:p>
            <a:pPr lvl="1"/>
            <a:r>
              <a:rPr lang="en-MY" sz="2200" dirty="0"/>
              <a:t>3 pipeline stages (fetch/decode/execute)</a:t>
            </a:r>
          </a:p>
          <a:p>
            <a:pPr lvl="1"/>
            <a:r>
              <a:rPr lang="en-MY" sz="2200" dirty="0"/>
              <a:t>High code density/low power consumption</a:t>
            </a:r>
          </a:p>
          <a:p>
            <a:pPr lvl="1"/>
            <a:r>
              <a:rPr lang="en-MY" sz="2200" dirty="0"/>
              <a:t>One of the most used ARM-version (for low-end systems)</a:t>
            </a:r>
          </a:p>
          <a:p>
            <a:pPr lvl="1"/>
            <a:r>
              <a:rPr lang="en-MY" sz="2200" dirty="0"/>
              <a:t>All ARM cores after ARM7TDMI include TDMI even if they do not include TDMI in their labels</a:t>
            </a:r>
          </a:p>
          <a:p>
            <a:r>
              <a:rPr lang="en-MY" sz="2200" dirty="0"/>
              <a:t>ARM9TDMI</a:t>
            </a:r>
          </a:p>
          <a:p>
            <a:pPr lvl="1"/>
            <a:r>
              <a:rPr lang="en-MY" sz="2200" dirty="0"/>
              <a:t>Compatible with ARM7</a:t>
            </a:r>
          </a:p>
          <a:p>
            <a:pPr lvl="1"/>
            <a:r>
              <a:rPr lang="en-MY" sz="2200" dirty="0"/>
              <a:t>5 stages (fetch/decode/execute/memory/write)</a:t>
            </a:r>
          </a:p>
          <a:p>
            <a:pPr lvl="1"/>
            <a:r>
              <a:rPr lang="en-MY" sz="2200" dirty="0"/>
              <a:t>Separate instruction and data cache</a:t>
            </a:r>
          </a:p>
          <a:p>
            <a:r>
              <a:rPr lang="en-MY" sz="2200" dirty="0"/>
              <a:t>ARM11</a:t>
            </a:r>
          </a:p>
        </p:txBody>
      </p:sp>
      <p:sp>
        <p:nvSpPr>
          <p:cNvPr id="4" name="Slide Number Placeholder 3">
            <a:extLst>
              <a:ext uri="{FF2B5EF4-FFF2-40B4-BE49-F238E27FC236}">
                <a16:creationId xmlns:a16="http://schemas.microsoft.com/office/drawing/2014/main" id="{591A1881-84FE-4E5D-9652-1944BEAE7E12}"/>
              </a:ext>
            </a:extLst>
          </p:cNvPr>
          <p:cNvSpPr>
            <a:spLocks noGrp="1"/>
          </p:cNvSpPr>
          <p:nvPr>
            <p:ph type="sldNum" sz="quarter" idx="12"/>
          </p:nvPr>
        </p:nvSpPr>
        <p:spPr/>
        <p:txBody>
          <a:bodyPr/>
          <a:lstStyle/>
          <a:p>
            <a:fld id="{A7CD31F4-64FA-4BA0-9498-67783267A8C8}" type="slidenum">
              <a:rPr lang="en-US" smtClean="0"/>
              <a:t>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3E97C23-62DA-4692-80CB-5CFCC2AEA396}"/>
                  </a:ext>
                </a:extLst>
              </p14:cNvPr>
              <p14:cNvContentPartPr/>
              <p14:nvPr/>
            </p14:nvContentPartPr>
            <p14:xfrm>
              <a:off x="995760" y="1410120"/>
              <a:ext cx="9654120" cy="4993200"/>
            </p14:xfrm>
          </p:contentPart>
        </mc:Choice>
        <mc:Fallback>
          <p:pic>
            <p:nvPicPr>
              <p:cNvPr id="5" name="Ink 4">
                <a:extLst>
                  <a:ext uri="{FF2B5EF4-FFF2-40B4-BE49-F238E27FC236}">
                    <a16:creationId xmlns:a16="http://schemas.microsoft.com/office/drawing/2014/main" id="{13E97C23-62DA-4692-80CB-5CFCC2AEA396}"/>
                  </a:ext>
                </a:extLst>
              </p:cNvPr>
              <p:cNvPicPr/>
              <p:nvPr/>
            </p:nvPicPr>
            <p:blipFill>
              <a:blip r:embed="rId3"/>
              <a:stretch>
                <a:fillRect/>
              </a:stretch>
            </p:blipFill>
            <p:spPr>
              <a:xfrm>
                <a:off x="986400" y="1400760"/>
                <a:ext cx="9672840" cy="5011920"/>
              </a:xfrm>
              <a:prstGeom prst="rect">
                <a:avLst/>
              </a:prstGeom>
            </p:spPr>
          </p:pic>
        </mc:Fallback>
      </mc:AlternateContent>
    </p:spTree>
    <p:extLst>
      <p:ext uri="{BB962C8B-B14F-4D97-AF65-F5344CB8AC3E}">
        <p14:creationId xmlns:p14="http://schemas.microsoft.com/office/powerpoint/2010/main" val="3896100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1189</Words>
  <Application>Microsoft Office PowerPoint</Application>
  <PresentationFormat>Widescreen</PresentationFormat>
  <Paragraphs>216</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Adobe Gothic Std B</vt:lpstr>
      <vt:lpstr>Arial</vt:lpstr>
      <vt:lpstr>Calibri</vt:lpstr>
      <vt:lpstr>Rockwell</vt:lpstr>
      <vt:lpstr>Rockwell Condensed</vt:lpstr>
      <vt:lpstr>Rockwell Extra Bold</vt:lpstr>
      <vt:lpstr>Times New Roman</vt:lpstr>
      <vt:lpstr>Wingdings</vt:lpstr>
      <vt:lpstr>Wood Type</vt:lpstr>
      <vt:lpstr>Microprocessor &amp; Microcontroller</vt:lpstr>
      <vt:lpstr>Overview of ARM Architecture</vt:lpstr>
      <vt:lpstr>ARM History</vt:lpstr>
      <vt:lpstr>ARM Ltd</vt:lpstr>
      <vt:lpstr>Why ARM?</vt:lpstr>
      <vt:lpstr>ARM powered products</vt:lpstr>
      <vt:lpstr>ARM processors</vt:lpstr>
      <vt:lpstr>Naming ARM</vt:lpstr>
      <vt:lpstr>Popular ARM architectures</vt:lpstr>
      <vt:lpstr>ARM family comparison</vt:lpstr>
      <vt:lpstr>ARM is a RISC</vt:lpstr>
      <vt:lpstr>ARM design philosophy</vt:lpstr>
      <vt:lpstr>ARM features</vt:lpstr>
      <vt:lpstr>ARM architecture</vt:lpstr>
      <vt:lpstr>ARM architecture</vt:lpstr>
      <vt:lpstr>Architecture Revisions</vt:lpstr>
      <vt:lpstr>PowerPoint Presentation</vt:lpstr>
      <vt:lpstr>Registers</vt:lpstr>
      <vt:lpstr>General-purpose registers</vt:lpstr>
      <vt:lpstr>Program counter</vt:lpstr>
      <vt:lpstr>Program status register (CPSR)</vt:lpstr>
      <vt:lpstr>Different modes of ARM processor</vt:lpstr>
      <vt:lpstr>Processor modes</vt:lpstr>
      <vt:lpstr>Processor modes</vt:lpstr>
      <vt:lpstr>Register organization</vt:lpstr>
      <vt:lpstr>Processor modes</vt:lpstr>
      <vt:lpstr>PowerPoint Presentation</vt:lpstr>
      <vt:lpstr>Instruction Set of ARM Processor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&amp; Microcontroller</dc:title>
  <dc:creator>Kishore Bingi</dc:creator>
  <cp:lastModifiedBy>Kishore Bingi</cp:lastModifiedBy>
  <cp:revision>3</cp:revision>
  <dcterms:created xsi:type="dcterms:W3CDTF">2020-09-29T07:24:27Z</dcterms:created>
  <dcterms:modified xsi:type="dcterms:W3CDTF">2020-10-07T10:18:33Z</dcterms:modified>
</cp:coreProperties>
</file>