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10:12:47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6042 13653 1592 0,'-8'0'186'0,"-2"0"34"15,-4 0 63-15,-4 0 52 16,1-1 59-16,-3 0 68 16,0-6 77-16,1-2 133 15,0-3 1 1,3 1-129-16,3-1-57 16,5 3-35-16,2 2-62 15,3 4-51-15,3 0-61 16,0 2-67-16,0 0-77 15,7 2-134-15,8-1 0 16,8 2 0-16,13 3 0 16,10 6 0-16,6 6 0 15,6 4 0-15,-1 4 0 16,-3 1 0 0,-1 2 0-16,-2-1 0 15,-8-2 0-15,-1 0 0 16,-4-4 0-16,-5 2 0 15,-4-4-35-15,0 0-309 16,4-1-395-16,-13-9-675 16,-5-5 0-16,-7-8 0 15,-6-7 0-15</inkml:trace>
  <inkml:trace contextRef="#ctx0" brushRef="#br0" timeOffset="157.3">6527 13572 8191 0,'-8'-4'0'16,"-1"0"0"-16,0 0 0 15,0 2-55-15,6 0-361 16,13-34-1128-16,2 32 0 16,4-3 0-16</inkml:trace>
  <inkml:trace contextRef="#ctx0" brushRef="#br0" timeOffset="3392.93">21412 1949 4886 0,'2'-11'361'16,"-2"-4"-1"-16,0-1 1 15,0-1 0-15,0 7-1 16,0 3 1-16,0 5 0 16,-2 1 0-16,-1 2-1 15,-2 10-301-15,-1 5-59 16,-4 9 0-16,1 9 0 16,0 10 0-1,3 0 0-15,1 0 0 16,-2-1 0-16,2-2 0 15,1-1 0-15,0-1 0 16,1-2 0-16,0 2 0 16,0 2-375-16,1-8-1188 15,5 4 0-15,6-9 0 16,6-11 0-16</inkml:trace>
  <inkml:trace contextRef="#ctx0" brushRef="#br0" timeOffset="3569.61">21679 2424 8191 0,'0'-10'0'15,"0"0"0"-15,0 0 0 16,0-2 0-16,0 9-280 16,73 3-1302-16,-58 5 0 15,2-1 0-15,4-1 0 16</inkml:trace>
  <inkml:trace contextRef="#ctx0" brushRef="#br0" timeOffset="4094.69">22567 2049 4823 0,'0'-15'371'0,"0"-6"1"16,0-2-2-16,0-3 3 15,0 8-2-15,0 5 1 16,0 6-1-16,-1 2 1 15,-3 4-1-15,-8 13-346 16,-7 10-25-16,-10 14 0 16,-5 11 0-1,-8 8 0-15,3 5 0 16,3-3 0-16,3-1 0 16,7-4 0-16,6-4 0 15,5-3 0-15,7-3-245 16,5-5-157-16,3-5-217 15,14-11-766-15,-5-5 0 16,-2-13 0-16</inkml:trace>
  <inkml:trace contextRef="#ctx0" brushRef="#br0" timeOffset="4390.49">22407 2070 4138 0,'7'-24'433'0,"2"-5"0"15,0 0-1 1,2-2 1-16,-6 12 0 16,8 14 0-16,5 8-1 15,7 9 1-15,4 9 0 16,2 11-275-16,-3 5-158 16,-5 8 0-16,-3 1 0 15,-2-1 0-15,-5-2 0 16,-2-2 0-16,-4-3 0 15,-4-4 0-15,-1-4-241 16,-4-2-154-16,-6-6-234 16,-8-20-756-16,-12 7 0 15,-8-9 0 1,-11-4 0-16</inkml:trace>
  <inkml:trace contextRef="#ctx0" brushRef="#br0" timeOffset="4562.95">22188 2377 3644 0,'0'-3'376'16,"0"-4"72"-16,4 1 12 16,11-2 9-16,16 1 9 15,17 0-19-15,17 0-165 16,12-2-123-16,5 3-187 16,19-3-1340-16,-28 3 0 15,-9-1 0 1,-9-2 0-16</inkml:trace>
  <inkml:trace contextRef="#ctx0" brushRef="#br0" timeOffset="5190.75">23046 2092 4969 0,'0'-10'358'15,"-2"-2"0"-15,2 2 0 16,-1-1 0-16,1 8 0 15,-2 9 0-15,2 9 0 16,0 9 0-16,0 8 0 16,0 9-358-16,0 4 0 15,0 2 0 1,0-2 0-16,0 2 0 16,0-3 0-16,0-3 0 15,-1-4 0-15,-2-4 0 16,0-4 0-16,-1-9 0 15,-1-5 0-15,0-7 0 16,0-8 0-16,-3-11 0 16,-1-8 0-16,0-13 0 15,6-11 0 1,2-11 0-16,4-8 0 16,7-1 0-16,1-2 0 15,5 4 0-15,6 9 0 16,4 6 0-16,3 11 0 15,4 9 0-15,3 11 0 16,0 9 0-16,-4 6 0 16,-9 9 0-16,-10 10 0 15,-12 7 0-15,-16 6 0 16,-14 8 0 0,-9 2 0-16,-4-3 0 0,-4-1 0 15,10-5 0-15,13-8 0 16,8-6 0-1,11-5 0-15,4-5 0 16,3-2 0-16,7-2 0 16,10-1 0-16,11 1 0 15,8-2 0-15,8 1 0 16,1 1-260-16,-2-1-178 16,13-1-381-16,-21 1-515 15,-6-1 0-15,-5-3 0 16,-2-1 0-16</inkml:trace>
  <inkml:trace contextRef="#ctx0" brushRef="#br0" timeOffset="5834.07">23625 2181 5196 0,'0'-12'333'15,"0"1"0"-15,0 1-1 16,0 0 1-16,1 7 0 15,-1 14-1-15,2 6 1 16,1 8 0-16,-2 11 0 16,0 6-333-16,2 1 0 15,-3-1 0-15,0-5 0 16,3-4 0-16,-3-9 0 16,0-6 0-1,0-6 0-15,0-7 0 0,0-6 0 16,0-11 0-1,0-11 0-15,1-14 0 16,4-13 0-16,2-6 0 16,0 4 0-16,3 7 0 15,-3 11 0-15,-4 16 0 16,2 11 0-16,1 8 0 16,5 15 0-16,2 7 0 15,4 5 0-15,2 3 0 16,3 2 0-1,-1-5 0-15,3-6 0 16,0-5 0-16,1-9 0 16,1-6 0-16,-3-7 0 15,0-7 0-15,-1-12 0 16,-1-8 0-16,0-14 0 16,-1-6 0-16,-3 2 0 15,-2 3 0-15,-8 11 0 16,-4 11 0-16,-2 13 0 15,-1 7 0-15,-1 17 0 16,1 10 0-16,1 13 0 16,-1 14 0-16,0 7 0 15,0 3 0-15,0 0 0 16,-1-1 0 0,-2-3 0-16,-2-1-340 15,21-4-478-15,-26-4-588 16,4-11 0-16,5-12 0 15,4-13 0-15</inkml:trace>
  <inkml:trace contextRef="#ctx0" brushRef="#br0" timeOffset="6596.71">24947 2186 6129 0,'0'-12'229'0,"0"1"0"15,0-1 0-15,0 0 0 16,-5 11 0-16,-8 14 0 15,-5 10 0 1,-9 12 0-16,-6 12 1 16,-3 9-230-16,1 2 0 15,3-2 0-15,5-3 0 16,6-5 0-16,4-6 0 16,9-9 0-16,6-7-157 15,-1-9-69-15,6-7-68 16,1-8-61-16,8-14-39 15,2-12-19-15,6-14-1 16,9-16 21-16,-4-14 54 16,1-8 59-16,1 1 231 15,-2 6 257 1,-8 6 86-16,-1 14 61 16,-3 12 39-16,0 14 19 15,2 9 0-15,3 11-19 16,2 13-55-16,2 9-60 15,3 11-73-15,-4 9-187 16,-4 7-19-16,1 4 0 16,-5 2 0-16,0-2 0 15,-1 0 0-15,-1-7 0 16,-1-2 0-16,-4-7 0 16,-1-6-145-16,-3-6-149 15,-2-5-122-15,-4-6-299 16,-15-9-609-1,-9-2 0-15,-15-9 0 16,-10-7 0-16</inkml:trace>
  <inkml:trace contextRef="#ctx0" brushRef="#br0" timeOffset="6770.5">24625 2465 3652 0,'-1'-5'402'0,"1"-1"75"15,-3 0 0-15,17-2 0 16,15 3 0-16,18 2 0 15,19 3 0-15,15-3-198 16,3 3-123 0,-5 3-375-16,-2-3-422 15,-17 1-657-15,-11 1 0 0,-10-1 0 16,-12-1 0 0</inkml:trace>
  <inkml:trace contextRef="#ctx0" brushRef="#br0" timeOffset="7170.85">25314 2373 4153 0,'0'-9'431'16,"3"-1"0"-16,4 0 0 15,14 1 0-15,10 6 0 16,11 3 0-16,9 10 0 16,3 4 1-1,-4 7-1-15,-6 7-273 16,-10 5-158-16,-8 0 0 15,-13 3 0-15,-6-4 0 16,-16-1 0-16,-11-3 0 16,-6-5 0-16,-6-3 0 15,-9-9 0-15,3-6 0 16,9-8 0-16,6-10 0 16,10-9 0-16,11-9 0 15,13-11 0 1,12-8 0-16,8-1 0 15,7 0 0-15,5 1 0 0,-7 10 0 16,-5 10 0 0,-13 9 0-16,-8 10 0 15,-6 8-250-15,-4 8-135 16,0 5-207-16,0-4-800 16,0 11 0-16,0 2 0 15,0-3 0-15</inkml:trace>
  <inkml:trace contextRef="#ctx0" brushRef="#br0" timeOffset="7619.99">26153 2433 4008 0,'0'-12'447'0,"2"-2"0"15,-2-1-1-15,-2-3 1 16,-6 7 0-16,-9 2 0 15,-7 7-1-15,-12 2 1 16,-5 5 0 0,-5 7-285-16,3 7-162 15,7 7 0-15,9 6 0 16,10 2 0-16,11 3 0 16,11-2 0-16,10-3 0 15,15-2 0-15,5-4 0 16,13-6-94-16,5-4-197 15,1-9-159-15,9-5-319 16,-15-4-548-16,-14-11 0 16,-7-9 0-16,-5-7 0 15</inkml:trace>
  <inkml:trace contextRef="#ctx0" brushRef="#br0" timeOffset="8075.9">26371 2195 3862 0,'0'-22'458'15,"0"-3"0"-15,0 1 0 16,0-2 0-16,0 10 0 16,2 14 0-16,-2 8 0 15,0 12 0-15,0 12-1 16,0 13-249-16,0 12-208 16,0 2 0-16,0 5 0 15,0-3 0-15,-2-2 0 16,-2-5 0-16,1-7 0 15,-1-7 0-15,0-8 0 16,2-12 0-16,0-5 0 16,2-6 0-16,0-6 0 15,4-6 0 1,4-9 0-16,5-10 0 16,10-8 0-16,2-5 0 15,2 2 0-15,-2 7 0 16,-8 5 0-16,0 7 0 15,-4 11 0-15,3 4 0 16,1 7 0-16,-1 8 0 16,-5 7 0-16,-1 6 0 15,-5 3 0-15,-1 3 0 16,-2-1 0-16,2-2-118 16,1-3-204-16,6 0-209 15,2-17-913 1,6 3 0-16,1-8 0 15</inkml:trace>
  <inkml:trace contextRef="#ctx0" brushRef="#br0" timeOffset="8300.93">26879 2554 4380 0,'0'-6'414'0,"2"-2"1"15,-2 3-1-15,0-1 0 16,2 12 0-16,1 7 1 15,-1 3-1-15,2 9 0 16,1 5 1 0,0-3-333-16,-3 2-82 0,2-2 0 15,-4-5-274 1,3-2-231-16,-6-13-977 16,6-1 0-16,-6-6 0 15,3-11 0-15</inkml:trace>
  <inkml:trace contextRef="#ctx0" brushRef="#br0" timeOffset="8615.03">26859 2276 4493 0,'16'-23'344'0,"6"-4"43"0,7-5 1 15,4-9-1 1,-1 2 1-16,-8 6-1 15,-5-4 1-15,-12-1-1 16,-3 3 1-16,-8 8-178 16,-7 2-166-16,-12 8-44 15,-8 9 0-15,-10 8 0 16,-2 7 0 0,7 9 0-16,11 11 0 0,17 5 0 15,8 5 0-15,18 3-22 16,6 2-298-16,26-4-406 15,-10-2-698-15,3-10 0 16,-9-5 0 0,-9-8 0-16</inkml:trace>
  <inkml:trace contextRef="#ctx0" brushRef="#br0" timeOffset="9652.48">21360 4392 5339 0,'-1'0'305'0,"-3"4"0"15,-5 3-1-15,-6-1 1 16,-3 1 0-16,-7 0-1 15,-2-3 1-15,3-3 0 16,1-1-1-16,6-7-194 16,5-3-110-16,8-9 0 15,6-5 0 1,8-10 0-16,13-8 0 16,7 1 0-16,6-1 0 15,8 6 0-15,0 11 0 16,-3 12 0-16,0 7 0 15,-1 14 0-15,-4 9 0 16,-4 11 0-16,-8 6 0 16,-6 9 0-16,-9 5 0 15,-6 2 0-15,-11 3 0 16,-14 0 0-16,-13 0 0 16,-9-2 0-1,-12-5 0-15,0-4 0 16,2-8 0-16,0-7 0 15,9-8 0-15,8-8 0 16,5-7 0-16,9-7 0 16,6-8 0-16,9-7 0 15,4-6 0-15,7-3 0 16,10-2 0-16,9 2 0 16,4 10 0-16,10 5 0 15,4 8 0 1,2 4 0-16,0 8 0 0,-3 5 0 15,-4 5 0-15,-5 3 0 16,-4 5 0 0,-3 2-222-16,-1 0-274 15,1-45-998-15,4 37 0 16,5-9 0-16,4-11 0 16</inkml:trace>
  <inkml:trace contextRef="#ctx0" brushRef="#br0" timeOffset="9805.83">21906 4698 8191 0,'0'-6'0'0,"0"3"0"15,0-1 0 1,0 1 0-16,2 3-401 16,8 0-1157-16,7 4 0 15,13-4 0-15</inkml:trace>
  <inkml:trace contextRef="#ctx0" brushRef="#br0" timeOffset="10530.46">23053 4695 5333 0,'-19'-22'318'0,"-8"-8"-1"15,-7-4 1-15,-8-8-1 16,-1 9 1-16,3 10-1 16,-6 4 1-1,-1 9-1-15,-5 6 1 16,3 10-318-16,0 7 0 16,6 10 0-16,8 8 0 15,13 8 0-15,13 1 0 16,7 3 0-16,12-5 0 15,7-4 0-15,8-7 0 16,4-7 0-16,8-8 0 16,1-7 0-16,1-10 0 15,-3-9 0-15,-3-9 0 16,-3-14 0-16,-1-12 0 16,-1-10 0-1,-5-9 0-15,-7-6 0 16,-4-3 0-16,-6 3 0 15,-6 4 0-15,-5 2 0 16,-7 9 0-16,-4 11 0 16,-1 10 0-1,-6 13 0-15,-3 16 0 0,0 11 0 16,0 18 0-16,1 12 0 16,7 12 0-16,10 8 0 15,8 5 0-15,9 2 0 16,8-2 0-1,3-4 0-15,5-3 0 16,7 1 0-16,0-4 0 16,-5-4 0-16,1 1-209 15,-1-4-215-15,8-11-1087 16,-8 0 0-16,3-8 0 16,-5-10 0-16</inkml:trace>
  <inkml:trace contextRef="#ctx0" brushRef="#br0" timeOffset="10908.18">23299 4615 5542 0,'0'0'286'0,"0"1"1"16,0 6-1-16,0 6 0 15,0 8 0 1,0 6 1-16,0 3-1 15,2 1-115-15,-1-4-153 16,1-4-340-16,1-5-177 16,3-9-196-16,-2-10-90 15,-2-11 15-15,-1-11 48 16,-1-13 64-16,-6-12 59 16,5-11 243-16,-1-12 195 15,1-9 218-15,1-5 174 16,-2 4 245-16,-1 7 175 15,-3 13 44-15,0 18-71 16,1 12-181 0,2 19-127-16,2 11-290 15,13 11-372-15,-3 13-722 16,9 5 0-16,8-1 0 16,9 2 0-16</inkml:trace>
  <inkml:trace contextRef="#ctx0" brushRef="#br0" timeOffset="11290.35">23710 4424 4912 0,'9'-10'351'0,"2"-6"0"16,3-6 0-16,5-6 0 15,-6-3 0-15,-2-1 1 16,-5-1-1-16,-3-3 0 15,-3 2 0 1,-1 4-232-16,-5 10-119 16,5 2 0-16,-6 11 0 15,-9 7 0-15,-5 10 0 16,0 10 0-16,-1 10 0 16,3 12 0-16,9 6 0 15,3 5 0 1,4 0 0-16,3 0 0 0,0-2 0 15,0-1 0-15,0-3 0 16,0-2 0-16,0-6 0 16,-4-3-234-1,-2-4-126-15,0-6-196 16,3-7-240-16,-12-4-453 16,-3-7 0-16,-2-7 0 15</inkml:trace>
  <inkml:trace contextRef="#ctx0" brushRef="#br0" timeOffset="11435.38">23486 4711 2278 0,'0'-9'270'0,"0"-7"24"16,3-1 9-16,6-6 1 15,12 2-10-15,11 3-68 16,11 1-127-16,24-1-259 16,-17 6-621-1,-2 3 0-15,-5 1 0 16,-7 3 0-16</inkml:trace>
  <inkml:trace contextRef="#ctx0" brushRef="#br0" timeOffset="11810.65">23943 4541 4270 0,'6'-7'298'0,"5"-1"113"16,6-9 0-16,2-6 0 15,4-4 0-15,-6-3 0 16,1-3 1-1,-8 0-1-15,-5-3 0 0,-3-3-191 16,-4 2-106-16,-5-1-114 16,3 3 0-1,-2 10 0-15,-3 9 0 16,-2 7 0-16,1 13 0 16,-2 10 0-16,2 10 0 15,1 10 0-15,4 7 0 16,3 9 0-16,1 1 0 15,-1 1 0-15,2 0 0 16,-1-1 0-16,-2-4 0 16,-4-1 0-16,-2-4 0 15,-4 0 0-15,-3-6-247 16,0-2-174 0,8-8-320-16,-7-3-615 15,-1-13 0-15,0-6 0 16,1-4 0-16</inkml:trace>
  <inkml:trace contextRef="#ctx0" brushRef="#br0" timeOffset="11959.56">23804 4734 3696 0,'7'-17'252'15,"7"-1"70"-15,8-7 46 16,10-2 7-16,11 7-49 16,0 4-122-16,2 7-127 15,-3 5-171 1,10 3-1011-16,-27 8 0 15,-5 6 0-15,-6 4 0 16</inkml:trace>
  <inkml:trace contextRef="#ctx0" brushRef="#br0" timeOffset="12250.48">24234 4751 2861 0,'12'-3'270'16,"5"-3"61"-16,6-6 143 15,2-5 80-15,-4-4-1 16,-3-5 1-16,-10-5-1 15,-5 2 1-15,-4 1-1 16,-9 5-205-16,-6 4-64 16,-3 6-62-16,-10 9-142 15,-2 5-80-15,3 10 0 16,2 11 0 0,9 4 0-16,11 10 0 15,7 2 0-15,9 1 0 16,13-3 0-16,6-3-210 15,7-4-95-15,8-6-159 16,23-10-337-16,-29-1-481 16,-6-9 0-16,-5-3 0 15,-5-7 0-15</inkml:trace>
  <inkml:trace contextRef="#ctx0" brushRef="#br0" timeOffset="12646.61">24518 4625 5203 0,'1'-7'332'0,"3"0"-1"16,7-1 2-16,7 0-1 15,8 5 0 1,10 8 0-16,6 4 0 16,0 3 0-16,1 6 0 15,-3 7-332-15,-4 3 0 16,-11 0 0-16,-8 1 0 15,-8-1 0-15,-5-4 0 16,-10-4 0-16,-5-4 0 16,-8-4 0-16,-2-9 0 15,-4 1 0-15,0-8 0 16,5-4 0 0,10-11 0-16,6-5 0 0,7-11 0 15,8-8 0 1,11-4 0-16,4-3 0 15,4 5 0-15,2 1 0 16,-7 13 0-16,-6 6-271 16,-2 17-228-16,-4-34-986 15,-2 46 2-15,-1 0-1 16,5-1 0-16</inkml:trace>
  <inkml:trace contextRef="#ctx0" brushRef="#br0" timeOffset="13709.72">24999 4653 5262 0,'0'0'325'16,"0"0"0"0,0 0 0-16,8-3 0 15,6 1 0-15,6-4 1 16,8-4-1-16,3-5 0 16,0-1 0-16,-8-6-322 15,-3-2-3-15,-8 1 0 16,-8 0 0-16,-2 3 0 15,-11 6 0-15,-13 9 0 16,-5 3 0-16,-7 12 0 16,-6 6 0-16,7 10 0 15,11 4 0 1,14 8 0-16,10 1 0 16,14-3 0-16,13-2 0 15,10-3 0-15,9-6-247 16,7-2-130-16,1-8-160 15,11-9-277-15,-29-5-429 16,-7-7 0-16,-10-10 0 16,-13-9 0-16,-73-3 5408 15,62-5-4690-15,-2 3 134 16,0 4 133-16,0 7 69 16,51 7 69-1,-46 4 367-15,-1 4 130 16,1 10 160-16,1 7 277 15,5 9-8-15,0 6-280 16,1 7-135-16,1 2-133 16,-4-5-69-16,0-4-69 15,-4-6-120-15,2-7 0 16,-4-8 0-16,2-2 0 16,2-8 0-16,-2-9 0 15,3-10 0-15,5-9 0 16,11-8 0-16,8-9 0 15,2 7 0-15,3 6 0 16,-3 9 0 0,-2 9 0-16,-6 14 0 15,2 10 0-15,-2 8 0 16,-5 12 0-16,0 8 0 16,-6 7 0-16,-3 2 0 15,0 0 0-15,0-2-188 16,0-5-138-16,3-5-195 15,17-10-294-15,-17-7-428 16</inkml:trace>
  <inkml:trace contextRef="#ctx0" brushRef="#br0" timeOffset="13984.76">26000 4342 4829 0,'2'-33'374'15,"1"-1"-1"-15,2-1 1 16,-5 2-1-16,2 26 1 16,0 24-1-16,1 17 1 15,3 13-1-15,-1 15 1 16,-1 10-374-16,2 3 0 16,-2 0 0-16,-4-2 0 15,2-5 0-15,-2-10 0 16,0-8-253-16,0-8-202 15,21-14-1041-15,-25-7 0 16,-9-11 0-16,-6-7 0 16</inkml:trace>
  <inkml:trace contextRef="#ctx0" brushRef="#br0" timeOffset="14149.77">25887 4786 5344 0,'17'-19'316'16,"14"-1"0"-16,13-6 1 15,17-3-1-15,16 10 0 16,2 6 1-16,-1 4-251 16,8 4-446-16,-14 1-1005 15,-16-2 0-15,-14-2 0 16,-23-4 0 0</inkml:trace>
  <inkml:trace contextRef="#ctx0" brushRef="#br0" timeOffset="14920.46">26921 4526 8191 0,'-2'-4'0'0,"-2"2"0"15,-3 5 0-15,-7 12 0 16,6 11 0-16,-3 16 0 15,1 9 0-15,4 6 0 16,3-2 0-16,-1-3 0 16,4-9 0-16,0-12 0 15,0-9 0-15,2-9 0 16,-2-8 0-16,0-8 0 16,0-9 0-16,0-11 0 15,0-17 0-15,0-10 0 16,0-10 0-1,2-3 0-15,1 2 0 16,3 12 0-16,-4 11 0 16,4 13 0-16,2 15 0 15,8 10 0-15,4 13 0 16,7 7 0-16,7 10 0 16,-1 3 0-16,-3 4 0 15,-1-7 0-15,-6-4 0 16,0-7 0-16,-2-5 0 15,0-9 0-15,-2-7 0 16,1-7 0-16,-3-9 0 16,-2-7 0-16,-1-6 0 15,-5-5 0 1,-3 1 0-16,-4 2 0 16,0 9 0-16,-2 7 0 15,0 9 0-15,0 10 0 16,0 10 0-16,-2 15 0 15,0 9 0-15,0 8 0 16,0 8 0-16,0-1 0 16,4 0 0-16,2-5-220 15,3-1-147-15,13-8-356 16,-4-7-653-16,6-9 0 16,1-9 0-1,7-7 0-15</inkml:trace>
  <inkml:trace contextRef="#ctx0" brushRef="#br0" timeOffset="15270.81">27616 4685 5862 0,'0'-11'259'16,"0"3"0"-16,-3 1-1 16,-10 5 1-16,-3 12 0 15,-7 18-1-15,-3 6 1 16,3 6 0-16,10 2 0 15,8 1-259 1,4-5 0-16,4-5 0 16,7-9 0-16,4-6 0 15,1-8 0-15,11-8 0 16,-2-5 0-16,-3-12 0 16,-3-7 0-16,-6-11 0 15,-5-8 0 1,-5-4 0-16,-2 1 0 15,-2 6 0-15,-1 9 0 0,-6 9-156 16,-2 12-145-16,-3 8-145 16,8 10-141-16,8 5-753 15,2 13 0-15,13-1 0 16,9 5 0 0</inkml:trace>
  <inkml:trace contextRef="#ctx0" brushRef="#br0" timeOffset="16186.73">28104 4905 4208 0,'6'-14'433'16,"1"-5"1"-16,-3-6-1 15,2-6 0-15,-12 1 1 16,-7 9 0-16,-10 3-1 16,-9 5 1-16,-15 9-1 15,-4 4-351 1,-3 12-82-16,2 11 0 15,12 10 0-15,13 5 0 16,14 7 0-16,13-4 0 16,8-2 0-16,11-8 0 15,7-7 0-15,6-11 0 16,4-6 0-16,6-8 0 16,-3-8 0-16,-2-11 0 15,0-8 0-15,-3-11 0 16,-5-14 0-16,0-11 0 15,-7-5 0-15,-1-8 0 16,-5-2 0 0,-6 4 0-16,-7 5 0 15,-1 7 0-15,-7 10 0 16,-4 15 0-16,-2 11 0 16,-8 15 0-16,-7 12 0 15,0 14 0-15,3 20 0 16,6 14 0-16,8 12 0 15,8 10 0-15,7 0 0 16,4 3 0-16,5-7 0 16,1-7 0-16,7-7 0 15,1-9 0-15,3-13 0 16,2-10 0 0,4-9 0-16,5-7 0 15,2-8 0-15,-1-13 0 16,-3-10 0-16,-2-7 0 15,-9-4 0-15,-9 6 0 16,-8 5 0-16,-5 13 0 16,-5 8 0-16,-1 12 0 15,-1 9 0-15,0 9 0 16,1 3 0-16,6 4 0 16,8-2 0-16,5-5 0 15,10-8 0-15,4-4 0 16,3-7 0-16,1-7 0 15,0-7 0 1,-8-7 0-16,-3-11 0 16,-1-9 0-16,-3-10 0 15,-3-5 0-15,-3-1 0 16,1 3 0-16,-8 10 0 16,1 9 0-16,-5 10 0 15,-1 11 0-15,-1 12 0 16,3 13 0-16,7 14 0 15,3 14 0-15,6 12 0 16,0 8 0-16,1 1 0 16,-6-1 0-16,-5-6 0 15,-5-3 0-15,-10-8 0 16,-15-5 0 0,-21-5 0-16,-16-3-371 15,-24-13-1193-15,-18 4 0 16,-15-11 0-16</inkml:trace>
  <inkml:trace contextRef="#ctx0" brushRef="#br0" timeOffset="16750.58">26079 5711 6096 0,'-6'-16'233'16,"-2"-4"0"-1,0 2-1-15,3 0 1 16,3 11 0-16,2 17-1 15,4 14 1-15,3 15 0 16,7 17 0-16,4 19-233 16,4 12 0-16,1 4 0 15,2 4 0-15,-6-1 0 16,6-8 0-16,-4-8 0 16,-2-10 0-16,-5-11 0 15,-1-13 0-15,-8-13 0 16,-1-8 0-16,-4-11 0 15,0-8 0 1,0-1-280-16,29-6-501 16,-23-3-645-16,2-5 0 15,1-6 0-15</inkml:trace>
  <inkml:trace contextRef="#ctx0" brushRef="#br0" timeOffset="17494.66">26775 6622 4825 0,'0'-1'364'16,"0"-1"1"-16,0 1-2 16,0 0 2-16,6-2 0 15,7 2-1-15,16 1 0 16,17 0 1-16,13-2-1 16,4 2-277-16,-3 0-87 15,-10-1 0-15,-16 0 0 16,-13-3 0-16,-11-1 0 15,-6 0 0-15,-4-1 0 16,-6-2 0-16,-2 1 0 16,-2 0 0-1,-4 4 0-15,-6 2 0 16,1 2 0-16,0 4 0 16,2 6 0-16,-2 6 0 15,5 8 0-15,5 7 0 16,1 4 0-16,3 6 0 15,3-2 0-15,2 1 0 16,-2 2 0-16,2-3 0 16,2-4 0-1,-2-1 0-15,0-1 0 16,0-4 0-16,-2-2 0 16,0-5 0-16,-1-2 0 15,-1-5 0-15,-5-3 0 16,0-2 0-16,-3-3-143 15,-5-2-250-15,28-3-414 16,-29-2-562-16,0-3 0 16,-2-6 0-16,4-3 0 15</inkml:trace>
  <inkml:trace contextRef="#ctx0" brushRef="#br0" timeOffset="17686.46">26726 7028 4901 0,'3'-10'359'15,"7"-1"1"-15,9 0-1 16,14-1 1 0,7 3-1-16,14 3 1 15,5 4-1-15,-1 1-163 16,-3 1-224-16,16 0-733 16,-28-2-603-16,-8-3 0 15,-3-7 0-15,-3-4 0 16</inkml:trace>
  <inkml:trace contextRef="#ctx0" brushRef="#br0" timeOffset="18430.24">27488 6553 4096 0,'2'-23'422'16,"-2"-8"12"-16,-2-5 1 15,-6-5-1-15,-7 10 0 16,-6 4 0-16,-7 5 1 16,-6 2-1-16,-4 1 0 15,-6 2-248-15,-7 3-173 16,-9 3-13-16,-7 3 0 16,-4 3 0-16,-4 4 0 15,3 7 0 1,1 4 0-16,6 6 0 15,3 8 0-15,13 7 0 16,3 7 0-16,6 3 0 16,7 6 0-16,-1 4 0 15,5 3 0-15,0 6 0 16,2 1 0-16,4 5 0 16,4-1 0-16,6-1 0 15,5-3 0-15,4 0 0 16,3-5 0-16,4-4 0 15,1-4 0-15,5-1 0 16,7-3 0-16,4-3 0 16,11 0 0-1,8-2 0-15,5-5 0 16,10-4 0-16,3-8 0 16,6-4 0-16,2-8 0 15,-1-7 0-15,-3-1 0 16,-2-2 0-16,-8-4 0 15,-1-3 0-15,2-3 0 16,-1-6 0-16,2-9 0 16,0-4 0-16,-2-5 0 15,-2-4 0-15,-3-3 0 16,-4-3 0-16,-8-1 0 16,-7-2 0-1,-4 0 0-15,-10-2 0 16,-4-2 0-16,-6-2 0 15,-1-3 0-15,-4 0 0 16,2 0 0-16,-6-2 0 16,0 4 0-16,-15 1 0 15,-11 1 0-15,-18 1-233 16,11 6-541-16,-37 2-662 16,-10 8 0-16,-10 3 0 15,-5 13 0 1</inkml:trace>
  <inkml:trace contextRef="#ctx0" brushRef="#br0" timeOffset="20154.71">27273 2369 2948 0,'-8'1'177'0,"1"0"39"15,-2-1 36-15,-2 2 31 16,9-2 31-16,1-2 54 16,1 2 74-16,1 0 81 15,-1 0 13-15,2 0-124 16,12-1-51 0,17-3-41-16,18-4-35 15,19-4-31-15,20-2-31 16,9-5-55-16,10-2-73 15,6-1-81-15,-2-2-14 16,-1 2 0-16,-10 0 0 16,-17 0 0-16,-16 2 0 15,-11 5 0-15,-18 2 0 16,-7 1 0-16,-8 3 0 16,-4 0 0-16,-7 3 0 15,-5 1 0-15,-1 2 0 16,-3 1 0-1,0 1 0-15,1-1 0 16,-3 2 0-16,1 0 0 16,-2 0-141-16,0-1-497 15,-2 1-844-15,-9 0 0 16,-8-8 0-16,-10 1 0 16</inkml:trace>
  <inkml:trace contextRef="#ctx0" brushRef="#br0" timeOffset="32832.33">26940 7885 4156 0,'0'1'191'15,"-2"-1"74"1,-1 0 109-16,-2 0 44 15,3 0 0-15,-2 0 0 16,4 0 1-16,0 0-1 16,0 0 0-16,2 0-148 15,2 0-43-15,14 0-73 16,23 0-109-16,27-2-45 16,31-4-218-16,30-4-319 15,20-9-950-15,8-9 0 16,-2-14 0-16,22-16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10:14:05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12929 9243 3026 0,'-16'0'220'0,"-2"-5"45"16,-7 1 82-16,-2-2 119 16,5-1 63-16,6 1 0 15,4 1 0-15,4 1 0 16,3 1 0-16,3 1-126 16,2 1-95-16,3 1-43 15,3 1-83 1,6 2-118-16,5 3-64 15,4 2 0-15,4 2 0 16,-3 2 0-16,2 1 0 16,-3-1 0-16,-4-1 0 15,0-2 0-15,-4-3 0 16,-1-1 0-16,-4-2 0 16,3-3 0-16,7-12 0 15,14-13 0-15,18-19 0 16,21-24 0-16,28-25 0 15,24-20-246 1,23-13-406-16,10-7-806 16,-8 4 0-16,-27 11 0 15,-24 23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10:14:48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11316 9313 2530 0,'-5'0'153'0,"1"-3"24"16,-2-4 39-16,1 0 30 15,1-1 37-15,3-1 22 16,1 4 13-16,0 3 8 16,-2-1 4-16,2 2-116 15,0 1-34-15,0 0-12 16,0 0-24 0,5 0 18-16,4 1-16 15,2 2 1-15,6 1 18 16,8-1 34-16,2 3 30 15,4-3 19-15,6-1-2 16,1-1-14-16,2-1-15 16,5-1-47-16,-2 1-22 15,2-2-23-15,2 2-30 16,-3-1-43-16,2-1-32 16,-1 2-20-16,0 0 0 15,-3-2 0 1,1 1 0-16,-2-2 0 15,-1 0 0-15,-1 1 0 16,-3-3 0-16,-1 1 0 16,-6 1 0-16,-4-2 0 15,0 1 0-15,-1-2 0 16,-1 2 0-16,2-2 0 16,-2 0 0-16,1-1 0 15,-2 2 0-15,-4-1 0 16,-2 1 0-1,0 0 0-15,-3 1 0 16,1 4-213-16,4-2-246 16,2-8-1044-16,1 8 0 15,-2-7 0-15,-5-1 0 16</inkml:trace>
  <inkml:trace contextRef="#ctx0" brushRef="#br0" timeOffset="5983.21">12263 5065 3883 0,'-4'-2'149'0,"0"0"48"16,-1 0 55-16,1-3 98 15,-1 0 90 1,5 1 2-16,-2 0 1 16,0 1 0-16,1 0 0 15,1 2-120-15,0 1-30 16,0-2-47-16,0 2-55 16,0 0-98-16,0 0-90 15,0 0-3-15,0 0 0 16,-2 0 0-16,2 0 0 15,0 0 0-15,0 0 0 16,0 0 0-16,0 0 0 16,0 0 0-1,-1 0 0-15,1 0 0 16,0 0 0-16,0 0 0 16,-1 0 0-16,1 0 0 15,0 0 0-15,0 0 0 16,0 0 0-16,0 0 0 15,0 0 0-15,0 0 0 16,0 0 0-16,0 0 0 16,0 0 0-16,0 0 0 15,0 0 0-15,0 0 0 16,0 0 0 0,0 0 0-16,0 0 0 15,0 0 0-15,0 0 0 16,-2 0 0-16,0 0-14 15,2 0-256-15,-3 4-193 16,3-4-1025-16,0 8 0 16,-1-4 0-16,1-4 0 15</inkml:trace>
  <inkml:trace contextRef="#ctx0" brushRef="#br0" timeOffset="11295.16">16426 8396 6089 0,'-10'-8'234'0,"-1"-4"-1"16,0 2 1-16,2-3-1 15,6 5 1-15,3 6-1 16,2 0 1-16,1 2-1 16,3-3 1-16,3 3-234 15,5 0 0-15,4 3 0 16,-2-3 0-16,3 0 0 15,0-3 0 1,7-1 0-16,7-10 0 16,12-13 0-16,14-17 0 15,18-20 0-15,18-18 0 16,23-17-345-16,25-23-1224 16,7-2 0-16,-15-6 0 15,-24 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10:15:25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9314 10512 4230 0,'-4'-3'179'0,"-6"-3"86"16,-1 2 98-16,1-2 46 15,3 0 0 1,1 3 0-16,6 1 1 16,0 1-1-16,0-1 0 15,0 2-131-15,2 0-47 16,5 2-88-16,2 1-96 15,5 4-47-15,1 3 0 16,5 2 0-16,0 0 0 16,-3 0 0-16,1 0 0 15,-4-2 0-15,-3-1 0 16,-5-2 0 0,-1-1 0-16,-1-5 0 15,5-1 0-15,12-14 0 16,14-16 0-16,18-17 0 15,17-25 0-15,18-25-85 16,20-9-343-16,19-16-1107 16,5 4 0-16,-10 1 0 15,-20 8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10:15:56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20513 6692 3544 0,'-8'0'126'0,"2"0"53"0,0 0 38 15,0 0 28-15,4 0 18 16,4 0 48 0,-2 0 53-16,1-1 53 15,4-4 24-15,6-4-63 16,6-4-32-16,9-5-51 15,6-3-39-15,6 1-28 16,0 3-18-16,0 1-48 16,-2 4-52-16,-3 5-54 15,-4 4-24-15,-4 6-21 16,-8 5-11 0,-5 11 0-16,-8 5 0 15,-4 8 0-15,-7 8 0 16,-5 0 0-16,1-3 0 15,-1-2 0-15,1-7 0 16,3-6 0-16,7-6 0 16,-1-7 0-16,4-3 0 15,-2-2 0-15,0-2 0 16,0-2 0-16,3 0 0 16,4 0 0-16,7 0 0 15,4 0 0 1,5 0 0-16,3 0 0 15,0 0 0-15,1 0 0 16,-2 0 0-16,0 0 0 16,-1 1 0-16,-2 4 0 15,-3 2 0-15,-4 3 0 16,-3 5 0-16,-8 3 0 16,-1 3 0-16,-9 1 0 15,-8 3 0-15,-11 4 0 16,-8-1 0-16,-9 2 0 15,-4-2 0 1,-2-4 0-16,-1-5 0 16,2-2 0-16,3-7 0 15,5-6 0-15,7-1 0 16,9-3-212-16,13-3-159 16,6-1-221-16,13-56-811 15,8 40 0-15,11-9 0 16,6-6 0-16</inkml:trace>
  <inkml:trace contextRef="#ctx0" brushRef="#br0" timeOffset="687.51">21328 6546 4079 0,'0'0'151'0,"-2"0"39"15,-1 1 31-15,-2 3 68 16,-3 1 68-16,-9 4 27 16,-4 1 40-16,-5 1 1 15,-3-3-1-15,0-4-131 16,3-2-20-16,1-5-38 15,1-5-32 1,4-11-68-16,6-7-67 16,7-7-28-16,5-4-40 15,9-2 0-15,11 6 0 16,3 3 0-16,6 6 0 16,7 5 0-16,3 5 0 15,5 5 0-15,1 6 0 16,4 0 0-16,-1 7 0 15,-4 5 0-15,-2 5 0 16,-1 3 0-16,-6 8 0 16,-5 5 0-16,-6 5 0 15,-7 0 0 1,-7 5 0-16,-5 4 0 16,-9 1 0-16,-8 5 0 15,-10 0 0-15,-6 2 0 16,-9-2 0-16,2-8 0 15,3-6 0-15,7-11 0 16,2-11 0-16,8-9 0 16,1-8 0-16,4-10 0 15,8-12 0-15,7-6 0 16,7-3 0-16,12-3 0 16,5 3 0-16,6 10 0 15,5 4 0 1,3 5 0-16,2 6 0 15,-1 2-255-15,4 4-154 16,3 3-276-16,-3-1-683 16,-4 0 0-16,-4-3 0 15,-5-1 0-15</inkml:trace>
  <inkml:trace contextRef="#ctx0" brushRef="#br0" timeOffset="1255.5">21743 6101 4344 0,'-9'-20'415'16,"-2"-1"1"-16,2 0-1 16,3-1 1-16,11 15-1 15,6 10 1-15,15 8-1 16,8 10 1-16,7 10-1 15,6 8-307-15,-3 7-108 16,-6 3 0-16,-7-3 0 16,-5-3 0-16,-8-7 0 15,-7-7 0-15,-2-8 0 16,-6-7 0-16,0-7 0 16,-3-4 0-1,0-3 0-15,-3-9 0 16,2-7 0-16,-1-12 0 15,1-6 0-15,8-6 0 16,10 3 0-16,7 2 0 16,10 7 0-16,8 9 0 15,3 8 0-15,2 6 0 16,-5 5 0-16,-3 7 0 16,-11 6 0-16,-8 6 0 15,-11 6 0-15,-9 9 0 16,-12 2 0-16,-10 1 0 15,-11 0 0 1,-6-1 0-16,-5-5 0 16,0-5 0-16,6-7 0 15,5-5 0-15,12-9-230 16,7-6-109-16,10-7-147 16,24-12-321-16,-4-2-458 15,3-9 0-15,7-6 0 16,6-3 0-16</inkml:trace>
  <inkml:trace contextRef="#ctx0" brushRef="#br0" timeOffset="1515.06">22520 5957 4955 0,'0'-4'360'16,"1"1"-1"-16,4 2 1 15,2 1-1-15,3 7 1 16,7 4-1-16,1 6 1 16,3 0-1-16,2 4 1 15,-2-1-360-15,-1-1 0 16,-4-1 0-16,-3-3-3 16,-8-2-300-16,1-1-260 15,-6-8-902-15,-10-2 2 16,-9-3-1-16,-6-10 0 15</inkml:trace>
  <inkml:trace contextRef="#ctx0" brushRef="#br0" timeOffset="1823.27">22400 5845 3850 0,'-4'-16'218'16,"-2"-7"88"-16,-3-6 97 15,-4-7 48-15,-1 4 1 16,-8 0-1-16,-5 4 1 16,-5 7-1-16,-4 7 1 15,0 9-176-15,-2 7-42 16,2 10-88 0,10 7-97-16,7 9-49 0,12 4 0 15,11 2 0 1,13-1 0-16,14-6 0 15,14-7 0-15,8-8-6 16,6-5-229-16,-2-4-116 16,-2-6-163-16,-2-9-903 15,-18 2 0-15,-12-5 0 16</inkml:trace>
  <inkml:trace contextRef="#ctx0" brushRef="#br0" timeOffset="2139.21">22426 5520 3706 0,'-6'-23'424'16,"-1"-7"48"-16,-3 2 0 16,1 0 0-1,8 11 0-15,-1 11 0 16,10 7 0-16,6 9 0 16,8 8 0-16,8 10-235 15,12 11-189-15,1 8-48 16,2 4 0-16,-2 5 0 15,-2 3 0-15,-2-3 0 16,-6-5 0-16,-1-5 0 16,-5-4 0 15,-2-8 0-31,-2-6 0 0,-2-5 0 0,-6-7 0 0,1-3-261 16,-5-4-176-1,38-7-1061-15,-41-2 0 16,-8-7 0-16,-11-6 0 15</inkml:trace>
  <inkml:trace contextRef="#ctx0" brushRef="#br0" timeOffset="2355.61">22686 5856 5513 0,'0'-18'298'16,"9"-9"-1"-16,11-7 1 15,13-11-1-15,12-1 1 16,14 2-1-1,3 0 1-15,-1 1-1 16,-6 5 1-16,-12 6-298 16,-11 6 0-16,-11 8 0 15,-10 9-290-15,36 4-1290 16,-50 3 0-16,-13 2 0 16,-11-2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10:16:30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20638 4978 3805 0,'0'-8'289'0,"-1"-1"168"16,-2-1 0 0,0-2 0-16,3 4 0 15,-2 5 0-15,0 1 0 16,2 1 0-16,1 7 0 16,3 10-185-16,7 10-103 15,4 11-169-15,4 14 0 16,3 5 0-16,-4 6 0 15,0-1 0-15,-2 2 0 16,-6-7 0-16,4 1 0 16,1-4 0-16,1-4 0 15,-2-10-88 1,5-2-198-16,-6-11-154 16,6-10-264-16,-11-14-630 15,-3-6 0-15,-7-16 0 16,-7-10 0-16</inkml:trace>
  <inkml:trace contextRef="#ctx0" brushRef="#br0" timeOffset="253.58">20592 5145 3468 0,'-9'-22'266'0,"2"-5"117"0,0-4 107 16,1-5 2-16,9 10 0 15,10 9 1 1,13 10-1-16,9 5 0 15,9 6 1-15,10 7-202 16,-4 7-64-16,1 4-118 16,-6 7-106-16,-5-2-3 15,-2 2 0-15,-8-4 0 16,-5 0-213-16,-4 0-149 16,-5-2-218-16,-10-14-827 15,-6 12 0 1,-16 0 0-16,-11-1 0 15</inkml:trace>
  <inkml:trace contextRef="#ctx0" brushRef="#br0" timeOffset="435.58">20684 5503 3676 0,'0'0'224'16,"2"-5"62"-16,6-9 91 15,11-11 23-15,11-7 12 16,14-15-23-16,9-4-167 15,0 1-174-15,7 2-378 16,-18 3-810 0,-12 7 0-16,-8 0 0 15,-6 6 0-15</inkml:trace>
  <inkml:trace contextRef="#ctx0" brushRef="#br0" timeOffset="1037.59">21002 4851 4471 0,'-7'-9'408'16,"-2"-1"-1"-16,1 1 1 16,0-1-1-16,8 6 1 15,5 6-1-15,9 7 1 16,8 5-1-16,10 8 1 16,9 10-356-16,4 6-52 15,0 3 0 1,-2 3 0-16,-7-2 0 15,-4-3 0-15,-6-5 0 16,-7-4 0-16,-6-7 0 16,-4-6 0-16,-6-6 0 15,-2-3 0-15,-5-6 0 16,-8-2 0-16,-11-4 0 16,-6-10 0-16,-7-6 0 15,-6-10 0-15,-3-12 0 16,8-6 0-16,5-6 0 15,6-2 0 1,13 4 0-16,7 1 0 16,9 7 0-16,7 6 0 15,9 8 0-15,4 7 0 16,8 9 0-16,0 8 0 16,1 6 0-16,-7 13 0 15,-11 11 0-15,-10 12 0 16,-8 9 0-16,-12 11 0 15,-4 1 0-15,1-6 0 16,-1-5 0-16,8-12 0 16,5-9 0-1,5-11 0-15,5-8 0 16,12-4 0-16,14-10 0 16,11-6 0-16,14-10 0 15,8-2 0-15,-3-6-107 16,-6 3-221-16,-6 6-227 15,-11-11-885-15,-7 19 0 16,-11 4 0-16,-7 0 0 16</inkml:trace>
  <inkml:trace contextRef="#ctx0" brushRef="#br0" timeOffset="1730.91">21458 4630 5463 0,'-7'-10'303'0,"-1"0"0"16,-1-2 0-16,3 2 0 15,7 7 0-15,8 3 0 16,11 4 0-16,8 5 0 16,8 6 1-16,4 8-304 15,1 7 0-15,-4 2 0 16,-5 2 0-16,-5-3 0 15,-6-4 0-15,-7-4 0 16,-5-6 0-16,-5-5 0 16,-4-6 0-16,0-3 0 15,-8-5 0 1,-10-8 0-16,-9-12 0 16,-11-9 0-16,-7-10 0 15,1-10 0-15,5 3 0 16,10 5 0-16,10 10 0 15,12 9 0-15,4 10 0 16,13 9 0-16,13 1 0 16,11 9 0-16,10 1 0 15,7 2 0-15,1 1 0 16,-6 1 0-16,-6-4 0 16,-6-3 0-1,-7-6 0-15,-8-5 0 16,-5-8 0-16,-9-4 0 15,-2-9 0-15,-8-8 0 16,-8-7 0-16,-6-6 0 16,-4-6 0-16,-1 0 0 15,2 1 0-15,3 15 0 16,11 10 0-16,3 11 0 16,4 10 0-16,5 9 0 15,12 9 0-15,9 8 0 16,12 8 0-16,9 8 0 15,8 6 0 1,-1-1 0-16,1 4 0 16,-2-3 0-16,-3 0 0 15,-3-2 0-15,-8 0 0 16,-7-1-77-16,-2 4-437 16,-7 1-1006-16,-14 0 0 15,-2 1 0-15</inkml:trace>
  <inkml:trace contextRef="#ctx0" brushRef="#br0" timeOffset="2242.19">21408 5901 4631 0,'0'0'253'0,"0"0"65"15,0-1 37 1,0 1 17-16,0 0 0 16,0 0-1-16,0 0 1 15,0 0-19-15,0 0-160 16,0 0-308-16,3 0-336 16,1-16-953-16,3 12 0 15,2-4 0-15,3-7 0 16</inkml:trace>
  <inkml:trace contextRef="#ctx0" brushRef="#br0" timeOffset="2593.55">21695 5446 3273 0,'0'0'141'16,"0"0"7"-16,0 0 4 16,0 0-2-16,0 0-67 15,3 0-205 1,0-26-643-16,1 21 0 16,2-3 0-16</inkml:trace>
  <inkml:trace contextRef="#ctx0" brushRef="#br0" timeOffset="7687.66">15361 10526 2898 0,'-6'-4'152'16,"-2"-3"44"-16,-1-1 41 16,1-2 49-16,2 1 35 15,0 0 71-15,2 2 50 16,4 1 18-16,0 2 64 16,0 1-99-16,7 2-35 15,4 1-46-15,6 1-40 16,6 5-49-16,3 0-35 15,1 5-72-15,0 1-49 16,-2 3-19 0,-3-2-62-16,-4-2-18 15,-3-2 0-15,-4-2 0 16,-3-3 0-16,-4-3 0 16,-1-1 0-16,4-4 0 15,9-9 0-15,10-14 0 16,14-15 0-16,20-19 0 15,16-21 0-15,25-11-550 16,12-15-978-16,5-12 0 16,-1-4 0-1,-9-5 0-15</inkml:trace>
  <inkml:trace contextRef="#ctx0" brushRef="#br0" timeOffset="11339.74">22453 7066 3616 0,'0'-3'199'16,"0"-1"57"-16,0-3 99 16,0 0 110-1,-1 0 9-15,-2 0 0 16,-1 1-1-16,-4-1 1 15,0 0 0-15,-1-1-164 16,0 4-36-16,-2-1-56 16,1 2-99-16,-3 1-109 15,-4 1-10-15,-2 1 0 16,-3 4 0-16,-2 7 0 16,-1 4 0-16,2 8 0 15,3 10 0-15,4 4 0 16,3 8 0-1,5 5 0-15,3 1 0 16,4 3 0-16,-1-2 0 16,5-2 0-16,4-3 0 15,2-4 0-15,4-8 0 16,5-6 0-16,0-5 0 16,2-8 0-16,3-4 0 15,3-6 0-15,4-5 0 16,5-8 0-16,4-8 0 15,2-8 0-15,2-8 0 16,0-4 0-16,-4-2-226 16,-1 1-127-1,-7 7-186-15,11-6-875 16,-20 8 0-16,-6 3 0 16,-3-1 0-16</inkml:trace>
  <inkml:trace contextRef="#ctx0" brushRef="#br0" timeOffset="11720.14">22705 6864 3928 0,'-8'-8'407'15,"1"-1"41"-15,-3-4 0 16,2 1 0 0,3 0 0-16,4 7 0 15,-1 1 0-15,2 4-1 16,6 3 1-16,7 6-216 16,4 8-191-16,8 9-41 15,7 6 0-15,2 5 0 16,1 2 0-16,-2 0 0 15,-2-2 0-15,-1-2 0 16,-4-3 0-16,0-3 0 16,-3 0 0-16,-1-6-207 15,-2 0-222-15,19-6-1082 16,-20-7 0 0,-6-6 0-16</inkml:trace>
  <inkml:trace contextRef="#ctx0" brushRef="#br0" timeOffset="12319.73">23205 6613 4000 0,'-2'-15'271'0,"-2"-1"146"16,-2-5 19-16,-4-2 0 16,-2 4 0-1,2 9 1-15,0 3-1 16,-1 2 0-16,-1 5 1 16,-5 5-173-16,3 7-99 15,3 6-145-15,-2 4-20 16,7 8 0-16,6-4 0 15,-1 2 0-15,2-1 0 16,8-4 0-16,5-1 0 16,4-3 0-16,8-1 0 15,7-6 0-15,3-5 0 16,4-2 0 0,2-4 0-16,0-1 0 15,0-6 0-15,-4 1 0 16,-2 0 0-16,-3 1 0 15,-1 1 0-15,-2 2 0 16,-1 5 0-16,-5 3 0 16,-4 5 0-16,-8 3 0 15,-6 9 0-15,-3 2 0 16,-7 5 0-16,-8 0 0 16,-5 1 0-1,-4-1 0-15,-9-1 0 0,0-6 0 16,-2-4-35-16,1-6-188 15,4-8-114 1,7-2-151-16,11-16-287 16,3-5-491-16,5-10 0 15,7-5 0-15,3-9 0 16</inkml:trace>
  <inkml:trace contextRef="#ctx0" brushRef="#br0" timeOffset="12790.03">23831 6253 3551 0,'-1'-15'248'0,"-5"-1"106"16,-3-5 122-16,-1-2 6 15,-2 5 0-15,-3 5-1 16,3 2 2-16,-2 3-1 16,4 4 0-16,1 2-180 15,-4 0-68-15,3 7-106 16,1 8-122-16,1 8-6 16,5 8 0-16,1 11 0 15,5 8 0 1,4 4 0-16,3 4 0 15,5-4 0-15,6 1 0 16,2-8 0-16,-1-7 0 16,9-7 0-16,-4-6 0 15,5-5 0-15,0-7 0 16,3-4 0-16,-1-6 0 16,0-4 0-16,0-6 0 15,0-9 0-15,4-5-159 16,1-3-322-16,1-37-1029 15,-6 24 0 1,-10-5 0-16,-9 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10:17:16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12324 10576 3346 0,'-15'-2'275'15,"-7"-4"152"-15,-2-4 78 16,-3-1 0-16,8-5-1 16,3 3 1-16,7 1 0 15,0 3 0-15,7 5-1 16,-1-1-202-16,7 4-72 15,6 1-152-15,6 2-78 16,9 3 0-16,8 4 0 16,8 5 0-16,-3 0 0 15,-2 2 0-15,0-1 0 16,-3-1 0 0,-4-3 0-16,-10-2 0 15,-4-4 0-15,-5-1 0 16,-4-3 0-16,3-7 0 15,7-12 0-15,6-15 0 16,14-23 0-16,16-22 0 16,20-19-99-16,24-14-533 15,10-8-860-15,4-4 0 16,-3 5 0-16</inkml:trace>
  <inkml:trace contextRef="#ctx0" brushRef="#br0" timeOffset="956.27">22010 5723 3846 0,'-8'-10'212'0,"0"-1"70"0,1-5 134 16,-2 3 34-16,6 4 0 15,1 2 0 1,2 4 0-16,-2 2 0 0,2 1 0 16,0-2-155-1,0 5-57-15,4 8-70 16,2 6-134-16,3 10-34 15,3 11 0-15,5 7 0 16,0 5 0 0,2 4 0-16,2 3 0 0,4 3 0 15,0-2 0-15,2 2 0 16,4-5 0 0,-3 0 0-16,0-6 0 15,-4-4 0-15,-2-6-224 16,-8-4-176-16,2-9-229 15,-1-17-758-15,-5-3 0 16,-2-14 0-16,-3-12 0 16</inkml:trace>
  <inkml:trace contextRef="#ctx0" brushRef="#br0" timeOffset="1447.44">22443 5659 4086 0,'-6'-21'319'0,"-2"-3"110"15,-1-1 0-15,2-3-1 16,1 12 0-16,5 9 2 16,-2 3-2-16,3 4 1 15,3 2 0-15,5 13-183 16,8 8-136-16,9 12-110 15,7 10 0-15,5 10 0 16,5 3 0-16,-1 4 0 16,2 2 0-1,-1-1 0-15,0-5 0 0,1-6 0 16,-4-8 0 0,0-10 0-16,-3-6 0 15,-1-8 0-15,-5-9 0 16,0-7 0-16,-1-7 0 15,-3-6 0-15,-4-10 0 16,-9-9 0-16,-5-5 0 16,-10-6 0-16,-8-2 0 15,-12 3 0 1,-10 2 0-16,-8 9 0 16,-14 9 0-16,-2 9 0 15,-6 19 0-15,2 17-306 16,14 18-421-16,3 16-704 15,11 5 0-15,9-1 0 16,10-8 0-16</inkml:trace>
  <inkml:trace contextRef="#ctx0" brushRef="#br0" timeOffset="2233.77">22695 7022 4066 0,'-2'-7'206'0,"-2"1"40"16,-5-2 82-16,3-1 44 15,2 8 24-15,-3-1 33 16,-1 4 0-16,0 6 0 16,-1 6 0-16,2 11-166 15,0 14-40-15,-2 13-41 16,2 16-80-16,-5 14-45 16,-5 11-23-16,-6 10-34 15,-6 4 0-15,-4 4 0 16,-3 5 0-16,-5 1 0 15,-5 0 0 1,-6-1 0-16,0-1 0 16,-6-6 0-16,4-6 0 15,4-10 0-15,9-9 0 16,5-16 0-16,11-12 0 16,9-14 0-16,6-10 0 15,4-13 0-15,3-6 0 16,3-7 0-16,0-4 0 15,0 1 0-15,0-3-275 16,9 1-393-16,-2-5-781 16,2-8 0-16,-3-6 0 15,1-3 0 1</inkml:trace>
  <inkml:trace contextRef="#ctx0" brushRef="#br0" timeOffset="2903.78">21720 9799 4217 0,'-10'-5'312'16,"-2"-1"84"-16,1 0 18 16,-1 0-1-16,11 4 2 15,3 3 0-15,9 6 0 16,9 11 0 0,6 6 0-16,4 11-177 15,3 9-135-15,0 2-84 16,-2 1-18-16,-2-5 2 15,-2 0-3-15,-1-4 0 16,0 0 0-16,-1-3 0 16,1 3-102-16,-5-4-159 15,-2-2-94-15,-3-3-137 16,-3-9-231-16,-8-25-528 16,-4 13 0-1,-7-6 0-15,-4-7 0 16</inkml:trace>
  <inkml:trace contextRef="#ctx0" brushRef="#br0" timeOffset="3326.09">21954 9803 3070 0,'0'-27'185'0,"0"-6"43"16,0-4 21-16,0 0 7 15,0 12 31-15,3 16 43 16,5 5 40-16,10 11 99 16,6 12 47-1,1 13-110-15,1 10-67 16,-5 7-44-16,-7 3-19 16,-3-4-9-16,1-8-30 15,2-6-43-15,11-9-40 16,13-8-99-16,15-12-47 15,10 0-8-15,9-8 0 16,-4-3 0-16,-10 1 0 16,-18 3 0-16,-14-1 0 15,-17 12 0-15,-16 8 0 16,-19 13 0 0,-15 10 0-16,-15 11 0 15,-12 1 0-15,-1-4-116 16,4-6-189-16,16-11-213 15,14-27-932-15,10-1 0 16,17-20 0-16,5-20 0 16</inkml:trace>
  <inkml:trace contextRef="#ctx0" brushRef="#br0" timeOffset="4059.68">22646 7059 4142 0,'0'-7'298'0,"0"-2"106"15,0 4 18-15,0-3-1 16,0 3 1-1,0 2-1-15,8 3 1 16,10 0-1-16,10 3 1 16,14 3-167-16,22 8-131 15,12 7-107-15,11 7-17 16,11 10 0-16,8 7 0 16,0 6 0-16,0 3 0 15,-5 7 0-15,-6 1 0 16,-2 0 0-16,-11-1 0 15,-8-4 0-15,-8-7 0 16,-8-4 0-16,-16-6 0 16,-7-9 0-1,-10-5 0-15,-6-7 0 16,-10-5 0-16,-3-6 0 16,-5-2 0-16,-1-3 0 15,0-2-212-15,5 2-387 16,-5 3-877-16,-3 2 0 15,-9-4 0-15</inkml:trace>
  <inkml:trace contextRef="#ctx0" brushRef="#br0" timeOffset="5410.4">22637 7383 2377 0,'-10'-7'179'0,"-5"-6"17"16,-2-4 43-16,-5-4 23 16,1 0 25-16,0-1 23 15,0 1 31 1,-1-2 10-16,5 2 17 0,1-2-104 15,6 1-26 1,4-3-6-16,4 0-37 16,0 2-14-16,7-2-16 15,4 3-6-15,7 1-20 16,7 1 19-16,9 1 29 16,10 5 28-16,5-3-39 15,13 3-11-15,12 1-6 16,13-2-10-16,16 0-8 15,13 2-17-15,10-2-11 16,8 0-30 0,8 4-45-16,1-1-38 15,0 4 0-15,-6 2 0 16,-8 4 0-16,-15 2 0 16,-10 0 0-16,-17 0 0 15,-5 0 0-15,-7 0 0 16,-1 0 0-16,-12 0 0 15,-10-3 0-15,-7 3 0 16,-12-2 0-16,-14 2 0 16,-5-1 0-16,-8-2 0 15,-4 3 0-15,0 0-39 16,0 4-261-16,0 8-259 16,-6-10-899-1,-5 12 0-15,-7-2 0 16,-6-8 0-16</inkml:trace>
  <inkml:trace contextRef="#ctx0" brushRef="#br0" timeOffset="6065.96">22686 7085 2732 0,'-3'3'234'15,"0"0"34"-15,2-2 14 16,6-1 24-16,19-10 44 15,25-16 85-15,27-15 65 16,34-17 60 0,26-20 0-16,17-11-141 0,16-9-92 15,11-2-36-15,5-2-13 16,1 0-24 0,6-4-44-16,0 2-85 0,-14 5-65 15,-12 6-60 1,-13 8 0-16,-24 12 0 15,-25 10 0-15,-21 7 0 16,-15 11 0-16,-17 10 0 16,-15 8 0-16,-11 6 0 15,-9 7 0-15,-9 4 0 16,-4 4 0-16,-2 2 0 16,-1 2 0-1,0 2 0-15,0-2-264 0,2 2-220 16,-2-4-1004-16,0 10 0 15,-7-1 0 1,-5 2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B37AD-2A34-4BAE-9CC3-07A98C08E60F}" type="datetimeFigureOut">
              <a:rPr lang="en-MY" smtClean="0"/>
              <a:t>7/10/2020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AB91D-20F1-46BA-BD25-1DDF9884D6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245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DDE-3B41-4AB8-86A3-AA6D8F9C8076}" type="datetime1">
              <a:rPr lang="en-MY" smtClean="0"/>
              <a:t>7/10/2020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785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4F16-B271-4C0F-BB23-7D6AC1B24C7C}" type="datetime1">
              <a:rPr lang="en-MY" smtClean="0"/>
              <a:t>7/10/2020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939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211-F97E-416A-AA38-9EB65DF91BE2}" type="datetime1">
              <a:rPr lang="en-MY" smtClean="0"/>
              <a:t>7/10/2020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645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F46-1533-4767-8BE8-9E80C08FA585}" type="datetime1">
              <a:rPr lang="en-MY" smtClean="0"/>
              <a:t>7/10/2020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764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37F377-19BC-478B-AB41-453998457C0C}" type="datetime1">
              <a:rPr lang="en-MY" smtClean="0"/>
              <a:t>7/10/2020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346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F832-8D16-458D-82E8-E6E1AB6B1091}" type="datetime1">
              <a:rPr lang="en-MY" smtClean="0"/>
              <a:t>7/10/2020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004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354D-B59E-4E4A-8AEF-823BFE3E7B30}" type="datetime1">
              <a:rPr lang="en-MY" smtClean="0"/>
              <a:t>7/10/2020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036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9B1-7F38-4B5C-8831-7584292E43E8}" type="datetime1">
              <a:rPr lang="en-MY" smtClean="0"/>
              <a:t>7/10/2020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9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8EBF-46BB-416B-AE15-BE5F2F8722C0}" type="datetime1">
              <a:rPr lang="en-MY" smtClean="0"/>
              <a:t>7/10/2020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38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0F94-08FD-4ABA-AAF1-5D3663D1A838}" type="datetime1">
              <a:rPr lang="en-MY" smtClean="0"/>
              <a:t>7/10/2020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533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E4AA-CE78-44FA-B267-654026D213B7}" type="datetime1">
              <a:rPr lang="en-MY" smtClean="0"/>
              <a:t>7/10/2020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198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B4D3D5D-6505-4A1D-B42A-CF87CDB13179}" type="datetime1">
              <a:rPr lang="en-MY" smtClean="0"/>
              <a:t>7/10/2020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98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3F08-D8FA-4BD7-A644-A501E8B27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QUIZ on ARM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1DDB6-CD2C-4ACC-8E4F-6C9D2D681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8A60-5F0D-44A1-9F50-9800FA79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1</a:t>
            </a:fld>
            <a:endParaRPr lang="en-MY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F21368-153E-43E4-A658-49F1813E8E83}"/>
                  </a:ext>
                </a:extLst>
              </p14:cNvPr>
              <p14:cNvContentPartPr/>
              <p14:nvPr/>
            </p14:nvContentPartPr>
            <p14:xfrm>
              <a:off x="2106360" y="673200"/>
              <a:ext cx="8304480" cy="433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F21368-153E-43E4-A658-49F1813E8E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7000" y="663840"/>
                <a:ext cx="8323200" cy="43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59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589A-37FB-4571-8F76-140FF836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51AB-E39B-4A3A-9AAF-6BAED7C7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ARM stands for _____________</a:t>
            </a:r>
          </a:p>
          <a:p>
            <a:r>
              <a:rPr lang="en-MY" dirty="0"/>
              <a:t>a) Advanced Rate Machines</a:t>
            </a:r>
          </a:p>
          <a:p>
            <a:r>
              <a:rPr lang="en-MY" dirty="0"/>
              <a:t>b) Advanced RISC Machines</a:t>
            </a:r>
          </a:p>
          <a:p>
            <a:r>
              <a:rPr lang="en-MY" dirty="0"/>
              <a:t>c) Artificial Running Machines</a:t>
            </a:r>
          </a:p>
          <a:p>
            <a:r>
              <a:rPr lang="en-MY" dirty="0"/>
              <a:t>d) Aviary Running Machines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A5665-1E4F-4CBB-B297-810153B52E34}"/>
              </a:ext>
            </a:extLst>
          </p:cNvPr>
          <p:cNvSpPr/>
          <p:nvPr/>
        </p:nvSpPr>
        <p:spPr>
          <a:xfrm>
            <a:off x="9792839" y="3852238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953D1-C1B1-4B5A-8E1A-3307D7BA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2</a:t>
            </a:fld>
            <a:endParaRPr lang="en-MY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E90843-2022-44A5-9D8D-843C374FB515}"/>
                  </a:ext>
                </a:extLst>
              </p14:cNvPr>
              <p14:cNvContentPartPr/>
              <p14:nvPr/>
            </p14:nvContentPartPr>
            <p14:xfrm>
              <a:off x="4600080" y="3003480"/>
              <a:ext cx="464760" cy="34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E90843-2022-44A5-9D8D-843C374FB5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0720" y="2994120"/>
                <a:ext cx="483480" cy="3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0AAA-B52A-485E-9570-8C32A1A0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9D36-2D78-4DF9-BFB8-B4AFEBFB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main importance of ARM micro-processors is providing operation with ______</a:t>
            </a:r>
          </a:p>
          <a:p>
            <a:r>
              <a:rPr lang="en-MY" dirty="0"/>
              <a:t>a) Low cost and low power consumption</a:t>
            </a:r>
          </a:p>
          <a:p>
            <a:r>
              <a:rPr lang="en-MY" dirty="0"/>
              <a:t>b) Higher degree of multi-tasking</a:t>
            </a:r>
          </a:p>
          <a:p>
            <a:r>
              <a:rPr lang="en-MY" dirty="0"/>
              <a:t>c) Lower error or glitches</a:t>
            </a:r>
          </a:p>
          <a:p>
            <a:r>
              <a:rPr lang="en-MY" dirty="0"/>
              <a:t>d) Efficient memory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DBE2F-E9A2-4C6F-A810-6F3FDF39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3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77844-1A9F-41DC-B2F3-2DE27566182E}"/>
              </a:ext>
            </a:extLst>
          </p:cNvPr>
          <p:cNvSpPr/>
          <p:nvPr/>
        </p:nvSpPr>
        <p:spPr>
          <a:xfrm>
            <a:off x="9792839" y="3852238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65E69F-908E-401C-A88E-06803A30CA69}"/>
                  </a:ext>
                </a:extLst>
              </p14:cNvPr>
              <p14:cNvContentPartPr/>
              <p14:nvPr/>
            </p14:nvContentPartPr>
            <p14:xfrm>
              <a:off x="4064040" y="1811520"/>
              <a:ext cx="2229120" cy="1541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65E69F-908E-401C-A88E-06803A30C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4680" y="1802160"/>
                <a:ext cx="2247840" cy="156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5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812D-8596-4F34-BF24-E0D075B9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E173-AA41-41AA-AEE8-D4A94158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ARM processors where basically designed for _______</a:t>
            </a:r>
          </a:p>
          <a:p>
            <a:r>
              <a:rPr lang="en-MY" dirty="0"/>
              <a:t>a) Main frame systems</a:t>
            </a:r>
          </a:p>
          <a:p>
            <a:r>
              <a:rPr lang="en-MY" dirty="0"/>
              <a:t>b) Distributed systems</a:t>
            </a:r>
          </a:p>
          <a:p>
            <a:r>
              <a:rPr lang="en-MY" dirty="0"/>
              <a:t>c) Mobile systems</a:t>
            </a:r>
          </a:p>
          <a:p>
            <a:r>
              <a:rPr lang="en-MY" dirty="0"/>
              <a:t>d) Super computers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9504-6CD2-4EC0-ADE4-75BE1C92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4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89334-1818-4872-855C-8CF4490576A1}"/>
              </a:ext>
            </a:extLst>
          </p:cNvPr>
          <p:cNvSpPr/>
          <p:nvPr/>
        </p:nvSpPr>
        <p:spPr>
          <a:xfrm>
            <a:off x="9764787" y="3852238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665C69-5691-40CF-9A7E-4F4EF0BC966D}"/>
                  </a:ext>
                </a:extLst>
              </p14:cNvPr>
              <p14:cNvContentPartPr/>
              <p14:nvPr/>
            </p14:nvContentPartPr>
            <p14:xfrm>
              <a:off x="3335760" y="3510000"/>
              <a:ext cx="370800" cy="29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665C69-5691-40CF-9A7E-4F4EF0BC9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6400" y="3500640"/>
                <a:ext cx="389520" cy="3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1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812D-8596-4F34-BF24-E0D075B9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E173-AA41-41AA-AEE8-D4A94158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address space in ARM is ___________</a:t>
            </a:r>
          </a:p>
          <a:p>
            <a:r>
              <a:rPr lang="en-MY" dirty="0"/>
              <a:t>a) 2^24</a:t>
            </a:r>
          </a:p>
          <a:p>
            <a:r>
              <a:rPr lang="en-MY" dirty="0"/>
              <a:t>b) 2^64</a:t>
            </a:r>
          </a:p>
          <a:p>
            <a:r>
              <a:rPr lang="en-MY" dirty="0"/>
              <a:t>c) 2^16</a:t>
            </a:r>
          </a:p>
          <a:p>
            <a:r>
              <a:rPr lang="en-MY" dirty="0"/>
              <a:t>d) 2^32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9504-6CD2-4EC0-ADE4-75BE1C92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5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89334-1818-4872-855C-8CF4490576A1}"/>
              </a:ext>
            </a:extLst>
          </p:cNvPr>
          <p:cNvSpPr/>
          <p:nvPr/>
        </p:nvSpPr>
        <p:spPr>
          <a:xfrm>
            <a:off x="9757574" y="38522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4ECE7E-26DE-46B1-9D8B-AFDD939CBB9D}"/>
                  </a:ext>
                </a:extLst>
              </p14:cNvPr>
              <p14:cNvContentPartPr/>
              <p14:nvPr/>
            </p14:nvContentPartPr>
            <p14:xfrm>
              <a:off x="7374600" y="1939680"/>
              <a:ext cx="972000" cy="64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4ECE7E-26DE-46B1-9D8B-AFDD939CB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5240" y="1930320"/>
                <a:ext cx="990720" cy="6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46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812D-8596-4F34-BF24-E0D075B9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E173-AA41-41AA-AEE8-D4A94158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RISC stands for _________</a:t>
            </a:r>
          </a:p>
          <a:p>
            <a:r>
              <a:rPr lang="en-MY" dirty="0"/>
              <a:t>a) Restricted Instruction Sequencing Computer</a:t>
            </a:r>
          </a:p>
          <a:p>
            <a:r>
              <a:rPr lang="en-MY" dirty="0"/>
              <a:t>b) Restricted Instruction Sequential Compiler</a:t>
            </a:r>
          </a:p>
          <a:p>
            <a:r>
              <a:rPr lang="en-MY" dirty="0"/>
              <a:t>c) Reduced Instruction Set Computer</a:t>
            </a:r>
          </a:p>
          <a:p>
            <a:r>
              <a:rPr lang="en-MY" dirty="0"/>
              <a:t>d) Reduced Induction Set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9504-6CD2-4EC0-ADE4-75BE1C92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6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89334-1818-4872-855C-8CF4490576A1}"/>
              </a:ext>
            </a:extLst>
          </p:cNvPr>
          <p:cNvSpPr/>
          <p:nvPr/>
        </p:nvSpPr>
        <p:spPr>
          <a:xfrm>
            <a:off x="9757574" y="38522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097BA0-35C0-4E93-835F-039BA357CD76}"/>
                  </a:ext>
                </a:extLst>
              </p14:cNvPr>
              <p14:cNvContentPartPr/>
              <p14:nvPr/>
            </p14:nvContentPartPr>
            <p14:xfrm>
              <a:off x="5513040" y="1475280"/>
              <a:ext cx="3225240" cy="232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097BA0-35C0-4E93-835F-039BA357C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3680" y="1465920"/>
                <a:ext cx="3243960" cy="23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6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812D-8596-4F34-BF24-E0D075B9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E173-AA41-41AA-AEE8-D4A94158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the ARM, PC is implemented using ___________</a:t>
            </a:r>
          </a:p>
          <a:p>
            <a:r>
              <a:rPr lang="en-MY" dirty="0"/>
              <a:t>a) Caches</a:t>
            </a:r>
          </a:p>
          <a:p>
            <a:r>
              <a:rPr lang="en-MY" dirty="0"/>
              <a:t>b) Heaps</a:t>
            </a:r>
          </a:p>
          <a:p>
            <a:r>
              <a:rPr lang="en-MY" dirty="0"/>
              <a:t>c) General purpose register</a:t>
            </a:r>
          </a:p>
          <a:p>
            <a:r>
              <a:rPr lang="en-MY" dirty="0"/>
              <a:t>d)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9504-6CD2-4EC0-ADE4-75BE1C92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7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89334-1818-4872-855C-8CF4490576A1}"/>
              </a:ext>
            </a:extLst>
          </p:cNvPr>
          <p:cNvSpPr/>
          <p:nvPr/>
        </p:nvSpPr>
        <p:spPr>
          <a:xfrm>
            <a:off x="9757574" y="38522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351390-99C0-4EC4-B24A-CA436E1A5FBC}"/>
                  </a:ext>
                </a:extLst>
              </p14:cNvPr>
              <p14:cNvContentPartPr/>
              <p14:nvPr/>
            </p14:nvContentPartPr>
            <p14:xfrm>
              <a:off x="4384080" y="1992240"/>
              <a:ext cx="4745160" cy="182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351390-99C0-4EC4-B24A-CA436E1A5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720" y="1982880"/>
                <a:ext cx="4763880" cy="18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0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61</TotalTime>
  <Words>177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QUIZ on ARM Architecture</vt:lpstr>
      <vt:lpstr>Quiz</vt:lpstr>
      <vt:lpstr>quiz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on ARM Architecture</dc:title>
  <dc:creator>Kishore Bingi</dc:creator>
  <cp:lastModifiedBy>Kishore Bingi</cp:lastModifiedBy>
  <cp:revision>4</cp:revision>
  <dcterms:created xsi:type="dcterms:W3CDTF">2020-10-05T06:50:27Z</dcterms:created>
  <dcterms:modified xsi:type="dcterms:W3CDTF">2020-10-07T10:18:27Z</dcterms:modified>
</cp:coreProperties>
</file>