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9"/>
  </p:notesMasterIdLst>
  <p:handoutMasterIdLst>
    <p:handoutMasterId r:id="rId60"/>
  </p:handoutMasterIdLst>
  <p:sldIdLst>
    <p:sldId id="256" r:id="rId2"/>
    <p:sldId id="330" r:id="rId3"/>
    <p:sldId id="257" r:id="rId4"/>
    <p:sldId id="258" r:id="rId5"/>
    <p:sldId id="259" r:id="rId6"/>
    <p:sldId id="260" r:id="rId7"/>
    <p:sldId id="261" r:id="rId8"/>
    <p:sldId id="262"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9" r:id="rId49"/>
    <p:sldId id="310" r:id="rId50"/>
    <p:sldId id="311" r:id="rId51"/>
    <p:sldId id="312" r:id="rId52"/>
    <p:sldId id="313" r:id="rId53"/>
    <p:sldId id="314" r:id="rId54"/>
    <p:sldId id="315" r:id="rId55"/>
    <p:sldId id="316" r:id="rId56"/>
    <p:sldId id="319" r:id="rId57"/>
    <p:sldId id="320" r:id="rId58"/>
  </p:sldIdLst>
  <p:sldSz cx="9156700" cy="6870700"/>
  <p:notesSz cx="6756400"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4">
          <p15:clr>
            <a:srgbClr val="A4A3A4"/>
          </p15:clr>
        </p15:guide>
      </p15:sldGuideLst>
    </p:ext>
    <p:ext uri="{2D200454-40CA-4A62-9FC3-DE9A4176ACB9}">
      <p15:notesGuideLst xmlns:p15="http://schemas.microsoft.com/office/powerpoint/2012/main">
        <p15:guide id="1" orient="horz" pos="2164">
          <p15:clr>
            <a:srgbClr val="A4A3A4"/>
          </p15:clr>
        </p15:guide>
        <p15:guide id="2" pos="28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ECECE"/>
    <a:srgbClr val="DADADA"/>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0929"/>
  </p:normalViewPr>
  <p:slideViewPr>
    <p:cSldViewPr>
      <p:cViewPr varScale="1">
        <p:scale>
          <a:sx n="74" d="100"/>
          <a:sy n="74" d="100"/>
        </p:scale>
        <p:origin x="1690" y="77"/>
      </p:cViewPr>
      <p:guideLst>
        <p:guide orient="horz" pos="2164"/>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2" d="100"/>
          <a:sy n="62" d="100"/>
        </p:scale>
        <p:origin x="-1225" y="-78"/>
      </p:cViewPr>
      <p:guideLst>
        <p:guide orient="horz" pos="2164"/>
        <p:guide pos="28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a:extLst>
              <a:ext uri="{FF2B5EF4-FFF2-40B4-BE49-F238E27FC236}">
                <a16:creationId xmlns:a16="http://schemas.microsoft.com/office/drawing/2014/main" id="{7FCD0B69-B92C-4C80-9857-ED4390759BC2}"/>
              </a:ext>
            </a:extLst>
          </p:cNvPr>
          <p:cNvSpPr>
            <a:spLocks noChangeShapeType="1"/>
          </p:cNvSpPr>
          <p:nvPr/>
        </p:nvSpPr>
        <p:spPr bwMode="auto">
          <a:xfrm>
            <a:off x="247650" y="9212263"/>
            <a:ext cx="62547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075" name="Rectangle 3">
            <a:extLst>
              <a:ext uri="{FF2B5EF4-FFF2-40B4-BE49-F238E27FC236}">
                <a16:creationId xmlns:a16="http://schemas.microsoft.com/office/drawing/2014/main" id="{C9439B26-367F-4319-92FC-9884ECE46044}"/>
              </a:ext>
            </a:extLst>
          </p:cNvPr>
          <p:cNvSpPr>
            <a:spLocks noChangeArrowheads="1"/>
          </p:cNvSpPr>
          <p:nvPr/>
        </p:nvSpPr>
        <p:spPr bwMode="auto">
          <a:xfrm>
            <a:off x="3170238" y="9537700"/>
            <a:ext cx="341312"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5400" rIns="66675" bIns="25400">
            <a:spAutoFit/>
          </a:bodyPr>
          <a:lstStyle>
            <a:lvl1pPr defTabSz="990600">
              <a:defRPr sz="2400">
                <a:solidFill>
                  <a:schemeClr val="tx1"/>
                </a:solidFill>
                <a:latin typeface="Times New Roman" panose="02020603050405020304" pitchFamily="18" charset="0"/>
              </a:defRPr>
            </a:lvl1pPr>
            <a:lvl2pPr marL="476250" defTabSz="990600">
              <a:defRPr sz="2400">
                <a:solidFill>
                  <a:schemeClr val="tx1"/>
                </a:solidFill>
                <a:latin typeface="Times New Roman" panose="02020603050405020304" pitchFamily="18" charset="0"/>
              </a:defRPr>
            </a:lvl2pPr>
            <a:lvl3pPr marL="950913" defTabSz="990600">
              <a:defRPr sz="2400">
                <a:solidFill>
                  <a:schemeClr val="tx1"/>
                </a:solidFill>
                <a:latin typeface="Times New Roman" panose="02020603050405020304" pitchFamily="18" charset="0"/>
              </a:defRPr>
            </a:lvl3pPr>
            <a:lvl4pPr marL="1427163" defTabSz="990600">
              <a:defRPr sz="2400">
                <a:solidFill>
                  <a:schemeClr val="tx1"/>
                </a:solidFill>
                <a:latin typeface="Times New Roman" panose="02020603050405020304" pitchFamily="18" charset="0"/>
              </a:defRPr>
            </a:lvl4pPr>
            <a:lvl5pPr marL="1903413" defTabSz="990600">
              <a:defRPr sz="2400">
                <a:solidFill>
                  <a:schemeClr val="tx1"/>
                </a:solidFill>
                <a:latin typeface="Times New Roman" panose="02020603050405020304" pitchFamily="18" charset="0"/>
              </a:defRPr>
            </a:lvl5pPr>
            <a:lvl6pPr marL="2360613" defTabSz="990600" fontAlgn="base">
              <a:spcBef>
                <a:spcPct val="0"/>
              </a:spcBef>
              <a:spcAft>
                <a:spcPct val="0"/>
              </a:spcAft>
              <a:defRPr sz="2400">
                <a:solidFill>
                  <a:schemeClr val="tx1"/>
                </a:solidFill>
                <a:latin typeface="Times New Roman" panose="02020603050405020304" pitchFamily="18" charset="0"/>
              </a:defRPr>
            </a:lvl6pPr>
            <a:lvl7pPr marL="2817813" defTabSz="990600" fontAlgn="base">
              <a:spcBef>
                <a:spcPct val="0"/>
              </a:spcBef>
              <a:spcAft>
                <a:spcPct val="0"/>
              </a:spcAft>
              <a:defRPr sz="2400">
                <a:solidFill>
                  <a:schemeClr val="tx1"/>
                </a:solidFill>
                <a:latin typeface="Times New Roman" panose="02020603050405020304" pitchFamily="18" charset="0"/>
              </a:defRPr>
            </a:lvl7pPr>
            <a:lvl8pPr marL="3275013" defTabSz="990600" fontAlgn="base">
              <a:spcBef>
                <a:spcPct val="0"/>
              </a:spcBef>
              <a:spcAft>
                <a:spcPct val="0"/>
              </a:spcAft>
              <a:defRPr sz="2400">
                <a:solidFill>
                  <a:schemeClr val="tx1"/>
                </a:solidFill>
                <a:latin typeface="Times New Roman" panose="02020603050405020304" pitchFamily="18" charset="0"/>
              </a:defRPr>
            </a:lvl8pPr>
            <a:lvl9pPr marL="3732213" defTabSz="990600" fontAlgn="base">
              <a:spcBef>
                <a:spcPct val="0"/>
              </a:spcBef>
              <a:spcAft>
                <a:spcPct val="0"/>
              </a:spcAft>
              <a:defRPr sz="2400">
                <a:solidFill>
                  <a:schemeClr val="tx1"/>
                </a:solidFill>
                <a:latin typeface="Times New Roman" panose="02020603050405020304" pitchFamily="18" charset="0"/>
              </a:defRPr>
            </a:lvl9pPr>
          </a:lstStyle>
          <a:p>
            <a:fld id="{5C088AF6-090C-4923-AF89-2777DEEEBEC7}" type="slidenum">
              <a:rPr lang="en-US" altLang="en-US" sz="1400"/>
              <a:pPr/>
              <a:t>‹#›</a:t>
            </a:fld>
            <a:endParaRPr lang="en-US" altLang="en-US" sz="1400"/>
          </a:p>
        </p:txBody>
      </p:sp>
      <p:sp>
        <p:nvSpPr>
          <p:cNvPr id="3076" name="Rectangle 4">
            <a:extLst>
              <a:ext uri="{FF2B5EF4-FFF2-40B4-BE49-F238E27FC236}">
                <a16:creationId xmlns:a16="http://schemas.microsoft.com/office/drawing/2014/main" id="{62F67708-3A55-4411-9D43-8B8119936CAB}"/>
              </a:ext>
            </a:extLst>
          </p:cNvPr>
          <p:cNvSpPr>
            <a:spLocks noChangeArrowheads="1"/>
          </p:cNvSpPr>
          <p:nvPr/>
        </p:nvSpPr>
        <p:spPr bwMode="auto">
          <a:xfrm>
            <a:off x="5064125" y="155575"/>
            <a:ext cx="1495425" cy="47942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9213" rIns="95250" bIns="49213" anchor="ctr"/>
          <a:lstStyle>
            <a:lvl1pPr defTabSz="990600">
              <a:defRPr sz="2400">
                <a:solidFill>
                  <a:schemeClr val="tx1"/>
                </a:solidFill>
                <a:latin typeface="Times New Roman" panose="02020603050405020304" pitchFamily="18" charset="0"/>
              </a:defRPr>
            </a:lvl1pPr>
            <a:lvl2pPr marL="476250" defTabSz="990600">
              <a:defRPr sz="2400">
                <a:solidFill>
                  <a:schemeClr val="tx1"/>
                </a:solidFill>
                <a:latin typeface="Times New Roman" panose="02020603050405020304" pitchFamily="18" charset="0"/>
              </a:defRPr>
            </a:lvl2pPr>
            <a:lvl3pPr marL="950913" defTabSz="990600">
              <a:defRPr sz="2400">
                <a:solidFill>
                  <a:schemeClr val="tx1"/>
                </a:solidFill>
                <a:latin typeface="Times New Roman" panose="02020603050405020304" pitchFamily="18" charset="0"/>
              </a:defRPr>
            </a:lvl3pPr>
            <a:lvl4pPr marL="1427163" defTabSz="990600">
              <a:defRPr sz="2400">
                <a:solidFill>
                  <a:schemeClr val="tx1"/>
                </a:solidFill>
                <a:latin typeface="Times New Roman" panose="02020603050405020304" pitchFamily="18" charset="0"/>
              </a:defRPr>
            </a:lvl4pPr>
            <a:lvl5pPr marL="1903413" defTabSz="990600">
              <a:defRPr sz="2400">
                <a:solidFill>
                  <a:schemeClr val="tx1"/>
                </a:solidFill>
                <a:latin typeface="Times New Roman" panose="02020603050405020304" pitchFamily="18" charset="0"/>
              </a:defRPr>
            </a:lvl5pPr>
            <a:lvl6pPr marL="2360613" defTabSz="990600" fontAlgn="base">
              <a:spcBef>
                <a:spcPct val="0"/>
              </a:spcBef>
              <a:spcAft>
                <a:spcPct val="0"/>
              </a:spcAft>
              <a:defRPr sz="2400">
                <a:solidFill>
                  <a:schemeClr val="tx1"/>
                </a:solidFill>
                <a:latin typeface="Times New Roman" panose="02020603050405020304" pitchFamily="18" charset="0"/>
              </a:defRPr>
            </a:lvl6pPr>
            <a:lvl7pPr marL="2817813" defTabSz="990600" fontAlgn="base">
              <a:spcBef>
                <a:spcPct val="0"/>
              </a:spcBef>
              <a:spcAft>
                <a:spcPct val="0"/>
              </a:spcAft>
              <a:defRPr sz="2400">
                <a:solidFill>
                  <a:schemeClr val="tx1"/>
                </a:solidFill>
                <a:latin typeface="Times New Roman" panose="02020603050405020304" pitchFamily="18" charset="0"/>
              </a:defRPr>
            </a:lvl7pPr>
            <a:lvl8pPr marL="3275013" defTabSz="990600" fontAlgn="base">
              <a:spcBef>
                <a:spcPct val="0"/>
              </a:spcBef>
              <a:spcAft>
                <a:spcPct val="0"/>
              </a:spcAft>
              <a:defRPr sz="2400">
                <a:solidFill>
                  <a:schemeClr val="tx1"/>
                </a:solidFill>
                <a:latin typeface="Times New Roman" panose="02020603050405020304" pitchFamily="18" charset="0"/>
              </a:defRPr>
            </a:lvl8pPr>
            <a:lvl9pPr marL="3732213" defTabSz="990600"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800">
                <a:solidFill>
                  <a:schemeClr val="bg1"/>
                </a:solidFill>
                <a:latin typeface="Arial" panose="020B0604020202020204" pitchFamily="34" charset="0"/>
              </a:rPr>
              <a:t>Handout</a:t>
            </a:r>
          </a:p>
        </p:txBody>
      </p:sp>
      <p:sp>
        <p:nvSpPr>
          <p:cNvPr id="3077" name="Rectangle 5">
            <a:extLst>
              <a:ext uri="{FF2B5EF4-FFF2-40B4-BE49-F238E27FC236}">
                <a16:creationId xmlns:a16="http://schemas.microsoft.com/office/drawing/2014/main" id="{492FC4CE-1B3E-4CC0-AC4C-10D72EEFBBE8}"/>
              </a:ext>
            </a:extLst>
          </p:cNvPr>
          <p:cNvSpPr>
            <a:spLocks noChangeArrowheads="1"/>
          </p:cNvSpPr>
          <p:nvPr/>
        </p:nvSpPr>
        <p:spPr bwMode="auto">
          <a:xfrm>
            <a:off x="341313" y="481013"/>
            <a:ext cx="37512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5400" rIns="66675" bIns="25400">
            <a:spAutoFit/>
          </a:bodyPr>
          <a:lstStyle>
            <a:lvl1pPr defTabSz="990600">
              <a:tabLst>
                <a:tab pos="950913" algn="l"/>
              </a:tabLst>
              <a:defRPr sz="2400">
                <a:solidFill>
                  <a:schemeClr val="tx1"/>
                </a:solidFill>
                <a:latin typeface="Times New Roman" panose="02020603050405020304" pitchFamily="18" charset="0"/>
              </a:defRPr>
            </a:lvl1pPr>
            <a:lvl2pPr marL="476250" defTabSz="990600">
              <a:tabLst>
                <a:tab pos="950913" algn="l"/>
              </a:tabLst>
              <a:defRPr sz="2400">
                <a:solidFill>
                  <a:schemeClr val="tx1"/>
                </a:solidFill>
                <a:latin typeface="Times New Roman" panose="02020603050405020304" pitchFamily="18" charset="0"/>
              </a:defRPr>
            </a:lvl2pPr>
            <a:lvl3pPr marL="950913" defTabSz="990600">
              <a:tabLst>
                <a:tab pos="950913" algn="l"/>
              </a:tabLst>
              <a:defRPr sz="2400">
                <a:solidFill>
                  <a:schemeClr val="tx1"/>
                </a:solidFill>
                <a:latin typeface="Times New Roman" panose="02020603050405020304" pitchFamily="18" charset="0"/>
              </a:defRPr>
            </a:lvl3pPr>
            <a:lvl4pPr marL="1427163" defTabSz="990600">
              <a:tabLst>
                <a:tab pos="950913" algn="l"/>
              </a:tabLst>
              <a:defRPr sz="2400">
                <a:solidFill>
                  <a:schemeClr val="tx1"/>
                </a:solidFill>
                <a:latin typeface="Times New Roman" panose="02020603050405020304" pitchFamily="18" charset="0"/>
              </a:defRPr>
            </a:lvl4pPr>
            <a:lvl5pPr marL="1903413" defTabSz="990600">
              <a:tabLst>
                <a:tab pos="950913" algn="l"/>
              </a:tabLst>
              <a:defRPr sz="2400">
                <a:solidFill>
                  <a:schemeClr val="tx1"/>
                </a:solidFill>
                <a:latin typeface="Times New Roman" panose="02020603050405020304" pitchFamily="18" charset="0"/>
              </a:defRPr>
            </a:lvl5pPr>
            <a:lvl6pPr marL="2360613" defTabSz="990600" fontAlgn="base">
              <a:spcBef>
                <a:spcPct val="0"/>
              </a:spcBef>
              <a:spcAft>
                <a:spcPct val="0"/>
              </a:spcAft>
              <a:tabLst>
                <a:tab pos="950913" algn="l"/>
              </a:tabLst>
              <a:defRPr sz="2400">
                <a:solidFill>
                  <a:schemeClr val="tx1"/>
                </a:solidFill>
                <a:latin typeface="Times New Roman" panose="02020603050405020304" pitchFamily="18" charset="0"/>
              </a:defRPr>
            </a:lvl6pPr>
            <a:lvl7pPr marL="2817813" defTabSz="990600" fontAlgn="base">
              <a:spcBef>
                <a:spcPct val="0"/>
              </a:spcBef>
              <a:spcAft>
                <a:spcPct val="0"/>
              </a:spcAft>
              <a:tabLst>
                <a:tab pos="950913" algn="l"/>
              </a:tabLst>
              <a:defRPr sz="2400">
                <a:solidFill>
                  <a:schemeClr val="tx1"/>
                </a:solidFill>
                <a:latin typeface="Times New Roman" panose="02020603050405020304" pitchFamily="18" charset="0"/>
              </a:defRPr>
            </a:lvl7pPr>
            <a:lvl8pPr marL="3275013" defTabSz="990600" fontAlgn="base">
              <a:spcBef>
                <a:spcPct val="0"/>
              </a:spcBef>
              <a:spcAft>
                <a:spcPct val="0"/>
              </a:spcAft>
              <a:tabLst>
                <a:tab pos="950913" algn="l"/>
              </a:tabLst>
              <a:defRPr sz="2400">
                <a:solidFill>
                  <a:schemeClr val="tx1"/>
                </a:solidFill>
                <a:latin typeface="Times New Roman" panose="02020603050405020304" pitchFamily="18" charset="0"/>
              </a:defRPr>
            </a:lvl8pPr>
            <a:lvl9pPr marL="3732213" defTabSz="990600" fontAlgn="base">
              <a:spcBef>
                <a:spcPct val="0"/>
              </a:spcBef>
              <a:spcAft>
                <a:spcPct val="0"/>
              </a:spcAft>
              <a:tabLst>
                <a:tab pos="950913" algn="l"/>
              </a:tabLs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The ARM Instruction Set	</a:t>
            </a:r>
          </a:p>
        </p:txBody>
      </p:sp>
      <p:sp>
        <p:nvSpPr>
          <p:cNvPr id="3078" name="Line 6">
            <a:extLst>
              <a:ext uri="{FF2B5EF4-FFF2-40B4-BE49-F238E27FC236}">
                <a16:creationId xmlns:a16="http://schemas.microsoft.com/office/drawing/2014/main" id="{84A8E11F-DF7F-4DAF-82CB-D315E9F2F748}"/>
              </a:ext>
            </a:extLst>
          </p:cNvPr>
          <p:cNvSpPr>
            <a:spLocks noChangeShapeType="1"/>
          </p:cNvSpPr>
          <p:nvPr/>
        </p:nvSpPr>
        <p:spPr bwMode="auto">
          <a:xfrm>
            <a:off x="349250" y="739775"/>
            <a:ext cx="61547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pic>
        <p:nvPicPr>
          <p:cNvPr id="3079" name="Picture 7">
            <a:extLst>
              <a:ext uri="{FF2B5EF4-FFF2-40B4-BE49-F238E27FC236}">
                <a16:creationId xmlns:a16="http://schemas.microsoft.com/office/drawing/2014/main" id="{4A4F9384-CCBF-4144-BCAE-938985BA309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3" y="9263063"/>
            <a:ext cx="1039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80B56A7-03C5-4420-8D11-2E54C6ECCDF6}"/>
              </a:ext>
            </a:extLst>
          </p:cNvPr>
          <p:cNvSpPr>
            <a:spLocks noGrp="1" noChangeArrowheads="1"/>
          </p:cNvSpPr>
          <p:nvPr>
            <p:ph type="hdr" sz="quarter"/>
          </p:nvPr>
        </p:nvSpPr>
        <p:spPr bwMode="auto">
          <a:xfrm>
            <a:off x="-31750" y="1111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87400">
              <a:lnSpc>
                <a:spcPct val="100000"/>
              </a:lnSpc>
              <a:defRPr sz="1000" b="0" i="1">
                <a:latin typeface="Times New Roman" panose="02020603050405020304" pitchFamily="18" charset="0"/>
              </a:defRPr>
            </a:lvl1pPr>
          </a:lstStyle>
          <a:p>
            <a:endParaRPr lang="en-US" altLang="en-US"/>
          </a:p>
        </p:txBody>
      </p:sp>
      <p:sp>
        <p:nvSpPr>
          <p:cNvPr id="2051" name="Rectangle 3">
            <a:extLst>
              <a:ext uri="{FF2B5EF4-FFF2-40B4-BE49-F238E27FC236}">
                <a16:creationId xmlns:a16="http://schemas.microsoft.com/office/drawing/2014/main" id="{AD4A1638-6D21-43F8-9ED5-1579FD9F04A1}"/>
              </a:ext>
            </a:extLst>
          </p:cNvPr>
          <p:cNvSpPr>
            <a:spLocks noGrp="1" noChangeArrowheads="1"/>
          </p:cNvSpPr>
          <p:nvPr>
            <p:ph type="dt" idx="1"/>
          </p:nvPr>
        </p:nvSpPr>
        <p:spPr bwMode="auto">
          <a:xfrm>
            <a:off x="3843338" y="1111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87400">
              <a:lnSpc>
                <a:spcPct val="100000"/>
              </a:lnSpc>
              <a:defRPr sz="1000" b="0" i="1">
                <a:latin typeface="Times New Roman" panose="02020603050405020304" pitchFamily="18" charset="0"/>
              </a:defRPr>
            </a:lvl1pPr>
          </a:lstStyle>
          <a:p>
            <a:endParaRPr lang="en-US" altLang="en-US"/>
          </a:p>
        </p:txBody>
      </p:sp>
      <p:sp>
        <p:nvSpPr>
          <p:cNvPr id="2052" name="Rectangle 4">
            <a:extLst>
              <a:ext uri="{FF2B5EF4-FFF2-40B4-BE49-F238E27FC236}">
                <a16:creationId xmlns:a16="http://schemas.microsoft.com/office/drawing/2014/main" id="{9CB6C065-9E38-45B9-8FF2-3E71FDF7A8C5}"/>
              </a:ext>
            </a:extLst>
          </p:cNvPr>
          <p:cNvSpPr>
            <a:spLocks noGrp="1" noChangeArrowheads="1"/>
          </p:cNvSpPr>
          <p:nvPr>
            <p:ph type="ftr" sz="quarter" idx="4"/>
          </p:nvPr>
        </p:nvSpPr>
        <p:spPr bwMode="auto">
          <a:xfrm>
            <a:off x="-31750" y="9451975"/>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87400">
              <a:lnSpc>
                <a:spcPct val="100000"/>
              </a:lnSpc>
              <a:defRPr sz="1000" b="0" i="1">
                <a:latin typeface="Times New Roman" panose="02020603050405020304" pitchFamily="18" charset="0"/>
              </a:defRPr>
            </a:lvl1pPr>
          </a:lstStyle>
          <a:p>
            <a:endParaRPr lang="en-US" altLang="en-US"/>
          </a:p>
        </p:txBody>
      </p:sp>
      <p:sp>
        <p:nvSpPr>
          <p:cNvPr id="2053" name="Rectangle 5">
            <a:extLst>
              <a:ext uri="{FF2B5EF4-FFF2-40B4-BE49-F238E27FC236}">
                <a16:creationId xmlns:a16="http://schemas.microsoft.com/office/drawing/2014/main" id="{83E84CA2-2493-4C58-9E5A-0DB258DBF65E}"/>
              </a:ext>
            </a:extLst>
          </p:cNvPr>
          <p:cNvSpPr>
            <a:spLocks noGrp="1" noChangeArrowheads="1"/>
          </p:cNvSpPr>
          <p:nvPr>
            <p:ph type="sldNum" sz="quarter" idx="5"/>
          </p:nvPr>
        </p:nvSpPr>
        <p:spPr bwMode="auto">
          <a:xfrm>
            <a:off x="3843338" y="9451975"/>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87400">
              <a:lnSpc>
                <a:spcPct val="100000"/>
              </a:lnSpc>
              <a:defRPr sz="1000" b="0" i="1">
                <a:latin typeface="Times New Roman" panose="02020603050405020304" pitchFamily="18" charset="0"/>
              </a:defRPr>
            </a:lvl1pPr>
          </a:lstStyle>
          <a:p>
            <a:fld id="{8D331B28-0EFB-46C7-A57C-58A05280EE89}" type="slidenum">
              <a:rPr lang="en-US" altLang="en-US"/>
              <a:pPr/>
              <a:t>‹#›</a:t>
            </a:fld>
            <a:endParaRPr lang="en-US" altLang="en-US"/>
          </a:p>
        </p:txBody>
      </p:sp>
      <p:sp>
        <p:nvSpPr>
          <p:cNvPr id="2054" name="Rectangle 6">
            <a:extLst>
              <a:ext uri="{FF2B5EF4-FFF2-40B4-BE49-F238E27FC236}">
                <a16:creationId xmlns:a16="http://schemas.microsoft.com/office/drawing/2014/main" id="{5B7340FC-E02B-46B3-9906-D5AC1DA8F32F}"/>
              </a:ext>
            </a:extLst>
          </p:cNvPr>
          <p:cNvSpPr>
            <a:spLocks noChangeArrowheads="1" noTextEdit="1"/>
          </p:cNvSpPr>
          <p:nvPr>
            <p:ph type="sldImg" idx="2"/>
          </p:nvPr>
        </p:nvSpPr>
        <p:spPr bwMode="auto">
          <a:xfrm>
            <a:off x="1071563" y="877888"/>
            <a:ext cx="4613275" cy="346233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4BDE3E5F-1392-4280-8C79-E5C0484D4010}"/>
              </a:ext>
            </a:extLst>
          </p:cNvPr>
          <p:cNvSpPr>
            <a:spLocks noChangeArrowheads="1"/>
          </p:cNvSpPr>
          <p:nvPr/>
        </p:nvSpPr>
        <p:spPr bwMode="auto">
          <a:xfrm>
            <a:off x="5232400" y="195263"/>
            <a:ext cx="1265238" cy="43973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9213" rIns="95250" bIns="49213" anchor="ctr"/>
          <a:lstStyle>
            <a:lvl1pPr defTabSz="990600">
              <a:defRPr sz="2400">
                <a:solidFill>
                  <a:schemeClr val="tx1"/>
                </a:solidFill>
                <a:latin typeface="Times New Roman" panose="02020603050405020304" pitchFamily="18" charset="0"/>
              </a:defRPr>
            </a:lvl1pPr>
            <a:lvl2pPr marL="476250" defTabSz="990600">
              <a:defRPr sz="2400">
                <a:solidFill>
                  <a:schemeClr val="tx1"/>
                </a:solidFill>
                <a:latin typeface="Times New Roman" panose="02020603050405020304" pitchFamily="18" charset="0"/>
              </a:defRPr>
            </a:lvl2pPr>
            <a:lvl3pPr marL="950913" defTabSz="990600">
              <a:defRPr sz="2400">
                <a:solidFill>
                  <a:schemeClr val="tx1"/>
                </a:solidFill>
                <a:latin typeface="Times New Roman" panose="02020603050405020304" pitchFamily="18" charset="0"/>
              </a:defRPr>
            </a:lvl3pPr>
            <a:lvl4pPr marL="1427163" defTabSz="990600">
              <a:defRPr sz="2400">
                <a:solidFill>
                  <a:schemeClr val="tx1"/>
                </a:solidFill>
                <a:latin typeface="Times New Roman" panose="02020603050405020304" pitchFamily="18" charset="0"/>
              </a:defRPr>
            </a:lvl4pPr>
            <a:lvl5pPr marL="1903413" defTabSz="990600">
              <a:defRPr sz="2400">
                <a:solidFill>
                  <a:schemeClr val="tx1"/>
                </a:solidFill>
                <a:latin typeface="Times New Roman" panose="02020603050405020304" pitchFamily="18" charset="0"/>
              </a:defRPr>
            </a:lvl5pPr>
            <a:lvl6pPr marL="2360613" defTabSz="990600" fontAlgn="base">
              <a:spcBef>
                <a:spcPct val="0"/>
              </a:spcBef>
              <a:spcAft>
                <a:spcPct val="0"/>
              </a:spcAft>
              <a:defRPr sz="2400">
                <a:solidFill>
                  <a:schemeClr val="tx1"/>
                </a:solidFill>
                <a:latin typeface="Times New Roman" panose="02020603050405020304" pitchFamily="18" charset="0"/>
              </a:defRPr>
            </a:lvl6pPr>
            <a:lvl7pPr marL="2817813" defTabSz="990600" fontAlgn="base">
              <a:spcBef>
                <a:spcPct val="0"/>
              </a:spcBef>
              <a:spcAft>
                <a:spcPct val="0"/>
              </a:spcAft>
              <a:defRPr sz="2400">
                <a:solidFill>
                  <a:schemeClr val="tx1"/>
                </a:solidFill>
                <a:latin typeface="Times New Roman" panose="02020603050405020304" pitchFamily="18" charset="0"/>
              </a:defRPr>
            </a:lvl7pPr>
            <a:lvl8pPr marL="3275013" defTabSz="990600" fontAlgn="base">
              <a:spcBef>
                <a:spcPct val="0"/>
              </a:spcBef>
              <a:spcAft>
                <a:spcPct val="0"/>
              </a:spcAft>
              <a:defRPr sz="2400">
                <a:solidFill>
                  <a:schemeClr val="tx1"/>
                </a:solidFill>
                <a:latin typeface="Times New Roman" panose="02020603050405020304" pitchFamily="18" charset="0"/>
              </a:defRPr>
            </a:lvl8pPr>
            <a:lvl9pPr marL="3732213" defTabSz="990600"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800">
                <a:solidFill>
                  <a:schemeClr val="bg1"/>
                </a:solidFill>
                <a:latin typeface="Arial" panose="020B0604020202020204" pitchFamily="34" charset="0"/>
              </a:rPr>
              <a:t>Notes</a:t>
            </a:r>
          </a:p>
        </p:txBody>
      </p:sp>
      <p:sp>
        <p:nvSpPr>
          <p:cNvPr id="2056" name="Rectangle 8">
            <a:extLst>
              <a:ext uri="{FF2B5EF4-FFF2-40B4-BE49-F238E27FC236}">
                <a16:creationId xmlns:a16="http://schemas.microsoft.com/office/drawing/2014/main" id="{3B12CC74-D655-4CB9-A963-31ABF31E84E4}"/>
              </a:ext>
            </a:extLst>
          </p:cNvPr>
          <p:cNvSpPr>
            <a:spLocks noChangeArrowheads="1"/>
          </p:cNvSpPr>
          <p:nvPr/>
        </p:nvSpPr>
        <p:spPr bwMode="auto">
          <a:xfrm>
            <a:off x="3308350" y="9599613"/>
            <a:ext cx="35083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5400" rIns="66675" bIns="25400">
            <a:spAutoFit/>
          </a:bodyPr>
          <a:lstStyle>
            <a:lvl1pPr defTabSz="990600">
              <a:defRPr sz="2400">
                <a:solidFill>
                  <a:schemeClr val="tx1"/>
                </a:solidFill>
                <a:latin typeface="Times New Roman" panose="02020603050405020304" pitchFamily="18" charset="0"/>
              </a:defRPr>
            </a:lvl1pPr>
            <a:lvl2pPr marL="476250" defTabSz="990600">
              <a:defRPr sz="2400">
                <a:solidFill>
                  <a:schemeClr val="tx1"/>
                </a:solidFill>
                <a:latin typeface="Times New Roman" panose="02020603050405020304" pitchFamily="18" charset="0"/>
              </a:defRPr>
            </a:lvl2pPr>
            <a:lvl3pPr marL="950913" defTabSz="990600">
              <a:defRPr sz="2400">
                <a:solidFill>
                  <a:schemeClr val="tx1"/>
                </a:solidFill>
                <a:latin typeface="Times New Roman" panose="02020603050405020304" pitchFamily="18" charset="0"/>
              </a:defRPr>
            </a:lvl3pPr>
            <a:lvl4pPr marL="1427163" defTabSz="990600">
              <a:defRPr sz="2400">
                <a:solidFill>
                  <a:schemeClr val="tx1"/>
                </a:solidFill>
                <a:latin typeface="Times New Roman" panose="02020603050405020304" pitchFamily="18" charset="0"/>
              </a:defRPr>
            </a:lvl4pPr>
            <a:lvl5pPr marL="1903413" defTabSz="990600">
              <a:defRPr sz="2400">
                <a:solidFill>
                  <a:schemeClr val="tx1"/>
                </a:solidFill>
                <a:latin typeface="Times New Roman" panose="02020603050405020304" pitchFamily="18" charset="0"/>
              </a:defRPr>
            </a:lvl5pPr>
            <a:lvl6pPr marL="2360613" defTabSz="990600" fontAlgn="base">
              <a:spcBef>
                <a:spcPct val="0"/>
              </a:spcBef>
              <a:spcAft>
                <a:spcPct val="0"/>
              </a:spcAft>
              <a:defRPr sz="2400">
                <a:solidFill>
                  <a:schemeClr val="tx1"/>
                </a:solidFill>
                <a:latin typeface="Times New Roman" panose="02020603050405020304" pitchFamily="18" charset="0"/>
              </a:defRPr>
            </a:lvl6pPr>
            <a:lvl7pPr marL="2817813" defTabSz="990600" fontAlgn="base">
              <a:spcBef>
                <a:spcPct val="0"/>
              </a:spcBef>
              <a:spcAft>
                <a:spcPct val="0"/>
              </a:spcAft>
              <a:defRPr sz="2400">
                <a:solidFill>
                  <a:schemeClr val="tx1"/>
                </a:solidFill>
                <a:latin typeface="Times New Roman" panose="02020603050405020304" pitchFamily="18" charset="0"/>
              </a:defRPr>
            </a:lvl7pPr>
            <a:lvl8pPr marL="3275013" defTabSz="990600" fontAlgn="base">
              <a:spcBef>
                <a:spcPct val="0"/>
              </a:spcBef>
              <a:spcAft>
                <a:spcPct val="0"/>
              </a:spcAft>
              <a:defRPr sz="2400">
                <a:solidFill>
                  <a:schemeClr val="tx1"/>
                </a:solidFill>
                <a:latin typeface="Times New Roman" panose="02020603050405020304" pitchFamily="18" charset="0"/>
              </a:defRPr>
            </a:lvl8pPr>
            <a:lvl9pPr marL="3732213" defTabSz="990600" fontAlgn="base">
              <a:spcBef>
                <a:spcPct val="0"/>
              </a:spcBef>
              <a:spcAft>
                <a:spcPct val="0"/>
              </a:spcAft>
              <a:defRPr sz="2400">
                <a:solidFill>
                  <a:schemeClr val="tx1"/>
                </a:solidFill>
                <a:latin typeface="Times New Roman" panose="02020603050405020304" pitchFamily="18" charset="0"/>
              </a:defRPr>
            </a:lvl9pPr>
          </a:lstStyle>
          <a:p>
            <a:fld id="{F6F7033F-C226-4CB3-BE30-E071324063FB}" type="slidenum">
              <a:rPr lang="en-US" altLang="en-US" sz="1400">
                <a:latin typeface="Arial" panose="020B0604020202020204" pitchFamily="34" charset="0"/>
              </a:rPr>
              <a:pPr/>
              <a:t>‹#›</a:t>
            </a:fld>
            <a:endParaRPr lang="en-US" altLang="en-US" sz="1400">
              <a:latin typeface="Arial" panose="020B0604020202020204" pitchFamily="34" charset="0"/>
            </a:endParaRPr>
          </a:p>
        </p:txBody>
      </p:sp>
      <p:sp>
        <p:nvSpPr>
          <p:cNvPr id="2057" name="Line 9">
            <a:extLst>
              <a:ext uri="{FF2B5EF4-FFF2-40B4-BE49-F238E27FC236}">
                <a16:creationId xmlns:a16="http://schemas.microsoft.com/office/drawing/2014/main" id="{58053157-E458-4CF4-B873-ADE5CE0F3FFD}"/>
              </a:ext>
            </a:extLst>
          </p:cNvPr>
          <p:cNvSpPr>
            <a:spLocks noChangeShapeType="1"/>
          </p:cNvSpPr>
          <p:nvPr/>
        </p:nvSpPr>
        <p:spPr bwMode="auto">
          <a:xfrm>
            <a:off x="352425" y="9309100"/>
            <a:ext cx="62134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 name="Rectangle 10">
            <a:extLst>
              <a:ext uri="{FF2B5EF4-FFF2-40B4-BE49-F238E27FC236}">
                <a16:creationId xmlns:a16="http://schemas.microsoft.com/office/drawing/2014/main" id="{2BB7C659-6533-4949-8B08-BA7A3329DD3B}"/>
              </a:ext>
            </a:extLst>
          </p:cNvPr>
          <p:cNvSpPr>
            <a:spLocks noChangeArrowheads="1"/>
          </p:cNvSpPr>
          <p:nvPr/>
        </p:nvSpPr>
        <p:spPr bwMode="auto">
          <a:xfrm>
            <a:off x="341313" y="481013"/>
            <a:ext cx="37512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5400" rIns="66675" bIns="25400">
            <a:spAutoFit/>
          </a:bodyPr>
          <a:lstStyle>
            <a:lvl1pPr defTabSz="990600">
              <a:tabLst>
                <a:tab pos="950913" algn="l"/>
              </a:tabLst>
              <a:defRPr sz="2400">
                <a:solidFill>
                  <a:schemeClr val="tx1"/>
                </a:solidFill>
                <a:latin typeface="Times New Roman" panose="02020603050405020304" pitchFamily="18" charset="0"/>
              </a:defRPr>
            </a:lvl1pPr>
            <a:lvl2pPr marL="476250" defTabSz="990600">
              <a:tabLst>
                <a:tab pos="950913" algn="l"/>
              </a:tabLst>
              <a:defRPr sz="2400">
                <a:solidFill>
                  <a:schemeClr val="tx1"/>
                </a:solidFill>
                <a:latin typeface="Times New Roman" panose="02020603050405020304" pitchFamily="18" charset="0"/>
              </a:defRPr>
            </a:lvl2pPr>
            <a:lvl3pPr marL="950913" defTabSz="990600">
              <a:tabLst>
                <a:tab pos="950913" algn="l"/>
              </a:tabLst>
              <a:defRPr sz="2400">
                <a:solidFill>
                  <a:schemeClr val="tx1"/>
                </a:solidFill>
                <a:latin typeface="Times New Roman" panose="02020603050405020304" pitchFamily="18" charset="0"/>
              </a:defRPr>
            </a:lvl3pPr>
            <a:lvl4pPr marL="1427163" defTabSz="990600">
              <a:tabLst>
                <a:tab pos="950913" algn="l"/>
              </a:tabLst>
              <a:defRPr sz="2400">
                <a:solidFill>
                  <a:schemeClr val="tx1"/>
                </a:solidFill>
                <a:latin typeface="Times New Roman" panose="02020603050405020304" pitchFamily="18" charset="0"/>
              </a:defRPr>
            </a:lvl4pPr>
            <a:lvl5pPr marL="1903413" defTabSz="990600">
              <a:tabLst>
                <a:tab pos="950913" algn="l"/>
              </a:tabLst>
              <a:defRPr sz="2400">
                <a:solidFill>
                  <a:schemeClr val="tx1"/>
                </a:solidFill>
                <a:latin typeface="Times New Roman" panose="02020603050405020304" pitchFamily="18" charset="0"/>
              </a:defRPr>
            </a:lvl5pPr>
            <a:lvl6pPr marL="2360613" defTabSz="990600" fontAlgn="base">
              <a:spcBef>
                <a:spcPct val="0"/>
              </a:spcBef>
              <a:spcAft>
                <a:spcPct val="0"/>
              </a:spcAft>
              <a:tabLst>
                <a:tab pos="950913" algn="l"/>
              </a:tabLst>
              <a:defRPr sz="2400">
                <a:solidFill>
                  <a:schemeClr val="tx1"/>
                </a:solidFill>
                <a:latin typeface="Times New Roman" panose="02020603050405020304" pitchFamily="18" charset="0"/>
              </a:defRPr>
            </a:lvl6pPr>
            <a:lvl7pPr marL="2817813" defTabSz="990600" fontAlgn="base">
              <a:spcBef>
                <a:spcPct val="0"/>
              </a:spcBef>
              <a:spcAft>
                <a:spcPct val="0"/>
              </a:spcAft>
              <a:tabLst>
                <a:tab pos="950913" algn="l"/>
              </a:tabLst>
              <a:defRPr sz="2400">
                <a:solidFill>
                  <a:schemeClr val="tx1"/>
                </a:solidFill>
                <a:latin typeface="Times New Roman" panose="02020603050405020304" pitchFamily="18" charset="0"/>
              </a:defRPr>
            </a:lvl7pPr>
            <a:lvl8pPr marL="3275013" defTabSz="990600" fontAlgn="base">
              <a:spcBef>
                <a:spcPct val="0"/>
              </a:spcBef>
              <a:spcAft>
                <a:spcPct val="0"/>
              </a:spcAft>
              <a:tabLst>
                <a:tab pos="950913" algn="l"/>
              </a:tabLst>
              <a:defRPr sz="2400">
                <a:solidFill>
                  <a:schemeClr val="tx1"/>
                </a:solidFill>
                <a:latin typeface="Times New Roman" panose="02020603050405020304" pitchFamily="18" charset="0"/>
              </a:defRPr>
            </a:lvl8pPr>
            <a:lvl9pPr marL="3732213" defTabSz="990600" fontAlgn="base">
              <a:spcBef>
                <a:spcPct val="0"/>
              </a:spcBef>
              <a:spcAft>
                <a:spcPct val="0"/>
              </a:spcAft>
              <a:tabLst>
                <a:tab pos="950913" algn="l"/>
              </a:tabLs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The ARM Instruction Set</a:t>
            </a:r>
          </a:p>
        </p:txBody>
      </p:sp>
      <p:sp>
        <p:nvSpPr>
          <p:cNvPr id="2059" name="Line 11">
            <a:extLst>
              <a:ext uri="{FF2B5EF4-FFF2-40B4-BE49-F238E27FC236}">
                <a16:creationId xmlns:a16="http://schemas.microsoft.com/office/drawing/2014/main" id="{30DCF042-91B4-4E75-B295-83454542885D}"/>
              </a:ext>
            </a:extLst>
          </p:cNvPr>
          <p:cNvSpPr>
            <a:spLocks noChangeShapeType="1"/>
          </p:cNvSpPr>
          <p:nvPr/>
        </p:nvSpPr>
        <p:spPr bwMode="auto">
          <a:xfrm>
            <a:off x="349250" y="739775"/>
            <a:ext cx="61547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60" name="Rectangle 12">
            <a:extLst>
              <a:ext uri="{FF2B5EF4-FFF2-40B4-BE49-F238E27FC236}">
                <a16:creationId xmlns:a16="http://schemas.microsoft.com/office/drawing/2014/main" id="{872CCC19-03A4-4168-A945-769CB028B850}"/>
              </a:ext>
            </a:extLst>
          </p:cNvPr>
          <p:cNvSpPr>
            <a:spLocks noGrp="1" noChangeArrowheads="1"/>
          </p:cNvSpPr>
          <p:nvPr>
            <p:ph type="body" sz="quarter" idx="3"/>
          </p:nvPr>
        </p:nvSpPr>
        <p:spPr bwMode="auto">
          <a:xfrm>
            <a:off x="817563" y="4730750"/>
            <a:ext cx="51181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0" tIns="49213" rIns="95250" bIns="49213" numCol="1" anchor="t" anchorCtr="0" compatLnSpc="1">
            <a:prstTxWarp prst="textNoShape">
              <a:avLst/>
            </a:prstTxWarp>
          </a:bodyPr>
          <a:lstStyle/>
          <a:p>
            <a:pPr lvl="0"/>
            <a:r>
              <a:rPr lang="en-US" altLang="en-US"/>
              <a:t>Body Text</a:t>
            </a:r>
          </a:p>
          <a:p>
            <a:pPr lvl="1"/>
            <a:r>
              <a:rPr lang="en-US" altLang="en-US"/>
              <a:t>first level</a:t>
            </a:r>
          </a:p>
          <a:p>
            <a:pPr lvl="2"/>
            <a:r>
              <a:rPr lang="en-US" altLang="en-US"/>
              <a:t>second level</a:t>
            </a:r>
          </a:p>
        </p:txBody>
      </p:sp>
      <p:pic>
        <p:nvPicPr>
          <p:cNvPr id="2061" name="Picture 13">
            <a:extLst>
              <a:ext uri="{FF2B5EF4-FFF2-40B4-BE49-F238E27FC236}">
                <a16:creationId xmlns:a16="http://schemas.microsoft.com/office/drawing/2014/main" id="{D35C0500-12A0-4B5A-A516-308D52A4A55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9415463"/>
            <a:ext cx="1039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notesStyle>
    <a:lvl1pPr marL="98425" indent="-98425" algn="l" defTabSz="990600" rtl="0" eaLnBrk="0" fontAlgn="base" hangingPunct="0">
      <a:lnSpc>
        <a:spcPct val="90000"/>
      </a:lnSpc>
      <a:spcBef>
        <a:spcPct val="40000"/>
      </a:spcBef>
      <a:spcAft>
        <a:spcPct val="0"/>
      </a:spcAft>
      <a:buSzPct val="100000"/>
      <a:buChar char="•"/>
      <a:defRPr sz="1000" kern="1200">
        <a:solidFill>
          <a:schemeClr val="tx1"/>
        </a:solidFill>
        <a:latin typeface="Arial" panose="020B0604020202020204" pitchFamily="34" charset="0"/>
        <a:ea typeface="+mn-ea"/>
        <a:cs typeface="+mn-cs"/>
      </a:defRPr>
    </a:lvl1pPr>
    <a:lvl2pPr marL="396875" indent="-100013" algn="l" defTabSz="990600" rtl="0" eaLnBrk="0" fontAlgn="base" hangingPunct="0">
      <a:lnSpc>
        <a:spcPct val="90000"/>
      </a:lnSpc>
      <a:spcBef>
        <a:spcPct val="40000"/>
      </a:spcBef>
      <a:spcAft>
        <a:spcPct val="0"/>
      </a:spcAft>
      <a:buSzPct val="50000"/>
      <a:buFont typeface="Zapf Dingbat" charset="0"/>
      <a:buChar char="u"/>
      <a:defRPr sz="1000" kern="1200">
        <a:solidFill>
          <a:schemeClr val="tx1"/>
        </a:solidFill>
        <a:latin typeface="Arial" panose="020B0604020202020204" pitchFamily="34" charset="0"/>
        <a:ea typeface="+mn-ea"/>
        <a:cs typeface="+mn-cs"/>
      </a:defRPr>
    </a:lvl2pPr>
    <a:lvl3pPr marL="693738" indent="-100013" algn="l" defTabSz="990600" rtl="0" eaLnBrk="0" fontAlgn="base" hangingPunct="0">
      <a:lnSpc>
        <a:spcPct val="90000"/>
      </a:lnSpc>
      <a:spcBef>
        <a:spcPct val="40000"/>
      </a:spcBef>
      <a:spcAft>
        <a:spcPct val="0"/>
      </a:spcAft>
      <a:buSzPct val="70000"/>
      <a:buFont typeface="Symbol" panose="05050102010706020507" pitchFamily="18" charset="2"/>
      <a:buChar char=""/>
      <a:defRPr sz="1000" kern="1200">
        <a:solidFill>
          <a:schemeClr val="tx1"/>
        </a:solidFill>
        <a:latin typeface="Arial" panose="020B0604020202020204" pitchFamily="34" charset="0"/>
        <a:ea typeface="+mn-ea"/>
        <a:cs typeface="+mn-cs"/>
      </a:defRPr>
    </a:lvl3pPr>
    <a:lvl4pPr marL="1395413" algn="l" defTabSz="9906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60550" algn="l" defTabSz="9906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B203C49-3391-4807-9A3E-34E733CFDC73}"/>
              </a:ext>
            </a:extLst>
          </p:cNvPr>
          <p:cNvSpPr>
            <a:spLocks noGrp="1" noChangeArrowheads="1"/>
          </p:cNvSpPr>
          <p:nvPr>
            <p:ph type="sldNum" sz="quarter" idx="5"/>
          </p:nvPr>
        </p:nvSpPr>
        <p:spPr>
          <a:ln/>
        </p:spPr>
        <p:txBody>
          <a:bodyPr/>
          <a:lstStyle/>
          <a:p>
            <a:fld id="{C924B4C9-EEDC-40A4-A8AB-6108E2CB2616}" type="slidenum">
              <a:rPr lang="en-US" altLang="en-US"/>
              <a:pPr/>
              <a:t>1</a:t>
            </a:fld>
            <a:endParaRPr lang="en-US" altLang="en-US"/>
          </a:p>
        </p:txBody>
      </p:sp>
      <p:sp>
        <p:nvSpPr>
          <p:cNvPr id="5122" name="Rectangle 2">
            <a:extLst>
              <a:ext uri="{FF2B5EF4-FFF2-40B4-BE49-F238E27FC236}">
                <a16:creationId xmlns:a16="http://schemas.microsoft.com/office/drawing/2014/main" id="{F7FE9039-AEB3-46CF-8898-FE02B3E58D20}"/>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123" name="Rectangle 3">
            <a:extLst>
              <a:ext uri="{FF2B5EF4-FFF2-40B4-BE49-F238E27FC236}">
                <a16:creationId xmlns:a16="http://schemas.microsoft.com/office/drawing/2014/main" id="{6CCD8323-F51A-42CA-86EF-148B1FA2F1DD}"/>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124" name="Rectangle 4">
            <a:extLst>
              <a:ext uri="{FF2B5EF4-FFF2-40B4-BE49-F238E27FC236}">
                <a16:creationId xmlns:a16="http://schemas.microsoft.com/office/drawing/2014/main" id="{57D8DC07-2985-4F2F-9B44-CBC5324543E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125" name="Rectangle 5">
            <a:extLst>
              <a:ext uri="{FF2B5EF4-FFF2-40B4-BE49-F238E27FC236}">
                <a16:creationId xmlns:a16="http://schemas.microsoft.com/office/drawing/2014/main" id="{8BDEA089-077C-452C-AB5A-9A9CFA3ED0CE}"/>
              </a:ext>
            </a:extLst>
          </p:cNvPr>
          <p:cNvSpPr>
            <a:spLocks noGrp="1" noChangeArrowheads="1"/>
          </p:cNvSpPr>
          <p:nvPr>
            <p:ph type="body" idx="1"/>
          </p:nvPr>
        </p:nvSpPr>
        <p:spPr>
          <a:ln/>
        </p:spPr>
        <p:txBody>
          <a:bodyPr/>
          <a:lstStyle/>
          <a:p>
            <a:pPr marL="0" indent="0">
              <a:buFontTx/>
              <a:buNone/>
            </a:pPr>
            <a:endParaRPr lang="en-US" altLang="en-US"/>
          </a:p>
        </p:txBody>
      </p:sp>
      <p:sp>
        <p:nvSpPr>
          <p:cNvPr id="5126" name="Rectangle 6">
            <a:extLst>
              <a:ext uri="{FF2B5EF4-FFF2-40B4-BE49-F238E27FC236}">
                <a16:creationId xmlns:a16="http://schemas.microsoft.com/office/drawing/2014/main" id="{28C181BB-4795-41DA-8092-709479A8654E}"/>
              </a:ext>
            </a:extLst>
          </p:cNvPr>
          <p:cNvSpPr>
            <a:spLocks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CAD24EE-9BC7-47D7-94CF-C822785997A3}"/>
              </a:ext>
            </a:extLst>
          </p:cNvPr>
          <p:cNvSpPr>
            <a:spLocks noGrp="1" noChangeArrowheads="1"/>
          </p:cNvSpPr>
          <p:nvPr>
            <p:ph type="sldNum" sz="quarter" idx="5"/>
          </p:nvPr>
        </p:nvSpPr>
        <p:spPr>
          <a:ln/>
        </p:spPr>
        <p:txBody>
          <a:bodyPr/>
          <a:lstStyle/>
          <a:p>
            <a:fld id="{890A0CE2-80ED-42EA-A57D-860EF923C38D}" type="slidenum">
              <a:rPr lang="en-US" altLang="en-US"/>
              <a:pPr/>
              <a:t>10</a:t>
            </a:fld>
            <a:endParaRPr lang="en-US" altLang="en-US"/>
          </a:p>
        </p:txBody>
      </p:sp>
      <p:sp>
        <p:nvSpPr>
          <p:cNvPr id="23554" name="Rectangle 2">
            <a:extLst>
              <a:ext uri="{FF2B5EF4-FFF2-40B4-BE49-F238E27FC236}">
                <a16:creationId xmlns:a16="http://schemas.microsoft.com/office/drawing/2014/main" id="{B5AA2B48-8A93-461B-9B6B-054AB6271BE1}"/>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555" name="Rectangle 3">
            <a:extLst>
              <a:ext uri="{FF2B5EF4-FFF2-40B4-BE49-F238E27FC236}">
                <a16:creationId xmlns:a16="http://schemas.microsoft.com/office/drawing/2014/main" id="{6F946D57-90E6-4B27-AB18-CEAA53F68F63}"/>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556" name="Rectangle 4">
            <a:extLst>
              <a:ext uri="{FF2B5EF4-FFF2-40B4-BE49-F238E27FC236}">
                <a16:creationId xmlns:a16="http://schemas.microsoft.com/office/drawing/2014/main" id="{F8CF1483-A1D7-42CA-98C7-ADBABA458735}"/>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557" name="Rectangle 5">
            <a:extLst>
              <a:ext uri="{FF2B5EF4-FFF2-40B4-BE49-F238E27FC236}">
                <a16:creationId xmlns:a16="http://schemas.microsoft.com/office/drawing/2014/main" id="{87F6995C-6533-4A25-854D-F3C9DB9CC14E}"/>
              </a:ext>
            </a:extLst>
          </p:cNvPr>
          <p:cNvSpPr>
            <a:spLocks noGrp="1" noChangeArrowheads="1"/>
          </p:cNvSpPr>
          <p:nvPr>
            <p:ph type="body" idx="1"/>
          </p:nvPr>
        </p:nvSpPr>
        <p:spPr>
          <a:noFill/>
          <a:ln/>
        </p:spPr>
        <p:txBody>
          <a:bodyPr/>
          <a:lstStyle/>
          <a:p>
            <a:r>
              <a:rPr lang="en-US" altLang="en-US"/>
              <a:t>Exceptions, in order serviced, are:</a:t>
            </a:r>
          </a:p>
          <a:p>
            <a:pPr lvl="1"/>
            <a:r>
              <a:rPr lang="en-US" altLang="en-US" b="1"/>
              <a:t>Reset</a:t>
            </a:r>
            <a:r>
              <a:rPr lang="en-US" altLang="en-US"/>
              <a:t> - supervisor mode</a:t>
            </a:r>
          </a:p>
          <a:p>
            <a:pPr lvl="1"/>
            <a:r>
              <a:rPr lang="en-US" altLang="en-US" b="1"/>
              <a:t>Data abort</a:t>
            </a:r>
            <a:r>
              <a:rPr lang="en-US" altLang="en-US"/>
              <a:t> - abort mode</a:t>
            </a:r>
          </a:p>
          <a:p>
            <a:pPr lvl="1"/>
            <a:r>
              <a:rPr lang="en-US" altLang="en-US"/>
              <a:t>External Fast Interrupt Request - </a:t>
            </a:r>
            <a:r>
              <a:rPr lang="en-US" altLang="en-US" b="1"/>
              <a:t>FIQ</a:t>
            </a:r>
            <a:r>
              <a:rPr lang="en-US" altLang="en-US"/>
              <a:t> mode (eg DMA)</a:t>
            </a:r>
          </a:p>
          <a:p>
            <a:pPr lvl="1"/>
            <a:r>
              <a:rPr lang="en-US" altLang="en-US"/>
              <a:t>External Interrupt Request - </a:t>
            </a:r>
            <a:r>
              <a:rPr lang="en-US" altLang="en-US" b="1"/>
              <a:t>IRQ</a:t>
            </a:r>
            <a:r>
              <a:rPr lang="en-US" altLang="en-US"/>
              <a:t> mode</a:t>
            </a:r>
          </a:p>
          <a:p>
            <a:pPr lvl="1"/>
            <a:r>
              <a:rPr lang="en-US" altLang="en-US" b="1"/>
              <a:t>Instruction Prefetch abort</a:t>
            </a:r>
            <a:r>
              <a:rPr lang="en-US" altLang="en-US"/>
              <a:t> - abort mode</a:t>
            </a:r>
          </a:p>
          <a:p>
            <a:pPr lvl="1"/>
            <a:r>
              <a:rPr lang="en-US" altLang="en-US"/>
              <a:t>Software Interrupt (</a:t>
            </a:r>
            <a:r>
              <a:rPr lang="en-US" altLang="en-US" b="1"/>
              <a:t>SWI</a:t>
            </a:r>
            <a:r>
              <a:rPr lang="en-US" altLang="en-US"/>
              <a:t>)- supervisor mode (typically used to extend operating system)</a:t>
            </a:r>
          </a:p>
          <a:p>
            <a:pPr lvl="1"/>
            <a:r>
              <a:rPr lang="en-US" altLang="en-US" b="1"/>
              <a:t>Undefined</a:t>
            </a:r>
            <a:r>
              <a:rPr lang="en-US" altLang="en-US"/>
              <a:t> instruction - undefined mode</a:t>
            </a:r>
          </a:p>
          <a:p>
            <a:r>
              <a:rPr lang="en-US" altLang="en-US"/>
              <a:t>Only one memory location for each vector</a:t>
            </a:r>
          </a:p>
          <a:p>
            <a:pPr lvl="1"/>
            <a:r>
              <a:rPr lang="en-US" altLang="en-US"/>
              <a:t>Each vector contains branch to that particular exception handler</a:t>
            </a:r>
          </a:p>
          <a:p>
            <a:pPr lvl="1"/>
            <a:r>
              <a:rPr lang="en-US" altLang="en-US"/>
              <a:t>FIQ vector is last one. This allows its handler to be run sequentially from that address, removing need for branch and its associated delays. Important because speed is essential for FIQ.</a:t>
            </a:r>
          </a:p>
          <a:p>
            <a:r>
              <a:rPr lang="en-US" altLang="en-US"/>
              <a:t>Interrupt routine’s responsibility to clear interrupt condition.</a:t>
            </a:r>
          </a:p>
          <a:p>
            <a:r>
              <a:rPr lang="en-US" altLang="en-US"/>
              <a:t>Can return using one instruction</a:t>
            </a:r>
          </a:p>
          <a:p>
            <a:pPr lvl="1"/>
            <a:r>
              <a:rPr lang="en-US" altLang="en-US"/>
              <a:t>See exception handling module for details.</a:t>
            </a:r>
          </a:p>
        </p:txBody>
      </p:sp>
      <p:sp>
        <p:nvSpPr>
          <p:cNvPr id="23558" name="Rectangle 6">
            <a:extLst>
              <a:ext uri="{FF2B5EF4-FFF2-40B4-BE49-F238E27FC236}">
                <a16:creationId xmlns:a16="http://schemas.microsoft.com/office/drawing/2014/main" id="{A511FB92-0579-4334-8871-5527696E78D6}"/>
              </a:ext>
            </a:extLst>
          </p:cNvPr>
          <p:cNvSpPr>
            <a:spLocks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878BDE7-ECA8-464B-9DA6-D5DF670430DF}"/>
              </a:ext>
            </a:extLst>
          </p:cNvPr>
          <p:cNvSpPr>
            <a:spLocks noGrp="1" noChangeArrowheads="1"/>
          </p:cNvSpPr>
          <p:nvPr>
            <p:ph type="sldNum" sz="quarter" idx="5"/>
          </p:nvPr>
        </p:nvSpPr>
        <p:spPr>
          <a:ln/>
        </p:spPr>
        <p:txBody>
          <a:bodyPr/>
          <a:lstStyle/>
          <a:p>
            <a:fld id="{083502A1-53C9-4C5A-9DEF-A1F0C65A7790}" type="slidenum">
              <a:rPr lang="en-US" altLang="en-US"/>
              <a:pPr/>
              <a:t>11</a:t>
            </a:fld>
            <a:endParaRPr lang="en-US" altLang="en-US"/>
          </a:p>
        </p:txBody>
      </p:sp>
      <p:sp>
        <p:nvSpPr>
          <p:cNvPr id="25602" name="Rectangle 2">
            <a:extLst>
              <a:ext uri="{FF2B5EF4-FFF2-40B4-BE49-F238E27FC236}">
                <a16:creationId xmlns:a16="http://schemas.microsoft.com/office/drawing/2014/main" id="{B6150ED1-047D-4775-8A1D-6088FCD257BC}"/>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5603" name="Rectangle 3">
            <a:extLst>
              <a:ext uri="{FF2B5EF4-FFF2-40B4-BE49-F238E27FC236}">
                <a16:creationId xmlns:a16="http://schemas.microsoft.com/office/drawing/2014/main" id="{1A5756A7-665F-48C3-9450-08E03F00B314}"/>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5604" name="Rectangle 4">
            <a:extLst>
              <a:ext uri="{FF2B5EF4-FFF2-40B4-BE49-F238E27FC236}">
                <a16:creationId xmlns:a16="http://schemas.microsoft.com/office/drawing/2014/main" id="{E3772CAA-B114-49EA-81B9-9AD9799ABC7B}"/>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5605" name="Rectangle 5">
            <a:extLst>
              <a:ext uri="{FF2B5EF4-FFF2-40B4-BE49-F238E27FC236}">
                <a16:creationId xmlns:a16="http://schemas.microsoft.com/office/drawing/2014/main" id="{39C5FD32-ED42-4BA9-8D84-3CEDC287A8A2}"/>
              </a:ext>
            </a:extLst>
          </p:cNvPr>
          <p:cNvSpPr>
            <a:spLocks noGrp="1" noChangeArrowheads="1"/>
          </p:cNvSpPr>
          <p:nvPr>
            <p:ph type="body" idx="1"/>
          </p:nvPr>
        </p:nvSpPr>
        <p:spPr>
          <a:noFill/>
          <a:ln/>
        </p:spPr>
        <p:txBody>
          <a:bodyPr/>
          <a:lstStyle/>
          <a:p>
            <a:r>
              <a:rPr lang="en-US" altLang="en-US"/>
              <a:t>Each instruction is one word (or 32 bits)</a:t>
            </a:r>
          </a:p>
          <a:p>
            <a:pPr lvl="1"/>
            <a:r>
              <a:rPr lang="en-US" altLang="en-US"/>
              <a:t>Thus each stage in pipeline is one word</a:t>
            </a:r>
          </a:p>
          <a:p>
            <a:pPr lvl="1"/>
            <a:r>
              <a:rPr lang="en-US" altLang="en-US"/>
              <a:t>In other words 4 bytes, hence the offsets of 4 and 8 used here.</a:t>
            </a:r>
          </a:p>
          <a:p>
            <a:r>
              <a:rPr lang="en-US" altLang="en-US"/>
              <a:t>Most instructions execute in a single cycle</a:t>
            </a:r>
          </a:p>
          <a:p>
            <a:pPr lvl="1"/>
            <a:r>
              <a:rPr lang="en-US" altLang="en-US"/>
              <a:t>Helps to keep the pipeline operating efficiently - only stalls if executing instruction takes several cycles.</a:t>
            </a:r>
          </a:p>
          <a:p>
            <a:pPr lvl="1"/>
            <a:r>
              <a:rPr lang="en-US" altLang="en-US"/>
              <a:t>Thus every cycle, processor can be loading one instruction, decoding another, whilst executing a third.</a:t>
            </a:r>
          </a:p>
          <a:p>
            <a:r>
              <a:rPr lang="en-US" altLang="en-US"/>
              <a:t>Typically the PC can be assumed to be current instruction plus 8</a:t>
            </a:r>
          </a:p>
          <a:p>
            <a:pPr lvl="1"/>
            <a:r>
              <a:rPr lang="en-US" altLang="en-US"/>
              <a:t>Cases when not case include</a:t>
            </a:r>
          </a:p>
          <a:p>
            <a:pPr lvl="2"/>
            <a:r>
              <a:rPr lang="en-US" altLang="en-US"/>
              <a:t>When exceptions taken the address stored in LR varies - see Exception Handling module for more details.</a:t>
            </a:r>
          </a:p>
          <a:p>
            <a:pPr lvl="2"/>
            <a:r>
              <a:rPr lang="en-US" altLang="en-US"/>
              <a:t>When PC used in some data processing operations value is unpredictable - see datasheet</a:t>
            </a:r>
          </a:p>
        </p:txBody>
      </p:sp>
      <p:sp>
        <p:nvSpPr>
          <p:cNvPr id="25606" name="Rectangle 6">
            <a:extLst>
              <a:ext uri="{FF2B5EF4-FFF2-40B4-BE49-F238E27FC236}">
                <a16:creationId xmlns:a16="http://schemas.microsoft.com/office/drawing/2014/main" id="{DF1E0E15-BBCB-4786-A79B-3F5A9C27C888}"/>
              </a:ext>
            </a:extLst>
          </p:cNvPr>
          <p:cNvSpPr>
            <a:spLocks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460A0584-33B2-4502-9942-7D6665B0CC7D}"/>
              </a:ext>
            </a:extLst>
          </p:cNvPr>
          <p:cNvSpPr>
            <a:spLocks noGrp="1" noChangeArrowheads="1"/>
          </p:cNvSpPr>
          <p:nvPr>
            <p:ph type="sldNum" sz="quarter" idx="5"/>
          </p:nvPr>
        </p:nvSpPr>
        <p:spPr>
          <a:ln/>
        </p:spPr>
        <p:txBody>
          <a:bodyPr/>
          <a:lstStyle/>
          <a:p>
            <a:fld id="{E3FCCC68-7899-431C-A220-90D7901BB780}" type="slidenum">
              <a:rPr lang="en-US" altLang="en-US"/>
              <a:pPr/>
              <a:t>12</a:t>
            </a:fld>
            <a:endParaRPr lang="en-US" altLang="en-US"/>
          </a:p>
        </p:txBody>
      </p:sp>
      <p:sp>
        <p:nvSpPr>
          <p:cNvPr id="29698" name="Rectangle 2">
            <a:extLst>
              <a:ext uri="{FF2B5EF4-FFF2-40B4-BE49-F238E27FC236}">
                <a16:creationId xmlns:a16="http://schemas.microsoft.com/office/drawing/2014/main" id="{7FB0EAF9-A795-443B-8DD2-F4A735F8446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9699" name="Rectangle 3">
            <a:extLst>
              <a:ext uri="{FF2B5EF4-FFF2-40B4-BE49-F238E27FC236}">
                <a16:creationId xmlns:a16="http://schemas.microsoft.com/office/drawing/2014/main" id="{4FD9A46B-D934-4C25-B03B-DFFA52B72ADD}"/>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9700" name="Rectangle 4">
            <a:extLst>
              <a:ext uri="{FF2B5EF4-FFF2-40B4-BE49-F238E27FC236}">
                <a16:creationId xmlns:a16="http://schemas.microsoft.com/office/drawing/2014/main" id="{3964A97C-D9E9-4997-B9DD-E700F73D722A}"/>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9701" name="Rectangle 5">
            <a:extLst>
              <a:ext uri="{FF2B5EF4-FFF2-40B4-BE49-F238E27FC236}">
                <a16:creationId xmlns:a16="http://schemas.microsoft.com/office/drawing/2014/main" id="{1C119F63-153E-4A8D-8AF3-4ADB556BF8FC}"/>
              </a:ext>
            </a:extLst>
          </p:cNvPr>
          <p:cNvSpPr>
            <a:spLocks noChangeArrowheads="1" noTextEdit="1"/>
          </p:cNvSpPr>
          <p:nvPr>
            <p:ph type="sldImg"/>
          </p:nvPr>
        </p:nvSpPr>
        <p:spPr>
          <a:ln/>
        </p:spPr>
      </p:sp>
      <p:sp>
        <p:nvSpPr>
          <p:cNvPr id="29702" name="Rectangle 6">
            <a:extLst>
              <a:ext uri="{FF2B5EF4-FFF2-40B4-BE49-F238E27FC236}">
                <a16:creationId xmlns:a16="http://schemas.microsoft.com/office/drawing/2014/main" id="{A6EE4284-29FB-4EFF-9611-2D852648CEA1}"/>
              </a:ext>
            </a:extLst>
          </p:cNvPr>
          <p:cNvSpPr>
            <a:spLocks noGrp="1" noChangeArrowheads="1"/>
          </p:cNvSpPr>
          <p:nvPr>
            <p:ph type="body" idx="1"/>
          </p:nvPr>
        </p:nvSpPr>
        <p:spPr>
          <a:ln/>
        </p:spPr>
        <p:txBody>
          <a:bodyPr/>
          <a:lstStyle/>
          <a:p>
            <a:pPr marL="0" indent="0">
              <a:buFontTx/>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CACBCC7B-2EBA-4C76-9E25-4A5A6961800F}"/>
              </a:ext>
            </a:extLst>
          </p:cNvPr>
          <p:cNvSpPr>
            <a:spLocks noGrp="1" noChangeArrowheads="1"/>
          </p:cNvSpPr>
          <p:nvPr>
            <p:ph type="sldNum" sz="quarter" idx="5"/>
          </p:nvPr>
        </p:nvSpPr>
        <p:spPr>
          <a:ln/>
        </p:spPr>
        <p:txBody>
          <a:bodyPr/>
          <a:lstStyle/>
          <a:p>
            <a:fld id="{09930D0F-DEF5-4249-8E2E-7FBABE3339FF}" type="slidenum">
              <a:rPr lang="en-US" altLang="en-US"/>
              <a:pPr/>
              <a:t>13</a:t>
            </a:fld>
            <a:endParaRPr lang="en-US" altLang="en-US"/>
          </a:p>
        </p:txBody>
      </p:sp>
      <p:sp>
        <p:nvSpPr>
          <p:cNvPr id="31746" name="Rectangle 2">
            <a:extLst>
              <a:ext uri="{FF2B5EF4-FFF2-40B4-BE49-F238E27FC236}">
                <a16:creationId xmlns:a16="http://schemas.microsoft.com/office/drawing/2014/main" id="{AE1177EC-6138-4DC8-8D5A-3CB311C0B788}"/>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1747" name="Rectangle 3">
            <a:extLst>
              <a:ext uri="{FF2B5EF4-FFF2-40B4-BE49-F238E27FC236}">
                <a16:creationId xmlns:a16="http://schemas.microsoft.com/office/drawing/2014/main" id="{8DDA5B89-2BAC-4FC0-9FAB-D9D7797396C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1748" name="Rectangle 4">
            <a:extLst>
              <a:ext uri="{FF2B5EF4-FFF2-40B4-BE49-F238E27FC236}">
                <a16:creationId xmlns:a16="http://schemas.microsoft.com/office/drawing/2014/main" id="{60179E1E-DFA4-4A68-930B-066C520522A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1749" name="Rectangle 5">
            <a:extLst>
              <a:ext uri="{FF2B5EF4-FFF2-40B4-BE49-F238E27FC236}">
                <a16:creationId xmlns:a16="http://schemas.microsoft.com/office/drawing/2014/main" id="{43F39150-2663-4FF5-90FD-02C41CA0E2F5}"/>
              </a:ext>
            </a:extLst>
          </p:cNvPr>
          <p:cNvSpPr>
            <a:spLocks noGrp="1" noChangeArrowheads="1"/>
          </p:cNvSpPr>
          <p:nvPr>
            <p:ph type="body" idx="1"/>
          </p:nvPr>
        </p:nvSpPr>
        <p:spPr>
          <a:ln/>
        </p:spPr>
        <p:txBody>
          <a:bodyPr/>
          <a:lstStyle/>
          <a:p>
            <a:pPr marL="0" indent="0">
              <a:buFontTx/>
              <a:buNone/>
            </a:pPr>
            <a:endParaRPr lang="en-US" altLang="en-US"/>
          </a:p>
        </p:txBody>
      </p:sp>
      <p:sp>
        <p:nvSpPr>
          <p:cNvPr id="31750" name="Rectangle 6">
            <a:extLst>
              <a:ext uri="{FF2B5EF4-FFF2-40B4-BE49-F238E27FC236}">
                <a16:creationId xmlns:a16="http://schemas.microsoft.com/office/drawing/2014/main" id="{FF3731D5-AE6A-458F-A1E6-61114D593CCD}"/>
              </a:ext>
            </a:extLst>
          </p:cNvPr>
          <p:cNvSpPr>
            <a:spLocks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0EC04E6-DE80-496B-9CB6-A1F73952AB36}"/>
              </a:ext>
            </a:extLst>
          </p:cNvPr>
          <p:cNvSpPr>
            <a:spLocks noGrp="1" noChangeArrowheads="1"/>
          </p:cNvSpPr>
          <p:nvPr>
            <p:ph type="sldNum" sz="quarter" idx="5"/>
          </p:nvPr>
        </p:nvSpPr>
        <p:spPr>
          <a:ln/>
        </p:spPr>
        <p:txBody>
          <a:bodyPr/>
          <a:lstStyle/>
          <a:p>
            <a:fld id="{F420A074-9485-44F1-A3AD-64EDE07E1F24}" type="slidenum">
              <a:rPr lang="en-US" altLang="en-US"/>
              <a:pPr/>
              <a:t>14</a:t>
            </a:fld>
            <a:endParaRPr lang="en-US" altLang="en-US"/>
          </a:p>
        </p:txBody>
      </p:sp>
      <p:sp>
        <p:nvSpPr>
          <p:cNvPr id="33794" name="Rectangle 2">
            <a:extLst>
              <a:ext uri="{FF2B5EF4-FFF2-40B4-BE49-F238E27FC236}">
                <a16:creationId xmlns:a16="http://schemas.microsoft.com/office/drawing/2014/main" id="{6375DEF5-BACE-4A9D-A6FE-9A432A1790D5}"/>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3795" name="Rectangle 3">
            <a:extLst>
              <a:ext uri="{FF2B5EF4-FFF2-40B4-BE49-F238E27FC236}">
                <a16:creationId xmlns:a16="http://schemas.microsoft.com/office/drawing/2014/main" id="{51E504B6-201E-4184-BAD8-C2917EA2BC0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3796" name="Rectangle 4">
            <a:extLst>
              <a:ext uri="{FF2B5EF4-FFF2-40B4-BE49-F238E27FC236}">
                <a16:creationId xmlns:a16="http://schemas.microsoft.com/office/drawing/2014/main" id="{13460553-94BB-4ED1-9D31-1C2DE5CF6A42}"/>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3797" name="Rectangle 5">
            <a:extLst>
              <a:ext uri="{FF2B5EF4-FFF2-40B4-BE49-F238E27FC236}">
                <a16:creationId xmlns:a16="http://schemas.microsoft.com/office/drawing/2014/main" id="{1F379A73-5CDA-4CD8-879C-D471F306677C}"/>
              </a:ext>
            </a:extLst>
          </p:cNvPr>
          <p:cNvSpPr>
            <a:spLocks noChangeArrowheads="1" noTextEdit="1"/>
          </p:cNvSpPr>
          <p:nvPr>
            <p:ph type="sldImg"/>
          </p:nvPr>
        </p:nvSpPr>
        <p:spPr>
          <a:ln/>
        </p:spPr>
      </p:sp>
      <p:sp>
        <p:nvSpPr>
          <p:cNvPr id="33798" name="Rectangle 6">
            <a:extLst>
              <a:ext uri="{FF2B5EF4-FFF2-40B4-BE49-F238E27FC236}">
                <a16:creationId xmlns:a16="http://schemas.microsoft.com/office/drawing/2014/main" id="{D312F185-67C2-4822-81E3-A17B7DAF9120}"/>
              </a:ext>
            </a:extLst>
          </p:cNvPr>
          <p:cNvSpPr>
            <a:spLocks noGrp="1" noChangeArrowheads="1"/>
          </p:cNvSpPr>
          <p:nvPr>
            <p:ph type="body" idx="1"/>
          </p:nvPr>
        </p:nvSpPr>
        <p:spPr>
          <a:xfrm>
            <a:off x="952500" y="4719638"/>
            <a:ext cx="4899025" cy="4146550"/>
          </a:xfrm>
          <a:noFill/>
          <a:ln/>
        </p:spPr>
        <p:txBody>
          <a:bodyPr/>
          <a:lstStyle/>
          <a:p>
            <a:pPr marL="0" indent="0">
              <a:buFontTx/>
              <a:buNone/>
            </a:pPr>
            <a:r>
              <a:rPr lang="en-US" altLang="en-US"/>
              <a:t>4 bit Condition Field refers to the values of the appropriate bits in the CPSR, as indicated on slide.</a:t>
            </a:r>
          </a:p>
          <a:p>
            <a:pPr marL="0" indent="0">
              <a:buFontTx/>
              <a:buNone/>
            </a:pPr>
            <a:r>
              <a:rPr lang="en-US" altLang="en-US"/>
              <a:t>Most instructions assembled with default condition code "always" (1110, AL). </a:t>
            </a:r>
          </a:p>
          <a:p>
            <a:pPr marL="296863" lvl="1" indent="-98425">
              <a:buSzPct val="100000"/>
              <a:buFont typeface="Symbol" panose="05050102010706020507" pitchFamily="18" charset="2"/>
              <a:buChar char="‡"/>
            </a:pPr>
            <a:r>
              <a:rPr lang="en-US" altLang="en-US"/>
              <a:t>This means the instruction will be executed irrespective of the flags in CPSR.</a:t>
            </a:r>
          </a:p>
          <a:p>
            <a:pPr marL="0" indent="0">
              <a:buFontTx/>
              <a:buNone/>
            </a:pPr>
            <a:r>
              <a:rPr lang="en-US" altLang="en-US"/>
              <a:t> The "never" code (1111, NV) is reserved. </a:t>
            </a:r>
          </a:p>
          <a:p>
            <a:pPr marL="296863" lvl="1" indent="-98425">
              <a:buSzPct val="100000"/>
              <a:buFont typeface="Symbol" panose="05050102010706020507" pitchFamily="18" charset="2"/>
              <a:buChar char="‡"/>
            </a:pPr>
            <a:r>
              <a:rPr lang="en-US" altLang="en-US"/>
              <a:t>This family of conditions will be redefined for future use in other ARM devices. </a:t>
            </a:r>
          </a:p>
          <a:p>
            <a:pPr marL="296863" lvl="1" indent="-98425">
              <a:buSzPct val="100000"/>
              <a:buFont typeface="Symbol" panose="05050102010706020507" pitchFamily="18" charset="2"/>
              <a:buChar char="‡"/>
            </a:pPr>
            <a:r>
              <a:rPr lang="en-US" altLang="en-US"/>
              <a:t>Use </a:t>
            </a:r>
            <a:r>
              <a:rPr lang="en-US" altLang="en-US" b="1"/>
              <a:t>MOV r0, r0</a:t>
            </a:r>
            <a:r>
              <a:rPr lang="en-US" altLang="en-US"/>
              <a:t> as NOP operation.</a:t>
            </a:r>
          </a:p>
          <a:p>
            <a:pPr marL="0" indent="0">
              <a:buFontTx/>
              <a:buNone/>
            </a:pPr>
            <a:r>
              <a:rPr lang="en-US" altLang="en-US"/>
              <a:t>Conditional instructions aids code density</a:t>
            </a:r>
          </a:p>
          <a:p>
            <a:pPr marL="296863" lvl="1" indent="-98425">
              <a:buSzPct val="100000"/>
              <a:buFont typeface="Symbol" panose="05050102010706020507" pitchFamily="18" charset="2"/>
              <a:buChar char="‡"/>
            </a:pPr>
            <a:r>
              <a:rPr lang="en-US" altLang="en-US"/>
              <a:t>remove need for many branches (discussed earlier)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A59DE13-FA91-47A7-B547-AD2A088B98B4}"/>
              </a:ext>
            </a:extLst>
          </p:cNvPr>
          <p:cNvSpPr>
            <a:spLocks noGrp="1" noChangeArrowheads="1"/>
          </p:cNvSpPr>
          <p:nvPr>
            <p:ph type="sldNum" sz="quarter" idx="5"/>
          </p:nvPr>
        </p:nvSpPr>
        <p:spPr>
          <a:ln/>
        </p:spPr>
        <p:txBody>
          <a:bodyPr/>
          <a:lstStyle/>
          <a:p>
            <a:fld id="{940A2B58-08A4-453E-927D-538B5F836207}" type="slidenum">
              <a:rPr lang="en-US" altLang="en-US"/>
              <a:pPr/>
              <a:t>15</a:t>
            </a:fld>
            <a:endParaRPr lang="en-US" altLang="en-US"/>
          </a:p>
        </p:txBody>
      </p:sp>
      <p:sp>
        <p:nvSpPr>
          <p:cNvPr id="35842" name="Rectangle 2">
            <a:extLst>
              <a:ext uri="{FF2B5EF4-FFF2-40B4-BE49-F238E27FC236}">
                <a16:creationId xmlns:a16="http://schemas.microsoft.com/office/drawing/2014/main" id="{C38468DB-79FB-4E33-8630-A133D2566C14}"/>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5843" name="Rectangle 3">
            <a:extLst>
              <a:ext uri="{FF2B5EF4-FFF2-40B4-BE49-F238E27FC236}">
                <a16:creationId xmlns:a16="http://schemas.microsoft.com/office/drawing/2014/main" id="{261CDAE3-6263-4E0C-85F9-14E249FB5D77}"/>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5844" name="Rectangle 4">
            <a:extLst>
              <a:ext uri="{FF2B5EF4-FFF2-40B4-BE49-F238E27FC236}">
                <a16:creationId xmlns:a16="http://schemas.microsoft.com/office/drawing/2014/main" id="{557F1F17-6DD7-447C-A35B-24818D0F2A6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5845" name="Rectangle 5">
            <a:extLst>
              <a:ext uri="{FF2B5EF4-FFF2-40B4-BE49-F238E27FC236}">
                <a16:creationId xmlns:a16="http://schemas.microsoft.com/office/drawing/2014/main" id="{D5CC0B78-1EC1-431D-A07E-2BBA26692642}"/>
              </a:ext>
            </a:extLst>
          </p:cNvPr>
          <p:cNvSpPr>
            <a:spLocks noGrp="1" noChangeArrowheads="1"/>
          </p:cNvSpPr>
          <p:nvPr>
            <p:ph type="body" idx="1"/>
          </p:nvPr>
        </p:nvSpPr>
        <p:spPr>
          <a:ln/>
        </p:spPr>
        <p:txBody>
          <a:bodyPr/>
          <a:lstStyle/>
          <a:p>
            <a:pPr marL="0" indent="0">
              <a:buFontTx/>
              <a:buNone/>
            </a:pPr>
            <a:endParaRPr lang="en-US" altLang="en-US"/>
          </a:p>
        </p:txBody>
      </p:sp>
      <p:sp>
        <p:nvSpPr>
          <p:cNvPr id="35846" name="Rectangle 6">
            <a:extLst>
              <a:ext uri="{FF2B5EF4-FFF2-40B4-BE49-F238E27FC236}">
                <a16:creationId xmlns:a16="http://schemas.microsoft.com/office/drawing/2014/main" id="{04FFE996-9019-46A1-AAF8-84834578CBE8}"/>
              </a:ext>
            </a:extLst>
          </p:cNvPr>
          <p:cNvSpPr>
            <a:spLocks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008E77F-D8E3-40C5-9158-27BBEEBC02F5}"/>
              </a:ext>
            </a:extLst>
          </p:cNvPr>
          <p:cNvSpPr>
            <a:spLocks noGrp="1" noChangeArrowheads="1"/>
          </p:cNvSpPr>
          <p:nvPr>
            <p:ph type="sldNum" sz="quarter" idx="5"/>
          </p:nvPr>
        </p:nvSpPr>
        <p:spPr>
          <a:ln/>
        </p:spPr>
        <p:txBody>
          <a:bodyPr/>
          <a:lstStyle/>
          <a:p>
            <a:fld id="{6FA9BE0C-AE77-4622-B648-8F75D0872230}" type="slidenum">
              <a:rPr lang="en-US" altLang="en-US"/>
              <a:pPr/>
              <a:t>16</a:t>
            </a:fld>
            <a:endParaRPr lang="en-US" altLang="en-US"/>
          </a:p>
        </p:txBody>
      </p:sp>
      <p:sp>
        <p:nvSpPr>
          <p:cNvPr id="37890" name="Rectangle 2">
            <a:extLst>
              <a:ext uri="{FF2B5EF4-FFF2-40B4-BE49-F238E27FC236}">
                <a16:creationId xmlns:a16="http://schemas.microsoft.com/office/drawing/2014/main" id="{B58BF2FF-3C71-4E8A-ABB1-4E67C71BD25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7891" name="Rectangle 3">
            <a:extLst>
              <a:ext uri="{FF2B5EF4-FFF2-40B4-BE49-F238E27FC236}">
                <a16:creationId xmlns:a16="http://schemas.microsoft.com/office/drawing/2014/main" id="{2D96C331-F302-4B23-88CE-2C792151F40B}"/>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7892" name="Rectangle 4">
            <a:extLst>
              <a:ext uri="{FF2B5EF4-FFF2-40B4-BE49-F238E27FC236}">
                <a16:creationId xmlns:a16="http://schemas.microsoft.com/office/drawing/2014/main" id="{D1BE9CA1-8646-4C7B-8284-53F4049A189E}"/>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7893" name="Rectangle 5">
            <a:extLst>
              <a:ext uri="{FF2B5EF4-FFF2-40B4-BE49-F238E27FC236}">
                <a16:creationId xmlns:a16="http://schemas.microsoft.com/office/drawing/2014/main" id="{4F382B68-8FCA-43CB-B7F9-96ED5B9F214A}"/>
              </a:ext>
            </a:extLst>
          </p:cNvPr>
          <p:cNvSpPr>
            <a:spLocks noChangeArrowheads="1" noTextEdit="1"/>
          </p:cNvSpPr>
          <p:nvPr>
            <p:ph type="sldImg"/>
          </p:nvPr>
        </p:nvSpPr>
        <p:spPr>
          <a:ln/>
        </p:spPr>
      </p:sp>
      <p:sp>
        <p:nvSpPr>
          <p:cNvPr id="37894" name="Rectangle 6">
            <a:extLst>
              <a:ext uri="{FF2B5EF4-FFF2-40B4-BE49-F238E27FC236}">
                <a16:creationId xmlns:a16="http://schemas.microsoft.com/office/drawing/2014/main" id="{865059B3-8FA8-4F2B-8809-419C6F6C3170}"/>
              </a:ext>
            </a:extLst>
          </p:cNvPr>
          <p:cNvSpPr>
            <a:spLocks noGrp="1" noChangeArrowheads="1"/>
          </p:cNvSpPr>
          <p:nvPr>
            <p:ph type="body" idx="1"/>
          </p:nvPr>
        </p:nvSpPr>
        <p:spPr>
          <a:noFill/>
          <a:ln/>
        </p:spPr>
        <p:txBody>
          <a:bodyPr/>
          <a:lstStyle/>
          <a:p>
            <a:pPr marL="0" indent="0">
              <a:buFontTx/>
              <a:buNone/>
            </a:pPr>
            <a:r>
              <a:rPr lang="en-US" altLang="en-US"/>
              <a:t>Branch instructions are PC-relative rather than absolute:</a:t>
            </a:r>
          </a:p>
          <a:p>
            <a:pPr marL="0" indent="0">
              <a:buFontTx/>
              <a:buNone/>
            </a:pPr>
            <a:r>
              <a:rPr lang="en-US" altLang="en-US"/>
              <a:t>Branch instructions’ encoding contain a signed 2's complement 24 bit offset which is calculated by the assembler from the destination label given in the source code.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B7692EC-5754-4B7E-A2FB-5CE900189361}"/>
              </a:ext>
            </a:extLst>
          </p:cNvPr>
          <p:cNvSpPr>
            <a:spLocks noGrp="1" noChangeArrowheads="1"/>
          </p:cNvSpPr>
          <p:nvPr>
            <p:ph type="sldNum" sz="quarter" idx="5"/>
          </p:nvPr>
        </p:nvSpPr>
        <p:spPr>
          <a:ln/>
        </p:spPr>
        <p:txBody>
          <a:bodyPr/>
          <a:lstStyle/>
          <a:p>
            <a:fld id="{FF61DCA9-10FF-4CD0-A65E-D3DB9032971A}" type="slidenum">
              <a:rPr lang="en-US" altLang="en-US"/>
              <a:pPr/>
              <a:t>17</a:t>
            </a:fld>
            <a:endParaRPr lang="en-US" altLang="en-US"/>
          </a:p>
        </p:txBody>
      </p:sp>
      <p:sp>
        <p:nvSpPr>
          <p:cNvPr id="39938" name="Rectangle 2">
            <a:extLst>
              <a:ext uri="{FF2B5EF4-FFF2-40B4-BE49-F238E27FC236}">
                <a16:creationId xmlns:a16="http://schemas.microsoft.com/office/drawing/2014/main" id="{F3B44F57-4701-4E66-8501-21F7A9D5B89E}"/>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9939" name="Rectangle 3">
            <a:extLst>
              <a:ext uri="{FF2B5EF4-FFF2-40B4-BE49-F238E27FC236}">
                <a16:creationId xmlns:a16="http://schemas.microsoft.com/office/drawing/2014/main" id="{DCBCC281-F814-45BE-B3A9-AB5C8B377284}"/>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9940" name="Rectangle 4">
            <a:extLst>
              <a:ext uri="{FF2B5EF4-FFF2-40B4-BE49-F238E27FC236}">
                <a16:creationId xmlns:a16="http://schemas.microsoft.com/office/drawing/2014/main" id="{F75C864F-0001-4112-A9E0-BC7144C5DC44}"/>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9941" name="Rectangle 5">
            <a:extLst>
              <a:ext uri="{FF2B5EF4-FFF2-40B4-BE49-F238E27FC236}">
                <a16:creationId xmlns:a16="http://schemas.microsoft.com/office/drawing/2014/main" id="{5A0B18C9-EBCF-4294-95CA-1AB4CEB1CFEF}"/>
              </a:ext>
            </a:extLst>
          </p:cNvPr>
          <p:cNvSpPr>
            <a:spLocks noGrp="1" noChangeArrowheads="1"/>
          </p:cNvSpPr>
          <p:nvPr>
            <p:ph type="body" idx="1"/>
          </p:nvPr>
        </p:nvSpPr>
        <p:spPr>
          <a:noFill/>
          <a:ln/>
        </p:spPr>
        <p:txBody>
          <a:bodyPr/>
          <a:lstStyle/>
          <a:p>
            <a:r>
              <a:rPr lang="en-US" altLang="en-US"/>
              <a:t>Branch offset must take account of the PC's prefetch offset, which is handled by the assembler</a:t>
            </a:r>
          </a:p>
          <a:p>
            <a:pPr lvl="1"/>
            <a:r>
              <a:rPr lang="en-US" altLang="en-US"/>
              <a:t>In effect subtracts 8 before using it : PC normally +8 of what actually executing - pipeline.</a:t>
            </a:r>
          </a:p>
          <a:p>
            <a:r>
              <a:rPr lang="en-US" altLang="en-US"/>
              <a:t>The Branch with Link (BL) writes the old PC into the link register (R14) of the current bank. </a:t>
            </a:r>
          </a:p>
          <a:p>
            <a:pPr lvl="1"/>
            <a:r>
              <a:rPr lang="en-US" altLang="en-US"/>
              <a:t>Again  PC value saved adjusted for the prefetch offset to point to the next instruction after the BL instruction.</a:t>
            </a:r>
          </a:p>
          <a:p>
            <a:pPr lvl="2"/>
            <a:r>
              <a:rPr lang="en-US" altLang="en-US"/>
              <a:t>ie saves PC - 4</a:t>
            </a:r>
          </a:p>
          <a:p>
            <a:r>
              <a:rPr lang="en-US" altLang="en-US"/>
              <a:t>CPSR has NOT been saved with the PC.</a:t>
            </a:r>
          </a:p>
          <a:p>
            <a:r>
              <a:rPr lang="en-US" altLang="en-US"/>
              <a:t>Return using                                                                              </a:t>
            </a:r>
          </a:p>
          <a:p>
            <a:pPr lvl="1"/>
            <a:r>
              <a:rPr lang="en-US" altLang="en-US"/>
              <a:t>MOV pc, lr</a:t>
            </a:r>
          </a:p>
          <a:p>
            <a:r>
              <a:rPr lang="en-US" altLang="en-US"/>
              <a:t>Branch Instruction takes 3 cycles because of refilling the pipeline. Similarly on return.</a:t>
            </a:r>
          </a:p>
        </p:txBody>
      </p:sp>
      <p:sp>
        <p:nvSpPr>
          <p:cNvPr id="39942" name="Rectangle 6">
            <a:extLst>
              <a:ext uri="{FF2B5EF4-FFF2-40B4-BE49-F238E27FC236}">
                <a16:creationId xmlns:a16="http://schemas.microsoft.com/office/drawing/2014/main" id="{6B3B373E-FD4B-4839-990E-95D36FF65339}"/>
              </a:ext>
            </a:extLst>
          </p:cNvPr>
          <p:cNvSpPr>
            <a:spLocks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78047E9-4421-4A3C-9626-58BF3F226972}"/>
              </a:ext>
            </a:extLst>
          </p:cNvPr>
          <p:cNvSpPr>
            <a:spLocks noGrp="1" noChangeArrowheads="1"/>
          </p:cNvSpPr>
          <p:nvPr>
            <p:ph type="sldNum" sz="quarter" idx="5"/>
          </p:nvPr>
        </p:nvSpPr>
        <p:spPr>
          <a:ln/>
        </p:spPr>
        <p:txBody>
          <a:bodyPr/>
          <a:lstStyle/>
          <a:p>
            <a:fld id="{F586896C-451D-4556-8038-F4D9D3A106B9}" type="slidenum">
              <a:rPr lang="en-US" altLang="en-US"/>
              <a:pPr/>
              <a:t>18</a:t>
            </a:fld>
            <a:endParaRPr lang="en-US" altLang="en-US"/>
          </a:p>
        </p:txBody>
      </p:sp>
      <p:sp>
        <p:nvSpPr>
          <p:cNvPr id="41986" name="Rectangle 2">
            <a:extLst>
              <a:ext uri="{FF2B5EF4-FFF2-40B4-BE49-F238E27FC236}">
                <a16:creationId xmlns:a16="http://schemas.microsoft.com/office/drawing/2014/main" id="{020F829D-47A7-4BB1-894E-22A4B64F518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987" name="Rectangle 3">
            <a:extLst>
              <a:ext uri="{FF2B5EF4-FFF2-40B4-BE49-F238E27FC236}">
                <a16:creationId xmlns:a16="http://schemas.microsoft.com/office/drawing/2014/main" id="{BA253374-A48C-4C71-A797-188E6D080886}"/>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988" name="Rectangle 4">
            <a:extLst>
              <a:ext uri="{FF2B5EF4-FFF2-40B4-BE49-F238E27FC236}">
                <a16:creationId xmlns:a16="http://schemas.microsoft.com/office/drawing/2014/main" id="{62317A84-1695-4CE5-9A9A-290E47FF6E2B}"/>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989" name="Rectangle 5">
            <a:extLst>
              <a:ext uri="{FF2B5EF4-FFF2-40B4-BE49-F238E27FC236}">
                <a16:creationId xmlns:a16="http://schemas.microsoft.com/office/drawing/2014/main" id="{76AF634D-96FE-44F5-8750-3ADCD5B30DF7}"/>
              </a:ext>
            </a:extLst>
          </p:cNvPr>
          <p:cNvSpPr>
            <a:spLocks noGrp="1" noChangeArrowheads="1"/>
          </p:cNvSpPr>
          <p:nvPr>
            <p:ph type="body" idx="1"/>
          </p:nvPr>
        </p:nvSpPr>
        <p:spPr>
          <a:ln/>
        </p:spPr>
        <p:txBody>
          <a:bodyPr/>
          <a:lstStyle/>
          <a:p>
            <a:pPr marL="0" indent="0">
              <a:buFontTx/>
              <a:buNone/>
            </a:pPr>
            <a:endParaRPr lang="en-US" altLang="en-US"/>
          </a:p>
        </p:txBody>
      </p:sp>
      <p:sp>
        <p:nvSpPr>
          <p:cNvPr id="41990" name="Rectangle 6">
            <a:extLst>
              <a:ext uri="{FF2B5EF4-FFF2-40B4-BE49-F238E27FC236}">
                <a16:creationId xmlns:a16="http://schemas.microsoft.com/office/drawing/2014/main" id="{0FF766F7-9940-494F-A10D-1CACB945733D}"/>
              </a:ext>
            </a:extLst>
          </p:cNvPr>
          <p:cNvSpPr>
            <a:spLocks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3DBC6544-4A48-45B3-B999-F7F75C8619A4}"/>
              </a:ext>
            </a:extLst>
          </p:cNvPr>
          <p:cNvSpPr>
            <a:spLocks noGrp="1" noChangeArrowheads="1"/>
          </p:cNvSpPr>
          <p:nvPr>
            <p:ph type="sldNum" sz="quarter" idx="5"/>
          </p:nvPr>
        </p:nvSpPr>
        <p:spPr>
          <a:ln/>
        </p:spPr>
        <p:txBody>
          <a:bodyPr/>
          <a:lstStyle/>
          <a:p>
            <a:fld id="{F2C65F47-5BA1-4B4B-8520-E3BFA3E2C472}" type="slidenum">
              <a:rPr lang="en-US" altLang="en-US"/>
              <a:pPr/>
              <a:t>19</a:t>
            </a:fld>
            <a:endParaRPr lang="en-US" altLang="en-US"/>
          </a:p>
        </p:txBody>
      </p:sp>
      <p:sp>
        <p:nvSpPr>
          <p:cNvPr id="44034" name="Rectangle 2">
            <a:extLst>
              <a:ext uri="{FF2B5EF4-FFF2-40B4-BE49-F238E27FC236}">
                <a16:creationId xmlns:a16="http://schemas.microsoft.com/office/drawing/2014/main" id="{388E171E-233D-455D-90AC-A45C81B022E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4035" name="Rectangle 3">
            <a:extLst>
              <a:ext uri="{FF2B5EF4-FFF2-40B4-BE49-F238E27FC236}">
                <a16:creationId xmlns:a16="http://schemas.microsoft.com/office/drawing/2014/main" id="{510391D0-9C29-492E-8190-F4572F15DA54}"/>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4036" name="Rectangle 4">
            <a:extLst>
              <a:ext uri="{FF2B5EF4-FFF2-40B4-BE49-F238E27FC236}">
                <a16:creationId xmlns:a16="http://schemas.microsoft.com/office/drawing/2014/main" id="{6FC6B450-247F-4ADF-B6D6-29FBC78C632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4037" name="Rectangle 5">
            <a:extLst>
              <a:ext uri="{FF2B5EF4-FFF2-40B4-BE49-F238E27FC236}">
                <a16:creationId xmlns:a16="http://schemas.microsoft.com/office/drawing/2014/main" id="{45F5D51A-5FA4-4D7C-99DD-4B363B7F5153}"/>
              </a:ext>
            </a:extLst>
          </p:cNvPr>
          <p:cNvSpPr>
            <a:spLocks noGrp="1" noChangeArrowheads="1"/>
          </p:cNvSpPr>
          <p:nvPr>
            <p:ph type="body" idx="1"/>
          </p:nvPr>
        </p:nvSpPr>
        <p:spPr>
          <a:ln/>
        </p:spPr>
        <p:txBody>
          <a:bodyPr/>
          <a:lstStyle/>
          <a:p>
            <a:pPr marL="0" indent="0">
              <a:buFontTx/>
              <a:buNone/>
            </a:pPr>
            <a:endParaRPr lang="en-US" altLang="en-US"/>
          </a:p>
        </p:txBody>
      </p:sp>
      <p:sp>
        <p:nvSpPr>
          <p:cNvPr id="44038" name="Rectangle 6">
            <a:extLst>
              <a:ext uri="{FF2B5EF4-FFF2-40B4-BE49-F238E27FC236}">
                <a16:creationId xmlns:a16="http://schemas.microsoft.com/office/drawing/2014/main" id="{83AA6545-5FBB-4C16-8FF0-4A65ADD4CFC4}"/>
              </a:ext>
            </a:extLst>
          </p:cNvPr>
          <p:cNvSpPr>
            <a:spLocks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D2B96ECD-8085-40C2-BFB3-9863428FAF4B}"/>
              </a:ext>
            </a:extLst>
          </p:cNvPr>
          <p:cNvSpPr>
            <a:spLocks noGrp="1" noChangeArrowheads="1"/>
          </p:cNvSpPr>
          <p:nvPr>
            <p:ph type="sldNum" sz="quarter" idx="5"/>
          </p:nvPr>
        </p:nvSpPr>
        <p:spPr>
          <a:ln/>
        </p:spPr>
        <p:txBody>
          <a:bodyPr/>
          <a:lstStyle/>
          <a:p>
            <a:fld id="{9E0CCE4A-F7AF-4A1B-BF09-480A9354E338}" type="slidenum">
              <a:rPr lang="en-US" altLang="en-US"/>
              <a:pPr/>
              <a:t>2</a:t>
            </a:fld>
            <a:endParaRPr lang="en-US" altLang="en-US"/>
          </a:p>
        </p:txBody>
      </p:sp>
      <p:sp>
        <p:nvSpPr>
          <p:cNvPr id="156674" name="Rectangle 2">
            <a:extLst>
              <a:ext uri="{FF2B5EF4-FFF2-40B4-BE49-F238E27FC236}">
                <a16:creationId xmlns:a16="http://schemas.microsoft.com/office/drawing/2014/main" id="{0FAB9D47-20C2-4FC0-978C-49BFC4226374}"/>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6675" name="Rectangle 3">
            <a:extLst>
              <a:ext uri="{FF2B5EF4-FFF2-40B4-BE49-F238E27FC236}">
                <a16:creationId xmlns:a16="http://schemas.microsoft.com/office/drawing/2014/main" id="{4744433F-7457-41A0-AFD4-EDCB6041BFB3}"/>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6676" name="Rectangle 4">
            <a:extLst>
              <a:ext uri="{FF2B5EF4-FFF2-40B4-BE49-F238E27FC236}">
                <a16:creationId xmlns:a16="http://schemas.microsoft.com/office/drawing/2014/main" id="{C415E3F5-2336-4F61-B487-60FAF47648E0}"/>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6677" name="Rectangle 5">
            <a:extLst>
              <a:ext uri="{FF2B5EF4-FFF2-40B4-BE49-F238E27FC236}">
                <a16:creationId xmlns:a16="http://schemas.microsoft.com/office/drawing/2014/main" id="{0AEEC88E-B725-456A-BB1B-0EEBF422F593}"/>
              </a:ext>
            </a:extLst>
          </p:cNvPr>
          <p:cNvSpPr>
            <a:spLocks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CB1FC0AA-9700-4E9B-B5AF-9FCDE94D3A57}"/>
              </a:ext>
            </a:extLst>
          </p:cNvPr>
          <p:cNvSpPr>
            <a:spLocks noGrp="1" noChangeArrowheads="1"/>
          </p:cNvSpPr>
          <p:nvPr>
            <p:ph type="sldNum" sz="quarter" idx="5"/>
          </p:nvPr>
        </p:nvSpPr>
        <p:spPr>
          <a:ln/>
        </p:spPr>
        <p:txBody>
          <a:bodyPr/>
          <a:lstStyle/>
          <a:p>
            <a:fld id="{68CE6072-1682-4D06-AEB9-434930783E40}" type="slidenum">
              <a:rPr lang="en-US" altLang="en-US"/>
              <a:pPr/>
              <a:t>20</a:t>
            </a:fld>
            <a:endParaRPr lang="en-US" altLang="en-US"/>
          </a:p>
        </p:txBody>
      </p:sp>
      <p:sp>
        <p:nvSpPr>
          <p:cNvPr id="46082" name="Rectangle 2">
            <a:extLst>
              <a:ext uri="{FF2B5EF4-FFF2-40B4-BE49-F238E27FC236}">
                <a16:creationId xmlns:a16="http://schemas.microsoft.com/office/drawing/2014/main" id="{078F544B-8322-4B23-88B9-29E961B38FA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6083" name="Rectangle 3">
            <a:extLst>
              <a:ext uri="{FF2B5EF4-FFF2-40B4-BE49-F238E27FC236}">
                <a16:creationId xmlns:a16="http://schemas.microsoft.com/office/drawing/2014/main" id="{28122E10-5096-4ADA-9C9F-EA2B86A411E7}"/>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6084" name="Rectangle 4">
            <a:extLst>
              <a:ext uri="{FF2B5EF4-FFF2-40B4-BE49-F238E27FC236}">
                <a16:creationId xmlns:a16="http://schemas.microsoft.com/office/drawing/2014/main" id="{74095CF6-BBD7-4FF5-9A8E-9B8DA3FBD6E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6085" name="Rectangle 5">
            <a:extLst>
              <a:ext uri="{FF2B5EF4-FFF2-40B4-BE49-F238E27FC236}">
                <a16:creationId xmlns:a16="http://schemas.microsoft.com/office/drawing/2014/main" id="{9245D2E4-18CF-48F7-96DC-21FC9D0C1146}"/>
              </a:ext>
            </a:extLst>
          </p:cNvPr>
          <p:cNvSpPr>
            <a:spLocks noGrp="1" noChangeArrowheads="1"/>
          </p:cNvSpPr>
          <p:nvPr>
            <p:ph type="body" idx="1"/>
          </p:nvPr>
        </p:nvSpPr>
        <p:spPr>
          <a:ln/>
        </p:spPr>
        <p:txBody>
          <a:bodyPr/>
          <a:lstStyle/>
          <a:p>
            <a:pPr marL="0" indent="0">
              <a:buFontTx/>
              <a:buNone/>
            </a:pPr>
            <a:endParaRPr lang="en-US" altLang="en-US"/>
          </a:p>
        </p:txBody>
      </p:sp>
      <p:sp>
        <p:nvSpPr>
          <p:cNvPr id="46086" name="Rectangle 6">
            <a:extLst>
              <a:ext uri="{FF2B5EF4-FFF2-40B4-BE49-F238E27FC236}">
                <a16:creationId xmlns:a16="http://schemas.microsoft.com/office/drawing/2014/main" id="{522689D3-BFB9-41D5-B12B-A765523A3B1D}"/>
              </a:ext>
            </a:extLst>
          </p:cNvPr>
          <p:cNvSpPr>
            <a:spLocks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E70724AF-B468-44EC-8F74-4E86E4AD2C6B}"/>
              </a:ext>
            </a:extLst>
          </p:cNvPr>
          <p:cNvSpPr>
            <a:spLocks noGrp="1" noChangeArrowheads="1"/>
          </p:cNvSpPr>
          <p:nvPr>
            <p:ph type="sldNum" sz="quarter" idx="5"/>
          </p:nvPr>
        </p:nvSpPr>
        <p:spPr>
          <a:ln/>
        </p:spPr>
        <p:txBody>
          <a:bodyPr/>
          <a:lstStyle/>
          <a:p>
            <a:fld id="{3CA7ED74-0D47-40FE-B350-6B127CB8431B}" type="slidenum">
              <a:rPr lang="en-US" altLang="en-US"/>
              <a:pPr/>
              <a:t>21</a:t>
            </a:fld>
            <a:endParaRPr lang="en-US" altLang="en-US"/>
          </a:p>
        </p:txBody>
      </p:sp>
      <p:sp>
        <p:nvSpPr>
          <p:cNvPr id="48130" name="Rectangle 2">
            <a:extLst>
              <a:ext uri="{FF2B5EF4-FFF2-40B4-BE49-F238E27FC236}">
                <a16:creationId xmlns:a16="http://schemas.microsoft.com/office/drawing/2014/main" id="{B8B10B31-01F3-4E96-BCD0-54310D483EF5}"/>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8131" name="Rectangle 3">
            <a:extLst>
              <a:ext uri="{FF2B5EF4-FFF2-40B4-BE49-F238E27FC236}">
                <a16:creationId xmlns:a16="http://schemas.microsoft.com/office/drawing/2014/main" id="{0CA8FE3D-1E2D-4935-996C-4E86ED2A1EDD}"/>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8132" name="Rectangle 4">
            <a:extLst>
              <a:ext uri="{FF2B5EF4-FFF2-40B4-BE49-F238E27FC236}">
                <a16:creationId xmlns:a16="http://schemas.microsoft.com/office/drawing/2014/main" id="{3348113B-BC85-4E7C-80A3-BA7A25BC00E5}"/>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8133" name="Rectangle 5">
            <a:extLst>
              <a:ext uri="{FF2B5EF4-FFF2-40B4-BE49-F238E27FC236}">
                <a16:creationId xmlns:a16="http://schemas.microsoft.com/office/drawing/2014/main" id="{2941D61D-F80F-4862-B03B-BE666E01FAE3}"/>
              </a:ext>
            </a:extLst>
          </p:cNvPr>
          <p:cNvSpPr>
            <a:spLocks noGrp="1" noChangeArrowheads="1"/>
          </p:cNvSpPr>
          <p:nvPr>
            <p:ph type="body" idx="1"/>
          </p:nvPr>
        </p:nvSpPr>
        <p:spPr>
          <a:ln/>
        </p:spPr>
        <p:txBody>
          <a:bodyPr/>
          <a:lstStyle/>
          <a:p>
            <a:pPr marL="0" indent="0">
              <a:buFontTx/>
              <a:buNone/>
            </a:pPr>
            <a:endParaRPr lang="en-US" altLang="en-US"/>
          </a:p>
        </p:txBody>
      </p:sp>
      <p:sp>
        <p:nvSpPr>
          <p:cNvPr id="48134" name="Rectangle 6">
            <a:extLst>
              <a:ext uri="{FF2B5EF4-FFF2-40B4-BE49-F238E27FC236}">
                <a16:creationId xmlns:a16="http://schemas.microsoft.com/office/drawing/2014/main" id="{DDFD5B00-6CE0-4713-A852-80A75631C60B}"/>
              </a:ext>
            </a:extLst>
          </p:cNvPr>
          <p:cNvSpPr>
            <a:spLocks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BC299BD-23A0-426F-A06F-8E88DC8FF2A8}"/>
              </a:ext>
            </a:extLst>
          </p:cNvPr>
          <p:cNvSpPr>
            <a:spLocks noGrp="1" noChangeArrowheads="1"/>
          </p:cNvSpPr>
          <p:nvPr>
            <p:ph type="sldNum" sz="quarter" idx="5"/>
          </p:nvPr>
        </p:nvSpPr>
        <p:spPr>
          <a:ln/>
        </p:spPr>
        <p:txBody>
          <a:bodyPr/>
          <a:lstStyle/>
          <a:p>
            <a:fld id="{39E17904-66AF-4F34-8CB9-908CD70A2892}" type="slidenum">
              <a:rPr lang="en-US" altLang="en-US"/>
              <a:pPr/>
              <a:t>22</a:t>
            </a:fld>
            <a:endParaRPr lang="en-US" altLang="en-US"/>
          </a:p>
        </p:txBody>
      </p:sp>
      <p:sp>
        <p:nvSpPr>
          <p:cNvPr id="50178" name="Rectangle 2">
            <a:extLst>
              <a:ext uri="{FF2B5EF4-FFF2-40B4-BE49-F238E27FC236}">
                <a16:creationId xmlns:a16="http://schemas.microsoft.com/office/drawing/2014/main" id="{8ACE639D-267D-49C3-B1E7-FD7153C6AE0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0179" name="Rectangle 3">
            <a:extLst>
              <a:ext uri="{FF2B5EF4-FFF2-40B4-BE49-F238E27FC236}">
                <a16:creationId xmlns:a16="http://schemas.microsoft.com/office/drawing/2014/main" id="{9C41111D-873C-4278-8CE9-FCE7C7F1F96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0180" name="Rectangle 4">
            <a:extLst>
              <a:ext uri="{FF2B5EF4-FFF2-40B4-BE49-F238E27FC236}">
                <a16:creationId xmlns:a16="http://schemas.microsoft.com/office/drawing/2014/main" id="{F977C29D-C067-477A-8AAC-E4216A6770DE}"/>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0181" name="Rectangle 5">
            <a:extLst>
              <a:ext uri="{FF2B5EF4-FFF2-40B4-BE49-F238E27FC236}">
                <a16:creationId xmlns:a16="http://schemas.microsoft.com/office/drawing/2014/main" id="{2B8290E2-C4CE-4E95-87D2-59B10C46698E}"/>
              </a:ext>
            </a:extLst>
          </p:cNvPr>
          <p:cNvSpPr>
            <a:spLocks noGrp="1" noChangeArrowheads="1"/>
          </p:cNvSpPr>
          <p:nvPr>
            <p:ph type="body" idx="1"/>
          </p:nvPr>
        </p:nvSpPr>
        <p:spPr>
          <a:ln/>
        </p:spPr>
        <p:txBody>
          <a:bodyPr/>
          <a:lstStyle/>
          <a:p>
            <a:pPr marL="0" indent="0">
              <a:buFontTx/>
              <a:buNone/>
            </a:pPr>
            <a:endParaRPr lang="en-US" altLang="en-US"/>
          </a:p>
        </p:txBody>
      </p:sp>
      <p:sp>
        <p:nvSpPr>
          <p:cNvPr id="50182" name="Rectangle 6">
            <a:extLst>
              <a:ext uri="{FF2B5EF4-FFF2-40B4-BE49-F238E27FC236}">
                <a16:creationId xmlns:a16="http://schemas.microsoft.com/office/drawing/2014/main" id="{E7D7FCAF-4945-409D-8E06-DD26ADD49173}"/>
              </a:ext>
            </a:extLst>
          </p:cNvPr>
          <p:cNvSpPr>
            <a:spLocks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EBD3A902-AAB7-4FE1-9897-CB4837A6D2ED}"/>
              </a:ext>
            </a:extLst>
          </p:cNvPr>
          <p:cNvSpPr>
            <a:spLocks noGrp="1" noChangeArrowheads="1"/>
          </p:cNvSpPr>
          <p:nvPr>
            <p:ph type="sldNum" sz="quarter" idx="5"/>
          </p:nvPr>
        </p:nvSpPr>
        <p:spPr>
          <a:ln/>
        </p:spPr>
        <p:txBody>
          <a:bodyPr/>
          <a:lstStyle/>
          <a:p>
            <a:fld id="{3BDB3C03-FC76-4911-A6A7-761AD5EB79F1}" type="slidenum">
              <a:rPr lang="en-US" altLang="en-US"/>
              <a:pPr/>
              <a:t>23</a:t>
            </a:fld>
            <a:endParaRPr lang="en-US" altLang="en-US"/>
          </a:p>
        </p:txBody>
      </p:sp>
      <p:sp>
        <p:nvSpPr>
          <p:cNvPr id="56322" name="Rectangle 2">
            <a:extLst>
              <a:ext uri="{FF2B5EF4-FFF2-40B4-BE49-F238E27FC236}">
                <a16:creationId xmlns:a16="http://schemas.microsoft.com/office/drawing/2014/main" id="{88B2F848-C2D1-4129-93F9-345A455480A0}"/>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6323" name="Rectangle 3">
            <a:extLst>
              <a:ext uri="{FF2B5EF4-FFF2-40B4-BE49-F238E27FC236}">
                <a16:creationId xmlns:a16="http://schemas.microsoft.com/office/drawing/2014/main" id="{EB6B8ABC-D648-42B9-AA49-44EC1ECD860B}"/>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6324" name="Rectangle 4">
            <a:extLst>
              <a:ext uri="{FF2B5EF4-FFF2-40B4-BE49-F238E27FC236}">
                <a16:creationId xmlns:a16="http://schemas.microsoft.com/office/drawing/2014/main" id="{799D0FDF-D951-4355-90A1-213CE20693AF}"/>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6325" name="Rectangle 5">
            <a:extLst>
              <a:ext uri="{FF2B5EF4-FFF2-40B4-BE49-F238E27FC236}">
                <a16:creationId xmlns:a16="http://schemas.microsoft.com/office/drawing/2014/main" id="{6B5BCB59-2A4E-4D4D-BCEA-F948C079D3BA}"/>
              </a:ext>
            </a:extLst>
          </p:cNvPr>
          <p:cNvSpPr>
            <a:spLocks noGrp="1" noChangeArrowheads="1"/>
          </p:cNvSpPr>
          <p:nvPr>
            <p:ph type="body" idx="1"/>
          </p:nvPr>
        </p:nvSpPr>
        <p:spPr>
          <a:ln/>
        </p:spPr>
        <p:txBody>
          <a:bodyPr/>
          <a:lstStyle/>
          <a:p>
            <a:pPr marL="0" indent="0">
              <a:buFontTx/>
              <a:buNone/>
            </a:pPr>
            <a:endParaRPr lang="en-US" altLang="en-US"/>
          </a:p>
        </p:txBody>
      </p:sp>
      <p:sp>
        <p:nvSpPr>
          <p:cNvPr id="56326" name="Rectangle 6">
            <a:extLst>
              <a:ext uri="{FF2B5EF4-FFF2-40B4-BE49-F238E27FC236}">
                <a16:creationId xmlns:a16="http://schemas.microsoft.com/office/drawing/2014/main" id="{B74BCF77-83E7-4B29-8308-A6BFE82D381E}"/>
              </a:ext>
            </a:extLst>
          </p:cNvPr>
          <p:cNvSpPr>
            <a:spLocks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DEC781D8-FAFE-4E46-8ECF-1BB8E2474F9D}"/>
              </a:ext>
            </a:extLst>
          </p:cNvPr>
          <p:cNvSpPr>
            <a:spLocks noGrp="1" noChangeArrowheads="1"/>
          </p:cNvSpPr>
          <p:nvPr>
            <p:ph type="sldNum" sz="quarter" idx="5"/>
          </p:nvPr>
        </p:nvSpPr>
        <p:spPr>
          <a:ln/>
        </p:spPr>
        <p:txBody>
          <a:bodyPr/>
          <a:lstStyle/>
          <a:p>
            <a:fld id="{DE53A1EF-1E94-4292-9A63-B71DF6058B66}" type="slidenum">
              <a:rPr lang="en-US" altLang="en-US"/>
              <a:pPr/>
              <a:t>24</a:t>
            </a:fld>
            <a:endParaRPr lang="en-US" altLang="en-US"/>
          </a:p>
        </p:txBody>
      </p:sp>
      <p:sp>
        <p:nvSpPr>
          <p:cNvPr id="58370" name="Rectangle 2">
            <a:extLst>
              <a:ext uri="{FF2B5EF4-FFF2-40B4-BE49-F238E27FC236}">
                <a16:creationId xmlns:a16="http://schemas.microsoft.com/office/drawing/2014/main" id="{73E9C67D-559D-4798-8D9E-1FCA10996514}"/>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8371" name="Rectangle 3">
            <a:extLst>
              <a:ext uri="{FF2B5EF4-FFF2-40B4-BE49-F238E27FC236}">
                <a16:creationId xmlns:a16="http://schemas.microsoft.com/office/drawing/2014/main" id="{D02F1F10-49C9-4FA7-960C-734447B19B9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8372" name="Rectangle 4">
            <a:extLst>
              <a:ext uri="{FF2B5EF4-FFF2-40B4-BE49-F238E27FC236}">
                <a16:creationId xmlns:a16="http://schemas.microsoft.com/office/drawing/2014/main" id="{8EA0731A-469A-472E-AEE6-1F94616B8672}"/>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8373" name="Rectangle 5">
            <a:extLst>
              <a:ext uri="{FF2B5EF4-FFF2-40B4-BE49-F238E27FC236}">
                <a16:creationId xmlns:a16="http://schemas.microsoft.com/office/drawing/2014/main" id="{F3256DA3-FE0E-4350-924A-F48E5AD6ED30}"/>
              </a:ext>
            </a:extLst>
          </p:cNvPr>
          <p:cNvSpPr>
            <a:spLocks noChangeArrowheads="1" noTextEdit="1"/>
          </p:cNvSpPr>
          <p:nvPr>
            <p:ph type="sldImg"/>
          </p:nvPr>
        </p:nvSpPr>
        <p:spPr>
          <a:ln/>
        </p:spPr>
      </p:sp>
      <p:sp>
        <p:nvSpPr>
          <p:cNvPr id="58374" name="Rectangle 6">
            <a:extLst>
              <a:ext uri="{FF2B5EF4-FFF2-40B4-BE49-F238E27FC236}">
                <a16:creationId xmlns:a16="http://schemas.microsoft.com/office/drawing/2014/main" id="{F8EBF54C-0715-449C-9D67-81F8E97DAA3D}"/>
              </a:ext>
            </a:extLst>
          </p:cNvPr>
          <p:cNvSpPr>
            <a:spLocks noGrp="1" noChangeArrowheads="1"/>
          </p:cNvSpPr>
          <p:nvPr>
            <p:ph type="body" idx="1"/>
          </p:nvPr>
        </p:nvSpPr>
        <p:spPr>
          <a:xfrm>
            <a:off x="1038225" y="5087938"/>
            <a:ext cx="4897438" cy="4152900"/>
          </a:xfrm>
          <a:noFill/>
          <a:ln/>
        </p:spPr>
        <p:txBody>
          <a:bodyPr/>
          <a:lstStyle/>
          <a:p>
            <a:pPr marL="0" indent="0">
              <a:buFontTx/>
              <a:buNone/>
            </a:pPr>
            <a:r>
              <a:rPr lang="en-US" altLang="en-US"/>
              <a:t>Effectively  x 2</a:t>
            </a:r>
            <a:r>
              <a:rPr lang="en-US" altLang="en-US" baseline="30000"/>
              <a:t>n.</a:t>
            </a:r>
            <a:endParaRPr lang="en-US" altLang="en-US"/>
          </a:p>
          <a:p>
            <a:pPr marL="296863" lvl="1" indent="-98425">
              <a:buSzPct val="100000"/>
              <a:buFont typeface="Symbol" panose="05050102010706020507" pitchFamily="18" charset="2"/>
              <a:buChar char="‡"/>
            </a:pPr>
            <a:r>
              <a:rPr lang="en-US" altLang="en-US"/>
              <a:t>bits of operand shifted left by specified number of bits.  </a:t>
            </a:r>
          </a:p>
          <a:p>
            <a:pPr marL="296863" lvl="1" indent="-98425">
              <a:buSzPct val="100000"/>
              <a:buFont typeface="Symbol" panose="05050102010706020507" pitchFamily="18" charset="2"/>
              <a:buChar char="‡"/>
            </a:pPr>
            <a:r>
              <a:rPr lang="en-US" altLang="en-US"/>
              <a:t>Zeros are inserted into the right most end of the word</a:t>
            </a:r>
          </a:p>
          <a:p>
            <a:pPr marL="296863" lvl="1" indent="-98425">
              <a:buSzPct val="100000"/>
              <a:buFont typeface="Symbol" panose="05050102010706020507" pitchFamily="18" charset="2"/>
              <a:buChar char="‡"/>
            </a:pPr>
            <a:r>
              <a:rPr lang="en-US" altLang="en-US"/>
              <a:t>last bit removed from the left most end placed in carry flag.</a:t>
            </a:r>
          </a:p>
          <a:p>
            <a:pPr marL="0" indent="0">
              <a:buFontTx/>
              <a:buNone/>
            </a:pPr>
            <a:r>
              <a:rPr lang="en-US" altLang="en-US"/>
              <a:t>LSL #0 does nothing and is the default shift if none is specified.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C912EF42-0C5D-4318-B45B-0FF7D7931E34}"/>
              </a:ext>
            </a:extLst>
          </p:cNvPr>
          <p:cNvSpPr>
            <a:spLocks noGrp="1" noChangeArrowheads="1"/>
          </p:cNvSpPr>
          <p:nvPr>
            <p:ph type="sldNum" sz="quarter" idx="5"/>
          </p:nvPr>
        </p:nvSpPr>
        <p:spPr>
          <a:ln/>
        </p:spPr>
        <p:txBody>
          <a:bodyPr/>
          <a:lstStyle/>
          <a:p>
            <a:fld id="{AA4B2B2E-E861-42C1-B035-344F89AD612F}" type="slidenum">
              <a:rPr lang="en-US" altLang="en-US"/>
              <a:pPr/>
              <a:t>25</a:t>
            </a:fld>
            <a:endParaRPr lang="en-US" altLang="en-US"/>
          </a:p>
        </p:txBody>
      </p:sp>
      <p:sp>
        <p:nvSpPr>
          <p:cNvPr id="60418" name="Rectangle 2">
            <a:extLst>
              <a:ext uri="{FF2B5EF4-FFF2-40B4-BE49-F238E27FC236}">
                <a16:creationId xmlns:a16="http://schemas.microsoft.com/office/drawing/2014/main" id="{7469A858-7C0E-429E-AF81-A50F904D5753}"/>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0419" name="Rectangle 3">
            <a:extLst>
              <a:ext uri="{FF2B5EF4-FFF2-40B4-BE49-F238E27FC236}">
                <a16:creationId xmlns:a16="http://schemas.microsoft.com/office/drawing/2014/main" id="{79FDF105-3871-41C7-B168-6D4E1F87B090}"/>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0420" name="Rectangle 4">
            <a:extLst>
              <a:ext uri="{FF2B5EF4-FFF2-40B4-BE49-F238E27FC236}">
                <a16:creationId xmlns:a16="http://schemas.microsoft.com/office/drawing/2014/main" id="{68A8B7DE-BD58-4C64-B2F0-0BFD0EEFE5CA}"/>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0421" name="Rectangle 5">
            <a:extLst>
              <a:ext uri="{FF2B5EF4-FFF2-40B4-BE49-F238E27FC236}">
                <a16:creationId xmlns:a16="http://schemas.microsoft.com/office/drawing/2014/main" id="{827359B5-6B77-4711-AAE0-07BE9C71607E}"/>
              </a:ext>
            </a:extLst>
          </p:cNvPr>
          <p:cNvSpPr>
            <a:spLocks noChangeArrowheads="1" noTextEdit="1"/>
          </p:cNvSpPr>
          <p:nvPr>
            <p:ph type="sldImg"/>
          </p:nvPr>
        </p:nvSpPr>
        <p:spPr>
          <a:ln/>
        </p:spPr>
      </p:sp>
      <p:sp>
        <p:nvSpPr>
          <p:cNvPr id="60422" name="Rectangle 6">
            <a:extLst>
              <a:ext uri="{FF2B5EF4-FFF2-40B4-BE49-F238E27FC236}">
                <a16:creationId xmlns:a16="http://schemas.microsoft.com/office/drawing/2014/main" id="{2A9F0DD4-E25D-407F-BE95-397C51D27221}"/>
              </a:ext>
            </a:extLst>
          </p:cNvPr>
          <p:cNvSpPr>
            <a:spLocks noGrp="1" noChangeArrowheads="1"/>
          </p:cNvSpPr>
          <p:nvPr>
            <p:ph type="body" idx="1"/>
          </p:nvPr>
        </p:nvSpPr>
        <p:spPr>
          <a:xfrm>
            <a:off x="1025525" y="4652963"/>
            <a:ext cx="4935538" cy="4587875"/>
          </a:xfrm>
          <a:noFill/>
          <a:ln/>
        </p:spPr>
        <p:txBody>
          <a:bodyPr/>
          <a:lstStyle/>
          <a:p>
            <a:pPr marL="0" indent="0">
              <a:buFontTx/>
              <a:buNone/>
            </a:pPr>
            <a:r>
              <a:rPr lang="en-US" altLang="en-US"/>
              <a:t>LSR moves each bit of the register (Rm) to the right by the specified amount. </a:t>
            </a:r>
          </a:p>
          <a:p>
            <a:pPr marL="0" indent="0">
              <a:buFontTx/>
              <a:buNone/>
            </a:pPr>
            <a:r>
              <a:rPr lang="en-US" altLang="en-US"/>
              <a:t>eg / LSR #5</a:t>
            </a:r>
          </a:p>
          <a:p>
            <a:pPr marL="296863" lvl="1" indent="-98425">
              <a:buSzPct val="100000"/>
              <a:buFont typeface="Symbol" panose="05050102010706020507" pitchFamily="18" charset="2"/>
              <a:buChar char="‡"/>
            </a:pPr>
            <a:r>
              <a:rPr lang="en-US" altLang="en-US"/>
              <a:t>all bits are moved 5 places to right (i.e. into less significant positions). </a:t>
            </a:r>
          </a:p>
          <a:p>
            <a:pPr marL="296863" lvl="1" indent="-98425">
              <a:buSzPct val="100000"/>
              <a:buFont typeface="Symbol" panose="05050102010706020507" pitchFamily="18" charset="2"/>
              <a:buChar char="‡"/>
            </a:pPr>
            <a:r>
              <a:rPr lang="en-US" altLang="en-US"/>
              <a:t>most significant positions then filled with zeros</a:t>
            </a:r>
          </a:p>
          <a:p>
            <a:pPr marL="296863" lvl="1" indent="-98425">
              <a:buSzPct val="100000"/>
              <a:buFont typeface="Symbol" panose="05050102010706020507" pitchFamily="18" charset="2"/>
              <a:buChar char="‡"/>
            </a:pPr>
            <a:r>
              <a:rPr lang="en-US" altLang="en-US"/>
              <a:t>least  significant five bits of Rm are removed. The last of these five bits becomes the shifter Carry output, and may set the CPSR's C flag (when the ALU operation is in the logical class).</a:t>
            </a:r>
          </a:p>
          <a:p>
            <a:pPr marL="0" indent="0">
              <a:buFontTx/>
              <a:buNone/>
            </a:pPr>
            <a:r>
              <a:rPr lang="en-US" altLang="en-US"/>
              <a:t>An LSR 0 is translated into an LSR 32, to put bit 31 of the word into the carry flag.</a:t>
            </a:r>
          </a:p>
          <a:p>
            <a:pPr marL="0" indent="0">
              <a:buFontTx/>
              <a:buNone/>
            </a:pPr>
            <a:r>
              <a:rPr lang="en-US" altLang="en-US"/>
              <a:t>ASR similar to LSR except that </a:t>
            </a:r>
          </a:p>
          <a:p>
            <a:pPr marL="296863" lvl="1" indent="-98425">
              <a:buSzPct val="100000"/>
              <a:buFont typeface="Symbol" panose="05050102010706020507" pitchFamily="18" charset="2"/>
              <a:buChar char="‡"/>
            </a:pPr>
            <a:r>
              <a:rPr lang="en-US" altLang="en-US"/>
              <a:t>high bits are filled with bit 31 of Rm (the sign bit) instead of zeros.</a:t>
            </a:r>
          </a:p>
          <a:p>
            <a:pPr marL="296863" lvl="1" indent="-98425">
              <a:buSzPct val="100000"/>
              <a:buFont typeface="Symbol" panose="05050102010706020507" pitchFamily="18" charset="2"/>
              <a:buChar char="‡"/>
            </a:pPr>
            <a:r>
              <a:rPr lang="en-US" altLang="en-US"/>
              <a:t>This preserves the sign in 2's complement notation. </a:t>
            </a:r>
          </a:p>
          <a:p>
            <a:pPr marL="0" indent="0">
              <a:buFontTx/>
              <a:buNone/>
            </a:pPr>
            <a:r>
              <a:rPr lang="en-US" altLang="en-US"/>
              <a:t>eg/</a:t>
            </a:r>
          </a:p>
          <a:p>
            <a:pPr marL="296863" lvl="1" indent="-98425">
              <a:buSzPct val="100000"/>
              <a:buFont typeface="Symbol" panose="05050102010706020507" pitchFamily="18" charset="2"/>
              <a:buChar char="‡"/>
            </a:pPr>
            <a:r>
              <a:rPr lang="en-US" altLang="en-US"/>
              <a:t>Divide a 2's complement number  10000010B (or -126) in Ra by 2.</a:t>
            </a:r>
          </a:p>
          <a:p>
            <a:pPr marL="0" indent="0">
              <a:buFontTx/>
              <a:buNone/>
            </a:pPr>
            <a:r>
              <a:rPr lang="en-US" altLang="en-US"/>
              <a:t>       	MOV Ra, Ra, ASR #2</a:t>
            </a:r>
          </a:p>
          <a:p>
            <a:pPr marL="296863" lvl="1" indent="-98425">
              <a:buSzPct val="100000"/>
              <a:buFont typeface="Symbol" panose="05050102010706020507" pitchFamily="18" charset="2"/>
              <a:buChar char="‡"/>
            </a:pPr>
            <a:r>
              <a:rPr lang="en-US" altLang="en-US"/>
              <a:t>   From Ra=10000010B we get RA=11000001B (or - 63)</a:t>
            </a:r>
          </a:p>
          <a:p>
            <a:pPr marL="0" indent="0">
              <a:buFontTx/>
              <a:buNone/>
            </a:pPr>
            <a:r>
              <a:rPr lang="en-US" altLang="en-US"/>
              <a:t>An ASR #0 is translated into an ASR #32, to propagate bit 31 of the word into every bit in the word as well as the carry flag.</a:t>
            </a:r>
          </a:p>
          <a:p>
            <a:pPr marL="0" indent="0">
              <a:buFontTx/>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0A5A213-5819-4E53-9E60-8E89B2160703}"/>
              </a:ext>
            </a:extLst>
          </p:cNvPr>
          <p:cNvSpPr>
            <a:spLocks noGrp="1" noChangeArrowheads="1"/>
          </p:cNvSpPr>
          <p:nvPr>
            <p:ph type="sldNum" sz="quarter" idx="5"/>
          </p:nvPr>
        </p:nvSpPr>
        <p:spPr>
          <a:ln/>
        </p:spPr>
        <p:txBody>
          <a:bodyPr/>
          <a:lstStyle/>
          <a:p>
            <a:fld id="{4BA1CE54-C0D2-4FB2-8C48-DE662823DA3A}" type="slidenum">
              <a:rPr lang="en-US" altLang="en-US"/>
              <a:pPr/>
              <a:t>26</a:t>
            </a:fld>
            <a:endParaRPr lang="en-US" altLang="en-US"/>
          </a:p>
        </p:txBody>
      </p:sp>
      <p:sp>
        <p:nvSpPr>
          <p:cNvPr id="62466" name="Rectangle 2">
            <a:extLst>
              <a:ext uri="{FF2B5EF4-FFF2-40B4-BE49-F238E27FC236}">
                <a16:creationId xmlns:a16="http://schemas.microsoft.com/office/drawing/2014/main" id="{77CAEFBA-BFB2-4EBA-B785-A9318746A68C}"/>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2467" name="Rectangle 3">
            <a:extLst>
              <a:ext uri="{FF2B5EF4-FFF2-40B4-BE49-F238E27FC236}">
                <a16:creationId xmlns:a16="http://schemas.microsoft.com/office/drawing/2014/main" id="{B6ED618D-AB2A-4E42-BC69-FB37DC0438A0}"/>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2468" name="Rectangle 4">
            <a:extLst>
              <a:ext uri="{FF2B5EF4-FFF2-40B4-BE49-F238E27FC236}">
                <a16:creationId xmlns:a16="http://schemas.microsoft.com/office/drawing/2014/main" id="{F0149190-3D16-4DB7-B982-DFC41DCFDBBD}"/>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2469" name="Rectangle 5">
            <a:extLst>
              <a:ext uri="{FF2B5EF4-FFF2-40B4-BE49-F238E27FC236}">
                <a16:creationId xmlns:a16="http://schemas.microsoft.com/office/drawing/2014/main" id="{832CCD6F-2E1A-4C82-A8B1-12D4B88F02E5}"/>
              </a:ext>
            </a:extLst>
          </p:cNvPr>
          <p:cNvSpPr>
            <a:spLocks noChangeArrowheads="1" noTextEdit="1"/>
          </p:cNvSpPr>
          <p:nvPr>
            <p:ph type="sldImg"/>
          </p:nvPr>
        </p:nvSpPr>
        <p:spPr>
          <a:ln/>
        </p:spPr>
      </p:sp>
      <p:sp>
        <p:nvSpPr>
          <p:cNvPr id="62470" name="Rectangle 6">
            <a:extLst>
              <a:ext uri="{FF2B5EF4-FFF2-40B4-BE49-F238E27FC236}">
                <a16:creationId xmlns:a16="http://schemas.microsoft.com/office/drawing/2014/main" id="{20131E54-599F-4335-9AAF-8AEC05514A75}"/>
              </a:ext>
            </a:extLst>
          </p:cNvPr>
          <p:cNvSpPr>
            <a:spLocks noGrp="1" noChangeArrowheads="1"/>
          </p:cNvSpPr>
          <p:nvPr>
            <p:ph type="body" idx="1"/>
          </p:nvPr>
        </p:nvSpPr>
        <p:spPr>
          <a:noFill/>
          <a:ln/>
        </p:spPr>
        <p:txBody>
          <a:bodyPr/>
          <a:lstStyle/>
          <a:p>
            <a:pPr marL="0" indent="0">
              <a:buFontTx/>
              <a:buNone/>
            </a:pPr>
            <a:r>
              <a:rPr lang="en-US" altLang="en-US"/>
              <a:t>Rotate Right (ROR), and Rotate Right Extended (RRX) operations</a:t>
            </a:r>
          </a:p>
          <a:p>
            <a:pPr marL="296863" lvl="1" indent="-98425">
              <a:buSzPct val="100000"/>
              <a:buFont typeface="Symbol" panose="05050102010706020507" pitchFamily="18" charset="2"/>
              <a:buChar char="‡"/>
            </a:pPr>
            <a:r>
              <a:rPr lang="en-US" altLang="en-US"/>
              <a:t>used to manipulate the bits in a register without destroying those bits.</a:t>
            </a:r>
          </a:p>
          <a:p>
            <a:pPr marL="296863" lvl="1" indent="-98425">
              <a:buSzPct val="100000"/>
              <a:buFont typeface="Symbol" panose="05050102010706020507" pitchFamily="18" charset="2"/>
              <a:buChar char="‡"/>
            </a:pPr>
            <a:r>
              <a:rPr lang="en-US" altLang="en-US"/>
              <a:t>move each bit of the register (Rm) by the specified amount. </a:t>
            </a:r>
          </a:p>
          <a:p>
            <a:pPr marL="296863" lvl="1" indent="-98425">
              <a:buSzPct val="100000"/>
              <a:buFont typeface="Symbol" panose="05050102010706020507" pitchFamily="18" charset="2"/>
              <a:buChar char="‡"/>
            </a:pPr>
            <a:r>
              <a:rPr lang="en-US" altLang="en-US"/>
              <a:t>eg/ ROR #5 </a:t>
            </a:r>
          </a:p>
          <a:p>
            <a:pPr marL="792163" lvl="2" indent="-98425"/>
            <a:r>
              <a:rPr lang="en-US" altLang="en-US"/>
              <a:t>all bits moved 5 places to the right (i.e. into less significant positions). </a:t>
            </a:r>
          </a:p>
          <a:p>
            <a:pPr marL="296863" lvl="1" indent="-98425">
              <a:buSzPct val="100000"/>
              <a:buFont typeface="Symbol" panose="05050102010706020507" pitchFamily="18" charset="2"/>
              <a:buChar char="‡"/>
            </a:pPr>
            <a:r>
              <a:rPr lang="en-US" altLang="en-US"/>
              <a:t>However, rather than being discarded the bits shifted out are then rotated back to other high of the register </a:t>
            </a:r>
          </a:p>
          <a:p>
            <a:pPr marL="792163" lvl="2" indent="-98425"/>
            <a:r>
              <a:rPr lang="en-US" altLang="en-US"/>
              <a:t>in ROR the bit previously at [0]  is rotated to the MSB, [31]</a:t>
            </a:r>
          </a:p>
          <a:p>
            <a:pPr marL="792163" lvl="2" indent="-98425"/>
            <a:r>
              <a:rPr lang="en-US" altLang="en-US"/>
              <a:t>In RRX - Carry flag included as a 33rd bit in the operation. Bit</a:t>
            </a:r>
            <a:r>
              <a:rPr lang="en-US" altLang="en-US" b="1"/>
              <a:t> </a:t>
            </a:r>
            <a:r>
              <a:rPr lang="en-US" altLang="en-US"/>
              <a:t>0 becomes the Carry out, while the C becomes the MSB</a:t>
            </a:r>
          </a:p>
          <a:p>
            <a:pPr marL="0" indent="0">
              <a:buFontTx/>
              <a:buNone/>
            </a:pPr>
            <a:r>
              <a:rPr lang="en-US" altLang="en-US"/>
              <a:t>RRX actually encoded as ROR #0</a:t>
            </a:r>
          </a:p>
          <a:p>
            <a:pPr marL="296863" lvl="1" indent="-98425">
              <a:buSzPct val="100000"/>
              <a:buFont typeface="Symbol" panose="05050102010706020507" pitchFamily="18" charset="2"/>
              <a:buChar char="‡"/>
            </a:pPr>
            <a:r>
              <a:rPr lang="en-US" altLang="en-US"/>
              <a:t>Example of use: in random number generator given in datasheet</a:t>
            </a:r>
          </a:p>
          <a:p>
            <a:pPr marL="0" indent="0">
              <a:buFontTx/>
              <a:buNone/>
            </a:pPr>
            <a:r>
              <a:rPr lang="en-US" altLang="en-US"/>
              <a:t>.</a:t>
            </a:r>
          </a:p>
          <a:p>
            <a:pPr marL="0" indent="0">
              <a:buFontTx/>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8ABEAF7-005F-470E-902E-43EE886AA683}"/>
              </a:ext>
            </a:extLst>
          </p:cNvPr>
          <p:cNvSpPr>
            <a:spLocks noGrp="1" noChangeArrowheads="1"/>
          </p:cNvSpPr>
          <p:nvPr>
            <p:ph type="sldNum" sz="quarter" idx="5"/>
          </p:nvPr>
        </p:nvSpPr>
        <p:spPr>
          <a:ln/>
        </p:spPr>
        <p:txBody>
          <a:bodyPr/>
          <a:lstStyle/>
          <a:p>
            <a:fld id="{561A749A-2426-4BC5-B583-E252E615B91D}" type="slidenum">
              <a:rPr lang="en-US" altLang="en-US"/>
              <a:pPr/>
              <a:t>27</a:t>
            </a:fld>
            <a:endParaRPr lang="en-US" altLang="en-US"/>
          </a:p>
        </p:txBody>
      </p:sp>
      <p:sp>
        <p:nvSpPr>
          <p:cNvPr id="64514" name="Rectangle 2">
            <a:extLst>
              <a:ext uri="{FF2B5EF4-FFF2-40B4-BE49-F238E27FC236}">
                <a16:creationId xmlns:a16="http://schemas.microsoft.com/office/drawing/2014/main" id="{9988836B-658C-461F-AA1B-FF099DB264E1}"/>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4515" name="Rectangle 3">
            <a:extLst>
              <a:ext uri="{FF2B5EF4-FFF2-40B4-BE49-F238E27FC236}">
                <a16:creationId xmlns:a16="http://schemas.microsoft.com/office/drawing/2014/main" id="{BA436093-3ECA-438A-A662-245137890900}"/>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4516" name="Rectangle 4">
            <a:extLst>
              <a:ext uri="{FF2B5EF4-FFF2-40B4-BE49-F238E27FC236}">
                <a16:creationId xmlns:a16="http://schemas.microsoft.com/office/drawing/2014/main" id="{049F9178-BA06-4727-84EC-9848BBFAEE4F}"/>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4517" name="Rectangle 5">
            <a:extLst>
              <a:ext uri="{FF2B5EF4-FFF2-40B4-BE49-F238E27FC236}">
                <a16:creationId xmlns:a16="http://schemas.microsoft.com/office/drawing/2014/main" id="{DFF0ECB8-150E-4175-85B4-263DA83E08D2}"/>
              </a:ext>
            </a:extLst>
          </p:cNvPr>
          <p:cNvSpPr>
            <a:spLocks noGrp="1" noChangeArrowheads="1"/>
          </p:cNvSpPr>
          <p:nvPr>
            <p:ph type="body" idx="1"/>
          </p:nvPr>
        </p:nvSpPr>
        <p:spPr>
          <a:ln/>
        </p:spPr>
        <p:txBody>
          <a:bodyPr/>
          <a:lstStyle/>
          <a:p>
            <a:pPr marL="0" indent="0">
              <a:buFontTx/>
              <a:buNone/>
            </a:pPr>
            <a:endParaRPr lang="en-US" altLang="en-US"/>
          </a:p>
        </p:txBody>
      </p:sp>
      <p:sp>
        <p:nvSpPr>
          <p:cNvPr id="64518" name="Rectangle 6">
            <a:extLst>
              <a:ext uri="{FF2B5EF4-FFF2-40B4-BE49-F238E27FC236}">
                <a16:creationId xmlns:a16="http://schemas.microsoft.com/office/drawing/2014/main" id="{35E1F5DF-C40B-4E0A-B799-77BE69A42F6F}"/>
              </a:ext>
            </a:extLst>
          </p:cNvPr>
          <p:cNvSpPr>
            <a:spLocks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ED3BC09-F2D0-4F34-A16D-60AF329C5644}"/>
              </a:ext>
            </a:extLst>
          </p:cNvPr>
          <p:cNvSpPr>
            <a:spLocks noGrp="1" noChangeArrowheads="1"/>
          </p:cNvSpPr>
          <p:nvPr>
            <p:ph type="sldNum" sz="quarter" idx="5"/>
          </p:nvPr>
        </p:nvSpPr>
        <p:spPr>
          <a:ln/>
        </p:spPr>
        <p:txBody>
          <a:bodyPr/>
          <a:lstStyle/>
          <a:p>
            <a:fld id="{7041F6F0-BC47-4280-9A2D-BDA297918BA3}" type="slidenum">
              <a:rPr lang="en-US" altLang="en-US"/>
              <a:pPr/>
              <a:t>28</a:t>
            </a:fld>
            <a:endParaRPr lang="en-US" altLang="en-US"/>
          </a:p>
        </p:txBody>
      </p:sp>
      <p:sp>
        <p:nvSpPr>
          <p:cNvPr id="66562" name="Rectangle 2">
            <a:extLst>
              <a:ext uri="{FF2B5EF4-FFF2-40B4-BE49-F238E27FC236}">
                <a16:creationId xmlns:a16="http://schemas.microsoft.com/office/drawing/2014/main" id="{6168CD62-8068-4AE9-B2E1-A3FEC9F872C0}"/>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6563" name="Rectangle 3">
            <a:extLst>
              <a:ext uri="{FF2B5EF4-FFF2-40B4-BE49-F238E27FC236}">
                <a16:creationId xmlns:a16="http://schemas.microsoft.com/office/drawing/2014/main" id="{FFCFD13C-AED6-4E3E-A39B-34AC67A9450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6564" name="Rectangle 4">
            <a:extLst>
              <a:ext uri="{FF2B5EF4-FFF2-40B4-BE49-F238E27FC236}">
                <a16:creationId xmlns:a16="http://schemas.microsoft.com/office/drawing/2014/main" id="{28CB5576-4EFE-4AF1-8E72-F5707697C2DF}"/>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6565" name="Rectangle 5">
            <a:extLst>
              <a:ext uri="{FF2B5EF4-FFF2-40B4-BE49-F238E27FC236}">
                <a16:creationId xmlns:a16="http://schemas.microsoft.com/office/drawing/2014/main" id="{C7C7521C-3EC1-4D4F-975C-0A8E93B6E8E5}"/>
              </a:ext>
            </a:extLst>
          </p:cNvPr>
          <p:cNvSpPr>
            <a:spLocks noGrp="1" noChangeArrowheads="1"/>
          </p:cNvSpPr>
          <p:nvPr>
            <p:ph type="body" idx="1"/>
          </p:nvPr>
        </p:nvSpPr>
        <p:spPr>
          <a:ln/>
        </p:spPr>
        <p:txBody>
          <a:bodyPr/>
          <a:lstStyle/>
          <a:p>
            <a:pPr marL="0" indent="0">
              <a:buFontTx/>
              <a:buNone/>
            </a:pPr>
            <a:endParaRPr lang="en-US" altLang="en-US"/>
          </a:p>
        </p:txBody>
      </p:sp>
      <p:sp>
        <p:nvSpPr>
          <p:cNvPr id="66566" name="Rectangle 6">
            <a:extLst>
              <a:ext uri="{FF2B5EF4-FFF2-40B4-BE49-F238E27FC236}">
                <a16:creationId xmlns:a16="http://schemas.microsoft.com/office/drawing/2014/main" id="{599D1DD8-868E-473D-96B9-D37BEBF6DACA}"/>
              </a:ext>
            </a:extLst>
          </p:cNvPr>
          <p:cNvSpPr>
            <a:spLocks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AD2C2AAA-A22D-4B8E-A45A-3D60C62825F5}"/>
              </a:ext>
            </a:extLst>
          </p:cNvPr>
          <p:cNvSpPr>
            <a:spLocks noGrp="1" noChangeArrowheads="1"/>
          </p:cNvSpPr>
          <p:nvPr>
            <p:ph type="sldNum" sz="quarter" idx="5"/>
          </p:nvPr>
        </p:nvSpPr>
        <p:spPr>
          <a:ln/>
        </p:spPr>
        <p:txBody>
          <a:bodyPr/>
          <a:lstStyle/>
          <a:p>
            <a:fld id="{6F192A2E-3721-4F1D-B7B0-A5B42878FEA2}" type="slidenum">
              <a:rPr lang="en-US" altLang="en-US"/>
              <a:pPr/>
              <a:t>29</a:t>
            </a:fld>
            <a:endParaRPr lang="en-US" altLang="en-US"/>
          </a:p>
        </p:txBody>
      </p:sp>
      <p:sp>
        <p:nvSpPr>
          <p:cNvPr id="68610" name="Rectangle 2">
            <a:extLst>
              <a:ext uri="{FF2B5EF4-FFF2-40B4-BE49-F238E27FC236}">
                <a16:creationId xmlns:a16="http://schemas.microsoft.com/office/drawing/2014/main" id="{C5DA3C41-D9F8-4004-8C36-ADB72D31FFF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8611" name="Rectangle 3">
            <a:extLst>
              <a:ext uri="{FF2B5EF4-FFF2-40B4-BE49-F238E27FC236}">
                <a16:creationId xmlns:a16="http://schemas.microsoft.com/office/drawing/2014/main" id="{DCE110FB-C0C6-41A1-AFE5-4CCF7165E118}"/>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8612" name="Rectangle 4">
            <a:extLst>
              <a:ext uri="{FF2B5EF4-FFF2-40B4-BE49-F238E27FC236}">
                <a16:creationId xmlns:a16="http://schemas.microsoft.com/office/drawing/2014/main" id="{ACBF8AE2-606A-41CF-8AD3-0BAAAA8279F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8613" name="Rectangle 5">
            <a:extLst>
              <a:ext uri="{FF2B5EF4-FFF2-40B4-BE49-F238E27FC236}">
                <a16:creationId xmlns:a16="http://schemas.microsoft.com/office/drawing/2014/main" id="{57318E24-5CE4-4C8C-97BA-30267BB07B69}"/>
              </a:ext>
            </a:extLst>
          </p:cNvPr>
          <p:cNvSpPr>
            <a:spLocks noGrp="1" noChangeArrowheads="1"/>
          </p:cNvSpPr>
          <p:nvPr>
            <p:ph type="body" idx="1"/>
          </p:nvPr>
        </p:nvSpPr>
        <p:spPr>
          <a:noFill/>
          <a:ln/>
        </p:spPr>
        <p:txBody>
          <a:bodyPr/>
          <a:lstStyle/>
          <a:p>
            <a:pPr marL="0" indent="0">
              <a:buFontTx/>
              <a:buNone/>
            </a:pPr>
            <a:r>
              <a:rPr lang="en-US" altLang="en-US"/>
              <a:t>Main use for a shifted register is to provide inline multiplication (and division)</a:t>
            </a:r>
          </a:p>
          <a:p>
            <a:pPr marL="296863" lvl="1" indent="-98425">
              <a:buSzPct val="100000"/>
              <a:buFont typeface="Symbol" panose="05050102010706020507" pitchFamily="18" charset="2"/>
              <a:buChar char="‡"/>
            </a:pPr>
            <a:r>
              <a:rPr lang="en-US" altLang="en-US"/>
              <a:t>Using one or more instructions with shifted registers.</a:t>
            </a:r>
          </a:p>
          <a:p>
            <a:pPr marL="0" indent="0">
              <a:buFontTx/>
              <a:buNone/>
            </a:pPr>
            <a:r>
              <a:rPr lang="en-US" altLang="en-US"/>
              <a:t>This can often be quicker than using MUL instruction, though not as flexible.</a:t>
            </a:r>
          </a:p>
          <a:p>
            <a:pPr marL="296863" lvl="1" indent="-98425">
              <a:buSzPct val="100000"/>
              <a:buFont typeface="Symbol" panose="05050102010706020507" pitchFamily="18" charset="2"/>
              <a:buChar char="‡"/>
            </a:pPr>
            <a:r>
              <a:rPr lang="en-US" altLang="en-US"/>
              <a:t>Need to know constant at compile / assemble time.</a:t>
            </a:r>
          </a:p>
          <a:p>
            <a:pPr marL="0" indent="0">
              <a:buFontTx/>
              <a:buNone/>
            </a:pPr>
            <a:r>
              <a:rPr lang="en-US" altLang="en-US"/>
              <a:t>The problem of finding the optimum sequence becomes more difficult as constant becomes larger.</a:t>
            </a:r>
          </a:p>
          <a:p>
            <a:pPr marL="296863" lvl="1" indent="-98425">
              <a:buSzPct val="100000"/>
              <a:buFont typeface="Symbol" panose="05050102010706020507" pitchFamily="18" charset="2"/>
              <a:buChar char="‡"/>
            </a:pPr>
            <a:r>
              <a:rPr lang="en-US" altLang="en-US"/>
              <a:t>No known algorithm to solve this problem quickly.</a:t>
            </a:r>
          </a:p>
          <a:p>
            <a:pPr marL="0" indent="0">
              <a:buFontTx/>
              <a:buNone/>
            </a:pPr>
            <a:r>
              <a:rPr lang="en-US" altLang="en-US"/>
              <a:t>C compiler restricts amount of searching it does in order to minimise impact on compile time </a:t>
            </a:r>
          </a:p>
          <a:p>
            <a:pPr marL="296863" lvl="1" indent="-98425">
              <a:buSzPct val="100000"/>
              <a:buFont typeface="Symbol" panose="05050102010706020507" pitchFamily="18" charset="2"/>
              <a:buChar char="‡"/>
            </a:pPr>
            <a:r>
              <a:rPr lang="en-US" altLang="en-US"/>
              <a:t>Has cut-off so that uses normal MUL once number of instructions used in squence passes a limit.</a:t>
            </a:r>
          </a:p>
          <a:p>
            <a:pPr marL="296863" lvl="1" indent="-98425">
              <a:buSzPct val="100000"/>
              <a:buFont typeface="Symbol" panose="05050102010706020507" pitchFamily="18" charset="2"/>
              <a:buChar char="‡"/>
            </a:pPr>
            <a:r>
              <a:rPr lang="en-US" altLang="en-US"/>
              <a:t>Sequences could otherwise become very long.</a:t>
            </a:r>
          </a:p>
        </p:txBody>
      </p:sp>
      <p:sp>
        <p:nvSpPr>
          <p:cNvPr id="68614" name="Rectangle 6">
            <a:extLst>
              <a:ext uri="{FF2B5EF4-FFF2-40B4-BE49-F238E27FC236}">
                <a16:creationId xmlns:a16="http://schemas.microsoft.com/office/drawing/2014/main" id="{A7C80A47-8944-48DB-B504-7D48546ACAE4}"/>
              </a:ext>
            </a:extLst>
          </p:cNvPr>
          <p:cNvSpPr>
            <a:spLocks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0561835-9D6D-49C4-9E15-43578E5BDC4F}"/>
              </a:ext>
            </a:extLst>
          </p:cNvPr>
          <p:cNvSpPr>
            <a:spLocks noGrp="1" noChangeArrowheads="1"/>
          </p:cNvSpPr>
          <p:nvPr>
            <p:ph type="sldNum" sz="quarter" idx="5"/>
          </p:nvPr>
        </p:nvSpPr>
        <p:spPr>
          <a:ln/>
        </p:spPr>
        <p:txBody>
          <a:bodyPr/>
          <a:lstStyle/>
          <a:p>
            <a:fld id="{1FDD44BC-03EF-467D-894C-B1A2FC4A37D2}" type="slidenum">
              <a:rPr lang="en-US" altLang="en-US"/>
              <a:pPr/>
              <a:t>3</a:t>
            </a:fld>
            <a:endParaRPr lang="en-US" altLang="en-US"/>
          </a:p>
        </p:txBody>
      </p:sp>
      <p:sp>
        <p:nvSpPr>
          <p:cNvPr id="7170" name="Rectangle 2">
            <a:extLst>
              <a:ext uri="{FF2B5EF4-FFF2-40B4-BE49-F238E27FC236}">
                <a16:creationId xmlns:a16="http://schemas.microsoft.com/office/drawing/2014/main" id="{3E125E99-BF24-466E-AD5E-BCBB36BE47D5}"/>
              </a:ext>
            </a:extLst>
          </p:cNvPr>
          <p:cNvSpPr>
            <a:spLocks noChangeArrowheads="1"/>
          </p:cNvSpPr>
          <p:nvPr/>
        </p:nvSpPr>
        <p:spPr bwMode="auto">
          <a:xfrm>
            <a:off x="3840163" y="7938"/>
            <a:ext cx="29448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71" name="Rectangle 3">
            <a:extLst>
              <a:ext uri="{FF2B5EF4-FFF2-40B4-BE49-F238E27FC236}">
                <a16:creationId xmlns:a16="http://schemas.microsoft.com/office/drawing/2014/main" id="{CBC00EE9-1223-4759-9043-7E900F5B2BC5}"/>
              </a:ext>
            </a:extLst>
          </p:cNvPr>
          <p:cNvSpPr>
            <a:spLocks noChangeArrowheads="1"/>
          </p:cNvSpPr>
          <p:nvPr/>
        </p:nvSpPr>
        <p:spPr bwMode="auto">
          <a:xfrm>
            <a:off x="-31750" y="9450388"/>
            <a:ext cx="29416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72" name="Rectangle 4">
            <a:extLst>
              <a:ext uri="{FF2B5EF4-FFF2-40B4-BE49-F238E27FC236}">
                <a16:creationId xmlns:a16="http://schemas.microsoft.com/office/drawing/2014/main" id="{2C1C948A-384B-4117-BAE6-6C10505D44D6}"/>
              </a:ext>
            </a:extLst>
          </p:cNvPr>
          <p:cNvSpPr>
            <a:spLocks noChangeArrowheads="1"/>
          </p:cNvSpPr>
          <p:nvPr/>
        </p:nvSpPr>
        <p:spPr bwMode="auto">
          <a:xfrm>
            <a:off x="-31750" y="7938"/>
            <a:ext cx="29416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73" name="Rectangle 5">
            <a:extLst>
              <a:ext uri="{FF2B5EF4-FFF2-40B4-BE49-F238E27FC236}">
                <a16:creationId xmlns:a16="http://schemas.microsoft.com/office/drawing/2014/main" id="{89D7D4E3-676B-4865-8660-635AC371DE95}"/>
              </a:ext>
            </a:extLst>
          </p:cNvPr>
          <p:cNvSpPr>
            <a:spLocks noChangeArrowheads="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0F19A38-3D9C-4CD6-8797-9C9DC448C2D9}"/>
              </a:ext>
            </a:extLst>
          </p:cNvPr>
          <p:cNvSpPr>
            <a:spLocks noGrp="1" noChangeArrowheads="1"/>
          </p:cNvSpPr>
          <p:nvPr>
            <p:ph type="sldNum" sz="quarter" idx="5"/>
          </p:nvPr>
        </p:nvSpPr>
        <p:spPr>
          <a:ln/>
        </p:spPr>
        <p:txBody>
          <a:bodyPr/>
          <a:lstStyle/>
          <a:p>
            <a:fld id="{AAD9F616-41A1-47DD-B9DA-3A77727B9ADC}" type="slidenum">
              <a:rPr lang="en-US" altLang="en-US"/>
              <a:pPr/>
              <a:t>30</a:t>
            </a:fld>
            <a:endParaRPr lang="en-US" altLang="en-US"/>
          </a:p>
        </p:txBody>
      </p:sp>
      <p:sp>
        <p:nvSpPr>
          <p:cNvPr id="70658" name="Rectangle 2">
            <a:extLst>
              <a:ext uri="{FF2B5EF4-FFF2-40B4-BE49-F238E27FC236}">
                <a16:creationId xmlns:a16="http://schemas.microsoft.com/office/drawing/2014/main" id="{DE9C33E1-D094-4E69-A5FD-1D8827EF8EA7}"/>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0659" name="Rectangle 3">
            <a:extLst>
              <a:ext uri="{FF2B5EF4-FFF2-40B4-BE49-F238E27FC236}">
                <a16:creationId xmlns:a16="http://schemas.microsoft.com/office/drawing/2014/main" id="{EAFFE752-8A30-4B4B-903E-9CF1B5E0EACD}"/>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0660" name="Rectangle 4">
            <a:extLst>
              <a:ext uri="{FF2B5EF4-FFF2-40B4-BE49-F238E27FC236}">
                <a16:creationId xmlns:a16="http://schemas.microsoft.com/office/drawing/2014/main" id="{E72C20A9-B729-431B-8F8A-65FB1EAC44E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0661" name="Rectangle 5">
            <a:extLst>
              <a:ext uri="{FF2B5EF4-FFF2-40B4-BE49-F238E27FC236}">
                <a16:creationId xmlns:a16="http://schemas.microsoft.com/office/drawing/2014/main" id="{E5C3F7B4-F06A-40EA-B837-E79D83FA04FD}"/>
              </a:ext>
            </a:extLst>
          </p:cNvPr>
          <p:cNvSpPr>
            <a:spLocks noGrp="1" noChangeArrowheads="1"/>
          </p:cNvSpPr>
          <p:nvPr>
            <p:ph type="body" idx="1"/>
          </p:nvPr>
        </p:nvSpPr>
        <p:spPr>
          <a:ln/>
        </p:spPr>
        <p:txBody>
          <a:bodyPr/>
          <a:lstStyle/>
          <a:p>
            <a:pPr marL="0" indent="0">
              <a:buFontTx/>
              <a:buNone/>
            </a:pPr>
            <a:endParaRPr lang="en-US" altLang="en-US"/>
          </a:p>
        </p:txBody>
      </p:sp>
      <p:sp>
        <p:nvSpPr>
          <p:cNvPr id="70662" name="Rectangle 6">
            <a:extLst>
              <a:ext uri="{FF2B5EF4-FFF2-40B4-BE49-F238E27FC236}">
                <a16:creationId xmlns:a16="http://schemas.microsoft.com/office/drawing/2014/main" id="{63E43147-68DD-46EF-9C5E-C6E1806A95CD}"/>
              </a:ext>
            </a:extLst>
          </p:cNvPr>
          <p:cNvSpPr>
            <a:spLocks noChangeArrowheads="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C94DB8D-B37B-43C6-959B-1F55309CFF33}"/>
              </a:ext>
            </a:extLst>
          </p:cNvPr>
          <p:cNvSpPr>
            <a:spLocks noGrp="1" noChangeArrowheads="1"/>
          </p:cNvSpPr>
          <p:nvPr>
            <p:ph type="sldNum" sz="quarter" idx="5"/>
          </p:nvPr>
        </p:nvSpPr>
        <p:spPr>
          <a:ln/>
        </p:spPr>
        <p:txBody>
          <a:bodyPr/>
          <a:lstStyle/>
          <a:p>
            <a:fld id="{5F875288-3852-41E7-8A41-9FEF1906EC47}" type="slidenum">
              <a:rPr lang="en-US" altLang="en-US"/>
              <a:pPr/>
              <a:t>31</a:t>
            </a:fld>
            <a:endParaRPr lang="en-US" altLang="en-US"/>
          </a:p>
        </p:txBody>
      </p:sp>
      <p:sp>
        <p:nvSpPr>
          <p:cNvPr id="72706" name="Rectangle 2">
            <a:extLst>
              <a:ext uri="{FF2B5EF4-FFF2-40B4-BE49-F238E27FC236}">
                <a16:creationId xmlns:a16="http://schemas.microsoft.com/office/drawing/2014/main" id="{992348F6-403B-46A5-9040-073495C4868D}"/>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2707" name="Rectangle 3">
            <a:extLst>
              <a:ext uri="{FF2B5EF4-FFF2-40B4-BE49-F238E27FC236}">
                <a16:creationId xmlns:a16="http://schemas.microsoft.com/office/drawing/2014/main" id="{BDEB39DB-1503-47BA-A787-54F787E44D7D}"/>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2708" name="Rectangle 4">
            <a:extLst>
              <a:ext uri="{FF2B5EF4-FFF2-40B4-BE49-F238E27FC236}">
                <a16:creationId xmlns:a16="http://schemas.microsoft.com/office/drawing/2014/main" id="{584CC5BD-EB45-43FE-BAD9-6166E8ACF05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2709" name="Rectangle 5">
            <a:extLst>
              <a:ext uri="{FF2B5EF4-FFF2-40B4-BE49-F238E27FC236}">
                <a16:creationId xmlns:a16="http://schemas.microsoft.com/office/drawing/2014/main" id="{ED42EDC0-78A9-47DA-8B23-D188C5CF44D1}"/>
              </a:ext>
            </a:extLst>
          </p:cNvPr>
          <p:cNvSpPr>
            <a:spLocks noGrp="1" noChangeArrowheads="1"/>
          </p:cNvSpPr>
          <p:nvPr>
            <p:ph type="body" idx="1"/>
          </p:nvPr>
        </p:nvSpPr>
        <p:spPr>
          <a:noFill/>
          <a:ln/>
        </p:spPr>
        <p:txBody>
          <a:bodyPr/>
          <a:lstStyle/>
          <a:p>
            <a:pPr marL="0" indent="0">
              <a:buFontTx/>
              <a:buNone/>
            </a:pPr>
            <a:r>
              <a:rPr lang="en-US" altLang="en-US">
                <a:latin typeface="Courier New" panose="02070309020205020404" pitchFamily="49" charset="0"/>
              </a:rPr>
              <a:t>mov r0, #256	; mov r0, #0x100</a:t>
            </a:r>
          </a:p>
          <a:p>
            <a:pPr marL="0" indent="0">
              <a:buFontTx/>
              <a:buNone/>
            </a:pPr>
            <a:r>
              <a:rPr lang="en-US" altLang="en-US">
                <a:latin typeface="Courier New" panose="02070309020205020404" pitchFamily="49" charset="0"/>
              </a:rPr>
              <a:t>mov r1, #0x40, 30	; mov r1, #0x100</a:t>
            </a:r>
          </a:p>
          <a:p>
            <a:pPr marL="0" indent="0">
              <a:buFontTx/>
              <a:buNone/>
            </a:pPr>
            <a:endParaRPr lang="en-US" altLang="en-US">
              <a:latin typeface="Courier New" panose="02070309020205020404" pitchFamily="49" charset="0"/>
            </a:endParaRPr>
          </a:p>
          <a:p>
            <a:pPr marL="0" indent="0">
              <a:buFontTx/>
              <a:buNone/>
            </a:pPr>
            <a:r>
              <a:rPr lang="en-US" altLang="en-US">
                <a:latin typeface="Courier New" panose="02070309020205020404" pitchFamily="49" charset="0"/>
              </a:rPr>
              <a:t>mov r2, #1020	; mov r2, #0x3fc</a:t>
            </a:r>
          </a:p>
          <a:p>
            <a:pPr marL="0" indent="0">
              <a:buFontTx/>
              <a:buNone/>
            </a:pPr>
            <a:r>
              <a:rPr lang="en-US" altLang="en-US">
                <a:latin typeface="Courier New" panose="02070309020205020404" pitchFamily="49" charset="0"/>
              </a:rPr>
              <a:t>mov r3, #0xff, 30	; mov r3, #0x3fc</a:t>
            </a:r>
          </a:p>
          <a:p>
            <a:pPr marL="0" indent="0">
              <a:buFontTx/>
              <a:buNone/>
            </a:pPr>
            <a:endParaRPr lang="en-US" altLang="en-US">
              <a:latin typeface="Courier New" panose="02070309020205020404" pitchFamily="49" charset="0"/>
            </a:endParaRPr>
          </a:p>
          <a:p>
            <a:pPr marL="0" indent="0">
              <a:buFontTx/>
              <a:buNone/>
            </a:pPr>
            <a:r>
              <a:rPr lang="en-US" altLang="en-US">
                <a:latin typeface="Courier New" panose="02070309020205020404" pitchFamily="49" charset="0"/>
              </a:rPr>
              <a:t>mov r4, #1024	; mov r4, #0x400</a:t>
            </a:r>
          </a:p>
          <a:p>
            <a:pPr marL="0" indent="0">
              <a:buFontTx/>
              <a:buNone/>
            </a:pPr>
            <a:r>
              <a:rPr lang="en-US" altLang="en-US">
                <a:latin typeface="Courier New" panose="02070309020205020404" pitchFamily="49" charset="0"/>
              </a:rPr>
              <a:t>mov r5, #0x40, 28	; mov r5, #0x400</a:t>
            </a:r>
          </a:p>
          <a:p>
            <a:pPr marL="0" indent="0">
              <a:buFontTx/>
              <a:buNone/>
            </a:pPr>
            <a:endParaRPr lang="en-US" altLang="en-US">
              <a:latin typeface="Courier New" panose="02070309020205020404" pitchFamily="49" charset="0"/>
            </a:endParaRPr>
          </a:p>
          <a:p>
            <a:pPr marL="0" indent="0">
              <a:buFontTx/>
              <a:buNone/>
            </a:pPr>
            <a:r>
              <a:rPr lang="en-US" altLang="en-US">
                <a:latin typeface="Courier New" panose="02070309020205020404" pitchFamily="49" charset="0"/>
              </a:rPr>
              <a:t>mov r6, #4080	; mov r6, #0xff0</a:t>
            </a:r>
          </a:p>
          <a:p>
            <a:pPr marL="0" indent="0">
              <a:buFontTx/>
              <a:buNone/>
            </a:pPr>
            <a:r>
              <a:rPr lang="en-US" altLang="en-US">
                <a:latin typeface="Courier New" panose="02070309020205020404" pitchFamily="49" charset="0"/>
              </a:rPr>
              <a:t>mov r7, #0xff, 28	; mov r7, #0xff0</a:t>
            </a:r>
          </a:p>
          <a:p>
            <a:pPr marL="0" indent="0">
              <a:buFontTx/>
              <a:buNone/>
            </a:pPr>
            <a:endParaRPr lang="en-US" altLang="en-US">
              <a:latin typeface="Courier New" panose="02070309020205020404" pitchFamily="49" charset="0"/>
            </a:endParaRPr>
          </a:p>
          <a:p>
            <a:pPr marL="0" indent="0">
              <a:buFontTx/>
              <a:buNone/>
            </a:pPr>
            <a:r>
              <a:rPr lang="en-US" altLang="en-US">
                <a:latin typeface="Courier New" panose="02070309020205020404" pitchFamily="49" charset="0"/>
              </a:rPr>
              <a:t>mov r8, #4096	; mov r8, #0x1000</a:t>
            </a:r>
          </a:p>
          <a:p>
            <a:pPr marL="0" indent="0">
              <a:buFontTx/>
              <a:buNone/>
            </a:pPr>
            <a:r>
              <a:rPr lang="en-US" altLang="en-US">
                <a:latin typeface="Courier New" panose="02070309020205020404" pitchFamily="49" charset="0"/>
              </a:rPr>
              <a:t>mov r9, #0x40, 26	; mov r9, #0x1000</a:t>
            </a:r>
          </a:p>
          <a:p>
            <a:pPr marL="0" indent="0">
              <a:buFontTx/>
              <a:buNone/>
            </a:pPr>
            <a:endParaRPr lang="en-US" altLang="en-US">
              <a:latin typeface="Courier New" panose="02070309020205020404" pitchFamily="49" charset="0"/>
            </a:endParaRPr>
          </a:p>
          <a:p>
            <a:pPr marL="0" indent="0">
              <a:buFontTx/>
              <a:buNone/>
            </a:pPr>
            <a:r>
              <a:rPr lang="en-US" altLang="en-US">
                <a:latin typeface="Courier New" panose="02070309020205020404" pitchFamily="49" charset="0"/>
              </a:rPr>
              <a:t>mov r10, #16320	; mov r10, #0x3fc0</a:t>
            </a:r>
          </a:p>
          <a:p>
            <a:pPr marL="0" indent="0">
              <a:buFontTx/>
              <a:buNone/>
            </a:pPr>
            <a:r>
              <a:rPr lang="en-US" altLang="en-US">
                <a:latin typeface="Courier New" panose="02070309020205020404" pitchFamily="49" charset="0"/>
              </a:rPr>
              <a:t>mov r11, #0xff, 26	; mov r11, #0x3fc0</a:t>
            </a:r>
          </a:p>
          <a:p>
            <a:pPr marL="0" indent="0">
              <a:buFontTx/>
              <a:buNone/>
            </a:pPr>
            <a:endParaRPr lang="en-US" altLang="en-US">
              <a:latin typeface="Courier New" panose="02070309020205020404" pitchFamily="49" charset="0"/>
            </a:endParaRPr>
          </a:p>
        </p:txBody>
      </p:sp>
      <p:sp>
        <p:nvSpPr>
          <p:cNvPr id="72710" name="Rectangle 6">
            <a:extLst>
              <a:ext uri="{FF2B5EF4-FFF2-40B4-BE49-F238E27FC236}">
                <a16:creationId xmlns:a16="http://schemas.microsoft.com/office/drawing/2014/main" id="{7E92F52F-2C8B-4AFF-896E-27B841DE1F3A}"/>
              </a:ext>
            </a:extLst>
          </p:cNvPr>
          <p:cNvSpPr>
            <a:spLocks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CF3229EE-E863-4B09-A08B-829285EC9167}"/>
              </a:ext>
            </a:extLst>
          </p:cNvPr>
          <p:cNvSpPr>
            <a:spLocks noGrp="1" noChangeArrowheads="1"/>
          </p:cNvSpPr>
          <p:nvPr>
            <p:ph type="sldNum" sz="quarter" idx="5"/>
          </p:nvPr>
        </p:nvSpPr>
        <p:spPr>
          <a:ln/>
        </p:spPr>
        <p:txBody>
          <a:bodyPr/>
          <a:lstStyle/>
          <a:p>
            <a:fld id="{737D93F5-771C-4585-83E2-62D2596BF751}" type="slidenum">
              <a:rPr lang="en-US" altLang="en-US"/>
              <a:pPr/>
              <a:t>32</a:t>
            </a:fld>
            <a:endParaRPr lang="en-US" altLang="en-US"/>
          </a:p>
        </p:txBody>
      </p:sp>
      <p:sp>
        <p:nvSpPr>
          <p:cNvPr id="74754" name="Rectangle 2">
            <a:extLst>
              <a:ext uri="{FF2B5EF4-FFF2-40B4-BE49-F238E27FC236}">
                <a16:creationId xmlns:a16="http://schemas.microsoft.com/office/drawing/2014/main" id="{2A15C389-E50C-4E03-BCE7-99F89ADC206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4755" name="Rectangle 3">
            <a:extLst>
              <a:ext uri="{FF2B5EF4-FFF2-40B4-BE49-F238E27FC236}">
                <a16:creationId xmlns:a16="http://schemas.microsoft.com/office/drawing/2014/main" id="{8567A92F-1B24-4FFB-A51F-0BA01BAE7F23}"/>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4756" name="Rectangle 4">
            <a:extLst>
              <a:ext uri="{FF2B5EF4-FFF2-40B4-BE49-F238E27FC236}">
                <a16:creationId xmlns:a16="http://schemas.microsoft.com/office/drawing/2014/main" id="{E01999E2-3ED5-4877-A909-858692967F7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4757" name="Rectangle 5">
            <a:extLst>
              <a:ext uri="{FF2B5EF4-FFF2-40B4-BE49-F238E27FC236}">
                <a16:creationId xmlns:a16="http://schemas.microsoft.com/office/drawing/2014/main" id="{6EE58419-C7AB-45ED-A85A-7CFDFA188A27}"/>
              </a:ext>
            </a:extLst>
          </p:cNvPr>
          <p:cNvSpPr>
            <a:spLocks noGrp="1" noChangeArrowheads="1"/>
          </p:cNvSpPr>
          <p:nvPr>
            <p:ph type="body" idx="1"/>
          </p:nvPr>
        </p:nvSpPr>
        <p:spPr>
          <a:noFill/>
          <a:ln/>
        </p:spPr>
        <p:txBody>
          <a:bodyPr/>
          <a:lstStyle/>
          <a:p>
            <a:pPr marL="0" indent="0">
              <a:buFontTx/>
              <a:buNone/>
            </a:pPr>
            <a:r>
              <a:rPr lang="en-US" altLang="en-US"/>
              <a:t>Literal pools</a:t>
            </a:r>
          </a:p>
          <a:p>
            <a:pPr marL="296863" lvl="1" indent="-98425">
              <a:buSzPct val="100000"/>
              <a:buFont typeface="Symbol" panose="05050102010706020507" pitchFamily="18" charset="2"/>
              <a:buChar char="‡"/>
            </a:pPr>
            <a:r>
              <a:rPr lang="en-US" altLang="en-US"/>
              <a:t>These are constant data areas embedded in the code at the end of modules, and between  functions if required by the user.</a:t>
            </a:r>
          </a:p>
        </p:txBody>
      </p:sp>
      <p:sp>
        <p:nvSpPr>
          <p:cNvPr id="74758" name="Rectangle 6">
            <a:extLst>
              <a:ext uri="{FF2B5EF4-FFF2-40B4-BE49-F238E27FC236}">
                <a16:creationId xmlns:a16="http://schemas.microsoft.com/office/drawing/2014/main" id="{805D99F4-53EB-4953-945E-B5213A7FE333}"/>
              </a:ext>
            </a:extLst>
          </p:cNvPr>
          <p:cNvSpPr>
            <a:spLocks noChangeArrowheads="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7D6469A2-2501-446D-8284-0EFF2341B2EE}"/>
              </a:ext>
            </a:extLst>
          </p:cNvPr>
          <p:cNvSpPr>
            <a:spLocks noGrp="1" noChangeArrowheads="1"/>
          </p:cNvSpPr>
          <p:nvPr>
            <p:ph type="sldNum" sz="quarter" idx="5"/>
          </p:nvPr>
        </p:nvSpPr>
        <p:spPr>
          <a:ln/>
        </p:spPr>
        <p:txBody>
          <a:bodyPr/>
          <a:lstStyle/>
          <a:p>
            <a:fld id="{4DE26E48-9971-4BB2-99A7-C525CAF75019}" type="slidenum">
              <a:rPr lang="en-US" altLang="en-US"/>
              <a:pPr/>
              <a:t>33</a:t>
            </a:fld>
            <a:endParaRPr lang="en-US" altLang="en-US"/>
          </a:p>
        </p:txBody>
      </p:sp>
      <p:sp>
        <p:nvSpPr>
          <p:cNvPr id="76802" name="Rectangle 2">
            <a:extLst>
              <a:ext uri="{FF2B5EF4-FFF2-40B4-BE49-F238E27FC236}">
                <a16:creationId xmlns:a16="http://schemas.microsoft.com/office/drawing/2014/main" id="{50E3D6D5-44CF-402D-BFBB-CBA92433F2D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803" name="Rectangle 3">
            <a:extLst>
              <a:ext uri="{FF2B5EF4-FFF2-40B4-BE49-F238E27FC236}">
                <a16:creationId xmlns:a16="http://schemas.microsoft.com/office/drawing/2014/main" id="{0EB5ECC0-0BE6-495E-B868-433A0F5800A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804" name="Rectangle 4">
            <a:extLst>
              <a:ext uri="{FF2B5EF4-FFF2-40B4-BE49-F238E27FC236}">
                <a16:creationId xmlns:a16="http://schemas.microsoft.com/office/drawing/2014/main" id="{BE63766A-7560-4F50-A7EF-3446AAC89F1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805" name="Rectangle 5">
            <a:extLst>
              <a:ext uri="{FF2B5EF4-FFF2-40B4-BE49-F238E27FC236}">
                <a16:creationId xmlns:a16="http://schemas.microsoft.com/office/drawing/2014/main" id="{84DF2ACB-C34E-4E7A-BD51-085CDAF4DF75}"/>
              </a:ext>
            </a:extLst>
          </p:cNvPr>
          <p:cNvSpPr>
            <a:spLocks noGrp="1" noChangeArrowheads="1"/>
          </p:cNvSpPr>
          <p:nvPr>
            <p:ph type="body" idx="1"/>
          </p:nvPr>
        </p:nvSpPr>
        <p:spPr>
          <a:noFill/>
          <a:ln/>
        </p:spPr>
        <p:txBody>
          <a:bodyPr/>
          <a:lstStyle/>
          <a:p>
            <a:pPr marL="0" indent="0">
              <a:buFontTx/>
              <a:buNone/>
            </a:pPr>
            <a:r>
              <a:rPr lang="en-US" altLang="en-US"/>
              <a:t>One example of use of MLA is for string to number conversion:</a:t>
            </a:r>
          </a:p>
          <a:p>
            <a:pPr marL="0" indent="0">
              <a:buFontTx/>
              <a:buNone/>
            </a:pPr>
            <a:r>
              <a:rPr lang="en-US" altLang="en-US"/>
              <a:t>eg/</a:t>
            </a:r>
          </a:p>
          <a:p>
            <a:pPr marL="296863" lvl="1" indent="-98425">
              <a:buSzPct val="100000"/>
              <a:buFont typeface="Symbol" panose="05050102010706020507" pitchFamily="18" charset="2"/>
              <a:buChar char="‡"/>
            </a:pPr>
            <a:r>
              <a:rPr lang="en-US" altLang="en-US"/>
              <a:t>Convert string=“123” to value=123</a:t>
            </a:r>
          </a:p>
          <a:p>
            <a:pPr marL="296863" lvl="1" indent="-98425">
              <a:buFont typeface="Zapf Dingbat" charset="0"/>
              <a:buNone/>
            </a:pPr>
            <a:r>
              <a:rPr lang="en-US" altLang="en-US"/>
              <a:t>		value = 0</a:t>
            </a:r>
          </a:p>
          <a:p>
            <a:pPr marL="296863" lvl="1" indent="-98425">
              <a:buFont typeface="Zapf Dingbat" charset="0"/>
              <a:buNone/>
            </a:pPr>
            <a:r>
              <a:rPr lang="en-US" altLang="en-US"/>
              <a:t>		loop = 0</a:t>
            </a:r>
          </a:p>
          <a:p>
            <a:pPr marL="296863" lvl="1" indent="-98425">
              <a:buFont typeface="Zapf Dingbat" charset="0"/>
              <a:buNone/>
            </a:pPr>
            <a:r>
              <a:rPr lang="en-US" altLang="en-US"/>
              <a:t>		len = length of string</a:t>
            </a:r>
          </a:p>
          <a:p>
            <a:pPr marL="296863" lvl="1" indent="-98425">
              <a:buFont typeface="Zapf Dingbat" charset="0"/>
              <a:buNone/>
            </a:pPr>
            <a:r>
              <a:rPr lang="en-US" altLang="en-US"/>
              <a:t>		while loop &lt;&gt; len</a:t>
            </a:r>
          </a:p>
          <a:p>
            <a:pPr marL="296863" lvl="1" indent="-98425">
              <a:buFont typeface="Zapf Dingbat" charset="0"/>
              <a:buNone/>
            </a:pPr>
            <a:r>
              <a:rPr lang="en-US" altLang="en-US"/>
              <a:t>		  c = extract( string, len -loop,1)</a:t>
            </a:r>
          </a:p>
          <a:p>
            <a:pPr marL="296863" lvl="1" indent="-98425">
              <a:buFont typeface="Zapf Dingbat" charset="0"/>
              <a:buNone/>
            </a:pPr>
            <a:r>
              <a:rPr lang="en-US" altLang="en-US"/>
              <a:t>		  Rm = 10 ^ loop</a:t>
            </a:r>
          </a:p>
          <a:p>
            <a:pPr marL="296863" lvl="1" indent="-98425">
              <a:buFont typeface="Zapf Dingbat" charset="0"/>
              <a:buNone/>
            </a:pPr>
            <a:r>
              <a:rPr lang="en-US" altLang="en-US"/>
              <a:t>		  Rs =  ASC(c) - ASC (‘0’)</a:t>
            </a:r>
          </a:p>
          <a:p>
            <a:pPr marL="296863" lvl="1" indent="-98425">
              <a:buFont typeface="Zapf Dingbat" charset="0"/>
              <a:buNone/>
            </a:pPr>
            <a:r>
              <a:rPr lang="en-US" altLang="en-US"/>
              <a:t>		  Rd = value</a:t>
            </a:r>
          </a:p>
          <a:p>
            <a:pPr marL="296863" lvl="1" indent="-98425">
              <a:buFont typeface="Zapf Dingbat" charset="0"/>
              <a:buNone/>
            </a:pPr>
            <a:r>
              <a:rPr lang="en-US" altLang="en-US"/>
              <a:t>		  MLA Rd, Rm, Rs, Rd</a:t>
            </a:r>
          </a:p>
          <a:p>
            <a:pPr marL="296863" lvl="1" indent="-98425">
              <a:buFont typeface="Zapf Dingbat" charset="0"/>
              <a:buNone/>
            </a:pPr>
            <a:r>
              <a:rPr lang="en-US" altLang="en-US"/>
              <a:t>		  loop = loop + 1</a:t>
            </a:r>
          </a:p>
          <a:p>
            <a:pPr marL="296863" lvl="1" indent="-98425">
              <a:buFont typeface="Zapf Dingbat" charset="0"/>
              <a:buNone/>
            </a:pPr>
            <a:r>
              <a:rPr lang="en-US" altLang="en-US"/>
              <a:t>		endwhile</a:t>
            </a:r>
          </a:p>
        </p:txBody>
      </p:sp>
      <p:sp>
        <p:nvSpPr>
          <p:cNvPr id="76806" name="Rectangle 6">
            <a:extLst>
              <a:ext uri="{FF2B5EF4-FFF2-40B4-BE49-F238E27FC236}">
                <a16:creationId xmlns:a16="http://schemas.microsoft.com/office/drawing/2014/main" id="{572E3853-3C17-4C20-95C0-2AADEF4D50D2}"/>
              </a:ext>
            </a:extLst>
          </p:cNvPr>
          <p:cNvSpPr>
            <a:spLocks noChangeArrowheads="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EE28CDE0-BBA0-4418-8F52-63A99057DA22}"/>
              </a:ext>
            </a:extLst>
          </p:cNvPr>
          <p:cNvSpPr>
            <a:spLocks noGrp="1" noChangeArrowheads="1"/>
          </p:cNvSpPr>
          <p:nvPr>
            <p:ph type="sldNum" sz="quarter" idx="5"/>
          </p:nvPr>
        </p:nvSpPr>
        <p:spPr>
          <a:ln/>
        </p:spPr>
        <p:txBody>
          <a:bodyPr/>
          <a:lstStyle/>
          <a:p>
            <a:fld id="{A4FB140E-57E1-46A1-9D6D-5B85DE25119A}" type="slidenum">
              <a:rPr lang="en-US" altLang="en-US"/>
              <a:pPr/>
              <a:t>34</a:t>
            </a:fld>
            <a:endParaRPr lang="en-US" altLang="en-US"/>
          </a:p>
        </p:txBody>
      </p:sp>
      <p:sp>
        <p:nvSpPr>
          <p:cNvPr id="78850" name="Rectangle 2">
            <a:extLst>
              <a:ext uri="{FF2B5EF4-FFF2-40B4-BE49-F238E27FC236}">
                <a16:creationId xmlns:a16="http://schemas.microsoft.com/office/drawing/2014/main" id="{B4EA59C5-FC82-4FAE-A05A-5A3793D0E45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8851" name="Rectangle 3">
            <a:extLst>
              <a:ext uri="{FF2B5EF4-FFF2-40B4-BE49-F238E27FC236}">
                <a16:creationId xmlns:a16="http://schemas.microsoft.com/office/drawing/2014/main" id="{DD855F79-19AE-4E06-9F97-B81AB3F721BA}"/>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8852" name="Rectangle 4">
            <a:extLst>
              <a:ext uri="{FF2B5EF4-FFF2-40B4-BE49-F238E27FC236}">
                <a16:creationId xmlns:a16="http://schemas.microsoft.com/office/drawing/2014/main" id="{E3EBC58E-6ADC-42CD-B5FD-2074AFED05AD}"/>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8853" name="Rectangle 5">
            <a:extLst>
              <a:ext uri="{FF2B5EF4-FFF2-40B4-BE49-F238E27FC236}">
                <a16:creationId xmlns:a16="http://schemas.microsoft.com/office/drawing/2014/main" id="{4DBBA666-8590-4629-A341-0B00C187667E}"/>
              </a:ext>
            </a:extLst>
          </p:cNvPr>
          <p:cNvSpPr>
            <a:spLocks noGrp="1" noChangeArrowheads="1"/>
          </p:cNvSpPr>
          <p:nvPr>
            <p:ph type="body" idx="1"/>
          </p:nvPr>
        </p:nvSpPr>
        <p:spPr>
          <a:ln/>
        </p:spPr>
        <p:txBody>
          <a:bodyPr/>
          <a:lstStyle/>
          <a:p>
            <a:pPr marL="0" indent="0">
              <a:buFontTx/>
              <a:buNone/>
            </a:pPr>
            <a:endParaRPr lang="en-US" altLang="en-US"/>
          </a:p>
        </p:txBody>
      </p:sp>
      <p:sp>
        <p:nvSpPr>
          <p:cNvPr id="78854" name="Rectangle 6">
            <a:extLst>
              <a:ext uri="{FF2B5EF4-FFF2-40B4-BE49-F238E27FC236}">
                <a16:creationId xmlns:a16="http://schemas.microsoft.com/office/drawing/2014/main" id="{5CD409C7-FE57-4BDF-ABF2-3F16402E06A1}"/>
              </a:ext>
            </a:extLst>
          </p:cNvPr>
          <p:cNvSpPr>
            <a:spLocks noChangeArrowheads="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87FC762-5160-4765-AE8C-EE6ED46D8AF9}"/>
              </a:ext>
            </a:extLst>
          </p:cNvPr>
          <p:cNvSpPr>
            <a:spLocks noGrp="1" noChangeArrowheads="1"/>
          </p:cNvSpPr>
          <p:nvPr>
            <p:ph type="sldNum" sz="quarter" idx="5"/>
          </p:nvPr>
        </p:nvSpPr>
        <p:spPr>
          <a:ln/>
        </p:spPr>
        <p:txBody>
          <a:bodyPr/>
          <a:lstStyle/>
          <a:p>
            <a:fld id="{C2294D09-56D3-4EE7-967C-6693C61A10CF}" type="slidenum">
              <a:rPr lang="en-US" altLang="en-US"/>
              <a:pPr/>
              <a:t>35</a:t>
            </a:fld>
            <a:endParaRPr lang="en-US" altLang="en-US"/>
          </a:p>
        </p:txBody>
      </p:sp>
      <p:sp>
        <p:nvSpPr>
          <p:cNvPr id="80898" name="Rectangle 2">
            <a:extLst>
              <a:ext uri="{FF2B5EF4-FFF2-40B4-BE49-F238E27FC236}">
                <a16:creationId xmlns:a16="http://schemas.microsoft.com/office/drawing/2014/main" id="{B185378A-76D7-40BB-8AD7-AFCE0CBFE593}"/>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0899" name="Rectangle 3">
            <a:extLst>
              <a:ext uri="{FF2B5EF4-FFF2-40B4-BE49-F238E27FC236}">
                <a16:creationId xmlns:a16="http://schemas.microsoft.com/office/drawing/2014/main" id="{9C21F68C-90C2-4E5B-A6B6-88121A177F45}"/>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0900" name="Rectangle 4">
            <a:extLst>
              <a:ext uri="{FF2B5EF4-FFF2-40B4-BE49-F238E27FC236}">
                <a16:creationId xmlns:a16="http://schemas.microsoft.com/office/drawing/2014/main" id="{F85932A5-837F-48B1-A7B1-5A8DB805F388}"/>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0901" name="Rectangle 5">
            <a:extLst>
              <a:ext uri="{FF2B5EF4-FFF2-40B4-BE49-F238E27FC236}">
                <a16:creationId xmlns:a16="http://schemas.microsoft.com/office/drawing/2014/main" id="{CF933A43-6234-4164-8AB9-807DA16F303C}"/>
              </a:ext>
            </a:extLst>
          </p:cNvPr>
          <p:cNvSpPr>
            <a:spLocks noGrp="1" noChangeArrowheads="1"/>
          </p:cNvSpPr>
          <p:nvPr>
            <p:ph type="body" idx="1"/>
          </p:nvPr>
        </p:nvSpPr>
        <p:spPr>
          <a:noFill/>
          <a:ln/>
        </p:spPr>
        <p:txBody>
          <a:bodyPr/>
          <a:lstStyle/>
          <a:p>
            <a:pPr marL="0" indent="0">
              <a:buFontTx/>
              <a:buNone/>
            </a:pPr>
            <a:r>
              <a:rPr lang="en-US" altLang="en-US"/>
              <a:t>Where M variants are Arch v3M and 4.</a:t>
            </a:r>
          </a:p>
        </p:txBody>
      </p:sp>
      <p:sp>
        <p:nvSpPr>
          <p:cNvPr id="80902" name="Rectangle 6">
            <a:extLst>
              <a:ext uri="{FF2B5EF4-FFF2-40B4-BE49-F238E27FC236}">
                <a16:creationId xmlns:a16="http://schemas.microsoft.com/office/drawing/2014/main" id="{FE3F4404-1EC0-4E6E-818A-66567F2CF001}"/>
              </a:ext>
            </a:extLst>
          </p:cNvPr>
          <p:cNvSpPr>
            <a:spLocks noChangeArrowheads="1" noTextEdit="1"/>
          </p:cNvSpPr>
          <p:nvPr>
            <p:ph type="sldImg"/>
          </p:nvPr>
        </p:nvSpPr>
        <p:spPr>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008BBAF-D00E-4711-8A4E-D67BE8DED9E4}"/>
              </a:ext>
            </a:extLst>
          </p:cNvPr>
          <p:cNvSpPr>
            <a:spLocks noGrp="1" noChangeArrowheads="1"/>
          </p:cNvSpPr>
          <p:nvPr>
            <p:ph type="sldNum" sz="quarter" idx="5"/>
          </p:nvPr>
        </p:nvSpPr>
        <p:spPr>
          <a:ln/>
        </p:spPr>
        <p:txBody>
          <a:bodyPr/>
          <a:lstStyle/>
          <a:p>
            <a:fld id="{A623ACCC-DBEF-4452-A1DF-C7A6366A6490}" type="slidenum">
              <a:rPr lang="en-US" altLang="en-US"/>
              <a:pPr/>
              <a:t>36</a:t>
            </a:fld>
            <a:endParaRPr lang="en-US" altLang="en-US"/>
          </a:p>
        </p:txBody>
      </p:sp>
      <p:sp>
        <p:nvSpPr>
          <p:cNvPr id="82946" name="Rectangle 2">
            <a:extLst>
              <a:ext uri="{FF2B5EF4-FFF2-40B4-BE49-F238E27FC236}">
                <a16:creationId xmlns:a16="http://schemas.microsoft.com/office/drawing/2014/main" id="{80714005-80C6-46A3-AFB8-721D112CF230}"/>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2947" name="Rectangle 3">
            <a:extLst>
              <a:ext uri="{FF2B5EF4-FFF2-40B4-BE49-F238E27FC236}">
                <a16:creationId xmlns:a16="http://schemas.microsoft.com/office/drawing/2014/main" id="{E81F22D8-8A7E-4B9B-8E7F-ECF9D0EBFE3F}"/>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2948" name="Rectangle 4">
            <a:extLst>
              <a:ext uri="{FF2B5EF4-FFF2-40B4-BE49-F238E27FC236}">
                <a16:creationId xmlns:a16="http://schemas.microsoft.com/office/drawing/2014/main" id="{539F2D08-E691-4EA2-AD5F-95F641D51520}"/>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2949" name="Rectangle 5">
            <a:extLst>
              <a:ext uri="{FF2B5EF4-FFF2-40B4-BE49-F238E27FC236}">
                <a16:creationId xmlns:a16="http://schemas.microsoft.com/office/drawing/2014/main" id="{C4D1EF80-70DC-49E4-ADC2-54541DCC9587}"/>
              </a:ext>
            </a:extLst>
          </p:cNvPr>
          <p:cNvSpPr>
            <a:spLocks noGrp="1" noChangeArrowheads="1"/>
          </p:cNvSpPr>
          <p:nvPr>
            <p:ph type="body" idx="1"/>
          </p:nvPr>
        </p:nvSpPr>
        <p:spPr>
          <a:noFill/>
          <a:ln/>
        </p:spPr>
        <p:txBody>
          <a:bodyPr/>
          <a:lstStyle/>
          <a:p>
            <a:pPr marL="0" indent="0">
              <a:buFontTx/>
              <a:buNone/>
            </a:pPr>
            <a:r>
              <a:rPr lang="en-US" altLang="en-US"/>
              <a:t>Restrictions  - will be picked up by the assembler if overlooked:</a:t>
            </a:r>
          </a:p>
          <a:p>
            <a:pPr marL="296863" lvl="1" indent="-98425">
              <a:buSzPct val="100000"/>
              <a:buFont typeface="Symbol" panose="05050102010706020507" pitchFamily="18" charset="2"/>
              <a:buChar char="‡"/>
            </a:pPr>
            <a:r>
              <a:rPr lang="en-US" altLang="en-US"/>
              <a:t>RdHi, RdLo and Rm,  and combinations of, cannot be same register.</a:t>
            </a:r>
          </a:p>
          <a:p>
            <a:pPr marL="296863" lvl="1" indent="-98425">
              <a:buSzPct val="100000"/>
              <a:buFont typeface="Symbol" panose="05050102010706020507" pitchFamily="18" charset="2"/>
              <a:buChar char="‡"/>
            </a:pPr>
            <a:r>
              <a:rPr lang="en-US" altLang="en-US"/>
              <a:t>r15 cannot be used.</a:t>
            </a:r>
          </a:p>
          <a:p>
            <a:pPr marL="0" indent="0">
              <a:buFontTx/>
              <a:buNone/>
            </a:pPr>
            <a:endParaRPr lang="en-US" altLang="en-US"/>
          </a:p>
        </p:txBody>
      </p:sp>
      <p:sp>
        <p:nvSpPr>
          <p:cNvPr id="82950" name="Rectangle 6">
            <a:extLst>
              <a:ext uri="{FF2B5EF4-FFF2-40B4-BE49-F238E27FC236}">
                <a16:creationId xmlns:a16="http://schemas.microsoft.com/office/drawing/2014/main" id="{76EB8A3D-5EEB-4EC8-88B0-D60BE6C01B4A}"/>
              </a:ext>
            </a:extLst>
          </p:cNvPr>
          <p:cNvSpPr>
            <a:spLocks noChangeArrowheads="1" noTextEdit="1"/>
          </p:cNvSpPr>
          <p:nvPr>
            <p:ph type="sldImg"/>
          </p:nvPr>
        </p:nvSpPr>
        <p:spPr>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531531C9-2B66-40DE-8E60-E9DAC9A6E830}"/>
              </a:ext>
            </a:extLst>
          </p:cNvPr>
          <p:cNvSpPr>
            <a:spLocks noGrp="1" noChangeArrowheads="1"/>
          </p:cNvSpPr>
          <p:nvPr>
            <p:ph type="sldNum" sz="quarter" idx="5"/>
          </p:nvPr>
        </p:nvSpPr>
        <p:spPr>
          <a:ln/>
        </p:spPr>
        <p:txBody>
          <a:bodyPr/>
          <a:lstStyle/>
          <a:p>
            <a:fld id="{35EE4768-DDC8-4C7F-BBD7-9341246F4F21}" type="slidenum">
              <a:rPr lang="en-US" altLang="en-US"/>
              <a:pPr/>
              <a:t>37</a:t>
            </a:fld>
            <a:endParaRPr lang="en-US" altLang="en-US"/>
          </a:p>
        </p:txBody>
      </p:sp>
      <p:sp>
        <p:nvSpPr>
          <p:cNvPr id="87042" name="Rectangle 2">
            <a:extLst>
              <a:ext uri="{FF2B5EF4-FFF2-40B4-BE49-F238E27FC236}">
                <a16:creationId xmlns:a16="http://schemas.microsoft.com/office/drawing/2014/main" id="{8C3BD082-4188-4598-8CA8-21E1925F9D5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7043" name="Rectangle 3">
            <a:extLst>
              <a:ext uri="{FF2B5EF4-FFF2-40B4-BE49-F238E27FC236}">
                <a16:creationId xmlns:a16="http://schemas.microsoft.com/office/drawing/2014/main" id="{BEA47736-DBCA-4268-97C4-B0633BBFAC3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7044" name="Rectangle 4">
            <a:extLst>
              <a:ext uri="{FF2B5EF4-FFF2-40B4-BE49-F238E27FC236}">
                <a16:creationId xmlns:a16="http://schemas.microsoft.com/office/drawing/2014/main" id="{D1F7CDD5-9E23-4C4D-B303-53DF5758186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7045" name="Rectangle 5">
            <a:extLst>
              <a:ext uri="{FF2B5EF4-FFF2-40B4-BE49-F238E27FC236}">
                <a16:creationId xmlns:a16="http://schemas.microsoft.com/office/drawing/2014/main" id="{C28D169A-C5B8-42C4-B82A-869F1EE4FF77}"/>
              </a:ext>
            </a:extLst>
          </p:cNvPr>
          <p:cNvSpPr>
            <a:spLocks noGrp="1" noChangeArrowheads="1"/>
          </p:cNvSpPr>
          <p:nvPr>
            <p:ph type="body" idx="1"/>
          </p:nvPr>
        </p:nvSpPr>
        <p:spPr>
          <a:noFill/>
          <a:ln/>
        </p:spPr>
        <p:txBody>
          <a:bodyPr/>
          <a:lstStyle/>
          <a:p>
            <a:pPr marL="0" indent="0"/>
            <a:r>
              <a:rPr lang="en-US" altLang="en-US"/>
              <a:t>All  instructions other than these can only use values in registers</a:t>
            </a:r>
          </a:p>
          <a:p>
            <a:pPr marL="0" indent="0">
              <a:buFontTx/>
              <a:buNone/>
            </a:pPr>
            <a:endParaRPr lang="en-US" altLang="en-US"/>
          </a:p>
        </p:txBody>
      </p:sp>
      <p:sp>
        <p:nvSpPr>
          <p:cNvPr id="87046" name="Rectangle 6">
            <a:extLst>
              <a:ext uri="{FF2B5EF4-FFF2-40B4-BE49-F238E27FC236}">
                <a16:creationId xmlns:a16="http://schemas.microsoft.com/office/drawing/2014/main" id="{314203E1-8716-4187-BBB4-738B09BAE14E}"/>
              </a:ext>
            </a:extLst>
          </p:cNvPr>
          <p:cNvSpPr>
            <a:spLocks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4B68D4EA-54EA-4620-A906-55102593A044}"/>
              </a:ext>
            </a:extLst>
          </p:cNvPr>
          <p:cNvSpPr>
            <a:spLocks noGrp="1" noChangeArrowheads="1"/>
          </p:cNvSpPr>
          <p:nvPr>
            <p:ph type="sldNum" sz="quarter" idx="5"/>
          </p:nvPr>
        </p:nvSpPr>
        <p:spPr>
          <a:ln/>
        </p:spPr>
        <p:txBody>
          <a:bodyPr/>
          <a:lstStyle/>
          <a:p>
            <a:fld id="{E85A9879-5DB9-4D32-8B38-23D0BDE96CBE}" type="slidenum">
              <a:rPr lang="en-US" altLang="en-US"/>
              <a:pPr/>
              <a:t>38</a:t>
            </a:fld>
            <a:endParaRPr lang="en-US" altLang="en-US"/>
          </a:p>
        </p:txBody>
      </p:sp>
      <p:sp>
        <p:nvSpPr>
          <p:cNvPr id="89090" name="Rectangle 2">
            <a:extLst>
              <a:ext uri="{FF2B5EF4-FFF2-40B4-BE49-F238E27FC236}">
                <a16:creationId xmlns:a16="http://schemas.microsoft.com/office/drawing/2014/main" id="{E32DB766-6D02-451F-A15F-7F1B9BF93431}"/>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9091" name="Rectangle 3">
            <a:extLst>
              <a:ext uri="{FF2B5EF4-FFF2-40B4-BE49-F238E27FC236}">
                <a16:creationId xmlns:a16="http://schemas.microsoft.com/office/drawing/2014/main" id="{34C2DDB5-D8D6-47C5-970E-900E1853AB25}"/>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9092" name="Rectangle 4">
            <a:extLst>
              <a:ext uri="{FF2B5EF4-FFF2-40B4-BE49-F238E27FC236}">
                <a16:creationId xmlns:a16="http://schemas.microsoft.com/office/drawing/2014/main" id="{DA85E783-944A-46E1-B9D6-E30FAB801120}"/>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9093" name="Rectangle 5">
            <a:extLst>
              <a:ext uri="{FF2B5EF4-FFF2-40B4-BE49-F238E27FC236}">
                <a16:creationId xmlns:a16="http://schemas.microsoft.com/office/drawing/2014/main" id="{BD4796C8-15CB-462C-A88A-099361006B1A}"/>
              </a:ext>
            </a:extLst>
          </p:cNvPr>
          <p:cNvSpPr>
            <a:spLocks noGrp="1" noChangeArrowheads="1"/>
          </p:cNvSpPr>
          <p:nvPr>
            <p:ph type="body" idx="1"/>
          </p:nvPr>
        </p:nvSpPr>
        <p:spPr>
          <a:ln/>
        </p:spPr>
        <p:txBody>
          <a:bodyPr/>
          <a:lstStyle/>
          <a:p>
            <a:pPr marL="0" indent="0">
              <a:buFontTx/>
              <a:buNone/>
            </a:pPr>
            <a:endParaRPr lang="en-US" altLang="en-US"/>
          </a:p>
        </p:txBody>
      </p:sp>
      <p:sp>
        <p:nvSpPr>
          <p:cNvPr id="89094" name="Rectangle 6">
            <a:extLst>
              <a:ext uri="{FF2B5EF4-FFF2-40B4-BE49-F238E27FC236}">
                <a16:creationId xmlns:a16="http://schemas.microsoft.com/office/drawing/2014/main" id="{479A389B-2807-4967-B20F-F2CCFB415D0C}"/>
              </a:ext>
            </a:extLst>
          </p:cNvPr>
          <p:cNvSpPr>
            <a:spLocks noChangeArrowheads="1" noTextEdit="1"/>
          </p:cNvSpPr>
          <p:nvPr>
            <p:ph type="sldImg"/>
          </p:nvPr>
        </p:nvSpPr>
        <p:spPr>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ED15586-CC00-4A42-B6D5-3F3FE2A9F32A}"/>
              </a:ext>
            </a:extLst>
          </p:cNvPr>
          <p:cNvSpPr>
            <a:spLocks noGrp="1" noChangeArrowheads="1"/>
          </p:cNvSpPr>
          <p:nvPr>
            <p:ph type="sldNum" sz="quarter" idx="5"/>
          </p:nvPr>
        </p:nvSpPr>
        <p:spPr>
          <a:ln/>
        </p:spPr>
        <p:txBody>
          <a:bodyPr/>
          <a:lstStyle/>
          <a:p>
            <a:fld id="{ED78C5EB-55D7-477B-8639-506789770270}" type="slidenum">
              <a:rPr lang="en-US" altLang="en-US"/>
              <a:pPr/>
              <a:t>39</a:t>
            </a:fld>
            <a:endParaRPr lang="en-US" altLang="en-US"/>
          </a:p>
        </p:txBody>
      </p:sp>
      <p:sp>
        <p:nvSpPr>
          <p:cNvPr id="91138" name="Rectangle 2">
            <a:extLst>
              <a:ext uri="{FF2B5EF4-FFF2-40B4-BE49-F238E27FC236}">
                <a16:creationId xmlns:a16="http://schemas.microsoft.com/office/drawing/2014/main" id="{DA5DED46-BE90-4025-819C-C2A34D57159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1139" name="Rectangle 3">
            <a:extLst>
              <a:ext uri="{FF2B5EF4-FFF2-40B4-BE49-F238E27FC236}">
                <a16:creationId xmlns:a16="http://schemas.microsoft.com/office/drawing/2014/main" id="{0F35F82A-FF60-4E7D-8595-4F472490433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1140" name="Rectangle 4">
            <a:extLst>
              <a:ext uri="{FF2B5EF4-FFF2-40B4-BE49-F238E27FC236}">
                <a16:creationId xmlns:a16="http://schemas.microsoft.com/office/drawing/2014/main" id="{24228C2B-297E-47DE-86AD-2EAD24EE88C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1141" name="Rectangle 5">
            <a:extLst>
              <a:ext uri="{FF2B5EF4-FFF2-40B4-BE49-F238E27FC236}">
                <a16:creationId xmlns:a16="http://schemas.microsoft.com/office/drawing/2014/main" id="{B32C62CF-F17D-46DD-9662-DC212046A1AF}"/>
              </a:ext>
            </a:extLst>
          </p:cNvPr>
          <p:cNvSpPr>
            <a:spLocks noGrp="1" noChangeArrowheads="1"/>
          </p:cNvSpPr>
          <p:nvPr>
            <p:ph type="body" idx="1"/>
          </p:nvPr>
        </p:nvSpPr>
        <p:spPr>
          <a:ln/>
        </p:spPr>
        <p:txBody>
          <a:bodyPr/>
          <a:lstStyle/>
          <a:p>
            <a:pPr marL="0" indent="0">
              <a:buFontTx/>
              <a:buNone/>
            </a:pPr>
            <a:endParaRPr lang="en-US" altLang="en-US"/>
          </a:p>
        </p:txBody>
      </p:sp>
      <p:sp>
        <p:nvSpPr>
          <p:cNvPr id="91142" name="Rectangle 6">
            <a:extLst>
              <a:ext uri="{FF2B5EF4-FFF2-40B4-BE49-F238E27FC236}">
                <a16:creationId xmlns:a16="http://schemas.microsoft.com/office/drawing/2014/main" id="{59EBFF4B-EFB9-441B-920B-08C8DF625088}"/>
              </a:ext>
            </a:extLst>
          </p:cNvPr>
          <p:cNvSpPr>
            <a:spLocks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30F2FAD-5EB3-489A-857B-1D12F842F361}"/>
              </a:ext>
            </a:extLst>
          </p:cNvPr>
          <p:cNvSpPr>
            <a:spLocks noGrp="1" noChangeArrowheads="1"/>
          </p:cNvSpPr>
          <p:nvPr>
            <p:ph type="sldNum" sz="quarter" idx="5"/>
          </p:nvPr>
        </p:nvSpPr>
        <p:spPr>
          <a:ln/>
        </p:spPr>
        <p:txBody>
          <a:bodyPr/>
          <a:lstStyle/>
          <a:p>
            <a:fld id="{4ED8AD67-8464-4938-BAA6-DAB3ED68538A}" type="slidenum">
              <a:rPr lang="en-US" altLang="en-US"/>
              <a:pPr/>
              <a:t>4</a:t>
            </a:fld>
            <a:endParaRPr lang="en-US" altLang="en-US"/>
          </a:p>
        </p:txBody>
      </p:sp>
      <p:sp>
        <p:nvSpPr>
          <p:cNvPr id="9218" name="Rectangle 2">
            <a:extLst>
              <a:ext uri="{FF2B5EF4-FFF2-40B4-BE49-F238E27FC236}">
                <a16:creationId xmlns:a16="http://schemas.microsoft.com/office/drawing/2014/main" id="{5B00732F-137F-46DC-A415-9F3A6084541C}"/>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D9EA008C-ED84-4EC3-939B-B0707864B248}"/>
              </a:ext>
            </a:extLst>
          </p:cNvPr>
          <p:cNvSpPr>
            <a:spLocks noGrp="1" noChangeArrowheads="1"/>
          </p:cNvSpPr>
          <p:nvPr>
            <p:ph type="body" idx="1"/>
          </p:nvPr>
        </p:nvSpPr>
        <p:spPr>
          <a:xfrm>
            <a:off x="900113" y="4716463"/>
            <a:ext cx="4954587" cy="4467225"/>
          </a:xfrm>
          <a:ln/>
        </p:spPr>
        <p:txBody>
          <a:bodyPr/>
          <a:lstStyle/>
          <a:p>
            <a:pPr marL="0" indent="0" defTabSz="946150">
              <a:buFontTx/>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A6411A25-6B19-48D1-9D04-F7B3670A239A}"/>
              </a:ext>
            </a:extLst>
          </p:cNvPr>
          <p:cNvSpPr>
            <a:spLocks noGrp="1" noChangeArrowheads="1"/>
          </p:cNvSpPr>
          <p:nvPr>
            <p:ph type="sldNum" sz="quarter" idx="5"/>
          </p:nvPr>
        </p:nvSpPr>
        <p:spPr>
          <a:ln/>
        </p:spPr>
        <p:txBody>
          <a:bodyPr/>
          <a:lstStyle/>
          <a:p>
            <a:fld id="{54017897-9C77-445C-8424-0CAD9F46D463}" type="slidenum">
              <a:rPr lang="en-US" altLang="en-US"/>
              <a:pPr/>
              <a:t>40</a:t>
            </a:fld>
            <a:endParaRPr lang="en-US" altLang="en-US"/>
          </a:p>
        </p:txBody>
      </p:sp>
      <p:sp>
        <p:nvSpPr>
          <p:cNvPr id="93186" name="Rectangle 2">
            <a:extLst>
              <a:ext uri="{FF2B5EF4-FFF2-40B4-BE49-F238E27FC236}">
                <a16:creationId xmlns:a16="http://schemas.microsoft.com/office/drawing/2014/main" id="{38EA54DD-D661-4B5C-A888-1C0BF199092F}"/>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3187" name="Rectangle 3">
            <a:extLst>
              <a:ext uri="{FF2B5EF4-FFF2-40B4-BE49-F238E27FC236}">
                <a16:creationId xmlns:a16="http://schemas.microsoft.com/office/drawing/2014/main" id="{D39BD995-55CB-4447-9E3D-E9D422C17C4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3188" name="Rectangle 4">
            <a:extLst>
              <a:ext uri="{FF2B5EF4-FFF2-40B4-BE49-F238E27FC236}">
                <a16:creationId xmlns:a16="http://schemas.microsoft.com/office/drawing/2014/main" id="{11B07642-D2D3-4418-9E3A-E425119A58EB}"/>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3189" name="Rectangle 5">
            <a:extLst>
              <a:ext uri="{FF2B5EF4-FFF2-40B4-BE49-F238E27FC236}">
                <a16:creationId xmlns:a16="http://schemas.microsoft.com/office/drawing/2014/main" id="{0FA42A8D-CC1D-4BDB-A2EA-D6BEC193B542}"/>
              </a:ext>
            </a:extLst>
          </p:cNvPr>
          <p:cNvSpPr>
            <a:spLocks noGrp="1" noChangeArrowheads="1"/>
          </p:cNvSpPr>
          <p:nvPr>
            <p:ph type="body" idx="1"/>
          </p:nvPr>
        </p:nvSpPr>
        <p:spPr>
          <a:ln/>
        </p:spPr>
        <p:txBody>
          <a:bodyPr/>
          <a:lstStyle/>
          <a:p>
            <a:pPr marL="0" indent="0">
              <a:buFontTx/>
              <a:buNone/>
            </a:pPr>
            <a:endParaRPr lang="en-US" altLang="en-US"/>
          </a:p>
        </p:txBody>
      </p:sp>
      <p:sp>
        <p:nvSpPr>
          <p:cNvPr id="93190" name="Rectangle 6">
            <a:extLst>
              <a:ext uri="{FF2B5EF4-FFF2-40B4-BE49-F238E27FC236}">
                <a16:creationId xmlns:a16="http://schemas.microsoft.com/office/drawing/2014/main" id="{4327EF9D-F160-48D2-A8AA-A79602E385A8}"/>
              </a:ext>
            </a:extLst>
          </p:cNvPr>
          <p:cNvSpPr>
            <a:spLocks noChangeArrowheads="1" noTextEdit="1"/>
          </p:cNvSpPr>
          <p:nvPr>
            <p:ph type="sldImg"/>
          </p:nvPr>
        </p:nvSpPr>
        <p:spPr>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DE402B6-B7A3-42E6-98A7-F2FDFECDD6AB}"/>
              </a:ext>
            </a:extLst>
          </p:cNvPr>
          <p:cNvSpPr>
            <a:spLocks noGrp="1" noChangeArrowheads="1"/>
          </p:cNvSpPr>
          <p:nvPr>
            <p:ph type="sldNum" sz="quarter" idx="5"/>
          </p:nvPr>
        </p:nvSpPr>
        <p:spPr>
          <a:ln/>
        </p:spPr>
        <p:txBody>
          <a:bodyPr/>
          <a:lstStyle/>
          <a:p>
            <a:fld id="{91C74B06-89CC-4171-85ED-D9FAD59D295A}" type="slidenum">
              <a:rPr lang="en-US" altLang="en-US"/>
              <a:pPr/>
              <a:t>41</a:t>
            </a:fld>
            <a:endParaRPr lang="en-US" altLang="en-US"/>
          </a:p>
        </p:txBody>
      </p:sp>
      <p:sp>
        <p:nvSpPr>
          <p:cNvPr id="95234" name="Rectangle 2">
            <a:extLst>
              <a:ext uri="{FF2B5EF4-FFF2-40B4-BE49-F238E27FC236}">
                <a16:creationId xmlns:a16="http://schemas.microsoft.com/office/drawing/2014/main" id="{BD47036E-F634-42D9-8AE0-BB2C9EE802BC}"/>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5235" name="Rectangle 3">
            <a:extLst>
              <a:ext uri="{FF2B5EF4-FFF2-40B4-BE49-F238E27FC236}">
                <a16:creationId xmlns:a16="http://schemas.microsoft.com/office/drawing/2014/main" id="{84ECD093-173B-41EB-A639-D08F3C965DC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5236" name="Rectangle 4">
            <a:extLst>
              <a:ext uri="{FF2B5EF4-FFF2-40B4-BE49-F238E27FC236}">
                <a16:creationId xmlns:a16="http://schemas.microsoft.com/office/drawing/2014/main" id="{5E37DB8C-B564-4944-8D26-13CBCDBAA290}"/>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5237" name="Rectangle 5">
            <a:extLst>
              <a:ext uri="{FF2B5EF4-FFF2-40B4-BE49-F238E27FC236}">
                <a16:creationId xmlns:a16="http://schemas.microsoft.com/office/drawing/2014/main" id="{92D3F56A-7E3D-4752-88E4-1F74E570F28E}"/>
              </a:ext>
            </a:extLst>
          </p:cNvPr>
          <p:cNvSpPr>
            <a:spLocks noGrp="1" noChangeArrowheads="1"/>
          </p:cNvSpPr>
          <p:nvPr>
            <p:ph type="body" idx="1"/>
          </p:nvPr>
        </p:nvSpPr>
        <p:spPr>
          <a:ln/>
        </p:spPr>
        <p:txBody>
          <a:bodyPr/>
          <a:lstStyle/>
          <a:p>
            <a:pPr marL="0" indent="0">
              <a:buFontTx/>
              <a:buNone/>
            </a:pPr>
            <a:endParaRPr lang="en-US" altLang="en-US"/>
          </a:p>
        </p:txBody>
      </p:sp>
      <p:sp>
        <p:nvSpPr>
          <p:cNvPr id="95238" name="Rectangle 6">
            <a:extLst>
              <a:ext uri="{FF2B5EF4-FFF2-40B4-BE49-F238E27FC236}">
                <a16:creationId xmlns:a16="http://schemas.microsoft.com/office/drawing/2014/main" id="{A101239B-01AA-4669-A1FC-21AEBECBB0BA}"/>
              </a:ext>
            </a:extLst>
          </p:cNvPr>
          <p:cNvSpPr>
            <a:spLocks noChangeArrowheads="1" noTextEdit="1"/>
          </p:cNvSpPr>
          <p:nvPr>
            <p:ph type="sldImg"/>
          </p:nvPr>
        </p:nvSpPr>
        <p:spPr>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573BDF21-775D-42C4-9D8F-D00B7CF27208}"/>
              </a:ext>
            </a:extLst>
          </p:cNvPr>
          <p:cNvSpPr>
            <a:spLocks noGrp="1" noChangeArrowheads="1"/>
          </p:cNvSpPr>
          <p:nvPr>
            <p:ph type="sldNum" sz="quarter" idx="5"/>
          </p:nvPr>
        </p:nvSpPr>
        <p:spPr>
          <a:ln/>
        </p:spPr>
        <p:txBody>
          <a:bodyPr/>
          <a:lstStyle/>
          <a:p>
            <a:fld id="{8A6EF5B1-D8C2-474D-97BA-EA7157DB8DD0}" type="slidenum">
              <a:rPr lang="en-US" altLang="en-US"/>
              <a:pPr/>
              <a:t>42</a:t>
            </a:fld>
            <a:endParaRPr lang="en-US" altLang="en-US"/>
          </a:p>
        </p:txBody>
      </p:sp>
      <p:sp>
        <p:nvSpPr>
          <p:cNvPr id="97282" name="Rectangle 2">
            <a:extLst>
              <a:ext uri="{FF2B5EF4-FFF2-40B4-BE49-F238E27FC236}">
                <a16:creationId xmlns:a16="http://schemas.microsoft.com/office/drawing/2014/main" id="{BD8DDCBD-C9BD-4F0D-B00F-7ECCA513C94D}"/>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7283" name="Rectangle 3">
            <a:extLst>
              <a:ext uri="{FF2B5EF4-FFF2-40B4-BE49-F238E27FC236}">
                <a16:creationId xmlns:a16="http://schemas.microsoft.com/office/drawing/2014/main" id="{46DAAF67-615D-402C-9908-6AE871294FD3}"/>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7284" name="Rectangle 4">
            <a:extLst>
              <a:ext uri="{FF2B5EF4-FFF2-40B4-BE49-F238E27FC236}">
                <a16:creationId xmlns:a16="http://schemas.microsoft.com/office/drawing/2014/main" id="{E588DBD0-D419-435E-B4B8-4C95CDCAB995}"/>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7285" name="Rectangle 5">
            <a:extLst>
              <a:ext uri="{FF2B5EF4-FFF2-40B4-BE49-F238E27FC236}">
                <a16:creationId xmlns:a16="http://schemas.microsoft.com/office/drawing/2014/main" id="{5AD55AD0-F68B-47D4-B6A2-0A381B9B6527}"/>
              </a:ext>
            </a:extLst>
          </p:cNvPr>
          <p:cNvSpPr>
            <a:spLocks noGrp="1" noChangeArrowheads="1"/>
          </p:cNvSpPr>
          <p:nvPr>
            <p:ph type="body" idx="1"/>
          </p:nvPr>
        </p:nvSpPr>
        <p:spPr>
          <a:ln/>
        </p:spPr>
        <p:txBody>
          <a:bodyPr/>
          <a:lstStyle/>
          <a:p>
            <a:pPr marL="0" indent="0">
              <a:buFontTx/>
              <a:buNone/>
            </a:pPr>
            <a:endParaRPr lang="en-US" altLang="en-US"/>
          </a:p>
        </p:txBody>
      </p:sp>
      <p:sp>
        <p:nvSpPr>
          <p:cNvPr id="97286" name="Rectangle 6">
            <a:extLst>
              <a:ext uri="{FF2B5EF4-FFF2-40B4-BE49-F238E27FC236}">
                <a16:creationId xmlns:a16="http://schemas.microsoft.com/office/drawing/2014/main" id="{9E0E1313-BB7B-42D0-A1BF-FFE98174D9EB}"/>
              </a:ext>
            </a:extLst>
          </p:cNvPr>
          <p:cNvSpPr>
            <a:spLocks noChangeArrowheads="1" noTextEdit="1"/>
          </p:cNvSpPr>
          <p:nvPr>
            <p:ph type="sldImg"/>
          </p:nvPr>
        </p:nvSpPr>
        <p:spPr>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4184D42-E80C-47BE-BEB3-FFED929C82CD}"/>
              </a:ext>
            </a:extLst>
          </p:cNvPr>
          <p:cNvSpPr>
            <a:spLocks noGrp="1" noChangeArrowheads="1"/>
          </p:cNvSpPr>
          <p:nvPr>
            <p:ph type="sldNum" sz="quarter" idx="5"/>
          </p:nvPr>
        </p:nvSpPr>
        <p:spPr>
          <a:ln/>
        </p:spPr>
        <p:txBody>
          <a:bodyPr/>
          <a:lstStyle/>
          <a:p>
            <a:fld id="{48E4D659-DABA-4CB8-B6AF-2E7BA6D59136}" type="slidenum">
              <a:rPr lang="en-US" altLang="en-US"/>
              <a:pPr/>
              <a:t>43</a:t>
            </a:fld>
            <a:endParaRPr lang="en-US" altLang="en-US"/>
          </a:p>
        </p:txBody>
      </p:sp>
      <p:sp>
        <p:nvSpPr>
          <p:cNvPr id="99330" name="Rectangle 2">
            <a:extLst>
              <a:ext uri="{FF2B5EF4-FFF2-40B4-BE49-F238E27FC236}">
                <a16:creationId xmlns:a16="http://schemas.microsoft.com/office/drawing/2014/main" id="{5C6FA50B-227C-48D4-B601-03105CC409C3}"/>
              </a:ext>
            </a:extLst>
          </p:cNvPr>
          <p:cNvSpPr>
            <a:spLocks noGrp="1" noChangeArrowheads="1"/>
          </p:cNvSpPr>
          <p:nvPr>
            <p:ph type="body" idx="1"/>
          </p:nvPr>
        </p:nvSpPr>
        <p:spPr>
          <a:ln/>
        </p:spPr>
        <p:txBody>
          <a:bodyPr/>
          <a:lstStyle/>
          <a:p>
            <a:endParaRPr lang="en-US" altLang="en-US"/>
          </a:p>
        </p:txBody>
      </p:sp>
      <p:sp>
        <p:nvSpPr>
          <p:cNvPr id="99331" name="Rectangle 3">
            <a:extLst>
              <a:ext uri="{FF2B5EF4-FFF2-40B4-BE49-F238E27FC236}">
                <a16:creationId xmlns:a16="http://schemas.microsoft.com/office/drawing/2014/main" id="{D1F73996-ACF2-459E-85C9-F4C40FE0F64E}"/>
              </a:ext>
            </a:extLst>
          </p:cNvPr>
          <p:cNvSpPr>
            <a:spLocks noChangeArrowheads="1" noTextEdit="1"/>
          </p:cNvSpPr>
          <p:nvPr>
            <p:ph type="sldImg"/>
          </p:nvPr>
        </p:nvSpPr>
        <p:spPr>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DA923AED-1BED-498A-B9F2-375CCD9404F5}"/>
              </a:ext>
            </a:extLst>
          </p:cNvPr>
          <p:cNvSpPr>
            <a:spLocks noGrp="1" noChangeArrowheads="1"/>
          </p:cNvSpPr>
          <p:nvPr>
            <p:ph type="sldNum" sz="quarter" idx="5"/>
          </p:nvPr>
        </p:nvSpPr>
        <p:spPr>
          <a:ln/>
        </p:spPr>
        <p:txBody>
          <a:bodyPr/>
          <a:lstStyle/>
          <a:p>
            <a:fld id="{2DE806DA-D07C-4579-86B3-A2E8CA458258}" type="slidenum">
              <a:rPr lang="en-US" altLang="en-US"/>
              <a:pPr/>
              <a:t>44</a:t>
            </a:fld>
            <a:endParaRPr lang="en-US" altLang="en-US"/>
          </a:p>
        </p:txBody>
      </p:sp>
      <p:sp>
        <p:nvSpPr>
          <p:cNvPr id="101378" name="Rectangle 2">
            <a:extLst>
              <a:ext uri="{FF2B5EF4-FFF2-40B4-BE49-F238E27FC236}">
                <a16:creationId xmlns:a16="http://schemas.microsoft.com/office/drawing/2014/main" id="{A490B75E-C222-418C-80DA-2D7DA676196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1379" name="Rectangle 3">
            <a:extLst>
              <a:ext uri="{FF2B5EF4-FFF2-40B4-BE49-F238E27FC236}">
                <a16:creationId xmlns:a16="http://schemas.microsoft.com/office/drawing/2014/main" id="{465ED766-0351-41E8-8286-34952154B956}"/>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1380" name="Rectangle 4">
            <a:extLst>
              <a:ext uri="{FF2B5EF4-FFF2-40B4-BE49-F238E27FC236}">
                <a16:creationId xmlns:a16="http://schemas.microsoft.com/office/drawing/2014/main" id="{51A762F5-438A-43AE-809F-6B8DE1EC9293}"/>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1381" name="Rectangle 5">
            <a:extLst>
              <a:ext uri="{FF2B5EF4-FFF2-40B4-BE49-F238E27FC236}">
                <a16:creationId xmlns:a16="http://schemas.microsoft.com/office/drawing/2014/main" id="{5EE9B8CB-DB1D-4757-A727-B85DCB5510C5}"/>
              </a:ext>
            </a:extLst>
          </p:cNvPr>
          <p:cNvSpPr>
            <a:spLocks noGrp="1" noChangeArrowheads="1"/>
          </p:cNvSpPr>
          <p:nvPr>
            <p:ph type="body" idx="1"/>
          </p:nvPr>
        </p:nvSpPr>
        <p:spPr>
          <a:ln/>
        </p:spPr>
        <p:txBody>
          <a:bodyPr/>
          <a:lstStyle/>
          <a:p>
            <a:pPr marL="0" indent="0">
              <a:buFontTx/>
              <a:buNone/>
            </a:pPr>
            <a:endParaRPr lang="en-US" altLang="en-US"/>
          </a:p>
        </p:txBody>
      </p:sp>
      <p:sp>
        <p:nvSpPr>
          <p:cNvPr id="101382" name="Rectangle 6">
            <a:extLst>
              <a:ext uri="{FF2B5EF4-FFF2-40B4-BE49-F238E27FC236}">
                <a16:creationId xmlns:a16="http://schemas.microsoft.com/office/drawing/2014/main" id="{7E5B369F-8531-4472-BD9E-6081823E2465}"/>
              </a:ext>
            </a:extLst>
          </p:cNvPr>
          <p:cNvSpPr>
            <a:spLocks noChangeArrowheads="1" noTextEdit="1"/>
          </p:cNvSpPr>
          <p:nvPr>
            <p:ph type="sldImg"/>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921FF9A-536B-4A5D-9D92-F9F05BEE88D5}"/>
              </a:ext>
            </a:extLst>
          </p:cNvPr>
          <p:cNvSpPr>
            <a:spLocks noGrp="1" noChangeArrowheads="1"/>
          </p:cNvSpPr>
          <p:nvPr>
            <p:ph type="sldNum" sz="quarter" idx="5"/>
          </p:nvPr>
        </p:nvSpPr>
        <p:spPr>
          <a:ln/>
        </p:spPr>
        <p:txBody>
          <a:bodyPr/>
          <a:lstStyle/>
          <a:p>
            <a:fld id="{84915281-B609-4979-97F8-6DF5AAEEB6F6}" type="slidenum">
              <a:rPr lang="en-US" altLang="en-US"/>
              <a:pPr/>
              <a:t>45</a:t>
            </a:fld>
            <a:endParaRPr lang="en-US" altLang="en-US"/>
          </a:p>
        </p:txBody>
      </p:sp>
      <p:sp>
        <p:nvSpPr>
          <p:cNvPr id="103426" name="Rectangle 2">
            <a:extLst>
              <a:ext uri="{FF2B5EF4-FFF2-40B4-BE49-F238E27FC236}">
                <a16:creationId xmlns:a16="http://schemas.microsoft.com/office/drawing/2014/main" id="{2A5CE60B-2372-478B-88F4-4CE2DFBB2139}"/>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27" name="Rectangle 3">
            <a:extLst>
              <a:ext uri="{FF2B5EF4-FFF2-40B4-BE49-F238E27FC236}">
                <a16:creationId xmlns:a16="http://schemas.microsoft.com/office/drawing/2014/main" id="{DB01B1E4-934B-47D3-A547-08BF49EF11E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28" name="Rectangle 4">
            <a:extLst>
              <a:ext uri="{FF2B5EF4-FFF2-40B4-BE49-F238E27FC236}">
                <a16:creationId xmlns:a16="http://schemas.microsoft.com/office/drawing/2014/main" id="{F70F1324-45FC-44EC-948E-80994D146650}"/>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29" name="Rectangle 5">
            <a:extLst>
              <a:ext uri="{FF2B5EF4-FFF2-40B4-BE49-F238E27FC236}">
                <a16:creationId xmlns:a16="http://schemas.microsoft.com/office/drawing/2014/main" id="{79CB3C69-60E2-4BE1-ACCD-5FC67D910A98}"/>
              </a:ext>
            </a:extLst>
          </p:cNvPr>
          <p:cNvSpPr>
            <a:spLocks noGrp="1" noChangeArrowheads="1"/>
          </p:cNvSpPr>
          <p:nvPr>
            <p:ph type="body" idx="1"/>
          </p:nvPr>
        </p:nvSpPr>
        <p:spPr>
          <a:ln/>
        </p:spPr>
        <p:txBody>
          <a:bodyPr/>
          <a:lstStyle/>
          <a:p>
            <a:pPr marL="0" indent="0">
              <a:buFontTx/>
              <a:buNone/>
            </a:pPr>
            <a:endParaRPr lang="en-US" altLang="en-US"/>
          </a:p>
        </p:txBody>
      </p:sp>
      <p:sp>
        <p:nvSpPr>
          <p:cNvPr id="103430" name="Rectangle 6">
            <a:extLst>
              <a:ext uri="{FF2B5EF4-FFF2-40B4-BE49-F238E27FC236}">
                <a16:creationId xmlns:a16="http://schemas.microsoft.com/office/drawing/2014/main" id="{2B6B3874-8885-4A90-AA21-2A8B60E00CB0}"/>
              </a:ext>
            </a:extLst>
          </p:cNvPr>
          <p:cNvSpPr>
            <a:spLocks noChangeArrowheads="1" noTextEdit="1"/>
          </p:cNvSpPr>
          <p:nvPr>
            <p:ph type="sldImg"/>
          </p:nvPr>
        </p:nvSpPr>
        <p:spPr>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1A02711-0952-4FF6-B628-E39C550BEC13}"/>
              </a:ext>
            </a:extLst>
          </p:cNvPr>
          <p:cNvSpPr>
            <a:spLocks noGrp="1" noChangeArrowheads="1"/>
          </p:cNvSpPr>
          <p:nvPr>
            <p:ph type="sldNum" sz="quarter" idx="5"/>
          </p:nvPr>
        </p:nvSpPr>
        <p:spPr>
          <a:ln/>
        </p:spPr>
        <p:txBody>
          <a:bodyPr/>
          <a:lstStyle/>
          <a:p>
            <a:fld id="{EAEB81C0-9EB5-45E2-A0AB-7FACD86A4B0F}" type="slidenum">
              <a:rPr lang="en-US" altLang="en-US"/>
              <a:pPr/>
              <a:t>46</a:t>
            </a:fld>
            <a:endParaRPr lang="en-US" altLang="en-US"/>
          </a:p>
        </p:txBody>
      </p:sp>
      <p:sp>
        <p:nvSpPr>
          <p:cNvPr id="105474" name="Rectangle 2">
            <a:extLst>
              <a:ext uri="{FF2B5EF4-FFF2-40B4-BE49-F238E27FC236}">
                <a16:creationId xmlns:a16="http://schemas.microsoft.com/office/drawing/2014/main" id="{6EDA59F2-E54A-46D4-8289-2603FBF3BEA3}"/>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475" name="Rectangle 3">
            <a:extLst>
              <a:ext uri="{FF2B5EF4-FFF2-40B4-BE49-F238E27FC236}">
                <a16:creationId xmlns:a16="http://schemas.microsoft.com/office/drawing/2014/main" id="{39A4F869-7676-4AA4-AA80-E826B8438958}"/>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476" name="Rectangle 4">
            <a:extLst>
              <a:ext uri="{FF2B5EF4-FFF2-40B4-BE49-F238E27FC236}">
                <a16:creationId xmlns:a16="http://schemas.microsoft.com/office/drawing/2014/main" id="{EED4EE61-4F5A-4F91-898C-2027CAC66AC2}"/>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477" name="Rectangle 5">
            <a:extLst>
              <a:ext uri="{FF2B5EF4-FFF2-40B4-BE49-F238E27FC236}">
                <a16:creationId xmlns:a16="http://schemas.microsoft.com/office/drawing/2014/main" id="{7EF4C951-67EC-467B-A04E-CE66B7120D56}"/>
              </a:ext>
            </a:extLst>
          </p:cNvPr>
          <p:cNvSpPr>
            <a:spLocks noGrp="1" noChangeArrowheads="1"/>
          </p:cNvSpPr>
          <p:nvPr>
            <p:ph type="body" idx="1"/>
          </p:nvPr>
        </p:nvSpPr>
        <p:spPr>
          <a:noFill/>
          <a:ln/>
        </p:spPr>
        <p:txBody>
          <a:bodyPr/>
          <a:lstStyle/>
          <a:p>
            <a:pPr marL="0" indent="0">
              <a:spcBef>
                <a:spcPct val="50000"/>
              </a:spcBef>
              <a:buFontTx/>
              <a:buNone/>
            </a:pPr>
            <a:r>
              <a:rPr lang="en-US" altLang="en-US" sz="1200" b="1">
                <a:latin typeface="Times New Roman" panose="02020603050405020304" pitchFamily="18" charset="0"/>
              </a:rPr>
              <a:t>Origin - Gulliver’s Travels - Which end of egg should you slice off?</a:t>
            </a:r>
          </a:p>
          <a:p>
            <a:pPr marL="0" indent="0">
              <a:spcBef>
                <a:spcPct val="50000"/>
              </a:spcBef>
              <a:buFontTx/>
              <a:buNone/>
            </a:pPr>
            <a:r>
              <a:rPr lang="en-US" altLang="en-US" sz="1200">
                <a:latin typeface="Times New Roman" panose="02020603050405020304" pitchFamily="18" charset="0"/>
              </a:rPr>
              <a:t>The ARM family can be used in either mode, which is chosen by signal</a:t>
            </a:r>
            <a:r>
              <a:rPr lang="en-US" altLang="en-US" sz="1200" b="1">
                <a:latin typeface="Times New Roman" panose="02020603050405020304" pitchFamily="18" charset="0"/>
              </a:rPr>
              <a:t> bigend.</a:t>
            </a:r>
          </a:p>
          <a:p>
            <a:pPr marL="0" indent="0">
              <a:spcBef>
                <a:spcPct val="50000"/>
              </a:spcBef>
              <a:buFontTx/>
              <a:buNone/>
            </a:pPr>
            <a:r>
              <a:rPr lang="en-US" altLang="en-US" sz="1200">
                <a:latin typeface="Times New Roman" panose="02020603050405020304" pitchFamily="18" charset="0"/>
              </a:rPr>
              <a:t>Basically, if did hex dump of memory would see values stored in reversed order in comparison to each other.</a:t>
            </a:r>
          </a:p>
          <a:p>
            <a:pPr marL="0" indent="0">
              <a:spcBef>
                <a:spcPct val="50000"/>
              </a:spcBef>
              <a:buFontTx/>
              <a:buNone/>
            </a:pPr>
            <a:r>
              <a:rPr lang="en-US" altLang="en-US" sz="1200">
                <a:latin typeface="Times New Roman" panose="02020603050405020304" pitchFamily="18" charset="0"/>
              </a:rPr>
              <a:t>If stored value as word, then retrieved it as bytes, order retrieved depends on endianess in use.</a:t>
            </a:r>
          </a:p>
          <a:p>
            <a:pPr marL="0" indent="0">
              <a:spcBef>
                <a:spcPct val="50000"/>
              </a:spcBef>
              <a:buFontTx/>
              <a:buNone/>
            </a:pPr>
            <a:endParaRPr lang="en-US" altLang="en-US" sz="1200">
              <a:latin typeface="Times New Roman" panose="02020603050405020304" pitchFamily="18" charset="0"/>
            </a:endParaRPr>
          </a:p>
          <a:p>
            <a:pPr marL="0" indent="0">
              <a:buFontTx/>
              <a:buNone/>
            </a:pPr>
            <a:endParaRPr lang="en-US" altLang="en-US" sz="1200">
              <a:latin typeface="Times New Roman" panose="02020603050405020304" pitchFamily="18" charset="0"/>
            </a:endParaRPr>
          </a:p>
        </p:txBody>
      </p:sp>
      <p:sp>
        <p:nvSpPr>
          <p:cNvPr id="105478" name="Rectangle 6">
            <a:extLst>
              <a:ext uri="{FF2B5EF4-FFF2-40B4-BE49-F238E27FC236}">
                <a16:creationId xmlns:a16="http://schemas.microsoft.com/office/drawing/2014/main" id="{0B017823-8E7A-4EC6-8CA5-3AB47700E786}"/>
              </a:ext>
            </a:extLst>
          </p:cNvPr>
          <p:cNvSpPr>
            <a:spLocks noChangeArrowheads="1" noTextEdit="1"/>
          </p:cNvSpPr>
          <p:nvPr>
            <p:ph type="sldImg"/>
          </p:nvPr>
        </p:nvSpPr>
        <p:spPr>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9970A48D-BD0F-434C-A1DA-F64F9388235F}"/>
              </a:ext>
            </a:extLst>
          </p:cNvPr>
          <p:cNvSpPr>
            <a:spLocks noGrp="1" noChangeArrowheads="1"/>
          </p:cNvSpPr>
          <p:nvPr>
            <p:ph type="sldNum" sz="quarter" idx="5"/>
          </p:nvPr>
        </p:nvSpPr>
        <p:spPr>
          <a:ln/>
        </p:spPr>
        <p:txBody>
          <a:bodyPr/>
          <a:lstStyle/>
          <a:p>
            <a:fld id="{09AAE13E-3F3F-40EF-8D7F-CD135C964B9F}" type="slidenum">
              <a:rPr lang="en-US" altLang="en-US"/>
              <a:pPr/>
              <a:t>47</a:t>
            </a:fld>
            <a:endParaRPr lang="en-US" altLang="en-US"/>
          </a:p>
        </p:txBody>
      </p:sp>
      <p:sp>
        <p:nvSpPr>
          <p:cNvPr id="107522" name="Rectangle 2">
            <a:extLst>
              <a:ext uri="{FF2B5EF4-FFF2-40B4-BE49-F238E27FC236}">
                <a16:creationId xmlns:a16="http://schemas.microsoft.com/office/drawing/2014/main" id="{39EBE160-B501-4FF0-BE46-EEA96F553FEE}"/>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7523" name="Rectangle 3">
            <a:extLst>
              <a:ext uri="{FF2B5EF4-FFF2-40B4-BE49-F238E27FC236}">
                <a16:creationId xmlns:a16="http://schemas.microsoft.com/office/drawing/2014/main" id="{7A2E1105-9FB0-4231-9DB1-0CA5885F93C0}"/>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7524" name="Rectangle 4">
            <a:extLst>
              <a:ext uri="{FF2B5EF4-FFF2-40B4-BE49-F238E27FC236}">
                <a16:creationId xmlns:a16="http://schemas.microsoft.com/office/drawing/2014/main" id="{834B82A3-BD25-46B7-A019-324A899ED44A}"/>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7525" name="Rectangle 5">
            <a:extLst>
              <a:ext uri="{FF2B5EF4-FFF2-40B4-BE49-F238E27FC236}">
                <a16:creationId xmlns:a16="http://schemas.microsoft.com/office/drawing/2014/main" id="{CCB68992-EF52-4D25-9C40-2A5BFEE8F6B1}"/>
              </a:ext>
            </a:extLst>
          </p:cNvPr>
          <p:cNvSpPr>
            <a:spLocks noGrp="1" noChangeArrowheads="1"/>
          </p:cNvSpPr>
          <p:nvPr>
            <p:ph type="body" idx="1"/>
          </p:nvPr>
        </p:nvSpPr>
        <p:spPr>
          <a:ln/>
        </p:spPr>
        <p:txBody>
          <a:bodyPr/>
          <a:lstStyle/>
          <a:p>
            <a:pPr marL="0" indent="0">
              <a:buFontTx/>
              <a:buNone/>
            </a:pPr>
            <a:endParaRPr lang="en-US" altLang="en-US"/>
          </a:p>
        </p:txBody>
      </p:sp>
      <p:sp>
        <p:nvSpPr>
          <p:cNvPr id="107526" name="Rectangle 6">
            <a:extLst>
              <a:ext uri="{FF2B5EF4-FFF2-40B4-BE49-F238E27FC236}">
                <a16:creationId xmlns:a16="http://schemas.microsoft.com/office/drawing/2014/main" id="{1DD26D7C-06CF-4E87-820F-E63DE8119F4A}"/>
              </a:ext>
            </a:extLst>
          </p:cNvPr>
          <p:cNvSpPr>
            <a:spLocks noChangeArrowheads="1" noTextEdit="1"/>
          </p:cNvSpPr>
          <p:nvPr>
            <p:ph type="sldImg"/>
          </p:nvPr>
        </p:nvSpPr>
        <p:spPr>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9092815D-5400-4BD7-85BA-C8ADDCE6E7D9}"/>
              </a:ext>
            </a:extLst>
          </p:cNvPr>
          <p:cNvSpPr>
            <a:spLocks noGrp="1" noChangeArrowheads="1"/>
          </p:cNvSpPr>
          <p:nvPr>
            <p:ph type="sldNum" sz="quarter" idx="5"/>
          </p:nvPr>
        </p:nvSpPr>
        <p:spPr>
          <a:ln/>
        </p:spPr>
        <p:txBody>
          <a:bodyPr/>
          <a:lstStyle/>
          <a:p>
            <a:fld id="{3FA39564-4F6E-42B6-B919-58E3A26D2208}" type="slidenum">
              <a:rPr lang="en-US" altLang="en-US"/>
              <a:pPr/>
              <a:t>48</a:t>
            </a:fld>
            <a:endParaRPr lang="en-US" altLang="en-US"/>
          </a:p>
        </p:txBody>
      </p:sp>
      <p:sp>
        <p:nvSpPr>
          <p:cNvPr id="113666" name="Rectangle 2">
            <a:extLst>
              <a:ext uri="{FF2B5EF4-FFF2-40B4-BE49-F238E27FC236}">
                <a16:creationId xmlns:a16="http://schemas.microsoft.com/office/drawing/2014/main" id="{24406E8D-8187-4314-B6C3-DAE5C19942D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3667" name="Rectangle 3">
            <a:extLst>
              <a:ext uri="{FF2B5EF4-FFF2-40B4-BE49-F238E27FC236}">
                <a16:creationId xmlns:a16="http://schemas.microsoft.com/office/drawing/2014/main" id="{563B60E6-8F21-4716-9E32-0E80D97FA437}"/>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3668" name="Rectangle 4">
            <a:extLst>
              <a:ext uri="{FF2B5EF4-FFF2-40B4-BE49-F238E27FC236}">
                <a16:creationId xmlns:a16="http://schemas.microsoft.com/office/drawing/2014/main" id="{3B4B08B7-8B6E-4070-82ED-CB6FA871D97B}"/>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3669" name="Rectangle 5">
            <a:extLst>
              <a:ext uri="{FF2B5EF4-FFF2-40B4-BE49-F238E27FC236}">
                <a16:creationId xmlns:a16="http://schemas.microsoft.com/office/drawing/2014/main" id="{C3FE3AD2-FA68-4DCE-8011-E637E0BB45A0}"/>
              </a:ext>
            </a:extLst>
          </p:cNvPr>
          <p:cNvSpPr>
            <a:spLocks noGrp="1" noChangeArrowheads="1"/>
          </p:cNvSpPr>
          <p:nvPr>
            <p:ph type="body" idx="1"/>
          </p:nvPr>
        </p:nvSpPr>
        <p:spPr>
          <a:ln/>
        </p:spPr>
        <p:txBody>
          <a:bodyPr/>
          <a:lstStyle/>
          <a:p>
            <a:pPr marL="0" indent="0">
              <a:buFontTx/>
              <a:buNone/>
            </a:pPr>
            <a:endParaRPr lang="en-US" altLang="en-US"/>
          </a:p>
        </p:txBody>
      </p:sp>
      <p:sp>
        <p:nvSpPr>
          <p:cNvPr id="113670" name="Rectangle 6">
            <a:extLst>
              <a:ext uri="{FF2B5EF4-FFF2-40B4-BE49-F238E27FC236}">
                <a16:creationId xmlns:a16="http://schemas.microsoft.com/office/drawing/2014/main" id="{EBC9BCC6-C0C1-46F0-8F3D-461ECEEF28D0}"/>
              </a:ext>
            </a:extLst>
          </p:cNvPr>
          <p:cNvSpPr>
            <a:spLocks noChangeArrowheads="1" noTextEdit="1"/>
          </p:cNvSpPr>
          <p:nvPr>
            <p:ph type="sldImg"/>
          </p:nvPr>
        </p:nvSpPr>
        <p:spPr>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DFEA98EA-80C7-443A-9E3E-C5A2D0F500D2}"/>
              </a:ext>
            </a:extLst>
          </p:cNvPr>
          <p:cNvSpPr>
            <a:spLocks noGrp="1" noChangeArrowheads="1"/>
          </p:cNvSpPr>
          <p:nvPr>
            <p:ph type="sldNum" sz="quarter" idx="5"/>
          </p:nvPr>
        </p:nvSpPr>
        <p:spPr>
          <a:ln/>
        </p:spPr>
        <p:txBody>
          <a:bodyPr/>
          <a:lstStyle/>
          <a:p>
            <a:fld id="{C88C54CC-314D-4C2F-9AD3-5F75905BBBD5}" type="slidenum">
              <a:rPr lang="en-US" altLang="en-US"/>
              <a:pPr/>
              <a:t>49</a:t>
            </a:fld>
            <a:endParaRPr lang="en-US" altLang="en-US"/>
          </a:p>
        </p:txBody>
      </p:sp>
      <p:sp>
        <p:nvSpPr>
          <p:cNvPr id="115714" name="Rectangle 2">
            <a:extLst>
              <a:ext uri="{FF2B5EF4-FFF2-40B4-BE49-F238E27FC236}">
                <a16:creationId xmlns:a16="http://schemas.microsoft.com/office/drawing/2014/main" id="{3BC22EDB-65B6-4E62-9AB7-97F7A4800412}"/>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5715" name="Rectangle 3">
            <a:extLst>
              <a:ext uri="{FF2B5EF4-FFF2-40B4-BE49-F238E27FC236}">
                <a16:creationId xmlns:a16="http://schemas.microsoft.com/office/drawing/2014/main" id="{126CBEDE-45A3-41D1-88C9-F3D5DC437991}"/>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5716" name="Rectangle 4">
            <a:extLst>
              <a:ext uri="{FF2B5EF4-FFF2-40B4-BE49-F238E27FC236}">
                <a16:creationId xmlns:a16="http://schemas.microsoft.com/office/drawing/2014/main" id="{75141360-0A3D-4FF3-B48A-AA6B6189C47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5717" name="Rectangle 5">
            <a:extLst>
              <a:ext uri="{FF2B5EF4-FFF2-40B4-BE49-F238E27FC236}">
                <a16:creationId xmlns:a16="http://schemas.microsoft.com/office/drawing/2014/main" id="{A5800913-A236-430B-A36F-374A91D330DD}"/>
              </a:ext>
            </a:extLst>
          </p:cNvPr>
          <p:cNvSpPr>
            <a:spLocks noGrp="1" noChangeArrowheads="1"/>
          </p:cNvSpPr>
          <p:nvPr>
            <p:ph type="body" idx="1"/>
          </p:nvPr>
        </p:nvSpPr>
        <p:spPr>
          <a:ln/>
        </p:spPr>
        <p:txBody>
          <a:bodyPr/>
          <a:lstStyle/>
          <a:p>
            <a:pPr marL="0" indent="0">
              <a:buFontTx/>
              <a:buNone/>
            </a:pPr>
            <a:endParaRPr lang="en-US" altLang="en-US"/>
          </a:p>
        </p:txBody>
      </p:sp>
      <p:sp>
        <p:nvSpPr>
          <p:cNvPr id="115718" name="Rectangle 6">
            <a:extLst>
              <a:ext uri="{FF2B5EF4-FFF2-40B4-BE49-F238E27FC236}">
                <a16:creationId xmlns:a16="http://schemas.microsoft.com/office/drawing/2014/main" id="{8634423D-815A-426A-8B50-318FC18C650C}"/>
              </a:ext>
            </a:extLst>
          </p:cNvPr>
          <p:cNvSpPr>
            <a:spLocks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5E15795C-236B-4E5F-936D-A9DECA67D877}"/>
              </a:ext>
            </a:extLst>
          </p:cNvPr>
          <p:cNvSpPr>
            <a:spLocks noGrp="1" noChangeArrowheads="1"/>
          </p:cNvSpPr>
          <p:nvPr>
            <p:ph type="sldNum" sz="quarter" idx="5"/>
          </p:nvPr>
        </p:nvSpPr>
        <p:spPr>
          <a:ln/>
        </p:spPr>
        <p:txBody>
          <a:bodyPr/>
          <a:lstStyle/>
          <a:p>
            <a:fld id="{EA9EBD5D-B40D-47EB-A300-BA7453ABB7FC}" type="slidenum">
              <a:rPr lang="en-US" altLang="en-US"/>
              <a:pPr/>
              <a:t>5</a:t>
            </a:fld>
            <a:endParaRPr lang="en-US" altLang="en-US"/>
          </a:p>
        </p:txBody>
      </p:sp>
      <p:sp>
        <p:nvSpPr>
          <p:cNvPr id="11266" name="Rectangle 2">
            <a:extLst>
              <a:ext uri="{FF2B5EF4-FFF2-40B4-BE49-F238E27FC236}">
                <a16:creationId xmlns:a16="http://schemas.microsoft.com/office/drawing/2014/main" id="{6E178850-22A9-4EE9-BE17-146DE16751BC}"/>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7" name="Rectangle 3">
            <a:extLst>
              <a:ext uri="{FF2B5EF4-FFF2-40B4-BE49-F238E27FC236}">
                <a16:creationId xmlns:a16="http://schemas.microsoft.com/office/drawing/2014/main" id="{1AC24626-CA82-4E05-819C-87BA7F141F46}"/>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8" name="Rectangle 4">
            <a:extLst>
              <a:ext uri="{FF2B5EF4-FFF2-40B4-BE49-F238E27FC236}">
                <a16:creationId xmlns:a16="http://schemas.microsoft.com/office/drawing/2014/main" id="{409ABD81-D70E-44A8-884C-5F681C4EEA89}"/>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9" name="Rectangle 5">
            <a:extLst>
              <a:ext uri="{FF2B5EF4-FFF2-40B4-BE49-F238E27FC236}">
                <a16:creationId xmlns:a16="http://schemas.microsoft.com/office/drawing/2014/main" id="{B9BFB70E-298A-4710-AAF8-9FE22AE48453}"/>
              </a:ext>
            </a:extLst>
          </p:cNvPr>
          <p:cNvSpPr>
            <a:spLocks noGrp="1" noChangeArrowheads="1"/>
          </p:cNvSpPr>
          <p:nvPr>
            <p:ph type="body" idx="1"/>
          </p:nvPr>
        </p:nvSpPr>
        <p:spPr>
          <a:noFill/>
          <a:ln/>
        </p:spPr>
        <p:txBody>
          <a:bodyPr lIns="96838" tIns="50800" rIns="96838" bIns="50800"/>
          <a:lstStyle/>
          <a:p>
            <a:pPr marL="0" indent="0" defTabSz="1033463"/>
            <a:endParaRPr lang="en-US" altLang="en-US"/>
          </a:p>
          <a:p>
            <a:pPr marL="0" indent="0" defTabSz="1033463"/>
            <a:r>
              <a:rPr lang="en-US" altLang="en-US"/>
              <a:t> </a:t>
            </a:r>
          </a:p>
        </p:txBody>
      </p:sp>
      <p:sp>
        <p:nvSpPr>
          <p:cNvPr id="11270" name="Rectangle 6">
            <a:extLst>
              <a:ext uri="{FF2B5EF4-FFF2-40B4-BE49-F238E27FC236}">
                <a16:creationId xmlns:a16="http://schemas.microsoft.com/office/drawing/2014/main" id="{E2CECB84-7EBF-4901-9A49-A679DA33E81F}"/>
              </a:ext>
            </a:extLst>
          </p:cNvPr>
          <p:cNvSpPr>
            <a:spLocks noChangeArrowheads="1" noTextEdit="1"/>
          </p:cNvSpPr>
          <p:nvPr>
            <p:ph type="sldImg"/>
          </p:nvPr>
        </p:nvSpPr>
        <p:spPr>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62CDAD73-58B3-4F11-8267-E42B5DF2137D}"/>
              </a:ext>
            </a:extLst>
          </p:cNvPr>
          <p:cNvSpPr>
            <a:spLocks noGrp="1" noChangeArrowheads="1"/>
          </p:cNvSpPr>
          <p:nvPr>
            <p:ph type="sldNum" sz="quarter" idx="5"/>
          </p:nvPr>
        </p:nvSpPr>
        <p:spPr>
          <a:ln/>
        </p:spPr>
        <p:txBody>
          <a:bodyPr/>
          <a:lstStyle/>
          <a:p>
            <a:fld id="{0E2D59F2-EDAC-4570-BD8B-808FA1575284}" type="slidenum">
              <a:rPr lang="en-US" altLang="en-US"/>
              <a:pPr/>
              <a:t>50</a:t>
            </a:fld>
            <a:endParaRPr lang="en-US" altLang="en-US"/>
          </a:p>
        </p:txBody>
      </p:sp>
      <p:sp>
        <p:nvSpPr>
          <p:cNvPr id="117762" name="Rectangle 2">
            <a:extLst>
              <a:ext uri="{FF2B5EF4-FFF2-40B4-BE49-F238E27FC236}">
                <a16:creationId xmlns:a16="http://schemas.microsoft.com/office/drawing/2014/main" id="{EB2C4DE4-2C31-47D9-8D55-C9182A735C13}"/>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7763" name="Rectangle 3">
            <a:extLst>
              <a:ext uri="{FF2B5EF4-FFF2-40B4-BE49-F238E27FC236}">
                <a16:creationId xmlns:a16="http://schemas.microsoft.com/office/drawing/2014/main" id="{8FC9E783-4EF9-4C20-90EB-50DE75BE23E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7764" name="Rectangle 4">
            <a:extLst>
              <a:ext uri="{FF2B5EF4-FFF2-40B4-BE49-F238E27FC236}">
                <a16:creationId xmlns:a16="http://schemas.microsoft.com/office/drawing/2014/main" id="{0195844D-77F8-4118-9E6C-B831788CBAF6}"/>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7765" name="Rectangle 5">
            <a:extLst>
              <a:ext uri="{FF2B5EF4-FFF2-40B4-BE49-F238E27FC236}">
                <a16:creationId xmlns:a16="http://schemas.microsoft.com/office/drawing/2014/main" id="{6548549B-AEC2-4308-A97D-5ACA5A5570B5}"/>
              </a:ext>
            </a:extLst>
          </p:cNvPr>
          <p:cNvSpPr>
            <a:spLocks noGrp="1" noChangeArrowheads="1"/>
          </p:cNvSpPr>
          <p:nvPr>
            <p:ph type="body" idx="1"/>
          </p:nvPr>
        </p:nvSpPr>
        <p:spPr>
          <a:ln/>
        </p:spPr>
        <p:txBody>
          <a:bodyPr/>
          <a:lstStyle/>
          <a:p>
            <a:pPr marL="0" indent="0">
              <a:buFontTx/>
              <a:buNone/>
            </a:pPr>
            <a:endParaRPr lang="en-US" altLang="en-US"/>
          </a:p>
        </p:txBody>
      </p:sp>
      <p:sp>
        <p:nvSpPr>
          <p:cNvPr id="117766" name="Rectangle 6">
            <a:extLst>
              <a:ext uri="{FF2B5EF4-FFF2-40B4-BE49-F238E27FC236}">
                <a16:creationId xmlns:a16="http://schemas.microsoft.com/office/drawing/2014/main" id="{8CD83DE9-6CCC-47C3-877B-BBC78E34595A}"/>
              </a:ext>
            </a:extLst>
          </p:cNvPr>
          <p:cNvSpPr>
            <a:spLocks noChangeArrowheads="1" noTextEdit="1"/>
          </p:cNvSpPr>
          <p:nvPr>
            <p:ph type="sldImg"/>
          </p:nvPr>
        </p:nvSpPr>
        <p:spPr>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59A2C2F-7C30-4EBD-8BE1-B638BC0076AE}"/>
              </a:ext>
            </a:extLst>
          </p:cNvPr>
          <p:cNvSpPr>
            <a:spLocks noGrp="1" noChangeArrowheads="1"/>
          </p:cNvSpPr>
          <p:nvPr>
            <p:ph type="sldNum" sz="quarter" idx="5"/>
          </p:nvPr>
        </p:nvSpPr>
        <p:spPr>
          <a:ln/>
        </p:spPr>
        <p:txBody>
          <a:bodyPr/>
          <a:lstStyle/>
          <a:p>
            <a:fld id="{0B409EDA-134B-470D-ABF2-CCDA9E95F327}" type="slidenum">
              <a:rPr lang="en-US" altLang="en-US"/>
              <a:pPr/>
              <a:t>51</a:t>
            </a:fld>
            <a:endParaRPr lang="en-US" altLang="en-US"/>
          </a:p>
        </p:txBody>
      </p:sp>
      <p:sp>
        <p:nvSpPr>
          <p:cNvPr id="119810" name="Rectangle 2">
            <a:extLst>
              <a:ext uri="{FF2B5EF4-FFF2-40B4-BE49-F238E27FC236}">
                <a16:creationId xmlns:a16="http://schemas.microsoft.com/office/drawing/2014/main" id="{2948B87C-6263-469B-A097-79E6AF966CF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9811" name="Rectangle 3">
            <a:extLst>
              <a:ext uri="{FF2B5EF4-FFF2-40B4-BE49-F238E27FC236}">
                <a16:creationId xmlns:a16="http://schemas.microsoft.com/office/drawing/2014/main" id="{7F5D4679-A1B3-4E1F-B0F6-5F1D95977D14}"/>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9812" name="Rectangle 4">
            <a:extLst>
              <a:ext uri="{FF2B5EF4-FFF2-40B4-BE49-F238E27FC236}">
                <a16:creationId xmlns:a16="http://schemas.microsoft.com/office/drawing/2014/main" id="{631FA041-4B52-4000-B895-83A9405F30E7}"/>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9813" name="Rectangle 5">
            <a:extLst>
              <a:ext uri="{FF2B5EF4-FFF2-40B4-BE49-F238E27FC236}">
                <a16:creationId xmlns:a16="http://schemas.microsoft.com/office/drawing/2014/main" id="{CBAC9221-FD96-4533-9EC6-4E7675EED94A}"/>
              </a:ext>
            </a:extLst>
          </p:cNvPr>
          <p:cNvSpPr>
            <a:spLocks noGrp="1" noChangeArrowheads="1"/>
          </p:cNvSpPr>
          <p:nvPr>
            <p:ph type="body" idx="1"/>
          </p:nvPr>
        </p:nvSpPr>
        <p:spPr>
          <a:ln/>
        </p:spPr>
        <p:txBody>
          <a:bodyPr/>
          <a:lstStyle/>
          <a:p>
            <a:pPr marL="0" indent="0">
              <a:buFontTx/>
              <a:buNone/>
            </a:pPr>
            <a:endParaRPr lang="en-US" altLang="en-US"/>
          </a:p>
        </p:txBody>
      </p:sp>
      <p:sp>
        <p:nvSpPr>
          <p:cNvPr id="119814" name="Rectangle 6">
            <a:extLst>
              <a:ext uri="{FF2B5EF4-FFF2-40B4-BE49-F238E27FC236}">
                <a16:creationId xmlns:a16="http://schemas.microsoft.com/office/drawing/2014/main" id="{4CAB0708-131E-4A6C-931B-82D522F9B6BB}"/>
              </a:ext>
            </a:extLst>
          </p:cNvPr>
          <p:cNvSpPr>
            <a:spLocks noChangeArrowheads="1" noTextEdit="1"/>
          </p:cNvSpPr>
          <p:nvPr>
            <p:ph type="sldImg"/>
          </p:nvPr>
        </p:nvSpPr>
        <p:spPr>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598F77AE-0AAA-4D71-95C2-B469101B0D6F}"/>
              </a:ext>
            </a:extLst>
          </p:cNvPr>
          <p:cNvSpPr>
            <a:spLocks noGrp="1" noChangeArrowheads="1"/>
          </p:cNvSpPr>
          <p:nvPr>
            <p:ph type="sldNum" sz="quarter" idx="5"/>
          </p:nvPr>
        </p:nvSpPr>
        <p:spPr>
          <a:ln/>
        </p:spPr>
        <p:txBody>
          <a:bodyPr/>
          <a:lstStyle/>
          <a:p>
            <a:fld id="{24F1DBE2-2426-43F9-BB94-6A49DAB928F7}" type="slidenum">
              <a:rPr lang="en-US" altLang="en-US"/>
              <a:pPr/>
              <a:t>52</a:t>
            </a:fld>
            <a:endParaRPr lang="en-US" altLang="en-US"/>
          </a:p>
        </p:txBody>
      </p:sp>
      <p:sp>
        <p:nvSpPr>
          <p:cNvPr id="121858" name="Rectangle 2">
            <a:extLst>
              <a:ext uri="{FF2B5EF4-FFF2-40B4-BE49-F238E27FC236}">
                <a16:creationId xmlns:a16="http://schemas.microsoft.com/office/drawing/2014/main" id="{30DE1E66-FA45-43CE-9D80-F01DBCBA6418}"/>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1859" name="Rectangle 3">
            <a:extLst>
              <a:ext uri="{FF2B5EF4-FFF2-40B4-BE49-F238E27FC236}">
                <a16:creationId xmlns:a16="http://schemas.microsoft.com/office/drawing/2014/main" id="{BB0F6A99-D77C-41EE-B2C1-1A260FC38988}"/>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1860" name="Rectangle 4">
            <a:extLst>
              <a:ext uri="{FF2B5EF4-FFF2-40B4-BE49-F238E27FC236}">
                <a16:creationId xmlns:a16="http://schemas.microsoft.com/office/drawing/2014/main" id="{89252873-5268-4439-BDC8-46B2A069FEF2}"/>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1861" name="Rectangle 5">
            <a:extLst>
              <a:ext uri="{FF2B5EF4-FFF2-40B4-BE49-F238E27FC236}">
                <a16:creationId xmlns:a16="http://schemas.microsoft.com/office/drawing/2014/main" id="{96781E1B-63AE-4A68-AD88-41358D037187}"/>
              </a:ext>
            </a:extLst>
          </p:cNvPr>
          <p:cNvSpPr>
            <a:spLocks noGrp="1" noChangeArrowheads="1"/>
          </p:cNvSpPr>
          <p:nvPr>
            <p:ph type="body" idx="1"/>
          </p:nvPr>
        </p:nvSpPr>
        <p:spPr>
          <a:noFill/>
          <a:ln/>
        </p:spPr>
        <p:txBody>
          <a:bodyPr/>
          <a:lstStyle/>
          <a:p>
            <a:pPr marL="296863" lvl="1" indent="-98425">
              <a:buSzPct val="100000"/>
              <a:buFont typeface="Symbol" panose="05050102010706020507" pitchFamily="18" charset="2"/>
              <a:buChar char="‡"/>
            </a:pPr>
            <a:r>
              <a:rPr lang="en-US" altLang="en-US"/>
              <a:t>Lowest register mapped to lowest memory address.</a:t>
            </a:r>
          </a:p>
          <a:p>
            <a:pPr marL="296863" lvl="1" indent="-98425">
              <a:buSzPct val="100000"/>
              <a:buFont typeface="Symbol" panose="05050102010706020507" pitchFamily="18" charset="2"/>
              <a:buChar char="‡"/>
            </a:pPr>
            <a:r>
              <a:rPr lang="en-US" altLang="en-US"/>
              <a:t>‘</a:t>
            </a:r>
            <a:r>
              <a:rPr lang="en-US" altLang="en-US" b="1">
                <a:effectLst>
                  <a:outerShdw blurRad="38100" dist="38100" dir="2700000" algn="tl">
                    <a:srgbClr val="C0C0C0"/>
                  </a:outerShdw>
                </a:effectLst>
              </a:rPr>
              <a:t>!</a:t>
            </a:r>
            <a:r>
              <a:rPr lang="en-US" altLang="en-US"/>
              <a:t>’ causes stack pointer updated in all these cases.</a:t>
            </a:r>
          </a:p>
        </p:txBody>
      </p:sp>
      <p:sp>
        <p:nvSpPr>
          <p:cNvPr id="121862" name="Rectangle 6">
            <a:extLst>
              <a:ext uri="{FF2B5EF4-FFF2-40B4-BE49-F238E27FC236}">
                <a16:creationId xmlns:a16="http://schemas.microsoft.com/office/drawing/2014/main" id="{038FBF7C-3CC7-4876-8703-99CF5A6AD47B}"/>
              </a:ext>
            </a:extLst>
          </p:cNvPr>
          <p:cNvSpPr>
            <a:spLocks noChangeArrowheads="1" noTextEdit="1"/>
          </p:cNvSpPr>
          <p:nvPr>
            <p:ph type="sldImg"/>
          </p:nvPr>
        </p:nvSpPr>
        <p:spPr>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B84D976-C5E6-492D-913C-0847D6A8DFA9}"/>
              </a:ext>
            </a:extLst>
          </p:cNvPr>
          <p:cNvSpPr>
            <a:spLocks noGrp="1" noChangeArrowheads="1"/>
          </p:cNvSpPr>
          <p:nvPr>
            <p:ph type="sldNum" sz="quarter" idx="5"/>
          </p:nvPr>
        </p:nvSpPr>
        <p:spPr>
          <a:ln/>
        </p:spPr>
        <p:txBody>
          <a:bodyPr/>
          <a:lstStyle/>
          <a:p>
            <a:fld id="{CB440D43-0C74-4853-9018-434226F95364}" type="slidenum">
              <a:rPr lang="en-US" altLang="en-US"/>
              <a:pPr/>
              <a:t>53</a:t>
            </a:fld>
            <a:endParaRPr lang="en-US" altLang="en-US"/>
          </a:p>
        </p:txBody>
      </p:sp>
      <p:sp>
        <p:nvSpPr>
          <p:cNvPr id="123906" name="Rectangle 2">
            <a:extLst>
              <a:ext uri="{FF2B5EF4-FFF2-40B4-BE49-F238E27FC236}">
                <a16:creationId xmlns:a16="http://schemas.microsoft.com/office/drawing/2014/main" id="{3357D873-8036-4BB5-A68F-E71C556FE9D1}"/>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07" name="Rectangle 3">
            <a:extLst>
              <a:ext uri="{FF2B5EF4-FFF2-40B4-BE49-F238E27FC236}">
                <a16:creationId xmlns:a16="http://schemas.microsoft.com/office/drawing/2014/main" id="{ED6A2AB8-1228-45E9-94E4-47B0CE5537C6}"/>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08" name="Rectangle 4">
            <a:extLst>
              <a:ext uri="{FF2B5EF4-FFF2-40B4-BE49-F238E27FC236}">
                <a16:creationId xmlns:a16="http://schemas.microsoft.com/office/drawing/2014/main" id="{1158059A-FAFA-482F-A5C9-B9A991C1E78D}"/>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09" name="Rectangle 5">
            <a:extLst>
              <a:ext uri="{FF2B5EF4-FFF2-40B4-BE49-F238E27FC236}">
                <a16:creationId xmlns:a16="http://schemas.microsoft.com/office/drawing/2014/main" id="{F8F32DE1-C7BE-42AD-B6D1-381E50E33D1E}"/>
              </a:ext>
            </a:extLst>
          </p:cNvPr>
          <p:cNvSpPr>
            <a:spLocks noGrp="1" noChangeArrowheads="1"/>
          </p:cNvSpPr>
          <p:nvPr>
            <p:ph type="body" idx="1"/>
          </p:nvPr>
        </p:nvSpPr>
        <p:spPr>
          <a:ln/>
        </p:spPr>
        <p:txBody>
          <a:bodyPr/>
          <a:lstStyle/>
          <a:p>
            <a:pPr marL="0" indent="0">
              <a:buFontTx/>
              <a:buNone/>
            </a:pPr>
            <a:endParaRPr lang="en-US" altLang="en-US"/>
          </a:p>
        </p:txBody>
      </p:sp>
      <p:sp>
        <p:nvSpPr>
          <p:cNvPr id="123910" name="Rectangle 6">
            <a:extLst>
              <a:ext uri="{FF2B5EF4-FFF2-40B4-BE49-F238E27FC236}">
                <a16:creationId xmlns:a16="http://schemas.microsoft.com/office/drawing/2014/main" id="{3AF985C9-0255-46EC-9B06-DB05342B302A}"/>
              </a:ext>
            </a:extLst>
          </p:cNvPr>
          <p:cNvSpPr>
            <a:spLocks noChangeArrowheads="1" noTextEdit="1"/>
          </p:cNvSpPr>
          <p:nvPr>
            <p:ph type="sldImg"/>
          </p:nvPr>
        </p:nvSpPr>
        <p:spPr>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09BB3EF-8EB5-49E6-A3F1-126794BA781A}"/>
              </a:ext>
            </a:extLst>
          </p:cNvPr>
          <p:cNvSpPr>
            <a:spLocks noGrp="1" noChangeArrowheads="1"/>
          </p:cNvSpPr>
          <p:nvPr>
            <p:ph type="sldNum" sz="quarter" idx="5"/>
          </p:nvPr>
        </p:nvSpPr>
        <p:spPr>
          <a:ln/>
        </p:spPr>
        <p:txBody>
          <a:bodyPr/>
          <a:lstStyle/>
          <a:p>
            <a:fld id="{E2150AC5-1BA2-47B1-9B7A-D95154DBFB15}" type="slidenum">
              <a:rPr lang="en-US" altLang="en-US"/>
              <a:pPr/>
              <a:t>54</a:t>
            </a:fld>
            <a:endParaRPr lang="en-US" altLang="en-US"/>
          </a:p>
        </p:txBody>
      </p:sp>
      <p:sp>
        <p:nvSpPr>
          <p:cNvPr id="125954" name="Rectangle 2">
            <a:extLst>
              <a:ext uri="{FF2B5EF4-FFF2-40B4-BE49-F238E27FC236}">
                <a16:creationId xmlns:a16="http://schemas.microsoft.com/office/drawing/2014/main" id="{8357589F-BFF7-4F51-AD01-98BEFEAAF56D}"/>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5955" name="Rectangle 3">
            <a:extLst>
              <a:ext uri="{FF2B5EF4-FFF2-40B4-BE49-F238E27FC236}">
                <a16:creationId xmlns:a16="http://schemas.microsoft.com/office/drawing/2014/main" id="{4DDFC786-1234-4B24-918C-A92A33986E0A}"/>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5956" name="Rectangle 4">
            <a:extLst>
              <a:ext uri="{FF2B5EF4-FFF2-40B4-BE49-F238E27FC236}">
                <a16:creationId xmlns:a16="http://schemas.microsoft.com/office/drawing/2014/main" id="{DED8E438-E620-4A58-AD7C-2678B15D7AD2}"/>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5957" name="Rectangle 5">
            <a:extLst>
              <a:ext uri="{FF2B5EF4-FFF2-40B4-BE49-F238E27FC236}">
                <a16:creationId xmlns:a16="http://schemas.microsoft.com/office/drawing/2014/main" id="{022D4F7B-A9DB-4B4E-82BF-CA79CD3E6E87}"/>
              </a:ext>
            </a:extLst>
          </p:cNvPr>
          <p:cNvSpPr>
            <a:spLocks noGrp="1" noChangeArrowheads="1"/>
          </p:cNvSpPr>
          <p:nvPr>
            <p:ph type="body" idx="1"/>
          </p:nvPr>
        </p:nvSpPr>
        <p:spPr>
          <a:ln/>
        </p:spPr>
        <p:txBody>
          <a:bodyPr/>
          <a:lstStyle/>
          <a:p>
            <a:pPr marL="0" indent="0">
              <a:buFontTx/>
              <a:buNone/>
            </a:pPr>
            <a:endParaRPr lang="en-US" altLang="en-US"/>
          </a:p>
        </p:txBody>
      </p:sp>
      <p:sp>
        <p:nvSpPr>
          <p:cNvPr id="125958" name="Rectangle 6">
            <a:extLst>
              <a:ext uri="{FF2B5EF4-FFF2-40B4-BE49-F238E27FC236}">
                <a16:creationId xmlns:a16="http://schemas.microsoft.com/office/drawing/2014/main" id="{1B386F0B-C33C-46A6-861E-78DBB30494F5}"/>
              </a:ext>
            </a:extLst>
          </p:cNvPr>
          <p:cNvSpPr>
            <a:spLocks noChangeArrowheads="1" noTextEdit="1"/>
          </p:cNvSpPr>
          <p:nvPr>
            <p:ph type="sldImg"/>
          </p:nvPr>
        </p:nvSpPr>
        <p:spPr>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75A015DC-5A6D-4717-AB0D-1C3B1BCFAB4C}"/>
              </a:ext>
            </a:extLst>
          </p:cNvPr>
          <p:cNvSpPr>
            <a:spLocks noGrp="1" noChangeArrowheads="1"/>
          </p:cNvSpPr>
          <p:nvPr>
            <p:ph type="sldNum" sz="quarter" idx="5"/>
          </p:nvPr>
        </p:nvSpPr>
        <p:spPr>
          <a:ln/>
        </p:spPr>
        <p:txBody>
          <a:bodyPr/>
          <a:lstStyle/>
          <a:p>
            <a:fld id="{5CF5AB04-4EC5-4090-AD5B-2DC227F6750F}" type="slidenum">
              <a:rPr lang="en-US" altLang="en-US"/>
              <a:pPr/>
              <a:t>55</a:t>
            </a:fld>
            <a:endParaRPr lang="en-US" altLang="en-US"/>
          </a:p>
        </p:txBody>
      </p:sp>
      <p:sp>
        <p:nvSpPr>
          <p:cNvPr id="128002" name="Rectangle 2">
            <a:extLst>
              <a:ext uri="{FF2B5EF4-FFF2-40B4-BE49-F238E27FC236}">
                <a16:creationId xmlns:a16="http://schemas.microsoft.com/office/drawing/2014/main" id="{5070D8CB-1615-4CCF-B32C-2A125A23B31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8003" name="Rectangle 3">
            <a:extLst>
              <a:ext uri="{FF2B5EF4-FFF2-40B4-BE49-F238E27FC236}">
                <a16:creationId xmlns:a16="http://schemas.microsoft.com/office/drawing/2014/main" id="{0FEA1FBA-7AC8-4658-9893-F1A9E7E2489B}"/>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8004" name="Rectangle 4">
            <a:extLst>
              <a:ext uri="{FF2B5EF4-FFF2-40B4-BE49-F238E27FC236}">
                <a16:creationId xmlns:a16="http://schemas.microsoft.com/office/drawing/2014/main" id="{F4E93E9C-06FE-4F51-828A-E8821DD2423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8005" name="Rectangle 5">
            <a:extLst>
              <a:ext uri="{FF2B5EF4-FFF2-40B4-BE49-F238E27FC236}">
                <a16:creationId xmlns:a16="http://schemas.microsoft.com/office/drawing/2014/main" id="{7EC41DB4-9E90-4072-9513-AA42673DB664}"/>
              </a:ext>
            </a:extLst>
          </p:cNvPr>
          <p:cNvSpPr>
            <a:spLocks noGrp="1" noChangeArrowheads="1"/>
          </p:cNvSpPr>
          <p:nvPr>
            <p:ph type="body" idx="1"/>
          </p:nvPr>
        </p:nvSpPr>
        <p:spPr>
          <a:noFill/>
          <a:ln/>
        </p:spPr>
        <p:txBody>
          <a:bodyPr/>
          <a:lstStyle/>
          <a:p>
            <a:pPr marL="0" indent="0">
              <a:buFontTx/>
              <a:buNone/>
            </a:pPr>
            <a:r>
              <a:rPr lang="en-US" altLang="en-US"/>
              <a:t>Using r12, r13 + r14 as pointers leaves r0-r11 for usage in the blockcopy</a:t>
            </a:r>
          </a:p>
          <a:p>
            <a:pPr marL="0" indent="0">
              <a:buFontTx/>
              <a:buNone/>
            </a:pPr>
            <a:r>
              <a:rPr lang="en-US" altLang="en-US"/>
              <a:t>Would need to have stored r0-r12 plus r14 onto the stack (so can restore original values when copy finished. Also store r13 to known word in memory so can restore that also.</a:t>
            </a:r>
          </a:p>
          <a:p>
            <a:pPr marL="0" indent="0">
              <a:buFontTx/>
              <a:buNone/>
            </a:pPr>
            <a:r>
              <a:rPr lang="en-US" altLang="en-US"/>
              <a:t>Using Increment After addressing</a:t>
            </a:r>
          </a:p>
          <a:p>
            <a:pPr marL="0" indent="0">
              <a:buFontTx/>
              <a:buNone/>
            </a:pPr>
            <a:r>
              <a:rPr lang="en-US" altLang="en-US"/>
              <a:t>4 bytes per register (12 registers) =&gt; 48 bytes per iteration</a:t>
            </a:r>
          </a:p>
          <a:p>
            <a:pPr marL="0" indent="0">
              <a:buFontTx/>
              <a:buNone/>
            </a:pPr>
            <a:r>
              <a:rPr lang="en-US" altLang="en-US"/>
              <a:t>LDM - 14 cycles</a:t>
            </a:r>
          </a:p>
          <a:p>
            <a:pPr marL="0" indent="0">
              <a:buFontTx/>
              <a:buNone/>
            </a:pPr>
            <a:r>
              <a:rPr lang="en-US" altLang="en-US"/>
              <a:t>STM - 13 cycles</a:t>
            </a:r>
          </a:p>
          <a:p>
            <a:pPr marL="0" indent="0">
              <a:buFontTx/>
              <a:buNone/>
            </a:pPr>
            <a:r>
              <a:rPr lang="en-US" altLang="en-US"/>
              <a:t>CMP - 1 cycle</a:t>
            </a:r>
          </a:p>
          <a:p>
            <a:pPr marL="0" indent="0">
              <a:buFontTx/>
              <a:buNone/>
            </a:pPr>
            <a:r>
              <a:rPr lang="en-US" altLang="en-US"/>
              <a:t>BNE - 3 cycles</a:t>
            </a:r>
          </a:p>
          <a:p>
            <a:pPr marL="0" indent="0">
              <a:buFontTx/>
              <a:buNone/>
            </a:pPr>
            <a:r>
              <a:rPr lang="en-US" altLang="en-US"/>
              <a:t>Total = 31 cycles to move 48 bytes</a:t>
            </a:r>
          </a:p>
          <a:p>
            <a:pPr marL="0" indent="0">
              <a:buFontTx/>
              <a:buNone/>
            </a:pPr>
            <a:endParaRPr lang="en-US" altLang="en-US"/>
          </a:p>
        </p:txBody>
      </p:sp>
      <p:sp>
        <p:nvSpPr>
          <p:cNvPr id="128006" name="Rectangle 6">
            <a:extLst>
              <a:ext uri="{FF2B5EF4-FFF2-40B4-BE49-F238E27FC236}">
                <a16:creationId xmlns:a16="http://schemas.microsoft.com/office/drawing/2014/main" id="{5A3937DD-5745-4E4F-95B1-F75D145329B9}"/>
              </a:ext>
            </a:extLst>
          </p:cNvPr>
          <p:cNvSpPr>
            <a:spLocks noChangeArrowheads="1" noTextEdit="1"/>
          </p:cNvSpPr>
          <p:nvPr>
            <p:ph type="sldImg"/>
          </p:nvPr>
        </p:nvSpPr>
        <p:spPr>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15D603DA-8D1E-4C58-AB6C-7C64EAEEBF63}"/>
              </a:ext>
            </a:extLst>
          </p:cNvPr>
          <p:cNvSpPr>
            <a:spLocks noGrp="1" noChangeArrowheads="1"/>
          </p:cNvSpPr>
          <p:nvPr>
            <p:ph type="sldNum" sz="quarter" idx="5"/>
          </p:nvPr>
        </p:nvSpPr>
        <p:spPr>
          <a:ln/>
        </p:spPr>
        <p:txBody>
          <a:bodyPr/>
          <a:lstStyle/>
          <a:p>
            <a:fld id="{BFB1FB61-BA75-4617-9805-4EC1A84E0157}" type="slidenum">
              <a:rPr lang="en-US" altLang="en-US"/>
              <a:pPr/>
              <a:t>56</a:t>
            </a:fld>
            <a:endParaRPr lang="en-US" altLang="en-US"/>
          </a:p>
        </p:txBody>
      </p:sp>
      <p:sp>
        <p:nvSpPr>
          <p:cNvPr id="134146" name="Rectangle 2">
            <a:extLst>
              <a:ext uri="{FF2B5EF4-FFF2-40B4-BE49-F238E27FC236}">
                <a16:creationId xmlns:a16="http://schemas.microsoft.com/office/drawing/2014/main" id="{23D2A9A5-94CE-40C8-B68C-E421AB92F5C8}"/>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4147" name="Rectangle 3">
            <a:extLst>
              <a:ext uri="{FF2B5EF4-FFF2-40B4-BE49-F238E27FC236}">
                <a16:creationId xmlns:a16="http://schemas.microsoft.com/office/drawing/2014/main" id="{FB25BBC2-293A-40B6-9461-F779B3DF51D5}"/>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4148" name="Rectangle 4">
            <a:extLst>
              <a:ext uri="{FF2B5EF4-FFF2-40B4-BE49-F238E27FC236}">
                <a16:creationId xmlns:a16="http://schemas.microsoft.com/office/drawing/2014/main" id="{1C021EC9-BCEA-4B69-AACB-C8B3231755F1}"/>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4149" name="Rectangle 5">
            <a:extLst>
              <a:ext uri="{FF2B5EF4-FFF2-40B4-BE49-F238E27FC236}">
                <a16:creationId xmlns:a16="http://schemas.microsoft.com/office/drawing/2014/main" id="{3DEAB14A-818C-427C-B8FD-2871DF69CCDB}"/>
              </a:ext>
            </a:extLst>
          </p:cNvPr>
          <p:cNvSpPr>
            <a:spLocks noGrp="1" noChangeArrowheads="1"/>
          </p:cNvSpPr>
          <p:nvPr>
            <p:ph type="body" idx="1"/>
          </p:nvPr>
        </p:nvSpPr>
        <p:spPr>
          <a:noFill/>
          <a:ln/>
        </p:spPr>
        <p:txBody>
          <a:bodyPr/>
          <a:lstStyle/>
          <a:p>
            <a:pPr marL="0" indent="0">
              <a:buFontTx/>
              <a:buNone/>
            </a:pPr>
            <a:r>
              <a:rPr lang="en-US" altLang="en-US"/>
              <a:t>Used to move a byte or word quantity from a source register (Rm) to external memory, located by base register Rn</a:t>
            </a:r>
          </a:p>
          <a:p>
            <a:pPr marL="0" indent="0">
              <a:buFontTx/>
              <a:buNone/>
            </a:pPr>
            <a:r>
              <a:rPr lang="en-US" altLang="en-US"/>
              <a:t>Stores the old memory contents in the destination register (Rd).</a:t>
            </a:r>
          </a:p>
          <a:p>
            <a:pPr marL="0" indent="0">
              <a:buFontTx/>
              <a:buNone/>
            </a:pPr>
            <a:r>
              <a:rPr lang="en-US" altLang="en-US"/>
              <a:t>Instruction is indivisible - LOCK output goes high to signify to an external MMU or processors that the instruction is uninterruptable.</a:t>
            </a:r>
          </a:p>
          <a:p>
            <a:pPr marL="0" indent="0">
              <a:buFontTx/>
              <a:buNone/>
            </a:pPr>
            <a:r>
              <a:rPr lang="en-US" altLang="en-US"/>
              <a:t>SWP is used to implement semaphores providing a mutual exclusion between the processor and other devices trying to access memory - originally added by Acorn for use in a multiprocessor system.</a:t>
            </a:r>
          </a:p>
        </p:txBody>
      </p:sp>
      <p:sp>
        <p:nvSpPr>
          <p:cNvPr id="134150" name="Rectangle 6">
            <a:extLst>
              <a:ext uri="{FF2B5EF4-FFF2-40B4-BE49-F238E27FC236}">
                <a16:creationId xmlns:a16="http://schemas.microsoft.com/office/drawing/2014/main" id="{80907CDC-C3B3-46A7-BB27-2C1D23821AEE}"/>
              </a:ext>
            </a:extLst>
          </p:cNvPr>
          <p:cNvSpPr>
            <a:spLocks noChangeArrowheads="1" noTextEdit="1"/>
          </p:cNvSpPr>
          <p:nvPr>
            <p:ph type="sldImg"/>
          </p:nvPr>
        </p:nvSpPr>
        <p:spPr>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ED7C4545-9A00-4EE9-9DB6-0C608FB39C0D}"/>
              </a:ext>
            </a:extLst>
          </p:cNvPr>
          <p:cNvSpPr>
            <a:spLocks noGrp="1" noChangeArrowheads="1"/>
          </p:cNvSpPr>
          <p:nvPr>
            <p:ph type="sldNum" sz="quarter" idx="5"/>
          </p:nvPr>
        </p:nvSpPr>
        <p:spPr>
          <a:ln/>
        </p:spPr>
        <p:txBody>
          <a:bodyPr/>
          <a:lstStyle/>
          <a:p>
            <a:fld id="{19D53D99-E377-4012-8085-6B19E52B41FD}" type="slidenum">
              <a:rPr lang="en-US" altLang="en-US"/>
              <a:pPr/>
              <a:t>57</a:t>
            </a:fld>
            <a:endParaRPr lang="en-US" altLang="en-US"/>
          </a:p>
        </p:txBody>
      </p:sp>
      <p:sp>
        <p:nvSpPr>
          <p:cNvPr id="136194" name="Rectangle 2">
            <a:extLst>
              <a:ext uri="{FF2B5EF4-FFF2-40B4-BE49-F238E27FC236}">
                <a16:creationId xmlns:a16="http://schemas.microsoft.com/office/drawing/2014/main" id="{4E020D79-3876-4E2B-ADA7-FAB06532AFE3}"/>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195" name="Rectangle 3">
            <a:extLst>
              <a:ext uri="{FF2B5EF4-FFF2-40B4-BE49-F238E27FC236}">
                <a16:creationId xmlns:a16="http://schemas.microsoft.com/office/drawing/2014/main" id="{8852FA2D-0E58-4908-9619-7799AFEBC37E}"/>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196" name="Rectangle 4">
            <a:extLst>
              <a:ext uri="{FF2B5EF4-FFF2-40B4-BE49-F238E27FC236}">
                <a16:creationId xmlns:a16="http://schemas.microsoft.com/office/drawing/2014/main" id="{F61C6CAC-4BFC-4C7F-BBE0-C08B06AD1279}"/>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6197" name="Rectangle 5">
            <a:extLst>
              <a:ext uri="{FF2B5EF4-FFF2-40B4-BE49-F238E27FC236}">
                <a16:creationId xmlns:a16="http://schemas.microsoft.com/office/drawing/2014/main" id="{78F9C6A7-1DDA-474D-AE46-FB0D25223456}"/>
              </a:ext>
            </a:extLst>
          </p:cNvPr>
          <p:cNvSpPr>
            <a:spLocks noGrp="1" noChangeArrowheads="1"/>
          </p:cNvSpPr>
          <p:nvPr>
            <p:ph type="body" idx="1"/>
          </p:nvPr>
        </p:nvSpPr>
        <p:spPr>
          <a:ln/>
        </p:spPr>
        <p:txBody>
          <a:bodyPr/>
          <a:lstStyle/>
          <a:p>
            <a:pPr marL="0" indent="0">
              <a:buFontTx/>
              <a:buNone/>
            </a:pPr>
            <a:endParaRPr lang="en-US" altLang="en-US"/>
          </a:p>
        </p:txBody>
      </p:sp>
      <p:sp>
        <p:nvSpPr>
          <p:cNvPr id="136198" name="Rectangle 6">
            <a:extLst>
              <a:ext uri="{FF2B5EF4-FFF2-40B4-BE49-F238E27FC236}">
                <a16:creationId xmlns:a16="http://schemas.microsoft.com/office/drawing/2014/main" id="{1DBC5BE7-2FD2-475D-B493-D77A5979AF4D}"/>
              </a:ext>
            </a:extLst>
          </p:cNvPr>
          <p:cNvSpPr>
            <a:spLocks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01EDC80-1966-40AD-B779-2D81361599C6}"/>
              </a:ext>
            </a:extLst>
          </p:cNvPr>
          <p:cNvSpPr>
            <a:spLocks noGrp="1" noChangeArrowheads="1"/>
          </p:cNvSpPr>
          <p:nvPr>
            <p:ph type="sldNum" sz="quarter" idx="5"/>
          </p:nvPr>
        </p:nvSpPr>
        <p:spPr>
          <a:ln/>
        </p:spPr>
        <p:txBody>
          <a:bodyPr/>
          <a:lstStyle/>
          <a:p>
            <a:fld id="{C031010F-BD39-47DC-93AF-175D4CA42D6B}" type="slidenum">
              <a:rPr lang="en-US" altLang="en-US"/>
              <a:pPr/>
              <a:t>6</a:t>
            </a:fld>
            <a:endParaRPr lang="en-US" altLang="en-US"/>
          </a:p>
        </p:txBody>
      </p:sp>
      <p:sp>
        <p:nvSpPr>
          <p:cNvPr id="13314" name="Rectangle 2">
            <a:extLst>
              <a:ext uri="{FF2B5EF4-FFF2-40B4-BE49-F238E27FC236}">
                <a16:creationId xmlns:a16="http://schemas.microsoft.com/office/drawing/2014/main" id="{9D672212-696E-4A6D-ABE5-60580AAD1D9D}"/>
              </a:ext>
            </a:extLst>
          </p:cNvPr>
          <p:cNvSpPr>
            <a:spLocks noChangeArrowheads="1" noTextEdit="1"/>
          </p:cNvSpPr>
          <p:nvPr>
            <p:ph type="sldImg"/>
          </p:nvPr>
        </p:nvSpPr>
        <p:spPr>
          <a:xfrm>
            <a:off x="1063625" y="873125"/>
            <a:ext cx="4629150" cy="3473450"/>
          </a:xfrm>
          <a:ln w="12700" cap="flat">
            <a:solidFill>
              <a:schemeClr val="tx1"/>
            </a:solidFill>
            <a:miter lim="800000"/>
            <a:headEnd/>
            <a:tailEnd/>
          </a:ln>
        </p:spPr>
      </p:sp>
      <p:sp>
        <p:nvSpPr>
          <p:cNvPr id="13315" name="Rectangle 3">
            <a:extLst>
              <a:ext uri="{FF2B5EF4-FFF2-40B4-BE49-F238E27FC236}">
                <a16:creationId xmlns:a16="http://schemas.microsoft.com/office/drawing/2014/main" id="{35D216D6-E622-4D80-AD89-6508BCADC399}"/>
              </a:ext>
            </a:extLst>
          </p:cNvPr>
          <p:cNvSpPr>
            <a:spLocks noGrp="1" noChangeArrowheads="1"/>
          </p:cNvSpPr>
          <p:nvPr>
            <p:ph type="body" idx="1"/>
          </p:nvPr>
        </p:nvSpPr>
        <p:spPr>
          <a:noFill/>
          <a:ln/>
        </p:spPr>
        <p:txBody>
          <a:bodyPr lIns="96838" tIns="50800" rIns="96838" bIns="50800"/>
          <a:lstStyle/>
          <a:p>
            <a:r>
              <a:rPr lang="en-US" altLang="en-US"/>
              <a:t>Similarly in other 4 modes, though here only r13-&gt;r14 swapped.</a:t>
            </a:r>
          </a:p>
          <a:p>
            <a:r>
              <a:rPr lang="en-US" altLang="en-US"/>
              <a:t>“Banked” registers stored between mode swaps. Useful for interrupt handling because nothing to set up. Can thus run more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5C59F9-A740-459A-B672-FFDB00DC7526}"/>
              </a:ext>
            </a:extLst>
          </p:cNvPr>
          <p:cNvSpPr>
            <a:spLocks noGrp="1" noChangeArrowheads="1"/>
          </p:cNvSpPr>
          <p:nvPr>
            <p:ph type="sldNum" sz="quarter" idx="5"/>
          </p:nvPr>
        </p:nvSpPr>
        <p:spPr>
          <a:ln/>
        </p:spPr>
        <p:txBody>
          <a:bodyPr/>
          <a:lstStyle/>
          <a:p>
            <a:fld id="{55C6AD50-9CBA-4DDC-9ADC-AE0EBC44F6C0}" type="slidenum">
              <a:rPr lang="en-US" altLang="en-US"/>
              <a:pPr/>
              <a:t>7</a:t>
            </a:fld>
            <a:endParaRPr lang="en-US" altLang="en-US"/>
          </a:p>
        </p:txBody>
      </p:sp>
      <p:sp>
        <p:nvSpPr>
          <p:cNvPr id="15362" name="Rectangle 2">
            <a:extLst>
              <a:ext uri="{FF2B5EF4-FFF2-40B4-BE49-F238E27FC236}">
                <a16:creationId xmlns:a16="http://schemas.microsoft.com/office/drawing/2014/main" id="{6D10FC84-1838-4B74-9ED7-0E43EC98D924}"/>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CFEC8357-CC8B-4FFF-9D46-0A30A115072E}"/>
              </a:ext>
            </a:extLst>
          </p:cNvPr>
          <p:cNvSpPr>
            <a:spLocks noGrp="1" noChangeArrowheads="1"/>
          </p:cNvSpPr>
          <p:nvPr>
            <p:ph type="body" idx="1"/>
          </p:nvPr>
        </p:nvSpPr>
        <p:spPr>
          <a:ln/>
        </p:spPr>
        <p:txBody>
          <a:bodyPr lIns="96838" tIns="50800" rIns="96838" bIns="5080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09F3E567-78B1-464F-B843-9F6E65D1D401}"/>
              </a:ext>
            </a:extLst>
          </p:cNvPr>
          <p:cNvSpPr>
            <a:spLocks noGrp="1" noChangeArrowheads="1"/>
          </p:cNvSpPr>
          <p:nvPr>
            <p:ph type="sldNum" sz="quarter" idx="5"/>
          </p:nvPr>
        </p:nvSpPr>
        <p:spPr>
          <a:ln/>
        </p:spPr>
        <p:txBody>
          <a:bodyPr/>
          <a:lstStyle/>
          <a:p>
            <a:fld id="{BFD36BDD-58EB-42BD-9DE1-6F854A152A39}" type="slidenum">
              <a:rPr lang="en-US" altLang="en-US"/>
              <a:pPr/>
              <a:t>8</a:t>
            </a:fld>
            <a:endParaRPr lang="en-US" altLang="en-US"/>
          </a:p>
        </p:txBody>
      </p:sp>
      <p:sp>
        <p:nvSpPr>
          <p:cNvPr id="17410" name="Rectangle 2">
            <a:extLst>
              <a:ext uri="{FF2B5EF4-FFF2-40B4-BE49-F238E27FC236}">
                <a16:creationId xmlns:a16="http://schemas.microsoft.com/office/drawing/2014/main" id="{4F20D878-38E7-4769-862A-E8D789C0BF70}"/>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7411" name="Rectangle 3">
            <a:extLst>
              <a:ext uri="{FF2B5EF4-FFF2-40B4-BE49-F238E27FC236}">
                <a16:creationId xmlns:a16="http://schemas.microsoft.com/office/drawing/2014/main" id="{2DFD664A-F133-436F-A891-67D8724833E2}"/>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7412" name="Rectangle 4">
            <a:extLst>
              <a:ext uri="{FF2B5EF4-FFF2-40B4-BE49-F238E27FC236}">
                <a16:creationId xmlns:a16="http://schemas.microsoft.com/office/drawing/2014/main" id="{B38394A2-E08D-406D-AA4B-2FFEED0EF68A}"/>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7413" name="Rectangle 5">
            <a:extLst>
              <a:ext uri="{FF2B5EF4-FFF2-40B4-BE49-F238E27FC236}">
                <a16:creationId xmlns:a16="http://schemas.microsoft.com/office/drawing/2014/main" id="{ED7B33CF-6204-40E1-90F1-ED4FBB7DB7D0}"/>
              </a:ext>
            </a:extLst>
          </p:cNvPr>
          <p:cNvSpPr>
            <a:spLocks noGrp="1" noChangeArrowheads="1"/>
          </p:cNvSpPr>
          <p:nvPr>
            <p:ph type="body" idx="1"/>
          </p:nvPr>
        </p:nvSpPr>
        <p:spPr>
          <a:noFill/>
          <a:ln/>
        </p:spPr>
        <p:txBody>
          <a:bodyPr/>
          <a:lstStyle/>
          <a:p>
            <a:r>
              <a:rPr lang="en-US" altLang="en-US"/>
              <a:t>Current Program Status Register (CPSR) can be considered as an extension of the PC. It  contains the:</a:t>
            </a:r>
          </a:p>
          <a:p>
            <a:pPr lvl="1"/>
            <a:r>
              <a:rPr lang="en-US" altLang="en-US"/>
              <a:t>condition code flags, N,Z,C,V.</a:t>
            </a:r>
          </a:p>
          <a:p>
            <a:pPr lvl="1"/>
            <a:r>
              <a:rPr lang="en-US" altLang="en-US"/>
              <a:t>interrupt (FIQ, IRQ) disable bits</a:t>
            </a:r>
          </a:p>
          <a:p>
            <a:pPr lvl="1"/>
            <a:r>
              <a:rPr lang="en-US" altLang="en-US"/>
              <a:t>mode bits</a:t>
            </a:r>
          </a:p>
          <a:p>
            <a:pPr lvl="1"/>
            <a:r>
              <a:rPr lang="en-US" altLang="en-US"/>
              <a:t>T bit</a:t>
            </a:r>
          </a:p>
          <a:p>
            <a:pPr lvl="2"/>
            <a:r>
              <a:rPr lang="en-US" altLang="en-US" b="1"/>
              <a:t>Software must never change value in TBIT</a:t>
            </a:r>
            <a:r>
              <a:rPr lang="en-US" altLang="en-US"/>
              <a:t>. If this happens, the processor will enter an unpredictable state.</a:t>
            </a:r>
          </a:p>
          <a:p>
            <a:r>
              <a:rPr lang="en-US" altLang="en-US"/>
              <a:t>Lower 28 bits known as the "control bits". </a:t>
            </a:r>
          </a:p>
          <a:p>
            <a:r>
              <a:rPr lang="en-US" altLang="en-US"/>
              <a:t>Bits other than the specified interrupt and mode bits are reserved for future processors, and no program should depend on their values.</a:t>
            </a:r>
          </a:p>
          <a:p>
            <a:r>
              <a:rPr lang="en-US" altLang="en-US"/>
              <a:t>The condition codes in the CPSR will be preserved or updated depending on the value of the S bit in the instruction.</a:t>
            </a:r>
          </a:p>
          <a:p>
            <a:r>
              <a:rPr lang="en-US" altLang="en-US"/>
              <a:t>Some instructions do alter condition flags regardless of “S”, ie CMN, CMP, TST and TEQ (return no other result).</a:t>
            </a:r>
          </a:p>
          <a:p>
            <a:r>
              <a:rPr lang="en-US" altLang="en-US"/>
              <a:t>Mode field bigger than needs to be - just history.</a:t>
            </a:r>
          </a:p>
          <a:p>
            <a:r>
              <a:rPr lang="en-US" altLang="en-US"/>
              <a:t>Only six modes valid on pre-ARM Architecture v4 chips.</a:t>
            </a:r>
          </a:p>
          <a:p>
            <a:r>
              <a:rPr lang="en-US" altLang="en-US"/>
              <a:t>SPSRs</a:t>
            </a:r>
          </a:p>
          <a:p>
            <a:pPr lvl="1"/>
            <a:r>
              <a:rPr lang="en-US" altLang="en-US"/>
              <a:t>Also five other PSRs, the </a:t>
            </a:r>
            <a:r>
              <a:rPr lang="en-US" altLang="en-US" b="1"/>
              <a:t>Saved Program Status Registers</a:t>
            </a:r>
            <a:r>
              <a:rPr lang="en-US" altLang="en-US"/>
              <a:t>, one for each privilege mode, into which a copy of the CPSR is loaded when an exception occurs.</a:t>
            </a:r>
          </a:p>
        </p:txBody>
      </p:sp>
      <p:sp>
        <p:nvSpPr>
          <p:cNvPr id="17414" name="Rectangle 6">
            <a:extLst>
              <a:ext uri="{FF2B5EF4-FFF2-40B4-BE49-F238E27FC236}">
                <a16:creationId xmlns:a16="http://schemas.microsoft.com/office/drawing/2014/main" id="{A475E0E7-7328-45FD-8F9F-2E3D679C42DF}"/>
              </a:ext>
            </a:extLst>
          </p:cNvPr>
          <p:cNvSpPr>
            <a:spLocks noChangeArrowheads="1" noTextEdit="1"/>
          </p:cNvSpPr>
          <p:nvPr>
            <p:ph type="sldImg"/>
          </p:nvPr>
        </p:nvSpPr>
        <p:spPr>
          <a:xfrm>
            <a:off x="1063625" y="873125"/>
            <a:ext cx="4629150" cy="3473450"/>
          </a:xfrm>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5C31934C-9DA9-4A9C-9120-8B5B235995CC}"/>
              </a:ext>
            </a:extLst>
          </p:cNvPr>
          <p:cNvSpPr>
            <a:spLocks noGrp="1" noChangeArrowheads="1"/>
          </p:cNvSpPr>
          <p:nvPr>
            <p:ph type="sldNum" sz="quarter" idx="5"/>
          </p:nvPr>
        </p:nvSpPr>
        <p:spPr>
          <a:ln/>
        </p:spPr>
        <p:txBody>
          <a:bodyPr/>
          <a:lstStyle/>
          <a:p>
            <a:fld id="{2A8F530D-FB67-4DFD-BCE7-FF5A102152C7}" type="slidenum">
              <a:rPr lang="en-US" altLang="en-US"/>
              <a:pPr/>
              <a:t>9</a:t>
            </a:fld>
            <a:endParaRPr lang="en-US" altLang="en-US"/>
          </a:p>
        </p:txBody>
      </p:sp>
      <p:sp>
        <p:nvSpPr>
          <p:cNvPr id="21506" name="Rectangle 2">
            <a:extLst>
              <a:ext uri="{FF2B5EF4-FFF2-40B4-BE49-F238E27FC236}">
                <a16:creationId xmlns:a16="http://schemas.microsoft.com/office/drawing/2014/main" id="{C3874127-BBF1-4B86-B598-CDD093A2B00A}"/>
              </a:ext>
            </a:extLst>
          </p:cNvPr>
          <p:cNvSpPr>
            <a:spLocks noChangeArrowheads="1"/>
          </p:cNvSpPr>
          <p:nvPr/>
        </p:nvSpPr>
        <p:spPr bwMode="auto">
          <a:xfrm>
            <a:off x="3841750" y="7938"/>
            <a:ext cx="2943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07" name="Rectangle 3">
            <a:extLst>
              <a:ext uri="{FF2B5EF4-FFF2-40B4-BE49-F238E27FC236}">
                <a16:creationId xmlns:a16="http://schemas.microsoft.com/office/drawing/2014/main" id="{AA7EA2E0-4E90-404F-B9C3-A3434C9B839A}"/>
              </a:ext>
            </a:extLst>
          </p:cNvPr>
          <p:cNvSpPr>
            <a:spLocks noChangeArrowheads="1"/>
          </p:cNvSpPr>
          <p:nvPr/>
        </p:nvSpPr>
        <p:spPr bwMode="auto">
          <a:xfrm>
            <a:off x="-31750" y="9450388"/>
            <a:ext cx="29400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08" name="Rectangle 4">
            <a:extLst>
              <a:ext uri="{FF2B5EF4-FFF2-40B4-BE49-F238E27FC236}">
                <a16:creationId xmlns:a16="http://schemas.microsoft.com/office/drawing/2014/main" id="{24359FA0-D611-4D4B-9E0A-0AF1FB9F471F}"/>
              </a:ext>
            </a:extLst>
          </p:cNvPr>
          <p:cNvSpPr>
            <a:spLocks noChangeArrowheads="1"/>
          </p:cNvSpPr>
          <p:nvPr/>
        </p:nvSpPr>
        <p:spPr bwMode="auto">
          <a:xfrm>
            <a:off x="-31750" y="7938"/>
            <a:ext cx="2940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09" name="Rectangle 5">
            <a:extLst>
              <a:ext uri="{FF2B5EF4-FFF2-40B4-BE49-F238E27FC236}">
                <a16:creationId xmlns:a16="http://schemas.microsoft.com/office/drawing/2014/main" id="{99895D27-9DD7-407D-8E5F-D5C4B63DE4E6}"/>
              </a:ext>
            </a:extLst>
          </p:cNvPr>
          <p:cNvSpPr>
            <a:spLocks noGrp="1" noChangeArrowheads="1"/>
          </p:cNvSpPr>
          <p:nvPr>
            <p:ph type="body" idx="1"/>
          </p:nvPr>
        </p:nvSpPr>
        <p:spPr>
          <a:noFill/>
          <a:ln/>
        </p:spPr>
        <p:txBody>
          <a:bodyPr/>
          <a:lstStyle/>
          <a:p>
            <a:r>
              <a:rPr lang="en-US" altLang="en-US"/>
              <a:t>PC  held in register R15</a:t>
            </a:r>
          </a:p>
          <a:p>
            <a:pPr lvl="1"/>
            <a:r>
              <a:rPr lang="en-US" altLang="en-US"/>
              <a:t>Instructions always a word long, so must be aligned with word boundaries. But addresses specified in bytes, so 2 lsbs will be zero.</a:t>
            </a:r>
          </a:p>
          <a:p>
            <a:pPr lvl="1"/>
            <a:r>
              <a:rPr lang="en-US" altLang="en-US"/>
              <a:t>ie  bits [31:2] store word address, bits [1:0] always zero. </a:t>
            </a:r>
          </a:p>
          <a:p>
            <a:r>
              <a:rPr lang="en-US" altLang="en-US"/>
              <a:t>R15 may :</a:t>
            </a:r>
          </a:p>
          <a:p>
            <a:pPr lvl="1"/>
            <a:r>
              <a:rPr lang="en-US" altLang="en-US"/>
              <a:t>be specified as the base register (Rn) in Load and Store instructions, allowing PC-relative addressing to be used.</a:t>
            </a:r>
          </a:p>
          <a:p>
            <a:pPr lvl="1"/>
            <a:r>
              <a:rPr lang="en-US" altLang="en-US"/>
              <a:t>be the destination register, Rd, for instructions. When the “S” bit is not set the operation overwrites R15 without affecting the CPSR. When the “S” bit is set, in a privileged mode, then  SPSR_&lt;mode&gt; is transferred to CPSR at the same time R15 is loaded. </a:t>
            </a:r>
          </a:p>
        </p:txBody>
      </p:sp>
      <p:sp>
        <p:nvSpPr>
          <p:cNvPr id="21510" name="Rectangle 6">
            <a:extLst>
              <a:ext uri="{FF2B5EF4-FFF2-40B4-BE49-F238E27FC236}">
                <a16:creationId xmlns:a16="http://schemas.microsoft.com/office/drawing/2014/main" id="{E3C71448-5B51-4764-9E3B-7CC7C4FACC13}"/>
              </a:ext>
            </a:extLst>
          </p:cNvPr>
          <p:cNvSpPr>
            <a:spLocks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6753" y="1349442"/>
            <a:ext cx="7783195" cy="8083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6753" y="4290695"/>
            <a:ext cx="7783195" cy="8083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6753" y="1487529"/>
            <a:ext cx="7783195" cy="274828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44828" y="4114629"/>
            <a:ext cx="915670" cy="916093"/>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9766" y="1434875"/>
            <a:ext cx="7603876" cy="3041430"/>
          </a:xfrm>
        </p:spPr>
        <p:txBody>
          <a:bodyPr anchor="ctr">
            <a:noAutofit/>
          </a:bodyPr>
          <a:lstStyle>
            <a:lvl1pPr algn="l">
              <a:lnSpc>
                <a:spcPct val="80000"/>
              </a:lnSpc>
              <a:defRPr sz="6409"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3500" y="4397248"/>
            <a:ext cx="5926674" cy="1071829"/>
          </a:xfrm>
        </p:spPr>
        <p:txBody>
          <a:bodyPr>
            <a:normAutofit/>
          </a:bodyPr>
          <a:lstStyle>
            <a:lvl1pPr marL="0" indent="0" algn="l">
              <a:buNone/>
              <a:defRPr sz="1803" b="0">
                <a:solidFill>
                  <a:schemeClr val="tx1"/>
                </a:solidFill>
              </a:defRPr>
            </a:lvl1pPr>
            <a:lvl2pPr marL="457840" indent="0" algn="ctr">
              <a:buNone/>
              <a:defRPr sz="1803"/>
            </a:lvl2pPr>
            <a:lvl3pPr marL="915680" indent="0" algn="ctr">
              <a:buNone/>
              <a:defRPr sz="1803"/>
            </a:lvl3pPr>
            <a:lvl4pPr marL="1373520" indent="0" algn="ctr">
              <a:buNone/>
              <a:defRPr sz="1803"/>
            </a:lvl4pPr>
            <a:lvl5pPr marL="1831360" indent="0" algn="ctr">
              <a:buNone/>
              <a:defRPr sz="1803"/>
            </a:lvl5pPr>
            <a:lvl6pPr marL="2289200" indent="0" algn="ctr">
              <a:buNone/>
              <a:defRPr sz="1803"/>
            </a:lvl6pPr>
            <a:lvl7pPr marL="2747040" indent="0" algn="ctr">
              <a:buNone/>
              <a:defRPr sz="1803"/>
            </a:lvl7pPr>
            <a:lvl8pPr marL="3204881" indent="0" algn="ctr">
              <a:buNone/>
              <a:defRPr sz="1803"/>
            </a:lvl8pPr>
            <a:lvl9pPr marL="3662721" indent="0" algn="ctr">
              <a:buNone/>
              <a:defRPr sz="180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AE231-E004-409A-9FF8-218C9D44EA87}" type="datetime1">
              <a:rPr lang="en-US" smtClean="0"/>
              <a:t>9/30/2020</a:t>
            </a:fld>
            <a:endParaRPr lang="en-US" dirty="0"/>
          </a:p>
        </p:txBody>
      </p:sp>
      <p:sp>
        <p:nvSpPr>
          <p:cNvPr id="5" name="Footer Placeholder 4"/>
          <p:cNvSpPr>
            <a:spLocks noGrp="1"/>
          </p:cNvSpPr>
          <p:nvPr>
            <p:ph type="ftr" sz="quarter" idx="11"/>
          </p:nvPr>
        </p:nvSpPr>
        <p:spPr>
          <a:xfrm>
            <a:off x="813934" y="6284402"/>
            <a:ext cx="4752327" cy="365801"/>
          </a:xfrm>
        </p:spPr>
        <p:txBody>
          <a:bodyPr/>
          <a:lstStyle/>
          <a:p>
            <a:endParaRPr lang="en-US" dirty="0"/>
          </a:p>
        </p:txBody>
      </p:sp>
      <p:sp>
        <p:nvSpPr>
          <p:cNvPr id="6" name="Slide Number Placeholder 5"/>
          <p:cNvSpPr>
            <a:spLocks noGrp="1"/>
          </p:cNvSpPr>
          <p:nvPr>
            <p:ph type="sldNum" sz="quarter" idx="12"/>
          </p:nvPr>
        </p:nvSpPr>
        <p:spPr>
          <a:xfrm>
            <a:off x="7254342" y="4235023"/>
            <a:ext cx="896645" cy="641265"/>
          </a:xfrm>
        </p:spPr>
        <p:txBody>
          <a:bodyPr/>
          <a:lstStyle>
            <a:lvl1pPr>
              <a:defRPr sz="2804" b="1"/>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0507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822FD-FEA8-40EB-A7FB-03836CF7D026}"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696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2764" y="534388"/>
            <a:ext cx="1917184" cy="5649242"/>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1212" y="534388"/>
            <a:ext cx="5637093" cy="56492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C2E5B-3C57-4A42-9C16-E78339B6BB7D}"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052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3CD71-1F37-4E57-9638-3AB9E7A8463F}"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84583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27096"/>
            <a:ext cx="9156700" cy="194360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7603" y="1227565"/>
            <a:ext cx="6970538" cy="3526959"/>
          </a:xfrm>
        </p:spPr>
        <p:txBody>
          <a:bodyPr anchor="ctr">
            <a:normAutofit/>
          </a:bodyPr>
          <a:lstStyle>
            <a:lvl1pPr>
              <a:lnSpc>
                <a:spcPct val="80000"/>
              </a:lnSpc>
              <a:defRPr sz="6409" b="0"/>
            </a:lvl1pPr>
          </a:lstStyle>
          <a:p>
            <a:r>
              <a:rPr lang="en-US"/>
              <a:t>Click to edit Master title style</a:t>
            </a:r>
            <a:endParaRPr lang="en-US" dirty="0"/>
          </a:p>
        </p:txBody>
      </p:sp>
      <p:sp>
        <p:nvSpPr>
          <p:cNvPr id="3" name="Text Placeholder 2"/>
          <p:cNvSpPr>
            <a:spLocks noGrp="1"/>
          </p:cNvSpPr>
          <p:nvPr>
            <p:ph type="body" idx="1"/>
          </p:nvPr>
        </p:nvSpPr>
        <p:spPr>
          <a:xfrm>
            <a:off x="1626586" y="5029352"/>
            <a:ext cx="6798850" cy="1068776"/>
          </a:xfrm>
        </p:spPr>
        <p:txBody>
          <a:bodyPr anchor="t">
            <a:normAutofit/>
          </a:bodyPr>
          <a:lstStyle>
            <a:lvl1pPr marL="0" indent="0">
              <a:buNone/>
              <a:defRPr sz="1803" b="0">
                <a:solidFill>
                  <a:schemeClr val="accent1">
                    <a:lumMod val="50000"/>
                  </a:schemeClr>
                </a:solidFill>
              </a:defRPr>
            </a:lvl1pPr>
            <a:lvl2pPr marL="457840" indent="0">
              <a:buNone/>
              <a:defRPr sz="1803">
                <a:solidFill>
                  <a:schemeClr val="tx1">
                    <a:tint val="75000"/>
                  </a:schemeClr>
                </a:solidFill>
              </a:defRPr>
            </a:lvl2pPr>
            <a:lvl3pPr marL="915680" indent="0">
              <a:buNone/>
              <a:defRPr sz="1602">
                <a:solidFill>
                  <a:schemeClr val="tx1">
                    <a:tint val="75000"/>
                  </a:schemeClr>
                </a:solidFill>
              </a:defRPr>
            </a:lvl3pPr>
            <a:lvl4pPr marL="1373520" indent="0">
              <a:buNone/>
              <a:defRPr sz="1402">
                <a:solidFill>
                  <a:schemeClr val="tx1">
                    <a:tint val="75000"/>
                  </a:schemeClr>
                </a:solidFill>
              </a:defRPr>
            </a:lvl4pPr>
            <a:lvl5pPr marL="1831360" indent="0">
              <a:buNone/>
              <a:defRPr sz="1402">
                <a:solidFill>
                  <a:schemeClr val="tx1">
                    <a:tint val="75000"/>
                  </a:schemeClr>
                </a:solidFill>
              </a:defRPr>
            </a:lvl5pPr>
            <a:lvl6pPr marL="2289200" indent="0">
              <a:buNone/>
              <a:defRPr sz="1402">
                <a:solidFill>
                  <a:schemeClr val="tx1">
                    <a:tint val="75000"/>
                  </a:schemeClr>
                </a:solidFill>
              </a:defRPr>
            </a:lvl6pPr>
            <a:lvl7pPr marL="2747040" indent="0">
              <a:buNone/>
              <a:defRPr sz="1402">
                <a:solidFill>
                  <a:schemeClr val="tx1">
                    <a:tint val="75000"/>
                  </a:schemeClr>
                </a:solidFill>
              </a:defRPr>
            </a:lvl7pPr>
            <a:lvl8pPr marL="3204881" indent="0">
              <a:buNone/>
              <a:defRPr sz="1402">
                <a:solidFill>
                  <a:schemeClr val="tx1">
                    <a:tint val="75000"/>
                  </a:schemeClr>
                </a:solidFill>
              </a:defRPr>
            </a:lvl8pPr>
            <a:lvl9pPr marL="3662721" indent="0">
              <a:buNone/>
              <a:defRPr sz="140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54203" y="6284402"/>
            <a:ext cx="1985986" cy="365801"/>
          </a:xfrm>
        </p:spPr>
        <p:txBody>
          <a:bodyPr/>
          <a:lstStyle>
            <a:lvl1pPr>
              <a:defRPr>
                <a:solidFill>
                  <a:schemeClr val="accent1">
                    <a:lumMod val="50000"/>
                  </a:schemeClr>
                </a:solidFill>
              </a:defRPr>
            </a:lvl1pPr>
          </a:lstStyle>
          <a:p>
            <a:fld id="{19A051D9-E7D3-42B5-B60E-FF89A4DBED00}" type="datetime1">
              <a:rPr lang="en-US" smtClean="0"/>
              <a:t>9/30/2020</a:t>
            </a:fld>
            <a:endParaRPr lang="en-US" dirty="0"/>
          </a:p>
        </p:txBody>
      </p:sp>
      <p:sp>
        <p:nvSpPr>
          <p:cNvPr id="5" name="Footer Placeholder 4"/>
          <p:cNvSpPr>
            <a:spLocks noGrp="1"/>
          </p:cNvSpPr>
          <p:nvPr>
            <p:ph type="ftr" sz="quarter" idx="11"/>
          </p:nvPr>
        </p:nvSpPr>
        <p:spPr>
          <a:xfrm>
            <a:off x="1638372" y="6284401"/>
            <a:ext cx="4752327" cy="365801"/>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4742" y="2435124"/>
            <a:ext cx="915670" cy="916093"/>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6346" y="2513253"/>
            <a:ext cx="892462" cy="721666"/>
          </a:xfrm>
        </p:spPr>
        <p:txBody>
          <a:bodyPr/>
          <a:lstStyle>
            <a:lvl1pPr>
              <a:defRPr sz="2804"/>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31866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6753" y="2198624"/>
            <a:ext cx="3662680" cy="3985006"/>
          </a:xfrm>
        </p:spPr>
        <p:txBody>
          <a:bodyPr/>
          <a:lstStyle>
            <a:lvl1pPr>
              <a:defRPr sz="2003"/>
            </a:lvl1pPr>
            <a:lvl2pPr>
              <a:defRPr sz="1803"/>
            </a:lvl2pPr>
            <a:lvl3pPr>
              <a:defRPr sz="1602"/>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8874" y="2198624"/>
            <a:ext cx="3662680" cy="3985006"/>
          </a:xfrm>
        </p:spPr>
        <p:txBody>
          <a:bodyPr/>
          <a:lstStyle>
            <a:lvl1pPr>
              <a:defRPr sz="2003"/>
            </a:lvl1pPr>
            <a:lvl2pPr>
              <a:defRPr sz="1803"/>
            </a:lvl2pPr>
            <a:lvl3pPr>
              <a:defRPr sz="1602"/>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C3F05-9C7D-4EA0-A6C2-993F907F8D9B}"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706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6753" y="2052049"/>
            <a:ext cx="3662680" cy="641265"/>
          </a:xfrm>
        </p:spPr>
        <p:txBody>
          <a:bodyPr anchor="ctr">
            <a:normAutofit/>
          </a:bodyPr>
          <a:lstStyle>
            <a:lvl1pPr marL="0" indent="0">
              <a:buNone/>
              <a:defRPr sz="2003" b="1">
                <a:solidFill>
                  <a:schemeClr val="accent1">
                    <a:lumMod val="75000"/>
                  </a:schemeClr>
                </a:solidFill>
              </a:defRPr>
            </a:lvl1pPr>
            <a:lvl2pPr marL="457840" indent="0">
              <a:buNone/>
              <a:defRPr sz="2003" b="1"/>
            </a:lvl2pPr>
            <a:lvl3pPr marL="915680" indent="0">
              <a:buNone/>
              <a:defRPr sz="1803" b="1"/>
            </a:lvl3pPr>
            <a:lvl4pPr marL="1373520" indent="0">
              <a:buNone/>
              <a:defRPr sz="1602" b="1"/>
            </a:lvl4pPr>
            <a:lvl5pPr marL="1831360" indent="0">
              <a:buNone/>
              <a:defRPr sz="1602" b="1"/>
            </a:lvl5pPr>
            <a:lvl6pPr marL="2289200" indent="0">
              <a:buNone/>
              <a:defRPr sz="1602" b="1"/>
            </a:lvl6pPr>
            <a:lvl7pPr marL="2747040" indent="0">
              <a:buNone/>
              <a:defRPr sz="1602" b="1"/>
            </a:lvl7pPr>
            <a:lvl8pPr marL="3204881" indent="0">
              <a:buNone/>
              <a:defRPr sz="1602" b="1"/>
            </a:lvl8pPr>
            <a:lvl9pPr marL="3662721" indent="0">
              <a:buNone/>
              <a:defRPr sz="1602" b="1"/>
            </a:lvl9pPr>
          </a:lstStyle>
          <a:p>
            <a:pPr lvl="0"/>
            <a:r>
              <a:rPr lang="en-US"/>
              <a:t>Click to edit Master text styles</a:t>
            </a:r>
          </a:p>
        </p:txBody>
      </p:sp>
      <p:sp>
        <p:nvSpPr>
          <p:cNvPr id="4" name="Content Placeholder 3"/>
          <p:cNvSpPr>
            <a:spLocks noGrp="1"/>
          </p:cNvSpPr>
          <p:nvPr>
            <p:ph sz="half" idx="2"/>
          </p:nvPr>
        </p:nvSpPr>
        <p:spPr>
          <a:xfrm>
            <a:off x="686753" y="2748280"/>
            <a:ext cx="3662680" cy="3297936"/>
          </a:xfrm>
        </p:spPr>
        <p:txBody>
          <a:bodyPr/>
          <a:lstStyle>
            <a:lvl1pPr>
              <a:defRPr sz="2003"/>
            </a:lvl1pPr>
            <a:lvl2pPr>
              <a:defRPr sz="1803"/>
            </a:lvl2pPr>
            <a:lvl3pPr>
              <a:defRPr sz="1602"/>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7489" y="2052049"/>
            <a:ext cx="3662680" cy="641265"/>
          </a:xfrm>
        </p:spPr>
        <p:txBody>
          <a:bodyPr anchor="ctr">
            <a:normAutofit/>
          </a:bodyPr>
          <a:lstStyle>
            <a:lvl1pPr marL="0" indent="0">
              <a:buNone/>
              <a:defRPr sz="2003" b="1">
                <a:solidFill>
                  <a:schemeClr val="accent1">
                    <a:lumMod val="75000"/>
                  </a:schemeClr>
                </a:solidFill>
              </a:defRPr>
            </a:lvl1pPr>
            <a:lvl2pPr marL="457840" indent="0">
              <a:buNone/>
              <a:defRPr sz="2003" b="1"/>
            </a:lvl2pPr>
            <a:lvl3pPr marL="915680" indent="0">
              <a:buNone/>
              <a:defRPr sz="1803" b="1"/>
            </a:lvl3pPr>
            <a:lvl4pPr marL="1373520" indent="0">
              <a:buNone/>
              <a:defRPr sz="1602" b="1"/>
            </a:lvl4pPr>
            <a:lvl5pPr marL="1831360" indent="0">
              <a:buNone/>
              <a:defRPr sz="1602" b="1"/>
            </a:lvl5pPr>
            <a:lvl6pPr marL="2289200" indent="0">
              <a:buNone/>
              <a:defRPr sz="1602" b="1"/>
            </a:lvl6pPr>
            <a:lvl7pPr marL="2747040" indent="0">
              <a:buNone/>
              <a:defRPr sz="1602" b="1"/>
            </a:lvl7pPr>
            <a:lvl8pPr marL="3204881" indent="0">
              <a:buNone/>
              <a:defRPr sz="1602" b="1"/>
            </a:lvl8pPr>
            <a:lvl9pPr marL="3662721" indent="0">
              <a:buNone/>
              <a:defRPr sz="1602" b="1"/>
            </a:lvl9pPr>
          </a:lstStyle>
          <a:p>
            <a:pPr lvl="0"/>
            <a:r>
              <a:rPr lang="en-US"/>
              <a:t>Click to edit Master text styles</a:t>
            </a:r>
          </a:p>
        </p:txBody>
      </p:sp>
      <p:sp>
        <p:nvSpPr>
          <p:cNvPr id="6" name="Content Placeholder 5"/>
          <p:cNvSpPr>
            <a:spLocks noGrp="1"/>
          </p:cNvSpPr>
          <p:nvPr>
            <p:ph sz="quarter" idx="4"/>
          </p:nvPr>
        </p:nvSpPr>
        <p:spPr>
          <a:xfrm>
            <a:off x="4827489" y="2748280"/>
            <a:ext cx="3662680" cy="3297936"/>
          </a:xfrm>
        </p:spPr>
        <p:txBody>
          <a:bodyPr/>
          <a:lstStyle>
            <a:lvl1pPr>
              <a:defRPr sz="2003"/>
            </a:lvl1pPr>
            <a:lvl2pPr>
              <a:defRPr sz="1803"/>
            </a:lvl2pPr>
            <a:lvl3pPr>
              <a:defRPr sz="1602"/>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1084A9-E897-4D37-971D-7B7437016EEF}"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36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2A76259-4CAD-450C-B88E-5891B45D2534}" type="datetime1">
              <a:rPr lang="en-US" smtClean="0"/>
              <a:t>9/30/2020</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971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A225F-DB26-433E-B4FB-A09497FD5F3D}" type="datetime1">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042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36456" y="2"/>
            <a:ext cx="2920244" cy="68706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1136" y="687070"/>
            <a:ext cx="2403634" cy="1740577"/>
          </a:xfrm>
        </p:spPr>
        <p:txBody>
          <a:bodyPr anchor="b">
            <a:normAutofit/>
          </a:bodyPr>
          <a:lstStyle>
            <a:lvl1pPr>
              <a:defRPr sz="2804" b="0"/>
            </a:lvl1pPr>
          </a:lstStyle>
          <a:p>
            <a:r>
              <a:rPr lang="en-US"/>
              <a:t>Click to edit Master title style</a:t>
            </a:r>
            <a:endParaRPr lang="en-US" dirty="0"/>
          </a:p>
        </p:txBody>
      </p:sp>
      <p:sp>
        <p:nvSpPr>
          <p:cNvPr id="3" name="Content Placeholder 2"/>
          <p:cNvSpPr>
            <a:spLocks noGrp="1"/>
          </p:cNvSpPr>
          <p:nvPr>
            <p:ph idx="1"/>
          </p:nvPr>
        </p:nvSpPr>
        <p:spPr>
          <a:xfrm>
            <a:off x="629523" y="687070"/>
            <a:ext cx="5040763" cy="5029352"/>
          </a:xfrm>
        </p:spPr>
        <p:txBody>
          <a:bodyPr/>
          <a:lstStyle>
            <a:lvl1pPr>
              <a:defRPr sz="2003"/>
            </a:lvl1pPr>
            <a:lvl2pPr>
              <a:defRPr sz="1803"/>
            </a:lvl2pPr>
            <a:lvl3pPr>
              <a:defRPr sz="1602"/>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21136" y="2427647"/>
            <a:ext cx="2403634" cy="3297936"/>
          </a:xfrm>
        </p:spPr>
        <p:txBody>
          <a:bodyPr>
            <a:normAutofit/>
          </a:bodyPr>
          <a:lstStyle>
            <a:lvl1pPr marL="0" indent="0">
              <a:lnSpc>
                <a:spcPct val="100000"/>
              </a:lnSpc>
              <a:spcBef>
                <a:spcPts val="1001"/>
              </a:spcBef>
              <a:buNone/>
              <a:defRPr sz="1352">
                <a:solidFill>
                  <a:schemeClr val="accent1">
                    <a:lumMod val="50000"/>
                  </a:schemeClr>
                </a:solidFill>
              </a:defRPr>
            </a:lvl1pPr>
            <a:lvl2pPr marL="457840" indent="0">
              <a:buNone/>
              <a:defRPr sz="1202"/>
            </a:lvl2pPr>
            <a:lvl3pPr marL="915680" indent="0">
              <a:buNone/>
              <a:defRPr sz="1001"/>
            </a:lvl3pPr>
            <a:lvl4pPr marL="1373520" indent="0">
              <a:buNone/>
              <a:defRPr sz="901"/>
            </a:lvl4pPr>
            <a:lvl5pPr marL="1831360" indent="0">
              <a:buNone/>
              <a:defRPr sz="901"/>
            </a:lvl5pPr>
            <a:lvl6pPr marL="2289200" indent="0">
              <a:buNone/>
              <a:defRPr sz="901"/>
            </a:lvl6pPr>
            <a:lvl7pPr marL="2747040" indent="0">
              <a:buNone/>
              <a:defRPr sz="901"/>
            </a:lvl7pPr>
            <a:lvl8pPr marL="3204881" indent="0">
              <a:buNone/>
              <a:defRPr sz="901"/>
            </a:lvl8pPr>
            <a:lvl9pPr marL="3662721" indent="0">
              <a:buNone/>
              <a:defRPr sz="901"/>
            </a:lvl9pPr>
          </a:lstStyle>
          <a:p>
            <a:pPr lvl="0"/>
            <a:r>
              <a:rPr lang="en-US"/>
              <a:t>Click to edit Master text styles</a:t>
            </a:r>
          </a:p>
        </p:txBody>
      </p:sp>
      <p:grpSp>
        <p:nvGrpSpPr>
          <p:cNvPr id="12" name="Group 11"/>
          <p:cNvGrpSpPr/>
          <p:nvPr/>
        </p:nvGrpSpPr>
        <p:grpSpPr>
          <a:xfrm>
            <a:off x="8534501" y="6266842"/>
            <a:ext cx="393738" cy="393920"/>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92E75B94-1A4E-4306-B987-DF2B29AB3C96}" type="datetime1">
              <a:rPr lang="en-US" smtClean="0"/>
              <a:t>9/30/2020</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435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36456" y="2"/>
            <a:ext cx="2920244" cy="68706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1136" y="687070"/>
            <a:ext cx="2403634" cy="1740577"/>
          </a:xfrm>
        </p:spPr>
        <p:txBody>
          <a:bodyPr anchor="b">
            <a:normAutofit/>
          </a:bodyPr>
          <a:lstStyle>
            <a:lvl1pPr>
              <a:defRPr sz="280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36455" cy="6870700"/>
          </a:xfrm>
          <a:solidFill>
            <a:schemeClr val="tx2">
              <a:lumMod val="20000"/>
              <a:lumOff val="80000"/>
            </a:schemeClr>
          </a:solidFill>
        </p:spPr>
        <p:txBody>
          <a:bodyPr anchor="t"/>
          <a:lstStyle>
            <a:lvl1pPr marL="0" indent="0">
              <a:buNone/>
              <a:defRPr sz="3204"/>
            </a:lvl1pPr>
            <a:lvl2pPr marL="457840" indent="0">
              <a:buNone/>
              <a:defRPr sz="2804"/>
            </a:lvl2pPr>
            <a:lvl3pPr marL="915680" indent="0">
              <a:buNone/>
              <a:defRPr sz="2403"/>
            </a:lvl3pPr>
            <a:lvl4pPr marL="1373520" indent="0">
              <a:buNone/>
              <a:defRPr sz="2003"/>
            </a:lvl4pPr>
            <a:lvl5pPr marL="1831360" indent="0">
              <a:buNone/>
              <a:defRPr sz="2003"/>
            </a:lvl5pPr>
            <a:lvl6pPr marL="2289200" indent="0">
              <a:buNone/>
              <a:defRPr sz="2003"/>
            </a:lvl6pPr>
            <a:lvl7pPr marL="2747040" indent="0">
              <a:buNone/>
              <a:defRPr sz="2003"/>
            </a:lvl7pPr>
            <a:lvl8pPr marL="3204881" indent="0">
              <a:buNone/>
              <a:defRPr sz="2003"/>
            </a:lvl8pPr>
            <a:lvl9pPr marL="3662721" indent="0">
              <a:buNone/>
              <a:defRPr sz="2003"/>
            </a:lvl9pPr>
          </a:lstStyle>
          <a:p>
            <a:r>
              <a:rPr lang="en-US"/>
              <a:t>Click icon to add picture</a:t>
            </a:r>
            <a:endParaRPr lang="en-US" dirty="0"/>
          </a:p>
        </p:txBody>
      </p:sp>
      <p:sp>
        <p:nvSpPr>
          <p:cNvPr id="4" name="Text Placeholder 3"/>
          <p:cNvSpPr>
            <a:spLocks noGrp="1"/>
          </p:cNvSpPr>
          <p:nvPr>
            <p:ph type="body" sz="half" idx="2"/>
          </p:nvPr>
        </p:nvSpPr>
        <p:spPr>
          <a:xfrm>
            <a:off x="6421136" y="2427647"/>
            <a:ext cx="2403634" cy="3297936"/>
          </a:xfrm>
        </p:spPr>
        <p:txBody>
          <a:bodyPr>
            <a:normAutofit/>
          </a:bodyPr>
          <a:lstStyle>
            <a:lvl1pPr marL="0" indent="0">
              <a:lnSpc>
                <a:spcPct val="100000"/>
              </a:lnSpc>
              <a:spcBef>
                <a:spcPts val="1001"/>
              </a:spcBef>
              <a:buNone/>
              <a:defRPr sz="1352">
                <a:solidFill>
                  <a:schemeClr val="accent1">
                    <a:lumMod val="50000"/>
                  </a:schemeClr>
                </a:solidFill>
              </a:defRPr>
            </a:lvl1pPr>
            <a:lvl2pPr marL="457840" indent="0">
              <a:buNone/>
              <a:defRPr sz="1202"/>
            </a:lvl2pPr>
            <a:lvl3pPr marL="915680" indent="0">
              <a:buNone/>
              <a:defRPr sz="1001"/>
            </a:lvl3pPr>
            <a:lvl4pPr marL="1373520" indent="0">
              <a:buNone/>
              <a:defRPr sz="901"/>
            </a:lvl4pPr>
            <a:lvl5pPr marL="1831360" indent="0">
              <a:buNone/>
              <a:defRPr sz="901"/>
            </a:lvl5pPr>
            <a:lvl6pPr marL="2289200" indent="0">
              <a:buNone/>
              <a:defRPr sz="901"/>
            </a:lvl6pPr>
            <a:lvl7pPr marL="2747040" indent="0">
              <a:buNone/>
              <a:defRPr sz="901"/>
            </a:lvl7pPr>
            <a:lvl8pPr marL="3204881" indent="0">
              <a:buNone/>
              <a:defRPr sz="901"/>
            </a:lvl8pPr>
            <a:lvl9pPr marL="3662721" indent="0">
              <a:buNone/>
              <a:defRPr sz="901"/>
            </a:lvl9pPr>
          </a:lstStyle>
          <a:p>
            <a:pPr lvl="0"/>
            <a:r>
              <a:rPr lang="en-US"/>
              <a:t>Click to edit Master text styles</a:t>
            </a:r>
          </a:p>
        </p:txBody>
      </p:sp>
      <p:grpSp>
        <p:nvGrpSpPr>
          <p:cNvPr id="12" name="Group 11"/>
          <p:cNvGrpSpPr/>
          <p:nvPr/>
        </p:nvGrpSpPr>
        <p:grpSpPr>
          <a:xfrm>
            <a:off x="8534501" y="6266842"/>
            <a:ext cx="393738" cy="393920"/>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BBFE34B4-390B-48E8-AF23-F6A0F297567B}" type="datetime1">
              <a:rPr lang="en-US" smtClean="0"/>
              <a:t>9/30/2020</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798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34501" y="6266842"/>
            <a:ext cx="393738" cy="39392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6753" y="485530"/>
            <a:ext cx="7783195" cy="16123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6753" y="2125337"/>
            <a:ext cx="7783195" cy="40582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0691" y="6284402"/>
            <a:ext cx="2458574" cy="365801"/>
          </a:xfrm>
          <a:prstGeom prst="rect">
            <a:avLst/>
          </a:prstGeom>
        </p:spPr>
        <p:txBody>
          <a:bodyPr vert="horz" lIns="91440" tIns="45720" rIns="91440" bIns="45720" rtlCol="0" anchor="ctr"/>
          <a:lstStyle>
            <a:lvl1pPr algn="r">
              <a:defRPr sz="1001">
                <a:solidFill>
                  <a:schemeClr val="accent1">
                    <a:lumMod val="50000"/>
                  </a:schemeClr>
                </a:solidFill>
              </a:defRPr>
            </a:lvl1pPr>
          </a:lstStyle>
          <a:p>
            <a:fld id="{E2251035-D85A-4B45-A08F-D5E4A9C68272}" type="datetime1">
              <a:rPr lang="en-US" smtClean="0"/>
              <a:t>9/30/2020</a:t>
            </a:fld>
            <a:endParaRPr lang="en-US" dirty="0"/>
          </a:p>
        </p:txBody>
      </p:sp>
      <p:sp>
        <p:nvSpPr>
          <p:cNvPr id="5" name="Footer Placeholder 4"/>
          <p:cNvSpPr>
            <a:spLocks noGrp="1"/>
          </p:cNvSpPr>
          <p:nvPr>
            <p:ph type="ftr" sz="quarter" idx="3"/>
          </p:nvPr>
        </p:nvSpPr>
        <p:spPr>
          <a:xfrm>
            <a:off x="686753" y="6284402"/>
            <a:ext cx="4752327" cy="365801"/>
          </a:xfrm>
          <a:prstGeom prst="rect">
            <a:avLst/>
          </a:prstGeom>
        </p:spPr>
        <p:txBody>
          <a:bodyPr vert="horz" lIns="91440" tIns="45720" rIns="91440" bIns="45720" rtlCol="0" anchor="ctr"/>
          <a:lstStyle>
            <a:lvl1pPr algn="l">
              <a:defRPr sz="1001">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95128" y="6284402"/>
            <a:ext cx="480727" cy="365801"/>
          </a:xfrm>
          <a:prstGeom prst="rect">
            <a:avLst/>
          </a:prstGeom>
        </p:spPr>
        <p:txBody>
          <a:bodyPr vert="horz" lIns="91440" tIns="45720" rIns="91440" bIns="45720" rtlCol="0" anchor="ctr"/>
          <a:lstStyle>
            <a:lvl1pPr algn="ctr">
              <a:defRPr sz="1102"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46792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5680" rtl="0" eaLnBrk="1" latinLnBrk="0" hangingPunct="1">
        <a:lnSpc>
          <a:spcPct val="90000"/>
        </a:lnSpc>
        <a:spcBef>
          <a:spcPct val="0"/>
        </a:spcBef>
        <a:buNone/>
        <a:defRPr sz="4206"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3136" indent="-183136" algn="l" defTabSz="915680" rtl="0" eaLnBrk="1" latinLnBrk="0" hangingPunct="1">
        <a:lnSpc>
          <a:spcPct val="90000"/>
        </a:lnSpc>
        <a:spcBef>
          <a:spcPts val="1202"/>
        </a:spcBef>
        <a:buClr>
          <a:schemeClr val="accent1">
            <a:lumMod val="75000"/>
          </a:schemeClr>
        </a:buClr>
        <a:buSzPct val="85000"/>
        <a:buFont typeface="Wingdings" pitchFamily="2" charset="2"/>
        <a:buChar char="§"/>
        <a:defRPr sz="2003" kern="1200">
          <a:solidFill>
            <a:schemeClr val="tx1"/>
          </a:solidFill>
          <a:latin typeface="+mn-lt"/>
          <a:ea typeface="+mn-ea"/>
          <a:cs typeface="+mn-cs"/>
        </a:defRPr>
      </a:lvl1pPr>
      <a:lvl2pPr marL="457840" indent="-183136"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803" kern="1200">
          <a:solidFill>
            <a:schemeClr val="tx1"/>
          </a:solidFill>
          <a:latin typeface="+mn-lt"/>
          <a:ea typeface="+mn-ea"/>
          <a:cs typeface="+mn-cs"/>
        </a:defRPr>
      </a:lvl2pPr>
      <a:lvl3pPr marL="732544" indent="-183136"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3pPr>
      <a:lvl4pPr marL="1007248" indent="-183136"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4pPr>
      <a:lvl5pPr marL="1281952" indent="-183136"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5pPr>
      <a:lvl6pPr marL="1602240" indent="-228920"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6pPr>
      <a:lvl7pPr marL="1902660" indent="-228920"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7pPr>
      <a:lvl8pPr marL="2203080" indent="-228920"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8pPr>
      <a:lvl9pPr marL="2503500" indent="-228920" algn="l" defTabSz="915680" rtl="0" eaLnBrk="1" latinLnBrk="0" hangingPunct="1">
        <a:lnSpc>
          <a:spcPct val="90000"/>
        </a:lnSpc>
        <a:spcBef>
          <a:spcPts val="401"/>
        </a:spcBef>
        <a:spcAft>
          <a:spcPts val="200"/>
        </a:spcAft>
        <a:buClr>
          <a:schemeClr val="accent1">
            <a:lumMod val="75000"/>
          </a:schemeClr>
        </a:buClr>
        <a:buSzPct val="85000"/>
        <a:buFont typeface="Wingdings" pitchFamily="2" charset="2"/>
        <a:buChar char="§"/>
        <a:defRPr sz="1602" kern="1200">
          <a:solidFill>
            <a:schemeClr val="tx1"/>
          </a:solidFill>
          <a:latin typeface="+mn-lt"/>
          <a:ea typeface="+mn-ea"/>
          <a:cs typeface="+mn-cs"/>
        </a:defRPr>
      </a:lvl9pPr>
    </p:bodyStyle>
    <p:otherStyle>
      <a:defPPr>
        <a:defRPr lang="en-US"/>
      </a:defPPr>
      <a:lvl1pPr marL="0" algn="l" defTabSz="915680" rtl="0" eaLnBrk="1" latinLnBrk="0" hangingPunct="1">
        <a:defRPr sz="1803" kern="1200">
          <a:solidFill>
            <a:schemeClr val="tx1"/>
          </a:solidFill>
          <a:latin typeface="+mn-lt"/>
          <a:ea typeface="+mn-ea"/>
          <a:cs typeface="+mn-cs"/>
        </a:defRPr>
      </a:lvl1pPr>
      <a:lvl2pPr marL="457840" algn="l" defTabSz="915680" rtl="0" eaLnBrk="1" latinLnBrk="0" hangingPunct="1">
        <a:defRPr sz="1803" kern="1200">
          <a:solidFill>
            <a:schemeClr val="tx1"/>
          </a:solidFill>
          <a:latin typeface="+mn-lt"/>
          <a:ea typeface="+mn-ea"/>
          <a:cs typeface="+mn-cs"/>
        </a:defRPr>
      </a:lvl2pPr>
      <a:lvl3pPr marL="915680" algn="l" defTabSz="915680" rtl="0" eaLnBrk="1" latinLnBrk="0" hangingPunct="1">
        <a:defRPr sz="1803" kern="1200">
          <a:solidFill>
            <a:schemeClr val="tx1"/>
          </a:solidFill>
          <a:latin typeface="+mn-lt"/>
          <a:ea typeface="+mn-ea"/>
          <a:cs typeface="+mn-cs"/>
        </a:defRPr>
      </a:lvl3pPr>
      <a:lvl4pPr marL="1373520" algn="l" defTabSz="915680" rtl="0" eaLnBrk="1" latinLnBrk="0" hangingPunct="1">
        <a:defRPr sz="1803" kern="1200">
          <a:solidFill>
            <a:schemeClr val="tx1"/>
          </a:solidFill>
          <a:latin typeface="+mn-lt"/>
          <a:ea typeface="+mn-ea"/>
          <a:cs typeface="+mn-cs"/>
        </a:defRPr>
      </a:lvl4pPr>
      <a:lvl5pPr marL="1831360" algn="l" defTabSz="915680" rtl="0" eaLnBrk="1" latinLnBrk="0" hangingPunct="1">
        <a:defRPr sz="1803" kern="1200">
          <a:solidFill>
            <a:schemeClr val="tx1"/>
          </a:solidFill>
          <a:latin typeface="+mn-lt"/>
          <a:ea typeface="+mn-ea"/>
          <a:cs typeface="+mn-cs"/>
        </a:defRPr>
      </a:lvl5pPr>
      <a:lvl6pPr marL="2289200" algn="l" defTabSz="915680" rtl="0" eaLnBrk="1" latinLnBrk="0" hangingPunct="1">
        <a:defRPr sz="1803" kern="1200">
          <a:solidFill>
            <a:schemeClr val="tx1"/>
          </a:solidFill>
          <a:latin typeface="+mn-lt"/>
          <a:ea typeface="+mn-ea"/>
          <a:cs typeface="+mn-cs"/>
        </a:defRPr>
      </a:lvl6pPr>
      <a:lvl7pPr marL="2747040" algn="l" defTabSz="915680" rtl="0" eaLnBrk="1" latinLnBrk="0" hangingPunct="1">
        <a:defRPr sz="1803" kern="1200">
          <a:solidFill>
            <a:schemeClr val="tx1"/>
          </a:solidFill>
          <a:latin typeface="+mn-lt"/>
          <a:ea typeface="+mn-ea"/>
          <a:cs typeface="+mn-cs"/>
        </a:defRPr>
      </a:lvl7pPr>
      <a:lvl8pPr marL="3204881" algn="l" defTabSz="915680" rtl="0" eaLnBrk="1" latinLnBrk="0" hangingPunct="1">
        <a:defRPr sz="1803" kern="1200">
          <a:solidFill>
            <a:schemeClr val="tx1"/>
          </a:solidFill>
          <a:latin typeface="+mn-lt"/>
          <a:ea typeface="+mn-ea"/>
          <a:cs typeface="+mn-cs"/>
        </a:defRPr>
      </a:lvl8pPr>
      <a:lvl9pPr marL="3662721" algn="l" defTabSz="915680" rtl="0" eaLnBrk="1" latinLnBrk="0" hangingPunct="1">
        <a:defRPr sz="1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2CC1D8-D18E-492A-B1F3-CBB8A7078CF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099" name="Rectangle 3">
            <a:extLst>
              <a:ext uri="{FF2B5EF4-FFF2-40B4-BE49-F238E27FC236}">
                <a16:creationId xmlns:a16="http://schemas.microsoft.com/office/drawing/2014/main" id="{8412EF13-BF6F-42E0-8E80-CFBBE80034F1}"/>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00" name="Rectangle 4">
            <a:extLst>
              <a:ext uri="{FF2B5EF4-FFF2-40B4-BE49-F238E27FC236}">
                <a16:creationId xmlns:a16="http://schemas.microsoft.com/office/drawing/2014/main" id="{F10E73C0-46B6-480B-9BFC-993313C6EE6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01" name="Rectangle 5">
            <a:extLst>
              <a:ext uri="{FF2B5EF4-FFF2-40B4-BE49-F238E27FC236}">
                <a16:creationId xmlns:a16="http://schemas.microsoft.com/office/drawing/2014/main" id="{9A7697D4-721D-4CCE-9910-D1700A9DE94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02" name="Rectangle 6">
            <a:extLst>
              <a:ext uri="{FF2B5EF4-FFF2-40B4-BE49-F238E27FC236}">
                <a16:creationId xmlns:a16="http://schemas.microsoft.com/office/drawing/2014/main" id="{726F0AF8-257B-49D4-B1FF-B8FB0A06DF3F}"/>
              </a:ext>
            </a:extLst>
          </p:cNvPr>
          <p:cNvSpPr>
            <a:spLocks noGrp="1" noChangeArrowheads="1"/>
          </p:cNvSpPr>
          <p:nvPr>
            <p:ph type="title"/>
          </p:nvPr>
        </p:nvSpPr>
        <p:spPr>
          <a:xfrm>
            <a:off x="942975" y="3638550"/>
            <a:ext cx="7251700" cy="1181100"/>
          </a:xfrm>
          <a:noFill/>
          <a:ln/>
        </p:spPr>
        <p:txBody>
          <a:bodyPr/>
          <a:lstStyle/>
          <a:p>
            <a:r>
              <a:rPr lang="en-US" altLang="en-US"/>
              <a:t>The ARM Instruction Set</a:t>
            </a:r>
          </a:p>
        </p:txBody>
      </p:sp>
      <p:grpSp>
        <p:nvGrpSpPr>
          <p:cNvPr id="4105" name="Group 9">
            <a:extLst>
              <a:ext uri="{FF2B5EF4-FFF2-40B4-BE49-F238E27FC236}">
                <a16:creationId xmlns:a16="http://schemas.microsoft.com/office/drawing/2014/main" id="{391C3473-6F04-4B8B-BD94-693ABB79CC0A}"/>
              </a:ext>
            </a:extLst>
          </p:cNvPr>
          <p:cNvGrpSpPr>
            <a:grpSpLocks/>
          </p:cNvGrpSpPr>
          <p:nvPr/>
        </p:nvGrpSpPr>
        <p:grpSpPr bwMode="auto">
          <a:xfrm>
            <a:off x="2822575" y="1962150"/>
            <a:ext cx="3810000" cy="1600200"/>
            <a:chOff x="1778" y="1236"/>
            <a:chExt cx="2400" cy="1008"/>
          </a:xfrm>
        </p:grpSpPr>
        <p:sp>
          <p:nvSpPr>
            <p:cNvPr id="4103" name="Rectangle 7">
              <a:extLst>
                <a:ext uri="{FF2B5EF4-FFF2-40B4-BE49-F238E27FC236}">
                  <a16:creationId xmlns:a16="http://schemas.microsoft.com/office/drawing/2014/main" id="{9D02413B-160B-441B-8D00-3324DCC5E43D}"/>
                </a:ext>
              </a:extLst>
            </p:cNvPr>
            <p:cNvSpPr>
              <a:spLocks noChangeArrowheads="1"/>
            </p:cNvSpPr>
            <p:nvPr/>
          </p:nvSpPr>
          <p:spPr bwMode="auto">
            <a:xfrm>
              <a:off x="1778" y="1236"/>
              <a:ext cx="2400"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fontAlgn="base">
                <a:spcBef>
                  <a:spcPct val="0"/>
                </a:spcBef>
                <a:spcAft>
                  <a:spcPct val="0"/>
                </a:spcAft>
                <a:defRPr sz="2400">
                  <a:solidFill>
                    <a:schemeClr val="tx1"/>
                  </a:solidFill>
                  <a:latin typeface="Times New Roman" panose="02020603050405020304" pitchFamily="18" charset="0"/>
                </a:defRPr>
              </a:lvl6pPr>
              <a:lvl7pPr marL="2914650" indent="-171450" fontAlgn="base">
                <a:spcBef>
                  <a:spcPct val="0"/>
                </a:spcBef>
                <a:spcAft>
                  <a:spcPct val="0"/>
                </a:spcAft>
                <a:defRPr sz="2400">
                  <a:solidFill>
                    <a:schemeClr val="tx1"/>
                  </a:solidFill>
                  <a:latin typeface="Times New Roman" panose="02020603050405020304" pitchFamily="18" charset="0"/>
                </a:defRPr>
              </a:lvl7pPr>
              <a:lvl8pPr marL="3371850" indent="-171450" fontAlgn="base">
                <a:spcBef>
                  <a:spcPct val="0"/>
                </a:spcBef>
                <a:spcAft>
                  <a:spcPct val="0"/>
                </a:spcAft>
                <a:defRPr sz="2400">
                  <a:solidFill>
                    <a:schemeClr val="tx1"/>
                  </a:solidFill>
                  <a:latin typeface="Times New Roman" panose="02020603050405020304" pitchFamily="18" charset="0"/>
                </a:defRPr>
              </a:lvl8pPr>
              <a:lvl9pPr marL="3829050" indent="-171450" fontAlgn="base">
                <a:spcBef>
                  <a:spcPct val="0"/>
                </a:spcBef>
                <a:spcAft>
                  <a:spcPct val="0"/>
                </a:spcAft>
                <a:defRPr sz="2400">
                  <a:solidFill>
                    <a:schemeClr val="tx1"/>
                  </a:solidFill>
                  <a:latin typeface="Times New Roman" panose="02020603050405020304" pitchFamily="18" charset="0"/>
                </a:defRPr>
              </a:lvl9pPr>
            </a:lstStyle>
            <a:p>
              <a:pPr>
                <a:spcBef>
                  <a:spcPct val="30000"/>
                </a:spcBef>
              </a:pPr>
              <a:r>
                <a:rPr lang="en-US" altLang="en-US" sz="11000" b="0"/>
                <a:t>ARM</a:t>
              </a:r>
            </a:p>
          </p:txBody>
        </p:sp>
        <p:sp>
          <p:nvSpPr>
            <p:cNvPr id="4104" name="Rectangle 8">
              <a:extLst>
                <a:ext uri="{FF2B5EF4-FFF2-40B4-BE49-F238E27FC236}">
                  <a16:creationId xmlns:a16="http://schemas.microsoft.com/office/drawing/2014/main" id="{8CF1E539-A713-4A15-8690-64735A4016AA}"/>
                </a:ext>
              </a:extLst>
            </p:cNvPr>
            <p:cNvSpPr>
              <a:spLocks noChangeArrowheads="1"/>
            </p:cNvSpPr>
            <p:nvPr/>
          </p:nvSpPr>
          <p:spPr bwMode="auto">
            <a:xfrm>
              <a:off x="1842" y="2016"/>
              <a:ext cx="1984" cy="228"/>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lnSpc>
                  <a:spcPct val="100000"/>
                </a:lnSpc>
              </a:pPr>
              <a:r>
                <a:rPr lang="en-US" altLang="en-US" sz="2000">
                  <a:solidFill>
                    <a:schemeClr val="bg1"/>
                  </a:solidFill>
                </a:rPr>
                <a:t>Advanced RISC Machines</a:t>
              </a:r>
            </a:p>
          </p:txBody>
        </p:sp>
      </p:grpSp>
      <p:sp>
        <p:nvSpPr>
          <p:cNvPr id="2" name="Slide Number Placeholder 1">
            <a:extLst>
              <a:ext uri="{FF2B5EF4-FFF2-40B4-BE49-F238E27FC236}">
                <a16:creationId xmlns:a16="http://schemas.microsoft.com/office/drawing/2014/main" id="{12FA0E47-2E58-44C3-92C1-EA765296F6B2}"/>
              </a:ext>
            </a:extLst>
          </p:cNvPr>
          <p:cNvSpPr>
            <a:spLocks noGrp="1"/>
          </p:cNvSpPr>
          <p:nvPr>
            <p:ph type="sldNum" sz="quarter" idx="12"/>
          </p:nvPr>
        </p:nvSpPr>
        <p:spPr/>
        <p:txBody>
          <a:bodyPr/>
          <a:lstStyle/>
          <a:p>
            <a:fld id="{028E3F4F-51B2-42EE-AFA2-40C4572185CC}" type="slidenum">
              <a:rPr lang="en-US" smtClean="0"/>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25C455C-3899-4A0C-852B-6040B8A08B0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2531" name="Rectangle 3">
            <a:extLst>
              <a:ext uri="{FF2B5EF4-FFF2-40B4-BE49-F238E27FC236}">
                <a16:creationId xmlns:a16="http://schemas.microsoft.com/office/drawing/2014/main" id="{01D783F4-97FF-4392-9EAD-0A3DE935BDC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2532" name="Rectangle 4">
            <a:extLst>
              <a:ext uri="{FF2B5EF4-FFF2-40B4-BE49-F238E27FC236}">
                <a16:creationId xmlns:a16="http://schemas.microsoft.com/office/drawing/2014/main" id="{C71BACA1-125A-4485-9EF5-933222733991}"/>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2533" name="Rectangle 5">
            <a:extLst>
              <a:ext uri="{FF2B5EF4-FFF2-40B4-BE49-F238E27FC236}">
                <a16:creationId xmlns:a16="http://schemas.microsoft.com/office/drawing/2014/main" id="{1917A696-A513-4B67-88C8-66F050EE338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2535" name="Rectangle 7">
            <a:extLst>
              <a:ext uri="{FF2B5EF4-FFF2-40B4-BE49-F238E27FC236}">
                <a16:creationId xmlns:a16="http://schemas.microsoft.com/office/drawing/2014/main" id="{511DBE34-8308-4311-B636-1D9E41FEB1C3}"/>
              </a:ext>
            </a:extLst>
          </p:cNvPr>
          <p:cNvSpPr>
            <a:spLocks noGrp="1" noChangeArrowheads="1"/>
          </p:cNvSpPr>
          <p:nvPr>
            <p:ph type="title"/>
          </p:nvPr>
        </p:nvSpPr>
        <p:spPr>
          <a:noFill/>
          <a:ln/>
        </p:spPr>
        <p:txBody>
          <a:bodyPr/>
          <a:lstStyle/>
          <a:p>
            <a:r>
              <a:rPr lang="en-US" altLang="en-US"/>
              <a:t>Exception Handling</a:t>
            </a:r>
            <a:br>
              <a:rPr lang="en-US" altLang="en-US"/>
            </a:br>
            <a:r>
              <a:rPr lang="en-US" altLang="en-US"/>
              <a:t>and the Vector Table</a:t>
            </a:r>
          </a:p>
        </p:txBody>
      </p:sp>
      <p:sp>
        <p:nvSpPr>
          <p:cNvPr id="22534" name="Rectangle 6">
            <a:extLst>
              <a:ext uri="{FF2B5EF4-FFF2-40B4-BE49-F238E27FC236}">
                <a16:creationId xmlns:a16="http://schemas.microsoft.com/office/drawing/2014/main" id="{6A605D55-9578-474E-BDD1-C58EE5B26468}"/>
              </a:ext>
            </a:extLst>
          </p:cNvPr>
          <p:cNvSpPr>
            <a:spLocks noGrp="1" noChangeArrowheads="1"/>
          </p:cNvSpPr>
          <p:nvPr>
            <p:ph idx="1"/>
          </p:nvPr>
        </p:nvSpPr>
        <p:spPr>
          <a:xfrm>
            <a:off x="352425" y="1984375"/>
            <a:ext cx="5656263" cy="3997325"/>
          </a:xfrm>
          <a:noFill/>
          <a:ln/>
        </p:spPr>
        <p:txBody>
          <a:bodyPr>
            <a:normAutofit fontScale="92500" lnSpcReduction="10000"/>
          </a:bodyPr>
          <a:lstStyle/>
          <a:p>
            <a:r>
              <a:rPr lang="en-US" altLang="en-US"/>
              <a:t>When an exception occurs, </a:t>
            </a:r>
            <a:r>
              <a:rPr lang="en-US" altLang="en-US" sz="1800"/>
              <a:t>the core:</a:t>
            </a:r>
          </a:p>
          <a:p>
            <a:pPr lvl="1">
              <a:buSzPct val="130000"/>
            </a:pPr>
            <a:r>
              <a:rPr lang="en-US" altLang="en-US" sz="1700"/>
              <a:t>Copies CPSR into SPSR_&lt;mode&gt;</a:t>
            </a:r>
          </a:p>
          <a:p>
            <a:pPr lvl="1">
              <a:buSzPct val="130000"/>
            </a:pPr>
            <a:r>
              <a:rPr lang="en-US" altLang="en-US" sz="1700"/>
              <a:t>Sets appropriate CPSR bits </a:t>
            </a:r>
          </a:p>
          <a:p>
            <a:pPr lvl="2">
              <a:buSzPct val="50000"/>
              <a:buFont typeface="Monotype Sorts" charset="2"/>
              <a:buChar char="u"/>
            </a:pPr>
            <a:r>
              <a:rPr lang="en-US" altLang="en-US" sz="1700"/>
              <a:t>If core implements ARM Architecture 4T and is currently in Thumb state, then</a:t>
            </a:r>
          </a:p>
          <a:p>
            <a:pPr lvl="3">
              <a:buFont typeface="Monotype Sorts" charset="2"/>
              <a:buChar char="n"/>
            </a:pPr>
            <a:r>
              <a:rPr lang="en-US" altLang="en-US" sz="1700"/>
              <a:t>ARM state is entered.</a:t>
            </a:r>
          </a:p>
          <a:p>
            <a:pPr lvl="2">
              <a:buSzPct val="50000"/>
              <a:buFont typeface="Monotype Sorts" charset="2"/>
              <a:buChar char="u"/>
            </a:pPr>
            <a:r>
              <a:rPr lang="en-US" altLang="en-US" sz="1700"/>
              <a:t>Mode field bits </a:t>
            </a:r>
          </a:p>
          <a:p>
            <a:pPr lvl="2">
              <a:buSzPct val="50000"/>
              <a:buFont typeface="Monotype Sorts" charset="2"/>
              <a:buChar char="u"/>
            </a:pPr>
            <a:r>
              <a:rPr lang="en-US" altLang="en-US" sz="1700"/>
              <a:t>Interrupt disable flags if appropriate.</a:t>
            </a:r>
          </a:p>
          <a:p>
            <a:pPr lvl="1">
              <a:buSzPct val="130000"/>
            </a:pPr>
            <a:r>
              <a:rPr lang="en-US" altLang="en-US" sz="1700"/>
              <a:t>Maps in appropriate banked registers</a:t>
            </a:r>
          </a:p>
          <a:p>
            <a:pPr lvl="1">
              <a:buSzPct val="130000"/>
            </a:pPr>
            <a:r>
              <a:rPr lang="en-US" altLang="en-US" sz="1700"/>
              <a:t>Stores the “</a:t>
            </a:r>
            <a:r>
              <a:rPr lang="en-US" altLang="en-US" sz="1700" i="1"/>
              <a:t>return address</a:t>
            </a:r>
            <a:r>
              <a:rPr lang="en-US" altLang="en-US" sz="1700"/>
              <a:t>” in LR_&lt;mode&gt;</a:t>
            </a:r>
          </a:p>
          <a:p>
            <a:pPr lvl="1">
              <a:buSzPct val="130000"/>
            </a:pPr>
            <a:r>
              <a:rPr lang="en-US" altLang="en-US" sz="1700"/>
              <a:t>Sets PC to vector address</a:t>
            </a:r>
          </a:p>
          <a:p>
            <a:r>
              <a:rPr lang="en-US" altLang="en-US"/>
              <a:t>To return, exception handler needs to:</a:t>
            </a:r>
          </a:p>
          <a:p>
            <a:pPr lvl="1"/>
            <a:r>
              <a:rPr lang="en-US" altLang="en-US" sz="1700"/>
              <a:t>Restore CPSR from SPSR_&lt;mode&gt;</a:t>
            </a:r>
          </a:p>
          <a:p>
            <a:pPr lvl="1"/>
            <a:r>
              <a:rPr lang="en-US" altLang="en-US" sz="1700"/>
              <a:t>Restore PC from LR_&lt;mode&gt;</a:t>
            </a:r>
          </a:p>
        </p:txBody>
      </p:sp>
      <p:pic>
        <p:nvPicPr>
          <p:cNvPr id="22536" name="Picture 8">
            <a:extLst>
              <a:ext uri="{FF2B5EF4-FFF2-40B4-BE49-F238E27FC236}">
                <a16:creationId xmlns:a16="http://schemas.microsoft.com/office/drawing/2014/main" id="{960A3853-4115-44FA-893D-B20B206B48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00" y="2154238"/>
            <a:ext cx="267335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70FCB595-1A17-4614-B48F-6C09E37F37CD}"/>
              </a:ext>
            </a:extLst>
          </p:cNvPr>
          <p:cNvSpPr>
            <a:spLocks noGrp="1"/>
          </p:cNvSpPr>
          <p:nvPr>
            <p:ph type="sldNum" sz="quarter" idx="12"/>
          </p:nvPr>
        </p:nvSpPr>
        <p:spPr/>
        <p:txBody>
          <a:bodyPr/>
          <a:lstStyle/>
          <a:p>
            <a:fld id="{028E3F4F-51B2-42EE-AFA2-40C4572185CC}" type="slidenum">
              <a:rPr lang="en-US" smtClean="0"/>
              <a:t>10</a:t>
            </a:fld>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3A195-F09E-4022-8434-B5F1D7BC349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79" name="Rectangle 3">
            <a:extLst>
              <a:ext uri="{FF2B5EF4-FFF2-40B4-BE49-F238E27FC236}">
                <a16:creationId xmlns:a16="http://schemas.microsoft.com/office/drawing/2014/main" id="{8738AD25-E781-495F-99FF-2B7E9DCC3AC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0" name="Rectangle 4">
            <a:extLst>
              <a:ext uri="{FF2B5EF4-FFF2-40B4-BE49-F238E27FC236}">
                <a16:creationId xmlns:a16="http://schemas.microsoft.com/office/drawing/2014/main" id="{338D9E0D-3D5F-4D42-A08C-88B1469FD318}"/>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1" name="Rectangle 5">
            <a:extLst>
              <a:ext uri="{FF2B5EF4-FFF2-40B4-BE49-F238E27FC236}">
                <a16:creationId xmlns:a16="http://schemas.microsoft.com/office/drawing/2014/main" id="{C664E33F-58E7-4333-AFD3-C7269952953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2" name="Rectangle 6">
            <a:extLst>
              <a:ext uri="{FF2B5EF4-FFF2-40B4-BE49-F238E27FC236}">
                <a16:creationId xmlns:a16="http://schemas.microsoft.com/office/drawing/2014/main" id="{066FCE14-FC77-47F6-9D82-B9BE48551972}"/>
              </a:ext>
            </a:extLst>
          </p:cNvPr>
          <p:cNvSpPr>
            <a:spLocks noGrp="1" noChangeArrowheads="1"/>
          </p:cNvSpPr>
          <p:nvPr>
            <p:ph type="title"/>
          </p:nvPr>
        </p:nvSpPr>
        <p:spPr>
          <a:noFill/>
          <a:ln/>
        </p:spPr>
        <p:txBody>
          <a:bodyPr/>
          <a:lstStyle/>
          <a:p>
            <a:r>
              <a:rPr lang="en-US" altLang="en-US"/>
              <a:t>The Instruction Pipeline</a:t>
            </a:r>
          </a:p>
        </p:txBody>
      </p:sp>
      <p:sp>
        <p:nvSpPr>
          <p:cNvPr id="24583" name="Rectangle 7">
            <a:extLst>
              <a:ext uri="{FF2B5EF4-FFF2-40B4-BE49-F238E27FC236}">
                <a16:creationId xmlns:a16="http://schemas.microsoft.com/office/drawing/2014/main" id="{DF28973D-6BC5-4D10-95D7-452BA52840AD}"/>
              </a:ext>
            </a:extLst>
          </p:cNvPr>
          <p:cNvSpPr>
            <a:spLocks noGrp="1" noChangeArrowheads="1"/>
          </p:cNvSpPr>
          <p:nvPr>
            <p:ph idx="1"/>
          </p:nvPr>
        </p:nvSpPr>
        <p:spPr>
          <a:xfrm>
            <a:off x="687388" y="1651000"/>
            <a:ext cx="7781925" cy="4456113"/>
          </a:xfrm>
          <a:noFill/>
          <a:ln/>
        </p:spPr>
        <p:txBody>
          <a:bodyPr>
            <a:normAutofit fontScale="92500" lnSpcReduction="20000"/>
          </a:bodyPr>
          <a:lstStyle/>
          <a:p>
            <a:r>
              <a:rPr lang="en-US" altLang="en-US" dirty="0"/>
              <a:t>The ARM uses a pipeline in order to increase the speed of the flow of instructions to the processor.</a:t>
            </a:r>
          </a:p>
          <a:p>
            <a:pPr marL="719138" lvl="1"/>
            <a:r>
              <a:rPr lang="en-US" altLang="en-US" dirty="0"/>
              <a:t>Allows several operations to be undertaken simultaneously, rather than serially.</a:t>
            </a:r>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pPr>
              <a:buFont typeface="Times New Roman" panose="02020603050405020304" pitchFamily="18" charset="0"/>
              <a:buNone/>
            </a:pPr>
            <a:endParaRPr lang="en-US" altLang="en-US" dirty="0"/>
          </a:p>
          <a:p>
            <a:r>
              <a:rPr lang="en-US" altLang="en-US" dirty="0"/>
              <a:t>Rather than pointing to the instruction being executed, the </a:t>
            </a:r>
            <a:br>
              <a:rPr lang="en-US" altLang="en-US" dirty="0"/>
            </a:br>
            <a:r>
              <a:rPr lang="en-US" altLang="en-US" dirty="0"/>
              <a:t>PC points to the instruction being fetched.</a:t>
            </a:r>
          </a:p>
        </p:txBody>
      </p:sp>
      <p:sp>
        <p:nvSpPr>
          <p:cNvPr id="24584" name="Rectangle 8">
            <a:extLst>
              <a:ext uri="{FF2B5EF4-FFF2-40B4-BE49-F238E27FC236}">
                <a16:creationId xmlns:a16="http://schemas.microsoft.com/office/drawing/2014/main" id="{67F68F94-FDA6-403B-9478-0C01C4A15E90}"/>
              </a:ext>
            </a:extLst>
          </p:cNvPr>
          <p:cNvSpPr>
            <a:spLocks noChangeArrowheads="1"/>
          </p:cNvSpPr>
          <p:nvPr/>
        </p:nvSpPr>
        <p:spPr bwMode="auto">
          <a:xfrm>
            <a:off x="3111500" y="2960216"/>
            <a:ext cx="1395413" cy="5334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5" name="Rectangle 9">
            <a:extLst>
              <a:ext uri="{FF2B5EF4-FFF2-40B4-BE49-F238E27FC236}">
                <a16:creationId xmlns:a16="http://schemas.microsoft.com/office/drawing/2014/main" id="{F57555D9-0C49-495D-89E8-A69417A84BF4}"/>
              </a:ext>
            </a:extLst>
          </p:cNvPr>
          <p:cNvSpPr>
            <a:spLocks noChangeArrowheads="1"/>
          </p:cNvSpPr>
          <p:nvPr/>
        </p:nvSpPr>
        <p:spPr bwMode="auto">
          <a:xfrm>
            <a:off x="3113088" y="3815879"/>
            <a:ext cx="1395412" cy="5334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6" name="Rectangle 10">
            <a:extLst>
              <a:ext uri="{FF2B5EF4-FFF2-40B4-BE49-F238E27FC236}">
                <a16:creationId xmlns:a16="http://schemas.microsoft.com/office/drawing/2014/main" id="{7F275D6E-F4CC-4FC0-BB9C-D3720E010220}"/>
              </a:ext>
            </a:extLst>
          </p:cNvPr>
          <p:cNvSpPr>
            <a:spLocks noChangeArrowheads="1"/>
          </p:cNvSpPr>
          <p:nvPr/>
        </p:nvSpPr>
        <p:spPr bwMode="auto">
          <a:xfrm>
            <a:off x="3111500" y="4636616"/>
            <a:ext cx="1395413" cy="5334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4587" name="Rectangle 11">
            <a:extLst>
              <a:ext uri="{FF2B5EF4-FFF2-40B4-BE49-F238E27FC236}">
                <a16:creationId xmlns:a16="http://schemas.microsoft.com/office/drawing/2014/main" id="{AAD7EC9C-D46A-4460-AE85-D2DFF4225354}"/>
              </a:ext>
            </a:extLst>
          </p:cNvPr>
          <p:cNvSpPr>
            <a:spLocks noChangeArrowheads="1"/>
          </p:cNvSpPr>
          <p:nvPr/>
        </p:nvSpPr>
        <p:spPr bwMode="auto">
          <a:xfrm>
            <a:off x="3354388" y="3074516"/>
            <a:ext cx="86201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600" b="0">
                <a:latin typeface="Arial" panose="020B0604020202020204" pitchFamily="34" charset="0"/>
              </a:rPr>
              <a:t>FETCH</a:t>
            </a:r>
          </a:p>
        </p:txBody>
      </p:sp>
      <p:sp>
        <p:nvSpPr>
          <p:cNvPr id="24588" name="Rectangle 12">
            <a:extLst>
              <a:ext uri="{FF2B5EF4-FFF2-40B4-BE49-F238E27FC236}">
                <a16:creationId xmlns:a16="http://schemas.microsoft.com/office/drawing/2014/main" id="{E8EE5D33-64F8-455A-A5C0-A8D82F7BBF39}"/>
              </a:ext>
            </a:extLst>
          </p:cNvPr>
          <p:cNvSpPr>
            <a:spLocks noChangeArrowheads="1"/>
          </p:cNvSpPr>
          <p:nvPr/>
        </p:nvSpPr>
        <p:spPr bwMode="auto">
          <a:xfrm>
            <a:off x="3252788" y="3922241"/>
            <a:ext cx="10541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600" b="0" dirty="0">
                <a:latin typeface="Arial" panose="020B0604020202020204" pitchFamily="34" charset="0"/>
              </a:rPr>
              <a:t>DECODE</a:t>
            </a:r>
          </a:p>
        </p:txBody>
      </p:sp>
      <p:sp>
        <p:nvSpPr>
          <p:cNvPr id="24589" name="Rectangle 13">
            <a:extLst>
              <a:ext uri="{FF2B5EF4-FFF2-40B4-BE49-F238E27FC236}">
                <a16:creationId xmlns:a16="http://schemas.microsoft.com/office/drawing/2014/main" id="{E1F7997B-2131-436D-8996-C9BB498FE3E2}"/>
              </a:ext>
            </a:extLst>
          </p:cNvPr>
          <p:cNvSpPr>
            <a:spLocks noChangeArrowheads="1"/>
          </p:cNvSpPr>
          <p:nvPr/>
        </p:nvSpPr>
        <p:spPr bwMode="auto">
          <a:xfrm>
            <a:off x="3228975" y="4742979"/>
            <a:ext cx="1144588"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600" b="0">
                <a:latin typeface="Arial" panose="020B0604020202020204" pitchFamily="34" charset="0"/>
              </a:rPr>
              <a:t>EXECUTE</a:t>
            </a:r>
          </a:p>
        </p:txBody>
      </p:sp>
      <p:sp>
        <p:nvSpPr>
          <p:cNvPr id="24590" name="Line 14">
            <a:extLst>
              <a:ext uri="{FF2B5EF4-FFF2-40B4-BE49-F238E27FC236}">
                <a16:creationId xmlns:a16="http://schemas.microsoft.com/office/drawing/2014/main" id="{7B99B624-90F2-4347-A5FE-216F606ABEDE}"/>
              </a:ext>
            </a:extLst>
          </p:cNvPr>
          <p:cNvSpPr>
            <a:spLocks noChangeShapeType="1"/>
          </p:cNvSpPr>
          <p:nvPr/>
        </p:nvSpPr>
        <p:spPr bwMode="auto">
          <a:xfrm>
            <a:off x="3775075" y="3514254"/>
            <a:ext cx="0" cy="27940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4591" name="Line 15">
            <a:extLst>
              <a:ext uri="{FF2B5EF4-FFF2-40B4-BE49-F238E27FC236}">
                <a16:creationId xmlns:a16="http://schemas.microsoft.com/office/drawing/2014/main" id="{E997A6AC-EF95-49FE-92F6-AC4494B04DC3}"/>
              </a:ext>
            </a:extLst>
          </p:cNvPr>
          <p:cNvSpPr>
            <a:spLocks noChangeShapeType="1"/>
          </p:cNvSpPr>
          <p:nvPr/>
        </p:nvSpPr>
        <p:spPr bwMode="auto">
          <a:xfrm>
            <a:off x="3775075" y="4361979"/>
            <a:ext cx="0" cy="261937"/>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24595" name="Group 19">
            <a:extLst>
              <a:ext uri="{FF2B5EF4-FFF2-40B4-BE49-F238E27FC236}">
                <a16:creationId xmlns:a16="http://schemas.microsoft.com/office/drawing/2014/main" id="{F621B757-6703-41E1-80CB-6274E0AF84CF}"/>
              </a:ext>
            </a:extLst>
          </p:cNvPr>
          <p:cNvGrpSpPr>
            <a:grpSpLocks/>
          </p:cNvGrpSpPr>
          <p:nvPr/>
        </p:nvGrpSpPr>
        <p:grpSpPr bwMode="auto">
          <a:xfrm>
            <a:off x="4656138" y="3061816"/>
            <a:ext cx="3798887" cy="2317750"/>
            <a:chOff x="2933" y="2126"/>
            <a:chExt cx="2393" cy="1460"/>
          </a:xfrm>
        </p:grpSpPr>
        <p:sp>
          <p:nvSpPr>
            <p:cNvPr id="24592" name="Rectangle 16">
              <a:extLst>
                <a:ext uri="{FF2B5EF4-FFF2-40B4-BE49-F238E27FC236}">
                  <a16:creationId xmlns:a16="http://schemas.microsoft.com/office/drawing/2014/main" id="{A3D24572-95F1-4611-BFA3-66396A3950F7}"/>
                </a:ext>
              </a:extLst>
            </p:cNvPr>
            <p:cNvSpPr>
              <a:spLocks noChangeArrowheads="1"/>
            </p:cNvSpPr>
            <p:nvPr/>
          </p:nvSpPr>
          <p:spPr bwMode="auto">
            <a:xfrm>
              <a:off x="2955" y="2126"/>
              <a:ext cx="195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1600" b="0" dirty="0">
                  <a:latin typeface="Arial" panose="020B0604020202020204" pitchFamily="34" charset="0"/>
                </a:rPr>
                <a:t>Instruction fetched from memory</a:t>
              </a:r>
            </a:p>
          </p:txBody>
        </p:sp>
        <p:sp>
          <p:nvSpPr>
            <p:cNvPr id="24593" name="Rectangle 17">
              <a:extLst>
                <a:ext uri="{FF2B5EF4-FFF2-40B4-BE49-F238E27FC236}">
                  <a16:creationId xmlns:a16="http://schemas.microsoft.com/office/drawing/2014/main" id="{A45F29B4-7261-4CD1-9675-919227B01D84}"/>
                </a:ext>
              </a:extLst>
            </p:cNvPr>
            <p:cNvSpPr>
              <a:spLocks noChangeArrowheads="1"/>
            </p:cNvSpPr>
            <p:nvPr/>
          </p:nvSpPr>
          <p:spPr bwMode="auto">
            <a:xfrm>
              <a:off x="2933" y="2654"/>
              <a:ext cx="2393"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1600" b="0">
                  <a:latin typeface="Arial" panose="020B0604020202020204" pitchFamily="34" charset="0"/>
                </a:rPr>
                <a:t>Decoding of registers used in instruction</a:t>
              </a:r>
            </a:p>
          </p:txBody>
        </p:sp>
        <p:sp>
          <p:nvSpPr>
            <p:cNvPr id="24594" name="Rectangle 18">
              <a:extLst>
                <a:ext uri="{FF2B5EF4-FFF2-40B4-BE49-F238E27FC236}">
                  <a16:creationId xmlns:a16="http://schemas.microsoft.com/office/drawing/2014/main" id="{810EB109-CA5A-4E47-A06C-7D7106DAD677}"/>
                </a:ext>
              </a:extLst>
            </p:cNvPr>
            <p:cNvSpPr>
              <a:spLocks noChangeArrowheads="1"/>
            </p:cNvSpPr>
            <p:nvPr/>
          </p:nvSpPr>
          <p:spPr bwMode="auto">
            <a:xfrm>
              <a:off x="2933" y="3111"/>
              <a:ext cx="2314"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1600" b="0">
                  <a:latin typeface="Arial" panose="020B0604020202020204" pitchFamily="34" charset="0"/>
                </a:rPr>
                <a:t>Register(s) read from Register Bank</a:t>
              </a:r>
            </a:p>
            <a:p>
              <a:r>
                <a:rPr lang="en-US" altLang="en-US" sz="1600" b="0">
                  <a:latin typeface="Arial" panose="020B0604020202020204" pitchFamily="34" charset="0"/>
                </a:rPr>
                <a:t>Shift and ALU operation</a:t>
              </a:r>
            </a:p>
            <a:p>
              <a:r>
                <a:rPr lang="en-US" altLang="en-US" sz="1600" b="0">
                  <a:latin typeface="Arial" panose="020B0604020202020204" pitchFamily="34" charset="0"/>
                </a:rPr>
                <a:t>Write register(s) back to Register Bank</a:t>
              </a:r>
            </a:p>
          </p:txBody>
        </p:sp>
      </p:grpSp>
      <p:sp>
        <p:nvSpPr>
          <p:cNvPr id="24596" name="Rectangle 20">
            <a:extLst>
              <a:ext uri="{FF2B5EF4-FFF2-40B4-BE49-F238E27FC236}">
                <a16:creationId xmlns:a16="http://schemas.microsoft.com/office/drawing/2014/main" id="{924E885B-2EEB-40BC-8EFF-E7AD4804F2A5}"/>
              </a:ext>
            </a:extLst>
          </p:cNvPr>
          <p:cNvSpPr>
            <a:spLocks noChangeArrowheads="1"/>
          </p:cNvSpPr>
          <p:nvPr/>
        </p:nvSpPr>
        <p:spPr bwMode="auto">
          <a:xfrm>
            <a:off x="1322388" y="3099916"/>
            <a:ext cx="20129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600" b="0">
                <a:latin typeface="Arial" panose="020B0604020202020204" pitchFamily="34" charset="0"/>
              </a:rPr>
              <a:t>	PC	</a:t>
            </a:r>
          </a:p>
        </p:txBody>
      </p:sp>
      <p:sp>
        <p:nvSpPr>
          <p:cNvPr id="24597" name="Rectangle 21">
            <a:extLst>
              <a:ext uri="{FF2B5EF4-FFF2-40B4-BE49-F238E27FC236}">
                <a16:creationId xmlns:a16="http://schemas.microsoft.com/office/drawing/2014/main" id="{F2EC3558-9907-4B73-AA35-CEAEC2AEF6FD}"/>
              </a:ext>
            </a:extLst>
          </p:cNvPr>
          <p:cNvSpPr>
            <a:spLocks noChangeArrowheads="1"/>
          </p:cNvSpPr>
          <p:nvPr/>
        </p:nvSpPr>
        <p:spPr bwMode="auto">
          <a:xfrm>
            <a:off x="1316038" y="3519016"/>
            <a:ext cx="201295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endParaRPr lang="en-US" altLang="en-US" sz="1600" b="0">
              <a:latin typeface="Arial" panose="020B0604020202020204" pitchFamily="34" charset="0"/>
            </a:endParaRPr>
          </a:p>
          <a:p>
            <a:endParaRPr lang="en-US" altLang="en-US" sz="1600" b="0">
              <a:latin typeface="Arial" panose="020B0604020202020204" pitchFamily="34" charset="0"/>
            </a:endParaRPr>
          </a:p>
          <a:p>
            <a:r>
              <a:rPr lang="en-US" altLang="en-US" sz="1600" b="0">
                <a:latin typeface="Arial" panose="020B0604020202020204" pitchFamily="34" charset="0"/>
              </a:rPr>
              <a:t>	PC - 4	</a:t>
            </a:r>
          </a:p>
        </p:txBody>
      </p:sp>
      <p:sp>
        <p:nvSpPr>
          <p:cNvPr id="24598" name="Rectangle 22">
            <a:extLst>
              <a:ext uri="{FF2B5EF4-FFF2-40B4-BE49-F238E27FC236}">
                <a16:creationId xmlns:a16="http://schemas.microsoft.com/office/drawing/2014/main" id="{1075EB27-142B-4299-893F-8FBAB8D67A94}"/>
              </a:ext>
            </a:extLst>
          </p:cNvPr>
          <p:cNvSpPr>
            <a:spLocks noChangeArrowheads="1"/>
          </p:cNvSpPr>
          <p:nvPr/>
        </p:nvSpPr>
        <p:spPr bwMode="auto">
          <a:xfrm>
            <a:off x="1316038" y="4747741"/>
            <a:ext cx="20129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600" b="0">
                <a:latin typeface="Arial" panose="020B0604020202020204" pitchFamily="34" charset="0"/>
              </a:rPr>
              <a:t>	PC - 8	</a:t>
            </a:r>
          </a:p>
        </p:txBody>
      </p:sp>
      <p:sp>
        <p:nvSpPr>
          <p:cNvPr id="24599" name="Rectangle 23">
            <a:extLst>
              <a:ext uri="{FF2B5EF4-FFF2-40B4-BE49-F238E27FC236}">
                <a16:creationId xmlns:a16="http://schemas.microsoft.com/office/drawing/2014/main" id="{7D011B99-3644-48FB-8E53-FD1303CD4C2C}"/>
              </a:ext>
            </a:extLst>
          </p:cNvPr>
          <p:cNvSpPr>
            <a:spLocks noChangeArrowheads="1"/>
          </p:cNvSpPr>
          <p:nvPr/>
        </p:nvSpPr>
        <p:spPr bwMode="auto">
          <a:xfrm>
            <a:off x="1298575" y="2590329"/>
            <a:ext cx="201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600" b="0" u="sng">
                <a:latin typeface="Arial" panose="020B0604020202020204" pitchFamily="34" charset="0"/>
              </a:rPr>
              <a:t>	ARM	</a:t>
            </a:r>
          </a:p>
        </p:txBody>
      </p:sp>
      <p:sp>
        <p:nvSpPr>
          <p:cNvPr id="2" name="Slide Number Placeholder 1">
            <a:extLst>
              <a:ext uri="{FF2B5EF4-FFF2-40B4-BE49-F238E27FC236}">
                <a16:creationId xmlns:a16="http://schemas.microsoft.com/office/drawing/2014/main" id="{84E9BD56-EC0F-42C5-AC38-185FE945A240}"/>
              </a:ext>
            </a:extLst>
          </p:cNvPr>
          <p:cNvSpPr>
            <a:spLocks noGrp="1"/>
          </p:cNvSpPr>
          <p:nvPr>
            <p:ph type="sldNum" sz="quarter" idx="12"/>
          </p:nvPr>
        </p:nvSpPr>
        <p:spPr/>
        <p:txBody>
          <a:bodyPr/>
          <a:lstStyle/>
          <a:p>
            <a:fld id="{028E3F4F-51B2-42EE-AFA2-40C4572185CC}" type="slidenum">
              <a:rPr lang="en-US" smtClean="0"/>
              <a:t>11</a:t>
            </a:fld>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C4127DF-A1CB-4F7F-B3AE-A79F709FE1A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75" name="Rectangle 3">
            <a:extLst>
              <a:ext uri="{FF2B5EF4-FFF2-40B4-BE49-F238E27FC236}">
                <a16:creationId xmlns:a16="http://schemas.microsoft.com/office/drawing/2014/main" id="{161378A2-4A37-47FB-8988-636954CE7BB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76" name="Rectangle 4">
            <a:extLst>
              <a:ext uri="{FF2B5EF4-FFF2-40B4-BE49-F238E27FC236}">
                <a16:creationId xmlns:a16="http://schemas.microsoft.com/office/drawing/2014/main" id="{BDC4A7FC-8241-402B-81DE-7CB0960AF92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77" name="Rectangle 5">
            <a:extLst>
              <a:ext uri="{FF2B5EF4-FFF2-40B4-BE49-F238E27FC236}">
                <a16:creationId xmlns:a16="http://schemas.microsoft.com/office/drawing/2014/main" id="{4809B53D-9202-48C6-985E-4DBFA7E6AAC5}"/>
              </a:ext>
            </a:extLst>
          </p:cNvPr>
          <p:cNvSpPr>
            <a:spLocks noGrp="1" noChangeArrowheads="1"/>
          </p:cNvSpPr>
          <p:nvPr>
            <p:ph type="title"/>
          </p:nvPr>
        </p:nvSpPr>
        <p:spPr>
          <a:xfrm>
            <a:off x="719138" y="358775"/>
            <a:ext cx="7745412" cy="709613"/>
          </a:xfrm>
          <a:noFill/>
          <a:ln/>
        </p:spPr>
        <p:txBody>
          <a:bodyPr>
            <a:normAutofit/>
          </a:bodyPr>
          <a:lstStyle/>
          <a:p>
            <a:r>
              <a:rPr lang="en-US" altLang="en-US"/>
              <a:t>ARM Instruction Set Format</a:t>
            </a:r>
          </a:p>
        </p:txBody>
      </p:sp>
      <p:sp>
        <p:nvSpPr>
          <p:cNvPr id="28678" name="Rectangle 6">
            <a:extLst>
              <a:ext uri="{FF2B5EF4-FFF2-40B4-BE49-F238E27FC236}">
                <a16:creationId xmlns:a16="http://schemas.microsoft.com/office/drawing/2014/main" id="{2AE20D28-4EB4-49CE-899E-817CAC326E81}"/>
              </a:ext>
            </a:extLst>
          </p:cNvPr>
          <p:cNvSpPr>
            <a:spLocks noGrp="1" noChangeArrowheads="1"/>
          </p:cNvSpPr>
          <p:nvPr>
            <p:ph idx="1"/>
          </p:nvPr>
        </p:nvSpPr>
        <p:spPr>
          <a:xfrm>
            <a:off x="6483350" y="1341438"/>
            <a:ext cx="2609850" cy="5632055"/>
          </a:xfrm>
          <a:noFill/>
          <a:ln/>
        </p:spPr>
        <p:txBody>
          <a:bodyPr lIns="65088" tIns="25400" rIns="65088" bIns="25400">
            <a:spAutoFit/>
          </a:bodyPr>
          <a:lstStyle/>
          <a:p>
            <a:pPr marL="352425" indent="-352425">
              <a:lnSpc>
                <a:spcPct val="85000"/>
              </a:lnSpc>
              <a:spcBef>
                <a:spcPct val="62000"/>
              </a:spcBef>
              <a:buFont typeface="Times New Roman" panose="02020603050405020304" pitchFamily="18" charset="0"/>
              <a:buNone/>
            </a:pPr>
            <a:r>
              <a:rPr lang="en-US" altLang="en-US" sz="1600" u="sng" dirty="0"/>
              <a:t>Instruction type</a:t>
            </a:r>
            <a:endParaRPr lang="en-US" altLang="en-US" sz="1200" dirty="0"/>
          </a:p>
          <a:p>
            <a:pPr marL="352425" indent="-352425">
              <a:lnSpc>
                <a:spcPct val="85000"/>
              </a:lnSpc>
              <a:spcBef>
                <a:spcPct val="62000"/>
              </a:spcBef>
              <a:buFont typeface="Times New Roman" panose="02020603050405020304" pitchFamily="18" charset="0"/>
              <a:buNone/>
            </a:pPr>
            <a:r>
              <a:rPr lang="en-US" altLang="en-US" sz="1400" b="0" dirty="0"/>
              <a:t>Data processing / PSR Transfer</a:t>
            </a:r>
          </a:p>
          <a:p>
            <a:pPr marL="352425" indent="-352425">
              <a:lnSpc>
                <a:spcPct val="85000"/>
              </a:lnSpc>
              <a:spcBef>
                <a:spcPct val="62000"/>
              </a:spcBef>
              <a:buFont typeface="Times New Roman" panose="02020603050405020304" pitchFamily="18" charset="0"/>
              <a:buNone/>
            </a:pPr>
            <a:r>
              <a:rPr lang="en-US" altLang="en-US" sz="1400" b="0" dirty="0"/>
              <a:t>Multiply</a:t>
            </a:r>
          </a:p>
          <a:p>
            <a:pPr marL="352425" indent="-352425">
              <a:lnSpc>
                <a:spcPct val="85000"/>
              </a:lnSpc>
              <a:spcBef>
                <a:spcPct val="62000"/>
              </a:spcBef>
              <a:buFont typeface="Times New Roman" panose="02020603050405020304" pitchFamily="18" charset="0"/>
              <a:buNone/>
            </a:pPr>
            <a:r>
              <a:rPr lang="en-US" altLang="en-US" sz="1400" b="0" dirty="0"/>
              <a:t>Long Multiply</a:t>
            </a:r>
            <a:r>
              <a:rPr lang="en-US" altLang="en-US" sz="1400" dirty="0"/>
              <a:t>      (v3M / v4 only)</a:t>
            </a:r>
            <a:endParaRPr lang="en-US" altLang="en-US" sz="1400" b="0" dirty="0"/>
          </a:p>
          <a:p>
            <a:pPr marL="352425" indent="-352425">
              <a:lnSpc>
                <a:spcPct val="85000"/>
              </a:lnSpc>
              <a:spcBef>
                <a:spcPct val="62000"/>
              </a:spcBef>
              <a:buFont typeface="Times New Roman" panose="02020603050405020304" pitchFamily="18" charset="0"/>
              <a:buNone/>
            </a:pPr>
            <a:r>
              <a:rPr lang="en-US" altLang="en-US" sz="1400" b="0" dirty="0"/>
              <a:t>Swap</a:t>
            </a:r>
            <a:endParaRPr lang="en-US" altLang="en-US" sz="1000" b="0" dirty="0"/>
          </a:p>
          <a:p>
            <a:pPr marL="352425" indent="-352425">
              <a:lnSpc>
                <a:spcPct val="85000"/>
              </a:lnSpc>
              <a:spcBef>
                <a:spcPct val="62000"/>
              </a:spcBef>
              <a:buFont typeface="Times New Roman" panose="02020603050405020304" pitchFamily="18" charset="0"/>
              <a:buNone/>
            </a:pPr>
            <a:r>
              <a:rPr lang="en-US" altLang="en-US" sz="1400" b="0" dirty="0"/>
              <a:t>Load/Store Byte/Word</a:t>
            </a:r>
          </a:p>
          <a:p>
            <a:pPr marL="352425" indent="-352425">
              <a:lnSpc>
                <a:spcPct val="85000"/>
              </a:lnSpc>
              <a:spcBef>
                <a:spcPct val="62000"/>
              </a:spcBef>
              <a:buFont typeface="Times New Roman" panose="02020603050405020304" pitchFamily="18" charset="0"/>
              <a:buNone/>
            </a:pPr>
            <a:r>
              <a:rPr lang="en-US" altLang="en-US" sz="1400" b="0" dirty="0"/>
              <a:t>Load/Store Multiple</a:t>
            </a:r>
          </a:p>
          <a:p>
            <a:pPr marL="352425" indent="-352425">
              <a:lnSpc>
                <a:spcPct val="125000"/>
              </a:lnSpc>
              <a:spcBef>
                <a:spcPct val="62000"/>
              </a:spcBef>
              <a:buFont typeface="Times New Roman" panose="02020603050405020304" pitchFamily="18" charset="0"/>
              <a:buNone/>
            </a:pPr>
            <a:r>
              <a:rPr lang="en-US" altLang="en-US" sz="1000" b="0" dirty="0"/>
              <a:t>Halfword transfer : Immediate offset </a:t>
            </a:r>
            <a:r>
              <a:rPr lang="en-US" altLang="en-US" sz="1000" dirty="0"/>
              <a:t>(v4 only)</a:t>
            </a:r>
            <a:endParaRPr lang="en-US" altLang="en-US" sz="1400" b="0" dirty="0"/>
          </a:p>
          <a:p>
            <a:pPr marL="352425" indent="-352425">
              <a:lnSpc>
                <a:spcPct val="145000"/>
              </a:lnSpc>
              <a:spcBef>
                <a:spcPct val="62000"/>
              </a:spcBef>
              <a:buFont typeface="Times New Roman" panose="02020603050405020304" pitchFamily="18" charset="0"/>
              <a:buNone/>
            </a:pPr>
            <a:r>
              <a:rPr lang="en-US" altLang="en-US" sz="1000" b="0" dirty="0"/>
              <a:t>Halfword  transfer: Register offset </a:t>
            </a:r>
            <a:r>
              <a:rPr lang="en-US" altLang="en-US" sz="1000" dirty="0"/>
              <a:t>(v4 only)</a:t>
            </a:r>
            <a:endParaRPr lang="en-US" altLang="en-US" sz="1000" b="0" dirty="0"/>
          </a:p>
          <a:p>
            <a:pPr marL="352425" indent="-352425">
              <a:lnSpc>
                <a:spcPct val="85000"/>
              </a:lnSpc>
              <a:spcBef>
                <a:spcPct val="62000"/>
              </a:spcBef>
              <a:buFont typeface="Times New Roman" panose="02020603050405020304" pitchFamily="18" charset="0"/>
              <a:buNone/>
            </a:pPr>
            <a:r>
              <a:rPr lang="en-US" altLang="en-US" sz="1400" b="0" dirty="0"/>
              <a:t>Branch</a:t>
            </a:r>
          </a:p>
          <a:p>
            <a:pPr marL="352425" indent="-352425">
              <a:lnSpc>
                <a:spcPct val="85000"/>
              </a:lnSpc>
              <a:spcBef>
                <a:spcPct val="62000"/>
              </a:spcBef>
              <a:buFont typeface="Times New Roman" panose="02020603050405020304" pitchFamily="18" charset="0"/>
              <a:buNone/>
            </a:pPr>
            <a:r>
              <a:rPr lang="en-US" altLang="en-US" sz="1400" b="0" dirty="0"/>
              <a:t>Branch Exchange </a:t>
            </a:r>
            <a:r>
              <a:rPr lang="en-US" altLang="en-US" sz="1400" dirty="0"/>
              <a:t>(v4T only)</a:t>
            </a:r>
            <a:endParaRPr lang="en-US" altLang="en-US" sz="1400" b="0" dirty="0"/>
          </a:p>
          <a:p>
            <a:pPr marL="352425" indent="-352425">
              <a:lnSpc>
                <a:spcPct val="85000"/>
              </a:lnSpc>
              <a:spcBef>
                <a:spcPct val="62000"/>
              </a:spcBef>
              <a:buFont typeface="Times New Roman" panose="02020603050405020304" pitchFamily="18" charset="0"/>
              <a:buNone/>
            </a:pPr>
            <a:r>
              <a:rPr lang="en-US" altLang="en-US" sz="1400" b="0" dirty="0"/>
              <a:t>Coprocessor data transfer</a:t>
            </a:r>
          </a:p>
          <a:p>
            <a:pPr marL="352425" indent="-352425">
              <a:lnSpc>
                <a:spcPct val="85000"/>
              </a:lnSpc>
              <a:spcBef>
                <a:spcPct val="62000"/>
              </a:spcBef>
              <a:buFont typeface="Times New Roman" panose="02020603050405020304" pitchFamily="18" charset="0"/>
              <a:buNone/>
            </a:pPr>
            <a:r>
              <a:rPr lang="en-US" altLang="en-US" sz="1400" b="0" dirty="0"/>
              <a:t>Coprocessor data operation</a:t>
            </a:r>
          </a:p>
          <a:p>
            <a:pPr marL="352425" indent="-352425">
              <a:lnSpc>
                <a:spcPct val="85000"/>
              </a:lnSpc>
              <a:spcBef>
                <a:spcPct val="62000"/>
              </a:spcBef>
              <a:buFont typeface="Times New Roman" panose="02020603050405020304" pitchFamily="18" charset="0"/>
              <a:buNone/>
            </a:pPr>
            <a:r>
              <a:rPr lang="en-US" altLang="en-US" sz="1400" b="0" dirty="0"/>
              <a:t>Coprocessor register transfer</a:t>
            </a:r>
          </a:p>
          <a:p>
            <a:pPr marL="352425" indent="-352425">
              <a:lnSpc>
                <a:spcPct val="85000"/>
              </a:lnSpc>
              <a:spcBef>
                <a:spcPct val="62000"/>
              </a:spcBef>
              <a:buFont typeface="Times New Roman" panose="02020603050405020304" pitchFamily="18" charset="0"/>
              <a:buNone/>
            </a:pPr>
            <a:r>
              <a:rPr lang="en-US" altLang="en-US" sz="1400" b="0" dirty="0"/>
              <a:t>Software interrupt</a:t>
            </a:r>
          </a:p>
        </p:txBody>
      </p:sp>
      <p:sp>
        <p:nvSpPr>
          <p:cNvPr id="28679" name="Rectangle 7">
            <a:extLst>
              <a:ext uri="{FF2B5EF4-FFF2-40B4-BE49-F238E27FC236}">
                <a16:creationId xmlns:a16="http://schemas.microsoft.com/office/drawing/2014/main" id="{44670591-3905-4A70-9C7C-F1DA7F52F121}"/>
              </a:ext>
            </a:extLst>
          </p:cNvPr>
          <p:cNvSpPr>
            <a:spLocks noChangeArrowheads="1"/>
          </p:cNvSpPr>
          <p:nvPr/>
        </p:nvSpPr>
        <p:spPr bwMode="auto">
          <a:xfrm>
            <a:off x="2032000" y="22225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0" name="Rectangle 8">
            <a:extLst>
              <a:ext uri="{FF2B5EF4-FFF2-40B4-BE49-F238E27FC236}">
                <a16:creationId xmlns:a16="http://schemas.microsoft.com/office/drawing/2014/main" id="{3AC0A939-E681-4FB5-B2BA-B9B3924A61E9}"/>
              </a:ext>
            </a:extLst>
          </p:cNvPr>
          <p:cNvSpPr>
            <a:spLocks noChangeArrowheads="1"/>
          </p:cNvSpPr>
          <p:nvPr/>
        </p:nvSpPr>
        <p:spPr bwMode="auto">
          <a:xfrm>
            <a:off x="2413000" y="19050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1" name="Rectangle 9">
            <a:extLst>
              <a:ext uri="{FF2B5EF4-FFF2-40B4-BE49-F238E27FC236}">
                <a16:creationId xmlns:a16="http://schemas.microsoft.com/office/drawing/2014/main" id="{F4B42D5F-DD1B-4458-AD26-D1F6AA028D06}"/>
              </a:ext>
            </a:extLst>
          </p:cNvPr>
          <p:cNvSpPr>
            <a:spLocks noChangeArrowheads="1"/>
          </p:cNvSpPr>
          <p:nvPr/>
        </p:nvSpPr>
        <p:spPr bwMode="auto">
          <a:xfrm>
            <a:off x="2222500" y="19050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2" name="Rectangle 10">
            <a:extLst>
              <a:ext uri="{FF2B5EF4-FFF2-40B4-BE49-F238E27FC236}">
                <a16:creationId xmlns:a16="http://schemas.microsoft.com/office/drawing/2014/main" id="{516B21D3-C7D7-4CB5-9461-3E9FF31E08D7}"/>
              </a:ext>
            </a:extLst>
          </p:cNvPr>
          <p:cNvSpPr>
            <a:spLocks noChangeArrowheads="1"/>
          </p:cNvSpPr>
          <p:nvPr/>
        </p:nvSpPr>
        <p:spPr bwMode="auto">
          <a:xfrm>
            <a:off x="1079500" y="1905000"/>
            <a:ext cx="1130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3" name="Rectangle 11">
            <a:extLst>
              <a:ext uri="{FF2B5EF4-FFF2-40B4-BE49-F238E27FC236}">
                <a16:creationId xmlns:a16="http://schemas.microsoft.com/office/drawing/2014/main" id="{7F53AD1F-F210-4983-B5DD-93761043E7C1}"/>
              </a:ext>
            </a:extLst>
          </p:cNvPr>
          <p:cNvSpPr>
            <a:spLocks noChangeArrowheads="1"/>
          </p:cNvSpPr>
          <p:nvPr/>
        </p:nvSpPr>
        <p:spPr bwMode="auto">
          <a:xfrm>
            <a:off x="2413000" y="15875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4" name="Rectangle 12">
            <a:extLst>
              <a:ext uri="{FF2B5EF4-FFF2-40B4-BE49-F238E27FC236}">
                <a16:creationId xmlns:a16="http://schemas.microsoft.com/office/drawing/2014/main" id="{FA9F8AC1-5729-4D08-9BD2-DBC33A752023}"/>
              </a:ext>
            </a:extLst>
          </p:cNvPr>
          <p:cNvSpPr>
            <a:spLocks noChangeArrowheads="1"/>
          </p:cNvSpPr>
          <p:nvPr/>
        </p:nvSpPr>
        <p:spPr bwMode="auto">
          <a:xfrm>
            <a:off x="1460500" y="15875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5" name="Rectangle 13">
            <a:extLst>
              <a:ext uri="{FF2B5EF4-FFF2-40B4-BE49-F238E27FC236}">
                <a16:creationId xmlns:a16="http://schemas.microsoft.com/office/drawing/2014/main" id="{4055F39A-D7ED-4693-A99B-12EF468770AF}"/>
              </a:ext>
            </a:extLst>
          </p:cNvPr>
          <p:cNvSpPr>
            <a:spLocks noChangeArrowheads="1"/>
          </p:cNvSpPr>
          <p:nvPr/>
        </p:nvSpPr>
        <p:spPr bwMode="auto">
          <a:xfrm>
            <a:off x="317500" y="1587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6" name="Rectangle 14">
            <a:extLst>
              <a:ext uri="{FF2B5EF4-FFF2-40B4-BE49-F238E27FC236}">
                <a16:creationId xmlns:a16="http://schemas.microsoft.com/office/drawing/2014/main" id="{EB4A63C7-B6E9-4189-B6B9-6548C50FE5F7}"/>
              </a:ext>
            </a:extLst>
          </p:cNvPr>
          <p:cNvSpPr>
            <a:spLocks noChangeArrowheads="1"/>
          </p:cNvSpPr>
          <p:nvPr/>
        </p:nvSpPr>
        <p:spPr bwMode="auto">
          <a:xfrm>
            <a:off x="1079500" y="1587500"/>
            <a:ext cx="368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7" name="Rectangle 15">
            <a:extLst>
              <a:ext uri="{FF2B5EF4-FFF2-40B4-BE49-F238E27FC236}">
                <a16:creationId xmlns:a16="http://schemas.microsoft.com/office/drawing/2014/main" id="{51475E27-912E-4188-A50E-38846B382EF0}"/>
              </a:ext>
            </a:extLst>
          </p:cNvPr>
          <p:cNvSpPr>
            <a:spLocks noChangeArrowheads="1"/>
          </p:cNvSpPr>
          <p:nvPr/>
        </p:nvSpPr>
        <p:spPr bwMode="auto">
          <a:xfrm>
            <a:off x="3365500" y="1587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8" name="Rectangle 16">
            <a:extLst>
              <a:ext uri="{FF2B5EF4-FFF2-40B4-BE49-F238E27FC236}">
                <a16:creationId xmlns:a16="http://schemas.microsoft.com/office/drawing/2014/main" id="{AF61C452-5F15-468F-9BCA-E566564F24CB}"/>
              </a:ext>
            </a:extLst>
          </p:cNvPr>
          <p:cNvSpPr>
            <a:spLocks noChangeArrowheads="1"/>
          </p:cNvSpPr>
          <p:nvPr/>
        </p:nvSpPr>
        <p:spPr bwMode="auto">
          <a:xfrm>
            <a:off x="2603500" y="1587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89" name="Rectangle 17">
            <a:extLst>
              <a:ext uri="{FF2B5EF4-FFF2-40B4-BE49-F238E27FC236}">
                <a16:creationId xmlns:a16="http://schemas.microsoft.com/office/drawing/2014/main" id="{1073B104-9906-4580-A32F-B40A3B5521F2}"/>
              </a:ext>
            </a:extLst>
          </p:cNvPr>
          <p:cNvSpPr>
            <a:spLocks noChangeArrowheads="1"/>
          </p:cNvSpPr>
          <p:nvPr/>
        </p:nvSpPr>
        <p:spPr bwMode="auto">
          <a:xfrm>
            <a:off x="1651000" y="1587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0" name="Rectangle 18">
            <a:extLst>
              <a:ext uri="{FF2B5EF4-FFF2-40B4-BE49-F238E27FC236}">
                <a16:creationId xmlns:a16="http://schemas.microsoft.com/office/drawing/2014/main" id="{21E29BA7-D80A-4E17-8DF5-9B501F64CB7D}"/>
              </a:ext>
            </a:extLst>
          </p:cNvPr>
          <p:cNvSpPr>
            <a:spLocks noChangeArrowheads="1"/>
          </p:cNvSpPr>
          <p:nvPr/>
        </p:nvSpPr>
        <p:spPr bwMode="auto">
          <a:xfrm>
            <a:off x="4127500" y="1587500"/>
            <a:ext cx="2273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1" name="Rectangle 19">
            <a:extLst>
              <a:ext uri="{FF2B5EF4-FFF2-40B4-BE49-F238E27FC236}">
                <a16:creationId xmlns:a16="http://schemas.microsoft.com/office/drawing/2014/main" id="{15DEA177-717F-48FC-B018-42DFD45E1892}"/>
              </a:ext>
            </a:extLst>
          </p:cNvPr>
          <p:cNvSpPr>
            <a:spLocks noChangeArrowheads="1"/>
          </p:cNvSpPr>
          <p:nvPr/>
        </p:nvSpPr>
        <p:spPr bwMode="auto">
          <a:xfrm>
            <a:off x="317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2" name="Rectangle 20">
            <a:extLst>
              <a:ext uri="{FF2B5EF4-FFF2-40B4-BE49-F238E27FC236}">
                <a16:creationId xmlns:a16="http://schemas.microsoft.com/office/drawing/2014/main" id="{1E9A2EEE-9380-454F-89CF-4B326EAE1D0E}"/>
              </a:ext>
            </a:extLst>
          </p:cNvPr>
          <p:cNvSpPr>
            <a:spLocks noChangeArrowheads="1"/>
          </p:cNvSpPr>
          <p:nvPr/>
        </p:nvSpPr>
        <p:spPr bwMode="auto">
          <a:xfrm>
            <a:off x="3365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3" name="Rectangle 21">
            <a:extLst>
              <a:ext uri="{FF2B5EF4-FFF2-40B4-BE49-F238E27FC236}">
                <a16:creationId xmlns:a16="http://schemas.microsoft.com/office/drawing/2014/main" id="{465637B2-D038-4CEC-8479-B7E0AD9A3E5B}"/>
              </a:ext>
            </a:extLst>
          </p:cNvPr>
          <p:cNvSpPr>
            <a:spLocks noChangeArrowheads="1"/>
          </p:cNvSpPr>
          <p:nvPr/>
        </p:nvSpPr>
        <p:spPr bwMode="auto">
          <a:xfrm>
            <a:off x="2603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4" name="Rectangle 22">
            <a:extLst>
              <a:ext uri="{FF2B5EF4-FFF2-40B4-BE49-F238E27FC236}">
                <a16:creationId xmlns:a16="http://schemas.microsoft.com/office/drawing/2014/main" id="{EEF27F66-84AC-4B1D-B03A-09DC6EC16DA7}"/>
              </a:ext>
            </a:extLst>
          </p:cNvPr>
          <p:cNvSpPr>
            <a:spLocks noChangeArrowheads="1"/>
          </p:cNvSpPr>
          <p:nvPr/>
        </p:nvSpPr>
        <p:spPr bwMode="auto">
          <a:xfrm>
            <a:off x="4127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5" name="Rectangle 23">
            <a:extLst>
              <a:ext uri="{FF2B5EF4-FFF2-40B4-BE49-F238E27FC236}">
                <a16:creationId xmlns:a16="http://schemas.microsoft.com/office/drawing/2014/main" id="{4BDB3155-484B-4DE8-96E4-395F4A050B3C}"/>
              </a:ext>
            </a:extLst>
          </p:cNvPr>
          <p:cNvSpPr>
            <a:spLocks noChangeArrowheads="1"/>
          </p:cNvSpPr>
          <p:nvPr/>
        </p:nvSpPr>
        <p:spPr bwMode="auto">
          <a:xfrm>
            <a:off x="4889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6" name="Rectangle 24">
            <a:extLst>
              <a:ext uri="{FF2B5EF4-FFF2-40B4-BE49-F238E27FC236}">
                <a16:creationId xmlns:a16="http://schemas.microsoft.com/office/drawing/2014/main" id="{5C46E0EA-0D53-446B-B4EA-1D8883AE7D4A}"/>
              </a:ext>
            </a:extLst>
          </p:cNvPr>
          <p:cNvSpPr>
            <a:spLocks noChangeArrowheads="1"/>
          </p:cNvSpPr>
          <p:nvPr/>
        </p:nvSpPr>
        <p:spPr bwMode="auto">
          <a:xfrm>
            <a:off x="5651500" y="19050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697" name="Rectangle 25">
            <a:extLst>
              <a:ext uri="{FF2B5EF4-FFF2-40B4-BE49-F238E27FC236}">
                <a16:creationId xmlns:a16="http://schemas.microsoft.com/office/drawing/2014/main" id="{4DE6F24C-DC32-4E98-9190-31A3EADE13F2}"/>
              </a:ext>
            </a:extLst>
          </p:cNvPr>
          <p:cNvSpPr>
            <a:spLocks noChangeArrowheads="1"/>
          </p:cNvSpPr>
          <p:nvPr/>
        </p:nvSpPr>
        <p:spPr bwMode="auto">
          <a:xfrm>
            <a:off x="214313" y="1563688"/>
            <a:ext cx="368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800" b="0">
                <a:solidFill>
                  <a:srgbClr val="000000"/>
                </a:solidFill>
                <a:latin typeface="Courier New" panose="02070309020205020404" pitchFamily="49" charset="0"/>
              </a:rPr>
              <a:t> </a:t>
            </a:r>
          </a:p>
        </p:txBody>
      </p:sp>
      <p:sp>
        <p:nvSpPr>
          <p:cNvPr id="28698" name="Rectangle 26">
            <a:extLst>
              <a:ext uri="{FF2B5EF4-FFF2-40B4-BE49-F238E27FC236}">
                <a16:creationId xmlns:a16="http://schemas.microsoft.com/office/drawing/2014/main" id="{73A09A9C-392A-4F96-91EA-0F1DB0AB2545}"/>
              </a:ext>
            </a:extLst>
          </p:cNvPr>
          <p:cNvSpPr>
            <a:spLocks noChangeArrowheads="1"/>
          </p:cNvSpPr>
          <p:nvPr/>
        </p:nvSpPr>
        <p:spPr bwMode="auto">
          <a:xfrm>
            <a:off x="341313" y="1625600"/>
            <a:ext cx="548005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I Opcode  S    Rn      Rd           Operand2 </a:t>
            </a:r>
          </a:p>
        </p:txBody>
      </p:sp>
      <p:sp>
        <p:nvSpPr>
          <p:cNvPr id="28699" name="Rectangle 27">
            <a:extLst>
              <a:ext uri="{FF2B5EF4-FFF2-40B4-BE49-F238E27FC236}">
                <a16:creationId xmlns:a16="http://schemas.microsoft.com/office/drawing/2014/main" id="{4ECDA1E9-CFC4-4BE3-83A5-33B189A56F19}"/>
              </a:ext>
            </a:extLst>
          </p:cNvPr>
          <p:cNvSpPr>
            <a:spLocks noChangeArrowheads="1"/>
          </p:cNvSpPr>
          <p:nvPr/>
        </p:nvSpPr>
        <p:spPr bwMode="auto">
          <a:xfrm>
            <a:off x="214313" y="1881188"/>
            <a:ext cx="368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800" b="0">
                <a:solidFill>
                  <a:srgbClr val="000000"/>
                </a:solidFill>
                <a:latin typeface="Courier New" panose="02070309020205020404" pitchFamily="49" charset="0"/>
              </a:rPr>
              <a:t> </a:t>
            </a:r>
          </a:p>
        </p:txBody>
      </p:sp>
      <p:sp>
        <p:nvSpPr>
          <p:cNvPr id="28700" name="Rectangle 28">
            <a:extLst>
              <a:ext uri="{FF2B5EF4-FFF2-40B4-BE49-F238E27FC236}">
                <a16:creationId xmlns:a16="http://schemas.microsoft.com/office/drawing/2014/main" id="{5CEF83A4-8BCF-455B-ADDE-C16AF0988D42}"/>
              </a:ext>
            </a:extLst>
          </p:cNvPr>
          <p:cNvSpPr>
            <a:spLocks noChangeArrowheads="1"/>
          </p:cNvSpPr>
          <p:nvPr/>
        </p:nvSpPr>
        <p:spPr bwMode="auto">
          <a:xfrm>
            <a:off x="341313" y="1943100"/>
            <a:ext cx="60325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0 0 0 0 A S    Rd      Rn      Rs    1 0 0 1   Rm  </a:t>
            </a:r>
          </a:p>
        </p:txBody>
      </p:sp>
      <p:grpSp>
        <p:nvGrpSpPr>
          <p:cNvPr id="28736" name="Group 64">
            <a:extLst>
              <a:ext uri="{FF2B5EF4-FFF2-40B4-BE49-F238E27FC236}">
                <a16:creationId xmlns:a16="http://schemas.microsoft.com/office/drawing/2014/main" id="{F2CB9F83-D34E-4544-8411-94759E2DCBDC}"/>
              </a:ext>
            </a:extLst>
          </p:cNvPr>
          <p:cNvGrpSpPr>
            <a:grpSpLocks/>
          </p:cNvGrpSpPr>
          <p:nvPr/>
        </p:nvGrpSpPr>
        <p:grpSpPr bwMode="auto">
          <a:xfrm>
            <a:off x="212725" y="2540000"/>
            <a:ext cx="6188075" cy="949325"/>
            <a:chOff x="134" y="1600"/>
            <a:chExt cx="3898" cy="598"/>
          </a:xfrm>
        </p:grpSpPr>
        <p:sp>
          <p:nvSpPr>
            <p:cNvPr id="28701" name="Rectangle 29">
              <a:extLst>
                <a:ext uri="{FF2B5EF4-FFF2-40B4-BE49-F238E27FC236}">
                  <a16:creationId xmlns:a16="http://schemas.microsoft.com/office/drawing/2014/main" id="{FE402B3F-3176-44E0-A5DA-D42ED4CF570E}"/>
                </a:ext>
              </a:extLst>
            </p:cNvPr>
            <p:cNvSpPr>
              <a:spLocks noChangeArrowheads="1"/>
            </p:cNvSpPr>
            <p:nvPr/>
          </p:nvSpPr>
          <p:spPr bwMode="auto">
            <a:xfrm>
              <a:off x="1280" y="16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2" name="Rectangle 30">
              <a:extLst>
                <a:ext uri="{FF2B5EF4-FFF2-40B4-BE49-F238E27FC236}">
                  <a16:creationId xmlns:a16="http://schemas.microsoft.com/office/drawing/2014/main" id="{DE53B1D7-0954-47A1-9CA8-BF30C27EBF1F}"/>
                </a:ext>
              </a:extLst>
            </p:cNvPr>
            <p:cNvSpPr>
              <a:spLocks noChangeArrowheads="1"/>
            </p:cNvSpPr>
            <p:nvPr/>
          </p:nvSpPr>
          <p:spPr bwMode="auto">
            <a:xfrm>
              <a:off x="92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3" name="Rectangle 31">
              <a:extLst>
                <a:ext uri="{FF2B5EF4-FFF2-40B4-BE49-F238E27FC236}">
                  <a16:creationId xmlns:a16="http://schemas.microsoft.com/office/drawing/2014/main" id="{73933D86-8208-47BE-AB41-6C0EBF4A9BA7}"/>
                </a:ext>
              </a:extLst>
            </p:cNvPr>
            <p:cNvSpPr>
              <a:spLocks noChangeArrowheads="1"/>
            </p:cNvSpPr>
            <p:nvPr/>
          </p:nvSpPr>
          <p:spPr bwMode="auto">
            <a:xfrm>
              <a:off x="104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4" name="Rectangle 32">
              <a:extLst>
                <a:ext uri="{FF2B5EF4-FFF2-40B4-BE49-F238E27FC236}">
                  <a16:creationId xmlns:a16="http://schemas.microsoft.com/office/drawing/2014/main" id="{6285390E-ECB7-424B-9513-B3A14351B703}"/>
                </a:ext>
              </a:extLst>
            </p:cNvPr>
            <p:cNvSpPr>
              <a:spLocks noChangeArrowheads="1"/>
            </p:cNvSpPr>
            <p:nvPr/>
          </p:nvSpPr>
          <p:spPr bwMode="auto">
            <a:xfrm>
              <a:off x="20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5" name="Rectangle 33">
              <a:extLst>
                <a:ext uri="{FF2B5EF4-FFF2-40B4-BE49-F238E27FC236}">
                  <a16:creationId xmlns:a16="http://schemas.microsoft.com/office/drawing/2014/main" id="{D8A0EACE-9D16-4440-8A5A-ACB602A66201}"/>
                </a:ext>
              </a:extLst>
            </p:cNvPr>
            <p:cNvSpPr>
              <a:spLocks noChangeArrowheads="1"/>
            </p:cNvSpPr>
            <p:nvPr/>
          </p:nvSpPr>
          <p:spPr bwMode="auto">
            <a:xfrm>
              <a:off x="20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6" name="Rectangle 34">
              <a:extLst>
                <a:ext uri="{FF2B5EF4-FFF2-40B4-BE49-F238E27FC236}">
                  <a16:creationId xmlns:a16="http://schemas.microsoft.com/office/drawing/2014/main" id="{166DA0A0-7140-4CBC-B3AD-71198E54D98F}"/>
                </a:ext>
              </a:extLst>
            </p:cNvPr>
            <p:cNvSpPr>
              <a:spLocks noChangeArrowheads="1"/>
            </p:cNvSpPr>
            <p:nvPr/>
          </p:nvSpPr>
          <p:spPr bwMode="auto">
            <a:xfrm>
              <a:off x="200" y="20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7" name="Rectangle 35">
              <a:extLst>
                <a:ext uri="{FF2B5EF4-FFF2-40B4-BE49-F238E27FC236}">
                  <a16:creationId xmlns:a16="http://schemas.microsoft.com/office/drawing/2014/main" id="{0E193C83-C680-4A41-A05C-5C12A2BA27F9}"/>
                </a:ext>
              </a:extLst>
            </p:cNvPr>
            <p:cNvSpPr>
              <a:spLocks noChangeArrowheads="1"/>
            </p:cNvSpPr>
            <p:nvPr/>
          </p:nvSpPr>
          <p:spPr bwMode="auto">
            <a:xfrm>
              <a:off x="212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8" name="Rectangle 36">
              <a:extLst>
                <a:ext uri="{FF2B5EF4-FFF2-40B4-BE49-F238E27FC236}">
                  <a16:creationId xmlns:a16="http://schemas.microsoft.com/office/drawing/2014/main" id="{029CDA0B-E82A-4924-A852-A7465868139D}"/>
                </a:ext>
              </a:extLst>
            </p:cNvPr>
            <p:cNvSpPr>
              <a:spLocks noChangeArrowheads="1"/>
            </p:cNvSpPr>
            <p:nvPr/>
          </p:nvSpPr>
          <p:spPr bwMode="auto">
            <a:xfrm>
              <a:off x="164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09" name="Rectangle 37">
              <a:extLst>
                <a:ext uri="{FF2B5EF4-FFF2-40B4-BE49-F238E27FC236}">
                  <a16:creationId xmlns:a16="http://schemas.microsoft.com/office/drawing/2014/main" id="{AF468F67-3F65-4CB1-89FB-BD41CE725790}"/>
                </a:ext>
              </a:extLst>
            </p:cNvPr>
            <p:cNvSpPr>
              <a:spLocks noChangeArrowheads="1"/>
            </p:cNvSpPr>
            <p:nvPr/>
          </p:nvSpPr>
          <p:spPr bwMode="auto">
            <a:xfrm>
              <a:off x="212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0" name="Rectangle 38">
              <a:extLst>
                <a:ext uri="{FF2B5EF4-FFF2-40B4-BE49-F238E27FC236}">
                  <a16:creationId xmlns:a16="http://schemas.microsoft.com/office/drawing/2014/main" id="{7F2D6DC0-2A85-4686-84ED-ECDEBAC296D2}"/>
                </a:ext>
              </a:extLst>
            </p:cNvPr>
            <p:cNvSpPr>
              <a:spLocks noChangeArrowheads="1"/>
            </p:cNvSpPr>
            <p:nvPr/>
          </p:nvSpPr>
          <p:spPr bwMode="auto">
            <a:xfrm>
              <a:off x="1640" y="18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1" name="Rectangle 39">
              <a:extLst>
                <a:ext uri="{FF2B5EF4-FFF2-40B4-BE49-F238E27FC236}">
                  <a16:creationId xmlns:a16="http://schemas.microsoft.com/office/drawing/2014/main" id="{2B483515-772E-4E39-8F96-569E8B0CAD80}"/>
                </a:ext>
              </a:extLst>
            </p:cNvPr>
            <p:cNvSpPr>
              <a:spLocks noChangeArrowheads="1"/>
            </p:cNvSpPr>
            <p:nvPr/>
          </p:nvSpPr>
          <p:spPr bwMode="auto">
            <a:xfrm>
              <a:off x="2120" y="2000"/>
              <a:ext cx="19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2" name="Rectangle 40">
              <a:extLst>
                <a:ext uri="{FF2B5EF4-FFF2-40B4-BE49-F238E27FC236}">
                  <a16:creationId xmlns:a16="http://schemas.microsoft.com/office/drawing/2014/main" id="{B5E310A5-BB18-4BD2-851E-CE78B41ED41D}"/>
                </a:ext>
              </a:extLst>
            </p:cNvPr>
            <p:cNvSpPr>
              <a:spLocks noChangeArrowheads="1"/>
            </p:cNvSpPr>
            <p:nvPr/>
          </p:nvSpPr>
          <p:spPr bwMode="auto">
            <a:xfrm>
              <a:off x="1640" y="20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3" name="Rectangle 41">
              <a:extLst>
                <a:ext uri="{FF2B5EF4-FFF2-40B4-BE49-F238E27FC236}">
                  <a16:creationId xmlns:a16="http://schemas.microsoft.com/office/drawing/2014/main" id="{37B0F48C-B680-4B36-8196-504FA1A3BCFA}"/>
                </a:ext>
              </a:extLst>
            </p:cNvPr>
            <p:cNvSpPr>
              <a:spLocks noChangeArrowheads="1"/>
            </p:cNvSpPr>
            <p:nvPr/>
          </p:nvSpPr>
          <p:spPr bwMode="auto">
            <a:xfrm>
              <a:off x="260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4" name="Rectangle 42">
              <a:extLst>
                <a:ext uri="{FF2B5EF4-FFF2-40B4-BE49-F238E27FC236}">
                  <a16:creationId xmlns:a16="http://schemas.microsoft.com/office/drawing/2014/main" id="{C9067C46-E767-48A2-ABB9-56E873D8A83B}"/>
                </a:ext>
              </a:extLst>
            </p:cNvPr>
            <p:cNvSpPr>
              <a:spLocks noChangeArrowheads="1"/>
            </p:cNvSpPr>
            <p:nvPr/>
          </p:nvSpPr>
          <p:spPr bwMode="auto">
            <a:xfrm>
              <a:off x="308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5" name="Rectangle 43">
              <a:extLst>
                <a:ext uri="{FF2B5EF4-FFF2-40B4-BE49-F238E27FC236}">
                  <a16:creationId xmlns:a16="http://schemas.microsoft.com/office/drawing/2014/main" id="{47319847-E0AD-49D0-B56A-75876B4089DF}"/>
                </a:ext>
              </a:extLst>
            </p:cNvPr>
            <p:cNvSpPr>
              <a:spLocks noChangeArrowheads="1"/>
            </p:cNvSpPr>
            <p:nvPr/>
          </p:nvSpPr>
          <p:spPr bwMode="auto">
            <a:xfrm>
              <a:off x="3560" y="16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6" name="Rectangle 44">
              <a:extLst>
                <a:ext uri="{FF2B5EF4-FFF2-40B4-BE49-F238E27FC236}">
                  <a16:creationId xmlns:a16="http://schemas.microsoft.com/office/drawing/2014/main" id="{A05136F3-53B0-49C0-9926-96E5FC7D55F9}"/>
                </a:ext>
              </a:extLst>
            </p:cNvPr>
            <p:cNvSpPr>
              <a:spLocks noChangeArrowheads="1"/>
            </p:cNvSpPr>
            <p:nvPr/>
          </p:nvSpPr>
          <p:spPr bwMode="auto">
            <a:xfrm>
              <a:off x="2600" y="1800"/>
              <a:ext cx="143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7" name="Rectangle 45">
              <a:extLst>
                <a:ext uri="{FF2B5EF4-FFF2-40B4-BE49-F238E27FC236}">
                  <a16:creationId xmlns:a16="http://schemas.microsoft.com/office/drawing/2014/main" id="{AEC5A8AD-D196-49DB-BE93-CC38287F740A}"/>
                </a:ext>
              </a:extLst>
            </p:cNvPr>
            <p:cNvSpPr>
              <a:spLocks noChangeArrowheads="1"/>
            </p:cNvSpPr>
            <p:nvPr/>
          </p:nvSpPr>
          <p:spPr bwMode="auto">
            <a:xfrm>
              <a:off x="680" y="1600"/>
              <a:ext cx="59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8" name="Rectangle 46">
              <a:extLst>
                <a:ext uri="{FF2B5EF4-FFF2-40B4-BE49-F238E27FC236}">
                  <a16:creationId xmlns:a16="http://schemas.microsoft.com/office/drawing/2014/main" id="{35934725-CE42-4EFD-A741-480A8059EB92}"/>
                </a:ext>
              </a:extLst>
            </p:cNvPr>
            <p:cNvSpPr>
              <a:spLocks noChangeArrowheads="1"/>
            </p:cNvSpPr>
            <p:nvPr/>
          </p:nvSpPr>
          <p:spPr bwMode="auto">
            <a:xfrm>
              <a:off x="1400" y="1600"/>
              <a:ext cx="23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19" name="Rectangle 47">
              <a:extLst>
                <a:ext uri="{FF2B5EF4-FFF2-40B4-BE49-F238E27FC236}">
                  <a16:creationId xmlns:a16="http://schemas.microsoft.com/office/drawing/2014/main" id="{B5E77857-0966-43A1-8E12-94819E73601C}"/>
                </a:ext>
              </a:extLst>
            </p:cNvPr>
            <p:cNvSpPr>
              <a:spLocks noChangeArrowheads="1"/>
            </p:cNvSpPr>
            <p:nvPr/>
          </p:nvSpPr>
          <p:spPr bwMode="auto">
            <a:xfrm>
              <a:off x="116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0" name="Rectangle 48">
              <a:extLst>
                <a:ext uri="{FF2B5EF4-FFF2-40B4-BE49-F238E27FC236}">
                  <a16:creationId xmlns:a16="http://schemas.microsoft.com/office/drawing/2014/main" id="{4B2F2C36-BCBD-4CBF-9F19-7533D23C92C2}"/>
                </a:ext>
              </a:extLst>
            </p:cNvPr>
            <p:cNvSpPr>
              <a:spLocks noChangeArrowheads="1"/>
            </p:cNvSpPr>
            <p:nvPr/>
          </p:nvSpPr>
          <p:spPr bwMode="auto">
            <a:xfrm>
              <a:off x="128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1" name="Rectangle 49">
              <a:extLst>
                <a:ext uri="{FF2B5EF4-FFF2-40B4-BE49-F238E27FC236}">
                  <a16:creationId xmlns:a16="http://schemas.microsoft.com/office/drawing/2014/main" id="{5FE73B4A-475E-4087-86CF-8BF7A38DBB2A}"/>
                </a:ext>
              </a:extLst>
            </p:cNvPr>
            <p:cNvSpPr>
              <a:spLocks noChangeArrowheads="1"/>
            </p:cNvSpPr>
            <p:nvPr/>
          </p:nvSpPr>
          <p:spPr bwMode="auto">
            <a:xfrm>
              <a:off x="140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2" name="Rectangle 50">
              <a:extLst>
                <a:ext uri="{FF2B5EF4-FFF2-40B4-BE49-F238E27FC236}">
                  <a16:creationId xmlns:a16="http://schemas.microsoft.com/office/drawing/2014/main" id="{E7F0CA4C-6E05-447B-A6F4-4C958804986A}"/>
                </a:ext>
              </a:extLst>
            </p:cNvPr>
            <p:cNvSpPr>
              <a:spLocks noChangeArrowheads="1"/>
            </p:cNvSpPr>
            <p:nvPr/>
          </p:nvSpPr>
          <p:spPr bwMode="auto">
            <a:xfrm>
              <a:off x="1520" y="18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3" name="Rectangle 51">
              <a:extLst>
                <a:ext uri="{FF2B5EF4-FFF2-40B4-BE49-F238E27FC236}">
                  <a16:creationId xmlns:a16="http://schemas.microsoft.com/office/drawing/2014/main" id="{FA028F2C-BBF2-4B3E-A566-BEACCD7F5205}"/>
                </a:ext>
              </a:extLst>
            </p:cNvPr>
            <p:cNvSpPr>
              <a:spLocks noChangeArrowheads="1"/>
            </p:cNvSpPr>
            <p:nvPr/>
          </p:nvSpPr>
          <p:spPr bwMode="auto">
            <a:xfrm>
              <a:off x="680" y="1800"/>
              <a:ext cx="23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4" name="Rectangle 52">
              <a:extLst>
                <a:ext uri="{FF2B5EF4-FFF2-40B4-BE49-F238E27FC236}">
                  <a16:creationId xmlns:a16="http://schemas.microsoft.com/office/drawing/2014/main" id="{EEDC3D44-AB83-4157-AFA2-34C14019D5E6}"/>
                </a:ext>
              </a:extLst>
            </p:cNvPr>
            <p:cNvSpPr>
              <a:spLocks noChangeArrowheads="1"/>
            </p:cNvSpPr>
            <p:nvPr/>
          </p:nvSpPr>
          <p:spPr bwMode="auto">
            <a:xfrm>
              <a:off x="680" y="2000"/>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5" name="Rectangle 53">
              <a:extLst>
                <a:ext uri="{FF2B5EF4-FFF2-40B4-BE49-F238E27FC236}">
                  <a16:creationId xmlns:a16="http://schemas.microsoft.com/office/drawing/2014/main" id="{FC6EAD5B-DBBD-4462-A346-CAAA4687B6D8}"/>
                </a:ext>
              </a:extLst>
            </p:cNvPr>
            <p:cNvSpPr>
              <a:spLocks noChangeArrowheads="1"/>
            </p:cNvSpPr>
            <p:nvPr/>
          </p:nvSpPr>
          <p:spPr bwMode="auto">
            <a:xfrm>
              <a:off x="104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6" name="Rectangle 54">
              <a:extLst>
                <a:ext uri="{FF2B5EF4-FFF2-40B4-BE49-F238E27FC236}">
                  <a16:creationId xmlns:a16="http://schemas.microsoft.com/office/drawing/2014/main" id="{FCB4FB05-728F-4FF3-AED7-48E972779BC1}"/>
                </a:ext>
              </a:extLst>
            </p:cNvPr>
            <p:cNvSpPr>
              <a:spLocks noChangeArrowheads="1"/>
            </p:cNvSpPr>
            <p:nvPr/>
          </p:nvSpPr>
          <p:spPr bwMode="auto">
            <a:xfrm>
              <a:off x="116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7" name="Rectangle 55">
              <a:extLst>
                <a:ext uri="{FF2B5EF4-FFF2-40B4-BE49-F238E27FC236}">
                  <a16:creationId xmlns:a16="http://schemas.microsoft.com/office/drawing/2014/main" id="{E36879BC-4DBD-43EF-B007-97F8987FB368}"/>
                </a:ext>
              </a:extLst>
            </p:cNvPr>
            <p:cNvSpPr>
              <a:spLocks noChangeArrowheads="1"/>
            </p:cNvSpPr>
            <p:nvPr/>
          </p:nvSpPr>
          <p:spPr bwMode="auto">
            <a:xfrm>
              <a:off x="128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8" name="Rectangle 56">
              <a:extLst>
                <a:ext uri="{FF2B5EF4-FFF2-40B4-BE49-F238E27FC236}">
                  <a16:creationId xmlns:a16="http://schemas.microsoft.com/office/drawing/2014/main" id="{3E93CF98-DA7A-420A-85DA-E9FCB5A795A9}"/>
                </a:ext>
              </a:extLst>
            </p:cNvPr>
            <p:cNvSpPr>
              <a:spLocks noChangeArrowheads="1"/>
            </p:cNvSpPr>
            <p:nvPr/>
          </p:nvSpPr>
          <p:spPr bwMode="auto">
            <a:xfrm>
              <a:off x="140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29" name="Rectangle 57">
              <a:extLst>
                <a:ext uri="{FF2B5EF4-FFF2-40B4-BE49-F238E27FC236}">
                  <a16:creationId xmlns:a16="http://schemas.microsoft.com/office/drawing/2014/main" id="{9608974E-212C-44A9-B014-A89523ADD40E}"/>
                </a:ext>
              </a:extLst>
            </p:cNvPr>
            <p:cNvSpPr>
              <a:spLocks noChangeArrowheads="1"/>
            </p:cNvSpPr>
            <p:nvPr/>
          </p:nvSpPr>
          <p:spPr bwMode="auto">
            <a:xfrm>
              <a:off x="1520" y="20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30" name="Rectangle 58">
              <a:extLst>
                <a:ext uri="{FF2B5EF4-FFF2-40B4-BE49-F238E27FC236}">
                  <a16:creationId xmlns:a16="http://schemas.microsoft.com/office/drawing/2014/main" id="{3B925CBC-BF7B-4371-99DC-8A3D3E71C198}"/>
                </a:ext>
              </a:extLst>
            </p:cNvPr>
            <p:cNvSpPr>
              <a:spLocks noChangeArrowheads="1"/>
            </p:cNvSpPr>
            <p:nvPr/>
          </p:nvSpPr>
          <p:spPr bwMode="auto">
            <a:xfrm>
              <a:off x="134" y="1623"/>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731" name="Rectangle 59">
              <a:extLst>
                <a:ext uri="{FF2B5EF4-FFF2-40B4-BE49-F238E27FC236}">
                  <a16:creationId xmlns:a16="http://schemas.microsoft.com/office/drawing/2014/main" id="{0FB23675-CDE7-4572-8C70-ACEA82492029}"/>
                </a:ext>
              </a:extLst>
            </p:cNvPr>
            <p:cNvSpPr>
              <a:spLocks noChangeArrowheads="1"/>
            </p:cNvSpPr>
            <p:nvPr/>
          </p:nvSpPr>
          <p:spPr bwMode="auto">
            <a:xfrm>
              <a:off x="214" y="1623"/>
              <a:ext cx="374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0 1 0 B 0 0    Rn      Rd    0 0 0 0 1 0 0 1   Rm </a:t>
              </a:r>
            </a:p>
          </p:txBody>
        </p:sp>
        <p:sp>
          <p:nvSpPr>
            <p:cNvPr id="28732" name="Rectangle 60">
              <a:extLst>
                <a:ext uri="{FF2B5EF4-FFF2-40B4-BE49-F238E27FC236}">
                  <a16:creationId xmlns:a16="http://schemas.microsoft.com/office/drawing/2014/main" id="{682DBFDC-320D-431F-9C48-B14C4E079839}"/>
                </a:ext>
              </a:extLst>
            </p:cNvPr>
            <p:cNvSpPr>
              <a:spLocks noChangeArrowheads="1"/>
            </p:cNvSpPr>
            <p:nvPr/>
          </p:nvSpPr>
          <p:spPr bwMode="auto">
            <a:xfrm>
              <a:off x="134" y="1823"/>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733" name="Rectangle 61">
              <a:extLst>
                <a:ext uri="{FF2B5EF4-FFF2-40B4-BE49-F238E27FC236}">
                  <a16:creationId xmlns:a16="http://schemas.microsoft.com/office/drawing/2014/main" id="{8020ECBB-5B4B-459D-ADD0-A637A977769A}"/>
                </a:ext>
              </a:extLst>
            </p:cNvPr>
            <p:cNvSpPr>
              <a:spLocks noChangeArrowheads="1"/>
            </p:cNvSpPr>
            <p:nvPr/>
          </p:nvSpPr>
          <p:spPr bwMode="auto">
            <a:xfrm>
              <a:off x="214" y="1823"/>
              <a:ext cx="339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1 I P U B W L    Rn      Rd            Offset </a:t>
              </a:r>
            </a:p>
          </p:txBody>
        </p:sp>
        <p:sp>
          <p:nvSpPr>
            <p:cNvPr id="28734" name="Rectangle 62">
              <a:extLst>
                <a:ext uri="{FF2B5EF4-FFF2-40B4-BE49-F238E27FC236}">
                  <a16:creationId xmlns:a16="http://schemas.microsoft.com/office/drawing/2014/main" id="{2A573B80-B25D-44BB-BEA4-C673168F2BBE}"/>
                </a:ext>
              </a:extLst>
            </p:cNvPr>
            <p:cNvSpPr>
              <a:spLocks noChangeArrowheads="1"/>
            </p:cNvSpPr>
            <p:nvPr/>
          </p:nvSpPr>
          <p:spPr bwMode="auto">
            <a:xfrm>
              <a:off x="134" y="2022"/>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735" name="Rectangle 63">
              <a:extLst>
                <a:ext uri="{FF2B5EF4-FFF2-40B4-BE49-F238E27FC236}">
                  <a16:creationId xmlns:a16="http://schemas.microsoft.com/office/drawing/2014/main" id="{5A2A124B-AD9D-40F5-A88E-AB9591769CDA}"/>
                </a:ext>
              </a:extLst>
            </p:cNvPr>
            <p:cNvSpPr>
              <a:spLocks noChangeArrowheads="1"/>
            </p:cNvSpPr>
            <p:nvPr/>
          </p:nvSpPr>
          <p:spPr bwMode="auto">
            <a:xfrm>
              <a:off x="214" y="2022"/>
              <a:ext cx="339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0 0 P U S W L    Rn             Register List </a:t>
              </a:r>
            </a:p>
          </p:txBody>
        </p:sp>
      </p:grpSp>
      <p:sp>
        <p:nvSpPr>
          <p:cNvPr id="28737" name="Rectangle 65">
            <a:extLst>
              <a:ext uri="{FF2B5EF4-FFF2-40B4-BE49-F238E27FC236}">
                <a16:creationId xmlns:a16="http://schemas.microsoft.com/office/drawing/2014/main" id="{9455AA0C-6197-4014-9414-67E660F76504}"/>
              </a:ext>
            </a:extLst>
          </p:cNvPr>
          <p:cNvSpPr>
            <a:spLocks noChangeArrowheads="1"/>
          </p:cNvSpPr>
          <p:nvPr/>
        </p:nvSpPr>
        <p:spPr bwMode="auto">
          <a:xfrm>
            <a:off x="2413000" y="22225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38" name="Rectangle 66">
            <a:extLst>
              <a:ext uri="{FF2B5EF4-FFF2-40B4-BE49-F238E27FC236}">
                <a16:creationId xmlns:a16="http://schemas.microsoft.com/office/drawing/2014/main" id="{2F766982-BD03-4C14-ABDE-1C6972FF6628}"/>
              </a:ext>
            </a:extLst>
          </p:cNvPr>
          <p:cNvSpPr>
            <a:spLocks noChangeArrowheads="1"/>
          </p:cNvSpPr>
          <p:nvPr/>
        </p:nvSpPr>
        <p:spPr bwMode="auto">
          <a:xfrm>
            <a:off x="2222500" y="2222500"/>
            <a:ext cx="177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39" name="Rectangle 67">
            <a:extLst>
              <a:ext uri="{FF2B5EF4-FFF2-40B4-BE49-F238E27FC236}">
                <a16:creationId xmlns:a16="http://schemas.microsoft.com/office/drawing/2014/main" id="{CBD19173-90EC-4770-9B79-E3A667CEAB29}"/>
              </a:ext>
            </a:extLst>
          </p:cNvPr>
          <p:cNvSpPr>
            <a:spLocks noChangeArrowheads="1"/>
          </p:cNvSpPr>
          <p:nvPr/>
        </p:nvSpPr>
        <p:spPr bwMode="auto">
          <a:xfrm>
            <a:off x="1079500" y="2222500"/>
            <a:ext cx="9398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0" name="Rectangle 68">
            <a:extLst>
              <a:ext uri="{FF2B5EF4-FFF2-40B4-BE49-F238E27FC236}">
                <a16:creationId xmlns:a16="http://schemas.microsoft.com/office/drawing/2014/main" id="{C3EC4A8E-7540-4B3E-BD49-26A1A61A63BD}"/>
              </a:ext>
            </a:extLst>
          </p:cNvPr>
          <p:cNvSpPr>
            <a:spLocks noChangeArrowheads="1"/>
          </p:cNvSpPr>
          <p:nvPr/>
        </p:nvSpPr>
        <p:spPr bwMode="auto">
          <a:xfrm>
            <a:off x="317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1" name="Rectangle 69">
            <a:extLst>
              <a:ext uri="{FF2B5EF4-FFF2-40B4-BE49-F238E27FC236}">
                <a16:creationId xmlns:a16="http://schemas.microsoft.com/office/drawing/2014/main" id="{0C67BA13-605A-4E5F-A1FD-B88080AA02C5}"/>
              </a:ext>
            </a:extLst>
          </p:cNvPr>
          <p:cNvSpPr>
            <a:spLocks noChangeArrowheads="1"/>
          </p:cNvSpPr>
          <p:nvPr/>
        </p:nvSpPr>
        <p:spPr bwMode="auto">
          <a:xfrm>
            <a:off x="3365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2" name="Rectangle 70">
            <a:extLst>
              <a:ext uri="{FF2B5EF4-FFF2-40B4-BE49-F238E27FC236}">
                <a16:creationId xmlns:a16="http://schemas.microsoft.com/office/drawing/2014/main" id="{1B82721A-C7B4-4BEA-8FCD-276CE1CB3C69}"/>
              </a:ext>
            </a:extLst>
          </p:cNvPr>
          <p:cNvSpPr>
            <a:spLocks noChangeArrowheads="1"/>
          </p:cNvSpPr>
          <p:nvPr/>
        </p:nvSpPr>
        <p:spPr bwMode="auto">
          <a:xfrm>
            <a:off x="2603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3" name="Rectangle 71">
            <a:extLst>
              <a:ext uri="{FF2B5EF4-FFF2-40B4-BE49-F238E27FC236}">
                <a16:creationId xmlns:a16="http://schemas.microsoft.com/office/drawing/2014/main" id="{B70753E4-191E-423A-9454-40782EB0C72E}"/>
              </a:ext>
            </a:extLst>
          </p:cNvPr>
          <p:cNvSpPr>
            <a:spLocks noChangeArrowheads="1"/>
          </p:cNvSpPr>
          <p:nvPr/>
        </p:nvSpPr>
        <p:spPr bwMode="auto">
          <a:xfrm>
            <a:off x="4127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4" name="Rectangle 72">
            <a:extLst>
              <a:ext uri="{FF2B5EF4-FFF2-40B4-BE49-F238E27FC236}">
                <a16:creationId xmlns:a16="http://schemas.microsoft.com/office/drawing/2014/main" id="{C33F0FDB-ED28-4E34-8089-F7242D829472}"/>
              </a:ext>
            </a:extLst>
          </p:cNvPr>
          <p:cNvSpPr>
            <a:spLocks noChangeArrowheads="1"/>
          </p:cNvSpPr>
          <p:nvPr/>
        </p:nvSpPr>
        <p:spPr bwMode="auto">
          <a:xfrm>
            <a:off x="4889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5" name="Rectangle 73">
            <a:extLst>
              <a:ext uri="{FF2B5EF4-FFF2-40B4-BE49-F238E27FC236}">
                <a16:creationId xmlns:a16="http://schemas.microsoft.com/office/drawing/2014/main" id="{CA9186EC-78C7-45F3-A006-45CE0ED107B7}"/>
              </a:ext>
            </a:extLst>
          </p:cNvPr>
          <p:cNvSpPr>
            <a:spLocks noChangeArrowheads="1"/>
          </p:cNvSpPr>
          <p:nvPr/>
        </p:nvSpPr>
        <p:spPr bwMode="auto">
          <a:xfrm>
            <a:off x="5651500" y="2222500"/>
            <a:ext cx="749300" cy="3048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6" name="Rectangle 74">
            <a:extLst>
              <a:ext uri="{FF2B5EF4-FFF2-40B4-BE49-F238E27FC236}">
                <a16:creationId xmlns:a16="http://schemas.microsoft.com/office/drawing/2014/main" id="{09659515-FEA4-486D-9BC7-2EE530E01C7D}"/>
              </a:ext>
            </a:extLst>
          </p:cNvPr>
          <p:cNvSpPr>
            <a:spLocks noChangeArrowheads="1"/>
          </p:cNvSpPr>
          <p:nvPr/>
        </p:nvSpPr>
        <p:spPr bwMode="auto">
          <a:xfrm>
            <a:off x="214313" y="2198688"/>
            <a:ext cx="368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800" b="0">
                <a:solidFill>
                  <a:srgbClr val="000000"/>
                </a:solidFill>
                <a:latin typeface="Courier New" panose="02070309020205020404" pitchFamily="49" charset="0"/>
              </a:rPr>
              <a:t> </a:t>
            </a:r>
          </a:p>
        </p:txBody>
      </p:sp>
      <p:sp>
        <p:nvSpPr>
          <p:cNvPr id="28747" name="Rectangle 75">
            <a:extLst>
              <a:ext uri="{FF2B5EF4-FFF2-40B4-BE49-F238E27FC236}">
                <a16:creationId xmlns:a16="http://schemas.microsoft.com/office/drawing/2014/main" id="{1B3FF833-D2F1-4B6F-A53B-6A88C431062F}"/>
              </a:ext>
            </a:extLst>
          </p:cNvPr>
          <p:cNvSpPr>
            <a:spLocks noChangeArrowheads="1"/>
          </p:cNvSpPr>
          <p:nvPr/>
        </p:nvSpPr>
        <p:spPr bwMode="auto">
          <a:xfrm>
            <a:off x="341313" y="2260600"/>
            <a:ext cx="60325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0 0 1 U A S   RdHi    RdLo     Rs    1 0 0 1   Rm  </a:t>
            </a:r>
          </a:p>
        </p:txBody>
      </p:sp>
      <p:grpSp>
        <p:nvGrpSpPr>
          <p:cNvPr id="28765" name="Group 93">
            <a:extLst>
              <a:ext uri="{FF2B5EF4-FFF2-40B4-BE49-F238E27FC236}">
                <a16:creationId xmlns:a16="http://schemas.microsoft.com/office/drawing/2014/main" id="{ED20D805-2967-4F29-AB6F-184E3769670A}"/>
              </a:ext>
            </a:extLst>
          </p:cNvPr>
          <p:cNvGrpSpPr>
            <a:grpSpLocks/>
          </p:cNvGrpSpPr>
          <p:nvPr/>
        </p:nvGrpSpPr>
        <p:grpSpPr bwMode="auto">
          <a:xfrm>
            <a:off x="212725" y="3492500"/>
            <a:ext cx="6256338" cy="315913"/>
            <a:chOff x="134" y="2200"/>
            <a:chExt cx="3941" cy="199"/>
          </a:xfrm>
        </p:grpSpPr>
        <p:sp>
          <p:nvSpPr>
            <p:cNvPr id="28748" name="Rectangle 76">
              <a:extLst>
                <a:ext uri="{FF2B5EF4-FFF2-40B4-BE49-F238E27FC236}">
                  <a16:creationId xmlns:a16="http://schemas.microsoft.com/office/drawing/2014/main" id="{4D4C3537-D27C-49A5-8A78-16FF74EE6F64}"/>
                </a:ext>
              </a:extLst>
            </p:cNvPr>
            <p:cNvSpPr>
              <a:spLocks noChangeArrowheads="1"/>
            </p:cNvSpPr>
            <p:nvPr/>
          </p:nvSpPr>
          <p:spPr bwMode="auto">
            <a:xfrm>
              <a:off x="128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49" name="Rectangle 77">
              <a:extLst>
                <a:ext uri="{FF2B5EF4-FFF2-40B4-BE49-F238E27FC236}">
                  <a16:creationId xmlns:a16="http://schemas.microsoft.com/office/drawing/2014/main" id="{7E55F798-4F5C-4639-9184-F50C8F9FD344}"/>
                </a:ext>
              </a:extLst>
            </p:cNvPr>
            <p:cNvSpPr>
              <a:spLocks noChangeArrowheads="1"/>
            </p:cNvSpPr>
            <p:nvPr/>
          </p:nvSpPr>
          <p:spPr bwMode="auto">
            <a:xfrm>
              <a:off x="20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0" name="Rectangle 78">
              <a:extLst>
                <a:ext uri="{FF2B5EF4-FFF2-40B4-BE49-F238E27FC236}">
                  <a16:creationId xmlns:a16="http://schemas.microsoft.com/office/drawing/2014/main" id="{1A7BB390-11AF-448F-9CDE-037314DEB51A}"/>
                </a:ext>
              </a:extLst>
            </p:cNvPr>
            <p:cNvSpPr>
              <a:spLocks noChangeArrowheads="1"/>
            </p:cNvSpPr>
            <p:nvPr/>
          </p:nvSpPr>
          <p:spPr bwMode="auto">
            <a:xfrm>
              <a:off x="212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1" name="Rectangle 79">
              <a:extLst>
                <a:ext uri="{FF2B5EF4-FFF2-40B4-BE49-F238E27FC236}">
                  <a16:creationId xmlns:a16="http://schemas.microsoft.com/office/drawing/2014/main" id="{9DE11E3C-A554-4E3B-B7C4-720A60C27401}"/>
                </a:ext>
              </a:extLst>
            </p:cNvPr>
            <p:cNvSpPr>
              <a:spLocks noChangeArrowheads="1"/>
            </p:cNvSpPr>
            <p:nvPr/>
          </p:nvSpPr>
          <p:spPr bwMode="auto">
            <a:xfrm>
              <a:off x="164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2" name="Rectangle 80">
              <a:extLst>
                <a:ext uri="{FF2B5EF4-FFF2-40B4-BE49-F238E27FC236}">
                  <a16:creationId xmlns:a16="http://schemas.microsoft.com/office/drawing/2014/main" id="{1D0F2065-E3F5-49BD-A0D0-C654E2470149}"/>
                </a:ext>
              </a:extLst>
            </p:cNvPr>
            <p:cNvSpPr>
              <a:spLocks noChangeArrowheads="1"/>
            </p:cNvSpPr>
            <p:nvPr/>
          </p:nvSpPr>
          <p:spPr bwMode="auto">
            <a:xfrm>
              <a:off x="260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3" name="Rectangle 81">
              <a:extLst>
                <a:ext uri="{FF2B5EF4-FFF2-40B4-BE49-F238E27FC236}">
                  <a16:creationId xmlns:a16="http://schemas.microsoft.com/office/drawing/2014/main" id="{ECAF96E0-2461-4AD2-8C85-68B9ADAA828E}"/>
                </a:ext>
              </a:extLst>
            </p:cNvPr>
            <p:cNvSpPr>
              <a:spLocks noChangeArrowheads="1"/>
            </p:cNvSpPr>
            <p:nvPr/>
          </p:nvSpPr>
          <p:spPr bwMode="auto">
            <a:xfrm>
              <a:off x="308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4" name="Rectangle 82">
              <a:extLst>
                <a:ext uri="{FF2B5EF4-FFF2-40B4-BE49-F238E27FC236}">
                  <a16:creationId xmlns:a16="http://schemas.microsoft.com/office/drawing/2014/main" id="{43F2387E-5452-4F37-8B95-993915F983DC}"/>
                </a:ext>
              </a:extLst>
            </p:cNvPr>
            <p:cNvSpPr>
              <a:spLocks noChangeArrowheads="1"/>
            </p:cNvSpPr>
            <p:nvPr/>
          </p:nvSpPr>
          <p:spPr bwMode="auto">
            <a:xfrm>
              <a:off x="3560" y="2200"/>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5" name="Rectangle 83">
              <a:extLst>
                <a:ext uri="{FF2B5EF4-FFF2-40B4-BE49-F238E27FC236}">
                  <a16:creationId xmlns:a16="http://schemas.microsoft.com/office/drawing/2014/main" id="{73E989D9-40C1-4864-97D8-9C218E324350}"/>
                </a:ext>
              </a:extLst>
            </p:cNvPr>
            <p:cNvSpPr>
              <a:spLocks noChangeArrowheads="1"/>
            </p:cNvSpPr>
            <p:nvPr/>
          </p:nvSpPr>
          <p:spPr bwMode="auto">
            <a:xfrm>
              <a:off x="680" y="2200"/>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6" name="Rectangle 84">
              <a:extLst>
                <a:ext uri="{FF2B5EF4-FFF2-40B4-BE49-F238E27FC236}">
                  <a16:creationId xmlns:a16="http://schemas.microsoft.com/office/drawing/2014/main" id="{D21306AF-3EE0-47AB-8A95-BCC4CD70C2CC}"/>
                </a:ext>
              </a:extLst>
            </p:cNvPr>
            <p:cNvSpPr>
              <a:spLocks noChangeArrowheads="1"/>
            </p:cNvSpPr>
            <p:nvPr/>
          </p:nvSpPr>
          <p:spPr bwMode="auto">
            <a:xfrm>
              <a:off x="140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7" name="Rectangle 85">
              <a:extLst>
                <a:ext uri="{FF2B5EF4-FFF2-40B4-BE49-F238E27FC236}">
                  <a16:creationId xmlns:a16="http://schemas.microsoft.com/office/drawing/2014/main" id="{59DBD80D-9769-40DE-8385-C47CAAEECA20}"/>
                </a:ext>
              </a:extLst>
            </p:cNvPr>
            <p:cNvSpPr>
              <a:spLocks noChangeArrowheads="1"/>
            </p:cNvSpPr>
            <p:nvPr/>
          </p:nvSpPr>
          <p:spPr bwMode="auto">
            <a:xfrm>
              <a:off x="320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8" name="Rectangle 86">
              <a:extLst>
                <a:ext uri="{FF2B5EF4-FFF2-40B4-BE49-F238E27FC236}">
                  <a16:creationId xmlns:a16="http://schemas.microsoft.com/office/drawing/2014/main" id="{107F639B-7793-4F54-8606-9B12B0E4EB39}"/>
                </a:ext>
              </a:extLst>
            </p:cNvPr>
            <p:cNvSpPr>
              <a:spLocks noChangeArrowheads="1"/>
            </p:cNvSpPr>
            <p:nvPr/>
          </p:nvSpPr>
          <p:spPr bwMode="auto">
            <a:xfrm>
              <a:off x="332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59" name="Rectangle 87">
              <a:extLst>
                <a:ext uri="{FF2B5EF4-FFF2-40B4-BE49-F238E27FC236}">
                  <a16:creationId xmlns:a16="http://schemas.microsoft.com/office/drawing/2014/main" id="{5D59E7A5-0BE0-42F2-B3EC-0823745DD021}"/>
                </a:ext>
              </a:extLst>
            </p:cNvPr>
            <p:cNvSpPr>
              <a:spLocks noChangeArrowheads="1"/>
            </p:cNvSpPr>
            <p:nvPr/>
          </p:nvSpPr>
          <p:spPr bwMode="auto">
            <a:xfrm>
              <a:off x="344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0" name="Rectangle 88">
              <a:extLst>
                <a:ext uri="{FF2B5EF4-FFF2-40B4-BE49-F238E27FC236}">
                  <a16:creationId xmlns:a16="http://schemas.microsoft.com/office/drawing/2014/main" id="{C4AEFA8C-3700-4246-A5AA-4EA356224983}"/>
                </a:ext>
              </a:extLst>
            </p:cNvPr>
            <p:cNvSpPr>
              <a:spLocks noChangeArrowheads="1"/>
            </p:cNvSpPr>
            <p:nvPr/>
          </p:nvSpPr>
          <p:spPr bwMode="auto">
            <a:xfrm>
              <a:off x="116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1" name="Rectangle 89">
              <a:extLst>
                <a:ext uri="{FF2B5EF4-FFF2-40B4-BE49-F238E27FC236}">
                  <a16:creationId xmlns:a16="http://schemas.microsoft.com/office/drawing/2014/main" id="{2979B4F4-60C1-46C8-A90A-E92091ECB17C}"/>
                </a:ext>
              </a:extLst>
            </p:cNvPr>
            <p:cNvSpPr>
              <a:spLocks noChangeArrowheads="1"/>
            </p:cNvSpPr>
            <p:nvPr/>
          </p:nvSpPr>
          <p:spPr bwMode="auto">
            <a:xfrm>
              <a:off x="104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2" name="Rectangle 90">
              <a:extLst>
                <a:ext uri="{FF2B5EF4-FFF2-40B4-BE49-F238E27FC236}">
                  <a16:creationId xmlns:a16="http://schemas.microsoft.com/office/drawing/2014/main" id="{BD8FAA0C-1BAD-4B3E-B3C5-37A0A6838600}"/>
                </a:ext>
              </a:extLst>
            </p:cNvPr>
            <p:cNvSpPr>
              <a:spLocks noChangeArrowheads="1"/>
            </p:cNvSpPr>
            <p:nvPr/>
          </p:nvSpPr>
          <p:spPr bwMode="auto">
            <a:xfrm>
              <a:off x="1520" y="2200"/>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3" name="Rectangle 91">
              <a:extLst>
                <a:ext uri="{FF2B5EF4-FFF2-40B4-BE49-F238E27FC236}">
                  <a16:creationId xmlns:a16="http://schemas.microsoft.com/office/drawing/2014/main" id="{D9DEEB56-F26D-4F36-A3F1-E9BA385F6BCC}"/>
                </a:ext>
              </a:extLst>
            </p:cNvPr>
            <p:cNvSpPr>
              <a:spLocks noChangeArrowheads="1"/>
            </p:cNvSpPr>
            <p:nvPr/>
          </p:nvSpPr>
          <p:spPr bwMode="auto">
            <a:xfrm>
              <a:off x="134" y="2223"/>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764" name="Rectangle 92">
              <a:extLst>
                <a:ext uri="{FF2B5EF4-FFF2-40B4-BE49-F238E27FC236}">
                  <a16:creationId xmlns:a16="http://schemas.microsoft.com/office/drawing/2014/main" id="{8AF7F8A6-837E-4975-8530-17E01BE52B58}"/>
                </a:ext>
              </a:extLst>
            </p:cNvPr>
            <p:cNvSpPr>
              <a:spLocks noChangeArrowheads="1"/>
            </p:cNvSpPr>
            <p:nvPr/>
          </p:nvSpPr>
          <p:spPr bwMode="auto">
            <a:xfrm>
              <a:off x="217" y="2223"/>
              <a:ext cx="385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0 P U 1 W L    Rn      Rd    Offset1 1 S H 1 Offset2</a:t>
              </a:r>
            </a:p>
          </p:txBody>
        </p:sp>
      </p:grpSp>
      <p:grpSp>
        <p:nvGrpSpPr>
          <p:cNvPr id="28824" name="Group 152">
            <a:extLst>
              <a:ext uri="{FF2B5EF4-FFF2-40B4-BE49-F238E27FC236}">
                <a16:creationId xmlns:a16="http://schemas.microsoft.com/office/drawing/2014/main" id="{FBA96357-053B-492B-8ACF-66EF2714D28A}"/>
              </a:ext>
            </a:extLst>
          </p:cNvPr>
          <p:cNvGrpSpPr>
            <a:grpSpLocks/>
          </p:cNvGrpSpPr>
          <p:nvPr/>
        </p:nvGrpSpPr>
        <p:grpSpPr bwMode="auto">
          <a:xfrm>
            <a:off x="220663" y="4124325"/>
            <a:ext cx="6189662" cy="1903413"/>
            <a:chOff x="139" y="2598"/>
            <a:chExt cx="3899" cy="1199"/>
          </a:xfrm>
        </p:grpSpPr>
        <p:sp>
          <p:nvSpPr>
            <p:cNvPr id="28766" name="Rectangle 94">
              <a:extLst>
                <a:ext uri="{FF2B5EF4-FFF2-40B4-BE49-F238E27FC236}">
                  <a16:creationId xmlns:a16="http://schemas.microsoft.com/office/drawing/2014/main" id="{990DF81C-C801-4D8C-9230-86ED8A6315C3}"/>
                </a:ext>
              </a:extLst>
            </p:cNvPr>
            <p:cNvSpPr>
              <a:spLocks noChangeArrowheads="1"/>
            </p:cNvSpPr>
            <p:nvPr/>
          </p:nvSpPr>
          <p:spPr bwMode="auto">
            <a:xfrm>
              <a:off x="205" y="2598"/>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7" name="Rectangle 95">
              <a:extLst>
                <a:ext uri="{FF2B5EF4-FFF2-40B4-BE49-F238E27FC236}">
                  <a16:creationId xmlns:a16="http://schemas.microsoft.com/office/drawing/2014/main" id="{E5F2CC4A-8D75-4A3F-A995-84CEEE08014A}"/>
                </a:ext>
              </a:extLst>
            </p:cNvPr>
            <p:cNvSpPr>
              <a:spLocks noChangeArrowheads="1"/>
            </p:cNvSpPr>
            <p:nvPr/>
          </p:nvSpPr>
          <p:spPr bwMode="auto">
            <a:xfrm>
              <a:off x="1165" y="2598"/>
              <a:ext cx="28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8" name="Rectangle 96">
              <a:extLst>
                <a:ext uri="{FF2B5EF4-FFF2-40B4-BE49-F238E27FC236}">
                  <a16:creationId xmlns:a16="http://schemas.microsoft.com/office/drawing/2014/main" id="{ED28B15D-424C-445E-AC7C-621DEAE267FE}"/>
                </a:ext>
              </a:extLst>
            </p:cNvPr>
            <p:cNvSpPr>
              <a:spLocks noChangeArrowheads="1"/>
            </p:cNvSpPr>
            <p:nvPr/>
          </p:nvSpPr>
          <p:spPr bwMode="auto">
            <a:xfrm>
              <a:off x="685" y="2598"/>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69" name="Rectangle 97">
              <a:extLst>
                <a:ext uri="{FF2B5EF4-FFF2-40B4-BE49-F238E27FC236}">
                  <a16:creationId xmlns:a16="http://schemas.microsoft.com/office/drawing/2014/main" id="{B8E72E0E-E020-4E7B-BA3C-62376BE733F6}"/>
                </a:ext>
              </a:extLst>
            </p:cNvPr>
            <p:cNvSpPr>
              <a:spLocks noChangeArrowheads="1"/>
            </p:cNvSpPr>
            <p:nvPr/>
          </p:nvSpPr>
          <p:spPr bwMode="auto">
            <a:xfrm>
              <a:off x="1045" y="2598"/>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0" name="Rectangle 98">
              <a:extLst>
                <a:ext uri="{FF2B5EF4-FFF2-40B4-BE49-F238E27FC236}">
                  <a16:creationId xmlns:a16="http://schemas.microsoft.com/office/drawing/2014/main" id="{007BCA3A-93F6-44C1-85F4-A6431995A841}"/>
                </a:ext>
              </a:extLst>
            </p:cNvPr>
            <p:cNvSpPr>
              <a:spLocks noChangeArrowheads="1"/>
            </p:cNvSpPr>
            <p:nvPr/>
          </p:nvSpPr>
          <p:spPr bwMode="auto">
            <a:xfrm>
              <a:off x="139" y="2620"/>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771" name="Rectangle 99">
              <a:extLst>
                <a:ext uri="{FF2B5EF4-FFF2-40B4-BE49-F238E27FC236}">
                  <a16:creationId xmlns:a16="http://schemas.microsoft.com/office/drawing/2014/main" id="{9BC68D51-F4B8-4811-AC07-BEB86B3AE5ED}"/>
                </a:ext>
              </a:extLst>
            </p:cNvPr>
            <p:cNvSpPr>
              <a:spLocks noChangeArrowheads="1"/>
            </p:cNvSpPr>
            <p:nvPr/>
          </p:nvSpPr>
          <p:spPr bwMode="auto">
            <a:xfrm>
              <a:off x="219" y="2620"/>
              <a:ext cx="26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0 1 L                     Offset </a:t>
              </a:r>
            </a:p>
          </p:txBody>
        </p:sp>
        <p:grpSp>
          <p:nvGrpSpPr>
            <p:cNvPr id="28813" name="Group 141">
              <a:extLst>
                <a:ext uri="{FF2B5EF4-FFF2-40B4-BE49-F238E27FC236}">
                  <a16:creationId xmlns:a16="http://schemas.microsoft.com/office/drawing/2014/main" id="{BA2E1F9D-792B-4886-9363-1D201C5A0566}"/>
                </a:ext>
              </a:extLst>
            </p:cNvPr>
            <p:cNvGrpSpPr>
              <a:grpSpLocks/>
            </p:cNvGrpSpPr>
            <p:nvPr/>
          </p:nvGrpSpPr>
          <p:grpSpPr bwMode="auto">
            <a:xfrm>
              <a:off x="139" y="2999"/>
              <a:ext cx="3898" cy="798"/>
              <a:chOff x="139" y="2999"/>
              <a:chExt cx="3898" cy="798"/>
            </a:xfrm>
          </p:grpSpPr>
          <p:sp>
            <p:nvSpPr>
              <p:cNvPr id="28772" name="Rectangle 100">
                <a:extLst>
                  <a:ext uri="{FF2B5EF4-FFF2-40B4-BE49-F238E27FC236}">
                    <a16:creationId xmlns:a16="http://schemas.microsoft.com/office/drawing/2014/main" id="{F2F1997A-1017-4962-85C7-B3DF7A34E1F6}"/>
                  </a:ext>
                </a:extLst>
              </p:cNvPr>
              <p:cNvSpPr>
                <a:spLocks noChangeArrowheads="1"/>
              </p:cNvSpPr>
              <p:nvPr/>
            </p:nvSpPr>
            <p:spPr bwMode="auto">
              <a:xfrm>
                <a:off x="20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3" name="Rectangle 101">
                <a:extLst>
                  <a:ext uri="{FF2B5EF4-FFF2-40B4-BE49-F238E27FC236}">
                    <a16:creationId xmlns:a16="http://schemas.microsoft.com/office/drawing/2014/main" id="{755051DF-98FF-4DD7-9E8A-75CD8F791AFB}"/>
                  </a:ext>
                </a:extLst>
              </p:cNvPr>
              <p:cNvSpPr>
                <a:spLocks noChangeArrowheads="1"/>
              </p:cNvSpPr>
              <p:nvPr/>
            </p:nvSpPr>
            <p:spPr bwMode="auto">
              <a:xfrm>
                <a:off x="20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4" name="Rectangle 102">
                <a:extLst>
                  <a:ext uri="{FF2B5EF4-FFF2-40B4-BE49-F238E27FC236}">
                    <a16:creationId xmlns:a16="http://schemas.microsoft.com/office/drawing/2014/main" id="{5C5C898F-C934-4148-BA92-9102E7433A0E}"/>
                  </a:ext>
                </a:extLst>
              </p:cNvPr>
              <p:cNvSpPr>
                <a:spLocks noChangeArrowheads="1"/>
              </p:cNvSpPr>
              <p:nvPr/>
            </p:nvSpPr>
            <p:spPr bwMode="auto">
              <a:xfrm>
                <a:off x="20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5" name="Rectangle 103">
                <a:extLst>
                  <a:ext uri="{FF2B5EF4-FFF2-40B4-BE49-F238E27FC236}">
                    <a16:creationId xmlns:a16="http://schemas.microsoft.com/office/drawing/2014/main" id="{B2BE2301-7F29-4695-88DB-850FDAEA6B8A}"/>
                  </a:ext>
                </a:extLst>
              </p:cNvPr>
              <p:cNvSpPr>
                <a:spLocks noChangeArrowheads="1"/>
              </p:cNvSpPr>
              <p:nvPr/>
            </p:nvSpPr>
            <p:spPr bwMode="auto">
              <a:xfrm>
                <a:off x="205" y="35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6" name="Rectangle 104">
                <a:extLst>
                  <a:ext uri="{FF2B5EF4-FFF2-40B4-BE49-F238E27FC236}">
                    <a16:creationId xmlns:a16="http://schemas.microsoft.com/office/drawing/2014/main" id="{D803BA4B-C1B8-4397-9D10-95F927955BE8}"/>
                  </a:ext>
                </a:extLst>
              </p:cNvPr>
              <p:cNvSpPr>
                <a:spLocks noChangeArrowheads="1"/>
              </p:cNvSpPr>
              <p:nvPr/>
            </p:nvSpPr>
            <p:spPr bwMode="auto">
              <a:xfrm>
                <a:off x="68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7" name="Rectangle 105">
                <a:extLst>
                  <a:ext uri="{FF2B5EF4-FFF2-40B4-BE49-F238E27FC236}">
                    <a16:creationId xmlns:a16="http://schemas.microsoft.com/office/drawing/2014/main" id="{890B60BA-880D-42F8-989F-58A2B2DF6334}"/>
                  </a:ext>
                </a:extLst>
              </p:cNvPr>
              <p:cNvSpPr>
                <a:spLocks noChangeArrowheads="1"/>
              </p:cNvSpPr>
              <p:nvPr/>
            </p:nvSpPr>
            <p:spPr bwMode="auto">
              <a:xfrm>
                <a:off x="260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8" name="Rectangle 106">
                <a:extLst>
                  <a:ext uri="{FF2B5EF4-FFF2-40B4-BE49-F238E27FC236}">
                    <a16:creationId xmlns:a16="http://schemas.microsoft.com/office/drawing/2014/main" id="{B2748CC0-72B8-446E-8224-31BB2608D7C1}"/>
                  </a:ext>
                </a:extLst>
              </p:cNvPr>
              <p:cNvSpPr>
                <a:spLocks noChangeArrowheads="1"/>
              </p:cNvSpPr>
              <p:nvPr/>
            </p:nvSpPr>
            <p:spPr bwMode="auto">
              <a:xfrm>
                <a:off x="212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79" name="Rectangle 107">
                <a:extLst>
                  <a:ext uri="{FF2B5EF4-FFF2-40B4-BE49-F238E27FC236}">
                    <a16:creationId xmlns:a16="http://schemas.microsoft.com/office/drawing/2014/main" id="{BD7275FB-99ED-410F-90A2-8A542D389BDE}"/>
                  </a:ext>
                </a:extLst>
              </p:cNvPr>
              <p:cNvSpPr>
                <a:spLocks noChangeArrowheads="1"/>
              </p:cNvSpPr>
              <p:nvPr/>
            </p:nvSpPr>
            <p:spPr bwMode="auto">
              <a:xfrm>
                <a:off x="1645" y="29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0" name="Rectangle 108">
                <a:extLst>
                  <a:ext uri="{FF2B5EF4-FFF2-40B4-BE49-F238E27FC236}">
                    <a16:creationId xmlns:a16="http://schemas.microsoft.com/office/drawing/2014/main" id="{C06033BB-3C33-4179-8CF0-2D2E27BBD746}"/>
                  </a:ext>
                </a:extLst>
              </p:cNvPr>
              <p:cNvSpPr>
                <a:spLocks noChangeArrowheads="1"/>
              </p:cNvSpPr>
              <p:nvPr/>
            </p:nvSpPr>
            <p:spPr bwMode="auto">
              <a:xfrm>
                <a:off x="212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1" name="Rectangle 109">
                <a:extLst>
                  <a:ext uri="{FF2B5EF4-FFF2-40B4-BE49-F238E27FC236}">
                    <a16:creationId xmlns:a16="http://schemas.microsoft.com/office/drawing/2014/main" id="{E55F23A0-FC24-4656-99FA-0A42160DF9C3}"/>
                  </a:ext>
                </a:extLst>
              </p:cNvPr>
              <p:cNvSpPr>
                <a:spLocks noChangeArrowheads="1"/>
              </p:cNvSpPr>
              <p:nvPr/>
            </p:nvSpPr>
            <p:spPr bwMode="auto">
              <a:xfrm>
                <a:off x="164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2" name="Rectangle 110">
                <a:extLst>
                  <a:ext uri="{FF2B5EF4-FFF2-40B4-BE49-F238E27FC236}">
                    <a16:creationId xmlns:a16="http://schemas.microsoft.com/office/drawing/2014/main" id="{54106498-6D1D-4663-BD3D-75AB94760C1A}"/>
                  </a:ext>
                </a:extLst>
              </p:cNvPr>
              <p:cNvSpPr>
                <a:spLocks noChangeArrowheads="1"/>
              </p:cNvSpPr>
              <p:nvPr/>
            </p:nvSpPr>
            <p:spPr bwMode="auto">
              <a:xfrm>
                <a:off x="212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3" name="Rectangle 111">
                <a:extLst>
                  <a:ext uri="{FF2B5EF4-FFF2-40B4-BE49-F238E27FC236}">
                    <a16:creationId xmlns:a16="http://schemas.microsoft.com/office/drawing/2014/main" id="{A14B72B6-3381-47CA-A93D-1FF4B0CAB6CE}"/>
                  </a:ext>
                </a:extLst>
              </p:cNvPr>
              <p:cNvSpPr>
                <a:spLocks noChangeArrowheads="1"/>
              </p:cNvSpPr>
              <p:nvPr/>
            </p:nvSpPr>
            <p:spPr bwMode="auto">
              <a:xfrm>
                <a:off x="164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4" name="Rectangle 112">
                <a:extLst>
                  <a:ext uri="{FF2B5EF4-FFF2-40B4-BE49-F238E27FC236}">
                    <a16:creationId xmlns:a16="http://schemas.microsoft.com/office/drawing/2014/main" id="{E49C9880-BF14-4696-B970-A7B2C526270E}"/>
                  </a:ext>
                </a:extLst>
              </p:cNvPr>
              <p:cNvSpPr>
                <a:spLocks noChangeArrowheads="1"/>
              </p:cNvSpPr>
              <p:nvPr/>
            </p:nvSpPr>
            <p:spPr bwMode="auto">
              <a:xfrm>
                <a:off x="1165" y="3599"/>
                <a:ext cx="28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5" name="Rectangle 113">
                <a:extLst>
                  <a:ext uri="{FF2B5EF4-FFF2-40B4-BE49-F238E27FC236}">
                    <a16:creationId xmlns:a16="http://schemas.microsoft.com/office/drawing/2014/main" id="{2F89EE92-9D1B-4AFE-BF59-EA64BAAD2258}"/>
                  </a:ext>
                </a:extLst>
              </p:cNvPr>
              <p:cNvSpPr>
                <a:spLocks noChangeArrowheads="1"/>
              </p:cNvSpPr>
              <p:nvPr/>
            </p:nvSpPr>
            <p:spPr bwMode="auto">
              <a:xfrm>
                <a:off x="685" y="35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6" name="Rectangle 114">
                <a:extLst>
                  <a:ext uri="{FF2B5EF4-FFF2-40B4-BE49-F238E27FC236}">
                    <a16:creationId xmlns:a16="http://schemas.microsoft.com/office/drawing/2014/main" id="{74026DCC-975E-42A7-BB14-BF22BF36A453}"/>
                  </a:ext>
                </a:extLst>
              </p:cNvPr>
              <p:cNvSpPr>
                <a:spLocks noChangeArrowheads="1"/>
              </p:cNvSpPr>
              <p:nvPr/>
            </p:nvSpPr>
            <p:spPr bwMode="auto">
              <a:xfrm>
                <a:off x="260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7" name="Rectangle 115">
                <a:extLst>
                  <a:ext uri="{FF2B5EF4-FFF2-40B4-BE49-F238E27FC236}">
                    <a16:creationId xmlns:a16="http://schemas.microsoft.com/office/drawing/2014/main" id="{9849C455-99A9-4333-8730-F2E77EE4AA33}"/>
                  </a:ext>
                </a:extLst>
              </p:cNvPr>
              <p:cNvSpPr>
                <a:spLocks noChangeArrowheads="1"/>
              </p:cNvSpPr>
              <p:nvPr/>
            </p:nvSpPr>
            <p:spPr bwMode="auto">
              <a:xfrm>
                <a:off x="260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8" name="Rectangle 116">
                <a:extLst>
                  <a:ext uri="{FF2B5EF4-FFF2-40B4-BE49-F238E27FC236}">
                    <a16:creationId xmlns:a16="http://schemas.microsoft.com/office/drawing/2014/main" id="{B84D91FD-006E-4596-B4B2-AF2E5151473D}"/>
                  </a:ext>
                </a:extLst>
              </p:cNvPr>
              <p:cNvSpPr>
                <a:spLocks noChangeArrowheads="1"/>
              </p:cNvSpPr>
              <p:nvPr/>
            </p:nvSpPr>
            <p:spPr bwMode="auto">
              <a:xfrm>
                <a:off x="356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89" name="Rectangle 117">
                <a:extLst>
                  <a:ext uri="{FF2B5EF4-FFF2-40B4-BE49-F238E27FC236}">
                    <a16:creationId xmlns:a16="http://schemas.microsoft.com/office/drawing/2014/main" id="{50CBBF80-8AF7-4E04-95BD-42A446D02785}"/>
                  </a:ext>
                </a:extLst>
              </p:cNvPr>
              <p:cNvSpPr>
                <a:spLocks noChangeArrowheads="1"/>
              </p:cNvSpPr>
              <p:nvPr/>
            </p:nvSpPr>
            <p:spPr bwMode="auto">
              <a:xfrm>
                <a:off x="356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0" name="Rectangle 118">
                <a:extLst>
                  <a:ext uri="{FF2B5EF4-FFF2-40B4-BE49-F238E27FC236}">
                    <a16:creationId xmlns:a16="http://schemas.microsoft.com/office/drawing/2014/main" id="{8131FAE8-135F-4B95-8D83-CDDAE6DDCF61}"/>
                  </a:ext>
                </a:extLst>
              </p:cNvPr>
              <p:cNvSpPr>
                <a:spLocks noChangeArrowheads="1"/>
              </p:cNvSpPr>
              <p:nvPr/>
            </p:nvSpPr>
            <p:spPr bwMode="auto">
              <a:xfrm>
                <a:off x="3085" y="3199"/>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1" name="Rectangle 119">
                <a:extLst>
                  <a:ext uri="{FF2B5EF4-FFF2-40B4-BE49-F238E27FC236}">
                    <a16:creationId xmlns:a16="http://schemas.microsoft.com/office/drawing/2014/main" id="{2BFE7D68-20B9-4D8F-9BEF-E4C705D2D0C2}"/>
                  </a:ext>
                </a:extLst>
              </p:cNvPr>
              <p:cNvSpPr>
                <a:spLocks noChangeArrowheads="1"/>
              </p:cNvSpPr>
              <p:nvPr/>
            </p:nvSpPr>
            <p:spPr bwMode="auto">
              <a:xfrm>
                <a:off x="3085" y="3399"/>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2" name="Rectangle 120">
                <a:extLst>
                  <a:ext uri="{FF2B5EF4-FFF2-40B4-BE49-F238E27FC236}">
                    <a16:creationId xmlns:a16="http://schemas.microsoft.com/office/drawing/2014/main" id="{FFD56D53-4C22-4092-B904-1C9A0E0E3311}"/>
                  </a:ext>
                </a:extLst>
              </p:cNvPr>
              <p:cNvSpPr>
                <a:spLocks noChangeArrowheads="1"/>
              </p:cNvSpPr>
              <p:nvPr/>
            </p:nvSpPr>
            <p:spPr bwMode="auto">
              <a:xfrm>
                <a:off x="3445" y="33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3" name="Rectangle 121">
                <a:extLst>
                  <a:ext uri="{FF2B5EF4-FFF2-40B4-BE49-F238E27FC236}">
                    <a16:creationId xmlns:a16="http://schemas.microsoft.com/office/drawing/2014/main" id="{95DE4550-43FE-4EAE-BF5C-48863BEF5470}"/>
                  </a:ext>
                </a:extLst>
              </p:cNvPr>
              <p:cNvSpPr>
                <a:spLocks noChangeArrowheads="1"/>
              </p:cNvSpPr>
              <p:nvPr/>
            </p:nvSpPr>
            <p:spPr bwMode="auto">
              <a:xfrm>
                <a:off x="3445" y="31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4" name="Rectangle 122">
                <a:extLst>
                  <a:ext uri="{FF2B5EF4-FFF2-40B4-BE49-F238E27FC236}">
                    <a16:creationId xmlns:a16="http://schemas.microsoft.com/office/drawing/2014/main" id="{729D53FB-CBC0-4436-BF89-8FD16F36E9B9}"/>
                  </a:ext>
                </a:extLst>
              </p:cNvPr>
              <p:cNvSpPr>
                <a:spLocks noChangeArrowheads="1"/>
              </p:cNvSpPr>
              <p:nvPr/>
            </p:nvSpPr>
            <p:spPr bwMode="auto">
              <a:xfrm>
                <a:off x="3085" y="2999"/>
                <a:ext cx="9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5" name="Rectangle 123">
                <a:extLst>
                  <a:ext uri="{FF2B5EF4-FFF2-40B4-BE49-F238E27FC236}">
                    <a16:creationId xmlns:a16="http://schemas.microsoft.com/office/drawing/2014/main" id="{DCB9032E-4254-4067-ABB2-F38707DAFDCB}"/>
                  </a:ext>
                </a:extLst>
              </p:cNvPr>
              <p:cNvSpPr>
                <a:spLocks noChangeArrowheads="1"/>
              </p:cNvSpPr>
              <p:nvPr/>
            </p:nvSpPr>
            <p:spPr bwMode="auto">
              <a:xfrm>
                <a:off x="685" y="33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6" name="Rectangle 124">
                <a:extLst>
                  <a:ext uri="{FF2B5EF4-FFF2-40B4-BE49-F238E27FC236}">
                    <a16:creationId xmlns:a16="http://schemas.microsoft.com/office/drawing/2014/main" id="{682F5C20-62DD-41C2-A35B-DCA396C72796}"/>
                  </a:ext>
                </a:extLst>
              </p:cNvPr>
              <p:cNvSpPr>
                <a:spLocks noChangeArrowheads="1"/>
              </p:cNvSpPr>
              <p:nvPr/>
            </p:nvSpPr>
            <p:spPr bwMode="auto">
              <a:xfrm>
                <a:off x="1165" y="3199"/>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7" name="Rectangle 125">
                <a:extLst>
                  <a:ext uri="{FF2B5EF4-FFF2-40B4-BE49-F238E27FC236}">
                    <a16:creationId xmlns:a16="http://schemas.microsoft.com/office/drawing/2014/main" id="{B39EA528-A9B9-4E6E-B512-7CA7473E26FA}"/>
                  </a:ext>
                </a:extLst>
              </p:cNvPr>
              <p:cNvSpPr>
                <a:spLocks noChangeArrowheads="1"/>
              </p:cNvSpPr>
              <p:nvPr/>
            </p:nvSpPr>
            <p:spPr bwMode="auto">
              <a:xfrm>
                <a:off x="1165" y="3399"/>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8" name="Rectangle 126">
                <a:extLst>
                  <a:ext uri="{FF2B5EF4-FFF2-40B4-BE49-F238E27FC236}">
                    <a16:creationId xmlns:a16="http://schemas.microsoft.com/office/drawing/2014/main" id="{7EEBB261-919B-4D42-9F80-48F0D522FEA1}"/>
                  </a:ext>
                </a:extLst>
              </p:cNvPr>
              <p:cNvSpPr>
                <a:spLocks noChangeArrowheads="1"/>
              </p:cNvSpPr>
              <p:nvPr/>
            </p:nvSpPr>
            <p:spPr bwMode="auto">
              <a:xfrm>
                <a:off x="1525" y="33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799" name="Rectangle 127">
                <a:extLst>
                  <a:ext uri="{FF2B5EF4-FFF2-40B4-BE49-F238E27FC236}">
                    <a16:creationId xmlns:a16="http://schemas.microsoft.com/office/drawing/2014/main" id="{05F78543-2330-4857-9351-BCD90152812B}"/>
                  </a:ext>
                </a:extLst>
              </p:cNvPr>
              <p:cNvSpPr>
                <a:spLocks noChangeArrowheads="1"/>
              </p:cNvSpPr>
              <p:nvPr/>
            </p:nvSpPr>
            <p:spPr bwMode="auto">
              <a:xfrm>
                <a:off x="104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0" name="Rectangle 128">
                <a:extLst>
                  <a:ext uri="{FF2B5EF4-FFF2-40B4-BE49-F238E27FC236}">
                    <a16:creationId xmlns:a16="http://schemas.microsoft.com/office/drawing/2014/main" id="{D89BE5D8-FD48-4290-8431-0B2FA8E31970}"/>
                  </a:ext>
                </a:extLst>
              </p:cNvPr>
              <p:cNvSpPr>
                <a:spLocks noChangeArrowheads="1"/>
              </p:cNvSpPr>
              <p:nvPr/>
            </p:nvSpPr>
            <p:spPr bwMode="auto">
              <a:xfrm>
                <a:off x="116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1" name="Rectangle 129">
                <a:extLst>
                  <a:ext uri="{FF2B5EF4-FFF2-40B4-BE49-F238E27FC236}">
                    <a16:creationId xmlns:a16="http://schemas.microsoft.com/office/drawing/2014/main" id="{418BAC3C-C8F4-4ECF-B964-AC3628781F7D}"/>
                  </a:ext>
                </a:extLst>
              </p:cNvPr>
              <p:cNvSpPr>
                <a:spLocks noChangeArrowheads="1"/>
              </p:cNvSpPr>
              <p:nvPr/>
            </p:nvSpPr>
            <p:spPr bwMode="auto">
              <a:xfrm>
                <a:off x="128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2" name="Rectangle 130">
                <a:extLst>
                  <a:ext uri="{FF2B5EF4-FFF2-40B4-BE49-F238E27FC236}">
                    <a16:creationId xmlns:a16="http://schemas.microsoft.com/office/drawing/2014/main" id="{C6FFDC8B-9232-443E-92C1-15AE325EF7C7}"/>
                  </a:ext>
                </a:extLst>
              </p:cNvPr>
              <p:cNvSpPr>
                <a:spLocks noChangeArrowheads="1"/>
              </p:cNvSpPr>
              <p:nvPr/>
            </p:nvSpPr>
            <p:spPr bwMode="auto">
              <a:xfrm>
                <a:off x="140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3" name="Rectangle 131">
                <a:extLst>
                  <a:ext uri="{FF2B5EF4-FFF2-40B4-BE49-F238E27FC236}">
                    <a16:creationId xmlns:a16="http://schemas.microsoft.com/office/drawing/2014/main" id="{D67FA86E-28E2-49B7-AB0A-058E37C285DA}"/>
                  </a:ext>
                </a:extLst>
              </p:cNvPr>
              <p:cNvSpPr>
                <a:spLocks noChangeArrowheads="1"/>
              </p:cNvSpPr>
              <p:nvPr/>
            </p:nvSpPr>
            <p:spPr bwMode="auto">
              <a:xfrm>
                <a:off x="1525" y="2999"/>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4" name="Rectangle 132">
                <a:extLst>
                  <a:ext uri="{FF2B5EF4-FFF2-40B4-BE49-F238E27FC236}">
                    <a16:creationId xmlns:a16="http://schemas.microsoft.com/office/drawing/2014/main" id="{25D64D54-DB99-4E1E-BFFE-7F008E1781A5}"/>
                  </a:ext>
                </a:extLst>
              </p:cNvPr>
              <p:cNvSpPr>
                <a:spLocks noChangeArrowheads="1"/>
              </p:cNvSpPr>
              <p:nvPr/>
            </p:nvSpPr>
            <p:spPr bwMode="auto">
              <a:xfrm>
                <a:off x="685" y="2999"/>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05" name="Rectangle 133">
                <a:extLst>
                  <a:ext uri="{FF2B5EF4-FFF2-40B4-BE49-F238E27FC236}">
                    <a16:creationId xmlns:a16="http://schemas.microsoft.com/office/drawing/2014/main" id="{3FB01D01-5D04-4EFA-A177-6D8F7798F067}"/>
                  </a:ext>
                </a:extLst>
              </p:cNvPr>
              <p:cNvSpPr>
                <a:spLocks noChangeArrowheads="1"/>
              </p:cNvSpPr>
              <p:nvPr/>
            </p:nvSpPr>
            <p:spPr bwMode="auto">
              <a:xfrm>
                <a:off x="139" y="3021"/>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806" name="Rectangle 134">
                <a:extLst>
                  <a:ext uri="{FF2B5EF4-FFF2-40B4-BE49-F238E27FC236}">
                    <a16:creationId xmlns:a16="http://schemas.microsoft.com/office/drawing/2014/main" id="{164BD242-E1D4-4E8D-93B5-C43DAD771486}"/>
                  </a:ext>
                </a:extLst>
              </p:cNvPr>
              <p:cNvSpPr>
                <a:spLocks noChangeArrowheads="1"/>
              </p:cNvSpPr>
              <p:nvPr/>
            </p:nvSpPr>
            <p:spPr bwMode="auto">
              <a:xfrm>
                <a:off x="219" y="3021"/>
                <a:ext cx="356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1 0 P U N W L    Rn     CRd     CPNum      Offset</a:t>
                </a:r>
              </a:p>
            </p:txBody>
          </p:sp>
          <p:sp>
            <p:nvSpPr>
              <p:cNvPr id="28807" name="Rectangle 135">
                <a:extLst>
                  <a:ext uri="{FF2B5EF4-FFF2-40B4-BE49-F238E27FC236}">
                    <a16:creationId xmlns:a16="http://schemas.microsoft.com/office/drawing/2014/main" id="{F9CC701B-60D0-4EAF-AE49-5B95F7EFD0A4}"/>
                  </a:ext>
                </a:extLst>
              </p:cNvPr>
              <p:cNvSpPr>
                <a:spLocks noChangeArrowheads="1"/>
              </p:cNvSpPr>
              <p:nvPr/>
            </p:nvSpPr>
            <p:spPr bwMode="auto">
              <a:xfrm>
                <a:off x="139" y="3221"/>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808" name="Rectangle 136">
                <a:extLst>
                  <a:ext uri="{FF2B5EF4-FFF2-40B4-BE49-F238E27FC236}">
                    <a16:creationId xmlns:a16="http://schemas.microsoft.com/office/drawing/2014/main" id="{1458A874-ACFE-4FEC-AABF-4B0274EDC3E6}"/>
                  </a:ext>
                </a:extLst>
              </p:cNvPr>
              <p:cNvSpPr>
                <a:spLocks noChangeArrowheads="1"/>
              </p:cNvSpPr>
              <p:nvPr/>
            </p:nvSpPr>
            <p:spPr bwMode="auto">
              <a:xfrm>
                <a:off x="219" y="3221"/>
                <a:ext cx="38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1 1 0   Op1     CRn     CRd     CPNum   Op2  0   CRm </a:t>
                </a:r>
              </a:p>
            </p:txBody>
          </p:sp>
          <p:sp>
            <p:nvSpPr>
              <p:cNvPr id="28809" name="Rectangle 137">
                <a:extLst>
                  <a:ext uri="{FF2B5EF4-FFF2-40B4-BE49-F238E27FC236}">
                    <a16:creationId xmlns:a16="http://schemas.microsoft.com/office/drawing/2014/main" id="{5D5B64D8-A8B0-4717-AC54-B27594F6AC19}"/>
                  </a:ext>
                </a:extLst>
              </p:cNvPr>
              <p:cNvSpPr>
                <a:spLocks noChangeArrowheads="1"/>
              </p:cNvSpPr>
              <p:nvPr/>
            </p:nvSpPr>
            <p:spPr bwMode="auto">
              <a:xfrm>
                <a:off x="139" y="3421"/>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810" name="Rectangle 138">
                <a:extLst>
                  <a:ext uri="{FF2B5EF4-FFF2-40B4-BE49-F238E27FC236}">
                    <a16:creationId xmlns:a16="http://schemas.microsoft.com/office/drawing/2014/main" id="{9E08FED2-434F-4F4A-B912-484FD5285BF5}"/>
                  </a:ext>
                </a:extLst>
              </p:cNvPr>
              <p:cNvSpPr>
                <a:spLocks noChangeArrowheads="1"/>
              </p:cNvSpPr>
              <p:nvPr/>
            </p:nvSpPr>
            <p:spPr bwMode="auto">
              <a:xfrm>
                <a:off x="219" y="3421"/>
                <a:ext cx="38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1 1 0  Op1  L   CRn      Rd     CPNum   Op2  1   CRm </a:t>
                </a:r>
              </a:p>
            </p:txBody>
          </p:sp>
          <p:sp>
            <p:nvSpPr>
              <p:cNvPr id="28811" name="Rectangle 139">
                <a:extLst>
                  <a:ext uri="{FF2B5EF4-FFF2-40B4-BE49-F238E27FC236}">
                    <a16:creationId xmlns:a16="http://schemas.microsoft.com/office/drawing/2014/main" id="{26D33C68-8935-4577-A344-D9B768A6E9D6}"/>
                  </a:ext>
                </a:extLst>
              </p:cNvPr>
              <p:cNvSpPr>
                <a:spLocks noChangeArrowheads="1"/>
              </p:cNvSpPr>
              <p:nvPr/>
            </p:nvSpPr>
            <p:spPr bwMode="auto">
              <a:xfrm>
                <a:off x="139" y="3621"/>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812" name="Rectangle 140">
                <a:extLst>
                  <a:ext uri="{FF2B5EF4-FFF2-40B4-BE49-F238E27FC236}">
                    <a16:creationId xmlns:a16="http://schemas.microsoft.com/office/drawing/2014/main" id="{BA39C57C-8BD2-41BE-9E6C-140E8F5F0AAF}"/>
                  </a:ext>
                </a:extLst>
              </p:cNvPr>
              <p:cNvSpPr>
                <a:spLocks noChangeArrowheads="1"/>
              </p:cNvSpPr>
              <p:nvPr/>
            </p:nvSpPr>
            <p:spPr bwMode="auto">
              <a:xfrm>
                <a:off x="219" y="3621"/>
                <a:ext cx="269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1 1 1 1                   SWI Number</a:t>
                </a:r>
              </a:p>
            </p:txBody>
          </p:sp>
        </p:grpSp>
        <p:grpSp>
          <p:nvGrpSpPr>
            <p:cNvPr id="28823" name="Group 151">
              <a:extLst>
                <a:ext uri="{FF2B5EF4-FFF2-40B4-BE49-F238E27FC236}">
                  <a16:creationId xmlns:a16="http://schemas.microsoft.com/office/drawing/2014/main" id="{4B523523-FDD1-4527-8540-B513A9DC99ED}"/>
                </a:ext>
              </a:extLst>
            </p:cNvPr>
            <p:cNvGrpSpPr>
              <a:grpSpLocks/>
            </p:cNvGrpSpPr>
            <p:nvPr/>
          </p:nvGrpSpPr>
          <p:grpSpPr bwMode="auto">
            <a:xfrm>
              <a:off x="172" y="2796"/>
              <a:ext cx="3866" cy="198"/>
              <a:chOff x="172" y="2796"/>
              <a:chExt cx="3866" cy="198"/>
            </a:xfrm>
          </p:grpSpPr>
          <p:sp>
            <p:nvSpPr>
              <p:cNvPr id="28814" name="Rectangle 142">
                <a:extLst>
                  <a:ext uri="{FF2B5EF4-FFF2-40B4-BE49-F238E27FC236}">
                    <a16:creationId xmlns:a16="http://schemas.microsoft.com/office/drawing/2014/main" id="{E865CD5A-BBB7-474C-8F90-F521176CC527}"/>
                  </a:ext>
                </a:extLst>
              </p:cNvPr>
              <p:cNvSpPr>
                <a:spLocks noChangeArrowheads="1"/>
              </p:cNvSpPr>
              <p:nvPr/>
            </p:nvSpPr>
            <p:spPr bwMode="auto">
              <a:xfrm>
                <a:off x="20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15" name="Rectangle 143">
                <a:extLst>
                  <a:ext uri="{FF2B5EF4-FFF2-40B4-BE49-F238E27FC236}">
                    <a16:creationId xmlns:a16="http://schemas.microsoft.com/office/drawing/2014/main" id="{737F4213-44DB-4644-872E-3FC1B1CE40DD}"/>
                  </a:ext>
                </a:extLst>
              </p:cNvPr>
              <p:cNvSpPr>
                <a:spLocks noChangeArrowheads="1"/>
              </p:cNvSpPr>
              <p:nvPr/>
            </p:nvSpPr>
            <p:spPr bwMode="auto">
              <a:xfrm>
                <a:off x="164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16" name="Rectangle 144">
                <a:extLst>
                  <a:ext uri="{FF2B5EF4-FFF2-40B4-BE49-F238E27FC236}">
                    <a16:creationId xmlns:a16="http://schemas.microsoft.com/office/drawing/2014/main" id="{DF87EB73-7875-4A64-805F-D6201410523F}"/>
                  </a:ext>
                </a:extLst>
              </p:cNvPr>
              <p:cNvSpPr>
                <a:spLocks noChangeArrowheads="1"/>
              </p:cNvSpPr>
              <p:nvPr/>
            </p:nvSpPr>
            <p:spPr bwMode="auto">
              <a:xfrm>
                <a:off x="68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17" name="Rectangle 145">
                <a:extLst>
                  <a:ext uri="{FF2B5EF4-FFF2-40B4-BE49-F238E27FC236}">
                    <a16:creationId xmlns:a16="http://schemas.microsoft.com/office/drawing/2014/main" id="{224AEF2D-0A5B-41FE-9A01-3EF8B1FFCE0F}"/>
                  </a:ext>
                </a:extLst>
              </p:cNvPr>
              <p:cNvSpPr>
                <a:spLocks noChangeArrowheads="1"/>
              </p:cNvSpPr>
              <p:nvPr/>
            </p:nvSpPr>
            <p:spPr bwMode="auto">
              <a:xfrm>
                <a:off x="116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18" name="Rectangle 146">
                <a:extLst>
                  <a:ext uri="{FF2B5EF4-FFF2-40B4-BE49-F238E27FC236}">
                    <a16:creationId xmlns:a16="http://schemas.microsoft.com/office/drawing/2014/main" id="{DC620EA6-3A9B-4C2C-BBE6-BC2BDE3644FD}"/>
                  </a:ext>
                </a:extLst>
              </p:cNvPr>
              <p:cNvSpPr>
                <a:spLocks noChangeArrowheads="1"/>
              </p:cNvSpPr>
              <p:nvPr/>
            </p:nvSpPr>
            <p:spPr bwMode="auto">
              <a:xfrm>
                <a:off x="212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19" name="Rectangle 147">
                <a:extLst>
                  <a:ext uri="{FF2B5EF4-FFF2-40B4-BE49-F238E27FC236}">
                    <a16:creationId xmlns:a16="http://schemas.microsoft.com/office/drawing/2014/main" id="{C8699551-BA76-4A26-B698-315C9E006292}"/>
                  </a:ext>
                </a:extLst>
              </p:cNvPr>
              <p:cNvSpPr>
                <a:spLocks noChangeArrowheads="1"/>
              </p:cNvSpPr>
              <p:nvPr/>
            </p:nvSpPr>
            <p:spPr bwMode="auto">
              <a:xfrm>
                <a:off x="260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0" name="Rectangle 148">
                <a:extLst>
                  <a:ext uri="{FF2B5EF4-FFF2-40B4-BE49-F238E27FC236}">
                    <a16:creationId xmlns:a16="http://schemas.microsoft.com/office/drawing/2014/main" id="{FEF88A10-3F9D-44DE-8DCE-23F2DA62860A}"/>
                  </a:ext>
                </a:extLst>
              </p:cNvPr>
              <p:cNvSpPr>
                <a:spLocks noChangeArrowheads="1"/>
              </p:cNvSpPr>
              <p:nvPr/>
            </p:nvSpPr>
            <p:spPr bwMode="auto">
              <a:xfrm>
                <a:off x="308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1" name="Rectangle 149">
                <a:extLst>
                  <a:ext uri="{FF2B5EF4-FFF2-40B4-BE49-F238E27FC236}">
                    <a16:creationId xmlns:a16="http://schemas.microsoft.com/office/drawing/2014/main" id="{E8953EB2-5BE6-4C7E-BDA7-51AD71F90A5A}"/>
                  </a:ext>
                </a:extLst>
              </p:cNvPr>
              <p:cNvSpPr>
                <a:spLocks noChangeArrowheads="1"/>
              </p:cNvSpPr>
              <p:nvPr/>
            </p:nvSpPr>
            <p:spPr bwMode="auto">
              <a:xfrm>
                <a:off x="3566" y="27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2" name="Rectangle 150">
                <a:extLst>
                  <a:ext uri="{FF2B5EF4-FFF2-40B4-BE49-F238E27FC236}">
                    <a16:creationId xmlns:a16="http://schemas.microsoft.com/office/drawing/2014/main" id="{35F479DE-886B-41D6-A968-129AB4264991}"/>
                  </a:ext>
                </a:extLst>
              </p:cNvPr>
              <p:cNvSpPr>
                <a:spLocks noChangeArrowheads="1"/>
              </p:cNvSpPr>
              <p:nvPr/>
            </p:nvSpPr>
            <p:spPr bwMode="auto">
              <a:xfrm>
                <a:off x="172" y="2818"/>
                <a:ext cx="38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Cond   0 0 0 1  0 0 1 0 1 1 1 1 1 1 1 1  1 1 1 1 0 0 0 1    Rn</a:t>
                </a:r>
              </a:p>
            </p:txBody>
          </p:sp>
        </p:grpSp>
      </p:grpSp>
      <p:grpSp>
        <p:nvGrpSpPr>
          <p:cNvPr id="28842" name="Group 170">
            <a:extLst>
              <a:ext uri="{FF2B5EF4-FFF2-40B4-BE49-F238E27FC236}">
                <a16:creationId xmlns:a16="http://schemas.microsoft.com/office/drawing/2014/main" id="{6452F2FC-0A26-49A5-B1B3-65B20F51C6A3}"/>
              </a:ext>
            </a:extLst>
          </p:cNvPr>
          <p:cNvGrpSpPr>
            <a:grpSpLocks/>
          </p:cNvGrpSpPr>
          <p:nvPr/>
        </p:nvGrpSpPr>
        <p:grpSpPr bwMode="auto">
          <a:xfrm>
            <a:off x="206375" y="3803650"/>
            <a:ext cx="6188075" cy="315913"/>
            <a:chOff x="130" y="2396"/>
            <a:chExt cx="3898" cy="199"/>
          </a:xfrm>
        </p:grpSpPr>
        <p:sp>
          <p:nvSpPr>
            <p:cNvPr id="28825" name="Rectangle 153">
              <a:extLst>
                <a:ext uri="{FF2B5EF4-FFF2-40B4-BE49-F238E27FC236}">
                  <a16:creationId xmlns:a16="http://schemas.microsoft.com/office/drawing/2014/main" id="{982979B1-49F4-4DEB-9ED5-89F1E1B937D1}"/>
                </a:ext>
              </a:extLst>
            </p:cNvPr>
            <p:cNvSpPr>
              <a:spLocks noChangeArrowheads="1"/>
            </p:cNvSpPr>
            <p:nvPr/>
          </p:nvSpPr>
          <p:spPr bwMode="auto">
            <a:xfrm>
              <a:off x="127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6" name="Rectangle 154">
              <a:extLst>
                <a:ext uri="{FF2B5EF4-FFF2-40B4-BE49-F238E27FC236}">
                  <a16:creationId xmlns:a16="http://schemas.microsoft.com/office/drawing/2014/main" id="{CF8B8415-E124-4AB7-A720-ABD58FAAAE0D}"/>
                </a:ext>
              </a:extLst>
            </p:cNvPr>
            <p:cNvSpPr>
              <a:spLocks noChangeArrowheads="1"/>
            </p:cNvSpPr>
            <p:nvPr/>
          </p:nvSpPr>
          <p:spPr bwMode="auto">
            <a:xfrm>
              <a:off x="19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7" name="Rectangle 155">
              <a:extLst>
                <a:ext uri="{FF2B5EF4-FFF2-40B4-BE49-F238E27FC236}">
                  <a16:creationId xmlns:a16="http://schemas.microsoft.com/office/drawing/2014/main" id="{2FCB2CF4-EDA2-4449-A6AF-5CC9933505AA}"/>
                </a:ext>
              </a:extLst>
            </p:cNvPr>
            <p:cNvSpPr>
              <a:spLocks noChangeArrowheads="1"/>
            </p:cNvSpPr>
            <p:nvPr/>
          </p:nvSpPr>
          <p:spPr bwMode="auto">
            <a:xfrm>
              <a:off x="211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8" name="Rectangle 156">
              <a:extLst>
                <a:ext uri="{FF2B5EF4-FFF2-40B4-BE49-F238E27FC236}">
                  <a16:creationId xmlns:a16="http://schemas.microsoft.com/office/drawing/2014/main" id="{13BEBFCB-4639-4B20-A08D-C3F1D464A8E3}"/>
                </a:ext>
              </a:extLst>
            </p:cNvPr>
            <p:cNvSpPr>
              <a:spLocks noChangeArrowheads="1"/>
            </p:cNvSpPr>
            <p:nvPr/>
          </p:nvSpPr>
          <p:spPr bwMode="auto">
            <a:xfrm>
              <a:off x="163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29" name="Rectangle 157">
              <a:extLst>
                <a:ext uri="{FF2B5EF4-FFF2-40B4-BE49-F238E27FC236}">
                  <a16:creationId xmlns:a16="http://schemas.microsoft.com/office/drawing/2014/main" id="{9C29E3F0-B87D-468C-BF90-C96842E9D755}"/>
                </a:ext>
              </a:extLst>
            </p:cNvPr>
            <p:cNvSpPr>
              <a:spLocks noChangeArrowheads="1"/>
            </p:cNvSpPr>
            <p:nvPr/>
          </p:nvSpPr>
          <p:spPr bwMode="auto">
            <a:xfrm>
              <a:off x="259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0" name="Rectangle 158">
              <a:extLst>
                <a:ext uri="{FF2B5EF4-FFF2-40B4-BE49-F238E27FC236}">
                  <a16:creationId xmlns:a16="http://schemas.microsoft.com/office/drawing/2014/main" id="{8306F7AF-DDEE-4183-9B9B-AD6913E342AE}"/>
                </a:ext>
              </a:extLst>
            </p:cNvPr>
            <p:cNvSpPr>
              <a:spLocks noChangeArrowheads="1"/>
            </p:cNvSpPr>
            <p:nvPr/>
          </p:nvSpPr>
          <p:spPr bwMode="auto">
            <a:xfrm>
              <a:off x="307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1" name="Rectangle 159">
              <a:extLst>
                <a:ext uri="{FF2B5EF4-FFF2-40B4-BE49-F238E27FC236}">
                  <a16:creationId xmlns:a16="http://schemas.microsoft.com/office/drawing/2014/main" id="{A90A91AC-3237-4210-B2EC-7A83A896BE5C}"/>
                </a:ext>
              </a:extLst>
            </p:cNvPr>
            <p:cNvSpPr>
              <a:spLocks noChangeArrowheads="1"/>
            </p:cNvSpPr>
            <p:nvPr/>
          </p:nvSpPr>
          <p:spPr bwMode="auto">
            <a:xfrm>
              <a:off x="3556" y="2396"/>
              <a:ext cx="47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2" name="Rectangle 160">
              <a:extLst>
                <a:ext uri="{FF2B5EF4-FFF2-40B4-BE49-F238E27FC236}">
                  <a16:creationId xmlns:a16="http://schemas.microsoft.com/office/drawing/2014/main" id="{6CF9A025-4DB3-4D1C-8CF0-A3483B6F6EAA}"/>
                </a:ext>
              </a:extLst>
            </p:cNvPr>
            <p:cNvSpPr>
              <a:spLocks noChangeArrowheads="1"/>
            </p:cNvSpPr>
            <p:nvPr/>
          </p:nvSpPr>
          <p:spPr bwMode="auto">
            <a:xfrm>
              <a:off x="676" y="2396"/>
              <a:ext cx="35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3" name="Rectangle 161">
              <a:extLst>
                <a:ext uri="{FF2B5EF4-FFF2-40B4-BE49-F238E27FC236}">
                  <a16:creationId xmlns:a16="http://schemas.microsoft.com/office/drawing/2014/main" id="{D060D0BE-0288-4D15-9C15-13064B61B4C5}"/>
                </a:ext>
              </a:extLst>
            </p:cNvPr>
            <p:cNvSpPr>
              <a:spLocks noChangeArrowheads="1"/>
            </p:cNvSpPr>
            <p:nvPr/>
          </p:nvSpPr>
          <p:spPr bwMode="auto">
            <a:xfrm>
              <a:off x="139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4" name="Rectangle 162">
              <a:extLst>
                <a:ext uri="{FF2B5EF4-FFF2-40B4-BE49-F238E27FC236}">
                  <a16:creationId xmlns:a16="http://schemas.microsoft.com/office/drawing/2014/main" id="{964119D6-D946-4178-9609-AD6E84E33B01}"/>
                </a:ext>
              </a:extLst>
            </p:cNvPr>
            <p:cNvSpPr>
              <a:spLocks noChangeArrowheads="1"/>
            </p:cNvSpPr>
            <p:nvPr/>
          </p:nvSpPr>
          <p:spPr bwMode="auto">
            <a:xfrm>
              <a:off x="319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5" name="Rectangle 163">
              <a:extLst>
                <a:ext uri="{FF2B5EF4-FFF2-40B4-BE49-F238E27FC236}">
                  <a16:creationId xmlns:a16="http://schemas.microsoft.com/office/drawing/2014/main" id="{4C575FEA-D948-4FB1-A9D6-B2A479EB8371}"/>
                </a:ext>
              </a:extLst>
            </p:cNvPr>
            <p:cNvSpPr>
              <a:spLocks noChangeArrowheads="1"/>
            </p:cNvSpPr>
            <p:nvPr/>
          </p:nvSpPr>
          <p:spPr bwMode="auto">
            <a:xfrm>
              <a:off x="331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6" name="Rectangle 164">
              <a:extLst>
                <a:ext uri="{FF2B5EF4-FFF2-40B4-BE49-F238E27FC236}">
                  <a16:creationId xmlns:a16="http://schemas.microsoft.com/office/drawing/2014/main" id="{7334DF7C-6A36-4051-8878-F545EA390858}"/>
                </a:ext>
              </a:extLst>
            </p:cNvPr>
            <p:cNvSpPr>
              <a:spLocks noChangeArrowheads="1"/>
            </p:cNvSpPr>
            <p:nvPr/>
          </p:nvSpPr>
          <p:spPr bwMode="auto">
            <a:xfrm>
              <a:off x="343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7" name="Rectangle 165">
              <a:extLst>
                <a:ext uri="{FF2B5EF4-FFF2-40B4-BE49-F238E27FC236}">
                  <a16:creationId xmlns:a16="http://schemas.microsoft.com/office/drawing/2014/main" id="{46623C4C-5C30-4227-A64F-E67F5593DE9C}"/>
                </a:ext>
              </a:extLst>
            </p:cNvPr>
            <p:cNvSpPr>
              <a:spLocks noChangeArrowheads="1"/>
            </p:cNvSpPr>
            <p:nvPr/>
          </p:nvSpPr>
          <p:spPr bwMode="auto">
            <a:xfrm>
              <a:off x="115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8" name="Rectangle 166">
              <a:extLst>
                <a:ext uri="{FF2B5EF4-FFF2-40B4-BE49-F238E27FC236}">
                  <a16:creationId xmlns:a16="http://schemas.microsoft.com/office/drawing/2014/main" id="{8E842B56-7649-4922-860B-1DA95746299F}"/>
                </a:ext>
              </a:extLst>
            </p:cNvPr>
            <p:cNvSpPr>
              <a:spLocks noChangeArrowheads="1"/>
            </p:cNvSpPr>
            <p:nvPr/>
          </p:nvSpPr>
          <p:spPr bwMode="auto">
            <a:xfrm>
              <a:off x="103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39" name="Rectangle 167">
              <a:extLst>
                <a:ext uri="{FF2B5EF4-FFF2-40B4-BE49-F238E27FC236}">
                  <a16:creationId xmlns:a16="http://schemas.microsoft.com/office/drawing/2014/main" id="{CBC64EAD-3E1C-450C-A817-2F2B81C5B4A0}"/>
                </a:ext>
              </a:extLst>
            </p:cNvPr>
            <p:cNvSpPr>
              <a:spLocks noChangeArrowheads="1"/>
            </p:cNvSpPr>
            <p:nvPr/>
          </p:nvSpPr>
          <p:spPr bwMode="auto">
            <a:xfrm>
              <a:off x="1516" y="2396"/>
              <a:ext cx="112" cy="19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8840" name="Rectangle 168">
              <a:extLst>
                <a:ext uri="{FF2B5EF4-FFF2-40B4-BE49-F238E27FC236}">
                  <a16:creationId xmlns:a16="http://schemas.microsoft.com/office/drawing/2014/main" id="{33A30C65-9001-414F-805E-09C4B58B5549}"/>
                </a:ext>
              </a:extLst>
            </p:cNvPr>
            <p:cNvSpPr>
              <a:spLocks noChangeArrowheads="1"/>
            </p:cNvSpPr>
            <p:nvPr/>
          </p:nvSpPr>
          <p:spPr bwMode="auto">
            <a:xfrm>
              <a:off x="130" y="2419"/>
              <a:ext cx="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 </a:t>
              </a:r>
            </a:p>
          </p:txBody>
        </p:sp>
        <p:sp>
          <p:nvSpPr>
            <p:cNvPr id="28841" name="Rectangle 169">
              <a:extLst>
                <a:ext uri="{FF2B5EF4-FFF2-40B4-BE49-F238E27FC236}">
                  <a16:creationId xmlns:a16="http://schemas.microsoft.com/office/drawing/2014/main" id="{1725658C-88A3-40D0-BFF7-4FF28A24E5A9}"/>
                </a:ext>
              </a:extLst>
            </p:cNvPr>
            <p:cNvSpPr>
              <a:spLocks noChangeArrowheads="1"/>
            </p:cNvSpPr>
            <p:nvPr/>
          </p:nvSpPr>
          <p:spPr bwMode="auto">
            <a:xfrm>
              <a:off x="209" y="2419"/>
              <a:ext cx="370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200" b="0">
                  <a:solidFill>
                    <a:srgbClr val="000000"/>
                  </a:solidFill>
                  <a:latin typeface="Courier New" panose="02070309020205020404" pitchFamily="49" charset="0"/>
                </a:rPr>
                <a:t>Cond   0 0 0  P U 0 W L    Rn      Rd    0 0 0 0 1 S H 1   Rm</a:t>
              </a:r>
            </a:p>
          </p:txBody>
        </p:sp>
      </p:grpSp>
      <p:sp>
        <p:nvSpPr>
          <p:cNvPr id="28843" name="Rectangle 171">
            <a:extLst>
              <a:ext uri="{FF2B5EF4-FFF2-40B4-BE49-F238E27FC236}">
                <a16:creationId xmlns:a16="http://schemas.microsoft.com/office/drawing/2014/main" id="{C6997988-3D0E-4196-BF4A-D8A1B74E3870}"/>
              </a:ext>
            </a:extLst>
          </p:cNvPr>
          <p:cNvSpPr>
            <a:spLocks noChangeArrowheads="1"/>
          </p:cNvSpPr>
          <p:nvPr/>
        </p:nvSpPr>
        <p:spPr bwMode="auto">
          <a:xfrm>
            <a:off x="198438" y="1319213"/>
            <a:ext cx="3714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31</a:t>
            </a:r>
          </a:p>
        </p:txBody>
      </p:sp>
      <p:sp>
        <p:nvSpPr>
          <p:cNvPr id="28844" name="Rectangle 172">
            <a:extLst>
              <a:ext uri="{FF2B5EF4-FFF2-40B4-BE49-F238E27FC236}">
                <a16:creationId xmlns:a16="http://schemas.microsoft.com/office/drawing/2014/main" id="{A372B068-D51D-4720-8F20-DC3CC60E1FB5}"/>
              </a:ext>
            </a:extLst>
          </p:cNvPr>
          <p:cNvSpPr>
            <a:spLocks noChangeArrowheads="1"/>
          </p:cNvSpPr>
          <p:nvPr/>
        </p:nvSpPr>
        <p:spPr bwMode="auto">
          <a:xfrm>
            <a:off x="808038" y="1319213"/>
            <a:ext cx="3714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28</a:t>
            </a:r>
          </a:p>
        </p:txBody>
      </p:sp>
      <p:sp>
        <p:nvSpPr>
          <p:cNvPr id="28845" name="Rectangle 173">
            <a:extLst>
              <a:ext uri="{FF2B5EF4-FFF2-40B4-BE49-F238E27FC236}">
                <a16:creationId xmlns:a16="http://schemas.microsoft.com/office/drawing/2014/main" id="{D4F11439-B765-434E-9DCE-B8626CBFE460}"/>
              </a:ext>
            </a:extLst>
          </p:cNvPr>
          <p:cNvSpPr>
            <a:spLocks noChangeArrowheads="1"/>
          </p:cNvSpPr>
          <p:nvPr/>
        </p:nvSpPr>
        <p:spPr bwMode="auto">
          <a:xfrm>
            <a:off x="960438" y="1319213"/>
            <a:ext cx="3714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27</a:t>
            </a:r>
          </a:p>
        </p:txBody>
      </p:sp>
      <p:sp>
        <p:nvSpPr>
          <p:cNvPr id="28846" name="Rectangle 174">
            <a:extLst>
              <a:ext uri="{FF2B5EF4-FFF2-40B4-BE49-F238E27FC236}">
                <a16:creationId xmlns:a16="http://schemas.microsoft.com/office/drawing/2014/main" id="{1CB9F7F4-511E-4828-9559-AD6F4F786990}"/>
              </a:ext>
            </a:extLst>
          </p:cNvPr>
          <p:cNvSpPr>
            <a:spLocks noChangeArrowheads="1"/>
          </p:cNvSpPr>
          <p:nvPr/>
        </p:nvSpPr>
        <p:spPr bwMode="auto">
          <a:xfrm>
            <a:off x="3094038" y="1319213"/>
            <a:ext cx="3714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16</a:t>
            </a:r>
          </a:p>
        </p:txBody>
      </p:sp>
      <p:sp>
        <p:nvSpPr>
          <p:cNvPr id="28847" name="Rectangle 175">
            <a:extLst>
              <a:ext uri="{FF2B5EF4-FFF2-40B4-BE49-F238E27FC236}">
                <a16:creationId xmlns:a16="http://schemas.microsoft.com/office/drawing/2014/main" id="{26540326-6815-4907-BAB6-D45B8A9369FC}"/>
              </a:ext>
            </a:extLst>
          </p:cNvPr>
          <p:cNvSpPr>
            <a:spLocks noChangeArrowheads="1"/>
          </p:cNvSpPr>
          <p:nvPr/>
        </p:nvSpPr>
        <p:spPr bwMode="auto">
          <a:xfrm>
            <a:off x="3246438" y="1319213"/>
            <a:ext cx="3714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15</a:t>
            </a:r>
          </a:p>
        </p:txBody>
      </p:sp>
      <p:sp>
        <p:nvSpPr>
          <p:cNvPr id="28848" name="Rectangle 176">
            <a:extLst>
              <a:ext uri="{FF2B5EF4-FFF2-40B4-BE49-F238E27FC236}">
                <a16:creationId xmlns:a16="http://schemas.microsoft.com/office/drawing/2014/main" id="{EABA277E-694B-403F-B4B3-E226D404C1DA}"/>
              </a:ext>
            </a:extLst>
          </p:cNvPr>
          <p:cNvSpPr>
            <a:spLocks noChangeArrowheads="1"/>
          </p:cNvSpPr>
          <p:nvPr/>
        </p:nvSpPr>
        <p:spPr bwMode="auto">
          <a:xfrm>
            <a:off x="4694238" y="1319213"/>
            <a:ext cx="30162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8</a:t>
            </a:r>
          </a:p>
        </p:txBody>
      </p:sp>
      <p:sp>
        <p:nvSpPr>
          <p:cNvPr id="28849" name="Rectangle 177">
            <a:extLst>
              <a:ext uri="{FF2B5EF4-FFF2-40B4-BE49-F238E27FC236}">
                <a16:creationId xmlns:a16="http://schemas.microsoft.com/office/drawing/2014/main" id="{6001FFA2-B7BE-495F-A971-9430C763B6F8}"/>
              </a:ext>
            </a:extLst>
          </p:cNvPr>
          <p:cNvSpPr>
            <a:spLocks noChangeArrowheads="1"/>
          </p:cNvSpPr>
          <p:nvPr/>
        </p:nvSpPr>
        <p:spPr bwMode="auto">
          <a:xfrm>
            <a:off x="4770438" y="1319213"/>
            <a:ext cx="30162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7</a:t>
            </a:r>
          </a:p>
        </p:txBody>
      </p:sp>
      <p:sp>
        <p:nvSpPr>
          <p:cNvPr id="28850" name="Rectangle 178">
            <a:extLst>
              <a:ext uri="{FF2B5EF4-FFF2-40B4-BE49-F238E27FC236}">
                <a16:creationId xmlns:a16="http://schemas.microsoft.com/office/drawing/2014/main" id="{7C75B07B-5456-4D08-9054-97592E519CED}"/>
              </a:ext>
            </a:extLst>
          </p:cNvPr>
          <p:cNvSpPr>
            <a:spLocks noChangeArrowheads="1"/>
          </p:cNvSpPr>
          <p:nvPr/>
        </p:nvSpPr>
        <p:spPr bwMode="auto">
          <a:xfrm>
            <a:off x="6142038" y="1319213"/>
            <a:ext cx="30162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defRPr sz="2400">
                <a:solidFill>
                  <a:schemeClr val="tx1"/>
                </a:solidFill>
                <a:latin typeface="Times New Roman" panose="02020603050405020304" pitchFamily="18" charset="0"/>
              </a:defRPr>
            </a:lvl1pPr>
            <a:lvl2pPr marL="571500" defTabSz="1428750">
              <a:defRPr sz="2400">
                <a:solidFill>
                  <a:schemeClr val="tx1"/>
                </a:solidFill>
                <a:latin typeface="Times New Roman" panose="02020603050405020304" pitchFamily="18" charset="0"/>
              </a:defRPr>
            </a:lvl2pPr>
            <a:lvl3pPr marL="1143000" defTabSz="1428750">
              <a:defRPr sz="2400">
                <a:solidFill>
                  <a:schemeClr val="tx1"/>
                </a:solidFill>
                <a:latin typeface="Times New Roman" panose="02020603050405020304" pitchFamily="18" charset="0"/>
              </a:defRPr>
            </a:lvl3pPr>
            <a:lvl4pPr marL="1714500" defTabSz="1428750">
              <a:defRPr sz="2400">
                <a:solidFill>
                  <a:schemeClr val="tx1"/>
                </a:solidFill>
                <a:latin typeface="Times New Roman" panose="02020603050405020304" pitchFamily="18" charset="0"/>
              </a:defRPr>
            </a:lvl4pPr>
            <a:lvl5pPr marL="2286000" defTabSz="1428750">
              <a:defRPr sz="2400">
                <a:solidFill>
                  <a:schemeClr val="tx1"/>
                </a:solidFill>
                <a:latin typeface="Times New Roman" panose="02020603050405020304" pitchFamily="18" charset="0"/>
              </a:defRPr>
            </a:lvl5pPr>
            <a:lvl6pPr marL="2743200" defTabSz="1428750" fontAlgn="base">
              <a:spcBef>
                <a:spcPct val="0"/>
              </a:spcBef>
              <a:spcAft>
                <a:spcPct val="0"/>
              </a:spcAft>
              <a:defRPr sz="2400">
                <a:solidFill>
                  <a:schemeClr val="tx1"/>
                </a:solidFill>
                <a:latin typeface="Times New Roman" panose="02020603050405020304" pitchFamily="18" charset="0"/>
              </a:defRPr>
            </a:lvl6pPr>
            <a:lvl7pPr marL="3200400" defTabSz="1428750" fontAlgn="base">
              <a:spcBef>
                <a:spcPct val="0"/>
              </a:spcBef>
              <a:spcAft>
                <a:spcPct val="0"/>
              </a:spcAft>
              <a:defRPr sz="2400">
                <a:solidFill>
                  <a:schemeClr val="tx1"/>
                </a:solidFill>
                <a:latin typeface="Times New Roman" panose="02020603050405020304" pitchFamily="18" charset="0"/>
              </a:defRPr>
            </a:lvl7pPr>
            <a:lvl8pPr marL="3657600" defTabSz="1428750" fontAlgn="base">
              <a:spcBef>
                <a:spcPct val="0"/>
              </a:spcBef>
              <a:spcAft>
                <a:spcPct val="0"/>
              </a:spcAft>
              <a:defRPr sz="2400">
                <a:solidFill>
                  <a:schemeClr val="tx1"/>
                </a:solidFill>
                <a:latin typeface="Times New Roman" panose="02020603050405020304" pitchFamily="18" charset="0"/>
              </a:defRPr>
            </a:lvl8pPr>
            <a:lvl9pPr marL="4114800" defTabSz="1428750" fontAlgn="base">
              <a:spcBef>
                <a:spcPct val="0"/>
              </a:spcBef>
              <a:spcAft>
                <a:spcPct val="0"/>
              </a:spcAft>
              <a:defRPr sz="2400">
                <a:solidFill>
                  <a:schemeClr val="tx1"/>
                </a:solidFill>
                <a:latin typeface="Times New Roman" panose="02020603050405020304" pitchFamily="18" charset="0"/>
              </a:defRPr>
            </a:lvl9pPr>
          </a:lstStyle>
          <a:p>
            <a:r>
              <a:rPr lang="en-US" altLang="en-US" sz="1100" b="0">
                <a:latin typeface="Geneva" charset="0"/>
              </a:rPr>
              <a:t>0</a:t>
            </a:r>
          </a:p>
        </p:txBody>
      </p:sp>
      <p:sp>
        <p:nvSpPr>
          <p:cNvPr id="2" name="Slide Number Placeholder 1">
            <a:extLst>
              <a:ext uri="{FF2B5EF4-FFF2-40B4-BE49-F238E27FC236}">
                <a16:creationId xmlns:a16="http://schemas.microsoft.com/office/drawing/2014/main" id="{843AE553-04A9-4539-B606-1231CF217D4B}"/>
              </a:ext>
            </a:extLst>
          </p:cNvPr>
          <p:cNvSpPr>
            <a:spLocks noGrp="1"/>
          </p:cNvSpPr>
          <p:nvPr>
            <p:ph type="sldNum" sz="quarter" idx="12"/>
          </p:nvPr>
        </p:nvSpPr>
        <p:spPr/>
        <p:txBody>
          <a:bodyPr/>
          <a:lstStyle/>
          <a:p>
            <a:fld id="{028E3F4F-51B2-42EE-AFA2-40C4572185CC}" type="slidenum">
              <a:rPr lang="en-US" smtClean="0"/>
              <a:t>12</a:t>
            </a:fld>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8A81E0B-6B2C-4F2F-BD55-BCA41771D34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0723" name="Rectangle 3">
            <a:extLst>
              <a:ext uri="{FF2B5EF4-FFF2-40B4-BE49-F238E27FC236}">
                <a16:creationId xmlns:a16="http://schemas.microsoft.com/office/drawing/2014/main" id="{C35C0580-D0FA-4C52-97BC-488DDF0E67C0}"/>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0724" name="Rectangle 4">
            <a:extLst>
              <a:ext uri="{FF2B5EF4-FFF2-40B4-BE49-F238E27FC236}">
                <a16:creationId xmlns:a16="http://schemas.microsoft.com/office/drawing/2014/main" id="{0AABE873-531D-48B6-83A4-0F984DCA0CC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0725" name="Rectangle 5">
            <a:extLst>
              <a:ext uri="{FF2B5EF4-FFF2-40B4-BE49-F238E27FC236}">
                <a16:creationId xmlns:a16="http://schemas.microsoft.com/office/drawing/2014/main" id="{5CBB7E60-DC9D-4EDD-A5E3-981D6E447E2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0726" name="Rectangle 6">
            <a:extLst>
              <a:ext uri="{FF2B5EF4-FFF2-40B4-BE49-F238E27FC236}">
                <a16:creationId xmlns:a16="http://schemas.microsoft.com/office/drawing/2014/main" id="{282F92D9-60A9-4C3A-867B-31B4285221D0}"/>
              </a:ext>
            </a:extLst>
          </p:cNvPr>
          <p:cNvSpPr>
            <a:spLocks noGrp="1" noChangeArrowheads="1"/>
          </p:cNvSpPr>
          <p:nvPr>
            <p:ph type="title"/>
          </p:nvPr>
        </p:nvSpPr>
        <p:spPr>
          <a:noFill/>
          <a:ln/>
        </p:spPr>
        <p:txBody>
          <a:bodyPr/>
          <a:lstStyle/>
          <a:p>
            <a:r>
              <a:rPr lang="en-US" altLang="en-US"/>
              <a:t>Conditional Execution</a:t>
            </a:r>
          </a:p>
        </p:txBody>
      </p:sp>
      <p:sp>
        <p:nvSpPr>
          <p:cNvPr id="30727" name="Rectangle 7">
            <a:extLst>
              <a:ext uri="{FF2B5EF4-FFF2-40B4-BE49-F238E27FC236}">
                <a16:creationId xmlns:a16="http://schemas.microsoft.com/office/drawing/2014/main" id="{8654C020-ACA1-45EC-BDA0-2058002B9A7E}"/>
              </a:ext>
            </a:extLst>
          </p:cNvPr>
          <p:cNvSpPr>
            <a:spLocks noGrp="1" noChangeArrowheads="1"/>
          </p:cNvSpPr>
          <p:nvPr>
            <p:ph idx="1"/>
          </p:nvPr>
        </p:nvSpPr>
        <p:spPr>
          <a:noFill/>
          <a:ln/>
        </p:spPr>
        <p:txBody>
          <a:bodyPr>
            <a:normAutofit fontScale="92500" lnSpcReduction="10000"/>
          </a:bodyPr>
          <a:lstStyle/>
          <a:p>
            <a:r>
              <a:rPr lang="en-US" altLang="en-US"/>
              <a:t>Most instruction sets only allow branches to be executed conditionally.</a:t>
            </a:r>
          </a:p>
          <a:p>
            <a:r>
              <a:rPr lang="en-US" altLang="en-US"/>
              <a:t>However by reusing the condition evaluation hardware,  ARM effectively increases number of instructions.</a:t>
            </a:r>
          </a:p>
          <a:p>
            <a:pPr lvl="1"/>
            <a:r>
              <a:rPr lang="en-US" altLang="en-US"/>
              <a:t>All instructions contain a condition field which determines whether the CPU will execute them. </a:t>
            </a:r>
          </a:p>
          <a:p>
            <a:pPr lvl="1"/>
            <a:r>
              <a:rPr lang="en-US" altLang="en-US"/>
              <a:t>Non-executed instructions soak up 1 cycle.</a:t>
            </a:r>
          </a:p>
          <a:p>
            <a:pPr lvl="2"/>
            <a:r>
              <a:rPr lang="en-US" altLang="en-US"/>
              <a:t>Still have to complete cycle so as to allow fetching and decoding of  following instructions.</a:t>
            </a:r>
          </a:p>
          <a:p>
            <a:r>
              <a:rPr lang="en-US" altLang="en-US"/>
              <a:t>This removes the need for many branches, which stall the pipeline (3 cycles to refill).</a:t>
            </a:r>
          </a:p>
          <a:p>
            <a:pPr lvl="1"/>
            <a:r>
              <a:rPr lang="en-US" altLang="en-US"/>
              <a:t>Allows very dense in-line code, without branches.</a:t>
            </a:r>
          </a:p>
          <a:p>
            <a:pPr lvl="1"/>
            <a:r>
              <a:rPr lang="en-US" altLang="en-US"/>
              <a:t>The Time penalty of not executing several conditional instructions is frequently less than overhead of the branch </a:t>
            </a:r>
            <a:br>
              <a:rPr lang="en-US" altLang="en-US"/>
            </a:br>
            <a:r>
              <a:rPr lang="en-US" altLang="en-US"/>
              <a:t>or subroutine call that would otherwise be needed.</a:t>
            </a:r>
          </a:p>
        </p:txBody>
      </p:sp>
      <p:sp>
        <p:nvSpPr>
          <p:cNvPr id="2" name="Slide Number Placeholder 1">
            <a:extLst>
              <a:ext uri="{FF2B5EF4-FFF2-40B4-BE49-F238E27FC236}">
                <a16:creationId xmlns:a16="http://schemas.microsoft.com/office/drawing/2014/main" id="{FB38303E-2429-4EE6-9858-9BC58C2622AC}"/>
              </a:ext>
            </a:extLst>
          </p:cNvPr>
          <p:cNvSpPr>
            <a:spLocks noGrp="1"/>
          </p:cNvSpPr>
          <p:nvPr>
            <p:ph type="sldNum" sz="quarter" idx="12"/>
          </p:nvPr>
        </p:nvSpPr>
        <p:spPr/>
        <p:txBody>
          <a:bodyPr/>
          <a:lstStyle/>
          <a:p>
            <a:fld id="{028E3F4F-51B2-42EE-AFA2-40C4572185CC}" type="slidenum">
              <a:rPr lang="en-US" smtClean="0"/>
              <a:t>13</a:t>
            </a:fld>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837FE53-0756-4541-826D-58349D80A72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1" name="Rectangle 3">
            <a:extLst>
              <a:ext uri="{FF2B5EF4-FFF2-40B4-BE49-F238E27FC236}">
                <a16:creationId xmlns:a16="http://schemas.microsoft.com/office/drawing/2014/main" id="{8FAAE08C-A2B9-4211-BCD5-4B7F615B4364}"/>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2" name="Rectangle 4">
            <a:extLst>
              <a:ext uri="{FF2B5EF4-FFF2-40B4-BE49-F238E27FC236}">
                <a16:creationId xmlns:a16="http://schemas.microsoft.com/office/drawing/2014/main" id="{5FD43DD8-15BA-4AA4-B2EA-D52516E964B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3" name="Rectangle 5">
            <a:extLst>
              <a:ext uri="{FF2B5EF4-FFF2-40B4-BE49-F238E27FC236}">
                <a16:creationId xmlns:a16="http://schemas.microsoft.com/office/drawing/2014/main" id="{311233BA-037B-45F7-8323-5928D0C19C54}"/>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4" name="Rectangle 6">
            <a:extLst>
              <a:ext uri="{FF2B5EF4-FFF2-40B4-BE49-F238E27FC236}">
                <a16:creationId xmlns:a16="http://schemas.microsoft.com/office/drawing/2014/main" id="{9E8A5F14-92F1-446A-88F2-4AE59F07DED5}"/>
              </a:ext>
            </a:extLst>
          </p:cNvPr>
          <p:cNvSpPr>
            <a:spLocks noChangeArrowheads="1"/>
          </p:cNvSpPr>
          <p:nvPr/>
        </p:nvSpPr>
        <p:spPr bwMode="auto">
          <a:xfrm>
            <a:off x="1811338" y="1931988"/>
            <a:ext cx="817562" cy="3540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5" name="Rectangle 7">
            <a:extLst>
              <a:ext uri="{FF2B5EF4-FFF2-40B4-BE49-F238E27FC236}">
                <a16:creationId xmlns:a16="http://schemas.microsoft.com/office/drawing/2014/main" id="{71FCBC56-183F-4BED-A03A-06D967BAD0FF}"/>
              </a:ext>
            </a:extLst>
          </p:cNvPr>
          <p:cNvSpPr>
            <a:spLocks noGrp="1" noChangeArrowheads="1"/>
          </p:cNvSpPr>
          <p:nvPr>
            <p:ph type="title"/>
          </p:nvPr>
        </p:nvSpPr>
        <p:spPr>
          <a:xfrm>
            <a:off x="947738" y="163513"/>
            <a:ext cx="7261225" cy="1184275"/>
          </a:xfrm>
          <a:noFill/>
          <a:ln/>
        </p:spPr>
        <p:txBody>
          <a:bodyPr/>
          <a:lstStyle/>
          <a:p>
            <a:r>
              <a:rPr lang="en-US" altLang="en-US"/>
              <a:t>The Condition Field</a:t>
            </a:r>
          </a:p>
        </p:txBody>
      </p:sp>
      <p:sp>
        <p:nvSpPr>
          <p:cNvPr id="32820" name="Rectangle 52">
            <a:extLst>
              <a:ext uri="{FF2B5EF4-FFF2-40B4-BE49-F238E27FC236}">
                <a16:creationId xmlns:a16="http://schemas.microsoft.com/office/drawing/2014/main" id="{3981BB6C-A0DA-4ED1-AD02-A3CA30672683}"/>
              </a:ext>
            </a:extLst>
          </p:cNvPr>
          <p:cNvSpPr>
            <a:spLocks noGrp="1" noChangeArrowheads="1"/>
          </p:cNvSpPr>
          <p:nvPr>
            <p:ph idx="1"/>
          </p:nvPr>
        </p:nvSpPr>
        <p:spPr>
          <a:xfrm>
            <a:off x="5159375" y="2844800"/>
            <a:ext cx="3317875" cy="3149600"/>
          </a:xfrm>
          <a:noFill/>
          <a:ln/>
        </p:spPr>
        <p:txBody>
          <a:bodyPr lIns="66675" tIns="26988" rIns="66675" bIns="26988">
            <a:spAutoFit/>
          </a:bodyPr>
          <a:lstStyle/>
          <a:p>
            <a:pPr marL="593725" indent="-593725" defTabSz="950913">
              <a:spcBef>
                <a:spcPct val="45000"/>
              </a:spcBef>
              <a:buFont typeface="Times New Roman" panose="02020603050405020304" pitchFamily="18" charset="0"/>
              <a:buNone/>
            </a:pPr>
            <a:r>
              <a:rPr lang="en-US" altLang="en-US" sz="1500" b="0"/>
              <a:t>1001 = LS - C clear or Z (set unsigned lower or same) </a:t>
            </a:r>
          </a:p>
          <a:p>
            <a:pPr marL="593725" indent="-593725" defTabSz="950913">
              <a:spcBef>
                <a:spcPct val="45000"/>
              </a:spcBef>
              <a:buFont typeface="Times New Roman" panose="02020603050405020304" pitchFamily="18" charset="0"/>
              <a:buNone/>
            </a:pPr>
            <a:r>
              <a:rPr lang="en-US" altLang="en-US" sz="1500" b="0"/>
              <a:t>1010 = GE - N set and V set, or N clear and V clear (&gt;or =)</a:t>
            </a:r>
          </a:p>
          <a:p>
            <a:pPr marL="593725" indent="-593725" defTabSz="950913">
              <a:spcBef>
                <a:spcPct val="45000"/>
              </a:spcBef>
              <a:buFont typeface="Times New Roman" panose="02020603050405020304" pitchFamily="18" charset="0"/>
              <a:buNone/>
            </a:pPr>
            <a:r>
              <a:rPr lang="en-US" altLang="en-US" sz="1500" b="0"/>
              <a:t>1011 = LT - N set and V clear, or N clear and V set (&gt;)</a:t>
            </a:r>
          </a:p>
          <a:p>
            <a:pPr marL="593725" indent="-593725" defTabSz="950913">
              <a:spcBef>
                <a:spcPct val="45000"/>
              </a:spcBef>
              <a:buFont typeface="Times New Roman" panose="02020603050405020304" pitchFamily="18" charset="0"/>
              <a:buNone/>
            </a:pPr>
            <a:r>
              <a:rPr lang="en-US" altLang="en-US" sz="1500" b="0"/>
              <a:t>1100 = GT - Z clear, and either N set and V set, or N clear and V set (&gt;)</a:t>
            </a:r>
          </a:p>
          <a:p>
            <a:pPr marL="593725" indent="-593725" defTabSz="950913">
              <a:spcBef>
                <a:spcPct val="45000"/>
              </a:spcBef>
              <a:buFont typeface="Times New Roman" panose="02020603050405020304" pitchFamily="18" charset="0"/>
              <a:buNone/>
            </a:pPr>
            <a:r>
              <a:rPr lang="en-US" altLang="en-US" sz="1500" b="0"/>
              <a:t>1101 = LE - Z set, or N set and V clear,or N clear and V set (&lt;, or =)</a:t>
            </a:r>
          </a:p>
          <a:p>
            <a:pPr marL="593725" indent="-593725" defTabSz="950913">
              <a:spcBef>
                <a:spcPct val="45000"/>
              </a:spcBef>
              <a:buFont typeface="Times New Roman" panose="02020603050405020304" pitchFamily="18" charset="0"/>
              <a:buNone/>
            </a:pPr>
            <a:r>
              <a:rPr lang="en-US" altLang="en-US" sz="1500" b="0"/>
              <a:t>1110 = AL - always</a:t>
            </a:r>
          </a:p>
          <a:p>
            <a:pPr marL="593725" indent="-593725" defTabSz="950913">
              <a:spcBef>
                <a:spcPct val="45000"/>
              </a:spcBef>
              <a:buFont typeface="Times New Roman" panose="02020603050405020304" pitchFamily="18" charset="0"/>
              <a:buNone/>
            </a:pPr>
            <a:r>
              <a:rPr lang="en-US" altLang="en-US" sz="1500" b="0"/>
              <a:t>1111 = NV - reserved.</a:t>
            </a:r>
          </a:p>
        </p:txBody>
      </p:sp>
      <p:sp>
        <p:nvSpPr>
          <p:cNvPr id="32776" name="Rectangle 8">
            <a:extLst>
              <a:ext uri="{FF2B5EF4-FFF2-40B4-BE49-F238E27FC236}">
                <a16:creationId xmlns:a16="http://schemas.microsoft.com/office/drawing/2014/main" id="{0EA80083-5052-4348-857E-B5C7BF20E341}"/>
              </a:ext>
            </a:extLst>
          </p:cNvPr>
          <p:cNvSpPr>
            <a:spLocks noChangeArrowheads="1"/>
          </p:cNvSpPr>
          <p:nvPr/>
        </p:nvSpPr>
        <p:spPr bwMode="auto">
          <a:xfrm>
            <a:off x="1811338" y="1931988"/>
            <a:ext cx="6637337" cy="3540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2777" name="Line 9">
            <a:extLst>
              <a:ext uri="{FF2B5EF4-FFF2-40B4-BE49-F238E27FC236}">
                <a16:creationId xmlns:a16="http://schemas.microsoft.com/office/drawing/2014/main" id="{426B24B4-1586-4522-9DC0-65F65B95C4AD}"/>
              </a:ext>
            </a:extLst>
          </p:cNvPr>
          <p:cNvSpPr>
            <a:spLocks noChangeShapeType="1"/>
          </p:cNvSpPr>
          <p:nvPr/>
        </p:nvSpPr>
        <p:spPr bwMode="auto">
          <a:xfrm>
            <a:off x="3054350" y="19256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78" name="Line 10">
            <a:extLst>
              <a:ext uri="{FF2B5EF4-FFF2-40B4-BE49-F238E27FC236}">
                <a16:creationId xmlns:a16="http://schemas.microsoft.com/office/drawing/2014/main" id="{E0F4790D-22B3-4E41-8D5A-A4DCA3E3A58F}"/>
              </a:ext>
            </a:extLst>
          </p:cNvPr>
          <p:cNvSpPr>
            <a:spLocks noChangeShapeType="1"/>
          </p:cNvSpPr>
          <p:nvPr/>
        </p:nvSpPr>
        <p:spPr bwMode="auto">
          <a:xfrm>
            <a:off x="326390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79" name="Line 11">
            <a:extLst>
              <a:ext uri="{FF2B5EF4-FFF2-40B4-BE49-F238E27FC236}">
                <a16:creationId xmlns:a16="http://schemas.microsoft.com/office/drawing/2014/main" id="{C9297554-3B90-48E6-8C73-C790B3264767}"/>
              </a:ext>
            </a:extLst>
          </p:cNvPr>
          <p:cNvSpPr>
            <a:spLocks noChangeShapeType="1"/>
          </p:cNvSpPr>
          <p:nvPr/>
        </p:nvSpPr>
        <p:spPr bwMode="auto">
          <a:xfrm>
            <a:off x="347503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0" name="Line 12">
            <a:extLst>
              <a:ext uri="{FF2B5EF4-FFF2-40B4-BE49-F238E27FC236}">
                <a16:creationId xmlns:a16="http://schemas.microsoft.com/office/drawing/2014/main" id="{1493E743-FD57-4143-8FC9-EA4A1A7FDA85}"/>
              </a:ext>
            </a:extLst>
          </p:cNvPr>
          <p:cNvSpPr>
            <a:spLocks noChangeShapeType="1"/>
          </p:cNvSpPr>
          <p:nvPr/>
        </p:nvSpPr>
        <p:spPr bwMode="auto">
          <a:xfrm>
            <a:off x="368458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1" name="Line 13">
            <a:extLst>
              <a:ext uri="{FF2B5EF4-FFF2-40B4-BE49-F238E27FC236}">
                <a16:creationId xmlns:a16="http://schemas.microsoft.com/office/drawing/2014/main" id="{A59A6193-D444-4DD3-B8B8-DA0F4248F02A}"/>
              </a:ext>
            </a:extLst>
          </p:cNvPr>
          <p:cNvSpPr>
            <a:spLocks noChangeShapeType="1"/>
          </p:cNvSpPr>
          <p:nvPr/>
        </p:nvSpPr>
        <p:spPr bwMode="auto">
          <a:xfrm>
            <a:off x="389572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2" name="Line 14">
            <a:extLst>
              <a:ext uri="{FF2B5EF4-FFF2-40B4-BE49-F238E27FC236}">
                <a16:creationId xmlns:a16="http://schemas.microsoft.com/office/drawing/2014/main" id="{BC4995E2-8C51-4A6E-90F7-4E4B9DC25A7D}"/>
              </a:ext>
            </a:extLst>
          </p:cNvPr>
          <p:cNvSpPr>
            <a:spLocks noChangeShapeType="1"/>
          </p:cNvSpPr>
          <p:nvPr/>
        </p:nvSpPr>
        <p:spPr bwMode="auto">
          <a:xfrm>
            <a:off x="410527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3" name="Line 15">
            <a:extLst>
              <a:ext uri="{FF2B5EF4-FFF2-40B4-BE49-F238E27FC236}">
                <a16:creationId xmlns:a16="http://schemas.microsoft.com/office/drawing/2014/main" id="{4CFED82C-C27B-4593-AB47-610F3ADAC58F}"/>
              </a:ext>
            </a:extLst>
          </p:cNvPr>
          <p:cNvSpPr>
            <a:spLocks noChangeShapeType="1"/>
          </p:cNvSpPr>
          <p:nvPr/>
        </p:nvSpPr>
        <p:spPr bwMode="auto">
          <a:xfrm>
            <a:off x="431482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4" name="Line 16">
            <a:extLst>
              <a:ext uri="{FF2B5EF4-FFF2-40B4-BE49-F238E27FC236}">
                <a16:creationId xmlns:a16="http://schemas.microsoft.com/office/drawing/2014/main" id="{C1709813-9292-4EC5-9FE3-0E61C19F592C}"/>
              </a:ext>
            </a:extLst>
          </p:cNvPr>
          <p:cNvSpPr>
            <a:spLocks noChangeShapeType="1"/>
          </p:cNvSpPr>
          <p:nvPr/>
        </p:nvSpPr>
        <p:spPr bwMode="auto">
          <a:xfrm>
            <a:off x="452596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5" name="Line 17">
            <a:extLst>
              <a:ext uri="{FF2B5EF4-FFF2-40B4-BE49-F238E27FC236}">
                <a16:creationId xmlns:a16="http://schemas.microsoft.com/office/drawing/2014/main" id="{73E992E8-54D1-4C74-AF90-A02E0001783A}"/>
              </a:ext>
            </a:extLst>
          </p:cNvPr>
          <p:cNvSpPr>
            <a:spLocks noChangeShapeType="1"/>
          </p:cNvSpPr>
          <p:nvPr/>
        </p:nvSpPr>
        <p:spPr bwMode="auto">
          <a:xfrm>
            <a:off x="474980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6" name="Line 18">
            <a:extLst>
              <a:ext uri="{FF2B5EF4-FFF2-40B4-BE49-F238E27FC236}">
                <a16:creationId xmlns:a16="http://schemas.microsoft.com/office/drawing/2014/main" id="{20FB2145-EEC0-47FF-B4D2-90B4F9AEF9FE}"/>
              </a:ext>
            </a:extLst>
          </p:cNvPr>
          <p:cNvSpPr>
            <a:spLocks noChangeShapeType="1"/>
          </p:cNvSpPr>
          <p:nvPr/>
        </p:nvSpPr>
        <p:spPr bwMode="auto">
          <a:xfrm>
            <a:off x="494665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7" name="Line 19">
            <a:extLst>
              <a:ext uri="{FF2B5EF4-FFF2-40B4-BE49-F238E27FC236}">
                <a16:creationId xmlns:a16="http://schemas.microsoft.com/office/drawing/2014/main" id="{BEFE0D21-5395-4E43-9166-3A9606BC93A1}"/>
              </a:ext>
            </a:extLst>
          </p:cNvPr>
          <p:cNvSpPr>
            <a:spLocks noChangeShapeType="1"/>
          </p:cNvSpPr>
          <p:nvPr/>
        </p:nvSpPr>
        <p:spPr bwMode="auto">
          <a:xfrm>
            <a:off x="518160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8" name="Line 20">
            <a:extLst>
              <a:ext uri="{FF2B5EF4-FFF2-40B4-BE49-F238E27FC236}">
                <a16:creationId xmlns:a16="http://schemas.microsoft.com/office/drawing/2014/main" id="{D6C6415B-5E0F-45AD-B621-68E22BD56C0E}"/>
              </a:ext>
            </a:extLst>
          </p:cNvPr>
          <p:cNvSpPr>
            <a:spLocks noChangeShapeType="1"/>
          </p:cNvSpPr>
          <p:nvPr/>
        </p:nvSpPr>
        <p:spPr bwMode="auto">
          <a:xfrm>
            <a:off x="539273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89" name="Line 21">
            <a:extLst>
              <a:ext uri="{FF2B5EF4-FFF2-40B4-BE49-F238E27FC236}">
                <a16:creationId xmlns:a16="http://schemas.microsoft.com/office/drawing/2014/main" id="{A346DE5B-82ED-415D-BDC6-6027B8AC7CEA}"/>
              </a:ext>
            </a:extLst>
          </p:cNvPr>
          <p:cNvSpPr>
            <a:spLocks noChangeShapeType="1"/>
          </p:cNvSpPr>
          <p:nvPr/>
        </p:nvSpPr>
        <p:spPr bwMode="auto">
          <a:xfrm>
            <a:off x="560228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0" name="Line 22">
            <a:extLst>
              <a:ext uri="{FF2B5EF4-FFF2-40B4-BE49-F238E27FC236}">
                <a16:creationId xmlns:a16="http://schemas.microsoft.com/office/drawing/2014/main" id="{18EE1EED-2B68-471A-B292-82DA75EEEB30}"/>
              </a:ext>
            </a:extLst>
          </p:cNvPr>
          <p:cNvSpPr>
            <a:spLocks noChangeShapeType="1"/>
          </p:cNvSpPr>
          <p:nvPr/>
        </p:nvSpPr>
        <p:spPr bwMode="auto">
          <a:xfrm>
            <a:off x="581342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1" name="Line 23">
            <a:extLst>
              <a:ext uri="{FF2B5EF4-FFF2-40B4-BE49-F238E27FC236}">
                <a16:creationId xmlns:a16="http://schemas.microsoft.com/office/drawing/2014/main" id="{257DF160-2E7B-49B5-98D0-68E3BA576953}"/>
              </a:ext>
            </a:extLst>
          </p:cNvPr>
          <p:cNvSpPr>
            <a:spLocks noChangeShapeType="1"/>
          </p:cNvSpPr>
          <p:nvPr/>
        </p:nvSpPr>
        <p:spPr bwMode="auto">
          <a:xfrm>
            <a:off x="602456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2" name="Line 24">
            <a:extLst>
              <a:ext uri="{FF2B5EF4-FFF2-40B4-BE49-F238E27FC236}">
                <a16:creationId xmlns:a16="http://schemas.microsoft.com/office/drawing/2014/main" id="{6A4AAB1B-3058-40C0-92A2-517631C969D2}"/>
              </a:ext>
            </a:extLst>
          </p:cNvPr>
          <p:cNvSpPr>
            <a:spLocks noChangeShapeType="1"/>
          </p:cNvSpPr>
          <p:nvPr/>
        </p:nvSpPr>
        <p:spPr bwMode="auto">
          <a:xfrm>
            <a:off x="623411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3" name="Line 25">
            <a:extLst>
              <a:ext uri="{FF2B5EF4-FFF2-40B4-BE49-F238E27FC236}">
                <a16:creationId xmlns:a16="http://schemas.microsoft.com/office/drawing/2014/main" id="{9028E44C-4709-4262-A964-1AE3DE8BB835}"/>
              </a:ext>
            </a:extLst>
          </p:cNvPr>
          <p:cNvSpPr>
            <a:spLocks noChangeShapeType="1"/>
          </p:cNvSpPr>
          <p:nvPr/>
        </p:nvSpPr>
        <p:spPr bwMode="auto">
          <a:xfrm>
            <a:off x="644366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4" name="Line 26">
            <a:extLst>
              <a:ext uri="{FF2B5EF4-FFF2-40B4-BE49-F238E27FC236}">
                <a16:creationId xmlns:a16="http://schemas.microsoft.com/office/drawing/2014/main" id="{BCFF8B2B-E085-4BBD-A263-F2D7820AF5ED}"/>
              </a:ext>
            </a:extLst>
          </p:cNvPr>
          <p:cNvSpPr>
            <a:spLocks noChangeShapeType="1"/>
          </p:cNvSpPr>
          <p:nvPr/>
        </p:nvSpPr>
        <p:spPr bwMode="auto">
          <a:xfrm>
            <a:off x="665321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5" name="Line 27">
            <a:extLst>
              <a:ext uri="{FF2B5EF4-FFF2-40B4-BE49-F238E27FC236}">
                <a16:creationId xmlns:a16="http://schemas.microsoft.com/office/drawing/2014/main" id="{BD1E1452-6435-41DD-9D2B-154D9E5DFFD4}"/>
              </a:ext>
            </a:extLst>
          </p:cNvPr>
          <p:cNvSpPr>
            <a:spLocks noChangeShapeType="1"/>
          </p:cNvSpPr>
          <p:nvPr/>
        </p:nvSpPr>
        <p:spPr bwMode="auto">
          <a:xfrm>
            <a:off x="770413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6" name="Line 28">
            <a:extLst>
              <a:ext uri="{FF2B5EF4-FFF2-40B4-BE49-F238E27FC236}">
                <a16:creationId xmlns:a16="http://schemas.microsoft.com/office/drawing/2014/main" id="{5109148F-A43B-491E-BBAF-76034C90FCDC}"/>
              </a:ext>
            </a:extLst>
          </p:cNvPr>
          <p:cNvSpPr>
            <a:spLocks noChangeShapeType="1"/>
          </p:cNvSpPr>
          <p:nvPr/>
        </p:nvSpPr>
        <p:spPr bwMode="auto">
          <a:xfrm>
            <a:off x="788828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7" name="Line 29">
            <a:extLst>
              <a:ext uri="{FF2B5EF4-FFF2-40B4-BE49-F238E27FC236}">
                <a16:creationId xmlns:a16="http://schemas.microsoft.com/office/drawing/2014/main" id="{A44C59A7-E682-4CC5-A5DC-7C4258B741D4}"/>
              </a:ext>
            </a:extLst>
          </p:cNvPr>
          <p:cNvSpPr>
            <a:spLocks noChangeShapeType="1"/>
          </p:cNvSpPr>
          <p:nvPr/>
        </p:nvSpPr>
        <p:spPr bwMode="auto">
          <a:xfrm>
            <a:off x="8086725" y="1951038"/>
            <a:ext cx="0" cy="92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8" name="Line 30">
            <a:extLst>
              <a:ext uri="{FF2B5EF4-FFF2-40B4-BE49-F238E27FC236}">
                <a16:creationId xmlns:a16="http://schemas.microsoft.com/office/drawing/2014/main" id="{D257ED56-5B4A-45D2-A19D-A598D6B08FFB}"/>
              </a:ext>
            </a:extLst>
          </p:cNvPr>
          <p:cNvSpPr>
            <a:spLocks noChangeShapeType="1"/>
          </p:cNvSpPr>
          <p:nvPr/>
        </p:nvSpPr>
        <p:spPr bwMode="auto">
          <a:xfrm>
            <a:off x="827087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799" name="Rectangle 31">
            <a:extLst>
              <a:ext uri="{FF2B5EF4-FFF2-40B4-BE49-F238E27FC236}">
                <a16:creationId xmlns:a16="http://schemas.microsoft.com/office/drawing/2014/main" id="{B6DFF2D6-8136-4D8A-B834-B87430DFB2AC}"/>
              </a:ext>
            </a:extLst>
          </p:cNvPr>
          <p:cNvSpPr>
            <a:spLocks noChangeArrowheads="1"/>
          </p:cNvSpPr>
          <p:nvPr/>
        </p:nvSpPr>
        <p:spPr bwMode="auto">
          <a:xfrm>
            <a:off x="2452688" y="16954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28</a:t>
            </a:r>
          </a:p>
        </p:txBody>
      </p:sp>
      <p:sp>
        <p:nvSpPr>
          <p:cNvPr id="32800" name="Rectangle 32">
            <a:extLst>
              <a:ext uri="{FF2B5EF4-FFF2-40B4-BE49-F238E27FC236}">
                <a16:creationId xmlns:a16="http://schemas.microsoft.com/office/drawing/2014/main" id="{90A36F73-CE44-45BB-AD6C-B14B458618DC}"/>
              </a:ext>
            </a:extLst>
          </p:cNvPr>
          <p:cNvSpPr>
            <a:spLocks noChangeArrowheads="1"/>
          </p:cNvSpPr>
          <p:nvPr/>
        </p:nvSpPr>
        <p:spPr bwMode="auto">
          <a:xfrm>
            <a:off x="1781175" y="17081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31</a:t>
            </a:r>
          </a:p>
        </p:txBody>
      </p:sp>
      <p:sp>
        <p:nvSpPr>
          <p:cNvPr id="32801" name="Rectangle 33">
            <a:extLst>
              <a:ext uri="{FF2B5EF4-FFF2-40B4-BE49-F238E27FC236}">
                <a16:creationId xmlns:a16="http://schemas.microsoft.com/office/drawing/2014/main" id="{BB5C4848-6347-4222-B201-3EC7A10398F3}"/>
              </a:ext>
            </a:extLst>
          </p:cNvPr>
          <p:cNvSpPr>
            <a:spLocks noChangeArrowheads="1"/>
          </p:cNvSpPr>
          <p:nvPr/>
        </p:nvSpPr>
        <p:spPr bwMode="auto">
          <a:xfrm>
            <a:off x="3267075" y="16954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24</a:t>
            </a:r>
          </a:p>
        </p:txBody>
      </p:sp>
      <p:sp>
        <p:nvSpPr>
          <p:cNvPr id="32802" name="Rectangle 34">
            <a:extLst>
              <a:ext uri="{FF2B5EF4-FFF2-40B4-BE49-F238E27FC236}">
                <a16:creationId xmlns:a16="http://schemas.microsoft.com/office/drawing/2014/main" id="{47F4E640-54AE-4ED8-B79B-DD73AC1E726B}"/>
              </a:ext>
            </a:extLst>
          </p:cNvPr>
          <p:cNvSpPr>
            <a:spLocks noChangeArrowheads="1"/>
          </p:cNvSpPr>
          <p:nvPr/>
        </p:nvSpPr>
        <p:spPr bwMode="auto">
          <a:xfrm>
            <a:off x="4106863" y="16954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20</a:t>
            </a:r>
          </a:p>
        </p:txBody>
      </p:sp>
      <p:sp>
        <p:nvSpPr>
          <p:cNvPr id="32803" name="Rectangle 35">
            <a:extLst>
              <a:ext uri="{FF2B5EF4-FFF2-40B4-BE49-F238E27FC236}">
                <a16:creationId xmlns:a16="http://schemas.microsoft.com/office/drawing/2014/main" id="{73F8B50C-E3B9-499B-9915-29DBE85DD532}"/>
              </a:ext>
            </a:extLst>
          </p:cNvPr>
          <p:cNvSpPr>
            <a:spLocks noChangeArrowheads="1"/>
          </p:cNvSpPr>
          <p:nvPr/>
        </p:nvSpPr>
        <p:spPr bwMode="auto">
          <a:xfrm>
            <a:off x="4919663" y="16954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16</a:t>
            </a:r>
          </a:p>
        </p:txBody>
      </p:sp>
      <p:sp>
        <p:nvSpPr>
          <p:cNvPr id="32804" name="Rectangle 36">
            <a:extLst>
              <a:ext uri="{FF2B5EF4-FFF2-40B4-BE49-F238E27FC236}">
                <a16:creationId xmlns:a16="http://schemas.microsoft.com/office/drawing/2014/main" id="{28B4B784-4510-44B8-AD68-94FFB2C5E863}"/>
              </a:ext>
            </a:extLst>
          </p:cNvPr>
          <p:cNvSpPr>
            <a:spLocks noChangeArrowheads="1"/>
          </p:cNvSpPr>
          <p:nvPr/>
        </p:nvSpPr>
        <p:spPr bwMode="auto">
          <a:xfrm>
            <a:off x="5811838" y="1708150"/>
            <a:ext cx="2603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12</a:t>
            </a:r>
          </a:p>
        </p:txBody>
      </p:sp>
      <p:sp>
        <p:nvSpPr>
          <p:cNvPr id="32805" name="Rectangle 37">
            <a:extLst>
              <a:ext uri="{FF2B5EF4-FFF2-40B4-BE49-F238E27FC236}">
                <a16:creationId xmlns:a16="http://schemas.microsoft.com/office/drawing/2014/main" id="{DEB95642-1F66-4246-905F-E1ABB4A0BAA8}"/>
              </a:ext>
            </a:extLst>
          </p:cNvPr>
          <p:cNvSpPr>
            <a:spLocks noChangeArrowheads="1"/>
          </p:cNvSpPr>
          <p:nvPr/>
        </p:nvSpPr>
        <p:spPr bwMode="auto">
          <a:xfrm>
            <a:off x="6678613" y="1708150"/>
            <a:ext cx="1968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8</a:t>
            </a:r>
          </a:p>
        </p:txBody>
      </p:sp>
      <p:sp>
        <p:nvSpPr>
          <p:cNvPr id="32806" name="Rectangle 38">
            <a:extLst>
              <a:ext uri="{FF2B5EF4-FFF2-40B4-BE49-F238E27FC236}">
                <a16:creationId xmlns:a16="http://schemas.microsoft.com/office/drawing/2014/main" id="{311D159B-FF30-4539-98FF-1FCD644E207F}"/>
              </a:ext>
            </a:extLst>
          </p:cNvPr>
          <p:cNvSpPr>
            <a:spLocks noChangeArrowheads="1"/>
          </p:cNvSpPr>
          <p:nvPr/>
        </p:nvSpPr>
        <p:spPr bwMode="auto">
          <a:xfrm>
            <a:off x="7480300" y="1695450"/>
            <a:ext cx="1968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4</a:t>
            </a:r>
          </a:p>
        </p:txBody>
      </p:sp>
      <p:sp>
        <p:nvSpPr>
          <p:cNvPr id="32807" name="Rectangle 39">
            <a:extLst>
              <a:ext uri="{FF2B5EF4-FFF2-40B4-BE49-F238E27FC236}">
                <a16:creationId xmlns:a16="http://schemas.microsoft.com/office/drawing/2014/main" id="{681C5F27-B1A1-4629-BC79-F3015D04DB50}"/>
              </a:ext>
            </a:extLst>
          </p:cNvPr>
          <p:cNvSpPr>
            <a:spLocks noChangeArrowheads="1"/>
          </p:cNvSpPr>
          <p:nvPr/>
        </p:nvSpPr>
        <p:spPr bwMode="auto">
          <a:xfrm>
            <a:off x="8269288" y="1695450"/>
            <a:ext cx="1968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0</a:t>
            </a:r>
          </a:p>
        </p:txBody>
      </p:sp>
      <p:sp>
        <p:nvSpPr>
          <p:cNvPr id="32808" name="Line 40">
            <a:extLst>
              <a:ext uri="{FF2B5EF4-FFF2-40B4-BE49-F238E27FC236}">
                <a16:creationId xmlns:a16="http://schemas.microsoft.com/office/drawing/2014/main" id="{91078679-F4D3-4778-B6B3-E57A26045AB9}"/>
              </a:ext>
            </a:extLst>
          </p:cNvPr>
          <p:cNvSpPr>
            <a:spLocks noChangeShapeType="1"/>
          </p:cNvSpPr>
          <p:nvPr/>
        </p:nvSpPr>
        <p:spPr bwMode="auto">
          <a:xfrm>
            <a:off x="284480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09" name="Line 41">
            <a:extLst>
              <a:ext uri="{FF2B5EF4-FFF2-40B4-BE49-F238E27FC236}">
                <a16:creationId xmlns:a16="http://schemas.microsoft.com/office/drawing/2014/main" id="{D694196A-02C5-42C9-8471-9B663EAE0599}"/>
              </a:ext>
            </a:extLst>
          </p:cNvPr>
          <p:cNvSpPr>
            <a:spLocks noChangeShapeType="1"/>
          </p:cNvSpPr>
          <p:nvPr/>
        </p:nvSpPr>
        <p:spPr bwMode="auto">
          <a:xfrm>
            <a:off x="1804988" y="19256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0" name="Line 42">
            <a:extLst>
              <a:ext uri="{FF2B5EF4-FFF2-40B4-BE49-F238E27FC236}">
                <a16:creationId xmlns:a16="http://schemas.microsoft.com/office/drawing/2014/main" id="{0B5C3984-9045-4482-B702-753A72F4AE2D}"/>
              </a:ext>
            </a:extLst>
          </p:cNvPr>
          <p:cNvSpPr>
            <a:spLocks noChangeShapeType="1"/>
          </p:cNvSpPr>
          <p:nvPr/>
        </p:nvSpPr>
        <p:spPr bwMode="auto">
          <a:xfrm>
            <a:off x="2016125"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1" name="Line 43">
            <a:extLst>
              <a:ext uri="{FF2B5EF4-FFF2-40B4-BE49-F238E27FC236}">
                <a16:creationId xmlns:a16="http://schemas.microsoft.com/office/drawing/2014/main" id="{177D3E39-7BB4-4D11-9640-84884DFC1C44}"/>
              </a:ext>
            </a:extLst>
          </p:cNvPr>
          <p:cNvSpPr>
            <a:spLocks noChangeShapeType="1"/>
          </p:cNvSpPr>
          <p:nvPr/>
        </p:nvSpPr>
        <p:spPr bwMode="auto">
          <a:xfrm>
            <a:off x="222726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2" name="Line 44">
            <a:extLst>
              <a:ext uri="{FF2B5EF4-FFF2-40B4-BE49-F238E27FC236}">
                <a16:creationId xmlns:a16="http://schemas.microsoft.com/office/drawing/2014/main" id="{E306400B-579E-478C-8CB4-4D0A77BE4642}"/>
              </a:ext>
            </a:extLst>
          </p:cNvPr>
          <p:cNvSpPr>
            <a:spLocks noChangeShapeType="1"/>
          </p:cNvSpPr>
          <p:nvPr/>
        </p:nvSpPr>
        <p:spPr bwMode="auto">
          <a:xfrm>
            <a:off x="2436813"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3" name="Line 45">
            <a:extLst>
              <a:ext uri="{FF2B5EF4-FFF2-40B4-BE49-F238E27FC236}">
                <a16:creationId xmlns:a16="http://schemas.microsoft.com/office/drawing/2014/main" id="{C124825C-FD4A-4DEC-9285-6392392984E7}"/>
              </a:ext>
            </a:extLst>
          </p:cNvPr>
          <p:cNvSpPr>
            <a:spLocks noChangeShapeType="1"/>
          </p:cNvSpPr>
          <p:nvPr/>
        </p:nvSpPr>
        <p:spPr bwMode="auto">
          <a:xfrm>
            <a:off x="2647950" y="1938338"/>
            <a:ext cx="0" cy="3540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4" name="Line 46">
            <a:extLst>
              <a:ext uri="{FF2B5EF4-FFF2-40B4-BE49-F238E27FC236}">
                <a16:creationId xmlns:a16="http://schemas.microsoft.com/office/drawing/2014/main" id="{97438231-C647-4D5D-9503-5E005933FFF8}"/>
              </a:ext>
            </a:extLst>
          </p:cNvPr>
          <p:cNvSpPr>
            <a:spLocks noChangeShapeType="1"/>
          </p:cNvSpPr>
          <p:nvPr/>
        </p:nvSpPr>
        <p:spPr bwMode="auto">
          <a:xfrm>
            <a:off x="6864350"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5" name="Line 47">
            <a:extLst>
              <a:ext uri="{FF2B5EF4-FFF2-40B4-BE49-F238E27FC236}">
                <a16:creationId xmlns:a16="http://schemas.microsoft.com/office/drawing/2014/main" id="{8EC48248-1BBF-49F6-B31B-EA8B63DDAF28}"/>
              </a:ext>
            </a:extLst>
          </p:cNvPr>
          <p:cNvSpPr>
            <a:spLocks noChangeShapeType="1"/>
          </p:cNvSpPr>
          <p:nvPr/>
        </p:nvSpPr>
        <p:spPr bwMode="auto">
          <a:xfrm>
            <a:off x="707548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6" name="Line 48">
            <a:extLst>
              <a:ext uri="{FF2B5EF4-FFF2-40B4-BE49-F238E27FC236}">
                <a16:creationId xmlns:a16="http://schemas.microsoft.com/office/drawing/2014/main" id="{AFBB4A44-E426-4DE7-B89E-34B19B31A6FA}"/>
              </a:ext>
            </a:extLst>
          </p:cNvPr>
          <p:cNvSpPr>
            <a:spLocks noChangeShapeType="1"/>
          </p:cNvSpPr>
          <p:nvPr/>
        </p:nvSpPr>
        <p:spPr bwMode="auto">
          <a:xfrm>
            <a:off x="728503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7" name="Line 49">
            <a:extLst>
              <a:ext uri="{FF2B5EF4-FFF2-40B4-BE49-F238E27FC236}">
                <a16:creationId xmlns:a16="http://schemas.microsoft.com/office/drawing/2014/main" id="{A672AA6F-801C-480D-823E-1CC1B8E10C1D}"/>
              </a:ext>
            </a:extLst>
          </p:cNvPr>
          <p:cNvSpPr>
            <a:spLocks noChangeShapeType="1"/>
          </p:cNvSpPr>
          <p:nvPr/>
        </p:nvSpPr>
        <p:spPr bwMode="auto">
          <a:xfrm>
            <a:off x="7494588" y="1938338"/>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18" name="Rectangle 50">
            <a:extLst>
              <a:ext uri="{FF2B5EF4-FFF2-40B4-BE49-F238E27FC236}">
                <a16:creationId xmlns:a16="http://schemas.microsoft.com/office/drawing/2014/main" id="{ADAD6D86-97CB-4DCF-8941-975B4EB96085}"/>
              </a:ext>
            </a:extLst>
          </p:cNvPr>
          <p:cNvSpPr>
            <a:spLocks noChangeArrowheads="1"/>
          </p:cNvSpPr>
          <p:nvPr/>
        </p:nvSpPr>
        <p:spPr bwMode="auto">
          <a:xfrm>
            <a:off x="1860550" y="2001838"/>
            <a:ext cx="6969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88000"/>
              </a:lnSpc>
            </a:pPr>
            <a:r>
              <a:rPr lang="en-US" altLang="en-US" sz="1900"/>
              <a:t>Cond</a:t>
            </a:r>
          </a:p>
        </p:txBody>
      </p:sp>
      <p:sp>
        <p:nvSpPr>
          <p:cNvPr id="32819" name="Rectangle 51">
            <a:extLst>
              <a:ext uri="{FF2B5EF4-FFF2-40B4-BE49-F238E27FC236}">
                <a16:creationId xmlns:a16="http://schemas.microsoft.com/office/drawing/2014/main" id="{9416AC3C-F32B-4F03-AEE2-56067EDE3C70}"/>
              </a:ext>
            </a:extLst>
          </p:cNvPr>
          <p:cNvSpPr>
            <a:spLocks noChangeArrowheads="1"/>
          </p:cNvSpPr>
          <p:nvPr/>
        </p:nvSpPr>
        <p:spPr bwMode="auto">
          <a:xfrm>
            <a:off x="690563" y="2870200"/>
            <a:ext cx="298608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593725" indent="-593725" defTabSz="950913">
              <a:defRPr sz="2400">
                <a:solidFill>
                  <a:schemeClr val="tx1"/>
                </a:solidFill>
                <a:latin typeface="Times New Roman" panose="02020603050405020304" pitchFamily="18" charset="0"/>
              </a:defRPr>
            </a:lvl1pPr>
            <a:lvl2pPr marL="977900" indent="-269875" defTabSz="950913">
              <a:defRPr sz="2400">
                <a:solidFill>
                  <a:schemeClr val="tx1"/>
                </a:solidFill>
                <a:latin typeface="Times New Roman" panose="02020603050405020304" pitchFamily="18" charset="0"/>
              </a:defRPr>
            </a:lvl2pPr>
            <a:lvl3pPr marL="1347788" indent="-255588" defTabSz="950913">
              <a:defRPr sz="2400">
                <a:solidFill>
                  <a:schemeClr val="tx1"/>
                </a:solidFill>
                <a:latin typeface="Times New Roman" panose="02020603050405020304" pitchFamily="18" charset="0"/>
              </a:defRPr>
            </a:lvl3pPr>
            <a:lvl4pPr marL="1782763" indent="-320675"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89000"/>
              </a:lnSpc>
              <a:spcBef>
                <a:spcPct val="45000"/>
              </a:spcBef>
            </a:pPr>
            <a:r>
              <a:rPr lang="en-US" altLang="en-US" sz="1500" b="0"/>
              <a:t>0000 = EQ - Z set (equal)</a:t>
            </a:r>
          </a:p>
          <a:p>
            <a:pPr>
              <a:lnSpc>
                <a:spcPct val="89000"/>
              </a:lnSpc>
              <a:spcBef>
                <a:spcPct val="45000"/>
              </a:spcBef>
            </a:pPr>
            <a:r>
              <a:rPr lang="en-US" altLang="en-US" sz="1500" b="0"/>
              <a:t>0001 = NE - Z clear (not equal)</a:t>
            </a:r>
          </a:p>
          <a:p>
            <a:pPr>
              <a:lnSpc>
                <a:spcPct val="89000"/>
              </a:lnSpc>
              <a:spcBef>
                <a:spcPct val="45000"/>
              </a:spcBef>
            </a:pPr>
            <a:r>
              <a:rPr lang="en-US" altLang="en-US" sz="1500" b="0"/>
              <a:t>0010 = HS / CS  - C set (unsigned higher or same)</a:t>
            </a:r>
          </a:p>
          <a:p>
            <a:pPr>
              <a:lnSpc>
                <a:spcPct val="89000"/>
              </a:lnSpc>
              <a:spcBef>
                <a:spcPct val="45000"/>
              </a:spcBef>
            </a:pPr>
            <a:r>
              <a:rPr lang="en-US" altLang="en-US" sz="1500" b="0"/>
              <a:t>0011 = LO / CC - C clear (unsigned lower)</a:t>
            </a:r>
          </a:p>
          <a:p>
            <a:pPr>
              <a:lnSpc>
                <a:spcPct val="89000"/>
              </a:lnSpc>
              <a:spcBef>
                <a:spcPct val="45000"/>
              </a:spcBef>
            </a:pPr>
            <a:r>
              <a:rPr lang="en-US" altLang="en-US" sz="1500" b="0"/>
              <a:t>0100 = MI -N set (negative)</a:t>
            </a:r>
          </a:p>
          <a:p>
            <a:pPr>
              <a:lnSpc>
                <a:spcPct val="89000"/>
              </a:lnSpc>
              <a:spcBef>
                <a:spcPct val="45000"/>
              </a:spcBef>
            </a:pPr>
            <a:r>
              <a:rPr lang="en-US" altLang="en-US" sz="1500" b="0"/>
              <a:t>0101 = PL - N clear (positive or zero)</a:t>
            </a:r>
          </a:p>
          <a:p>
            <a:pPr>
              <a:lnSpc>
                <a:spcPct val="89000"/>
              </a:lnSpc>
              <a:spcBef>
                <a:spcPct val="45000"/>
              </a:spcBef>
            </a:pPr>
            <a:r>
              <a:rPr lang="en-US" altLang="en-US" sz="1500" b="0"/>
              <a:t>0110 = VS - V  set (overflow)</a:t>
            </a:r>
          </a:p>
          <a:p>
            <a:pPr>
              <a:lnSpc>
                <a:spcPct val="89000"/>
              </a:lnSpc>
              <a:spcBef>
                <a:spcPct val="45000"/>
              </a:spcBef>
            </a:pPr>
            <a:r>
              <a:rPr lang="en-US" altLang="en-US" sz="1500" b="0"/>
              <a:t>0111 = VC - V clear (no overflow)</a:t>
            </a:r>
          </a:p>
          <a:p>
            <a:pPr>
              <a:lnSpc>
                <a:spcPct val="89000"/>
              </a:lnSpc>
              <a:spcBef>
                <a:spcPct val="45000"/>
              </a:spcBef>
            </a:pPr>
            <a:r>
              <a:rPr lang="en-US" altLang="en-US" sz="1500" b="0"/>
              <a:t>1000 = HI - C set and Z clear (unsigned higher)</a:t>
            </a:r>
          </a:p>
        </p:txBody>
      </p:sp>
      <p:sp>
        <p:nvSpPr>
          <p:cNvPr id="32821" name="Line 53">
            <a:extLst>
              <a:ext uri="{FF2B5EF4-FFF2-40B4-BE49-F238E27FC236}">
                <a16:creationId xmlns:a16="http://schemas.microsoft.com/office/drawing/2014/main" id="{B1CC520A-1173-421C-BAD3-C05E8A0CA109}"/>
              </a:ext>
            </a:extLst>
          </p:cNvPr>
          <p:cNvSpPr>
            <a:spLocks noChangeShapeType="1"/>
          </p:cNvSpPr>
          <p:nvPr/>
        </p:nvSpPr>
        <p:spPr bwMode="auto">
          <a:xfrm>
            <a:off x="1804988" y="2384425"/>
            <a:ext cx="0" cy="131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2" name="Line 54">
            <a:extLst>
              <a:ext uri="{FF2B5EF4-FFF2-40B4-BE49-F238E27FC236}">
                <a16:creationId xmlns:a16="http://schemas.microsoft.com/office/drawing/2014/main" id="{2C7A927D-60A0-45F4-AB49-45393B59F75E}"/>
              </a:ext>
            </a:extLst>
          </p:cNvPr>
          <p:cNvSpPr>
            <a:spLocks noChangeShapeType="1"/>
          </p:cNvSpPr>
          <p:nvPr/>
        </p:nvSpPr>
        <p:spPr bwMode="auto">
          <a:xfrm>
            <a:off x="1804988" y="2516188"/>
            <a:ext cx="8429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3" name="Line 55">
            <a:extLst>
              <a:ext uri="{FF2B5EF4-FFF2-40B4-BE49-F238E27FC236}">
                <a16:creationId xmlns:a16="http://schemas.microsoft.com/office/drawing/2014/main" id="{BB8E17DD-EA27-4021-8998-82029BA010DA}"/>
              </a:ext>
            </a:extLst>
          </p:cNvPr>
          <p:cNvSpPr>
            <a:spLocks noChangeShapeType="1"/>
          </p:cNvSpPr>
          <p:nvPr/>
        </p:nvSpPr>
        <p:spPr bwMode="auto">
          <a:xfrm flipV="1">
            <a:off x="2647950" y="2384425"/>
            <a:ext cx="0" cy="131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4" name="Line 56">
            <a:extLst>
              <a:ext uri="{FF2B5EF4-FFF2-40B4-BE49-F238E27FC236}">
                <a16:creationId xmlns:a16="http://schemas.microsoft.com/office/drawing/2014/main" id="{5E16667B-20DE-4935-B433-93EE8930038E}"/>
              </a:ext>
            </a:extLst>
          </p:cNvPr>
          <p:cNvSpPr>
            <a:spLocks noChangeShapeType="1"/>
          </p:cNvSpPr>
          <p:nvPr/>
        </p:nvSpPr>
        <p:spPr bwMode="auto">
          <a:xfrm>
            <a:off x="2212975" y="2516188"/>
            <a:ext cx="0" cy="92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5" name="Line 57">
            <a:extLst>
              <a:ext uri="{FF2B5EF4-FFF2-40B4-BE49-F238E27FC236}">
                <a16:creationId xmlns:a16="http://schemas.microsoft.com/office/drawing/2014/main" id="{BECF1405-F8F9-48F6-8F03-ECA266B842EE}"/>
              </a:ext>
            </a:extLst>
          </p:cNvPr>
          <p:cNvSpPr>
            <a:spLocks noChangeShapeType="1"/>
          </p:cNvSpPr>
          <p:nvPr/>
        </p:nvSpPr>
        <p:spPr bwMode="auto">
          <a:xfrm flipH="1">
            <a:off x="965200" y="2608263"/>
            <a:ext cx="1247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6" name="Line 58">
            <a:extLst>
              <a:ext uri="{FF2B5EF4-FFF2-40B4-BE49-F238E27FC236}">
                <a16:creationId xmlns:a16="http://schemas.microsoft.com/office/drawing/2014/main" id="{E1CCA9EE-F86D-4D11-A1E9-5CBEB3224DC9}"/>
              </a:ext>
            </a:extLst>
          </p:cNvPr>
          <p:cNvSpPr>
            <a:spLocks noChangeShapeType="1"/>
          </p:cNvSpPr>
          <p:nvPr/>
        </p:nvSpPr>
        <p:spPr bwMode="auto">
          <a:xfrm flipV="1">
            <a:off x="741363" y="2673350"/>
            <a:ext cx="0" cy="119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7" name="Line 59">
            <a:extLst>
              <a:ext uri="{FF2B5EF4-FFF2-40B4-BE49-F238E27FC236}">
                <a16:creationId xmlns:a16="http://schemas.microsoft.com/office/drawing/2014/main" id="{E37C9238-EBB8-45E5-A6F6-8DD9E46750B3}"/>
              </a:ext>
            </a:extLst>
          </p:cNvPr>
          <p:cNvSpPr>
            <a:spLocks noChangeShapeType="1"/>
          </p:cNvSpPr>
          <p:nvPr/>
        </p:nvSpPr>
        <p:spPr bwMode="auto">
          <a:xfrm>
            <a:off x="741363" y="2673350"/>
            <a:ext cx="4206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8" name="Line 60">
            <a:extLst>
              <a:ext uri="{FF2B5EF4-FFF2-40B4-BE49-F238E27FC236}">
                <a16:creationId xmlns:a16="http://schemas.microsoft.com/office/drawing/2014/main" id="{5A5B6FD3-58D0-49CF-B38B-81C35681C61D}"/>
              </a:ext>
            </a:extLst>
          </p:cNvPr>
          <p:cNvSpPr>
            <a:spLocks noChangeShapeType="1"/>
          </p:cNvSpPr>
          <p:nvPr/>
        </p:nvSpPr>
        <p:spPr bwMode="auto">
          <a:xfrm>
            <a:off x="1162050" y="2673350"/>
            <a:ext cx="0" cy="131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2829" name="Line 61">
            <a:extLst>
              <a:ext uri="{FF2B5EF4-FFF2-40B4-BE49-F238E27FC236}">
                <a16:creationId xmlns:a16="http://schemas.microsoft.com/office/drawing/2014/main" id="{7698B080-6CE9-4053-A906-E89BE64F1034}"/>
              </a:ext>
            </a:extLst>
          </p:cNvPr>
          <p:cNvSpPr>
            <a:spLocks noChangeShapeType="1"/>
          </p:cNvSpPr>
          <p:nvPr/>
        </p:nvSpPr>
        <p:spPr bwMode="auto">
          <a:xfrm>
            <a:off x="965200" y="2608263"/>
            <a:ext cx="0" cy="65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 name="Slide Number Placeholder 1">
            <a:extLst>
              <a:ext uri="{FF2B5EF4-FFF2-40B4-BE49-F238E27FC236}">
                <a16:creationId xmlns:a16="http://schemas.microsoft.com/office/drawing/2014/main" id="{D15DD78B-9C77-43DD-BC09-709406B41E62}"/>
              </a:ext>
            </a:extLst>
          </p:cNvPr>
          <p:cNvSpPr>
            <a:spLocks noGrp="1"/>
          </p:cNvSpPr>
          <p:nvPr>
            <p:ph type="sldNum" sz="quarter" idx="12"/>
          </p:nvPr>
        </p:nvSpPr>
        <p:spPr/>
        <p:txBody>
          <a:bodyPr/>
          <a:lstStyle/>
          <a:p>
            <a:fld id="{028E3F4F-51B2-42EE-AFA2-40C4572185CC}" type="slidenum">
              <a:rPr lang="en-US" smtClean="0"/>
              <a:t>14</a:t>
            </a:fld>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E150A15-F170-40A9-84EC-70CEBAFA1C5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4819" name="Rectangle 3">
            <a:extLst>
              <a:ext uri="{FF2B5EF4-FFF2-40B4-BE49-F238E27FC236}">
                <a16:creationId xmlns:a16="http://schemas.microsoft.com/office/drawing/2014/main" id="{41B90E9F-88F0-4EBA-AEE3-1A7C7B67999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4820" name="Rectangle 4">
            <a:extLst>
              <a:ext uri="{FF2B5EF4-FFF2-40B4-BE49-F238E27FC236}">
                <a16:creationId xmlns:a16="http://schemas.microsoft.com/office/drawing/2014/main" id="{592B28A5-5850-49A3-ADBE-7ECB2EF31FC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4821" name="Rectangle 5">
            <a:extLst>
              <a:ext uri="{FF2B5EF4-FFF2-40B4-BE49-F238E27FC236}">
                <a16:creationId xmlns:a16="http://schemas.microsoft.com/office/drawing/2014/main" id="{7E77F4D1-8178-45F8-90A9-BE0C88DA1E9B}"/>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4822" name="Rectangle 6">
            <a:extLst>
              <a:ext uri="{FF2B5EF4-FFF2-40B4-BE49-F238E27FC236}">
                <a16:creationId xmlns:a16="http://schemas.microsoft.com/office/drawing/2014/main" id="{5689A587-6806-427C-8255-C30972272F8C}"/>
              </a:ext>
            </a:extLst>
          </p:cNvPr>
          <p:cNvSpPr>
            <a:spLocks noGrp="1" noChangeArrowheads="1"/>
          </p:cNvSpPr>
          <p:nvPr>
            <p:ph type="title"/>
          </p:nvPr>
        </p:nvSpPr>
        <p:spPr>
          <a:noFill/>
          <a:ln/>
        </p:spPr>
        <p:txBody>
          <a:bodyPr/>
          <a:lstStyle/>
          <a:p>
            <a:r>
              <a:rPr lang="en-US" altLang="en-US"/>
              <a:t>Using and updating the Condition Field</a:t>
            </a:r>
          </a:p>
        </p:txBody>
      </p:sp>
      <p:sp>
        <p:nvSpPr>
          <p:cNvPr id="34823" name="Rectangle 7">
            <a:extLst>
              <a:ext uri="{FF2B5EF4-FFF2-40B4-BE49-F238E27FC236}">
                <a16:creationId xmlns:a16="http://schemas.microsoft.com/office/drawing/2014/main" id="{7CDCA57F-916B-489F-8BAE-1CE4D3858CC2}"/>
              </a:ext>
            </a:extLst>
          </p:cNvPr>
          <p:cNvSpPr>
            <a:spLocks noGrp="1" noChangeArrowheads="1"/>
          </p:cNvSpPr>
          <p:nvPr>
            <p:ph idx="1"/>
          </p:nvPr>
        </p:nvSpPr>
        <p:spPr>
          <a:noFill/>
          <a:ln/>
        </p:spPr>
        <p:txBody>
          <a:bodyPr>
            <a:normAutofit lnSpcReduction="10000"/>
          </a:bodyPr>
          <a:lstStyle/>
          <a:p>
            <a:r>
              <a:rPr lang="en-US" altLang="en-US"/>
              <a:t>To execute an instruction conditionally, simply postfix it with the appropriate condition:</a:t>
            </a:r>
          </a:p>
          <a:p>
            <a:pPr lvl="1"/>
            <a:r>
              <a:rPr lang="en-US" altLang="en-US"/>
              <a:t>For example an add instruction takes the form:</a:t>
            </a:r>
          </a:p>
          <a:p>
            <a:pPr lvl="2"/>
            <a:r>
              <a:rPr lang="en-US" altLang="en-US">
                <a:latin typeface="Courier New" panose="02070309020205020404" pitchFamily="49" charset="0"/>
              </a:rPr>
              <a:t>ADD r0,r1,r2	; r0 = r1 + r2 (ADDAL)</a:t>
            </a:r>
          </a:p>
          <a:p>
            <a:pPr lvl="1"/>
            <a:r>
              <a:rPr lang="en-US" altLang="en-US"/>
              <a:t>To execute this only if the zero flag is set:</a:t>
            </a:r>
          </a:p>
          <a:p>
            <a:pPr lvl="2"/>
            <a:r>
              <a:rPr lang="en-US" altLang="en-US">
                <a:latin typeface="Courier New" panose="02070309020205020404" pitchFamily="49" charset="0"/>
              </a:rPr>
              <a:t>ADDEQ r0,r1,r2	; If zero flag set then…</a:t>
            </a:r>
            <a:br>
              <a:rPr lang="en-US" altLang="en-US">
                <a:latin typeface="Courier New" panose="02070309020205020404" pitchFamily="49" charset="0"/>
              </a:rPr>
            </a:br>
            <a:r>
              <a:rPr lang="en-US" altLang="en-US">
                <a:latin typeface="Courier New" panose="02070309020205020404" pitchFamily="49" charset="0"/>
              </a:rPr>
              <a:t>			; ... r0 = r1 + r2</a:t>
            </a:r>
          </a:p>
          <a:p>
            <a:r>
              <a:rPr lang="en-US" altLang="en-US"/>
              <a:t>By default, data processing operations do not affect the condition flags (apart from the comparisons where this is the only effect). To cause the condition flags to be updated, the S bit of the instruction needs to be set by postfixing the instruction (and any condition code) with an “S”.</a:t>
            </a:r>
          </a:p>
          <a:p>
            <a:pPr lvl="1"/>
            <a:r>
              <a:rPr lang="en-US" altLang="en-US"/>
              <a:t>For example to add two numbers and set the condition flags:</a:t>
            </a:r>
          </a:p>
          <a:p>
            <a:pPr lvl="2"/>
            <a:r>
              <a:rPr lang="en-US" altLang="en-US">
                <a:latin typeface="Courier New" panose="02070309020205020404" pitchFamily="49" charset="0"/>
              </a:rPr>
              <a:t>ADDS r0,r1,r2</a:t>
            </a:r>
            <a:r>
              <a:rPr lang="en-US" altLang="en-US"/>
              <a:t>	</a:t>
            </a:r>
            <a:r>
              <a:rPr lang="en-US" altLang="en-US">
                <a:latin typeface="Courier New" panose="02070309020205020404" pitchFamily="49" charset="0"/>
              </a:rPr>
              <a:t>; r0 = r1 + r2 					; ... and set flags</a:t>
            </a:r>
          </a:p>
        </p:txBody>
      </p:sp>
      <p:sp>
        <p:nvSpPr>
          <p:cNvPr id="2" name="Slide Number Placeholder 1">
            <a:extLst>
              <a:ext uri="{FF2B5EF4-FFF2-40B4-BE49-F238E27FC236}">
                <a16:creationId xmlns:a16="http://schemas.microsoft.com/office/drawing/2014/main" id="{C095DCB8-D640-4DCA-AAAC-CAE09C4B62FF}"/>
              </a:ext>
            </a:extLst>
          </p:cNvPr>
          <p:cNvSpPr>
            <a:spLocks noGrp="1"/>
          </p:cNvSpPr>
          <p:nvPr>
            <p:ph type="sldNum" sz="quarter" idx="12"/>
          </p:nvPr>
        </p:nvSpPr>
        <p:spPr/>
        <p:txBody>
          <a:bodyPr/>
          <a:lstStyle/>
          <a:p>
            <a:fld id="{028E3F4F-51B2-42EE-AFA2-40C4572185CC}" type="slidenum">
              <a:rPr lang="en-US" smtClean="0"/>
              <a:t>15</a:t>
            </a:fld>
            <a:endParaRPr 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FE368C0-23A5-44BD-A904-0C89DA67DE0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6867" name="Rectangle 3">
            <a:extLst>
              <a:ext uri="{FF2B5EF4-FFF2-40B4-BE49-F238E27FC236}">
                <a16:creationId xmlns:a16="http://schemas.microsoft.com/office/drawing/2014/main" id="{1D489003-1A9B-4638-A810-556D0AC6809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6868" name="Rectangle 4">
            <a:extLst>
              <a:ext uri="{FF2B5EF4-FFF2-40B4-BE49-F238E27FC236}">
                <a16:creationId xmlns:a16="http://schemas.microsoft.com/office/drawing/2014/main" id="{57A66760-7DF9-4FBA-8C8E-284CF6C361F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6869" name="Rectangle 5">
            <a:extLst>
              <a:ext uri="{FF2B5EF4-FFF2-40B4-BE49-F238E27FC236}">
                <a16:creationId xmlns:a16="http://schemas.microsoft.com/office/drawing/2014/main" id="{96156A41-18B3-4C7F-9788-D76ED2F580D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6871" name="Rectangle 7">
            <a:extLst>
              <a:ext uri="{FF2B5EF4-FFF2-40B4-BE49-F238E27FC236}">
                <a16:creationId xmlns:a16="http://schemas.microsoft.com/office/drawing/2014/main" id="{740B2EE1-EC52-49EC-8D27-E0A52C276312}"/>
              </a:ext>
            </a:extLst>
          </p:cNvPr>
          <p:cNvSpPr>
            <a:spLocks noGrp="1" noChangeArrowheads="1"/>
          </p:cNvSpPr>
          <p:nvPr>
            <p:ph type="title"/>
          </p:nvPr>
        </p:nvSpPr>
        <p:spPr>
          <a:noFill/>
          <a:ln/>
        </p:spPr>
        <p:txBody>
          <a:bodyPr/>
          <a:lstStyle/>
          <a:p>
            <a:r>
              <a:rPr lang="en-US" altLang="en-US"/>
              <a:t>Branch instructions (1)</a:t>
            </a:r>
          </a:p>
        </p:txBody>
      </p:sp>
      <p:sp>
        <p:nvSpPr>
          <p:cNvPr id="36870" name="Rectangle 6">
            <a:extLst>
              <a:ext uri="{FF2B5EF4-FFF2-40B4-BE49-F238E27FC236}">
                <a16:creationId xmlns:a16="http://schemas.microsoft.com/office/drawing/2014/main" id="{62D04B43-5551-44F0-A15F-97854BD38C66}"/>
              </a:ext>
            </a:extLst>
          </p:cNvPr>
          <p:cNvSpPr>
            <a:spLocks noGrp="1" noChangeArrowheads="1"/>
          </p:cNvSpPr>
          <p:nvPr>
            <p:ph idx="1"/>
          </p:nvPr>
        </p:nvSpPr>
        <p:spPr>
          <a:xfrm>
            <a:off x="1149350" y="1682750"/>
            <a:ext cx="7264400" cy="4900189"/>
          </a:xfrm>
          <a:noFill/>
          <a:ln/>
        </p:spPr>
        <p:txBody>
          <a:bodyPr lIns="66675" tIns="26988" rIns="66675" bIns="26988">
            <a:spAutoFit/>
          </a:bodyPr>
          <a:lstStyle/>
          <a:p>
            <a:pPr marL="263525" indent="-263525" defTabSz="950913"/>
            <a:r>
              <a:rPr lang="en-US" altLang="en-US" dirty="0"/>
              <a:t>Branch :		</a:t>
            </a:r>
            <a:r>
              <a:rPr lang="en-US" altLang="en-US" b="0" dirty="0">
                <a:latin typeface="Courier New" panose="02070309020205020404" pitchFamily="49" charset="0"/>
              </a:rPr>
              <a:t>B{&lt;</a:t>
            </a:r>
            <a:r>
              <a:rPr lang="en-US" altLang="en-US" b="0" dirty="0" err="1">
                <a:latin typeface="Courier New" panose="02070309020205020404" pitchFamily="49" charset="0"/>
              </a:rPr>
              <a:t>cond</a:t>
            </a:r>
            <a:r>
              <a:rPr lang="en-US" altLang="en-US" b="0" dirty="0">
                <a:latin typeface="Courier New" panose="02070309020205020404" pitchFamily="49" charset="0"/>
              </a:rPr>
              <a:t>&gt;} label</a:t>
            </a:r>
            <a:endParaRPr lang="en-US" altLang="en-US" b="0" dirty="0"/>
          </a:p>
          <a:p>
            <a:pPr marL="263525" indent="-263525" defTabSz="950913"/>
            <a:r>
              <a:rPr lang="en-US" altLang="en-US" dirty="0"/>
              <a:t>Branch with Link :	</a:t>
            </a:r>
            <a:r>
              <a:rPr lang="en-US" altLang="en-US" b="0" dirty="0">
                <a:latin typeface="Courier New" panose="02070309020205020404" pitchFamily="49" charset="0"/>
              </a:rPr>
              <a:t>BL{&lt;</a:t>
            </a:r>
            <a:r>
              <a:rPr lang="en-US" altLang="en-US" b="0" dirty="0" err="1">
                <a:latin typeface="Courier New" panose="02070309020205020404" pitchFamily="49" charset="0"/>
              </a:rPr>
              <a:t>cond</a:t>
            </a:r>
            <a:r>
              <a:rPr lang="en-US" altLang="en-US" b="0" dirty="0">
                <a:latin typeface="Courier New" panose="02070309020205020404" pitchFamily="49" charset="0"/>
              </a:rPr>
              <a:t>&gt;} </a:t>
            </a:r>
            <a:r>
              <a:rPr lang="en-US" altLang="en-US" b="0" dirty="0" err="1">
                <a:latin typeface="Courier New" panose="02070309020205020404" pitchFamily="49" charset="0"/>
              </a:rPr>
              <a:t>sub_routine_label</a:t>
            </a:r>
            <a:endParaRPr lang="en-US" altLang="en-US" dirty="0"/>
          </a:p>
          <a:p>
            <a:pPr marL="263525" indent="-263525" defTabSz="950913">
              <a:buFont typeface="Times New Roman" panose="02020603050405020304" pitchFamily="18" charset="0"/>
              <a:buNone/>
            </a:pPr>
            <a:endParaRPr lang="en-US" altLang="en-US" dirty="0"/>
          </a:p>
          <a:p>
            <a:pPr marL="263525" indent="-263525" defTabSz="950913">
              <a:buFont typeface="Times New Roman" panose="02020603050405020304" pitchFamily="18" charset="0"/>
              <a:buNone/>
            </a:pPr>
            <a:endParaRPr lang="en-US" altLang="en-US" dirty="0"/>
          </a:p>
          <a:p>
            <a:pPr marL="263525" indent="-263525" defTabSz="950913">
              <a:buFont typeface="Times New Roman" panose="02020603050405020304" pitchFamily="18" charset="0"/>
              <a:buNone/>
            </a:pPr>
            <a:endParaRPr lang="en-US" altLang="en-US" dirty="0"/>
          </a:p>
          <a:p>
            <a:pPr marL="263525" indent="-263525" defTabSz="950913">
              <a:buFont typeface="Times New Roman" panose="02020603050405020304" pitchFamily="18" charset="0"/>
              <a:buNone/>
            </a:pPr>
            <a:endParaRPr lang="en-US" altLang="en-US" dirty="0"/>
          </a:p>
          <a:p>
            <a:pPr marL="263525" indent="-263525" defTabSz="950913"/>
            <a:r>
              <a:rPr lang="en-US" altLang="en-US" dirty="0"/>
              <a:t>The offset for branch instructions is calculated by the assembler:</a:t>
            </a:r>
          </a:p>
          <a:p>
            <a:pPr marL="831850" lvl="1" indent="-355600" defTabSz="950913"/>
            <a:r>
              <a:rPr lang="en-US" altLang="en-US" dirty="0"/>
              <a:t>By taking the difference between the branch instruction and the target address minus 8 (to allow for the pipeline).</a:t>
            </a:r>
          </a:p>
          <a:p>
            <a:pPr marL="831850" lvl="1" indent="-355600" defTabSz="950913"/>
            <a:r>
              <a:rPr lang="en-US" altLang="en-US" dirty="0"/>
              <a:t>This gives a 26 bit offset which is right shifted 2 bits (as the bottom two bits are always zero as instructions are word – aligned) and stored into the instruction encoding.</a:t>
            </a:r>
          </a:p>
          <a:p>
            <a:pPr marL="831850" lvl="1" indent="-355600" defTabSz="950913"/>
            <a:r>
              <a:rPr lang="en-US" altLang="en-US" dirty="0"/>
              <a:t>This gives a range of ± 32 Mbytes.</a:t>
            </a:r>
          </a:p>
        </p:txBody>
      </p:sp>
      <p:grpSp>
        <p:nvGrpSpPr>
          <p:cNvPr id="36922" name="Group 58">
            <a:extLst>
              <a:ext uri="{FF2B5EF4-FFF2-40B4-BE49-F238E27FC236}">
                <a16:creationId xmlns:a16="http://schemas.microsoft.com/office/drawing/2014/main" id="{E26966F6-CCD7-4147-A6EA-A7CAAC5A8E09}"/>
              </a:ext>
            </a:extLst>
          </p:cNvPr>
          <p:cNvGrpSpPr>
            <a:grpSpLocks/>
          </p:cNvGrpSpPr>
          <p:nvPr/>
        </p:nvGrpSpPr>
        <p:grpSpPr bwMode="auto">
          <a:xfrm>
            <a:off x="1162050" y="2587625"/>
            <a:ext cx="6684963" cy="1447800"/>
            <a:chOff x="732" y="1630"/>
            <a:chExt cx="4211" cy="912"/>
          </a:xfrm>
        </p:grpSpPr>
        <p:sp>
          <p:nvSpPr>
            <p:cNvPr id="36872" name="Rectangle 8">
              <a:extLst>
                <a:ext uri="{FF2B5EF4-FFF2-40B4-BE49-F238E27FC236}">
                  <a16:creationId xmlns:a16="http://schemas.microsoft.com/office/drawing/2014/main" id="{3A6F1396-4492-49C7-B390-47D68EC0312C}"/>
                </a:ext>
              </a:extLst>
            </p:cNvPr>
            <p:cNvSpPr>
              <a:spLocks noChangeArrowheads="1"/>
            </p:cNvSpPr>
            <p:nvPr/>
          </p:nvSpPr>
          <p:spPr bwMode="auto">
            <a:xfrm>
              <a:off x="752" y="1763"/>
              <a:ext cx="4179" cy="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6873" name="Line 9">
              <a:extLst>
                <a:ext uri="{FF2B5EF4-FFF2-40B4-BE49-F238E27FC236}">
                  <a16:creationId xmlns:a16="http://schemas.microsoft.com/office/drawing/2014/main" id="{E10C2240-D73F-498C-9B40-900D09DED2A6}"/>
                </a:ext>
              </a:extLst>
            </p:cNvPr>
            <p:cNvSpPr>
              <a:spLocks noChangeShapeType="1"/>
            </p:cNvSpPr>
            <p:nvPr/>
          </p:nvSpPr>
          <p:spPr bwMode="auto">
            <a:xfrm>
              <a:off x="1807" y="1767"/>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4" name="Line 10">
              <a:extLst>
                <a:ext uri="{FF2B5EF4-FFF2-40B4-BE49-F238E27FC236}">
                  <a16:creationId xmlns:a16="http://schemas.microsoft.com/office/drawing/2014/main" id="{87786DC0-6E74-442D-835F-F5DCA7813E3B}"/>
                </a:ext>
              </a:extLst>
            </p:cNvPr>
            <p:cNvSpPr>
              <a:spLocks noChangeShapeType="1"/>
            </p:cNvSpPr>
            <p:nvPr/>
          </p:nvSpPr>
          <p:spPr bwMode="auto">
            <a:xfrm>
              <a:off x="1666" y="1767"/>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5" name="Line 11">
              <a:extLst>
                <a:ext uri="{FF2B5EF4-FFF2-40B4-BE49-F238E27FC236}">
                  <a16:creationId xmlns:a16="http://schemas.microsoft.com/office/drawing/2014/main" id="{9E06D7DF-B697-4BBB-A9FC-CF251221B8D7}"/>
                </a:ext>
              </a:extLst>
            </p:cNvPr>
            <p:cNvSpPr>
              <a:spLocks noChangeShapeType="1"/>
            </p:cNvSpPr>
            <p:nvPr/>
          </p:nvSpPr>
          <p:spPr bwMode="auto">
            <a:xfrm>
              <a:off x="1533" y="1759"/>
              <a:ext cx="0" cy="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6" name="Line 12">
              <a:extLst>
                <a:ext uri="{FF2B5EF4-FFF2-40B4-BE49-F238E27FC236}">
                  <a16:creationId xmlns:a16="http://schemas.microsoft.com/office/drawing/2014/main" id="{FD7E5F78-00E0-4DBC-A40C-E301D3617988}"/>
                </a:ext>
              </a:extLst>
            </p:cNvPr>
            <p:cNvSpPr>
              <a:spLocks noChangeShapeType="1"/>
            </p:cNvSpPr>
            <p:nvPr/>
          </p:nvSpPr>
          <p:spPr bwMode="auto">
            <a:xfrm>
              <a:off x="1931"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7" name="Line 13">
              <a:extLst>
                <a:ext uri="{FF2B5EF4-FFF2-40B4-BE49-F238E27FC236}">
                  <a16:creationId xmlns:a16="http://schemas.microsoft.com/office/drawing/2014/main" id="{0EC3F371-0DA0-4078-8FF6-9CC9F1176C77}"/>
                </a:ext>
              </a:extLst>
            </p:cNvPr>
            <p:cNvSpPr>
              <a:spLocks noChangeShapeType="1"/>
            </p:cNvSpPr>
            <p:nvPr/>
          </p:nvSpPr>
          <p:spPr bwMode="auto">
            <a:xfrm>
              <a:off x="2064"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8" name="Line 14">
              <a:extLst>
                <a:ext uri="{FF2B5EF4-FFF2-40B4-BE49-F238E27FC236}">
                  <a16:creationId xmlns:a16="http://schemas.microsoft.com/office/drawing/2014/main" id="{00415B22-7A74-4DCB-995C-350A5F4844F6}"/>
                </a:ext>
              </a:extLst>
            </p:cNvPr>
            <p:cNvSpPr>
              <a:spLocks noChangeShapeType="1"/>
            </p:cNvSpPr>
            <p:nvPr/>
          </p:nvSpPr>
          <p:spPr bwMode="auto">
            <a:xfrm>
              <a:off x="2477"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79" name="Line 15">
              <a:extLst>
                <a:ext uri="{FF2B5EF4-FFF2-40B4-BE49-F238E27FC236}">
                  <a16:creationId xmlns:a16="http://schemas.microsoft.com/office/drawing/2014/main" id="{E5C16FB5-2220-46F4-9103-631C0F4AC4B1}"/>
                </a:ext>
              </a:extLst>
            </p:cNvPr>
            <p:cNvSpPr>
              <a:spLocks noChangeShapeType="1"/>
            </p:cNvSpPr>
            <p:nvPr/>
          </p:nvSpPr>
          <p:spPr bwMode="auto">
            <a:xfrm>
              <a:off x="2601"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0" name="Line 16">
              <a:extLst>
                <a:ext uri="{FF2B5EF4-FFF2-40B4-BE49-F238E27FC236}">
                  <a16:creationId xmlns:a16="http://schemas.microsoft.com/office/drawing/2014/main" id="{A335C61B-87C4-4267-9F67-9449D2545CEE}"/>
                </a:ext>
              </a:extLst>
            </p:cNvPr>
            <p:cNvSpPr>
              <a:spLocks noChangeShapeType="1"/>
            </p:cNvSpPr>
            <p:nvPr/>
          </p:nvSpPr>
          <p:spPr bwMode="auto">
            <a:xfrm>
              <a:off x="2726"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1" name="Line 17">
              <a:extLst>
                <a:ext uri="{FF2B5EF4-FFF2-40B4-BE49-F238E27FC236}">
                  <a16:creationId xmlns:a16="http://schemas.microsoft.com/office/drawing/2014/main" id="{BE5C66E9-769D-4FE9-9C47-CD7F3185160C}"/>
                </a:ext>
              </a:extLst>
            </p:cNvPr>
            <p:cNvSpPr>
              <a:spLocks noChangeShapeType="1"/>
            </p:cNvSpPr>
            <p:nvPr/>
          </p:nvSpPr>
          <p:spPr bwMode="auto">
            <a:xfrm>
              <a:off x="3006"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2" name="Line 18">
              <a:extLst>
                <a:ext uri="{FF2B5EF4-FFF2-40B4-BE49-F238E27FC236}">
                  <a16:creationId xmlns:a16="http://schemas.microsoft.com/office/drawing/2014/main" id="{E8E5C97E-6E55-451D-BEF6-8DC6A4BAC68A}"/>
                </a:ext>
              </a:extLst>
            </p:cNvPr>
            <p:cNvSpPr>
              <a:spLocks noChangeShapeType="1"/>
            </p:cNvSpPr>
            <p:nvPr/>
          </p:nvSpPr>
          <p:spPr bwMode="auto">
            <a:xfrm>
              <a:off x="3139"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3" name="Line 19">
              <a:extLst>
                <a:ext uri="{FF2B5EF4-FFF2-40B4-BE49-F238E27FC236}">
                  <a16:creationId xmlns:a16="http://schemas.microsoft.com/office/drawing/2014/main" id="{37140E2A-4299-4D1D-AD7C-224FB0510853}"/>
                </a:ext>
              </a:extLst>
            </p:cNvPr>
            <p:cNvSpPr>
              <a:spLocks noChangeShapeType="1"/>
            </p:cNvSpPr>
            <p:nvPr/>
          </p:nvSpPr>
          <p:spPr bwMode="auto">
            <a:xfrm>
              <a:off x="3272"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4" name="Line 20">
              <a:extLst>
                <a:ext uri="{FF2B5EF4-FFF2-40B4-BE49-F238E27FC236}">
                  <a16:creationId xmlns:a16="http://schemas.microsoft.com/office/drawing/2014/main" id="{4A623BDA-4F32-447E-BB5E-0910D8CCCDB5}"/>
                </a:ext>
              </a:extLst>
            </p:cNvPr>
            <p:cNvSpPr>
              <a:spLocks noChangeShapeType="1"/>
            </p:cNvSpPr>
            <p:nvPr/>
          </p:nvSpPr>
          <p:spPr bwMode="auto">
            <a:xfrm>
              <a:off x="3537"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5" name="Line 21">
              <a:extLst>
                <a:ext uri="{FF2B5EF4-FFF2-40B4-BE49-F238E27FC236}">
                  <a16:creationId xmlns:a16="http://schemas.microsoft.com/office/drawing/2014/main" id="{0AFB9727-6278-4BE0-B41B-E5097DC6E781}"/>
                </a:ext>
              </a:extLst>
            </p:cNvPr>
            <p:cNvSpPr>
              <a:spLocks noChangeShapeType="1"/>
            </p:cNvSpPr>
            <p:nvPr/>
          </p:nvSpPr>
          <p:spPr bwMode="auto">
            <a:xfrm>
              <a:off x="3668"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6" name="Line 22">
              <a:extLst>
                <a:ext uri="{FF2B5EF4-FFF2-40B4-BE49-F238E27FC236}">
                  <a16:creationId xmlns:a16="http://schemas.microsoft.com/office/drawing/2014/main" id="{1D0DDF72-B4B9-499E-8AC0-09121E89CEA2}"/>
                </a:ext>
              </a:extLst>
            </p:cNvPr>
            <p:cNvSpPr>
              <a:spLocks noChangeShapeType="1"/>
            </p:cNvSpPr>
            <p:nvPr/>
          </p:nvSpPr>
          <p:spPr bwMode="auto">
            <a:xfrm>
              <a:off x="3801"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7" name="Line 23">
              <a:extLst>
                <a:ext uri="{FF2B5EF4-FFF2-40B4-BE49-F238E27FC236}">
                  <a16:creationId xmlns:a16="http://schemas.microsoft.com/office/drawing/2014/main" id="{3667988E-B68A-487D-B0E8-7D10B4B550B4}"/>
                </a:ext>
              </a:extLst>
            </p:cNvPr>
            <p:cNvSpPr>
              <a:spLocks noChangeShapeType="1"/>
            </p:cNvSpPr>
            <p:nvPr/>
          </p:nvSpPr>
          <p:spPr bwMode="auto">
            <a:xfrm>
              <a:off x="4463"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8" name="Line 24">
              <a:extLst>
                <a:ext uri="{FF2B5EF4-FFF2-40B4-BE49-F238E27FC236}">
                  <a16:creationId xmlns:a16="http://schemas.microsoft.com/office/drawing/2014/main" id="{A5224276-84E1-4DCD-9A9A-BB4620FCEBBB}"/>
                </a:ext>
              </a:extLst>
            </p:cNvPr>
            <p:cNvSpPr>
              <a:spLocks noChangeShapeType="1"/>
            </p:cNvSpPr>
            <p:nvPr/>
          </p:nvSpPr>
          <p:spPr bwMode="auto">
            <a:xfrm>
              <a:off x="4579"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89" name="Line 25">
              <a:extLst>
                <a:ext uri="{FF2B5EF4-FFF2-40B4-BE49-F238E27FC236}">
                  <a16:creationId xmlns:a16="http://schemas.microsoft.com/office/drawing/2014/main" id="{EEB0F10C-C8DC-4060-97CB-184FF9457FC6}"/>
                </a:ext>
              </a:extLst>
            </p:cNvPr>
            <p:cNvSpPr>
              <a:spLocks noChangeShapeType="1"/>
            </p:cNvSpPr>
            <p:nvPr/>
          </p:nvSpPr>
          <p:spPr bwMode="auto">
            <a:xfrm>
              <a:off x="4703" y="1776"/>
              <a:ext cx="0" cy="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0" name="Line 26">
              <a:extLst>
                <a:ext uri="{FF2B5EF4-FFF2-40B4-BE49-F238E27FC236}">
                  <a16:creationId xmlns:a16="http://schemas.microsoft.com/office/drawing/2014/main" id="{0FA4990B-E0FE-41C4-834B-7C34E932C379}"/>
                </a:ext>
              </a:extLst>
            </p:cNvPr>
            <p:cNvSpPr>
              <a:spLocks noChangeShapeType="1"/>
            </p:cNvSpPr>
            <p:nvPr/>
          </p:nvSpPr>
          <p:spPr bwMode="auto">
            <a:xfrm>
              <a:off x="4819"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1" name="Rectangle 27">
              <a:extLst>
                <a:ext uri="{FF2B5EF4-FFF2-40B4-BE49-F238E27FC236}">
                  <a16:creationId xmlns:a16="http://schemas.microsoft.com/office/drawing/2014/main" id="{6F23FA45-1ECB-4E76-B318-BC5199E0229F}"/>
                </a:ext>
              </a:extLst>
            </p:cNvPr>
            <p:cNvSpPr>
              <a:spLocks noChangeArrowheads="1"/>
            </p:cNvSpPr>
            <p:nvPr/>
          </p:nvSpPr>
          <p:spPr bwMode="auto">
            <a:xfrm>
              <a:off x="1138"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28</a:t>
              </a:r>
            </a:p>
          </p:txBody>
        </p:sp>
        <p:sp>
          <p:nvSpPr>
            <p:cNvPr id="36892" name="Rectangle 28">
              <a:extLst>
                <a:ext uri="{FF2B5EF4-FFF2-40B4-BE49-F238E27FC236}">
                  <a16:creationId xmlns:a16="http://schemas.microsoft.com/office/drawing/2014/main" id="{C25C7008-8B52-453B-B85C-766929A85F6C}"/>
                </a:ext>
              </a:extLst>
            </p:cNvPr>
            <p:cNvSpPr>
              <a:spLocks noChangeArrowheads="1"/>
            </p:cNvSpPr>
            <p:nvPr/>
          </p:nvSpPr>
          <p:spPr bwMode="auto">
            <a:xfrm>
              <a:off x="732"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31</a:t>
              </a:r>
            </a:p>
          </p:txBody>
        </p:sp>
        <p:sp>
          <p:nvSpPr>
            <p:cNvPr id="36893" name="Rectangle 29">
              <a:extLst>
                <a:ext uri="{FF2B5EF4-FFF2-40B4-BE49-F238E27FC236}">
                  <a16:creationId xmlns:a16="http://schemas.microsoft.com/office/drawing/2014/main" id="{C05B37ED-4E3B-4227-8293-15EAA3AA636B}"/>
                </a:ext>
              </a:extLst>
            </p:cNvPr>
            <p:cNvSpPr>
              <a:spLocks noChangeArrowheads="1"/>
            </p:cNvSpPr>
            <p:nvPr/>
          </p:nvSpPr>
          <p:spPr bwMode="auto">
            <a:xfrm>
              <a:off x="1667"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24</a:t>
              </a:r>
            </a:p>
          </p:txBody>
        </p:sp>
        <p:sp>
          <p:nvSpPr>
            <p:cNvPr id="36894" name="Rectangle 30">
              <a:extLst>
                <a:ext uri="{FF2B5EF4-FFF2-40B4-BE49-F238E27FC236}">
                  <a16:creationId xmlns:a16="http://schemas.microsoft.com/office/drawing/2014/main" id="{C3488D0B-79FF-46F9-B119-2D126C8EF528}"/>
                </a:ext>
              </a:extLst>
            </p:cNvPr>
            <p:cNvSpPr>
              <a:spLocks noChangeArrowheads="1"/>
            </p:cNvSpPr>
            <p:nvPr/>
          </p:nvSpPr>
          <p:spPr bwMode="auto">
            <a:xfrm>
              <a:off x="4819" y="1630"/>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0</a:t>
              </a:r>
            </a:p>
          </p:txBody>
        </p:sp>
        <p:sp>
          <p:nvSpPr>
            <p:cNvPr id="36895" name="Line 31">
              <a:extLst>
                <a:ext uri="{FF2B5EF4-FFF2-40B4-BE49-F238E27FC236}">
                  <a16:creationId xmlns:a16="http://schemas.microsoft.com/office/drawing/2014/main" id="{3CEBCD95-3740-44BA-B5AE-203C75754A1F}"/>
                </a:ext>
              </a:extLst>
            </p:cNvPr>
            <p:cNvSpPr>
              <a:spLocks noChangeShapeType="1"/>
            </p:cNvSpPr>
            <p:nvPr/>
          </p:nvSpPr>
          <p:spPr bwMode="auto">
            <a:xfrm>
              <a:off x="1402"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6" name="Line 32">
              <a:extLst>
                <a:ext uri="{FF2B5EF4-FFF2-40B4-BE49-F238E27FC236}">
                  <a16:creationId xmlns:a16="http://schemas.microsoft.com/office/drawing/2014/main" id="{21A33C1D-FBAD-42B3-BD37-FA1D78329333}"/>
                </a:ext>
              </a:extLst>
            </p:cNvPr>
            <p:cNvSpPr>
              <a:spLocks noChangeShapeType="1"/>
            </p:cNvSpPr>
            <p:nvPr/>
          </p:nvSpPr>
          <p:spPr bwMode="auto">
            <a:xfrm>
              <a:off x="748" y="1759"/>
              <a:ext cx="0" cy="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7" name="Line 33">
              <a:extLst>
                <a:ext uri="{FF2B5EF4-FFF2-40B4-BE49-F238E27FC236}">
                  <a16:creationId xmlns:a16="http://schemas.microsoft.com/office/drawing/2014/main" id="{E4B87A73-EC71-4B0C-B172-8285436D32DE}"/>
                </a:ext>
              </a:extLst>
            </p:cNvPr>
            <p:cNvSpPr>
              <a:spLocks noChangeShapeType="1"/>
            </p:cNvSpPr>
            <p:nvPr/>
          </p:nvSpPr>
          <p:spPr bwMode="auto">
            <a:xfrm>
              <a:off x="880"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8" name="Line 34">
              <a:extLst>
                <a:ext uri="{FF2B5EF4-FFF2-40B4-BE49-F238E27FC236}">
                  <a16:creationId xmlns:a16="http://schemas.microsoft.com/office/drawing/2014/main" id="{EF71BA8F-0968-414A-ABC7-AF2085F4F1D9}"/>
                </a:ext>
              </a:extLst>
            </p:cNvPr>
            <p:cNvSpPr>
              <a:spLocks noChangeShapeType="1"/>
            </p:cNvSpPr>
            <p:nvPr/>
          </p:nvSpPr>
          <p:spPr bwMode="auto">
            <a:xfrm>
              <a:off x="1012"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899" name="Line 35">
              <a:extLst>
                <a:ext uri="{FF2B5EF4-FFF2-40B4-BE49-F238E27FC236}">
                  <a16:creationId xmlns:a16="http://schemas.microsoft.com/office/drawing/2014/main" id="{A002F7BB-866C-4DA8-9757-48EAC893C6B1}"/>
                </a:ext>
              </a:extLst>
            </p:cNvPr>
            <p:cNvSpPr>
              <a:spLocks noChangeShapeType="1"/>
            </p:cNvSpPr>
            <p:nvPr/>
          </p:nvSpPr>
          <p:spPr bwMode="auto">
            <a:xfrm>
              <a:off x="1145"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0" name="Line 36">
              <a:extLst>
                <a:ext uri="{FF2B5EF4-FFF2-40B4-BE49-F238E27FC236}">
                  <a16:creationId xmlns:a16="http://schemas.microsoft.com/office/drawing/2014/main" id="{643D1EE1-3C70-4402-BFDC-AFBE8EDB192D}"/>
                </a:ext>
              </a:extLst>
            </p:cNvPr>
            <p:cNvSpPr>
              <a:spLocks noChangeShapeType="1"/>
            </p:cNvSpPr>
            <p:nvPr/>
          </p:nvSpPr>
          <p:spPr bwMode="auto">
            <a:xfrm>
              <a:off x="1277" y="1767"/>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1" name="Line 37">
              <a:extLst>
                <a:ext uri="{FF2B5EF4-FFF2-40B4-BE49-F238E27FC236}">
                  <a16:creationId xmlns:a16="http://schemas.microsoft.com/office/drawing/2014/main" id="{5908FBC7-9E2A-44B3-A8A0-E35337AC2867}"/>
                </a:ext>
              </a:extLst>
            </p:cNvPr>
            <p:cNvSpPr>
              <a:spLocks noChangeShapeType="1"/>
            </p:cNvSpPr>
            <p:nvPr/>
          </p:nvSpPr>
          <p:spPr bwMode="auto">
            <a:xfrm>
              <a:off x="3933"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2" name="Line 38">
              <a:extLst>
                <a:ext uri="{FF2B5EF4-FFF2-40B4-BE49-F238E27FC236}">
                  <a16:creationId xmlns:a16="http://schemas.microsoft.com/office/drawing/2014/main" id="{ED91AFB9-DBA4-4CF7-B5D9-61053AB22F40}"/>
                </a:ext>
              </a:extLst>
            </p:cNvPr>
            <p:cNvSpPr>
              <a:spLocks noChangeShapeType="1"/>
            </p:cNvSpPr>
            <p:nvPr/>
          </p:nvSpPr>
          <p:spPr bwMode="auto">
            <a:xfrm>
              <a:off x="4066"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3" name="Line 39">
              <a:extLst>
                <a:ext uri="{FF2B5EF4-FFF2-40B4-BE49-F238E27FC236}">
                  <a16:creationId xmlns:a16="http://schemas.microsoft.com/office/drawing/2014/main" id="{05E27184-708E-4805-A394-9A55365841EB}"/>
                </a:ext>
              </a:extLst>
            </p:cNvPr>
            <p:cNvSpPr>
              <a:spLocks noChangeShapeType="1"/>
            </p:cNvSpPr>
            <p:nvPr/>
          </p:nvSpPr>
          <p:spPr bwMode="auto">
            <a:xfrm>
              <a:off x="4199"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4" name="Line 40">
              <a:extLst>
                <a:ext uri="{FF2B5EF4-FFF2-40B4-BE49-F238E27FC236}">
                  <a16:creationId xmlns:a16="http://schemas.microsoft.com/office/drawing/2014/main" id="{34A755A7-C29D-4DE7-968B-5720FB675134}"/>
                </a:ext>
              </a:extLst>
            </p:cNvPr>
            <p:cNvSpPr>
              <a:spLocks noChangeShapeType="1"/>
            </p:cNvSpPr>
            <p:nvPr/>
          </p:nvSpPr>
          <p:spPr bwMode="auto">
            <a:xfrm>
              <a:off x="4331"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5" name="Line 41">
              <a:extLst>
                <a:ext uri="{FF2B5EF4-FFF2-40B4-BE49-F238E27FC236}">
                  <a16:creationId xmlns:a16="http://schemas.microsoft.com/office/drawing/2014/main" id="{C09E4AA6-FE26-4679-93B9-4B5EFB7A7693}"/>
                </a:ext>
              </a:extLst>
            </p:cNvPr>
            <p:cNvSpPr>
              <a:spLocks noChangeShapeType="1"/>
            </p:cNvSpPr>
            <p:nvPr/>
          </p:nvSpPr>
          <p:spPr bwMode="auto">
            <a:xfrm>
              <a:off x="748" y="2048"/>
              <a:ext cx="0" cy="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6" name="Line 42">
              <a:extLst>
                <a:ext uri="{FF2B5EF4-FFF2-40B4-BE49-F238E27FC236}">
                  <a16:creationId xmlns:a16="http://schemas.microsoft.com/office/drawing/2014/main" id="{CCD8D03F-8C81-4ACC-BB55-80FF8DB76723}"/>
                </a:ext>
              </a:extLst>
            </p:cNvPr>
            <p:cNvSpPr>
              <a:spLocks noChangeShapeType="1"/>
            </p:cNvSpPr>
            <p:nvPr/>
          </p:nvSpPr>
          <p:spPr bwMode="auto">
            <a:xfrm>
              <a:off x="748" y="2131"/>
              <a:ext cx="52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7" name="Line 43">
              <a:extLst>
                <a:ext uri="{FF2B5EF4-FFF2-40B4-BE49-F238E27FC236}">
                  <a16:creationId xmlns:a16="http://schemas.microsoft.com/office/drawing/2014/main" id="{D97AD010-B0D4-42C5-900B-F3F7D3B23D0E}"/>
                </a:ext>
              </a:extLst>
            </p:cNvPr>
            <p:cNvSpPr>
              <a:spLocks noChangeShapeType="1"/>
            </p:cNvSpPr>
            <p:nvPr/>
          </p:nvSpPr>
          <p:spPr bwMode="auto">
            <a:xfrm flipV="1">
              <a:off x="1277" y="2048"/>
              <a:ext cx="0" cy="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8" name="Line 44">
              <a:extLst>
                <a:ext uri="{FF2B5EF4-FFF2-40B4-BE49-F238E27FC236}">
                  <a16:creationId xmlns:a16="http://schemas.microsoft.com/office/drawing/2014/main" id="{54422577-2436-4BA0-912F-D7C64486D174}"/>
                </a:ext>
              </a:extLst>
            </p:cNvPr>
            <p:cNvSpPr>
              <a:spLocks noChangeShapeType="1"/>
            </p:cNvSpPr>
            <p:nvPr/>
          </p:nvSpPr>
          <p:spPr bwMode="auto">
            <a:xfrm>
              <a:off x="983" y="2131"/>
              <a:ext cx="0" cy="3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09" name="Rectangle 45">
              <a:extLst>
                <a:ext uri="{FF2B5EF4-FFF2-40B4-BE49-F238E27FC236}">
                  <a16:creationId xmlns:a16="http://schemas.microsoft.com/office/drawing/2014/main" id="{BDF664EB-ADC5-49D8-8392-55D16DCC710E}"/>
                </a:ext>
              </a:extLst>
            </p:cNvPr>
            <p:cNvSpPr>
              <a:spLocks noChangeArrowheads="1"/>
            </p:cNvSpPr>
            <p:nvPr/>
          </p:nvSpPr>
          <p:spPr bwMode="auto">
            <a:xfrm>
              <a:off x="806" y="1826"/>
              <a:ext cx="412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4000"/>
                </a:lnSpc>
                <a:spcBef>
                  <a:spcPct val="52000"/>
                </a:spcBef>
              </a:pPr>
              <a:r>
                <a:rPr lang="en-US" altLang="en-US" sz="1200"/>
                <a:t> Cond         1    0    1   L                                                      Offset              	</a:t>
              </a:r>
            </a:p>
          </p:txBody>
        </p:sp>
        <p:sp>
          <p:nvSpPr>
            <p:cNvPr id="36910" name="Rectangle 46">
              <a:extLst>
                <a:ext uri="{FF2B5EF4-FFF2-40B4-BE49-F238E27FC236}">
                  <a16:creationId xmlns:a16="http://schemas.microsoft.com/office/drawing/2014/main" id="{E8303C81-D8AC-4EE0-A240-7FBE8BB0F3FD}"/>
                </a:ext>
              </a:extLst>
            </p:cNvPr>
            <p:cNvSpPr>
              <a:spLocks noChangeArrowheads="1"/>
            </p:cNvSpPr>
            <p:nvPr/>
          </p:nvSpPr>
          <p:spPr bwMode="auto">
            <a:xfrm>
              <a:off x="2130" y="2348"/>
              <a:ext cx="10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88000"/>
                </a:lnSpc>
              </a:pPr>
              <a:r>
                <a:rPr lang="en-US" altLang="en-US" sz="1900"/>
                <a:t>Condition field</a:t>
              </a:r>
            </a:p>
          </p:txBody>
        </p:sp>
        <p:sp>
          <p:nvSpPr>
            <p:cNvPr id="36911" name="Line 47">
              <a:extLst>
                <a:ext uri="{FF2B5EF4-FFF2-40B4-BE49-F238E27FC236}">
                  <a16:creationId xmlns:a16="http://schemas.microsoft.com/office/drawing/2014/main" id="{A53C0684-8569-472B-89B9-1A66AB8ECBA8}"/>
                </a:ext>
              </a:extLst>
            </p:cNvPr>
            <p:cNvSpPr>
              <a:spLocks noChangeShapeType="1"/>
            </p:cNvSpPr>
            <p:nvPr/>
          </p:nvSpPr>
          <p:spPr bwMode="auto">
            <a:xfrm>
              <a:off x="2866"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2" name="Line 48">
              <a:extLst>
                <a:ext uri="{FF2B5EF4-FFF2-40B4-BE49-F238E27FC236}">
                  <a16:creationId xmlns:a16="http://schemas.microsoft.com/office/drawing/2014/main" id="{2DE28A8A-6325-4379-9D82-C1B58AA97C2F}"/>
                </a:ext>
              </a:extLst>
            </p:cNvPr>
            <p:cNvSpPr>
              <a:spLocks noChangeShapeType="1"/>
            </p:cNvSpPr>
            <p:nvPr/>
          </p:nvSpPr>
          <p:spPr bwMode="auto">
            <a:xfrm>
              <a:off x="2212"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3" name="Line 49">
              <a:extLst>
                <a:ext uri="{FF2B5EF4-FFF2-40B4-BE49-F238E27FC236}">
                  <a16:creationId xmlns:a16="http://schemas.microsoft.com/office/drawing/2014/main" id="{DFABD8AD-0F6C-4CF9-80B1-17C4041172DB}"/>
                </a:ext>
              </a:extLst>
            </p:cNvPr>
            <p:cNvSpPr>
              <a:spLocks noChangeShapeType="1"/>
            </p:cNvSpPr>
            <p:nvPr/>
          </p:nvSpPr>
          <p:spPr bwMode="auto">
            <a:xfrm>
              <a:off x="2344" y="176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4" name="Line 50">
              <a:extLst>
                <a:ext uri="{FF2B5EF4-FFF2-40B4-BE49-F238E27FC236}">
                  <a16:creationId xmlns:a16="http://schemas.microsoft.com/office/drawing/2014/main" id="{50650DDC-D325-4D45-BB4C-A89CA0EAC91B}"/>
                </a:ext>
              </a:extLst>
            </p:cNvPr>
            <p:cNvSpPr>
              <a:spLocks noChangeShapeType="1"/>
            </p:cNvSpPr>
            <p:nvPr/>
          </p:nvSpPr>
          <p:spPr bwMode="auto">
            <a:xfrm>
              <a:off x="3404" y="176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5" name="Line 51">
              <a:extLst>
                <a:ext uri="{FF2B5EF4-FFF2-40B4-BE49-F238E27FC236}">
                  <a16:creationId xmlns:a16="http://schemas.microsoft.com/office/drawing/2014/main" id="{D7B69784-B80C-4BB2-82E9-1BA562312F7D}"/>
                </a:ext>
              </a:extLst>
            </p:cNvPr>
            <p:cNvSpPr>
              <a:spLocks noChangeShapeType="1"/>
            </p:cNvSpPr>
            <p:nvPr/>
          </p:nvSpPr>
          <p:spPr bwMode="auto">
            <a:xfrm>
              <a:off x="1732" y="2056"/>
              <a:ext cx="3" cy="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6" name="Line 52">
              <a:extLst>
                <a:ext uri="{FF2B5EF4-FFF2-40B4-BE49-F238E27FC236}">
                  <a16:creationId xmlns:a16="http://schemas.microsoft.com/office/drawing/2014/main" id="{388F9C0B-F67C-4566-9C2E-C5539A4D909F}"/>
                </a:ext>
              </a:extLst>
            </p:cNvPr>
            <p:cNvSpPr>
              <a:spLocks noChangeShapeType="1"/>
            </p:cNvSpPr>
            <p:nvPr/>
          </p:nvSpPr>
          <p:spPr bwMode="auto">
            <a:xfrm>
              <a:off x="1744" y="2145"/>
              <a:ext cx="32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7" name="Rectangle 53">
              <a:extLst>
                <a:ext uri="{FF2B5EF4-FFF2-40B4-BE49-F238E27FC236}">
                  <a16:creationId xmlns:a16="http://schemas.microsoft.com/office/drawing/2014/main" id="{3057586C-5F78-4284-B2FD-E195C426BCBC}"/>
                </a:ext>
              </a:extLst>
            </p:cNvPr>
            <p:cNvSpPr>
              <a:spLocks noChangeArrowheads="1"/>
            </p:cNvSpPr>
            <p:nvPr/>
          </p:nvSpPr>
          <p:spPr bwMode="auto">
            <a:xfrm>
              <a:off x="2123" y="2042"/>
              <a:ext cx="167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89000"/>
                </a:lnSpc>
              </a:pPr>
              <a:r>
                <a:rPr lang="en-US" altLang="en-US" sz="1900"/>
                <a:t>Link bit	</a:t>
              </a:r>
              <a:r>
                <a:rPr lang="en-US" altLang="en-US" sz="1500" b="0"/>
                <a:t>0 = Branch</a:t>
              </a:r>
            </a:p>
            <a:p>
              <a:pPr>
                <a:lnSpc>
                  <a:spcPct val="89000"/>
                </a:lnSpc>
              </a:pPr>
              <a:r>
                <a:rPr lang="en-US" altLang="en-US" sz="1500" b="0"/>
                <a:t>	1 = Branch with link</a:t>
              </a:r>
            </a:p>
          </p:txBody>
        </p:sp>
        <p:sp>
          <p:nvSpPr>
            <p:cNvPr id="36918" name="Line 54">
              <a:extLst>
                <a:ext uri="{FF2B5EF4-FFF2-40B4-BE49-F238E27FC236}">
                  <a16:creationId xmlns:a16="http://schemas.microsoft.com/office/drawing/2014/main" id="{59EB9CED-FF31-40CE-8E07-6ABD3E2FF214}"/>
                </a:ext>
              </a:extLst>
            </p:cNvPr>
            <p:cNvSpPr>
              <a:spLocks noChangeShapeType="1"/>
            </p:cNvSpPr>
            <p:nvPr/>
          </p:nvSpPr>
          <p:spPr bwMode="auto">
            <a:xfrm flipV="1">
              <a:off x="980" y="2434"/>
              <a:ext cx="1083" cy="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6919" name="Rectangle 55">
              <a:extLst>
                <a:ext uri="{FF2B5EF4-FFF2-40B4-BE49-F238E27FC236}">
                  <a16:creationId xmlns:a16="http://schemas.microsoft.com/office/drawing/2014/main" id="{31D168DA-EEE1-4824-8895-461796A59A7D}"/>
                </a:ext>
              </a:extLst>
            </p:cNvPr>
            <p:cNvSpPr>
              <a:spLocks noChangeArrowheads="1"/>
            </p:cNvSpPr>
            <p:nvPr/>
          </p:nvSpPr>
          <p:spPr bwMode="auto">
            <a:xfrm>
              <a:off x="1783"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23</a:t>
              </a:r>
            </a:p>
          </p:txBody>
        </p:sp>
        <p:sp>
          <p:nvSpPr>
            <p:cNvPr id="36920" name="Rectangle 56">
              <a:extLst>
                <a:ext uri="{FF2B5EF4-FFF2-40B4-BE49-F238E27FC236}">
                  <a16:creationId xmlns:a16="http://schemas.microsoft.com/office/drawing/2014/main" id="{B6F7C275-1BA5-4CAB-A06E-BD457DA7A133}"/>
                </a:ext>
              </a:extLst>
            </p:cNvPr>
            <p:cNvSpPr>
              <a:spLocks noChangeArrowheads="1"/>
            </p:cNvSpPr>
            <p:nvPr/>
          </p:nvSpPr>
          <p:spPr bwMode="auto">
            <a:xfrm>
              <a:off x="1526"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25</a:t>
              </a:r>
            </a:p>
          </p:txBody>
        </p:sp>
        <p:sp>
          <p:nvSpPr>
            <p:cNvPr id="36921" name="Rectangle 57">
              <a:extLst>
                <a:ext uri="{FF2B5EF4-FFF2-40B4-BE49-F238E27FC236}">
                  <a16:creationId xmlns:a16="http://schemas.microsoft.com/office/drawing/2014/main" id="{957BD0AE-FF08-4654-9205-73C19F0FF5A5}"/>
                </a:ext>
              </a:extLst>
            </p:cNvPr>
            <p:cNvSpPr>
              <a:spLocks noChangeArrowheads="1"/>
            </p:cNvSpPr>
            <p:nvPr/>
          </p:nvSpPr>
          <p:spPr bwMode="auto">
            <a:xfrm>
              <a:off x="1262" y="1630"/>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27</a:t>
              </a:r>
            </a:p>
          </p:txBody>
        </p:sp>
      </p:grpSp>
      <p:sp>
        <p:nvSpPr>
          <p:cNvPr id="2" name="Slide Number Placeholder 1">
            <a:extLst>
              <a:ext uri="{FF2B5EF4-FFF2-40B4-BE49-F238E27FC236}">
                <a16:creationId xmlns:a16="http://schemas.microsoft.com/office/drawing/2014/main" id="{1D4056C0-728E-4F42-9530-BB67665880BE}"/>
              </a:ext>
            </a:extLst>
          </p:cNvPr>
          <p:cNvSpPr>
            <a:spLocks noGrp="1"/>
          </p:cNvSpPr>
          <p:nvPr>
            <p:ph type="sldNum" sz="quarter" idx="12"/>
          </p:nvPr>
        </p:nvSpPr>
        <p:spPr/>
        <p:txBody>
          <a:bodyPr/>
          <a:lstStyle/>
          <a:p>
            <a:fld id="{028E3F4F-51B2-42EE-AFA2-40C4572185CC}" type="slidenum">
              <a:rPr lang="en-US" smtClean="0"/>
              <a:t>16</a:t>
            </a:fld>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40BF798-5A9B-42D6-A810-F5F1CEC89B89}"/>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8915" name="Rectangle 3">
            <a:extLst>
              <a:ext uri="{FF2B5EF4-FFF2-40B4-BE49-F238E27FC236}">
                <a16:creationId xmlns:a16="http://schemas.microsoft.com/office/drawing/2014/main" id="{F0F59102-17EA-417C-8DB5-5D6580BAF1C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8916" name="Rectangle 4">
            <a:extLst>
              <a:ext uri="{FF2B5EF4-FFF2-40B4-BE49-F238E27FC236}">
                <a16:creationId xmlns:a16="http://schemas.microsoft.com/office/drawing/2014/main" id="{D56FBB3C-3500-45BA-AEFF-FF3E88BE983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8917" name="Rectangle 5">
            <a:extLst>
              <a:ext uri="{FF2B5EF4-FFF2-40B4-BE49-F238E27FC236}">
                <a16:creationId xmlns:a16="http://schemas.microsoft.com/office/drawing/2014/main" id="{4CAF929B-D13B-450D-98F3-514DABD7D99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38918" name="Rectangle 6">
            <a:extLst>
              <a:ext uri="{FF2B5EF4-FFF2-40B4-BE49-F238E27FC236}">
                <a16:creationId xmlns:a16="http://schemas.microsoft.com/office/drawing/2014/main" id="{502FF0E8-E88F-4FCD-B831-477905ECA9A4}"/>
              </a:ext>
            </a:extLst>
          </p:cNvPr>
          <p:cNvSpPr>
            <a:spLocks noGrp="1" noChangeArrowheads="1"/>
          </p:cNvSpPr>
          <p:nvPr>
            <p:ph type="title"/>
          </p:nvPr>
        </p:nvSpPr>
        <p:spPr>
          <a:noFill/>
          <a:ln/>
        </p:spPr>
        <p:txBody>
          <a:bodyPr/>
          <a:lstStyle/>
          <a:p>
            <a:r>
              <a:rPr lang="en-US" altLang="en-US"/>
              <a:t>Branch instructions (2)</a:t>
            </a:r>
          </a:p>
        </p:txBody>
      </p:sp>
      <p:sp>
        <p:nvSpPr>
          <p:cNvPr id="38919" name="Rectangle 7">
            <a:extLst>
              <a:ext uri="{FF2B5EF4-FFF2-40B4-BE49-F238E27FC236}">
                <a16:creationId xmlns:a16="http://schemas.microsoft.com/office/drawing/2014/main" id="{7E442AAD-61C0-4AFE-BD2B-D53A766BB2E1}"/>
              </a:ext>
            </a:extLst>
          </p:cNvPr>
          <p:cNvSpPr>
            <a:spLocks noGrp="1" noChangeArrowheads="1"/>
          </p:cNvSpPr>
          <p:nvPr>
            <p:ph idx="1"/>
          </p:nvPr>
        </p:nvSpPr>
        <p:spPr>
          <a:noFill/>
          <a:ln/>
        </p:spPr>
        <p:txBody>
          <a:bodyPr>
            <a:normAutofit fontScale="85000" lnSpcReduction="10000"/>
          </a:bodyPr>
          <a:lstStyle/>
          <a:p>
            <a:r>
              <a:rPr lang="en-US" altLang="en-US"/>
              <a:t>When executing the instruction, the processor:</a:t>
            </a:r>
          </a:p>
          <a:p>
            <a:pPr lvl="1"/>
            <a:r>
              <a:rPr lang="en-US" altLang="en-US"/>
              <a:t>shifts the offset left two bits, sign extends it to 32 bits, and adds it to PC.</a:t>
            </a:r>
          </a:p>
          <a:p>
            <a:r>
              <a:rPr lang="en-US" altLang="en-US"/>
              <a:t>Execution then continues from the new PC, once the pipeline has been refilled.</a:t>
            </a:r>
          </a:p>
          <a:p>
            <a:r>
              <a:rPr lang="en-US" altLang="en-US"/>
              <a:t>The "Branch with link" instruction implements a subroutine call by writing PC-4 into the LR of the current bank. </a:t>
            </a:r>
          </a:p>
          <a:p>
            <a:pPr lvl="1"/>
            <a:r>
              <a:rPr lang="en-US" altLang="en-US"/>
              <a:t>i.e. the address of the next instruction following the branch with link (allowing for the pipeline).</a:t>
            </a:r>
          </a:p>
          <a:p>
            <a:r>
              <a:rPr lang="en-US" altLang="en-US"/>
              <a:t>To return from subroutine, simply need to restore the PC from the LR:</a:t>
            </a:r>
          </a:p>
          <a:p>
            <a:pPr lvl="1"/>
            <a:r>
              <a:rPr lang="en-US" altLang="en-US">
                <a:latin typeface="Courier New" panose="02070309020205020404" pitchFamily="49" charset="0"/>
              </a:rPr>
              <a:t>MOV pc, lr</a:t>
            </a:r>
            <a:endParaRPr lang="en-US" altLang="en-US"/>
          </a:p>
          <a:p>
            <a:pPr lvl="1"/>
            <a:r>
              <a:rPr lang="en-US" altLang="en-US"/>
              <a:t>Again, pipeline has to refill before execution continues.</a:t>
            </a:r>
          </a:p>
          <a:p>
            <a:r>
              <a:rPr lang="en-US" altLang="en-US"/>
              <a:t>The "Branch" instruction does not affect LR.</a:t>
            </a:r>
          </a:p>
          <a:p>
            <a:r>
              <a:rPr lang="en-US" altLang="en-US"/>
              <a:t>Note: Architecture 4T offers a further ARM branch instruction, BX</a:t>
            </a:r>
          </a:p>
          <a:p>
            <a:pPr lvl="1"/>
            <a:r>
              <a:rPr lang="en-US" altLang="en-US"/>
              <a:t>See Thumb Instruction Set Module for details.</a:t>
            </a:r>
          </a:p>
        </p:txBody>
      </p:sp>
      <p:sp>
        <p:nvSpPr>
          <p:cNvPr id="2" name="Slide Number Placeholder 1">
            <a:extLst>
              <a:ext uri="{FF2B5EF4-FFF2-40B4-BE49-F238E27FC236}">
                <a16:creationId xmlns:a16="http://schemas.microsoft.com/office/drawing/2014/main" id="{BFE4AD6A-11D2-4F8F-96A0-71E23EF62AC6}"/>
              </a:ext>
            </a:extLst>
          </p:cNvPr>
          <p:cNvSpPr>
            <a:spLocks noGrp="1"/>
          </p:cNvSpPr>
          <p:nvPr>
            <p:ph type="sldNum" sz="quarter" idx="12"/>
          </p:nvPr>
        </p:nvSpPr>
        <p:spPr/>
        <p:txBody>
          <a:bodyPr/>
          <a:lstStyle/>
          <a:p>
            <a:fld id="{028E3F4F-51B2-42EE-AFA2-40C4572185CC}" type="slidenum">
              <a:rPr lang="en-US" smtClean="0"/>
              <a:t>17</a:t>
            </a:fld>
            <a:endParaRPr 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8AF6837-FEB0-4CDE-BA6B-E473B393B9B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0963" name="Rectangle 3">
            <a:extLst>
              <a:ext uri="{FF2B5EF4-FFF2-40B4-BE49-F238E27FC236}">
                <a16:creationId xmlns:a16="http://schemas.microsoft.com/office/drawing/2014/main" id="{2518C353-E0CF-46AE-96C4-DCD23DDA4E8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0964" name="Rectangle 4">
            <a:extLst>
              <a:ext uri="{FF2B5EF4-FFF2-40B4-BE49-F238E27FC236}">
                <a16:creationId xmlns:a16="http://schemas.microsoft.com/office/drawing/2014/main" id="{DA5E4C05-895F-4C6D-B9D9-F646833AF2F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0965" name="Rectangle 5">
            <a:extLst>
              <a:ext uri="{FF2B5EF4-FFF2-40B4-BE49-F238E27FC236}">
                <a16:creationId xmlns:a16="http://schemas.microsoft.com/office/drawing/2014/main" id="{9A27C9B2-D94D-40E4-BC33-80E3947C1DB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0966" name="Rectangle 6">
            <a:extLst>
              <a:ext uri="{FF2B5EF4-FFF2-40B4-BE49-F238E27FC236}">
                <a16:creationId xmlns:a16="http://schemas.microsoft.com/office/drawing/2014/main" id="{7FE621A3-1BFF-49E2-B06B-BA6089FEC5AE}"/>
              </a:ext>
            </a:extLst>
          </p:cNvPr>
          <p:cNvSpPr>
            <a:spLocks noGrp="1" noChangeArrowheads="1"/>
          </p:cNvSpPr>
          <p:nvPr>
            <p:ph type="title"/>
          </p:nvPr>
        </p:nvSpPr>
        <p:spPr>
          <a:noFill/>
          <a:ln/>
        </p:spPr>
        <p:txBody>
          <a:bodyPr/>
          <a:lstStyle/>
          <a:p>
            <a:r>
              <a:rPr lang="en-US" altLang="en-US"/>
              <a:t>Data processing Instructions</a:t>
            </a:r>
          </a:p>
        </p:txBody>
      </p:sp>
      <p:sp>
        <p:nvSpPr>
          <p:cNvPr id="40967" name="Rectangle 7">
            <a:extLst>
              <a:ext uri="{FF2B5EF4-FFF2-40B4-BE49-F238E27FC236}">
                <a16:creationId xmlns:a16="http://schemas.microsoft.com/office/drawing/2014/main" id="{C39B82AF-4A7E-4561-9FBC-76A29C4424F0}"/>
              </a:ext>
            </a:extLst>
          </p:cNvPr>
          <p:cNvSpPr>
            <a:spLocks noGrp="1" noChangeArrowheads="1"/>
          </p:cNvSpPr>
          <p:nvPr>
            <p:ph idx="1"/>
          </p:nvPr>
        </p:nvSpPr>
        <p:spPr>
          <a:noFill/>
          <a:ln/>
        </p:spPr>
        <p:txBody>
          <a:bodyPr>
            <a:normAutofit fontScale="92500" lnSpcReduction="20000"/>
          </a:bodyPr>
          <a:lstStyle/>
          <a:p>
            <a:r>
              <a:rPr lang="en-US" altLang="en-US"/>
              <a:t>Largest family of ARM instructions, all sharing the same instruction format.</a:t>
            </a:r>
          </a:p>
          <a:p>
            <a:r>
              <a:rPr lang="en-US" altLang="en-US"/>
              <a:t>Contains:</a:t>
            </a:r>
          </a:p>
          <a:p>
            <a:pPr lvl="1"/>
            <a:r>
              <a:rPr lang="en-US" altLang="en-US"/>
              <a:t>Arithmetic operations</a:t>
            </a:r>
          </a:p>
          <a:p>
            <a:pPr lvl="1"/>
            <a:r>
              <a:rPr lang="en-US" altLang="en-US"/>
              <a:t>Comparisons (no results - just set condition codes) </a:t>
            </a:r>
          </a:p>
          <a:p>
            <a:pPr lvl="1"/>
            <a:r>
              <a:rPr lang="en-US" altLang="en-US"/>
              <a:t>Logical operations</a:t>
            </a:r>
          </a:p>
          <a:p>
            <a:pPr lvl="1"/>
            <a:r>
              <a:rPr lang="en-US" altLang="en-US"/>
              <a:t>Data movement between registers</a:t>
            </a:r>
          </a:p>
          <a:p>
            <a:r>
              <a:rPr lang="en-US" altLang="en-US"/>
              <a:t>Remember, this is a load / store architecture</a:t>
            </a:r>
          </a:p>
          <a:p>
            <a:pPr lvl="1"/>
            <a:r>
              <a:rPr lang="en-US" altLang="en-US"/>
              <a:t>These instruction only work on registers,  </a:t>
            </a:r>
            <a:r>
              <a:rPr lang="en-US" altLang="en-US" b="1" i="1">
                <a:effectLst>
                  <a:outerShdw blurRad="38100" dist="38100" dir="2700000" algn="tl">
                    <a:srgbClr val="C0C0C0"/>
                  </a:outerShdw>
                </a:effectLst>
              </a:rPr>
              <a:t>NOT</a:t>
            </a:r>
            <a:r>
              <a:rPr lang="en-US" altLang="en-US"/>
              <a:t>  memory.</a:t>
            </a:r>
          </a:p>
          <a:p>
            <a:r>
              <a:rPr lang="en-US" altLang="en-US"/>
              <a:t>They each perform a specific operation on one or two operands.</a:t>
            </a:r>
          </a:p>
          <a:p>
            <a:pPr lvl="1"/>
            <a:r>
              <a:rPr lang="en-US" altLang="en-US"/>
              <a:t>First operand always a register - Rn</a:t>
            </a:r>
          </a:p>
          <a:p>
            <a:pPr lvl="1"/>
            <a:r>
              <a:rPr lang="en-US" altLang="en-US"/>
              <a:t>Second operand sent to the ALU via barrel shifter.</a:t>
            </a:r>
          </a:p>
          <a:p>
            <a:r>
              <a:rPr lang="en-US" altLang="en-US"/>
              <a:t>We will examine the barrel shifter shortly.</a:t>
            </a:r>
          </a:p>
        </p:txBody>
      </p:sp>
      <p:sp>
        <p:nvSpPr>
          <p:cNvPr id="2" name="Slide Number Placeholder 1">
            <a:extLst>
              <a:ext uri="{FF2B5EF4-FFF2-40B4-BE49-F238E27FC236}">
                <a16:creationId xmlns:a16="http://schemas.microsoft.com/office/drawing/2014/main" id="{F9433EB5-7659-47F7-93A5-4989AFB98C73}"/>
              </a:ext>
            </a:extLst>
          </p:cNvPr>
          <p:cNvSpPr>
            <a:spLocks noGrp="1"/>
          </p:cNvSpPr>
          <p:nvPr>
            <p:ph type="sldNum" sz="quarter" idx="12"/>
          </p:nvPr>
        </p:nvSpPr>
        <p:spPr/>
        <p:txBody>
          <a:bodyPr/>
          <a:lstStyle/>
          <a:p>
            <a:fld id="{028E3F4F-51B2-42EE-AFA2-40C4572185CC}" type="slidenum">
              <a:rPr lang="en-US" smtClean="0"/>
              <a:t>18</a:t>
            </a:fld>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6E257D-F86B-49C1-8F84-33C0F9449B9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3011" name="Rectangle 3">
            <a:extLst>
              <a:ext uri="{FF2B5EF4-FFF2-40B4-BE49-F238E27FC236}">
                <a16:creationId xmlns:a16="http://schemas.microsoft.com/office/drawing/2014/main" id="{7CD6192C-8DAA-4149-A7CD-F4E339404C2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3012" name="Rectangle 4">
            <a:extLst>
              <a:ext uri="{FF2B5EF4-FFF2-40B4-BE49-F238E27FC236}">
                <a16:creationId xmlns:a16="http://schemas.microsoft.com/office/drawing/2014/main" id="{424F599C-BFDD-44F7-A5E1-EC53E15BE0A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3013" name="Rectangle 5">
            <a:extLst>
              <a:ext uri="{FF2B5EF4-FFF2-40B4-BE49-F238E27FC236}">
                <a16:creationId xmlns:a16="http://schemas.microsoft.com/office/drawing/2014/main" id="{79A8462C-0DA7-4D64-B84E-B48D2327322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3014" name="Rectangle 6">
            <a:extLst>
              <a:ext uri="{FF2B5EF4-FFF2-40B4-BE49-F238E27FC236}">
                <a16:creationId xmlns:a16="http://schemas.microsoft.com/office/drawing/2014/main" id="{CAC40DED-60FB-47A5-8EC0-F71F6A1E3457}"/>
              </a:ext>
            </a:extLst>
          </p:cNvPr>
          <p:cNvSpPr>
            <a:spLocks noGrp="1" noChangeArrowheads="1"/>
          </p:cNvSpPr>
          <p:nvPr>
            <p:ph type="title"/>
          </p:nvPr>
        </p:nvSpPr>
        <p:spPr>
          <a:noFill/>
          <a:ln/>
        </p:spPr>
        <p:txBody>
          <a:bodyPr/>
          <a:lstStyle/>
          <a:p>
            <a:r>
              <a:rPr lang="en-US" altLang="en-US"/>
              <a:t>Arithmetic Operations</a:t>
            </a:r>
          </a:p>
        </p:txBody>
      </p:sp>
      <p:sp>
        <p:nvSpPr>
          <p:cNvPr id="43015" name="Rectangle 7">
            <a:extLst>
              <a:ext uri="{FF2B5EF4-FFF2-40B4-BE49-F238E27FC236}">
                <a16:creationId xmlns:a16="http://schemas.microsoft.com/office/drawing/2014/main" id="{9FA0FB3D-C7EE-4B69-8ADF-A4D8F91060D3}"/>
              </a:ext>
            </a:extLst>
          </p:cNvPr>
          <p:cNvSpPr>
            <a:spLocks noGrp="1" noChangeArrowheads="1"/>
          </p:cNvSpPr>
          <p:nvPr>
            <p:ph idx="1"/>
          </p:nvPr>
        </p:nvSpPr>
        <p:spPr>
          <a:noFill/>
          <a:ln/>
        </p:spPr>
        <p:txBody>
          <a:bodyPr>
            <a:normAutofit fontScale="92500" lnSpcReduction="10000"/>
          </a:bodyPr>
          <a:lstStyle/>
          <a:p>
            <a:r>
              <a:rPr lang="en-US" altLang="en-US"/>
              <a:t>Operations are:</a:t>
            </a:r>
          </a:p>
          <a:p>
            <a:pPr lvl="1"/>
            <a:r>
              <a:rPr lang="en-US" altLang="en-US"/>
              <a:t>ADD	operand1 + operand2</a:t>
            </a:r>
          </a:p>
          <a:p>
            <a:pPr lvl="1"/>
            <a:r>
              <a:rPr lang="en-US" altLang="en-US"/>
              <a:t>ADC	operand1 + operand2 + carry</a:t>
            </a:r>
          </a:p>
          <a:p>
            <a:pPr lvl="1"/>
            <a:r>
              <a:rPr lang="en-US" altLang="en-US"/>
              <a:t>SUB	operand1 - operand2</a:t>
            </a:r>
          </a:p>
          <a:p>
            <a:pPr lvl="1"/>
            <a:r>
              <a:rPr lang="en-US" altLang="en-US"/>
              <a:t>SBC	operand1 - operand2 + carry -1 </a:t>
            </a:r>
          </a:p>
          <a:p>
            <a:pPr lvl="1"/>
            <a:r>
              <a:rPr lang="en-US" altLang="en-US"/>
              <a:t>RSB	operand2 - operand1</a:t>
            </a:r>
          </a:p>
          <a:p>
            <a:pPr lvl="1"/>
            <a:r>
              <a:rPr lang="en-US" altLang="en-US"/>
              <a:t>RSC	operand2 - operand1 + carry - 1</a:t>
            </a:r>
          </a:p>
          <a:p>
            <a:r>
              <a:rPr lang="en-US" altLang="en-US"/>
              <a:t>Syntax:</a:t>
            </a:r>
          </a:p>
          <a:p>
            <a:pPr lvl="1"/>
            <a:r>
              <a:rPr lang="en-US" altLang="en-US"/>
              <a:t>&lt;Operation&gt;{&lt;cond&gt;}{S} Rd, Rn, Operand2</a:t>
            </a:r>
          </a:p>
          <a:p>
            <a:r>
              <a:rPr lang="en-US" altLang="en-US"/>
              <a:t>Examples</a:t>
            </a:r>
          </a:p>
          <a:p>
            <a:pPr lvl="1"/>
            <a:r>
              <a:rPr lang="en-US" altLang="en-US"/>
              <a:t>ADD r0, r1, r2</a:t>
            </a:r>
          </a:p>
          <a:p>
            <a:pPr lvl="1"/>
            <a:r>
              <a:rPr lang="en-US" altLang="en-US"/>
              <a:t>SUBGT r3, r3, #1</a:t>
            </a:r>
          </a:p>
          <a:p>
            <a:pPr lvl="1"/>
            <a:r>
              <a:rPr lang="en-US" altLang="en-US"/>
              <a:t>RSBLES r4, r5, #5</a:t>
            </a:r>
          </a:p>
        </p:txBody>
      </p:sp>
      <p:sp>
        <p:nvSpPr>
          <p:cNvPr id="2" name="Slide Number Placeholder 1">
            <a:extLst>
              <a:ext uri="{FF2B5EF4-FFF2-40B4-BE49-F238E27FC236}">
                <a16:creationId xmlns:a16="http://schemas.microsoft.com/office/drawing/2014/main" id="{69B41249-28CD-4A1B-8B5F-CDAD664AC400}"/>
              </a:ext>
            </a:extLst>
          </p:cNvPr>
          <p:cNvSpPr>
            <a:spLocks noGrp="1"/>
          </p:cNvSpPr>
          <p:nvPr>
            <p:ph type="sldNum" sz="quarter" idx="12"/>
          </p:nvPr>
        </p:nvSpPr>
        <p:spPr/>
        <p:txBody>
          <a:bodyPr/>
          <a:lstStyle/>
          <a:p>
            <a:fld id="{028E3F4F-51B2-42EE-AFA2-40C4572185CC}" type="slidenum">
              <a:rPr lang="en-US" smtClean="0"/>
              <a:t>19</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490F804-B0BC-470E-90F4-E3B2AB024B4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5651" name="Rectangle 3">
            <a:extLst>
              <a:ext uri="{FF2B5EF4-FFF2-40B4-BE49-F238E27FC236}">
                <a16:creationId xmlns:a16="http://schemas.microsoft.com/office/drawing/2014/main" id="{6EFA14FA-7EF8-495E-B80A-C310777C4A3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5652" name="Rectangle 4">
            <a:extLst>
              <a:ext uri="{FF2B5EF4-FFF2-40B4-BE49-F238E27FC236}">
                <a16:creationId xmlns:a16="http://schemas.microsoft.com/office/drawing/2014/main" id="{7B298D42-521C-4E6F-B368-3BDB9FE6160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5653" name="Rectangle 5">
            <a:extLst>
              <a:ext uri="{FF2B5EF4-FFF2-40B4-BE49-F238E27FC236}">
                <a16:creationId xmlns:a16="http://schemas.microsoft.com/office/drawing/2014/main" id="{27A3FF52-F81D-48D0-82FC-E2CD87BDDC8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55654" name="Rectangle 6">
            <a:extLst>
              <a:ext uri="{FF2B5EF4-FFF2-40B4-BE49-F238E27FC236}">
                <a16:creationId xmlns:a16="http://schemas.microsoft.com/office/drawing/2014/main" id="{0E4A13F7-AA9F-4C33-A774-31F0BECB9740}"/>
              </a:ext>
            </a:extLst>
          </p:cNvPr>
          <p:cNvSpPr>
            <a:spLocks noGrp="1" noChangeArrowheads="1"/>
          </p:cNvSpPr>
          <p:nvPr>
            <p:ph type="title"/>
          </p:nvPr>
        </p:nvSpPr>
        <p:spPr>
          <a:noFill/>
          <a:ln/>
        </p:spPr>
        <p:txBody>
          <a:bodyPr/>
          <a:lstStyle/>
          <a:p>
            <a:r>
              <a:rPr lang="en-US" altLang="en-US"/>
              <a:t>Main features of the</a:t>
            </a:r>
            <a:br>
              <a:rPr lang="en-US" altLang="en-US"/>
            </a:br>
            <a:r>
              <a:rPr lang="en-US" altLang="en-US"/>
              <a:t>ARM Instruction Set</a:t>
            </a:r>
          </a:p>
        </p:txBody>
      </p:sp>
      <p:sp>
        <p:nvSpPr>
          <p:cNvPr id="155655" name="Rectangle 7">
            <a:extLst>
              <a:ext uri="{FF2B5EF4-FFF2-40B4-BE49-F238E27FC236}">
                <a16:creationId xmlns:a16="http://schemas.microsoft.com/office/drawing/2014/main" id="{A0175961-1613-4971-ACE4-8ADAC756CAF2}"/>
              </a:ext>
            </a:extLst>
          </p:cNvPr>
          <p:cNvSpPr>
            <a:spLocks noGrp="1" noChangeArrowheads="1"/>
          </p:cNvSpPr>
          <p:nvPr>
            <p:ph idx="1"/>
          </p:nvPr>
        </p:nvSpPr>
        <p:spPr>
          <a:noFill/>
          <a:ln/>
        </p:spPr>
        <p:txBody>
          <a:bodyPr>
            <a:normAutofit fontScale="92500" lnSpcReduction="10000"/>
          </a:bodyPr>
          <a:lstStyle/>
          <a:p>
            <a:r>
              <a:rPr lang="en-US" altLang="en-US"/>
              <a:t>All instructions are 32 bits long.</a:t>
            </a:r>
          </a:p>
          <a:p>
            <a:r>
              <a:rPr lang="en-US" altLang="en-US"/>
              <a:t>Most instructions execute in a single cycle.</a:t>
            </a:r>
          </a:p>
          <a:p>
            <a:r>
              <a:rPr lang="en-US" altLang="en-US"/>
              <a:t>Every instruction can be conditionally executed.</a:t>
            </a:r>
          </a:p>
          <a:p>
            <a:r>
              <a:rPr lang="en-US" altLang="en-US"/>
              <a:t>A load/store architecture </a:t>
            </a:r>
          </a:p>
          <a:p>
            <a:pPr lvl="1"/>
            <a:r>
              <a:rPr lang="en-US" altLang="en-US"/>
              <a:t>Data processing instructions act only on registers</a:t>
            </a:r>
          </a:p>
          <a:p>
            <a:pPr lvl="2"/>
            <a:r>
              <a:rPr lang="en-US" altLang="en-US"/>
              <a:t>Three operand format</a:t>
            </a:r>
          </a:p>
          <a:p>
            <a:pPr lvl="2"/>
            <a:r>
              <a:rPr lang="en-US" altLang="en-US"/>
              <a:t>Combined ALU and shifter for high speed bit manipulation</a:t>
            </a:r>
          </a:p>
          <a:p>
            <a:pPr lvl="1"/>
            <a:r>
              <a:rPr lang="en-US" altLang="en-US"/>
              <a:t>Specific memory access instructions with powerful auto-indexing addressing modes.</a:t>
            </a:r>
          </a:p>
          <a:p>
            <a:pPr lvl="2"/>
            <a:r>
              <a:rPr lang="en-US" altLang="en-US"/>
              <a:t>32 bit and 8 bit data types</a:t>
            </a:r>
          </a:p>
          <a:p>
            <a:pPr lvl="3"/>
            <a:r>
              <a:rPr lang="en-US" altLang="en-US"/>
              <a:t>and also 16 bit data types on ARM Architecture v4.</a:t>
            </a:r>
          </a:p>
          <a:p>
            <a:pPr lvl="2"/>
            <a:r>
              <a:rPr lang="en-US" altLang="en-US"/>
              <a:t>Flexible multiple register load and store instructions</a:t>
            </a:r>
          </a:p>
          <a:p>
            <a:r>
              <a:rPr lang="en-US" altLang="en-US"/>
              <a:t>Instruction set extension via coprocessors</a:t>
            </a:r>
          </a:p>
        </p:txBody>
      </p:sp>
      <p:sp>
        <p:nvSpPr>
          <p:cNvPr id="2" name="Slide Number Placeholder 1">
            <a:extLst>
              <a:ext uri="{FF2B5EF4-FFF2-40B4-BE49-F238E27FC236}">
                <a16:creationId xmlns:a16="http://schemas.microsoft.com/office/drawing/2014/main" id="{275FED09-A71B-4633-ADBC-A2B0FA697520}"/>
              </a:ext>
            </a:extLst>
          </p:cNvPr>
          <p:cNvSpPr>
            <a:spLocks noGrp="1"/>
          </p:cNvSpPr>
          <p:nvPr>
            <p:ph type="sldNum" sz="quarter" idx="12"/>
          </p:nvPr>
        </p:nvSpPr>
        <p:spPr/>
        <p:txBody>
          <a:bodyPr/>
          <a:lstStyle/>
          <a:p>
            <a:fld id="{028E3F4F-51B2-42EE-AFA2-40C4572185CC}" type="slidenum">
              <a:rPr lang="en-US" smtClean="0"/>
              <a:t>2</a:t>
            </a:fld>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2688E7-78A7-4074-B130-C7BDB20C8E8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5059" name="Rectangle 3">
            <a:extLst>
              <a:ext uri="{FF2B5EF4-FFF2-40B4-BE49-F238E27FC236}">
                <a16:creationId xmlns:a16="http://schemas.microsoft.com/office/drawing/2014/main" id="{8EE8E6F6-7C4D-4E00-9A54-7C773AAFEB2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5060" name="Rectangle 4">
            <a:extLst>
              <a:ext uri="{FF2B5EF4-FFF2-40B4-BE49-F238E27FC236}">
                <a16:creationId xmlns:a16="http://schemas.microsoft.com/office/drawing/2014/main" id="{3E7A3CF9-CE22-433B-A82C-14B221B19A5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5061" name="Rectangle 5">
            <a:extLst>
              <a:ext uri="{FF2B5EF4-FFF2-40B4-BE49-F238E27FC236}">
                <a16:creationId xmlns:a16="http://schemas.microsoft.com/office/drawing/2014/main" id="{BBC1D42C-F2D8-4992-9816-6D22C260C3B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5062" name="Rectangle 6">
            <a:extLst>
              <a:ext uri="{FF2B5EF4-FFF2-40B4-BE49-F238E27FC236}">
                <a16:creationId xmlns:a16="http://schemas.microsoft.com/office/drawing/2014/main" id="{46914159-7752-40C5-B67D-2ABD9ED41D26}"/>
              </a:ext>
            </a:extLst>
          </p:cNvPr>
          <p:cNvSpPr>
            <a:spLocks noGrp="1" noChangeArrowheads="1"/>
          </p:cNvSpPr>
          <p:nvPr>
            <p:ph type="title"/>
          </p:nvPr>
        </p:nvSpPr>
        <p:spPr>
          <a:noFill/>
          <a:ln/>
        </p:spPr>
        <p:txBody>
          <a:bodyPr/>
          <a:lstStyle/>
          <a:p>
            <a:r>
              <a:rPr lang="en-US" altLang="en-US"/>
              <a:t>Comparisons</a:t>
            </a:r>
          </a:p>
        </p:txBody>
      </p:sp>
      <p:sp>
        <p:nvSpPr>
          <p:cNvPr id="45063" name="Rectangle 7">
            <a:extLst>
              <a:ext uri="{FF2B5EF4-FFF2-40B4-BE49-F238E27FC236}">
                <a16:creationId xmlns:a16="http://schemas.microsoft.com/office/drawing/2014/main" id="{3A3D6AD5-B28F-4C26-BDC0-4F64B001233A}"/>
              </a:ext>
            </a:extLst>
          </p:cNvPr>
          <p:cNvSpPr>
            <a:spLocks noGrp="1" noChangeArrowheads="1"/>
          </p:cNvSpPr>
          <p:nvPr>
            <p:ph idx="1"/>
          </p:nvPr>
        </p:nvSpPr>
        <p:spPr>
          <a:noFill/>
          <a:ln/>
        </p:spPr>
        <p:txBody>
          <a:bodyPr>
            <a:normAutofit lnSpcReduction="10000"/>
          </a:bodyPr>
          <a:lstStyle/>
          <a:p>
            <a:r>
              <a:rPr lang="en-US" altLang="en-US"/>
              <a:t>The only effect of the comparisons is to</a:t>
            </a:r>
          </a:p>
          <a:p>
            <a:pPr lvl="1"/>
            <a:r>
              <a:rPr lang="en-US" altLang="en-US" b="1" i="1" u="sng">
                <a:effectLst>
                  <a:outerShdw blurRad="38100" dist="38100" dir="2700000" algn="tl">
                    <a:srgbClr val="C0C0C0"/>
                  </a:outerShdw>
                </a:effectLst>
              </a:rPr>
              <a:t>UPDATE THE CONDITION FLAGS</a:t>
            </a:r>
            <a:r>
              <a:rPr lang="en-US" altLang="en-US" b="1" i="1"/>
              <a:t>. </a:t>
            </a:r>
            <a:r>
              <a:rPr lang="en-US" altLang="en-US"/>
              <a:t>Thus no need to set S bit.</a:t>
            </a:r>
          </a:p>
          <a:p>
            <a:r>
              <a:rPr lang="en-US" altLang="en-US"/>
              <a:t>Operations are:</a:t>
            </a:r>
          </a:p>
          <a:p>
            <a:pPr lvl="1"/>
            <a:r>
              <a:rPr lang="en-US" altLang="en-US"/>
              <a:t>CMP	operand1 - operand2, but result not written</a:t>
            </a:r>
          </a:p>
          <a:p>
            <a:pPr lvl="1"/>
            <a:r>
              <a:rPr lang="en-US" altLang="en-US"/>
              <a:t>CMN	operand1 + operand2, but result not written</a:t>
            </a:r>
          </a:p>
          <a:p>
            <a:pPr lvl="1"/>
            <a:r>
              <a:rPr lang="en-US" altLang="en-US"/>
              <a:t>TST	operand1 AND operand2, but result not written</a:t>
            </a:r>
          </a:p>
          <a:p>
            <a:pPr lvl="1"/>
            <a:r>
              <a:rPr lang="en-US" altLang="en-US"/>
              <a:t>TEQ	operand1 EOR operand2, but result not written</a:t>
            </a:r>
          </a:p>
          <a:p>
            <a:r>
              <a:rPr lang="en-US" altLang="en-US"/>
              <a:t>Syntax:</a:t>
            </a:r>
          </a:p>
          <a:p>
            <a:pPr lvl="1"/>
            <a:r>
              <a:rPr lang="en-US" altLang="en-US"/>
              <a:t>&lt;Operation&gt;{&lt;cond&gt;} Rn, Operand2</a:t>
            </a:r>
          </a:p>
          <a:p>
            <a:r>
              <a:rPr lang="en-US" altLang="en-US"/>
              <a:t>Examples:</a:t>
            </a:r>
          </a:p>
          <a:p>
            <a:pPr lvl="1"/>
            <a:r>
              <a:rPr lang="en-US" altLang="en-US"/>
              <a:t>CMP	r0, r1</a:t>
            </a:r>
          </a:p>
          <a:p>
            <a:pPr lvl="1"/>
            <a:r>
              <a:rPr lang="en-US" altLang="en-US"/>
              <a:t>TSTEQ	r2, #5</a:t>
            </a:r>
          </a:p>
        </p:txBody>
      </p:sp>
      <p:sp>
        <p:nvSpPr>
          <p:cNvPr id="2" name="Slide Number Placeholder 1">
            <a:extLst>
              <a:ext uri="{FF2B5EF4-FFF2-40B4-BE49-F238E27FC236}">
                <a16:creationId xmlns:a16="http://schemas.microsoft.com/office/drawing/2014/main" id="{403F0B81-9E54-4CE0-BE50-DC99F1C2A33D}"/>
              </a:ext>
            </a:extLst>
          </p:cNvPr>
          <p:cNvSpPr>
            <a:spLocks noGrp="1"/>
          </p:cNvSpPr>
          <p:nvPr>
            <p:ph type="sldNum" sz="quarter" idx="12"/>
          </p:nvPr>
        </p:nvSpPr>
        <p:spPr/>
        <p:txBody>
          <a:bodyPr/>
          <a:lstStyle/>
          <a:p>
            <a:fld id="{028E3F4F-51B2-42EE-AFA2-40C4572185CC}" type="slidenum">
              <a:rPr lang="en-US" smtClean="0"/>
              <a:t>20</a:t>
            </a:fld>
            <a:endParaRPr 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E345E47-90D2-4A23-B1C6-A0961C1B4C4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7107" name="Rectangle 3">
            <a:extLst>
              <a:ext uri="{FF2B5EF4-FFF2-40B4-BE49-F238E27FC236}">
                <a16:creationId xmlns:a16="http://schemas.microsoft.com/office/drawing/2014/main" id="{70AF26A5-C793-4D1F-998F-2C7ADAC0E1B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7108" name="Rectangle 4">
            <a:extLst>
              <a:ext uri="{FF2B5EF4-FFF2-40B4-BE49-F238E27FC236}">
                <a16:creationId xmlns:a16="http://schemas.microsoft.com/office/drawing/2014/main" id="{964BDBC6-354F-4921-9BA8-413772031DA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7109" name="Rectangle 5">
            <a:extLst>
              <a:ext uri="{FF2B5EF4-FFF2-40B4-BE49-F238E27FC236}">
                <a16:creationId xmlns:a16="http://schemas.microsoft.com/office/drawing/2014/main" id="{B46E1B94-33C7-4328-AFAC-C2C52BFCB37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7110" name="Rectangle 6">
            <a:extLst>
              <a:ext uri="{FF2B5EF4-FFF2-40B4-BE49-F238E27FC236}">
                <a16:creationId xmlns:a16="http://schemas.microsoft.com/office/drawing/2014/main" id="{751278EF-E0B9-4C39-AE10-4129DD9F9C6E}"/>
              </a:ext>
            </a:extLst>
          </p:cNvPr>
          <p:cNvSpPr>
            <a:spLocks noGrp="1" noChangeArrowheads="1"/>
          </p:cNvSpPr>
          <p:nvPr>
            <p:ph type="title"/>
          </p:nvPr>
        </p:nvSpPr>
        <p:spPr>
          <a:noFill/>
          <a:ln/>
        </p:spPr>
        <p:txBody>
          <a:bodyPr/>
          <a:lstStyle/>
          <a:p>
            <a:r>
              <a:rPr lang="en-US" altLang="en-US"/>
              <a:t>Logical Operations</a:t>
            </a:r>
          </a:p>
        </p:txBody>
      </p:sp>
      <p:sp>
        <p:nvSpPr>
          <p:cNvPr id="47111" name="Rectangle 7">
            <a:extLst>
              <a:ext uri="{FF2B5EF4-FFF2-40B4-BE49-F238E27FC236}">
                <a16:creationId xmlns:a16="http://schemas.microsoft.com/office/drawing/2014/main" id="{701D98A2-1D37-4DF0-8790-103A40589F23}"/>
              </a:ext>
            </a:extLst>
          </p:cNvPr>
          <p:cNvSpPr>
            <a:spLocks noGrp="1" noChangeArrowheads="1"/>
          </p:cNvSpPr>
          <p:nvPr>
            <p:ph idx="1"/>
          </p:nvPr>
        </p:nvSpPr>
        <p:spPr>
          <a:noFill/>
          <a:ln/>
        </p:spPr>
        <p:txBody>
          <a:bodyPr/>
          <a:lstStyle/>
          <a:p>
            <a:r>
              <a:rPr lang="en-US" altLang="en-US"/>
              <a:t>Operations are:</a:t>
            </a:r>
          </a:p>
          <a:p>
            <a:pPr lvl="1"/>
            <a:r>
              <a:rPr lang="en-US" altLang="en-US"/>
              <a:t>AND	operand1 AND operand2</a:t>
            </a:r>
          </a:p>
          <a:p>
            <a:pPr lvl="1"/>
            <a:r>
              <a:rPr lang="en-US" altLang="en-US"/>
              <a:t>EOR	operand1 EOR operand2</a:t>
            </a:r>
          </a:p>
          <a:p>
            <a:pPr lvl="1"/>
            <a:r>
              <a:rPr lang="en-US" altLang="en-US"/>
              <a:t>ORR	operand1 OR operand2</a:t>
            </a:r>
          </a:p>
          <a:p>
            <a:pPr lvl="1"/>
            <a:r>
              <a:rPr lang="en-US" altLang="en-US"/>
              <a:t>BIC	operand1 AND NOT operand2 [ie bit clear]</a:t>
            </a:r>
          </a:p>
          <a:p>
            <a:r>
              <a:rPr lang="en-US" altLang="en-US"/>
              <a:t>Syntax:</a:t>
            </a:r>
          </a:p>
          <a:p>
            <a:pPr lvl="1"/>
            <a:r>
              <a:rPr lang="en-US" altLang="en-US"/>
              <a:t>&lt;Operation&gt;{&lt;cond&gt;}{S} Rd, Rn, Operand2</a:t>
            </a:r>
          </a:p>
          <a:p>
            <a:r>
              <a:rPr lang="en-US" altLang="en-US"/>
              <a:t>Examples:</a:t>
            </a:r>
          </a:p>
          <a:p>
            <a:pPr lvl="1"/>
            <a:r>
              <a:rPr lang="en-US" altLang="en-US"/>
              <a:t>AND	r0, r1, r2</a:t>
            </a:r>
          </a:p>
          <a:p>
            <a:pPr lvl="1"/>
            <a:r>
              <a:rPr lang="en-US" altLang="en-US"/>
              <a:t>BICEQ	r2, r3, #7</a:t>
            </a:r>
          </a:p>
          <a:p>
            <a:pPr lvl="1"/>
            <a:r>
              <a:rPr lang="en-US" altLang="en-US"/>
              <a:t>EORS	r1,r3,r0</a:t>
            </a:r>
          </a:p>
        </p:txBody>
      </p:sp>
      <p:sp>
        <p:nvSpPr>
          <p:cNvPr id="2" name="Slide Number Placeholder 1">
            <a:extLst>
              <a:ext uri="{FF2B5EF4-FFF2-40B4-BE49-F238E27FC236}">
                <a16:creationId xmlns:a16="http://schemas.microsoft.com/office/drawing/2014/main" id="{F435D32C-87AB-4BF6-8B1A-992897A60933}"/>
              </a:ext>
            </a:extLst>
          </p:cNvPr>
          <p:cNvSpPr>
            <a:spLocks noGrp="1"/>
          </p:cNvSpPr>
          <p:nvPr>
            <p:ph type="sldNum" sz="quarter" idx="12"/>
          </p:nvPr>
        </p:nvSpPr>
        <p:spPr/>
        <p:txBody>
          <a:bodyPr/>
          <a:lstStyle/>
          <a:p>
            <a:fld id="{028E3F4F-51B2-42EE-AFA2-40C4572185CC}" type="slidenum">
              <a:rPr lang="en-US" smtClean="0"/>
              <a:t>21</a:t>
            </a:fld>
            <a:endParaRPr 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45E9189-C138-4FB0-BD38-140D0F3ED98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9155" name="Rectangle 3">
            <a:extLst>
              <a:ext uri="{FF2B5EF4-FFF2-40B4-BE49-F238E27FC236}">
                <a16:creationId xmlns:a16="http://schemas.microsoft.com/office/drawing/2014/main" id="{C8A006D6-D7EC-4451-81C8-D6D8BDB2071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9156" name="Rectangle 4">
            <a:extLst>
              <a:ext uri="{FF2B5EF4-FFF2-40B4-BE49-F238E27FC236}">
                <a16:creationId xmlns:a16="http://schemas.microsoft.com/office/drawing/2014/main" id="{B81FFCE5-753A-4A98-8250-BD8A096A5E6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9157" name="Rectangle 5">
            <a:extLst>
              <a:ext uri="{FF2B5EF4-FFF2-40B4-BE49-F238E27FC236}">
                <a16:creationId xmlns:a16="http://schemas.microsoft.com/office/drawing/2014/main" id="{6DA20862-6CD0-4FBE-BA57-3182F2EA9C9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9158" name="Rectangle 6">
            <a:extLst>
              <a:ext uri="{FF2B5EF4-FFF2-40B4-BE49-F238E27FC236}">
                <a16:creationId xmlns:a16="http://schemas.microsoft.com/office/drawing/2014/main" id="{DF422E5D-A930-4625-8E92-AFA58B90FA46}"/>
              </a:ext>
            </a:extLst>
          </p:cNvPr>
          <p:cNvSpPr>
            <a:spLocks noGrp="1" noChangeArrowheads="1"/>
          </p:cNvSpPr>
          <p:nvPr>
            <p:ph type="title"/>
          </p:nvPr>
        </p:nvSpPr>
        <p:spPr>
          <a:noFill/>
          <a:ln/>
        </p:spPr>
        <p:txBody>
          <a:bodyPr/>
          <a:lstStyle/>
          <a:p>
            <a:r>
              <a:rPr lang="en-US" altLang="en-US"/>
              <a:t>Data Movement</a:t>
            </a:r>
          </a:p>
        </p:txBody>
      </p:sp>
      <p:sp>
        <p:nvSpPr>
          <p:cNvPr id="49159" name="Rectangle 7">
            <a:extLst>
              <a:ext uri="{FF2B5EF4-FFF2-40B4-BE49-F238E27FC236}">
                <a16:creationId xmlns:a16="http://schemas.microsoft.com/office/drawing/2014/main" id="{8BA0A8FE-243F-48E6-8657-CD51182A2C43}"/>
              </a:ext>
            </a:extLst>
          </p:cNvPr>
          <p:cNvSpPr>
            <a:spLocks noGrp="1" noChangeArrowheads="1"/>
          </p:cNvSpPr>
          <p:nvPr>
            <p:ph idx="1"/>
          </p:nvPr>
        </p:nvSpPr>
        <p:spPr>
          <a:noFill/>
          <a:ln/>
        </p:spPr>
        <p:txBody>
          <a:bodyPr/>
          <a:lstStyle/>
          <a:p>
            <a:r>
              <a:rPr lang="en-US" altLang="en-US"/>
              <a:t>Operations are:</a:t>
            </a:r>
          </a:p>
          <a:p>
            <a:pPr lvl="1"/>
            <a:r>
              <a:rPr lang="en-US" altLang="en-US"/>
              <a:t>MOV	operand2</a:t>
            </a:r>
          </a:p>
          <a:p>
            <a:pPr lvl="1"/>
            <a:r>
              <a:rPr lang="en-US" altLang="en-US"/>
              <a:t>MVN	NOT operand2</a:t>
            </a:r>
          </a:p>
          <a:p>
            <a:pPr>
              <a:buFont typeface="Times New Roman" panose="02020603050405020304" pitchFamily="18" charset="0"/>
              <a:buNone/>
            </a:pPr>
            <a:r>
              <a:rPr lang="en-US" altLang="en-US"/>
              <a:t>	Note that these make no use of operand1.</a:t>
            </a:r>
          </a:p>
          <a:p>
            <a:r>
              <a:rPr lang="en-US" altLang="en-US"/>
              <a:t>Syntax:</a:t>
            </a:r>
          </a:p>
          <a:p>
            <a:pPr lvl="1"/>
            <a:r>
              <a:rPr lang="en-US" altLang="en-US"/>
              <a:t>&lt;Operation&gt;{&lt;cond&gt;}{S} Rd, Operand2</a:t>
            </a:r>
          </a:p>
          <a:p>
            <a:r>
              <a:rPr lang="en-US" altLang="en-US"/>
              <a:t>Examples:</a:t>
            </a:r>
          </a:p>
          <a:p>
            <a:pPr lvl="1"/>
            <a:r>
              <a:rPr lang="en-US" altLang="en-US"/>
              <a:t>MOV	r0, r1</a:t>
            </a:r>
          </a:p>
          <a:p>
            <a:pPr lvl="1"/>
            <a:r>
              <a:rPr lang="en-US" altLang="en-US"/>
              <a:t>MOVS	r2, #10</a:t>
            </a:r>
          </a:p>
          <a:p>
            <a:pPr lvl="1"/>
            <a:r>
              <a:rPr lang="en-US" altLang="en-US"/>
              <a:t>MVNEQ	r1,#0</a:t>
            </a:r>
          </a:p>
        </p:txBody>
      </p:sp>
      <p:sp>
        <p:nvSpPr>
          <p:cNvPr id="2" name="Slide Number Placeholder 1">
            <a:extLst>
              <a:ext uri="{FF2B5EF4-FFF2-40B4-BE49-F238E27FC236}">
                <a16:creationId xmlns:a16="http://schemas.microsoft.com/office/drawing/2014/main" id="{553EBBBB-C5FC-4478-8667-D21C1C627941}"/>
              </a:ext>
            </a:extLst>
          </p:cNvPr>
          <p:cNvSpPr>
            <a:spLocks noGrp="1"/>
          </p:cNvSpPr>
          <p:nvPr>
            <p:ph type="sldNum" sz="quarter" idx="12"/>
          </p:nvPr>
        </p:nvSpPr>
        <p:spPr/>
        <p:txBody>
          <a:bodyPr/>
          <a:lstStyle/>
          <a:p>
            <a:fld id="{028E3F4F-51B2-42EE-AFA2-40C4572185CC}" type="slidenum">
              <a:rPr lang="en-US" smtClean="0"/>
              <a:t>22</a:t>
            </a:fld>
            <a:endParaRPr 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AC4FCBC-CDE1-4BDC-99D2-8E38E6C0658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5299" name="Rectangle 3">
            <a:extLst>
              <a:ext uri="{FF2B5EF4-FFF2-40B4-BE49-F238E27FC236}">
                <a16:creationId xmlns:a16="http://schemas.microsoft.com/office/drawing/2014/main" id="{90911E06-6F23-419C-93F4-6A283A4FA27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5300" name="Rectangle 4">
            <a:extLst>
              <a:ext uri="{FF2B5EF4-FFF2-40B4-BE49-F238E27FC236}">
                <a16:creationId xmlns:a16="http://schemas.microsoft.com/office/drawing/2014/main" id="{4D695B6B-BA9F-48BE-B4EF-F5A1F71A536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5301" name="Rectangle 5">
            <a:extLst>
              <a:ext uri="{FF2B5EF4-FFF2-40B4-BE49-F238E27FC236}">
                <a16:creationId xmlns:a16="http://schemas.microsoft.com/office/drawing/2014/main" id="{D4557653-397F-4A20-BE32-AE0453A709E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5302" name="Rectangle 6">
            <a:extLst>
              <a:ext uri="{FF2B5EF4-FFF2-40B4-BE49-F238E27FC236}">
                <a16:creationId xmlns:a16="http://schemas.microsoft.com/office/drawing/2014/main" id="{3AB66641-8272-415E-8279-5E418ADFA907}"/>
              </a:ext>
            </a:extLst>
          </p:cNvPr>
          <p:cNvSpPr>
            <a:spLocks noGrp="1" noChangeArrowheads="1"/>
          </p:cNvSpPr>
          <p:nvPr>
            <p:ph type="title"/>
          </p:nvPr>
        </p:nvSpPr>
        <p:spPr>
          <a:noFill/>
          <a:ln/>
        </p:spPr>
        <p:txBody>
          <a:bodyPr/>
          <a:lstStyle/>
          <a:p>
            <a:r>
              <a:rPr lang="en-US" altLang="en-US"/>
              <a:t>The Barrel Shifter</a:t>
            </a:r>
          </a:p>
        </p:txBody>
      </p:sp>
      <p:sp>
        <p:nvSpPr>
          <p:cNvPr id="55303" name="Rectangle 7">
            <a:extLst>
              <a:ext uri="{FF2B5EF4-FFF2-40B4-BE49-F238E27FC236}">
                <a16:creationId xmlns:a16="http://schemas.microsoft.com/office/drawing/2014/main" id="{6711A347-C135-4C54-A7E5-30F5B1FC2EB0}"/>
              </a:ext>
            </a:extLst>
          </p:cNvPr>
          <p:cNvSpPr>
            <a:spLocks noGrp="1" noChangeArrowheads="1"/>
          </p:cNvSpPr>
          <p:nvPr>
            <p:ph idx="1"/>
          </p:nvPr>
        </p:nvSpPr>
        <p:spPr>
          <a:noFill/>
          <a:ln/>
        </p:spPr>
        <p:txBody>
          <a:bodyPr/>
          <a:lstStyle/>
          <a:p>
            <a:r>
              <a:rPr lang="en-US" altLang="en-US"/>
              <a:t>The ARM doesn’t have actual shift instructions.</a:t>
            </a:r>
          </a:p>
          <a:p>
            <a:pPr>
              <a:buFont typeface="Times New Roman" panose="02020603050405020304" pitchFamily="18" charset="0"/>
              <a:buNone/>
            </a:pPr>
            <a:endParaRPr lang="en-US" altLang="en-US"/>
          </a:p>
          <a:p>
            <a:r>
              <a:rPr lang="en-US" altLang="en-US"/>
              <a:t>Instead it has a barrel shifter which provides a mechanism to carry out shifts as part of other instructions.</a:t>
            </a:r>
          </a:p>
          <a:p>
            <a:pPr>
              <a:buFont typeface="Times New Roman" panose="02020603050405020304" pitchFamily="18" charset="0"/>
              <a:buNone/>
            </a:pPr>
            <a:endParaRPr lang="en-US" altLang="en-US"/>
          </a:p>
          <a:p>
            <a:r>
              <a:rPr lang="en-US" altLang="en-US"/>
              <a:t>So what operations does the barrel shifter support?</a:t>
            </a:r>
          </a:p>
        </p:txBody>
      </p:sp>
      <p:sp>
        <p:nvSpPr>
          <p:cNvPr id="2" name="Slide Number Placeholder 1">
            <a:extLst>
              <a:ext uri="{FF2B5EF4-FFF2-40B4-BE49-F238E27FC236}">
                <a16:creationId xmlns:a16="http://schemas.microsoft.com/office/drawing/2014/main" id="{400EC393-AA33-46EE-83E6-D7EF3F26F125}"/>
              </a:ext>
            </a:extLst>
          </p:cNvPr>
          <p:cNvSpPr>
            <a:spLocks noGrp="1"/>
          </p:cNvSpPr>
          <p:nvPr>
            <p:ph type="sldNum" sz="quarter" idx="12"/>
          </p:nvPr>
        </p:nvSpPr>
        <p:spPr/>
        <p:txBody>
          <a:bodyPr/>
          <a:lstStyle/>
          <a:p>
            <a:fld id="{028E3F4F-51B2-42EE-AFA2-40C4572185CC}" type="slidenum">
              <a:rPr lang="en-US" smtClean="0"/>
              <a:t>23</a:t>
            </a:fld>
            <a:endParaRPr 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123B50C-93FE-40A4-91C0-C1E66A1043F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7347" name="Rectangle 3">
            <a:extLst>
              <a:ext uri="{FF2B5EF4-FFF2-40B4-BE49-F238E27FC236}">
                <a16:creationId xmlns:a16="http://schemas.microsoft.com/office/drawing/2014/main" id="{757B9B8D-E334-4BBF-BAA5-43077015A7D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7348" name="Rectangle 4">
            <a:extLst>
              <a:ext uri="{FF2B5EF4-FFF2-40B4-BE49-F238E27FC236}">
                <a16:creationId xmlns:a16="http://schemas.microsoft.com/office/drawing/2014/main" id="{2DC566B3-031A-4AEB-9364-1C6DBD317651}"/>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7349" name="Rectangle 5">
            <a:extLst>
              <a:ext uri="{FF2B5EF4-FFF2-40B4-BE49-F238E27FC236}">
                <a16:creationId xmlns:a16="http://schemas.microsoft.com/office/drawing/2014/main" id="{466CFC18-DCA9-4EAA-8E88-9D0B1C9F294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7351" name="Rectangle 7">
            <a:extLst>
              <a:ext uri="{FF2B5EF4-FFF2-40B4-BE49-F238E27FC236}">
                <a16:creationId xmlns:a16="http://schemas.microsoft.com/office/drawing/2014/main" id="{D3958D0D-5BCA-459C-B711-37D47D6B7165}"/>
              </a:ext>
            </a:extLst>
          </p:cNvPr>
          <p:cNvSpPr>
            <a:spLocks noGrp="1" noChangeArrowheads="1"/>
          </p:cNvSpPr>
          <p:nvPr>
            <p:ph type="title"/>
          </p:nvPr>
        </p:nvSpPr>
        <p:spPr>
          <a:noFill/>
          <a:ln/>
        </p:spPr>
        <p:txBody>
          <a:bodyPr/>
          <a:lstStyle/>
          <a:p>
            <a:r>
              <a:rPr lang="en-US" altLang="en-US"/>
              <a:t>Barrel Shifter - Left Shift</a:t>
            </a:r>
          </a:p>
        </p:txBody>
      </p:sp>
      <p:sp>
        <p:nvSpPr>
          <p:cNvPr id="57350" name="Rectangle 6">
            <a:extLst>
              <a:ext uri="{FF2B5EF4-FFF2-40B4-BE49-F238E27FC236}">
                <a16:creationId xmlns:a16="http://schemas.microsoft.com/office/drawing/2014/main" id="{14BBAF77-2F46-4ED8-8692-C5EBEC838456}"/>
              </a:ext>
            </a:extLst>
          </p:cNvPr>
          <p:cNvSpPr>
            <a:spLocks noGrp="1" noChangeArrowheads="1"/>
          </p:cNvSpPr>
          <p:nvPr>
            <p:ph idx="1"/>
          </p:nvPr>
        </p:nvSpPr>
        <p:spPr>
          <a:noFill/>
          <a:ln/>
        </p:spPr>
        <p:txBody>
          <a:bodyPr/>
          <a:lstStyle/>
          <a:p>
            <a:r>
              <a:rPr lang="en-US" altLang="en-US"/>
              <a:t>Shifts left by the specified amount (multiplies by powers of two) e.g. 	</a:t>
            </a:r>
          </a:p>
          <a:p>
            <a:pPr lvl="1">
              <a:buFontTx/>
              <a:buNone/>
            </a:pPr>
            <a:r>
              <a:rPr lang="en-US" altLang="en-US"/>
              <a:t>		LSL #5 = multiply by 32</a:t>
            </a:r>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p:txBody>
      </p:sp>
      <p:sp>
        <p:nvSpPr>
          <p:cNvPr id="57352" name="Rectangle 8">
            <a:extLst>
              <a:ext uri="{FF2B5EF4-FFF2-40B4-BE49-F238E27FC236}">
                <a16:creationId xmlns:a16="http://schemas.microsoft.com/office/drawing/2014/main" id="{408037CC-859F-4DC7-A613-8C5114AB3B3E}"/>
              </a:ext>
            </a:extLst>
          </p:cNvPr>
          <p:cNvSpPr>
            <a:spLocks noChangeArrowheads="1"/>
          </p:cNvSpPr>
          <p:nvPr/>
        </p:nvSpPr>
        <p:spPr bwMode="auto">
          <a:xfrm>
            <a:off x="3233738" y="3824288"/>
            <a:ext cx="30638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Logical Shift Left (LSL)</a:t>
            </a:r>
          </a:p>
        </p:txBody>
      </p:sp>
      <p:sp>
        <p:nvSpPr>
          <p:cNvPr id="57353" name="Rectangle 9">
            <a:extLst>
              <a:ext uri="{FF2B5EF4-FFF2-40B4-BE49-F238E27FC236}">
                <a16:creationId xmlns:a16="http://schemas.microsoft.com/office/drawing/2014/main" id="{483B9F50-ECDA-4C40-9824-8A6ABBBF72FC}"/>
              </a:ext>
            </a:extLst>
          </p:cNvPr>
          <p:cNvSpPr>
            <a:spLocks noChangeArrowheads="1"/>
          </p:cNvSpPr>
          <p:nvPr/>
        </p:nvSpPr>
        <p:spPr bwMode="auto">
          <a:xfrm>
            <a:off x="3560763" y="4554538"/>
            <a:ext cx="2851150" cy="768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2500"/>
              <a:t>Destination</a:t>
            </a:r>
          </a:p>
        </p:txBody>
      </p:sp>
      <p:sp>
        <p:nvSpPr>
          <p:cNvPr id="57354" name="Rectangle 10">
            <a:extLst>
              <a:ext uri="{FF2B5EF4-FFF2-40B4-BE49-F238E27FC236}">
                <a16:creationId xmlns:a16="http://schemas.microsoft.com/office/drawing/2014/main" id="{5749A5FF-03D7-47FC-B6C0-E2E2C26771F4}"/>
              </a:ext>
            </a:extLst>
          </p:cNvPr>
          <p:cNvSpPr>
            <a:spLocks noChangeArrowheads="1"/>
          </p:cNvSpPr>
          <p:nvPr/>
        </p:nvSpPr>
        <p:spPr bwMode="auto">
          <a:xfrm>
            <a:off x="1597025" y="4570413"/>
            <a:ext cx="738188" cy="7699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900"/>
              <a:t>CF</a:t>
            </a:r>
          </a:p>
        </p:txBody>
      </p:sp>
      <p:sp>
        <p:nvSpPr>
          <p:cNvPr id="57355" name="Line 11">
            <a:extLst>
              <a:ext uri="{FF2B5EF4-FFF2-40B4-BE49-F238E27FC236}">
                <a16:creationId xmlns:a16="http://schemas.microsoft.com/office/drawing/2014/main" id="{A357CE22-379A-41F4-85D1-B951DEB06092}"/>
              </a:ext>
            </a:extLst>
          </p:cNvPr>
          <p:cNvSpPr>
            <a:spLocks noChangeShapeType="1"/>
          </p:cNvSpPr>
          <p:nvPr/>
        </p:nvSpPr>
        <p:spPr bwMode="auto">
          <a:xfrm flipH="1">
            <a:off x="2341563" y="4929188"/>
            <a:ext cx="12128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7356" name="Line 12">
            <a:extLst>
              <a:ext uri="{FF2B5EF4-FFF2-40B4-BE49-F238E27FC236}">
                <a16:creationId xmlns:a16="http://schemas.microsoft.com/office/drawing/2014/main" id="{7AAFD9FF-2E8E-4DBB-A7F6-BE80FB57D251}"/>
              </a:ext>
            </a:extLst>
          </p:cNvPr>
          <p:cNvSpPr>
            <a:spLocks noChangeShapeType="1"/>
          </p:cNvSpPr>
          <p:nvPr/>
        </p:nvSpPr>
        <p:spPr bwMode="auto">
          <a:xfrm flipH="1">
            <a:off x="6418263" y="4929188"/>
            <a:ext cx="75406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7357" name="Rectangle 13">
            <a:extLst>
              <a:ext uri="{FF2B5EF4-FFF2-40B4-BE49-F238E27FC236}">
                <a16:creationId xmlns:a16="http://schemas.microsoft.com/office/drawing/2014/main" id="{8B718D29-2353-41D2-A078-2F13CC2F1B6C}"/>
              </a:ext>
            </a:extLst>
          </p:cNvPr>
          <p:cNvSpPr>
            <a:spLocks noChangeArrowheads="1"/>
          </p:cNvSpPr>
          <p:nvPr/>
        </p:nvSpPr>
        <p:spPr bwMode="auto">
          <a:xfrm>
            <a:off x="7342188" y="4779963"/>
            <a:ext cx="3254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r>
              <a:rPr lang="en-US" altLang="en-US" sz="1900">
                <a:latin typeface="Arial" panose="020B0604020202020204" pitchFamily="34" charset="0"/>
              </a:rPr>
              <a:t>0</a:t>
            </a:r>
          </a:p>
        </p:txBody>
      </p:sp>
      <p:sp>
        <p:nvSpPr>
          <p:cNvPr id="2" name="Slide Number Placeholder 1">
            <a:extLst>
              <a:ext uri="{FF2B5EF4-FFF2-40B4-BE49-F238E27FC236}">
                <a16:creationId xmlns:a16="http://schemas.microsoft.com/office/drawing/2014/main" id="{74F95C71-B797-4C96-A4B0-AB5A5376DFC6}"/>
              </a:ext>
            </a:extLst>
          </p:cNvPr>
          <p:cNvSpPr>
            <a:spLocks noGrp="1"/>
          </p:cNvSpPr>
          <p:nvPr>
            <p:ph type="sldNum" sz="quarter" idx="12"/>
          </p:nvPr>
        </p:nvSpPr>
        <p:spPr/>
        <p:txBody>
          <a:bodyPr/>
          <a:lstStyle/>
          <a:p>
            <a:fld id="{028E3F4F-51B2-42EE-AFA2-40C4572185CC}" type="slidenum">
              <a:rPr lang="en-US" smtClean="0"/>
              <a:t>24</a:t>
            </a:fld>
            <a:endParaRPr 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0512D27-619E-4002-8C2C-FCAD4B02AA4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395" name="Rectangle 3">
            <a:extLst>
              <a:ext uri="{FF2B5EF4-FFF2-40B4-BE49-F238E27FC236}">
                <a16:creationId xmlns:a16="http://schemas.microsoft.com/office/drawing/2014/main" id="{8EFE89B7-E29A-4D7A-8A3F-7AA6A9701CF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396" name="Rectangle 4">
            <a:extLst>
              <a:ext uri="{FF2B5EF4-FFF2-40B4-BE49-F238E27FC236}">
                <a16:creationId xmlns:a16="http://schemas.microsoft.com/office/drawing/2014/main" id="{2C16A650-5785-457A-9F26-1BC32541C2F9}"/>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397" name="Rectangle 5">
            <a:extLst>
              <a:ext uri="{FF2B5EF4-FFF2-40B4-BE49-F238E27FC236}">
                <a16:creationId xmlns:a16="http://schemas.microsoft.com/office/drawing/2014/main" id="{E2403FDC-8A1C-4484-B4C5-2CC951F4755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399" name="Rectangle 7">
            <a:extLst>
              <a:ext uri="{FF2B5EF4-FFF2-40B4-BE49-F238E27FC236}">
                <a16:creationId xmlns:a16="http://schemas.microsoft.com/office/drawing/2014/main" id="{BFCF05D8-1DAB-423B-B7E7-69F233B24B9F}"/>
              </a:ext>
            </a:extLst>
          </p:cNvPr>
          <p:cNvSpPr>
            <a:spLocks noGrp="1" noChangeArrowheads="1"/>
          </p:cNvSpPr>
          <p:nvPr>
            <p:ph type="title"/>
          </p:nvPr>
        </p:nvSpPr>
        <p:spPr>
          <a:noFill/>
          <a:ln/>
        </p:spPr>
        <p:txBody>
          <a:bodyPr/>
          <a:lstStyle/>
          <a:p>
            <a:r>
              <a:rPr lang="en-US" altLang="en-US"/>
              <a:t>Barrel Shifter - Right Shifts</a:t>
            </a:r>
          </a:p>
        </p:txBody>
      </p:sp>
      <p:sp>
        <p:nvSpPr>
          <p:cNvPr id="59398" name="Rectangle 6">
            <a:extLst>
              <a:ext uri="{FF2B5EF4-FFF2-40B4-BE49-F238E27FC236}">
                <a16:creationId xmlns:a16="http://schemas.microsoft.com/office/drawing/2014/main" id="{6374CF68-005D-4EE0-8C2E-74AAE04F4157}"/>
              </a:ext>
            </a:extLst>
          </p:cNvPr>
          <p:cNvSpPr>
            <a:spLocks noGrp="1" noChangeArrowheads="1"/>
          </p:cNvSpPr>
          <p:nvPr>
            <p:ph idx="1"/>
          </p:nvPr>
        </p:nvSpPr>
        <p:spPr>
          <a:xfrm>
            <a:off x="506413" y="1727200"/>
            <a:ext cx="2632075" cy="4337050"/>
          </a:xfrm>
          <a:noFill/>
          <a:ln/>
        </p:spPr>
        <p:txBody>
          <a:bodyPr lIns="66675" tIns="26988" rIns="66675" bIns="26988">
            <a:spAutoFit/>
          </a:bodyPr>
          <a:lstStyle/>
          <a:p>
            <a:pPr marL="100013" indent="-100013" defTabSz="950913">
              <a:lnSpc>
                <a:spcPct val="88000"/>
              </a:lnSpc>
              <a:spcBef>
                <a:spcPct val="43000"/>
              </a:spcBef>
              <a:buFont typeface="Times New Roman" panose="02020603050405020304" pitchFamily="18" charset="0"/>
              <a:buNone/>
            </a:pPr>
            <a:r>
              <a:rPr lang="en-US" altLang="en-US" u="sng"/>
              <a:t>Logical Shift Right </a:t>
            </a:r>
            <a:endParaRPr lang="en-US" altLang="en-US"/>
          </a:p>
          <a:p>
            <a:pPr marL="100013" indent="-100013" defTabSz="950913">
              <a:buFont typeface="Times New Roman" panose="02020603050405020304" pitchFamily="18" charset="0"/>
              <a:buChar char="•"/>
            </a:pPr>
            <a:r>
              <a:rPr lang="en-US" altLang="en-US"/>
              <a:t>Shifts right by the specified amount (divides by powers of two) e.g. </a:t>
            </a:r>
          </a:p>
          <a:p>
            <a:pPr marL="100013" indent="-100013" defTabSz="950913">
              <a:lnSpc>
                <a:spcPct val="88000"/>
              </a:lnSpc>
              <a:spcBef>
                <a:spcPct val="43000"/>
              </a:spcBef>
              <a:buFont typeface="Times New Roman" panose="02020603050405020304" pitchFamily="18" charset="0"/>
              <a:buNone/>
            </a:pPr>
            <a:r>
              <a:rPr lang="en-US" altLang="en-US"/>
              <a:t>	LSR #5 = divide by 32</a:t>
            </a:r>
          </a:p>
          <a:p>
            <a:pPr marL="100013" indent="-100013" defTabSz="950913">
              <a:lnSpc>
                <a:spcPct val="88000"/>
              </a:lnSpc>
              <a:spcBef>
                <a:spcPct val="43000"/>
              </a:spcBef>
              <a:buFont typeface="Times New Roman" panose="02020603050405020304" pitchFamily="18" charset="0"/>
              <a:buNone/>
            </a:pPr>
            <a:endParaRPr lang="en-US" altLang="en-US"/>
          </a:p>
          <a:p>
            <a:pPr marL="100013" indent="-100013" defTabSz="950913">
              <a:lnSpc>
                <a:spcPct val="88000"/>
              </a:lnSpc>
              <a:spcBef>
                <a:spcPct val="43000"/>
              </a:spcBef>
              <a:buFont typeface="Times New Roman" panose="02020603050405020304" pitchFamily="18" charset="0"/>
              <a:buNone/>
            </a:pPr>
            <a:r>
              <a:rPr lang="en-US" altLang="en-US" u="sng"/>
              <a:t>Arithmetic Shift Right</a:t>
            </a:r>
            <a:r>
              <a:rPr lang="en-US" altLang="en-US"/>
              <a:t>  </a:t>
            </a:r>
          </a:p>
          <a:p>
            <a:pPr marL="100013" indent="-100013" defTabSz="950913">
              <a:buFont typeface="Times New Roman" panose="02020603050405020304" pitchFamily="18" charset="0"/>
              <a:buChar char="•"/>
            </a:pPr>
            <a:r>
              <a:rPr lang="en-US" altLang="en-US"/>
              <a:t>Shifts right (divides by powers of two) and preserves the sign bit, for 2's complement operations. e.g. </a:t>
            </a:r>
          </a:p>
          <a:p>
            <a:pPr marL="100013" indent="-100013" defTabSz="950913">
              <a:lnSpc>
                <a:spcPct val="88000"/>
              </a:lnSpc>
              <a:spcBef>
                <a:spcPct val="43000"/>
              </a:spcBef>
              <a:buFont typeface="Times New Roman" panose="02020603050405020304" pitchFamily="18" charset="0"/>
              <a:buNone/>
            </a:pPr>
            <a:r>
              <a:rPr lang="en-US" altLang="en-US"/>
              <a:t>	ASR #5 = divide by 32</a:t>
            </a:r>
          </a:p>
        </p:txBody>
      </p:sp>
      <p:sp>
        <p:nvSpPr>
          <p:cNvPr id="59400" name="Rectangle 8">
            <a:extLst>
              <a:ext uri="{FF2B5EF4-FFF2-40B4-BE49-F238E27FC236}">
                <a16:creationId xmlns:a16="http://schemas.microsoft.com/office/drawing/2014/main" id="{817FD55D-D205-4356-97EA-DB72DDF3B563}"/>
              </a:ext>
            </a:extLst>
          </p:cNvPr>
          <p:cNvSpPr>
            <a:spLocks noChangeArrowheads="1"/>
          </p:cNvSpPr>
          <p:nvPr/>
        </p:nvSpPr>
        <p:spPr bwMode="auto">
          <a:xfrm>
            <a:off x="5005388" y="4716463"/>
            <a:ext cx="2036762"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2500"/>
              <a:t>Destination</a:t>
            </a:r>
          </a:p>
        </p:txBody>
      </p:sp>
      <p:sp>
        <p:nvSpPr>
          <p:cNvPr id="59401" name="Rectangle 9">
            <a:extLst>
              <a:ext uri="{FF2B5EF4-FFF2-40B4-BE49-F238E27FC236}">
                <a16:creationId xmlns:a16="http://schemas.microsoft.com/office/drawing/2014/main" id="{D753C0DF-FB25-4CBB-84DF-8AA9FF2E7A47}"/>
              </a:ext>
            </a:extLst>
          </p:cNvPr>
          <p:cNvSpPr>
            <a:spLocks noChangeArrowheads="1"/>
          </p:cNvSpPr>
          <p:nvPr/>
        </p:nvSpPr>
        <p:spPr bwMode="auto">
          <a:xfrm>
            <a:off x="7921625" y="4730750"/>
            <a:ext cx="527050"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900"/>
              <a:t>CF</a:t>
            </a:r>
          </a:p>
        </p:txBody>
      </p:sp>
      <p:sp>
        <p:nvSpPr>
          <p:cNvPr id="59402" name="Line 10">
            <a:extLst>
              <a:ext uri="{FF2B5EF4-FFF2-40B4-BE49-F238E27FC236}">
                <a16:creationId xmlns:a16="http://schemas.microsoft.com/office/drawing/2014/main" id="{EDACFD7B-348F-466F-B861-37FEC4A09A7C}"/>
              </a:ext>
            </a:extLst>
          </p:cNvPr>
          <p:cNvSpPr>
            <a:spLocks noChangeShapeType="1"/>
          </p:cNvSpPr>
          <p:nvPr/>
        </p:nvSpPr>
        <p:spPr bwMode="auto">
          <a:xfrm>
            <a:off x="7048500" y="4999038"/>
            <a:ext cx="8667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03" name="Line 11">
            <a:extLst>
              <a:ext uri="{FF2B5EF4-FFF2-40B4-BE49-F238E27FC236}">
                <a16:creationId xmlns:a16="http://schemas.microsoft.com/office/drawing/2014/main" id="{F093F460-795D-41C3-AAC7-26AB0686D5F3}"/>
              </a:ext>
            </a:extLst>
          </p:cNvPr>
          <p:cNvSpPr>
            <a:spLocks noChangeShapeType="1"/>
          </p:cNvSpPr>
          <p:nvPr/>
        </p:nvSpPr>
        <p:spPr bwMode="auto">
          <a:xfrm flipH="1">
            <a:off x="4459288" y="4408488"/>
            <a:ext cx="6191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04" name="Line 12">
            <a:extLst>
              <a:ext uri="{FF2B5EF4-FFF2-40B4-BE49-F238E27FC236}">
                <a16:creationId xmlns:a16="http://schemas.microsoft.com/office/drawing/2014/main" id="{C8F781DF-5F22-466F-AF94-EB91C548641E}"/>
              </a:ext>
            </a:extLst>
          </p:cNvPr>
          <p:cNvSpPr>
            <a:spLocks noChangeShapeType="1"/>
          </p:cNvSpPr>
          <p:nvPr/>
        </p:nvSpPr>
        <p:spPr bwMode="auto">
          <a:xfrm>
            <a:off x="4459288" y="4400550"/>
            <a:ext cx="0" cy="598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05" name="Line 13">
            <a:extLst>
              <a:ext uri="{FF2B5EF4-FFF2-40B4-BE49-F238E27FC236}">
                <a16:creationId xmlns:a16="http://schemas.microsoft.com/office/drawing/2014/main" id="{D96B7590-30DB-4864-99AA-D41CE7885008}"/>
              </a:ext>
            </a:extLst>
          </p:cNvPr>
          <p:cNvSpPr>
            <a:spLocks noChangeShapeType="1"/>
          </p:cNvSpPr>
          <p:nvPr/>
        </p:nvSpPr>
        <p:spPr bwMode="auto">
          <a:xfrm>
            <a:off x="4459288" y="4999038"/>
            <a:ext cx="5397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06" name="Rectangle 14">
            <a:extLst>
              <a:ext uri="{FF2B5EF4-FFF2-40B4-BE49-F238E27FC236}">
                <a16:creationId xmlns:a16="http://schemas.microsoft.com/office/drawing/2014/main" id="{9FF433E5-97AD-46A8-9B10-969BC67D957F}"/>
              </a:ext>
            </a:extLst>
          </p:cNvPr>
          <p:cNvSpPr>
            <a:spLocks noChangeArrowheads="1"/>
          </p:cNvSpPr>
          <p:nvPr/>
        </p:nvSpPr>
        <p:spPr bwMode="auto">
          <a:xfrm>
            <a:off x="5005388" y="2430463"/>
            <a:ext cx="2036762"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2500"/>
              <a:t>Destination</a:t>
            </a:r>
          </a:p>
        </p:txBody>
      </p:sp>
      <p:sp>
        <p:nvSpPr>
          <p:cNvPr id="59407" name="Rectangle 15">
            <a:extLst>
              <a:ext uri="{FF2B5EF4-FFF2-40B4-BE49-F238E27FC236}">
                <a16:creationId xmlns:a16="http://schemas.microsoft.com/office/drawing/2014/main" id="{DFA64007-869C-4A71-8FE5-84AF9A5F70B9}"/>
              </a:ext>
            </a:extLst>
          </p:cNvPr>
          <p:cNvSpPr>
            <a:spLocks noChangeArrowheads="1"/>
          </p:cNvSpPr>
          <p:nvPr/>
        </p:nvSpPr>
        <p:spPr bwMode="auto">
          <a:xfrm>
            <a:off x="7921625" y="2443163"/>
            <a:ext cx="527050"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900"/>
              <a:t>CF</a:t>
            </a:r>
          </a:p>
        </p:txBody>
      </p:sp>
      <p:sp>
        <p:nvSpPr>
          <p:cNvPr id="59408" name="Line 16">
            <a:extLst>
              <a:ext uri="{FF2B5EF4-FFF2-40B4-BE49-F238E27FC236}">
                <a16:creationId xmlns:a16="http://schemas.microsoft.com/office/drawing/2014/main" id="{4FDDF604-6C21-40DB-877B-E93739770B1B}"/>
              </a:ext>
            </a:extLst>
          </p:cNvPr>
          <p:cNvSpPr>
            <a:spLocks noChangeShapeType="1"/>
          </p:cNvSpPr>
          <p:nvPr/>
        </p:nvSpPr>
        <p:spPr bwMode="auto">
          <a:xfrm>
            <a:off x="7048500" y="2713038"/>
            <a:ext cx="8667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09" name="Line 17">
            <a:extLst>
              <a:ext uri="{FF2B5EF4-FFF2-40B4-BE49-F238E27FC236}">
                <a16:creationId xmlns:a16="http://schemas.microsoft.com/office/drawing/2014/main" id="{2B078584-7A11-4DFD-A23D-BBA432F218A2}"/>
              </a:ext>
            </a:extLst>
          </p:cNvPr>
          <p:cNvSpPr>
            <a:spLocks noChangeShapeType="1"/>
          </p:cNvSpPr>
          <p:nvPr/>
        </p:nvSpPr>
        <p:spPr bwMode="auto">
          <a:xfrm>
            <a:off x="4459288" y="2713038"/>
            <a:ext cx="5397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10" name="Line 18">
            <a:extLst>
              <a:ext uri="{FF2B5EF4-FFF2-40B4-BE49-F238E27FC236}">
                <a16:creationId xmlns:a16="http://schemas.microsoft.com/office/drawing/2014/main" id="{86B40265-89C8-4811-B8D3-CCFE0C12D0A8}"/>
              </a:ext>
            </a:extLst>
          </p:cNvPr>
          <p:cNvSpPr>
            <a:spLocks noChangeShapeType="1"/>
          </p:cNvSpPr>
          <p:nvPr/>
        </p:nvSpPr>
        <p:spPr bwMode="auto">
          <a:xfrm flipV="1">
            <a:off x="5078413" y="4408488"/>
            <a:ext cx="0" cy="249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11" name="Rectangle 19">
            <a:extLst>
              <a:ext uri="{FF2B5EF4-FFF2-40B4-BE49-F238E27FC236}">
                <a16:creationId xmlns:a16="http://schemas.microsoft.com/office/drawing/2014/main" id="{FD8C10F9-E958-4EB1-B4E8-FBE76936009B}"/>
              </a:ext>
            </a:extLst>
          </p:cNvPr>
          <p:cNvSpPr>
            <a:spLocks noChangeArrowheads="1"/>
          </p:cNvSpPr>
          <p:nvPr/>
        </p:nvSpPr>
        <p:spPr bwMode="auto">
          <a:xfrm>
            <a:off x="4892675" y="1874838"/>
            <a:ext cx="306228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Logical Shift Right</a:t>
            </a:r>
          </a:p>
        </p:txBody>
      </p:sp>
      <p:sp>
        <p:nvSpPr>
          <p:cNvPr id="59412" name="Rectangle 20">
            <a:extLst>
              <a:ext uri="{FF2B5EF4-FFF2-40B4-BE49-F238E27FC236}">
                <a16:creationId xmlns:a16="http://schemas.microsoft.com/office/drawing/2014/main" id="{A89C4D93-BA67-411E-91C0-E70369865755}"/>
              </a:ext>
            </a:extLst>
          </p:cNvPr>
          <p:cNvSpPr>
            <a:spLocks noChangeArrowheads="1"/>
          </p:cNvSpPr>
          <p:nvPr/>
        </p:nvSpPr>
        <p:spPr bwMode="auto">
          <a:xfrm>
            <a:off x="4984750" y="3946525"/>
            <a:ext cx="269398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Arithmetic Shift Right</a:t>
            </a:r>
          </a:p>
        </p:txBody>
      </p:sp>
      <p:sp>
        <p:nvSpPr>
          <p:cNvPr id="59413" name="Rectangle 21">
            <a:extLst>
              <a:ext uri="{FF2B5EF4-FFF2-40B4-BE49-F238E27FC236}">
                <a16:creationId xmlns:a16="http://schemas.microsoft.com/office/drawing/2014/main" id="{18842B04-7905-48AF-81AE-861554984664}"/>
              </a:ext>
            </a:extLst>
          </p:cNvPr>
          <p:cNvSpPr>
            <a:spLocks noChangeArrowheads="1"/>
          </p:cNvSpPr>
          <p:nvPr/>
        </p:nvSpPr>
        <p:spPr bwMode="auto">
          <a:xfrm>
            <a:off x="3962400" y="2570163"/>
            <a:ext cx="48895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...0</a:t>
            </a:r>
          </a:p>
        </p:txBody>
      </p:sp>
      <p:sp>
        <p:nvSpPr>
          <p:cNvPr id="59414" name="Line 22">
            <a:extLst>
              <a:ext uri="{FF2B5EF4-FFF2-40B4-BE49-F238E27FC236}">
                <a16:creationId xmlns:a16="http://schemas.microsoft.com/office/drawing/2014/main" id="{0D2C3339-3D76-403C-A9C4-C1E22E3C1F34}"/>
              </a:ext>
            </a:extLst>
          </p:cNvPr>
          <p:cNvSpPr>
            <a:spLocks noChangeShapeType="1"/>
          </p:cNvSpPr>
          <p:nvPr/>
        </p:nvSpPr>
        <p:spPr bwMode="auto">
          <a:xfrm>
            <a:off x="5168900" y="4710113"/>
            <a:ext cx="0" cy="590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9415" name="Rectangle 23">
            <a:extLst>
              <a:ext uri="{FF2B5EF4-FFF2-40B4-BE49-F238E27FC236}">
                <a16:creationId xmlns:a16="http://schemas.microsoft.com/office/drawing/2014/main" id="{472E3D80-C824-4D5F-88E2-DC8F48213010}"/>
              </a:ext>
            </a:extLst>
          </p:cNvPr>
          <p:cNvSpPr>
            <a:spLocks noChangeArrowheads="1"/>
          </p:cNvSpPr>
          <p:nvPr/>
        </p:nvSpPr>
        <p:spPr bwMode="auto">
          <a:xfrm>
            <a:off x="3525838" y="5392738"/>
            <a:ext cx="3233737"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Sign bit shifted in</a:t>
            </a:r>
          </a:p>
        </p:txBody>
      </p:sp>
      <p:sp>
        <p:nvSpPr>
          <p:cNvPr id="59416" name="Rectangle 24">
            <a:extLst>
              <a:ext uri="{FF2B5EF4-FFF2-40B4-BE49-F238E27FC236}">
                <a16:creationId xmlns:a16="http://schemas.microsoft.com/office/drawing/2014/main" id="{4E636F5C-1E89-41F5-A240-96DC53FA3099}"/>
              </a:ext>
            </a:extLst>
          </p:cNvPr>
          <p:cNvSpPr>
            <a:spLocks noChangeArrowheads="1"/>
          </p:cNvSpPr>
          <p:nvPr/>
        </p:nvSpPr>
        <p:spPr bwMode="auto">
          <a:xfrm>
            <a:off x="596900" y="1463675"/>
            <a:ext cx="277813"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 name="Slide Number Placeholder 1">
            <a:extLst>
              <a:ext uri="{FF2B5EF4-FFF2-40B4-BE49-F238E27FC236}">
                <a16:creationId xmlns:a16="http://schemas.microsoft.com/office/drawing/2014/main" id="{A19199E1-7713-403A-BFF9-D06F8EE1B1F8}"/>
              </a:ext>
            </a:extLst>
          </p:cNvPr>
          <p:cNvSpPr>
            <a:spLocks noGrp="1"/>
          </p:cNvSpPr>
          <p:nvPr>
            <p:ph type="sldNum" sz="quarter" idx="12"/>
          </p:nvPr>
        </p:nvSpPr>
        <p:spPr/>
        <p:txBody>
          <a:bodyPr/>
          <a:lstStyle/>
          <a:p>
            <a:fld id="{028E3F4F-51B2-42EE-AFA2-40C4572185CC}" type="slidenum">
              <a:rPr lang="en-US" smtClean="0"/>
              <a:t>25</a:t>
            </a:fld>
            <a:endParaRPr 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18070DC-159C-48C8-A31C-33D8E36185A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43" name="Rectangle 3">
            <a:extLst>
              <a:ext uri="{FF2B5EF4-FFF2-40B4-BE49-F238E27FC236}">
                <a16:creationId xmlns:a16="http://schemas.microsoft.com/office/drawing/2014/main" id="{D4F07F39-FE71-4544-8965-9F5E77FB785B}"/>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44" name="Rectangle 4">
            <a:extLst>
              <a:ext uri="{FF2B5EF4-FFF2-40B4-BE49-F238E27FC236}">
                <a16:creationId xmlns:a16="http://schemas.microsoft.com/office/drawing/2014/main" id="{77E979D6-1032-4818-958C-D297BB1A976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45" name="Rectangle 5">
            <a:extLst>
              <a:ext uri="{FF2B5EF4-FFF2-40B4-BE49-F238E27FC236}">
                <a16:creationId xmlns:a16="http://schemas.microsoft.com/office/drawing/2014/main" id="{1AB6BDB8-0831-4C68-8972-2E53727A7BD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46" name="Rectangle 6">
            <a:extLst>
              <a:ext uri="{FF2B5EF4-FFF2-40B4-BE49-F238E27FC236}">
                <a16:creationId xmlns:a16="http://schemas.microsoft.com/office/drawing/2014/main" id="{B2DBE5C7-013E-41BF-88AE-10C2788C3018}"/>
              </a:ext>
            </a:extLst>
          </p:cNvPr>
          <p:cNvSpPr>
            <a:spLocks noGrp="1" noChangeArrowheads="1"/>
          </p:cNvSpPr>
          <p:nvPr>
            <p:ph type="title"/>
          </p:nvPr>
        </p:nvSpPr>
        <p:spPr>
          <a:xfrm>
            <a:off x="635866" y="261174"/>
            <a:ext cx="7783195" cy="1202502"/>
          </a:xfrm>
          <a:noFill/>
          <a:ln/>
        </p:spPr>
        <p:txBody>
          <a:bodyPr/>
          <a:lstStyle/>
          <a:p>
            <a:r>
              <a:rPr lang="en-US" altLang="en-US" dirty="0"/>
              <a:t>Barrel Shifter - Rotations </a:t>
            </a:r>
          </a:p>
        </p:txBody>
      </p:sp>
      <p:sp>
        <p:nvSpPr>
          <p:cNvPr id="61447" name="Rectangle 7">
            <a:extLst>
              <a:ext uri="{FF2B5EF4-FFF2-40B4-BE49-F238E27FC236}">
                <a16:creationId xmlns:a16="http://schemas.microsoft.com/office/drawing/2014/main" id="{1AF7F44D-65D6-4179-9CD6-72B9B53834E3}"/>
              </a:ext>
            </a:extLst>
          </p:cNvPr>
          <p:cNvSpPr>
            <a:spLocks noGrp="1" noChangeArrowheads="1"/>
          </p:cNvSpPr>
          <p:nvPr>
            <p:ph idx="1"/>
          </p:nvPr>
        </p:nvSpPr>
        <p:spPr>
          <a:xfrm>
            <a:off x="374650" y="1398588"/>
            <a:ext cx="3290888" cy="4476750"/>
          </a:xfrm>
          <a:noFill/>
          <a:ln/>
        </p:spPr>
        <p:txBody>
          <a:bodyPr lIns="66675" tIns="26988" rIns="66675" bIns="26988">
            <a:spAutoFit/>
          </a:bodyPr>
          <a:lstStyle/>
          <a:p>
            <a:pPr marL="119063" indent="-119063" defTabSz="950913">
              <a:lnSpc>
                <a:spcPct val="88000"/>
              </a:lnSpc>
              <a:spcBef>
                <a:spcPct val="43000"/>
              </a:spcBef>
              <a:buFont typeface="Times New Roman" panose="02020603050405020304" pitchFamily="18" charset="0"/>
              <a:buNone/>
            </a:pPr>
            <a:r>
              <a:rPr lang="en-US" altLang="en-US" u="sng"/>
              <a:t>Rotate Right (ROR)</a:t>
            </a:r>
            <a:endParaRPr lang="en-US" altLang="en-US"/>
          </a:p>
          <a:p>
            <a:pPr marL="119063" indent="-119063" defTabSz="950913">
              <a:lnSpc>
                <a:spcPct val="88000"/>
              </a:lnSpc>
              <a:spcBef>
                <a:spcPct val="43000"/>
              </a:spcBef>
              <a:buFont typeface="Times New Roman" panose="02020603050405020304" pitchFamily="18" charset="0"/>
              <a:buNone/>
            </a:pPr>
            <a:r>
              <a:rPr lang="en-US" altLang="en-US"/>
              <a:t>•	Similar to an ASR but the bits wrap around as they leave the LSB and appear as the MSB.</a:t>
            </a:r>
          </a:p>
          <a:p>
            <a:pPr marL="119063" indent="-119063" defTabSz="950913">
              <a:lnSpc>
                <a:spcPct val="88000"/>
              </a:lnSpc>
              <a:spcBef>
                <a:spcPct val="43000"/>
              </a:spcBef>
              <a:buFont typeface="Times New Roman" panose="02020603050405020304" pitchFamily="18" charset="0"/>
              <a:buNone/>
            </a:pPr>
            <a:r>
              <a:rPr lang="en-US" altLang="en-US"/>
              <a:t>	e.g. ROR #5</a:t>
            </a:r>
          </a:p>
          <a:p>
            <a:pPr marL="119063" indent="-119063" defTabSz="950913">
              <a:lnSpc>
                <a:spcPct val="88000"/>
              </a:lnSpc>
              <a:spcBef>
                <a:spcPct val="43000"/>
              </a:spcBef>
              <a:buFontTx/>
              <a:buChar char="•"/>
            </a:pPr>
            <a:r>
              <a:rPr lang="en-US" altLang="en-US"/>
              <a:t>Note the last bit rotated is also used as the Carry Out.</a:t>
            </a:r>
          </a:p>
          <a:p>
            <a:pPr marL="119063" indent="-119063" defTabSz="950913">
              <a:lnSpc>
                <a:spcPct val="88000"/>
              </a:lnSpc>
              <a:spcBef>
                <a:spcPct val="43000"/>
              </a:spcBef>
              <a:buFont typeface="Times New Roman" panose="02020603050405020304" pitchFamily="18" charset="0"/>
              <a:buNone/>
            </a:pPr>
            <a:r>
              <a:rPr lang="en-US" altLang="en-US"/>
              <a:t> </a:t>
            </a:r>
          </a:p>
          <a:p>
            <a:pPr marL="119063" indent="-119063" defTabSz="950913">
              <a:lnSpc>
                <a:spcPct val="88000"/>
              </a:lnSpc>
              <a:spcBef>
                <a:spcPct val="43000"/>
              </a:spcBef>
              <a:buFont typeface="Times New Roman" panose="02020603050405020304" pitchFamily="18" charset="0"/>
              <a:buNone/>
            </a:pPr>
            <a:r>
              <a:rPr lang="en-US" altLang="en-US" u="sng"/>
              <a:t>Rotate Right Extended (RRX)</a:t>
            </a:r>
            <a:endParaRPr lang="en-US" altLang="en-US"/>
          </a:p>
          <a:p>
            <a:pPr marL="119063" indent="-119063" defTabSz="950913">
              <a:lnSpc>
                <a:spcPct val="88000"/>
              </a:lnSpc>
              <a:spcBef>
                <a:spcPct val="43000"/>
              </a:spcBef>
              <a:buFont typeface="Times New Roman" panose="02020603050405020304" pitchFamily="18" charset="0"/>
              <a:buNone/>
            </a:pPr>
            <a:r>
              <a:rPr lang="en-US" altLang="en-US"/>
              <a:t>• This operation uses the CPSR C flag as a 33rd bit. </a:t>
            </a:r>
          </a:p>
          <a:p>
            <a:pPr marL="119063" indent="-119063" defTabSz="950913">
              <a:lnSpc>
                <a:spcPct val="88000"/>
              </a:lnSpc>
              <a:spcBef>
                <a:spcPct val="43000"/>
              </a:spcBef>
              <a:buFontTx/>
              <a:buChar char="•"/>
            </a:pPr>
            <a:r>
              <a:rPr lang="en-US" altLang="en-US"/>
              <a:t>Rotates right by 1 bit. Encoded as ROR #0.</a:t>
            </a:r>
          </a:p>
        </p:txBody>
      </p:sp>
      <p:sp>
        <p:nvSpPr>
          <p:cNvPr id="61448" name="Rectangle 8">
            <a:extLst>
              <a:ext uri="{FF2B5EF4-FFF2-40B4-BE49-F238E27FC236}">
                <a16:creationId xmlns:a16="http://schemas.microsoft.com/office/drawing/2014/main" id="{387DBC2A-C1BD-49ED-8DD2-4BB1A00766F6}"/>
              </a:ext>
            </a:extLst>
          </p:cNvPr>
          <p:cNvSpPr>
            <a:spLocks noChangeArrowheads="1"/>
          </p:cNvSpPr>
          <p:nvPr/>
        </p:nvSpPr>
        <p:spPr bwMode="auto">
          <a:xfrm>
            <a:off x="4611688" y="2049463"/>
            <a:ext cx="2035175"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2500"/>
              <a:t>Destination</a:t>
            </a:r>
          </a:p>
        </p:txBody>
      </p:sp>
      <p:sp>
        <p:nvSpPr>
          <p:cNvPr id="61449" name="Rectangle 9">
            <a:extLst>
              <a:ext uri="{FF2B5EF4-FFF2-40B4-BE49-F238E27FC236}">
                <a16:creationId xmlns:a16="http://schemas.microsoft.com/office/drawing/2014/main" id="{55BBF64B-806F-40D9-A4E3-45D3C062DBCE}"/>
              </a:ext>
            </a:extLst>
          </p:cNvPr>
          <p:cNvSpPr>
            <a:spLocks noChangeArrowheads="1"/>
          </p:cNvSpPr>
          <p:nvPr/>
        </p:nvSpPr>
        <p:spPr bwMode="auto">
          <a:xfrm>
            <a:off x="7526338" y="2062163"/>
            <a:ext cx="527050" cy="579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900"/>
              <a:t>CF</a:t>
            </a:r>
          </a:p>
        </p:txBody>
      </p:sp>
      <p:sp>
        <p:nvSpPr>
          <p:cNvPr id="61450" name="Line 10">
            <a:extLst>
              <a:ext uri="{FF2B5EF4-FFF2-40B4-BE49-F238E27FC236}">
                <a16:creationId xmlns:a16="http://schemas.microsoft.com/office/drawing/2014/main" id="{0D059D70-19FC-42FC-9E6D-68E2790A5577}"/>
              </a:ext>
            </a:extLst>
          </p:cNvPr>
          <p:cNvSpPr>
            <a:spLocks noChangeShapeType="1"/>
          </p:cNvSpPr>
          <p:nvPr/>
        </p:nvSpPr>
        <p:spPr bwMode="auto">
          <a:xfrm>
            <a:off x="6653213" y="2332038"/>
            <a:ext cx="8667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1" name="Line 11">
            <a:extLst>
              <a:ext uri="{FF2B5EF4-FFF2-40B4-BE49-F238E27FC236}">
                <a16:creationId xmlns:a16="http://schemas.microsoft.com/office/drawing/2014/main" id="{5C6265B6-F325-4E47-B905-2077B2384814}"/>
              </a:ext>
            </a:extLst>
          </p:cNvPr>
          <p:cNvSpPr>
            <a:spLocks noChangeShapeType="1"/>
          </p:cNvSpPr>
          <p:nvPr/>
        </p:nvSpPr>
        <p:spPr bwMode="auto">
          <a:xfrm flipV="1">
            <a:off x="7008813" y="1741488"/>
            <a:ext cx="0" cy="590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2" name="Line 12">
            <a:extLst>
              <a:ext uri="{FF2B5EF4-FFF2-40B4-BE49-F238E27FC236}">
                <a16:creationId xmlns:a16="http://schemas.microsoft.com/office/drawing/2014/main" id="{4ABEA89C-7C70-40F8-8646-8EDAC202FB38}"/>
              </a:ext>
            </a:extLst>
          </p:cNvPr>
          <p:cNvSpPr>
            <a:spLocks noChangeShapeType="1"/>
          </p:cNvSpPr>
          <p:nvPr/>
        </p:nvSpPr>
        <p:spPr bwMode="auto">
          <a:xfrm flipH="1">
            <a:off x="4059238" y="1741488"/>
            <a:ext cx="29495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3" name="Line 13">
            <a:extLst>
              <a:ext uri="{FF2B5EF4-FFF2-40B4-BE49-F238E27FC236}">
                <a16:creationId xmlns:a16="http://schemas.microsoft.com/office/drawing/2014/main" id="{4979FDEF-A90C-4A9F-AA85-CFA8E6B3A54F}"/>
              </a:ext>
            </a:extLst>
          </p:cNvPr>
          <p:cNvSpPr>
            <a:spLocks noChangeShapeType="1"/>
          </p:cNvSpPr>
          <p:nvPr/>
        </p:nvSpPr>
        <p:spPr bwMode="auto">
          <a:xfrm>
            <a:off x="4065588" y="1741488"/>
            <a:ext cx="0" cy="590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4" name="Line 14">
            <a:extLst>
              <a:ext uri="{FF2B5EF4-FFF2-40B4-BE49-F238E27FC236}">
                <a16:creationId xmlns:a16="http://schemas.microsoft.com/office/drawing/2014/main" id="{AE94F474-E0B5-4F6E-89F6-3EDD8D64261B}"/>
              </a:ext>
            </a:extLst>
          </p:cNvPr>
          <p:cNvSpPr>
            <a:spLocks noChangeShapeType="1"/>
          </p:cNvSpPr>
          <p:nvPr/>
        </p:nvSpPr>
        <p:spPr bwMode="auto">
          <a:xfrm>
            <a:off x="4065588" y="2332038"/>
            <a:ext cx="5397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5" name="Rectangle 15">
            <a:extLst>
              <a:ext uri="{FF2B5EF4-FFF2-40B4-BE49-F238E27FC236}">
                <a16:creationId xmlns:a16="http://schemas.microsoft.com/office/drawing/2014/main" id="{67CF7197-438A-4A91-A543-3ACD781D15D0}"/>
              </a:ext>
            </a:extLst>
          </p:cNvPr>
          <p:cNvSpPr>
            <a:spLocks noChangeArrowheads="1"/>
          </p:cNvSpPr>
          <p:nvPr/>
        </p:nvSpPr>
        <p:spPr bwMode="auto">
          <a:xfrm>
            <a:off x="4852988" y="1427163"/>
            <a:ext cx="203835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Rotate Right</a:t>
            </a:r>
          </a:p>
        </p:txBody>
      </p:sp>
      <p:grpSp>
        <p:nvGrpSpPr>
          <p:cNvPr id="61466" name="Group 26">
            <a:extLst>
              <a:ext uri="{FF2B5EF4-FFF2-40B4-BE49-F238E27FC236}">
                <a16:creationId xmlns:a16="http://schemas.microsoft.com/office/drawing/2014/main" id="{3F0819C9-9770-4D06-92E8-65F1CDCE0A1E}"/>
              </a:ext>
            </a:extLst>
          </p:cNvPr>
          <p:cNvGrpSpPr>
            <a:grpSpLocks/>
          </p:cNvGrpSpPr>
          <p:nvPr/>
        </p:nvGrpSpPr>
        <p:grpSpPr bwMode="auto">
          <a:xfrm>
            <a:off x="4100513" y="4476750"/>
            <a:ext cx="4525962" cy="1241425"/>
            <a:chOff x="2583" y="2820"/>
            <a:chExt cx="2851" cy="782"/>
          </a:xfrm>
        </p:grpSpPr>
        <p:sp>
          <p:nvSpPr>
            <p:cNvPr id="61456" name="Rectangle 16">
              <a:extLst>
                <a:ext uri="{FF2B5EF4-FFF2-40B4-BE49-F238E27FC236}">
                  <a16:creationId xmlns:a16="http://schemas.microsoft.com/office/drawing/2014/main" id="{575DCD9D-6A5E-4BCE-BB75-6CE30754840B}"/>
                </a:ext>
              </a:extLst>
            </p:cNvPr>
            <p:cNvSpPr>
              <a:spLocks noChangeArrowheads="1"/>
            </p:cNvSpPr>
            <p:nvPr/>
          </p:nvSpPr>
          <p:spPr bwMode="auto">
            <a:xfrm>
              <a:off x="2931" y="3230"/>
              <a:ext cx="1282" cy="3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2500"/>
                <a:t>Destination</a:t>
              </a:r>
            </a:p>
          </p:txBody>
        </p:sp>
        <p:sp>
          <p:nvSpPr>
            <p:cNvPr id="61457" name="Rectangle 17">
              <a:extLst>
                <a:ext uri="{FF2B5EF4-FFF2-40B4-BE49-F238E27FC236}">
                  <a16:creationId xmlns:a16="http://schemas.microsoft.com/office/drawing/2014/main" id="{0A888744-81F9-4726-B5CB-940F180BA78F}"/>
                </a:ext>
              </a:extLst>
            </p:cNvPr>
            <p:cNvSpPr>
              <a:spLocks noChangeArrowheads="1"/>
            </p:cNvSpPr>
            <p:nvPr/>
          </p:nvSpPr>
          <p:spPr bwMode="auto">
            <a:xfrm>
              <a:off x="4767" y="3238"/>
              <a:ext cx="332" cy="3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47625" rIns="95250" bIns="47625" anchor="ct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1900"/>
                <a:t>CF</a:t>
              </a:r>
            </a:p>
          </p:txBody>
        </p:sp>
        <p:sp>
          <p:nvSpPr>
            <p:cNvPr id="61458" name="Line 18">
              <a:extLst>
                <a:ext uri="{FF2B5EF4-FFF2-40B4-BE49-F238E27FC236}">
                  <a16:creationId xmlns:a16="http://schemas.microsoft.com/office/drawing/2014/main" id="{E57416CD-D3FF-4397-ABFD-87F180977CA8}"/>
                </a:ext>
              </a:extLst>
            </p:cNvPr>
            <p:cNvSpPr>
              <a:spLocks noChangeShapeType="1"/>
            </p:cNvSpPr>
            <p:nvPr/>
          </p:nvSpPr>
          <p:spPr bwMode="auto">
            <a:xfrm>
              <a:off x="4217" y="3408"/>
              <a:ext cx="5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59" name="Line 19">
              <a:extLst>
                <a:ext uri="{FF2B5EF4-FFF2-40B4-BE49-F238E27FC236}">
                  <a16:creationId xmlns:a16="http://schemas.microsoft.com/office/drawing/2014/main" id="{EA323021-F0A0-4E98-BB07-73D573C8A999}"/>
                </a:ext>
              </a:extLst>
            </p:cNvPr>
            <p:cNvSpPr>
              <a:spLocks noChangeShapeType="1"/>
            </p:cNvSpPr>
            <p:nvPr/>
          </p:nvSpPr>
          <p:spPr bwMode="auto">
            <a:xfrm flipH="1">
              <a:off x="2583" y="3035"/>
              <a:ext cx="185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0" name="Line 20">
              <a:extLst>
                <a:ext uri="{FF2B5EF4-FFF2-40B4-BE49-F238E27FC236}">
                  <a16:creationId xmlns:a16="http://schemas.microsoft.com/office/drawing/2014/main" id="{C00C1EA1-26F3-4369-BDCF-B70971B8CD25}"/>
                </a:ext>
              </a:extLst>
            </p:cNvPr>
            <p:cNvSpPr>
              <a:spLocks noChangeShapeType="1"/>
            </p:cNvSpPr>
            <p:nvPr/>
          </p:nvSpPr>
          <p:spPr bwMode="auto">
            <a:xfrm>
              <a:off x="2587" y="3035"/>
              <a:ext cx="0"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1" name="Line 21">
              <a:extLst>
                <a:ext uri="{FF2B5EF4-FFF2-40B4-BE49-F238E27FC236}">
                  <a16:creationId xmlns:a16="http://schemas.microsoft.com/office/drawing/2014/main" id="{6C33AD19-1E58-4854-9EEF-38A99534FDE2}"/>
                </a:ext>
              </a:extLst>
            </p:cNvPr>
            <p:cNvSpPr>
              <a:spLocks noChangeShapeType="1"/>
            </p:cNvSpPr>
            <p:nvPr/>
          </p:nvSpPr>
          <p:spPr bwMode="auto">
            <a:xfrm>
              <a:off x="2587" y="3408"/>
              <a:ext cx="34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2" name="Line 22">
              <a:extLst>
                <a:ext uri="{FF2B5EF4-FFF2-40B4-BE49-F238E27FC236}">
                  <a16:creationId xmlns:a16="http://schemas.microsoft.com/office/drawing/2014/main" id="{FAF2CF91-C3A4-4FC0-87A2-ED139A4DC285}"/>
                </a:ext>
              </a:extLst>
            </p:cNvPr>
            <p:cNvSpPr>
              <a:spLocks noChangeShapeType="1"/>
            </p:cNvSpPr>
            <p:nvPr/>
          </p:nvSpPr>
          <p:spPr bwMode="auto">
            <a:xfrm>
              <a:off x="5103" y="3408"/>
              <a:ext cx="3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3" name="Line 23">
              <a:extLst>
                <a:ext uri="{FF2B5EF4-FFF2-40B4-BE49-F238E27FC236}">
                  <a16:creationId xmlns:a16="http://schemas.microsoft.com/office/drawing/2014/main" id="{62BD2188-9856-4ED9-B107-3CD2019B94B8}"/>
                </a:ext>
              </a:extLst>
            </p:cNvPr>
            <p:cNvSpPr>
              <a:spLocks noChangeShapeType="1"/>
            </p:cNvSpPr>
            <p:nvPr/>
          </p:nvSpPr>
          <p:spPr bwMode="auto">
            <a:xfrm flipV="1">
              <a:off x="5434" y="3035"/>
              <a:ext cx="0"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4" name="Line 24">
              <a:extLst>
                <a:ext uri="{FF2B5EF4-FFF2-40B4-BE49-F238E27FC236}">
                  <a16:creationId xmlns:a16="http://schemas.microsoft.com/office/drawing/2014/main" id="{136BE885-D693-4A99-9E8A-385F29D4AB29}"/>
                </a:ext>
              </a:extLst>
            </p:cNvPr>
            <p:cNvSpPr>
              <a:spLocks noChangeShapeType="1"/>
            </p:cNvSpPr>
            <p:nvPr/>
          </p:nvSpPr>
          <p:spPr bwMode="auto">
            <a:xfrm flipH="1">
              <a:off x="4375" y="3035"/>
              <a:ext cx="10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465" name="Rectangle 25">
              <a:extLst>
                <a:ext uri="{FF2B5EF4-FFF2-40B4-BE49-F238E27FC236}">
                  <a16:creationId xmlns:a16="http://schemas.microsoft.com/office/drawing/2014/main" id="{E2A62A96-3B05-4789-B336-3AFEA1CB7B4A}"/>
                </a:ext>
              </a:extLst>
            </p:cNvPr>
            <p:cNvSpPr>
              <a:spLocks noChangeArrowheads="1"/>
            </p:cNvSpPr>
            <p:nvPr/>
          </p:nvSpPr>
          <p:spPr bwMode="auto">
            <a:xfrm>
              <a:off x="2694" y="2820"/>
              <a:ext cx="2021"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Rotate Right through Carry</a:t>
              </a:r>
            </a:p>
          </p:txBody>
        </p:sp>
      </p:grpSp>
      <p:sp>
        <p:nvSpPr>
          <p:cNvPr id="2" name="Slide Number Placeholder 1">
            <a:extLst>
              <a:ext uri="{FF2B5EF4-FFF2-40B4-BE49-F238E27FC236}">
                <a16:creationId xmlns:a16="http://schemas.microsoft.com/office/drawing/2014/main" id="{5330658F-A448-4CE4-A6D0-F573CA0BB908}"/>
              </a:ext>
            </a:extLst>
          </p:cNvPr>
          <p:cNvSpPr>
            <a:spLocks noGrp="1"/>
          </p:cNvSpPr>
          <p:nvPr>
            <p:ph type="sldNum" sz="quarter" idx="12"/>
          </p:nvPr>
        </p:nvSpPr>
        <p:spPr/>
        <p:txBody>
          <a:bodyPr/>
          <a:lstStyle/>
          <a:p>
            <a:fld id="{028E3F4F-51B2-42EE-AFA2-40C4572185CC}" type="slidenum">
              <a:rPr lang="en-US" smtClean="0"/>
              <a:t>26</a:t>
            </a:fld>
            <a:endParaRPr lang="en-US"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158C0B5-0258-485F-B37A-4D791828021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3491" name="Rectangle 3">
            <a:extLst>
              <a:ext uri="{FF2B5EF4-FFF2-40B4-BE49-F238E27FC236}">
                <a16:creationId xmlns:a16="http://schemas.microsoft.com/office/drawing/2014/main" id="{28BE1AE6-7181-48CD-BEAB-D46468A95A61}"/>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3492" name="Rectangle 4">
            <a:extLst>
              <a:ext uri="{FF2B5EF4-FFF2-40B4-BE49-F238E27FC236}">
                <a16:creationId xmlns:a16="http://schemas.microsoft.com/office/drawing/2014/main" id="{99649EFC-6DB8-424C-87E8-F296C282673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3493" name="Rectangle 5">
            <a:extLst>
              <a:ext uri="{FF2B5EF4-FFF2-40B4-BE49-F238E27FC236}">
                <a16:creationId xmlns:a16="http://schemas.microsoft.com/office/drawing/2014/main" id="{3694C6F4-56C0-4B17-8FB2-1FD25ACE393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3494" name="Rectangle 6">
            <a:extLst>
              <a:ext uri="{FF2B5EF4-FFF2-40B4-BE49-F238E27FC236}">
                <a16:creationId xmlns:a16="http://schemas.microsoft.com/office/drawing/2014/main" id="{5D42C946-3255-4666-85CC-A440D02B5D95}"/>
              </a:ext>
            </a:extLst>
          </p:cNvPr>
          <p:cNvSpPr>
            <a:spLocks noGrp="1" noChangeArrowheads="1"/>
          </p:cNvSpPr>
          <p:nvPr>
            <p:ph type="title"/>
          </p:nvPr>
        </p:nvSpPr>
        <p:spPr>
          <a:xfrm>
            <a:off x="686752" y="78870"/>
            <a:ext cx="7783195" cy="1612324"/>
          </a:xfrm>
          <a:noFill/>
          <a:ln/>
        </p:spPr>
        <p:txBody>
          <a:bodyPr/>
          <a:lstStyle/>
          <a:p>
            <a:r>
              <a:rPr lang="en-US" altLang="en-US" dirty="0"/>
              <a:t>Using the Barrel Shifter:</a:t>
            </a:r>
            <a:br>
              <a:rPr lang="en-US" altLang="en-US" dirty="0"/>
            </a:br>
            <a:r>
              <a:rPr lang="en-US" altLang="en-US" dirty="0"/>
              <a:t>The Second Operand</a:t>
            </a:r>
          </a:p>
        </p:txBody>
      </p:sp>
      <p:sp>
        <p:nvSpPr>
          <p:cNvPr id="63496" name="Rectangle 8">
            <a:extLst>
              <a:ext uri="{FF2B5EF4-FFF2-40B4-BE49-F238E27FC236}">
                <a16:creationId xmlns:a16="http://schemas.microsoft.com/office/drawing/2014/main" id="{8BBF3590-8CF9-4BF4-A210-4CB7CAFEBCDD}"/>
              </a:ext>
            </a:extLst>
          </p:cNvPr>
          <p:cNvSpPr>
            <a:spLocks noGrp="1" noChangeArrowheads="1"/>
          </p:cNvSpPr>
          <p:nvPr>
            <p:ph idx="1"/>
          </p:nvPr>
        </p:nvSpPr>
        <p:spPr>
          <a:xfrm>
            <a:off x="5022850" y="1533525"/>
            <a:ext cx="3511550" cy="1885950"/>
          </a:xfrm>
          <a:noFill/>
          <a:ln w="12700" cap="flat">
            <a:solidFill>
              <a:schemeClr val="tx1"/>
            </a:solidFill>
            <a:miter lim="800000"/>
            <a:headEnd/>
            <a:tailEnd/>
          </a:ln>
        </p:spPr>
        <p:txBody>
          <a:bodyPr/>
          <a:lstStyle/>
          <a:p>
            <a:r>
              <a:rPr lang="en-US" altLang="en-US" sz="1800"/>
              <a:t>Register, optionally with shift operation applied.</a:t>
            </a:r>
          </a:p>
          <a:p>
            <a:r>
              <a:rPr lang="en-US" altLang="en-US" sz="1800"/>
              <a:t>Shift value can be either be:</a:t>
            </a:r>
          </a:p>
          <a:p>
            <a:pPr lvl="1"/>
            <a:r>
              <a:rPr lang="en-US" altLang="en-US" sz="1800"/>
              <a:t>5 bit unsigned integer</a:t>
            </a:r>
          </a:p>
          <a:p>
            <a:pPr lvl="1"/>
            <a:r>
              <a:rPr lang="en-US" altLang="en-US" sz="1800"/>
              <a:t>Specified in bottom byte of another register.</a:t>
            </a:r>
          </a:p>
        </p:txBody>
      </p:sp>
      <p:sp>
        <p:nvSpPr>
          <p:cNvPr id="63495" name="Rectangle 7">
            <a:extLst>
              <a:ext uri="{FF2B5EF4-FFF2-40B4-BE49-F238E27FC236}">
                <a16:creationId xmlns:a16="http://schemas.microsoft.com/office/drawing/2014/main" id="{BAA24908-CC85-4C7E-9D2C-5FCEAEE7708B}"/>
              </a:ext>
            </a:extLst>
          </p:cNvPr>
          <p:cNvSpPr>
            <a:spLocks noChangeArrowheads="1"/>
          </p:cNvSpPr>
          <p:nvPr/>
        </p:nvSpPr>
        <p:spPr bwMode="auto">
          <a:xfrm>
            <a:off x="5041900" y="3529013"/>
            <a:ext cx="3511550" cy="23669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lstStyle>
            <a:lvl1pPr marL="293688" indent="-293688" defTabSz="941388">
              <a:defRPr sz="2400">
                <a:solidFill>
                  <a:schemeClr val="tx1"/>
                </a:solidFill>
                <a:latin typeface="Times New Roman" panose="02020603050405020304" pitchFamily="18" charset="0"/>
              </a:defRPr>
            </a:lvl1pPr>
            <a:lvl2pPr marL="706438" indent="-234950" defTabSz="941388">
              <a:defRPr sz="2400">
                <a:solidFill>
                  <a:schemeClr val="tx1"/>
                </a:solidFill>
                <a:latin typeface="Times New Roman" panose="02020603050405020304" pitchFamily="18" charset="0"/>
              </a:defRPr>
            </a:lvl2pPr>
            <a:lvl3pPr marL="1177925" indent="-236538" defTabSz="941388">
              <a:defRPr sz="2400">
                <a:solidFill>
                  <a:schemeClr val="tx1"/>
                </a:solidFill>
                <a:latin typeface="Times New Roman" panose="02020603050405020304" pitchFamily="18" charset="0"/>
              </a:defRPr>
            </a:lvl3pPr>
            <a:lvl4pPr marL="1589088" indent="-176213" defTabSz="941388">
              <a:defRPr sz="2400">
                <a:solidFill>
                  <a:schemeClr val="tx1"/>
                </a:solidFill>
                <a:latin typeface="Times New Roman" panose="02020603050405020304" pitchFamily="18" charset="0"/>
              </a:defRPr>
            </a:lvl4pPr>
            <a:lvl5pPr marL="2060575" indent="-176213" defTabSz="941388">
              <a:defRPr sz="2400">
                <a:solidFill>
                  <a:schemeClr val="tx1"/>
                </a:solidFill>
                <a:latin typeface="Times New Roman" panose="02020603050405020304" pitchFamily="18" charset="0"/>
              </a:defRPr>
            </a:lvl5pPr>
            <a:lvl6pPr marL="2517775" indent="-176213" defTabSz="941388" fontAlgn="base">
              <a:spcBef>
                <a:spcPct val="0"/>
              </a:spcBef>
              <a:spcAft>
                <a:spcPct val="0"/>
              </a:spcAft>
              <a:defRPr sz="2400">
                <a:solidFill>
                  <a:schemeClr val="tx1"/>
                </a:solidFill>
                <a:latin typeface="Times New Roman" panose="02020603050405020304" pitchFamily="18" charset="0"/>
              </a:defRPr>
            </a:lvl6pPr>
            <a:lvl7pPr marL="2974975" indent="-176213" defTabSz="941388" fontAlgn="base">
              <a:spcBef>
                <a:spcPct val="0"/>
              </a:spcBef>
              <a:spcAft>
                <a:spcPct val="0"/>
              </a:spcAft>
              <a:defRPr sz="2400">
                <a:solidFill>
                  <a:schemeClr val="tx1"/>
                </a:solidFill>
                <a:latin typeface="Times New Roman" panose="02020603050405020304" pitchFamily="18" charset="0"/>
              </a:defRPr>
            </a:lvl7pPr>
            <a:lvl8pPr marL="3432175" indent="-176213" defTabSz="941388" fontAlgn="base">
              <a:spcBef>
                <a:spcPct val="0"/>
              </a:spcBef>
              <a:spcAft>
                <a:spcPct val="0"/>
              </a:spcAft>
              <a:defRPr sz="2400">
                <a:solidFill>
                  <a:schemeClr val="tx1"/>
                </a:solidFill>
                <a:latin typeface="Times New Roman" panose="02020603050405020304" pitchFamily="18" charset="0"/>
              </a:defRPr>
            </a:lvl8pPr>
            <a:lvl9pPr marL="3889375" indent="-176213" defTabSz="941388" fontAlgn="base">
              <a:spcBef>
                <a:spcPct val="0"/>
              </a:spcBef>
              <a:spcAft>
                <a:spcPct val="0"/>
              </a:spcAft>
              <a:defRPr sz="2400">
                <a:solidFill>
                  <a:schemeClr val="tx1"/>
                </a:solidFill>
                <a:latin typeface="Times New Roman" panose="02020603050405020304" pitchFamily="18" charset="0"/>
              </a:defRPr>
            </a:lvl9pPr>
          </a:lstStyle>
          <a:p>
            <a:pPr>
              <a:spcBef>
                <a:spcPct val="30000"/>
              </a:spcBef>
              <a:buSzPct val="100000"/>
              <a:buFont typeface="Times New Roman" panose="02020603050405020304" pitchFamily="18" charset="0"/>
              <a:buChar char="*"/>
            </a:pPr>
            <a:r>
              <a:rPr lang="en-US" altLang="en-US" sz="1800"/>
              <a:t>Immediate value</a:t>
            </a:r>
          </a:p>
          <a:p>
            <a:pPr lvl="1">
              <a:spcBef>
                <a:spcPct val="30000"/>
              </a:spcBef>
              <a:buSzPct val="100000"/>
              <a:buFontTx/>
              <a:buChar char="•"/>
            </a:pPr>
            <a:r>
              <a:rPr lang="en-US" altLang="en-US" sz="1800" b="0"/>
              <a:t>8 bit number</a:t>
            </a:r>
          </a:p>
          <a:p>
            <a:pPr lvl="1">
              <a:spcBef>
                <a:spcPct val="30000"/>
              </a:spcBef>
              <a:buSzPct val="100000"/>
              <a:buFontTx/>
              <a:buChar char="•"/>
            </a:pPr>
            <a:r>
              <a:rPr lang="en-US" altLang="en-US" sz="1800" b="0"/>
              <a:t>Can be rotated right through an even number of positions.</a:t>
            </a:r>
          </a:p>
          <a:p>
            <a:pPr lvl="1">
              <a:spcBef>
                <a:spcPct val="30000"/>
              </a:spcBef>
              <a:buSzPct val="100000"/>
              <a:buFontTx/>
              <a:buChar char="•"/>
            </a:pPr>
            <a:r>
              <a:rPr lang="en-US" altLang="en-US" sz="1800" b="0"/>
              <a:t>Assembler will calculate rotate for you from constant.</a:t>
            </a:r>
          </a:p>
        </p:txBody>
      </p:sp>
      <p:grpSp>
        <p:nvGrpSpPr>
          <p:cNvPr id="63519" name="Group 31">
            <a:extLst>
              <a:ext uri="{FF2B5EF4-FFF2-40B4-BE49-F238E27FC236}">
                <a16:creationId xmlns:a16="http://schemas.microsoft.com/office/drawing/2014/main" id="{E0F9B201-84E9-4FCB-BDBD-26CDAB2A056F}"/>
              </a:ext>
            </a:extLst>
          </p:cNvPr>
          <p:cNvGrpSpPr>
            <a:grpSpLocks/>
          </p:cNvGrpSpPr>
          <p:nvPr/>
        </p:nvGrpSpPr>
        <p:grpSpPr bwMode="auto">
          <a:xfrm>
            <a:off x="549275" y="1466850"/>
            <a:ext cx="4381500" cy="4840288"/>
            <a:chOff x="346" y="924"/>
            <a:chExt cx="2760" cy="3049"/>
          </a:xfrm>
        </p:grpSpPr>
        <p:sp>
          <p:nvSpPr>
            <p:cNvPr id="63497" name="Rectangle 9">
              <a:extLst>
                <a:ext uri="{FF2B5EF4-FFF2-40B4-BE49-F238E27FC236}">
                  <a16:creationId xmlns:a16="http://schemas.microsoft.com/office/drawing/2014/main" id="{1750FF62-6B06-4335-8DCC-1A224ECF23A6}"/>
                </a:ext>
              </a:extLst>
            </p:cNvPr>
            <p:cNvSpPr>
              <a:spLocks noChangeArrowheads="1"/>
            </p:cNvSpPr>
            <p:nvPr/>
          </p:nvSpPr>
          <p:spPr bwMode="auto">
            <a:xfrm>
              <a:off x="346" y="924"/>
              <a:ext cx="91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2400"/>
                <a:t>Operand 1</a:t>
              </a:r>
            </a:p>
          </p:txBody>
        </p:sp>
        <p:sp>
          <p:nvSpPr>
            <p:cNvPr id="63498" name="Rectangle 10">
              <a:extLst>
                <a:ext uri="{FF2B5EF4-FFF2-40B4-BE49-F238E27FC236}">
                  <a16:creationId xmlns:a16="http://schemas.microsoft.com/office/drawing/2014/main" id="{41488726-EBB8-44D3-BA98-78205DBC3BB0}"/>
                </a:ext>
              </a:extLst>
            </p:cNvPr>
            <p:cNvSpPr>
              <a:spLocks noChangeArrowheads="1"/>
            </p:cNvSpPr>
            <p:nvPr/>
          </p:nvSpPr>
          <p:spPr bwMode="auto">
            <a:xfrm>
              <a:off x="934" y="3708"/>
              <a:ext cx="91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2400"/>
                <a:t>Result</a:t>
              </a:r>
            </a:p>
          </p:txBody>
        </p:sp>
        <p:grpSp>
          <p:nvGrpSpPr>
            <p:cNvPr id="63518" name="Group 30">
              <a:extLst>
                <a:ext uri="{FF2B5EF4-FFF2-40B4-BE49-F238E27FC236}">
                  <a16:creationId xmlns:a16="http://schemas.microsoft.com/office/drawing/2014/main" id="{2DC42AB2-16A9-4222-A398-E97DF4014DBB}"/>
                </a:ext>
              </a:extLst>
            </p:cNvPr>
            <p:cNvGrpSpPr>
              <a:grpSpLocks/>
            </p:cNvGrpSpPr>
            <p:nvPr/>
          </p:nvGrpSpPr>
          <p:grpSpPr bwMode="auto">
            <a:xfrm>
              <a:off x="634" y="924"/>
              <a:ext cx="2472" cy="2770"/>
              <a:chOff x="634" y="924"/>
              <a:chExt cx="2472" cy="2770"/>
            </a:xfrm>
          </p:grpSpPr>
          <p:sp>
            <p:nvSpPr>
              <p:cNvPr id="63499" name="Line 11">
                <a:extLst>
                  <a:ext uri="{FF2B5EF4-FFF2-40B4-BE49-F238E27FC236}">
                    <a16:creationId xmlns:a16="http://schemas.microsoft.com/office/drawing/2014/main" id="{A72314B1-BE22-4CFC-90B6-F9BAE82CDF61}"/>
                  </a:ext>
                </a:extLst>
              </p:cNvPr>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0" name="Line 12">
                <a:extLst>
                  <a:ext uri="{FF2B5EF4-FFF2-40B4-BE49-F238E27FC236}">
                    <a16:creationId xmlns:a16="http://schemas.microsoft.com/office/drawing/2014/main" id="{4B47E887-DC8A-413C-A3BE-D41A04D27C7A}"/>
                  </a:ext>
                </a:extLst>
              </p:cNvPr>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1" name="Line 13">
                <a:extLst>
                  <a:ext uri="{FF2B5EF4-FFF2-40B4-BE49-F238E27FC236}">
                    <a16:creationId xmlns:a16="http://schemas.microsoft.com/office/drawing/2014/main" id="{49E4F393-09AB-47E6-8706-08A19C220927}"/>
                  </a:ext>
                </a:extLst>
              </p:cNvPr>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2" name="Line 14">
                <a:extLst>
                  <a:ext uri="{FF2B5EF4-FFF2-40B4-BE49-F238E27FC236}">
                    <a16:creationId xmlns:a16="http://schemas.microsoft.com/office/drawing/2014/main" id="{17FA4DAF-9D4A-41AC-8693-760D5ED630C1}"/>
                  </a:ext>
                </a:extLst>
              </p:cNvPr>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3" name="Line 15">
                <a:extLst>
                  <a:ext uri="{FF2B5EF4-FFF2-40B4-BE49-F238E27FC236}">
                    <a16:creationId xmlns:a16="http://schemas.microsoft.com/office/drawing/2014/main" id="{47A2834A-AA31-4849-9DE7-6C83EBF94597}"/>
                  </a:ext>
                </a:extLst>
              </p:cNvPr>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4" name="Line 16">
                <a:extLst>
                  <a:ext uri="{FF2B5EF4-FFF2-40B4-BE49-F238E27FC236}">
                    <a16:creationId xmlns:a16="http://schemas.microsoft.com/office/drawing/2014/main" id="{4522EC0D-5A0D-4819-9A05-66E97EA4ED73}"/>
                  </a:ext>
                </a:extLst>
              </p:cNvPr>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5" name="Line 17">
                <a:extLst>
                  <a:ext uri="{FF2B5EF4-FFF2-40B4-BE49-F238E27FC236}">
                    <a16:creationId xmlns:a16="http://schemas.microsoft.com/office/drawing/2014/main" id="{2B411A63-6BE7-4E8C-8CF8-B327BB8878B0}"/>
                  </a:ext>
                </a:extLst>
              </p:cNvPr>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6" name="Line 18">
                <a:extLst>
                  <a:ext uri="{FF2B5EF4-FFF2-40B4-BE49-F238E27FC236}">
                    <a16:creationId xmlns:a16="http://schemas.microsoft.com/office/drawing/2014/main" id="{703F0C15-4BF5-4F1C-BE9F-E3B41DDE08C5}"/>
                  </a:ext>
                </a:extLst>
              </p:cNvPr>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07" name="Rectangle 19">
                <a:extLst>
                  <a:ext uri="{FF2B5EF4-FFF2-40B4-BE49-F238E27FC236}">
                    <a16:creationId xmlns:a16="http://schemas.microsoft.com/office/drawing/2014/main" id="{079F2358-2BAF-4AD2-8C8B-5243A2A5143D}"/>
                  </a:ext>
                </a:extLst>
              </p:cNvPr>
              <p:cNvSpPr>
                <a:spLocks noChangeArrowheads="1"/>
              </p:cNvSpPr>
              <p:nvPr/>
            </p:nvSpPr>
            <p:spPr bwMode="auto">
              <a:xfrm>
                <a:off x="1118" y="2895"/>
                <a:ext cx="54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2400"/>
                  <a:t>ALU</a:t>
                </a:r>
              </a:p>
            </p:txBody>
          </p:sp>
          <p:grpSp>
            <p:nvGrpSpPr>
              <p:cNvPr id="63510" name="Group 22">
                <a:extLst>
                  <a:ext uri="{FF2B5EF4-FFF2-40B4-BE49-F238E27FC236}">
                    <a16:creationId xmlns:a16="http://schemas.microsoft.com/office/drawing/2014/main" id="{FA77F901-ABB6-43BD-9970-4C373304A61A}"/>
                  </a:ext>
                </a:extLst>
              </p:cNvPr>
              <p:cNvGrpSpPr>
                <a:grpSpLocks/>
              </p:cNvGrpSpPr>
              <p:nvPr/>
            </p:nvGrpSpPr>
            <p:grpSpPr bwMode="auto">
              <a:xfrm>
                <a:off x="1548" y="1790"/>
                <a:ext cx="788" cy="447"/>
                <a:chOff x="1548" y="1790"/>
                <a:chExt cx="788" cy="447"/>
              </a:xfrm>
            </p:grpSpPr>
            <p:sp>
              <p:nvSpPr>
                <p:cNvPr id="63508" name="Rectangle 20">
                  <a:extLst>
                    <a:ext uri="{FF2B5EF4-FFF2-40B4-BE49-F238E27FC236}">
                      <a16:creationId xmlns:a16="http://schemas.microsoft.com/office/drawing/2014/main" id="{F8415D5A-940D-41E5-891E-B408F5CF70B9}"/>
                    </a:ext>
                  </a:extLst>
                </p:cNvPr>
                <p:cNvSpPr>
                  <a:spLocks noChangeArrowheads="1"/>
                </p:cNvSpPr>
                <p:nvPr/>
              </p:nvSpPr>
              <p:spPr bwMode="auto">
                <a:xfrm>
                  <a:off x="1570" y="1791"/>
                  <a:ext cx="75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2000" dirty="0"/>
                    <a:t>Barrel Shifter</a:t>
                  </a:r>
                </a:p>
              </p:txBody>
            </p:sp>
            <p:sp>
              <p:nvSpPr>
                <p:cNvPr id="63509" name="Rectangle 21">
                  <a:extLst>
                    <a:ext uri="{FF2B5EF4-FFF2-40B4-BE49-F238E27FC236}">
                      <a16:creationId xmlns:a16="http://schemas.microsoft.com/office/drawing/2014/main" id="{E5A217D8-222C-4182-A8EB-4CD46D0C341A}"/>
                    </a:ext>
                  </a:extLst>
                </p:cNvPr>
                <p:cNvSpPr>
                  <a:spLocks noChangeArrowheads="1"/>
                </p:cNvSpPr>
                <p:nvPr/>
              </p:nvSpPr>
              <p:spPr bwMode="auto">
                <a:xfrm>
                  <a:off x="1548" y="1790"/>
                  <a:ext cx="788" cy="4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63511" name="Line 23">
                <a:extLst>
                  <a:ext uri="{FF2B5EF4-FFF2-40B4-BE49-F238E27FC236}">
                    <a16:creationId xmlns:a16="http://schemas.microsoft.com/office/drawing/2014/main" id="{CC104DD6-900E-4881-8D5E-585D7A34313C}"/>
                  </a:ext>
                </a:extLst>
              </p:cNvPr>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12" name="Line 24">
                <a:extLst>
                  <a:ext uri="{FF2B5EF4-FFF2-40B4-BE49-F238E27FC236}">
                    <a16:creationId xmlns:a16="http://schemas.microsoft.com/office/drawing/2014/main" id="{E70B81EE-6C73-445F-8185-7ACC7E3C46DD}"/>
                  </a:ext>
                </a:extLst>
              </p:cNvPr>
              <p:cNvSpPr>
                <a:spLocks noChangeShapeType="1"/>
              </p:cNvSpPr>
              <p:nvPr/>
            </p:nvSpPr>
            <p:spPr bwMode="auto">
              <a:xfrm>
                <a:off x="1930" y="1396"/>
                <a:ext cx="0" cy="36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13" name="Line 25">
                <a:extLst>
                  <a:ext uri="{FF2B5EF4-FFF2-40B4-BE49-F238E27FC236}">
                    <a16:creationId xmlns:a16="http://schemas.microsoft.com/office/drawing/2014/main" id="{9C11C139-0F16-4FA0-BCAF-E1363AB19D9A}"/>
                  </a:ext>
                </a:extLst>
              </p:cNvPr>
              <p:cNvSpPr>
                <a:spLocks noChangeShapeType="1"/>
              </p:cNvSpPr>
              <p:nvPr/>
            </p:nvSpPr>
            <p:spPr bwMode="auto">
              <a:xfrm>
                <a:off x="1930" y="2230"/>
                <a:ext cx="0" cy="33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14" name="Rectangle 26">
                <a:extLst>
                  <a:ext uri="{FF2B5EF4-FFF2-40B4-BE49-F238E27FC236}">
                    <a16:creationId xmlns:a16="http://schemas.microsoft.com/office/drawing/2014/main" id="{84BF3026-FB45-48F4-A85C-6AFA5EA9AE38}"/>
                  </a:ext>
                </a:extLst>
              </p:cNvPr>
              <p:cNvSpPr>
                <a:spLocks noChangeArrowheads="1"/>
              </p:cNvSpPr>
              <p:nvPr/>
            </p:nvSpPr>
            <p:spPr bwMode="auto">
              <a:xfrm>
                <a:off x="1474" y="924"/>
                <a:ext cx="91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2400"/>
                  <a:t>Operand 2</a:t>
                </a:r>
              </a:p>
            </p:txBody>
          </p:sp>
          <p:sp>
            <p:nvSpPr>
              <p:cNvPr id="63515" name="Line 27">
                <a:extLst>
                  <a:ext uri="{FF2B5EF4-FFF2-40B4-BE49-F238E27FC236}">
                    <a16:creationId xmlns:a16="http://schemas.microsoft.com/office/drawing/2014/main" id="{9E5B9B44-9ACA-4F1A-B9D3-950E4BD7E766}"/>
                  </a:ext>
                </a:extLst>
              </p:cNvPr>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16" name="Line 28">
                <a:extLst>
                  <a:ext uri="{FF2B5EF4-FFF2-40B4-BE49-F238E27FC236}">
                    <a16:creationId xmlns:a16="http://schemas.microsoft.com/office/drawing/2014/main" id="{3FD4BEFD-67A2-4E7F-9127-01C68F3295A2}"/>
                  </a:ext>
                </a:extLst>
              </p:cNvPr>
              <p:cNvSpPr>
                <a:spLocks noChangeShapeType="1"/>
              </p:cNvSpPr>
              <p:nvPr/>
            </p:nvSpPr>
            <p:spPr bwMode="auto">
              <a:xfrm>
                <a:off x="2410" y="1042"/>
                <a:ext cx="636" cy="0"/>
              </a:xfrm>
              <a:prstGeom prst="line">
                <a:avLst/>
              </a:prstGeom>
              <a:noFill/>
              <a:ln w="254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3517" name="Line 29">
                <a:extLst>
                  <a:ext uri="{FF2B5EF4-FFF2-40B4-BE49-F238E27FC236}">
                    <a16:creationId xmlns:a16="http://schemas.microsoft.com/office/drawing/2014/main" id="{FDB80294-9FF6-4FF8-85C8-D15305A55BDD}"/>
                  </a:ext>
                </a:extLst>
              </p:cNvPr>
              <p:cNvSpPr>
                <a:spLocks noChangeShapeType="1"/>
              </p:cNvSpPr>
              <p:nvPr/>
            </p:nvSpPr>
            <p:spPr bwMode="auto">
              <a:xfrm>
                <a:off x="2398" y="1132"/>
                <a:ext cx="708" cy="1194"/>
              </a:xfrm>
              <a:prstGeom prst="line">
                <a:avLst/>
              </a:prstGeom>
              <a:noFill/>
              <a:ln w="254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sp>
        <p:nvSpPr>
          <p:cNvPr id="2" name="Slide Number Placeholder 1">
            <a:extLst>
              <a:ext uri="{FF2B5EF4-FFF2-40B4-BE49-F238E27FC236}">
                <a16:creationId xmlns:a16="http://schemas.microsoft.com/office/drawing/2014/main" id="{9F5111B5-DA6D-4ADD-8B7B-F89A6AE03BB2}"/>
              </a:ext>
            </a:extLst>
          </p:cNvPr>
          <p:cNvSpPr>
            <a:spLocks noGrp="1"/>
          </p:cNvSpPr>
          <p:nvPr>
            <p:ph type="sldNum" sz="quarter" idx="12"/>
          </p:nvPr>
        </p:nvSpPr>
        <p:spPr/>
        <p:txBody>
          <a:bodyPr/>
          <a:lstStyle/>
          <a:p>
            <a:fld id="{028E3F4F-51B2-42EE-AFA2-40C4572185CC}" type="slidenum">
              <a:rPr lang="en-US" smtClean="0"/>
              <a:t>27</a:t>
            </a:fld>
            <a:endParaRPr 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073F7CE-B540-411F-8415-666E9489A869}"/>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5539" name="Rectangle 3">
            <a:extLst>
              <a:ext uri="{FF2B5EF4-FFF2-40B4-BE49-F238E27FC236}">
                <a16:creationId xmlns:a16="http://schemas.microsoft.com/office/drawing/2014/main" id="{625B26D2-0FE2-4786-B252-56C8FFE5584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5540" name="Rectangle 4">
            <a:extLst>
              <a:ext uri="{FF2B5EF4-FFF2-40B4-BE49-F238E27FC236}">
                <a16:creationId xmlns:a16="http://schemas.microsoft.com/office/drawing/2014/main" id="{FE36A390-17ED-42E7-84E8-9488B04C62C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5541" name="Rectangle 5">
            <a:extLst>
              <a:ext uri="{FF2B5EF4-FFF2-40B4-BE49-F238E27FC236}">
                <a16:creationId xmlns:a16="http://schemas.microsoft.com/office/drawing/2014/main" id="{F63B5EAA-F815-4365-9F24-9444FB94FCF0}"/>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5542" name="Rectangle 6">
            <a:extLst>
              <a:ext uri="{FF2B5EF4-FFF2-40B4-BE49-F238E27FC236}">
                <a16:creationId xmlns:a16="http://schemas.microsoft.com/office/drawing/2014/main" id="{221114ED-FC5B-4A7E-B115-AEE6E2AE188D}"/>
              </a:ext>
            </a:extLst>
          </p:cNvPr>
          <p:cNvSpPr>
            <a:spLocks noGrp="1" noChangeArrowheads="1"/>
          </p:cNvSpPr>
          <p:nvPr>
            <p:ph type="title"/>
          </p:nvPr>
        </p:nvSpPr>
        <p:spPr>
          <a:noFill/>
          <a:ln/>
        </p:spPr>
        <p:txBody>
          <a:bodyPr/>
          <a:lstStyle/>
          <a:p>
            <a:r>
              <a:rPr lang="en-US" altLang="en-US"/>
              <a:t>Second Operand :</a:t>
            </a:r>
            <a:br>
              <a:rPr lang="en-US" altLang="en-US"/>
            </a:br>
            <a:r>
              <a:rPr lang="en-US" altLang="en-US"/>
              <a:t>Shifted Register</a:t>
            </a:r>
          </a:p>
        </p:txBody>
      </p:sp>
      <p:sp>
        <p:nvSpPr>
          <p:cNvPr id="65543" name="Rectangle 7">
            <a:extLst>
              <a:ext uri="{FF2B5EF4-FFF2-40B4-BE49-F238E27FC236}">
                <a16:creationId xmlns:a16="http://schemas.microsoft.com/office/drawing/2014/main" id="{BC1A6011-E89C-4409-8086-734AB4C7FB5A}"/>
              </a:ext>
            </a:extLst>
          </p:cNvPr>
          <p:cNvSpPr>
            <a:spLocks noGrp="1" noChangeArrowheads="1"/>
          </p:cNvSpPr>
          <p:nvPr>
            <p:ph idx="1"/>
          </p:nvPr>
        </p:nvSpPr>
        <p:spPr>
          <a:xfrm>
            <a:off x="885825" y="1731963"/>
            <a:ext cx="7251700" cy="4376737"/>
          </a:xfrm>
          <a:noFill/>
          <a:ln/>
        </p:spPr>
        <p:txBody>
          <a:bodyPr/>
          <a:lstStyle/>
          <a:p>
            <a:r>
              <a:rPr lang="en-US" altLang="en-US"/>
              <a:t>The amount by which the register is to be shifted is contained in either:   </a:t>
            </a:r>
          </a:p>
          <a:p>
            <a:pPr lvl="1"/>
            <a:r>
              <a:rPr lang="en-US" altLang="en-US"/>
              <a:t>the immediate 5-bit field in the instruction           </a:t>
            </a:r>
          </a:p>
          <a:p>
            <a:pPr lvl="2"/>
            <a:r>
              <a:rPr lang="en-US" altLang="en-US" i="1" u="sng">
                <a:effectLst>
                  <a:outerShdw blurRad="38100" dist="38100" dir="2700000" algn="tl">
                    <a:srgbClr val="C0C0C0"/>
                  </a:outerShdw>
                </a:effectLst>
              </a:rPr>
              <a:t>NO OVERHEAD </a:t>
            </a:r>
            <a:endParaRPr lang="en-US" altLang="en-US"/>
          </a:p>
          <a:p>
            <a:pPr lvl="2"/>
            <a:r>
              <a:rPr lang="en-US" altLang="en-US"/>
              <a:t>Shift is done for free - executes in single cycle.</a:t>
            </a:r>
          </a:p>
          <a:p>
            <a:pPr lvl="1"/>
            <a:r>
              <a:rPr lang="en-US" altLang="en-US"/>
              <a:t>the bottom byte of a register (not PC)</a:t>
            </a:r>
          </a:p>
          <a:p>
            <a:pPr lvl="2"/>
            <a:r>
              <a:rPr lang="en-US" altLang="en-US"/>
              <a:t>Then takes extra cycle to execute</a:t>
            </a:r>
          </a:p>
          <a:p>
            <a:pPr lvl="2"/>
            <a:r>
              <a:rPr lang="en-US" altLang="en-US"/>
              <a:t>ARM doesn’t have enough read ports to read 3 registers at once.</a:t>
            </a:r>
          </a:p>
          <a:p>
            <a:pPr lvl="2"/>
            <a:r>
              <a:rPr lang="en-US" altLang="en-US"/>
              <a:t>Then same as on other processors where shift is</a:t>
            </a:r>
            <a:br>
              <a:rPr lang="en-US" altLang="en-US"/>
            </a:br>
            <a:r>
              <a:rPr lang="en-US" altLang="en-US"/>
              <a:t>separate instruction.</a:t>
            </a:r>
          </a:p>
          <a:p>
            <a:r>
              <a:rPr lang="en-US" altLang="en-US"/>
              <a:t>If no shift is specified then a default shift is applied: LSL #0</a:t>
            </a:r>
          </a:p>
          <a:p>
            <a:pPr lvl="1"/>
            <a:r>
              <a:rPr lang="en-US" altLang="en-US"/>
              <a:t>i.e. barrel shifter has no effect on value in register.</a:t>
            </a:r>
          </a:p>
        </p:txBody>
      </p:sp>
      <p:sp>
        <p:nvSpPr>
          <p:cNvPr id="2" name="Slide Number Placeholder 1">
            <a:extLst>
              <a:ext uri="{FF2B5EF4-FFF2-40B4-BE49-F238E27FC236}">
                <a16:creationId xmlns:a16="http://schemas.microsoft.com/office/drawing/2014/main" id="{572DB811-7A78-4FD5-A1BA-F7C1443CA88F}"/>
              </a:ext>
            </a:extLst>
          </p:cNvPr>
          <p:cNvSpPr>
            <a:spLocks noGrp="1"/>
          </p:cNvSpPr>
          <p:nvPr>
            <p:ph type="sldNum" sz="quarter" idx="12"/>
          </p:nvPr>
        </p:nvSpPr>
        <p:spPr/>
        <p:txBody>
          <a:bodyPr/>
          <a:lstStyle/>
          <a:p>
            <a:fld id="{028E3F4F-51B2-42EE-AFA2-40C4572185CC}" type="slidenum">
              <a:rPr lang="en-US" smtClean="0"/>
              <a:t>28</a:t>
            </a:fld>
            <a:endParaRPr 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C94EE39-E32A-4D6C-B10B-97985EE91E9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7587" name="Rectangle 3">
            <a:extLst>
              <a:ext uri="{FF2B5EF4-FFF2-40B4-BE49-F238E27FC236}">
                <a16:creationId xmlns:a16="http://schemas.microsoft.com/office/drawing/2014/main" id="{F611FF96-C89A-4B07-9DBE-D635D579025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7588" name="Rectangle 4">
            <a:extLst>
              <a:ext uri="{FF2B5EF4-FFF2-40B4-BE49-F238E27FC236}">
                <a16:creationId xmlns:a16="http://schemas.microsoft.com/office/drawing/2014/main" id="{C9A17D66-856F-46FF-B498-1181FAC500D1}"/>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7589" name="Rectangle 5">
            <a:extLst>
              <a:ext uri="{FF2B5EF4-FFF2-40B4-BE49-F238E27FC236}">
                <a16:creationId xmlns:a16="http://schemas.microsoft.com/office/drawing/2014/main" id="{3C45C075-041F-4C0A-8D5B-0142075014D9}"/>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7590" name="Rectangle 6">
            <a:extLst>
              <a:ext uri="{FF2B5EF4-FFF2-40B4-BE49-F238E27FC236}">
                <a16:creationId xmlns:a16="http://schemas.microsoft.com/office/drawing/2014/main" id="{98901F4A-8590-4736-8A6F-7893BCAC3619}"/>
              </a:ext>
            </a:extLst>
          </p:cNvPr>
          <p:cNvSpPr>
            <a:spLocks noGrp="1" noChangeArrowheads="1"/>
          </p:cNvSpPr>
          <p:nvPr>
            <p:ph type="title"/>
          </p:nvPr>
        </p:nvSpPr>
        <p:spPr>
          <a:noFill/>
          <a:ln/>
        </p:spPr>
        <p:txBody>
          <a:bodyPr/>
          <a:lstStyle/>
          <a:p>
            <a:r>
              <a:rPr lang="en-US" altLang="en-US"/>
              <a:t>Second Operand :</a:t>
            </a:r>
            <a:br>
              <a:rPr lang="en-US" altLang="en-US"/>
            </a:br>
            <a:r>
              <a:rPr lang="en-US" altLang="en-US"/>
              <a:t>Using a Shifted Register</a:t>
            </a:r>
          </a:p>
        </p:txBody>
      </p:sp>
      <p:sp>
        <p:nvSpPr>
          <p:cNvPr id="67591" name="Rectangle 7">
            <a:extLst>
              <a:ext uri="{FF2B5EF4-FFF2-40B4-BE49-F238E27FC236}">
                <a16:creationId xmlns:a16="http://schemas.microsoft.com/office/drawing/2014/main" id="{759DCBF3-EF9D-4F87-9638-D74FDAF201A8}"/>
              </a:ext>
            </a:extLst>
          </p:cNvPr>
          <p:cNvSpPr>
            <a:spLocks noGrp="1" noChangeArrowheads="1"/>
          </p:cNvSpPr>
          <p:nvPr>
            <p:ph idx="1"/>
          </p:nvPr>
        </p:nvSpPr>
        <p:spPr>
          <a:noFill/>
          <a:ln/>
        </p:spPr>
        <p:txBody>
          <a:bodyPr>
            <a:normAutofit fontScale="92500" lnSpcReduction="20000"/>
          </a:bodyPr>
          <a:lstStyle/>
          <a:p>
            <a:r>
              <a:rPr lang="en-US" altLang="en-US"/>
              <a:t>Using a multiplication instruction to multiply by a constant means first loading the constant into a register and then waiting a number of internal cycles for the instruction to complete.</a:t>
            </a:r>
          </a:p>
          <a:p>
            <a:r>
              <a:rPr lang="en-US" altLang="en-US"/>
              <a:t>A more optimum solution can often be found by using some combination of MOVs, ADDs, SUBs and RSBs with shifts.</a:t>
            </a:r>
          </a:p>
          <a:p>
            <a:pPr lvl="1"/>
            <a:r>
              <a:rPr lang="en-US" altLang="en-US"/>
              <a:t>Multiplications by a constant equal to a ((power of 2) ± 1) can be done in one cycle.</a:t>
            </a:r>
          </a:p>
          <a:p>
            <a:r>
              <a:rPr lang="en-US" altLang="en-US"/>
              <a:t>Example: r0 = r1 * 5</a:t>
            </a:r>
            <a:br>
              <a:rPr lang="en-US" altLang="en-US"/>
            </a:br>
            <a:r>
              <a:rPr lang="en-US" altLang="en-US">
                <a:solidFill>
                  <a:schemeClr val="bg1"/>
                </a:solidFill>
              </a:rPr>
              <a:t>Example: r0 </a:t>
            </a:r>
            <a:r>
              <a:rPr lang="en-US" altLang="en-US" b="0"/>
              <a:t>= r1 + (r1 * 4) </a:t>
            </a:r>
            <a:endParaRPr lang="en-US" altLang="en-US"/>
          </a:p>
          <a:p>
            <a:pPr>
              <a:buFont typeface="Times New Roman" panose="02020603050405020304" pitchFamily="18" charset="0"/>
              <a:buNone/>
            </a:pPr>
            <a:r>
              <a:rPr lang="en-US" altLang="en-US">
                <a:latin typeface="Monotype Sorts" charset="2"/>
              </a:rPr>
              <a:t>			ï </a:t>
            </a:r>
            <a:r>
              <a:rPr lang="en-US" altLang="en-US"/>
              <a:t>ADD r0, r1, r1, LSL #2</a:t>
            </a:r>
          </a:p>
          <a:p>
            <a:r>
              <a:rPr lang="en-US" altLang="en-US"/>
              <a:t>Example: r2 = r3 * 105</a:t>
            </a:r>
            <a:br>
              <a:rPr lang="en-US" altLang="en-US"/>
            </a:br>
            <a:r>
              <a:rPr lang="en-US" altLang="en-US">
                <a:solidFill>
                  <a:schemeClr val="bg1"/>
                </a:solidFill>
              </a:rPr>
              <a:t>Example: r2 </a:t>
            </a:r>
            <a:r>
              <a:rPr lang="en-US" altLang="en-US" b="0"/>
              <a:t>= r3 * 15 * 7</a:t>
            </a:r>
            <a:br>
              <a:rPr lang="en-US" altLang="en-US"/>
            </a:br>
            <a:r>
              <a:rPr lang="en-US" altLang="en-US">
                <a:solidFill>
                  <a:schemeClr val="bg1"/>
                </a:solidFill>
              </a:rPr>
              <a:t>Example: r2 </a:t>
            </a:r>
            <a:r>
              <a:rPr lang="en-US" altLang="en-US" b="0"/>
              <a:t>= r3 * (16 - 1) * (8 - 1)</a:t>
            </a:r>
            <a:br>
              <a:rPr lang="en-US" altLang="en-US"/>
            </a:br>
            <a:r>
              <a:rPr lang="en-US" altLang="en-US"/>
              <a:t> 		</a:t>
            </a:r>
            <a:r>
              <a:rPr lang="en-US" altLang="en-US">
                <a:latin typeface="Monotype Sorts" charset="2"/>
              </a:rPr>
              <a:t>ï </a:t>
            </a:r>
            <a:r>
              <a:rPr lang="en-US" altLang="en-US"/>
              <a:t>RSB r2, r3, r3, LSL #4	; r2 = r3 * 15</a:t>
            </a:r>
            <a:br>
              <a:rPr lang="en-US" altLang="en-US"/>
            </a:br>
            <a:r>
              <a:rPr lang="en-US" altLang="en-US"/>
              <a:t>		</a:t>
            </a:r>
            <a:r>
              <a:rPr lang="en-US" altLang="en-US">
                <a:latin typeface="Monotype Sorts" charset="2"/>
              </a:rPr>
              <a:t>ï </a:t>
            </a:r>
            <a:r>
              <a:rPr lang="en-US" altLang="en-US"/>
              <a:t>RSB r2, r2, r2, LSL #3	; r2 = r2 * 7</a:t>
            </a:r>
          </a:p>
        </p:txBody>
      </p:sp>
      <p:sp>
        <p:nvSpPr>
          <p:cNvPr id="2" name="Slide Number Placeholder 1">
            <a:extLst>
              <a:ext uri="{FF2B5EF4-FFF2-40B4-BE49-F238E27FC236}">
                <a16:creationId xmlns:a16="http://schemas.microsoft.com/office/drawing/2014/main" id="{F0933046-62D6-4265-A0E6-11FA92C6FCCE}"/>
              </a:ext>
            </a:extLst>
          </p:cNvPr>
          <p:cNvSpPr>
            <a:spLocks noGrp="1"/>
          </p:cNvSpPr>
          <p:nvPr>
            <p:ph type="sldNum" sz="quarter" idx="12"/>
          </p:nvPr>
        </p:nvSpPr>
        <p:spPr/>
        <p:txBody>
          <a:bodyPr/>
          <a:lstStyle/>
          <a:p>
            <a:fld id="{028E3F4F-51B2-42EE-AFA2-40C4572185CC}" type="slidenum">
              <a:rPr lang="en-US" smtClean="0"/>
              <a:t>29</a:t>
            </a:fld>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6EEF45B-FB0D-4B61-8128-B3B924B5899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7" name="Rectangle 3">
            <a:extLst>
              <a:ext uri="{FF2B5EF4-FFF2-40B4-BE49-F238E27FC236}">
                <a16:creationId xmlns:a16="http://schemas.microsoft.com/office/drawing/2014/main" id="{A9066365-7FBA-48CC-8AB1-66E6BE82512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8" name="Rectangle 4">
            <a:extLst>
              <a:ext uri="{FF2B5EF4-FFF2-40B4-BE49-F238E27FC236}">
                <a16:creationId xmlns:a16="http://schemas.microsoft.com/office/drawing/2014/main" id="{7A5F8DF3-0F5B-4E72-89F1-956F49EABC8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49" name="Rectangle 5">
            <a:extLst>
              <a:ext uri="{FF2B5EF4-FFF2-40B4-BE49-F238E27FC236}">
                <a16:creationId xmlns:a16="http://schemas.microsoft.com/office/drawing/2014/main" id="{F5E24A8D-D91E-4869-A4DF-C61B257864D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150" name="Rectangle 6">
            <a:extLst>
              <a:ext uri="{FF2B5EF4-FFF2-40B4-BE49-F238E27FC236}">
                <a16:creationId xmlns:a16="http://schemas.microsoft.com/office/drawing/2014/main" id="{90DEEB36-B962-4275-B08C-DEC97CA3640B}"/>
              </a:ext>
            </a:extLst>
          </p:cNvPr>
          <p:cNvSpPr>
            <a:spLocks noGrp="1" noChangeArrowheads="1"/>
          </p:cNvSpPr>
          <p:nvPr>
            <p:ph type="title"/>
          </p:nvPr>
        </p:nvSpPr>
        <p:spPr>
          <a:noFill/>
          <a:ln/>
        </p:spPr>
        <p:txBody>
          <a:bodyPr/>
          <a:lstStyle/>
          <a:p>
            <a:r>
              <a:rPr lang="en-US" altLang="en-US"/>
              <a:t>Processor Modes</a:t>
            </a:r>
          </a:p>
        </p:txBody>
      </p:sp>
      <p:sp>
        <p:nvSpPr>
          <p:cNvPr id="6151" name="Rectangle 7">
            <a:extLst>
              <a:ext uri="{FF2B5EF4-FFF2-40B4-BE49-F238E27FC236}">
                <a16:creationId xmlns:a16="http://schemas.microsoft.com/office/drawing/2014/main" id="{6021A2F5-C297-4CD1-957A-F948158EB4EE}"/>
              </a:ext>
            </a:extLst>
          </p:cNvPr>
          <p:cNvSpPr>
            <a:spLocks noGrp="1" noChangeArrowheads="1"/>
          </p:cNvSpPr>
          <p:nvPr>
            <p:ph idx="1"/>
          </p:nvPr>
        </p:nvSpPr>
        <p:spPr>
          <a:noFill/>
          <a:ln/>
        </p:spPr>
        <p:txBody>
          <a:bodyPr/>
          <a:lstStyle/>
          <a:p>
            <a:r>
              <a:rPr lang="en-US" altLang="en-US"/>
              <a:t>The ARM has six operating modes:</a:t>
            </a:r>
          </a:p>
          <a:p>
            <a:pPr lvl="1"/>
            <a:r>
              <a:rPr lang="en-US" altLang="en-US" i="1">
                <a:effectLst>
                  <a:outerShdw blurRad="38100" dist="38100" dir="2700000" algn="tl">
                    <a:srgbClr val="C0C0C0"/>
                  </a:outerShdw>
                </a:effectLst>
              </a:rPr>
              <a:t>User</a:t>
            </a:r>
            <a:r>
              <a:rPr lang="en-US" altLang="en-US"/>
              <a:t> (unprivileged mode under which most tasks run)</a:t>
            </a:r>
          </a:p>
          <a:p>
            <a:pPr lvl="1"/>
            <a:r>
              <a:rPr lang="en-US" altLang="en-US" i="1">
                <a:effectLst>
                  <a:outerShdw blurRad="38100" dist="38100" dir="2700000" algn="tl">
                    <a:srgbClr val="C0C0C0"/>
                  </a:outerShdw>
                </a:effectLst>
              </a:rPr>
              <a:t>FIQ</a:t>
            </a:r>
            <a:r>
              <a:rPr lang="en-US" altLang="en-US"/>
              <a:t> (entered when a high priority (fast) interrupt is raised)</a:t>
            </a:r>
          </a:p>
          <a:p>
            <a:pPr lvl="1"/>
            <a:r>
              <a:rPr lang="en-US" altLang="en-US" i="1">
                <a:effectLst>
                  <a:outerShdw blurRad="38100" dist="38100" dir="2700000" algn="tl">
                    <a:srgbClr val="C0C0C0"/>
                  </a:outerShdw>
                </a:effectLst>
              </a:rPr>
              <a:t>IRQ</a:t>
            </a:r>
            <a:r>
              <a:rPr lang="en-US" altLang="en-US"/>
              <a:t> (entered when a low priority (normal) interrupt is raised)</a:t>
            </a:r>
          </a:p>
          <a:p>
            <a:pPr lvl="1"/>
            <a:r>
              <a:rPr lang="en-US" altLang="en-US" i="1">
                <a:effectLst>
                  <a:outerShdw blurRad="38100" dist="38100" dir="2700000" algn="tl">
                    <a:srgbClr val="C0C0C0"/>
                  </a:outerShdw>
                </a:effectLst>
              </a:rPr>
              <a:t>Supervisor</a:t>
            </a:r>
            <a:r>
              <a:rPr lang="en-US" altLang="en-US"/>
              <a:t> (entered on reset and when a Software Interrupt instruction is executed)</a:t>
            </a:r>
          </a:p>
          <a:p>
            <a:pPr lvl="1"/>
            <a:r>
              <a:rPr lang="en-US" altLang="en-US" i="1">
                <a:effectLst>
                  <a:outerShdw blurRad="38100" dist="38100" dir="2700000" algn="tl">
                    <a:srgbClr val="C0C0C0"/>
                  </a:outerShdw>
                </a:effectLst>
              </a:rPr>
              <a:t>Abort</a:t>
            </a:r>
            <a:r>
              <a:rPr lang="en-US" altLang="en-US"/>
              <a:t> (used to handle memory access violations)</a:t>
            </a:r>
          </a:p>
          <a:p>
            <a:pPr lvl="1"/>
            <a:r>
              <a:rPr lang="en-US" altLang="en-US" i="1">
                <a:effectLst>
                  <a:outerShdw blurRad="38100" dist="38100" dir="2700000" algn="tl">
                    <a:srgbClr val="C0C0C0"/>
                  </a:outerShdw>
                </a:effectLst>
              </a:rPr>
              <a:t>Undef</a:t>
            </a:r>
            <a:r>
              <a:rPr lang="en-US" altLang="en-US"/>
              <a:t> (used to handle undefined instructions)</a:t>
            </a:r>
          </a:p>
          <a:p>
            <a:r>
              <a:rPr lang="en-US" altLang="en-US"/>
              <a:t>ARM Architecture Version 4 adds a seventh mode:</a:t>
            </a:r>
          </a:p>
          <a:p>
            <a:pPr lvl="1"/>
            <a:r>
              <a:rPr lang="en-US" altLang="en-US" i="1">
                <a:effectLst>
                  <a:outerShdw blurRad="38100" dist="38100" dir="2700000" algn="tl">
                    <a:srgbClr val="C0C0C0"/>
                  </a:outerShdw>
                </a:effectLst>
              </a:rPr>
              <a:t>System</a:t>
            </a:r>
            <a:r>
              <a:rPr lang="en-US" altLang="en-US"/>
              <a:t> (privileged mode using the same registers as user mode)</a:t>
            </a:r>
          </a:p>
        </p:txBody>
      </p:sp>
      <p:sp>
        <p:nvSpPr>
          <p:cNvPr id="2" name="Slide Number Placeholder 1">
            <a:extLst>
              <a:ext uri="{FF2B5EF4-FFF2-40B4-BE49-F238E27FC236}">
                <a16:creationId xmlns:a16="http://schemas.microsoft.com/office/drawing/2014/main" id="{2D845F99-1E42-401A-B429-3E5D1790AF06}"/>
              </a:ext>
            </a:extLst>
          </p:cNvPr>
          <p:cNvSpPr>
            <a:spLocks noGrp="1"/>
          </p:cNvSpPr>
          <p:nvPr>
            <p:ph type="sldNum" sz="quarter" idx="12"/>
          </p:nvPr>
        </p:nvSpPr>
        <p:spPr/>
        <p:txBody>
          <a:bodyPr/>
          <a:lstStyle/>
          <a:p>
            <a:fld id="{028E3F4F-51B2-42EE-AFA2-40C4572185CC}" type="slidenum">
              <a:rPr lang="en-US" smtClean="0"/>
              <a:t>3</a:t>
            </a:fld>
            <a:endParaRPr 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172B5EE-1F07-4530-8740-F7713A5DADD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9635" name="Rectangle 3">
            <a:extLst>
              <a:ext uri="{FF2B5EF4-FFF2-40B4-BE49-F238E27FC236}">
                <a16:creationId xmlns:a16="http://schemas.microsoft.com/office/drawing/2014/main" id="{6758CAFA-37E7-4FC2-B064-6C4C84CF4931}"/>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9636" name="Rectangle 4">
            <a:extLst>
              <a:ext uri="{FF2B5EF4-FFF2-40B4-BE49-F238E27FC236}">
                <a16:creationId xmlns:a16="http://schemas.microsoft.com/office/drawing/2014/main" id="{2163A4A2-EBC5-4882-90F2-BAD3A5435A6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9637" name="Rectangle 5">
            <a:extLst>
              <a:ext uri="{FF2B5EF4-FFF2-40B4-BE49-F238E27FC236}">
                <a16:creationId xmlns:a16="http://schemas.microsoft.com/office/drawing/2014/main" id="{FA30120E-55B7-44F0-85F8-F0813CCB6C7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69638" name="Rectangle 6">
            <a:extLst>
              <a:ext uri="{FF2B5EF4-FFF2-40B4-BE49-F238E27FC236}">
                <a16:creationId xmlns:a16="http://schemas.microsoft.com/office/drawing/2014/main" id="{845C9DF5-6E14-48CA-974D-83BE45CDB1A3}"/>
              </a:ext>
            </a:extLst>
          </p:cNvPr>
          <p:cNvSpPr>
            <a:spLocks noGrp="1" noChangeArrowheads="1"/>
          </p:cNvSpPr>
          <p:nvPr>
            <p:ph type="title"/>
          </p:nvPr>
        </p:nvSpPr>
        <p:spPr>
          <a:noFill/>
          <a:ln/>
        </p:spPr>
        <p:txBody>
          <a:bodyPr/>
          <a:lstStyle/>
          <a:p>
            <a:r>
              <a:rPr lang="en-US" altLang="en-US"/>
              <a:t>Second Operand :</a:t>
            </a:r>
            <a:br>
              <a:rPr lang="en-US" altLang="en-US"/>
            </a:br>
            <a:r>
              <a:rPr lang="en-US" altLang="en-US"/>
              <a:t>Immediate Value (1)</a:t>
            </a:r>
          </a:p>
        </p:txBody>
      </p:sp>
      <p:sp>
        <p:nvSpPr>
          <p:cNvPr id="69639" name="Rectangle 7">
            <a:extLst>
              <a:ext uri="{FF2B5EF4-FFF2-40B4-BE49-F238E27FC236}">
                <a16:creationId xmlns:a16="http://schemas.microsoft.com/office/drawing/2014/main" id="{14827926-FE14-4D6E-BC79-6490AE4CAD62}"/>
              </a:ext>
            </a:extLst>
          </p:cNvPr>
          <p:cNvSpPr>
            <a:spLocks noGrp="1" noChangeArrowheads="1"/>
          </p:cNvSpPr>
          <p:nvPr>
            <p:ph idx="1"/>
          </p:nvPr>
        </p:nvSpPr>
        <p:spPr>
          <a:noFill/>
          <a:ln/>
        </p:spPr>
        <p:txBody>
          <a:bodyPr>
            <a:normAutofit fontScale="92500" lnSpcReduction="10000"/>
          </a:bodyPr>
          <a:lstStyle/>
          <a:p>
            <a:r>
              <a:rPr lang="en-US" altLang="en-US"/>
              <a:t>There is no single instruction which will load a 32 bit immediate constant into a register without performing a data load from memory.</a:t>
            </a:r>
          </a:p>
          <a:p>
            <a:pPr lvl="1"/>
            <a:r>
              <a:rPr lang="en-US" altLang="en-US"/>
              <a:t>All ARM instructions are 32 bits long</a:t>
            </a:r>
          </a:p>
          <a:p>
            <a:pPr lvl="1"/>
            <a:r>
              <a:rPr lang="en-US" altLang="en-US"/>
              <a:t>ARM instructions do not use the instruction stream as data.</a:t>
            </a:r>
          </a:p>
          <a:p>
            <a:r>
              <a:rPr lang="en-US" altLang="en-US"/>
              <a:t>The data processing instruction format has 12 bits available for operand2</a:t>
            </a:r>
          </a:p>
          <a:p>
            <a:pPr lvl="1"/>
            <a:r>
              <a:rPr lang="en-US" altLang="en-US"/>
              <a:t>If used directly this would only give a range of 4096.</a:t>
            </a:r>
          </a:p>
          <a:p>
            <a:r>
              <a:rPr lang="en-US" altLang="en-US"/>
              <a:t>Instead it is used to store 8 bit constants, giving a range of 0 - 255.</a:t>
            </a:r>
          </a:p>
          <a:p>
            <a:r>
              <a:rPr lang="en-US" altLang="en-US"/>
              <a:t>These 8 bits can then be rotated right through an even number of positions (ie RORs by 0, 2, 4,..30).</a:t>
            </a:r>
          </a:p>
          <a:p>
            <a:pPr lvl="1"/>
            <a:r>
              <a:rPr lang="en-US" altLang="en-US"/>
              <a:t>This gives a much larger range of constants that can be directly loaded, though some constants will still need to be loaded </a:t>
            </a:r>
            <a:br>
              <a:rPr lang="en-US" altLang="en-US"/>
            </a:br>
            <a:r>
              <a:rPr lang="en-US" altLang="en-US"/>
              <a:t>from memory.</a:t>
            </a:r>
          </a:p>
        </p:txBody>
      </p:sp>
      <p:sp>
        <p:nvSpPr>
          <p:cNvPr id="2" name="Slide Number Placeholder 1">
            <a:extLst>
              <a:ext uri="{FF2B5EF4-FFF2-40B4-BE49-F238E27FC236}">
                <a16:creationId xmlns:a16="http://schemas.microsoft.com/office/drawing/2014/main" id="{F5D507E8-15D9-43C9-8CB1-EC92192B11F6}"/>
              </a:ext>
            </a:extLst>
          </p:cNvPr>
          <p:cNvSpPr>
            <a:spLocks noGrp="1"/>
          </p:cNvSpPr>
          <p:nvPr>
            <p:ph type="sldNum" sz="quarter" idx="12"/>
          </p:nvPr>
        </p:nvSpPr>
        <p:spPr/>
        <p:txBody>
          <a:bodyPr/>
          <a:lstStyle/>
          <a:p>
            <a:fld id="{028E3F4F-51B2-42EE-AFA2-40C4572185CC}" type="slidenum">
              <a:rPr lang="en-US" smtClean="0"/>
              <a:t>30</a:t>
            </a:fld>
            <a:endParaRPr 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AAB405A-654F-43D9-A565-EAD65E89D81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683" name="Rectangle 3">
            <a:extLst>
              <a:ext uri="{FF2B5EF4-FFF2-40B4-BE49-F238E27FC236}">
                <a16:creationId xmlns:a16="http://schemas.microsoft.com/office/drawing/2014/main" id="{949431E7-EBCC-4508-AE0C-6A492190933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684" name="Rectangle 4">
            <a:extLst>
              <a:ext uri="{FF2B5EF4-FFF2-40B4-BE49-F238E27FC236}">
                <a16:creationId xmlns:a16="http://schemas.microsoft.com/office/drawing/2014/main" id="{A7F272C4-F9B4-4052-BC2F-2F304CC6D23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685" name="Rectangle 5">
            <a:extLst>
              <a:ext uri="{FF2B5EF4-FFF2-40B4-BE49-F238E27FC236}">
                <a16:creationId xmlns:a16="http://schemas.microsoft.com/office/drawing/2014/main" id="{D6E6B650-5B29-4FF7-A97E-7840E9CBC45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686" name="Rectangle 6">
            <a:extLst>
              <a:ext uri="{FF2B5EF4-FFF2-40B4-BE49-F238E27FC236}">
                <a16:creationId xmlns:a16="http://schemas.microsoft.com/office/drawing/2014/main" id="{62AB00A2-4CA7-46D7-B659-F87774440037}"/>
              </a:ext>
            </a:extLst>
          </p:cNvPr>
          <p:cNvSpPr>
            <a:spLocks noGrp="1" noChangeArrowheads="1"/>
          </p:cNvSpPr>
          <p:nvPr>
            <p:ph type="title"/>
          </p:nvPr>
        </p:nvSpPr>
        <p:spPr>
          <a:noFill/>
          <a:ln/>
        </p:spPr>
        <p:txBody>
          <a:bodyPr/>
          <a:lstStyle/>
          <a:p>
            <a:r>
              <a:rPr lang="en-US" altLang="en-US"/>
              <a:t>Second Operand :</a:t>
            </a:r>
            <a:br>
              <a:rPr lang="en-US" altLang="en-US"/>
            </a:br>
            <a:r>
              <a:rPr lang="en-US" altLang="en-US"/>
              <a:t>Immediate Value (2)</a:t>
            </a:r>
          </a:p>
        </p:txBody>
      </p:sp>
      <p:sp>
        <p:nvSpPr>
          <p:cNvPr id="71687" name="Rectangle 7">
            <a:extLst>
              <a:ext uri="{FF2B5EF4-FFF2-40B4-BE49-F238E27FC236}">
                <a16:creationId xmlns:a16="http://schemas.microsoft.com/office/drawing/2014/main" id="{E0F2FBF7-9F92-4712-B4C0-831E8CD72523}"/>
              </a:ext>
            </a:extLst>
          </p:cNvPr>
          <p:cNvSpPr>
            <a:spLocks noGrp="1" noChangeArrowheads="1"/>
          </p:cNvSpPr>
          <p:nvPr>
            <p:ph idx="1"/>
          </p:nvPr>
        </p:nvSpPr>
        <p:spPr>
          <a:noFill/>
          <a:ln/>
        </p:spPr>
        <p:txBody>
          <a:bodyPr>
            <a:normAutofit fontScale="85000" lnSpcReduction="10000"/>
          </a:bodyPr>
          <a:lstStyle/>
          <a:p>
            <a:r>
              <a:rPr lang="en-US" altLang="en-US"/>
              <a:t>This gives us:</a:t>
            </a:r>
          </a:p>
          <a:p>
            <a:pPr lvl="1"/>
            <a:r>
              <a:rPr lang="en-US" altLang="en-US" sz="1800"/>
              <a:t>0 - 255			[0 - 0xff]</a:t>
            </a:r>
          </a:p>
          <a:p>
            <a:pPr lvl="1"/>
            <a:r>
              <a:rPr lang="en-US" altLang="en-US" sz="1800"/>
              <a:t>256,260,264,..,1020		[0x100-0x3fc, step 4, 0x40-0xff ror 30]</a:t>
            </a:r>
          </a:p>
          <a:p>
            <a:pPr lvl="1"/>
            <a:r>
              <a:rPr lang="en-US" altLang="en-US" sz="1800"/>
              <a:t>1024,1040,1056,..,4080	[0x400-0xff0, step 16, 0x40-0xff ror 28]</a:t>
            </a:r>
          </a:p>
          <a:p>
            <a:pPr lvl="1"/>
            <a:r>
              <a:rPr lang="en-US" altLang="en-US" sz="1800"/>
              <a:t>4096,4160, 4224,..,16320	[0x1000-0x3fc0, step 64, 0x40-0xff ror 26]</a:t>
            </a:r>
          </a:p>
          <a:p>
            <a:r>
              <a:rPr lang="en-US" altLang="en-US"/>
              <a:t>These can be loaded using, for example:</a:t>
            </a:r>
          </a:p>
          <a:p>
            <a:pPr lvl="1"/>
            <a:r>
              <a:rPr lang="en-US" altLang="en-US"/>
              <a:t>MOV r0, #0x40, 26		; =&gt; MOV r0, #0x1000    (ie 4096)</a:t>
            </a:r>
          </a:p>
          <a:p>
            <a:r>
              <a:rPr lang="en-US" altLang="en-US"/>
              <a:t>To make this easier, the assembler will convert to this form for us if simply given the required constant:</a:t>
            </a:r>
          </a:p>
          <a:p>
            <a:pPr lvl="1"/>
            <a:r>
              <a:rPr lang="en-US" altLang="en-US"/>
              <a:t>MOV r0, #4096		; =&gt; MOV r0, #0x1000    (ie 0x40 ror 26)</a:t>
            </a:r>
          </a:p>
          <a:p>
            <a:r>
              <a:rPr lang="en-US" altLang="en-US"/>
              <a:t>The bitwise complements can also be formed using MVN:</a:t>
            </a:r>
          </a:p>
          <a:p>
            <a:pPr lvl="1"/>
            <a:r>
              <a:rPr lang="en-US" altLang="en-US"/>
              <a:t>MOV r0, #0xFFFFFFFF 	; assembles to MVN r0, #0</a:t>
            </a:r>
          </a:p>
          <a:p>
            <a:r>
              <a:rPr lang="en-US" altLang="en-US"/>
              <a:t>If the required constant cannot be generated, an error will </a:t>
            </a:r>
            <a:br>
              <a:rPr lang="en-US" altLang="en-US"/>
            </a:br>
            <a:r>
              <a:rPr lang="en-US" altLang="en-US"/>
              <a:t>be reported.</a:t>
            </a:r>
          </a:p>
        </p:txBody>
      </p:sp>
      <p:sp>
        <p:nvSpPr>
          <p:cNvPr id="2" name="Slide Number Placeholder 1">
            <a:extLst>
              <a:ext uri="{FF2B5EF4-FFF2-40B4-BE49-F238E27FC236}">
                <a16:creationId xmlns:a16="http://schemas.microsoft.com/office/drawing/2014/main" id="{3DDA5682-53C0-499D-818C-1EEF49AD5541}"/>
              </a:ext>
            </a:extLst>
          </p:cNvPr>
          <p:cNvSpPr>
            <a:spLocks noGrp="1"/>
          </p:cNvSpPr>
          <p:nvPr>
            <p:ph type="sldNum" sz="quarter" idx="12"/>
          </p:nvPr>
        </p:nvSpPr>
        <p:spPr/>
        <p:txBody>
          <a:bodyPr/>
          <a:lstStyle/>
          <a:p>
            <a:fld id="{028E3F4F-51B2-42EE-AFA2-40C4572185CC}" type="slidenum">
              <a:rPr lang="en-US" smtClean="0"/>
              <a:t>31</a:t>
            </a:fld>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C222FEC-D184-45A6-BE17-7088B633228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3731" name="Rectangle 3">
            <a:extLst>
              <a:ext uri="{FF2B5EF4-FFF2-40B4-BE49-F238E27FC236}">
                <a16:creationId xmlns:a16="http://schemas.microsoft.com/office/drawing/2014/main" id="{5F8DA6B5-7BC8-4B68-8C62-20ED0579889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3732" name="Rectangle 4">
            <a:extLst>
              <a:ext uri="{FF2B5EF4-FFF2-40B4-BE49-F238E27FC236}">
                <a16:creationId xmlns:a16="http://schemas.microsoft.com/office/drawing/2014/main" id="{0A46AD7D-21A4-46C1-BB8A-911F0D1C5F0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3733" name="Rectangle 5">
            <a:extLst>
              <a:ext uri="{FF2B5EF4-FFF2-40B4-BE49-F238E27FC236}">
                <a16:creationId xmlns:a16="http://schemas.microsoft.com/office/drawing/2014/main" id="{52EA727A-764B-42EB-AABC-C4AD9C8F72D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3734" name="Rectangle 6">
            <a:extLst>
              <a:ext uri="{FF2B5EF4-FFF2-40B4-BE49-F238E27FC236}">
                <a16:creationId xmlns:a16="http://schemas.microsoft.com/office/drawing/2014/main" id="{1A7B9F53-F5F0-4FBC-A151-A8B42827AD80}"/>
              </a:ext>
            </a:extLst>
          </p:cNvPr>
          <p:cNvSpPr>
            <a:spLocks noGrp="1" noChangeArrowheads="1"/>
          </p:cNvSpPr>
          <p:nvPr>
            <p:ph type="title"/>
          </p:nvPr>
        </p:nvSpPr>
        <p:spPr>
          <a:noFill/>
          <a:ln/>
        </p:spPr>
        <p:txBody>
          <a:bodyPr/>
          <a:lstStyle/>
          <a:p>
            <a:r>
              <a:rPr lang="en-US" altLang="en-US"/>
              <a:t>Loading full 32 bit constants</a:t>
            </a:r>
          </a:p>
        </p:txBody>
      </p:sp>
      <p:sp>
        <p:nvSpPr>
          <p:cNvPr id="73735" name="Rectangle 7">
            <a:extLst>
              <a:ext uri="{FF2B5EF4-FFF2-40B4-BE49-F238E27FC236}">
                <a16:creationId xmlns:a16="http://schemas.microsoft.com/office/drawing/2014/main" id="{79B3F793-45F5-4BA0-B22B-035C1FD929C1}"/>
              </a:ext>
            </a:extLst>
          </p:cNvPr>
          <p:cNvSpPr>
            <a:spLocks noGrp="1" noChangeArrowheads="1"/>
          </p:cNvSpPr>
          <p:nvPr>
            <p:ph idx="1"/>
          </p:nvPr>
        </p:nvSpPr>
        <p:spPr>
          <a:noFill/>
          <a:ln/>
        </p:spPr>
        <p:txBody>
          <a:bodyPr>
            <a:normAutofit fontScale="92500" lnSpcReduction="10000"/>
          </a:bodyPr>
          <a:lstStyle/>
          <a:p>
            <a:r>
              <a:rPr lang="en-US" altLang="en-US"/>
              <a:t>Although the MOV/MVN mechansim will load a large range of constants into a register, sometimes this mechansim will not generate the required constant.</a:t>
            </a:r>
          </a:p>
          <a:p>
            <a:r>
              <a:rPr lang="en-US" altLang="en-US"/>
              <a:t>Therefore, the assembler also provides a method which will load </a:t>
            </a:r>
            <a:r>
              <a:rPr lang="en-US" altLang="en-US" i="1">
                <a:effectLst>
                  <a:outerShdw blurRad="38100" dist="38100" dir="2700000" algn="tl">
                    <a:srgbClr val="C0C0C0"/>
                  </a:outerShdw>
                </a:effectLst>
              </a:rPr>
              <a:t>ANY</a:t>
            </a:r>
            <a:r>
              <a:rPr lang="en-US" altLang="en-US"/>
              <a:t> 32 bit constant:</a:t>
            </a:r>
          </a:p>
          <a:p>
            <a:pPr lvl="1"/>
            <a:r>
              <a:rPr lang="en-US" altLang="en-US">
                <a:latin typeface="Courier New" panose="02070309020205020404" pitchFamily="49" charset="0"/>
              </a:rPr>
              <a:t>LDR rd,=numeric constant</a:t>
            </a:r>
            <a:endParaRPr lang="en-US" altLang="en-US"/>
          </a:p>
          <a:p>
            <a:r>
              <a:rPr lang="en-US" altLang="en-US"/>
              <a:t>If the constant can be constructed using either a MOV or MVN then this will be the instruction actually generated.</a:t>
            </a:r>
          </a:p>
          <a:p>
            <a:r>
              <a:rPr lang="en-US" altLang="en-US"/>
              <a:t>Otherwise, the assembler will produce an LDR instruction with a PC-relative address to read the constant from a literal pool.</a:t>
            </a:r>
          </a:p>
          <a:p>
            <a:pPr lvl="1"/>
            <a:r>
              <a:rPr lang="en-US" altLang="en-US" sz="1500">
                <a:latin typeface="Courier New" panose="02070309020205020404" pitchFamily="49" charset="0"/>
              </a:rPr>
              <a:t>LDR r0,=0x42	; generates MOV r0,#0x42</a:t>
            </a:r>
          </a:p>
          <a:p>
            <a:pPr lvl="1"/>
            <a:r>
              <a:rPr lang="en-US" altLang="en-US" sz="1500">
                <a:latin typeface="Courier New" panose="02070309020205020404" pitchFamily="49" charset="0"/>
              </a:rPr>
              <a:t>LDR r0,=0x55555555	; generate LDR r0,[pc, offset to lit pool]</a:t>
            </a:r>
          </a:p>
          <a:p>
            <a:r>
              <a:rPr lang="en-US" altLang="en-US"/>
              <a:t>As this mechanism will always generate the best instruction for a given case, it is the recommended way of loading constants.</a:t>
            </a:r>
          </a:p>
        </p:txBody>
      </p:sp>
      <p:sp>
        <p:nvSpPr>
          <p:cNvPr id="2" name="Slide Number Placeholder 1">
            <a:extLst>
              <a:ext uri="{FF2B5EF4-FFF2-40B4-BE49-F238E27FC236}">
                <a16:creationId xmlns:a16="http://schemas.microsoft.com/office/drawing/2014/main" id="{B9A10028-FF96-4F72-BB07-CA853FF0AAA5}"/>
              </a:ext>
            </a:extLst>
          </p:cNvPr>
          <p:cNvSpPr>
            <a:spLocks noGrp="1"/>
          </p:cNvSpPr>
          <p:nvPr>
            <p:ph type="sldNum" sz="quarter" idx="12"/>
          </p:nvPr>
        </p:nvSpPr>
        <p:spPr/>
        <p:txBody>
          <a:bodyPr/>
          <a:lstStyle/>
          <a:p>
            <a:fld id="{028E3F4F-51B2-42EE-AFA2-40C4572185CC}" type="slidenum">
              <a:rPr lang="en-US" smtClean="0"/>
              <a:t>32</a:t>
            </a:fld>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50E9876-4484-4556-A1BA-1CC8C025204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5779" name="Rectangle 3">
            <a:extLst>
              <a:ext uri="{FF2B5EF4-FFF2-40B4-BE49-F238E27FC236}">
                <a16:creationId xmlns:a16="http://schemas.microsoft.com/office/drawing/2014/main" id="{A027C927-DD39-4DCD-B168-E1E4A84CB6E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5780" name="Rectangle 4">
            <a:extLst>
              <a:ext uri="{FF2B5EF4-FFF2-40B4-BE49-F238E27FC236}">
                <a16:creationId xmlns:a16="http://schemas.microsoft.com/office/drawing/2014/main" id="{5034F10C-C6A3-4076-9529-6B6CD08C9F9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5781" name="Rectangle 5">
            <a:extLst>
              <a:ext uri="{FF2B5EF4-FFF2-40B4-BE49-F238E27FC236}">
                <a16:creationId xmlns:a16="http://schemas.microsoft.com/office/drawing/2014/main" id="{22D564D6-A81C-4BB8-BDBE-AA87FF298084}"/>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5782" name="Rectangle 6">
            <a:extLst>
              <a:ext uri="{FF2B5EF4-FFF2-40B4-BE49-F238E27FC236}">
                <a16:creationId xmlns:a16="http://schemas.microsoft.com/office/drawing/2014/main" id="{149D67B1-EA61-48DE-9685-147929265086}"/>
              </a:ext>
            </a:extLst>
          </p:cNvPr>
          <p:cNvSpPr>
            <a:spLocks noGrp="1" noChangeArrowheads="1"/>
          </p:cNvSpPr>
          <p:nvPr>
            <p:ph type="title"/>
          </p:nvPr>
        </p:nvSpPr>
        <p:spPr>
          <a:noFill/>
          <a:ln/>
        </p:spPr>
        <p:txBody>
          <a:bodyPr/>
          <a:lstStyle/>
          <a:p>
            <a:r>
              <a:rPr lang="en-US" altLang="en-US"/>
              <a:t>Multiplication Instructions</a:t>
            </a:r>
          </a:p>
        </p:txBody>
      </p:sp>
      <p:sp>
        <p:nvSpPr>
          <p:cNvPr id="75783" name="Rectangle 7">
            <a:extLst>
              <a:ext uri="{FF2B5EF4-FFF2-40B4-BE49-F238E27FC236}">
                <a16:creationId xmlns:a16="http://schemas.microsoft.com/office/drawing/2014/main" id="{2930CF29-C9B8-4992-B6B2-EA165621CFD9}"/>
              </a:ext>
            </a:extLst>
          </p:cNvPr>
          <p:cNvSpPr>
            <a:spLocks noGrp="1" noChangeArrowheads="1"/>
          </p:cNvSpPr>
          <p:nvPr>
            <p:ph idx="1"/>
          </p:nvPr>
        </p:nvSpPr>
        <p:spPr>
          <a:noFill/>
          <a:ln/>
        </p:spPr>
        <p:txBody>
          <a:bodyPr>
            <a:normAutofit fontScale="92500" lnSpcReduction="20000"/>
          </a:bodyPr>
          <a:lstStyle/>
          <a:p>
            <a:r>
              <a:rPr lang="en-US" altLang="en-US"/>
              <a:t>The Basic ARM provides two multiplication instructions.</a:t>
            </a:r>
          </a:p>
          <a:p>
            <a:r>
              <a:rPr lang="en-US" altLang="en-US"/>
              <a:t>Multiply</a:t>
            </a:r>
          </a:p>
          <a:p>
            <a:pPr lvl="1"/>
            <a:r>
              <a:rPr lang="en-US" altLang="en-US"/>
              <a:t>MUL{&lt;cond&gt;}{S} Rd, Rm, Rs	; Rd = Rm * Rs</a:t>
            </a:r>
          </a:p>
          <a:p>
            <a:r>
              <a:rPr lang="en-US" altLang="en-US"/>
              <a:t>Multiply Accumulate	- does addition for free</a:t>
            </a:r>
          </a:p>
          <a:p>
            <a:pPr lvl="1"/>
            <a:r>
              <a:rPr lang="en-US" altLang="en-US"/>
              <a:t>MLA{&lt;cond&gt;}{S} Rd, Rm, Rs,Rn	; Rd = (Rm * Rs) + Rn</a:t>
            </a:r>
          </a:p>
          <a:p>
            <a:r>
              <a:rPr lang="en-US" altLang="en-US"/>
              <a:t>Restrictions on use:</a:t>
            </a:r>
          </a:p>
          <a:p>
            <a:pPr lvl="1"/>
            <a:r>
              <a:rPr lang="en-US" altLang="en-US"/>
              <a:t>Rd and Rm cannot be the same register</a:t>
            </a:r>
          </a:p>
          <a:p>
            <a:pPr lvl="2"/>
            <a:r>
              <a:rPr lang="en-US" altLang="en-US"/>
              <a:t>Can be avoid by swapping Rm and Rs around. This works because multiplication is commutative.</a:t>
            </a:r>
          </a:p>
          <a:p>
            <a:pPr lvl="1"/>
            <a:r>
              <a:rPr lang="en-US" altLang="en-US"/>
              <a:t>Cannot use PC.</a:t>
            </a:r>
          </a:p>
          <a:p>
            <a:pPr>
              <a:buFont typeface="Times New Roman" panose="02020603050405020304" pitchFamily="18" charset="0"/>
              <a:buNone/>
            </a:pPr>
            <a:r>
              <a:rPr lang="en-US" altLang="en-US"/>
              <a:t>	These will be picked up by the assembler if overlooked.</a:t>
            </a:r>
          </a:p>
          <a:p>
            <a:r>
              <a:rPr lang="en-US" altLang="en-US"/>
              <a:t>Operands can be considered signed or unsigned</a:t>
            </a:r>
          </a:p>
          <a:p>
            <a:pPr lvl="1"/>
            <a:r>
              <a:rPr lang="en-US" altLang="en-US"/>
              <a:t>Up to user to interpret correctly.</a:t>
            </a:r>
          </a:p>
        </p:txBody>
      </p:sp>
      <p:sp>
        <p:nvSpPr>
          <p:cNvPr id="2" name="Slide Number Placeholder 1">
            <a:extLst>
              <a:ext uri="{FF2B5EF4-FFF2-40B4-BE49-F238E27FC236}">
                <a16:creationId xmlns:a16="http://schemas.microsoft.com/office/drawing/2014/main" id="{D8B49C89-92D1-4C78-997B-5766329B78CA}"/>
              </a:ext>
            </a:extLst>
          </p:cNvPr>
          <p:cNvSpPr>
            <a:spLocks noGrp="1"/>
          </p:cNvSpPr>
          <p:nvPr>
            <p:ph type="sldNum" sz="quarter" idx="12"/>
          </p:nvPr>
        </p:nvSpPr>
        <p:spPr/>
        <p:txBody>
          <a:bodyPr/>
          <a:lstStyle/>
          <a:p>
            <a:fld id="{028E3F4F-51B2-42EE-AFA2-40C4572185CC}" type="slidenum">
              <a:rPr lang="en-US" smtClean="0"/>
              <a:t>33</a:t>
            </a:fld>
            <a:endParaRPr lang="en-US"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7F1885B-65DB-4493-B613-1BC90F74203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27" name="Rectangle 3">
            <a:extLst>
              <a:ext uri="{FF2B5EF4-FFF2-40B4-BE49-F238E27FC236}">
                <a16:creationId xmlns:a16="http://schemas.microsoft.com/office/drawing/2014/main" id="{C4A41A1C-9278-4CFC-9BA0-29A95D0D1F4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28" name="Rectangle 4">
            <a:extLst>
              <a:ext uri="{FF2B5EF4-FFF2-40B4-BE49-F238E27FC236}">
                <a16:creationId xmlns:a16="http://schemas.microsoft.com/office/drawing/2014/main" id="{57CEEEE9-48ED-4AB2-A5BE-18F700FFFF5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29" name="Rectangle 5">
            <a:extLst>
              <a:ext uri="{FF2B5EF4-FFF2-40B4-BE49-F238E27FC236}">
                <a16:creationId xmlns:a16="http://schemas.microsoft.com/office/drawing/2014/main" id="{202CEC00-7A06-4594-9FB0-6945FC1F0490}"/>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30" name="Rectangle 6">
            <a:extLst>
              <a:ext uri="{FF2B5EF4-FFF2-40B4-BE49-F238E27FC236}">
                <a16:creationId xmlns:a16="http://schemas.microsoft.com/office/drawing/2014/main" id="{C98175FD-F3A9-4E59-AA33-381B55482F9A}"/>
              </a:ext>
            </a:extLst>
          </p:cNvPr>
          <p:cNvSpPr>
            <a:spLocks noGrp="1" noChangeArrowheads="1"/>
          </p:cNvSpPr>
          <p:nvPr>
            <p:ph type="title"/>
          </p:nvPr>
        </p:nvSpPr>
        <p:spPr>
          <a:noFill/>
          <a:ln/>
        </p:spPr>
        <p:txBody>
          <a:bodyPr/>
          <a:lstStyle/>
          <a:p>
            <a:r>
              <a:rPr lang="en-US" altLang="en-US"/>
              <a:t>Multiplication Implementation</a:t>
            </a:r>
          </a:p>
        </p:txBody>
      </p:sp>
      <p:sp>
        <p:nvSpPr>
          <p:cNvPr id="77831" name="Rectangle 7">
            <a:extLst>
              <a:ext uri="{FF2B5EF4-FFF2-40B4-BE49-F238E27FC236}">
                <a16:creationId xmlns:a16="http://schemas.microsoft.com/office/drawing/2014/main" id="{A9AD8711-CA71-4A60-BCE8-9984716658ED}"/>
              </a:ext>
            </a:extLst>
          </p:cNvPr>
          <p:cNvSpPr>
            <a:spLocks noGrp="1" noChangeArrowheads="1"/>
          </p:cNvSpPr>
          <p:nvPr>
            <p:ph idx="1"/>
          </p:nvPr>
        </p:nvSpPr>
        <p:spPr>
          <a:noFill/>
          <a:ln/>
        </p:spPr>
        <p:txBody>
          <a:bodyPr>
            <a:normAutofit fontScale="85000" lnSpcReduction="20000"/>
          </a:bodyPr>
          <a:lstStyle/>
          <a:p>
            <a:r>
              <a:rPr lang="en-US" altLang="en-US"/>
              <a:t>The ARM makes use of Booth’s Algorithm to perform integer multiplication. </a:t>
            </a:r>
          </a:p>
          <a:p>
            <a:r>
              <a:rPr lang="en-US" altLang="en-US"/>
              <a:t>On non-M ARMs this operates on 2 bits of Rs at a time.</a:t>
            </a:r>
          </a:p>
          <a:p>
            <a:pPr marL="719138" lvl="1"/>
            <a:r>
              <a:rPr lang="en-US" altLang="en-US"/>
              <a:t>For each pair of bits this takes 1 cycle (plus 1 cycle to start with).</a:t>
            </a:r>
          </a:p>
          <a:p>
            <a:pPr marL="719138" lvl="1"/>
            <a:r>
              <a:rPr lang="en-US" altLang="en-US"/>
              <a:t>However when there are no more 1’s left in Rs, the multiplication will early-terminate. </a:t>
            </a:r>
          </a:p>
          <a:p>
            <a:r>
              <a:rPr lang="en-US" altLang="en-US"/>
              <a:t>Example: Multiply 18 and -1 : Rd = Rm * Rs</a:t>
            </a:r>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r>
              <a:rPr lang="en-US" altLang="en-US"/>
              <a:t>Note: Compiler does not use early termination criteria to </a:t>
            </a:r>
            <a:br>
              <a:rPr lang="en-US" altLang="en-US"/>
            </a:br>
            <a:r>
              <a:rPr lang="en-US" altLang="en-US"/>
              <a:t>decide on which order to place operands.</a:t>
            </a:r>
          </a:p>
        </p:txBody>
      </p:sp>
      <p:grpSp>
        <p:nvGrpSpPr>
          <p:cNvPr id="77875" name="Group 51">
            <a:extLst>
              <a:ext uri="{FF2B5EF4-FFF2-40B4-BE49-F238E27FC236}">
                <a16:creationId xmlns:a16="http://schemas.microsoft.com/office/drawing/2014/main" id="{09BE84C8-E256-4055-88AA-FE6314FC859C}"/>
              </a:ext>
            </a:extLst>
          </p:cNvPr>
          <p:cNvGrpSpPr>
            <a:grpSpLocks/>
          </p:cNvGrpSpPr>
          <p:nvPr/>
        </p:nvGrpSpPr>
        <p:grpSpPr bwMode="auto">
          <a:xfrm>
            <a:off x="1819275" y="4194175"/>
            <a:ext cx="5816600" cy="354013"/>
            <a:chOff x="1146" y="2642"/>
            <a:chExt cx="3664" cy="223"/>
          </a:xfrm>
        </p:grpSpPr>
        <p:grpSp>
          <p:nvGrpSpPr>
            <p:cNvPr id="77866" name="Group 42">
              <a:extLst>
                <a:ext uri="{FF2B5EF4-FFF2-40B4-BE49-F238E27FC236}">
                  <a16:creationId xmlns:a16="http://schemas.microsoft.com/office/drawing/2014/main" id="{1D7750D6-6CF1-410C-A7BC-E21C86A17AED}"/>
                </a:ext>
              </a:extLst>
            </p:cNvPr>
            <p:cNvGrpSpPr>
              <a:grpSpLocks/>
            </p:cNvGrpSpPr>
            <p:nvPr/>
          </p:nvGrpSpPr>
          <p:grpSpPr bwMode="auto">
            <a:xfrm>
              <a:off x="1175" y="2642"/>
              <a:ext cx="3553" cy="194"/>
              <a:chOff x="1175" y="2642"/>
              <a:chExt cx="3553" cy="194"/>
            </a:xfrm>
          </p:grpSpPr>
          <p:sp>
            <p:nvSpPr>
              <p:cNvPr id="77832" name="Rectangle 8">
                <a:extLst>
                  <a:ext uri="{FF2B5EF4-FFF2-40B4-BE49-F238E27FC236}">
                    <a16:creationId xmlns:a16="http://schemas.microsoft.com/office/drawing/2014/main" id="{9B46CE94-0F45-444F-9DFB-CEC291ACE12B}"/>
                  </a:ext>
                </a:extLst>
              </p:cNvPr>
              <p:cNvSpPr>
                <a:spLocks noChangeArrowheads="1"/>
              </p:cNvSpPr>
              <p:nvPr/>
            </p:nvSpPr>
            <p:spPr bwMode="auto">
              <a:xfrm>
                <a:off x="1175" y="2646"/>
                <a:ext cx="3553" cy="1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33" name="Line 9">
                <a:extLst>
                  <a:ext uri="{FF2B5EF4-FFF2-40B4-BE49-F238E27FC236}">
                    <a16:creationId xmlns:a16="http://schemas.microsoft.com/office/drawing/2014/main" id="{E702C518-4404-4112-833E-333BF493821E}"/>
                  </a:ext>
                </a:extLst>
              </p:cNvPr>
              <p:cNvSpPr>
                <a:spLocks noChangeShapeType="1"/>
              </p:cNvSpPr>
              <p:nvPr/>
            </p:nvSpPr>
            <p:spPr bwMode="auto">
              <a:xfrm>
                <a:off x="2264" y="2643"/>
                <a:ext cx="0" cy="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4" name="Line 10">
                <a:extLst>
                  <a:ext uri="{FF2B5EF4-FFF2-40B4-BE49-F238E27FC236}">
                    <a16:creationId xmlns:a16="http://schemas.microsoft.com/office/drawing/2014/main" id="{146E63B6-AE8B-4E47-B206-8F60E9BD62F9}"/>
                  </a:ext>
                </a:extLst>
              </p:cNvPr>
              <p:cNvSpPr>
                <a:spLocks noChangeShapeType="1"/>
              </p:cNvSpPr>
              <p:nvPr/>
            </p:nvSpPr>
            <p:spPr bwMode="auto">
              <a:xfrm>
                <a:off x="2163"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5" name="Line 11">
                <a:extLst>
                  <a:ext uri="{FF2B5EF4-FFF2-40B4-BE49-F238E27FC236}">
                    <a16:creationId xmlns:a16="http://schemas.microsoft.com/office/drawing/2014/main" id="{4C99C07E-446A-469E-B97F-30F73F529945}"/>
                  </a:ext>
                </a:extLst>
              </p:cNvPr>
              <p:cNvSpPr>
                <a:spLocks noChangeShapeType="1"/>
              </p:cNvSpPr>
              <p:nvPr/>
            </p:nvSpPr>
            <p:spPr bwMode="auto">
              <a:xfrm>
                <a:off x="2371" y="2645"/>
                <a:ext cx="0" cy="5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6" name="Line 12">
                <a:extLst>
                  <a:ext uri="{FF2B5EF4-FFF2-40B4-BE49-F238E27FC236}">
                    <a16:creationId xmlns:a16="http://schemas.microsoft.com/office/drawing/2014/main" id="{89C12D6C-9792-43A9-8101-F72BB498A8B8}"/>
                  </a:ext>
                </a:extLst>
              </p:cNvPr>
              <p:cNvSpPr>
                <a:spLocks noChangeShapeType="1"/>
              </p:cNvSpPr>
              <p:nvPr/>
            </p:nvSpPr>
            <p:spPr bwMode="auto">
              <a:xfrm>
                <a:off x="2054" y="2646"/>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7" name="Line 13">
                <a:extLst>
                  <a:ext uri="{FF2B5EF4-FFF2-40B4-BE49-F238E27FC236}">
                    <a16:creationId xmlns:a16="http://schemas.microsoft.com/office/drawing/2014/main" id="{E63A1636-BA62-45A5-B1C0-CD610064F94C}"/>
                  </a:ext>
                </a:extLst>
              </p:cNvPr>
              <p:cNvSpPr>
                <a:spLocks noChangeShapeType="1"/>
              </p:cNvSpPr>
              <p:nvPr/>
            </p:nvSpPr>
            <p:spPr bwMode="auto">
              <a:xfrm>
                <a:off x="2496" y="2648"/>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8" name="Line 14">
                <a:extLst>
                  <a:ext uri="{FF2B5EF4-FFF2-40B4-BE49-F238E27FC236}">
                    <a16:creationId xmlns:a16="http://schemas.microsoft.com/office/drawing/2014/main" id="{C3ABBE4F-E882-42DB-B69F-632912EE3DF4}"/>
                  </a:ext>
                </a:extLst>
              </p:cNvPr>
              <p:cNvSpPr>
                <a:spLocks noChangeShapeType="1"/>
              </p:cNvSpPr>
              <p:nvPr/>
            </p:nvSpPr>
            <p:spPr bwMode="auto">
              <a:xfrm>
                <a:off x="2607"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39" name="Line 15">
                <a:extLst>
                  <a:ext uri="{FF2B5EF4-FFF2-40B4-BE49-F238E27FC236}">
                    <a16:creationId xmlns:a16="http://schemas.microsoft.com/office/drawing/2014/main" id="{837C583F-D5C1-41DA-A7A8-FC4ACE1D0DE7}"/>
                  </a:ext>
                </a:extLst>
              </p:cNvPr>
              <p:cNvSpPr>
                <a:spLocks noChangeShapeType="1"/>
              </p:cNvSpPr>
              <p:nvPr/>
            </p:nvSpPr>
            <p:spPr bwMode="auto">
              <a:xfrm>
                <a:off x="2724"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0" name="Line 16">
                <a:extLst>
                  <a:ext uri="{FF2B5EF4-FFF2-40B4-BE49-F238E27FC236}">
                    <a16:creationId xmlns:a16="http://schemas.microsoft.com/office/drawing/2014/main" id="{D8EE32CF-D2CE-484F-B4A2-D2AFFFA64194}"/>
                  </a:ext>
                </a:extLst>
              </p:cNvPr>
              <p:cNvSpPr>
                <a:spLocks noChangeShapeType="1"/>
              </p:cNvSpPr>
              <p:nvPr/>
            </p:nvSpPr>
            <p:spPr bwMode="auto">
              <a:xfrm>
                <a:off x="2828"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1" name="Line 17">
                <a:extLst>
                  <a:ext uri="{FF2B5EF4-FFF2-40B4-BE49-F238E27FC236}">
                    <a16:creationId xmlns:a16="http://schemas.microsoft.com/office/drawing/2014/main" id="{A166CF52-9E70-427D-90B6-1AB14E067B1D}"/>
                  </a:ext>
                </a:extLst>
              </p:cNvPr>
              <p:cNvSpPr>
                <a:spLocks noChangeShapeType="1"/>
              </p:cNvSpPr>
              <p:nvPr/>
            </p:nvSpPr>
            <p:spPr bwMode="auto">
              <a:xfrm>
                <a:off x="2952" y="2648"/>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2" name="Line 18">
                <a:extLst>
                  <a:ext uri="{FF2B5EF4-FFF2-40B4-BE49-F238E27FC236}">
                    <a16:creationId xmlns:a16="http://schemas.microsoft.com/office/drawing/2014/main" id="{2989B0E2-4361-4835-AF2B-7E690DB69B15}"/>
                  </a:ext>
                </a:extLst>
              </p:cNvPr>
              <p:cNvSpPr>
                <a:spLocks noChangeShapeType="1"/>
              </p:cNvSpPr>
              <p:nvPr/>
            </p:nvSpPr>
            <p:spPr bwMode="auto">
              <a:xfrm>
                <a:off x="3063"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3" name="Line 19">
                <a:extLst>
                  <a:ext uri="{FF2B5EF4-FFF2-40B4-BE49-F238E27FC236}">
                    <a16:creationId xmlns:a16="http://schemas.microsoft.com/office/drawing/2014/main" id="{CC63933D-679E-4368-B04C-08ACDB9018E1}"/>
                  </a:ext>
                </a:extLst>
              </p:cNvPr>
              <p:cNvSpPr>
                <a:spLocks noChangeShapeType="1"/>
              </p:cNvSpPr>
              <p:nvPr/>
            </p:nvSpPr>
            <p:spPr bwMode="auto">
              <a:xfrm>
                <a:off x="3174"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4" name="Line 20">
                <a:extLst>
                  <a:ext uri="{FF2B5EF4-FFF2-40B4-BE49-F238E27FC236}">
                    <a16:creationId xmlns:a16="http://schemas.microsoft.com/office/drawing/2014/main" id="{DB09BB05-E978-4C85-8E45-F890A2EE9380}"/>
                  </a:ext>
                </a:extLst>
              </p:cNvPr>
              <p:cNvSpPr>
                <a:spLocks noChangeShapeType="1"/>
              </p:cNvSpPr>
              <p:nvPr/>
            </p:nvSpPr>
            <p:spPr bwMode="auto">
              <a:xfrm>
                <a:off x="3285"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5" name="Line 21">
                <a:extLst>
                  <a:ext uri="{FF2B5EF4-FFF2-40B4-BE49-F238E27FC236}">
                    <a16:creationId xmlns:a16="http://schemas.microsoft.com/office/drawing/2014/main" id="{4F6640FF-4C42-42C7-BF6B-2C6BF5F14624}"/>
                  </a:ext>
                </a:extLst>
              </p:cNvPr>
              <p:cNvSpPr>
                <a:spLocks noChangeShapeType="1"/>
              </p:cNvSpPr>
              <p:nvPr/>
            </p:nvSpPr>
            <p:spPr bwMode="auto">
              <a:xfrm>
                <a:off x="3398" y="2648"/>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6" name="Line 22">
                <a:extLst>
                  <a:ext uri="{FF2B5EF4-FFF2-40B4-BE49-F238E27FC236}">
                    <a16:creationId xmlns:a16="http://schemas.microsoft.com/office/drawing/2014/main" id="{0F62F1C4-5BB1-438B-8F42-154C693A6309}"/>
                  </a:ext>
                </a:extLst>
              </p:cNvPr>
              <p:cNvSpPr>
                <a:spLocks noChangeShapeType="1"/>
              </p:cNvSpPr>
              <p:nvPr/>
            </p:nvSpPr>
            <p:spPr bwMode="auto">
              <a:xfrm>
                <a:off x="3509"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7" name="Line 23">
                <a:extLst>
                  <a:ext uri="{FF2B5EF4-FFF2-40B4-BE49-F238E27FC236}">
                    <a16:creationId xmlns:a16="http://schemas.microsoft.com/office/drawing/2014/main" id="{88C2043A-C419-40C5-9DA6-6E22DBE5F550}"/>
                  </a:ext>
                </a:extLst>
              </p:cNvPr>
              <p:cNvSpPr>
                <a:spLocks noChangeShapeType="1"/>
              </p:cNvSpPr>
              <p:nvPr/>
            </p:nvSpPr>
            <p:spPr bwMode="auto">
              <a:xfrm>
                <a:off x="3618"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8" name="Line 24">
                <a:extLst>
                  <a:ext uri="{FF2B5EF4-FFF2-40B4-BE49-F238E27FC236}">
                    <a16:creationId xmlns:a16="http://schemas.microsoft.com/office/drawing/2014/main" id="{8FB37635-4A94-488F-9649-9EC755C5B9EB}"/>
                  </a:ext>
                </a:extLst>
              </p:cNvPr>
              <p:cNvSpPr>
                <a:spLocks noChangeShapeType="1"/>
              </p:cNvSpPr>
              <p:nvPr/>
            </p:nvSpPr>
            <p:spPr bwMode="auto">
              <a:xfrm>
                <a:off x="3729"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49" name="Line 25">
                <a:extLst>
                  <a:ext uri="{FF2B5EF4-FFF2-40B4-BE49-F238E27FC236}">
                    <a16:creationId xmlns:a16="http://schemas.microsoft.com/office/drawing/2014/main" id="{66801BD7-784B-4FDF-9E44-0A1A098C2C37}"/>
                  </a:ext>
                </a:extLst>
              </p:cNvPr>
              <p:cNvSpPr>
                <a:spLocks noChangeShapeType="1"/>
              </p:cNvSpPr>
              <p:nvPr/>
            </p:nvSpPr>
            <p:spPr bwMode="auto">
              <a:xfrm>
                <a:off x="4282"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0" name="Line 26">
                <a:extLst>
                  <a:ext uri="{FF2B5EF4-FFF2-40B4-BE49-F238E27FC236}">
                    <a16:creationId xmlns:a16="http://schemas.microsoft.com/office/drawing/2014/main" id="{E6EF047B-E352-4F69-B3EC-D2A8BD48AFA6}"/>
                  </a:ext>
                </a:extLst>
              </p:cNvPr>
              <p:cNvSpPr>
                <a:spLocks noChangeShapeType="1"/>
              </p:cNvSpPr>
              <p:nvPr/>
            </p:nvSpPr>
            <p:spPr bwMode="auto">
              <a:xfrm>
                <a:off x="4397" y="2642"/>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1" name="Line 27">
                <a:extLst>
                  <a:ext uri="{FF2B5EF4-FFF2-40B4-BE49-F238E27FC236}">
                    <a16:creationId xmlns:a16="http://schemas.microsoft.com/office/drawing/2014/main" id="{04CA8259-6062-40CF-B5F2-2F8E59546D03}"/>
                  </a:ext>
                </a:extLst>
              </p:cNvPr>
              <p:cNvSpPr>
                <a:spLocks noChangeShapeType="1"/>
              </p:cNvSpPr>
              <p:nvPr/>
            </p:nvSpPr>
            <p:spPr bwMode="auto">
              <a:xfrm>
                <a:off x="4508" y="2645"/>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2" name="Line 28">
                <a:extLst>
                  <a:ext uri="{FF2B5EF4-FFF2-40B4-BE49-F238E27FC236}">
                    <a16:creationId xmlns:a16="http://schemas.microsoft.com/office/drawing/2014/main" id="{B8B1456E-3830-40EB-B361-22D22FE54733}"/>
                  </a:ext>
                </a:extLst>
              </p:cNvPr>
              <p:cNvSpPr>
                <a:spLocks noChangeShapeType="1"/>
              </p:cNvSpPr>
              <p:nvPr/>
            </p:nvSpPr>
            <p:spPr bwMode="auto">
              <a:xfrm>
                <a:off x="4623" y="264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3" name="Line 29">
                <a:extLst>
                  <a:ext uri="{FF2B5EF4-FFF2-40B4-BE49-F238E27FC236}">
                    <a16:creationId xmlns:a16="http://schemas.microsoft.com/office/drawing/2014/main" id="{8BC114E1-9174-4773-B3E5-9B199AAD59C1}"/>
                  </a:ext>
                </a:extLst>
              </p:cNvPr>
              <p:cNvSpPr>
                <a:spLocks noChangeShapeType="1"/>
              </p:cNvSpPr>
              <p:nvPr/>
            </p:nvSpPr>
            <p:spPr bwMode="auto">
              <a:xfrm>
                <a:off x="1719"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4" name="Line 30">
                <a:extLst>
                  <a:ext uri="{FF2B5EF4-FFF2-40B4-BE49-F238E27FC236}">
                    <a16:creationId xmlns:a16="http://schemas.microsoft.com/office/drawing/2014/main" id="{11C92098-5D31-4E5B-81AF-BFBB5FD97821}"/>
                  </a:ext>
                </a:extLst>
              </p:cNvPr>
              <p:cNvSpPr>
                <a:spLocks noChangeShapeType="1"/>
              </p:cNvSpPr>
              <p:nvPr/>
            </p:nvSpPr>
            <p:spPr bwMode="auto">
              <a:xfrm>
                <a:off x="1282"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5" name="Line 31">
                <a:extLst>
                  <a:ext uri="{FF2B5EF4-FFF2-40B4-BE49-F238E27FC236}">
                    <a16:creationId xmlns:a16="http://schemas.microsoft.com/office/drawing/2014/main" id="{1576FD03-4D6D-4C5E-B24F-BC9638C2EF9F}"/>
                  </a:ext>
                </a:extLst>
              </p:cNvPr>
              <p:cNvSpPr>
                <a:spLocks noChangeShapeType="1"/>
              </p:cNvSpPr>
              <p:nvPr/>
            </p:nvSpPr>
            <p:spPr bwMode="auto">
              <a:xfrm>
                <a:off x="1394"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6" name="Line 32">
                <a:extLst>
                  <a:ext uri="{FF2B5EF4-FFF2-40B4-BE49-F238E27FC236}">
                    <a16:creationId xmlns:a16="http://schemas.microsoft.com/office/drawing/2014/main" id="{52D9F17D-3592-4EFB-AC30-DCDCA50404B4}"/>
                  </a:ext>
                </a:extLst>
              </p:cNvPr>
              <p:cNvSpPr>
                <a:spLocks noChangeShapeType="1"/>
              </p:cNvSpPr>
              <p:nvPr/>
            </p:nvSpPr>
            <p:spPr bwMode="auto">
              <a:xfrm>
                <a:off x="1505"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7" name="Line 33">
                <a:extLst>
                  <a:ext uri="{FF2B5EF4-FFF2-40B4-BE49-F238E27FC236}">
                    <a16:creationId xmlns:a16="http://schemas.microsoft.com/office/drawing/2014/main" id="{FCC99B83-AA78-45AE-B403-B9A163F39C7C}"/>
                  </a:ext>
                </a:extLst>
              </p:cNvPr>
              <p:cNvSpPr>
                <a:spLocks noChangeShapeType="1"/>
              </p:cNvSpPr>
              <p:nvPr/>
            </p:nvSpPr>
            <p:spPr bwMode="auto">
              <a:xfrm>
                <a:off x="1615" y="2648"/>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8" name="Line 34">
                <a:extLst>
                  <a:ext uri="{FF2B5EF4-FFF2-40B4-BE49-F238E27FC236}">
                    <a16:creationId xmlns:a16="http://schemas.microsoft.com/office/drawing/2014/main" id="{437BF384-3696-4CF4-9C68-5880A430225F}"/>
                  </a:ext>
                </a:extLst>
              </p:cNvPr>
              <p:cNvSpPr>
                <a:spLocks noChangeShapeType="1"/>
              </p:cNvSpPr>
              <p:nvPr/>
            </p:nvSpPr>
            <p:spPr bwMode="auto">
              <a:xfrm>
                <a:off x="3840"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59" name="Line 35">
                <a:extLst>
                  <a:ext uri="{FF2B5EF4-FFF2-40B4-BE49-F238E27FC236}">
                    <a16:creationId xmlns:a16="http://schemas.microsoft.com/office/drawing/2014/main" id="{6696722D-612C-42A9-8E23-3B787BBB114F}"/>
                  </a:ext>
                </a:extLst>
              </p:cNvPr>
              <p:cNvSpPr>
                <a:spLocks noChangeShapeType="1"/>
              </p:cNvSpPr>
              <p:nvPr/>
            </p:nvSpPr>
            <p:spPr bwMode="auto">
              <a:xfrm>
                <a:off x="3951"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0" name="Line 36">
                <a:extLst>
                  <a:ext uri="{FF2B5EF4-FFF2-40B4-BE49-F238E27FC236}">
                    <a16:creationId xmlns:a16="http://schemas.microsoft.com/office/drawing/2014/main" id="{185CA400-DFCC-43AB-9352-87350D51F0CD}"/>
                  </a:ext>
                </a:extLst>
              </p:cNvPr>
              <p:cNvSpPr>
                <a:spLocks noChangeShapeType="1"/>
              </p:cNvSpPr>
              <p:nvPr/>
            </p:nvSpPr>
            <p:spPr bwMode="auto">
              <a:xfrm>
                <a:off x="4062"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1" name="Line 37">
                <a:extLst>
                  <a:ext uri="{FF2B5EF4-FFF2-40B4-BE49-F238E27FC236}">
                    <a16:creationId xmlns:a16="http://schemas.microsoft.com/office/drawing/2014/main" id="{60305BCE-0E34-4A22-AA98-2B6E72AE5782}"/>
                  </a:ext>
                </a:extLst>
              </p:cNvPr>
              <p:cNvSpPr>
                <a:spLocks noChangeShapeType="1"/>
              </p:cNvSpPr>
              <p:nvPr/>
            </p:nvSpPr>
            <p:spPr bwMode="auto">
              <a:xfrm>
                <a:off x="4171" y="2648"/>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2" name="Line 38">
                <a:extLst>
                  <a:ext uri="{FF2B5EF4-FFF2-40B4-BE49-F238E27FC236}">
                    <a16:creationId xmlns:a16="http://schemas.microsoft.com/office/drawing/2014/main" id="{5E8246ED-99A7-4CFF-90C0-5BF057738657}"/>
                  </a:ext>
                </a:extLst>
              </p:cNvPr>
              <p:cNvSpPr>
                <a:spLocks noChangeShapeType="1"/>
              </p:cNvSpPr>
              <p:nvPr/>
            </p:nvSpPr>
            <p:spPr bwMode="auto">
              <a:xfrm>
                <a:off x="1823" y="2645"/>
                <a:ext cx="0" cy="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3" name="Line 39">
                <a:extLst>
                  <a:ext uri="{FF2B5EF4-FFF2-40B4-BE49-F238E27FC236}">
                    <a16:creationId xmlns:a16="http://schemas.microsoft.com/office/drawing/2014/main" id="{9504FD29-7F8A-454D-B38A-775F3B348641}"/>
                  </a:ext>
                </a:extLst>
              </p:cNvPr>
              <p:cNvSpPr>
                <a:spLocks noChangeShapeType="1"/>
              </p:cNvSpPr>
              <p:nvPr/>
            </p:nvSpPr>
            <p:spPr bwMode="auto">
              <a:xfrm>
                <a:off x="1934" y="2645"/>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4" name="Line 40">
                <a:extLst>
                  <a:ext uri="{FF2B5EF4-FFF2-40B4-BE49-F238E27FC236}">
                    <a16:creationId xmlns:a16="http://schemas.microsoft.com/office/drawing/2014/main" id="{ABB46F5A-798F-42FA-9E9B-E2997967D82C}"/>
                  </a:ext>
                </a:extLst>
              </p:cNvPr>
              <p:cNvSpPr>
                <a:spLocks noChangeShapeType="1"/>
              </p:cNvSpPr>
              <p:nvPr/>
            </p:nvSpPr>
            <p:spPr bwMode="auto">
              <a:xfrm>
                <a:off x="3840" y="2642"/>
                <a:ext cx="0" cy="18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65" name="Line 41">
                <a:extLst>
                  <a:ext uri="{FF2B5EF4-FFF2-40B4-BE49-F238E27FC236}">
                    <a16:creationId xmlns:a16="http://schemas.microsoft.com/office/drawing/2014/main" id="{6B9B5F27-B693-496B-B7FB-E3E0EA216558}"/>
                  </a:ext>
                </a:extLst>
              </p:cNvPr>
              <p:cNvSpPr>
                <a:spLocks noChangeShapeType="1"/>
              </p:cNvSpPr>
              <p:nvPr/>
            </p:nvSpPr>
            <p:spPr bwMode="auto">
              <a:xfrm>
                <a:off x="4282" y="2642"/>
                <a:ext cx="0" cy="18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77867" name="Rectangle 43">
              <a:extLst>
                <a:ext uri="{FF2B5EF4-FFF2-40B4-BE49-F238E27FC236}">
                  <a16:creationId xmlns:a16="http://schemas.microsoft.com/office/drawing/2014/main" id="{3FC7C556-E99D-4C58-81FC-D3C54E95FF22}"/>
                </a:ext>
              </a:extLst>
            </p:cNvPr>
            <p:cNvSpPr>
              <a:spLocks noChangeArrowheads="1"/>
            </p:cNvSpPr>
            <p:nvPr/>
          </p:nvSpPr>
          <p:spPr bwMode="auto">
            <a:xfrm>
              <a:off x="1146"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sp>
          <p:nvSpPr>
            <p:cNvPr id="77868" name="Rectangle 44">
              <a:extLst>
                <a:ext uri="{FF2B5EF4-FFF2-40B4-BE49-F238E27FC236}">
                  <a16:creationId xmlns:a16="http://schemas.microsoft.com/office/drawing/2014/main" id="{806DB843-BD80-4B01-9164-DBE6412111DE}"/>
                </a:ext>
              </a:extLst>
            </p:cNvPr>
            <p:cNvSpPr>
              <a:spLocks noChangeArrowheads="1"/>
            </p:cNvSpPr>
            <p:nvPr/>
          </p:nvSpPr>
          <p:spPr bwMode="auto">
            <a:xfrm>
              <a:off x="4258" y="2662"/>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0 0 1 0</a:t>
              </a:r>
            </a:p>
          </p:txBody>
        </p:sp>
        <p:sp>
          <p:nvSpPr>
            <p:cNvPr id="77869" name="Rectangle 45">
              <a:extLst>
                <a:ext uri="{FF2B5EF4-FFF2-40B4-BE49-F238E27FC236}">
                  <a16:creationId xmlns:a16="http://schemas.microsoft.com/office/drawing/2014/main" id="{59E73985-4CAA-4686-AE0F-8E2539D7F008}"/>
                </a:ext>
              </a:extLst>
            </p:cNvPr>
            <p:cNvSpPr>
              <a:spLocks noChangeArrowheads="1"/>
            </p:cNvSpPr>
            <p:nvPr/>
          </p:nvSpPr>
          <p:spPr bwMode="auto">
            <a:xfrm>
              <a:off x="3796"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0 0 0 1</a:t>
              </a:r>
            </a:p>
          </p:txBody>
        </p:sp>
        <p:sp>
          <p:nvSpPr>
            <p:cNvPr id="77870" name="Rectangle 46">
              <a:extLst>
                <a:ext uri="{FF2B5EF4-FFF2-40B4-BE49-F238E27FC236}">
                  <a16:creationId xmlns:a16="http://schemas.microsoft.com/office/drawing/2014/main" id="{99726744-5729-412F-ACA9-C82FA3334184}"/>
                </a:ext>
              </a:extLst>
            </p:cNvPr>
            <p:cNvSpPr>
              <a:spLocks noChangeArrowheads="1"/>
            </p:cNvSpPr>
            <p:nvPr/>
          </p:nvSpPr>
          <p:spPr bwMode="auto">
            <a:xfrm>
              <a:off x="3364"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sp>
          <p:nvSpPr>
            <p:cNvPr id="77871" name="Rectangle 47">
              <a:extLst>
                <a:ext uri="{FF2B5EF4-FFF2-40B4-BE49-F238E27FC236}">
                  <a16:creationId xmlns:a16="http://schemas.microsoft.com/office/drawing/2014/main" id="{B69932B8-5962-425C-BDBD-838B3B6D8B16}"/>
                </a:ext>
              </a:extLst>
            </p:cNvPr>
            <p:cNvSpPr>
              <a:spLocks noChangeArrowheads="1"/>
            </p:cNvSpPr>
            <p:nvPr/>
          </p:nvSpPr>
          <p:spPr bwMode="auto">
            <a:xfrm>
              <a:off x="2926"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sp>
          <p:nvSpPr>
            <p:cNvPr id="77872" name="Rectangle 48">
              <a:extLst>
                <a:ext uri="{FF2B5EF4-FFF2-40B4-BE49-F238E27FC236}">
                  <a16:creationId xmlns:a16="http://schemas.microsoft.com/office/drawing/2014/main" id="{4895F8C0-FC18-4EF7-A1D0-61F2E797434B}"/>
                </a:ext>
              </a:extLst>
            </p:cNvPr>
            <p:cNvSpPr>
              <a:spLocks noChangeArrowheads="1"/>
            </p:cNvSpPr>
            <p:nvPr/>
          </p:nvSpPr>
          <p:spPr bwMode="auto">
            <a:xfrm>
              <a:off x="1578"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sp>
          <p:nvSpPr>
            <p:cNvPr id="77873" name="Rectangle 49">
              <a:extLst>
                <a:ext uri="{FF2B5EF4-FFF2-40B4-BE49-F238E27FC236}">
                  <a16:creationId xmlns:a16="http://schemas.microsoft.com/office/drawing/2014/main" id="{757CB377-A97D-41C5-9513-86917317231D}"/>
                </a:ext>
              </a:extLst>
            </p:cNvPr>
            <p:cNvSpPr>
              <a:spLocks noChangeArrowheads="1"/>
            </p:cNvSpPr>
            <p:nvPr/>
          </p:nvSpPr>
          <p:spPr bwMode="auto">
            <a:xfrm>
              <a:off x="2022"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sp>
          <p:nvSpPr>
            <p:cNvPr id="77874" name="Rectangle 50">
              <a:extLst>
                <a:ext uri="{FF2B5EF4-FFF2-40B4-BE49-F238E27FC236}">
                  <a16:creationId xmlns:a16="http://schemas.microsoft.com/office/drawing/2014/main" id="{B01F8D85-709C-4151-AE79-6BF54E893826}"/>
                </a:ext>
              </a:extLst>
            </p:cNvPr>
            <p:cNvSpPr>
              <a:spLocks noChangeArrowheads="1"/>
            </p:cNvSpPr>
            <p:nvPr/>
          </p:nvSpPr>
          <p:spPr bwMode="auto">
            <a:xfrm>
              <a:off x="2484" y="2668"/>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0 0 0 0</a:t>
              </a:r>
            </a:p>
          </p:txBody>
        </p:sp>
      </p:grpSp>
      <p:grpSp>
        <p:nvGrpSpPr>
          <p:cNvPr id="77919" name="Group 95">
            <a:extLst>
              <a:ext uri="{FF2B5EF4-FFF2-40B4-BE49-F238E27FC236}">
                <a16:creationId xmlns:a16="http://schemas.microsoft.com/office/drawing/2014/main" id="{A08458BE-3A76-479B-A1EC-7D84A70F8759}"/>
              </a:ext>
            </a:extLst>
          </p:cNvPr>
          <p:cNvGrpSpPr>
            <a:grpSpLocks/>
          </p:cNvGrpSpPr>
          <p:nvPr/>
        </p:nvGrpSpPr>
        <p:grpSpPr bwMode="auto">
          <a:xfrm>
            <a:off x="1819275" y="4699000"/>
            <a:ext cx="5816600" cy="354013"/>
            <a:chOff x="1146" y="2960"/>
            <a:chExt cx="3664" cy="223"/>
          </a:xfrm>
        </p:grpSpPr>
        <p:grpSp>
          <p:nvGrpSpPr>
            <p:cNvPr id="77910" name="Group 86">
              <a:extLst>
                <a:ext uri="{FF2B5EF4-FFF2-40B4-BE49-F238E27FC236}">
                  <a16:creationId xmlns:a16="http://schemas.microsoft.com/office/drawing/2014/main" id="{D45C1250-DA45-4A65-A3E0-0D060EB504C5}"/>
                </a:ext>
              </a:extLst>
            </p:cNvPr>
            <p:cNvGrpSpPr>
              <a:grpSpLocks/>
            </p:cNvGrpSpPr>
            <p:nvPr/>
          </p:nvGrpSpPr>
          <p:grpSpPr bwMode="auto">
            <a:xfrm>
              <a:off x="1175" y="2960"/>
              <a:ext cx="3553" cy="194"/>
              <a:chOff x="1175" y="2960"/>
              <a:chExt cx="3553" cy="194"/>
            </a:xfrm>
          </p:grpSpPr>
          <p:sp>
            <p:nvSpPr>
              <p:cNvPr id="77876" name="Rectangle 52">
                <a:extLst>
                  <a:ext uri="{FF2B5EF4-FFF2-40B4-BE49-F238E27FC236}">
                    <a16:creationId xmlns:a16="http://schemas.microsoft.com/office/drawing/2014/main" id="{E2B429F0-435E-4B6F-86F3-95140936E480}"/>
                  </a:ext>
                </a:extLst>
              </p:cNvPr>
              <p:cNvSpPr>
                <a:spLocks noChangeArrowheads="1"/>
              </p:cNvSpPr>
              <p:nvPr/>
            </p:nvSpPr>
            <p:spPr bwMode="auto">
              <a:xfrm>
                <a:off x="1175" y="2964"/>
                <a:ext cx="3553" cy="1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7877" name="Line 53">
                <a:extLst>
                  <a:ext uri="{FF2B5EF4-FFF2-40B4-BE49-F238E27FC236}">
                    <a16:creationId xmlns:a16="http://schemas.microsoft.com/office/drawing/2014/main" id="{7642D3A8-AB93-47A4-B24B-052D4869A003}"/>
                  </a:ext>
                </a:extLst>
              </p:cNvPr>
              <p:cNvSpPr>
                <a:spLocks noChangeShapeType="1"/>
              </p:cNvSpPr>
              <p:nvPr/>
            </p:nvSpPr>
            <p:spPr bwMode="auto">
              <a:xfrm>
                <a:off x="2264" y="2961"/>
                <a:ext cx="0" cy="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78" name="Line 54">
                <a:extLst>
                  <a:ext uri="{FF2B5EF4-FFF2-40B4-BE49-F238E27FC236}">
                    <a16:creationId xmlns:a16="http://schemas.microsoft.com/office/drawing/2014/main" id="{7CDB7D9A-9430-4A51-BCDA-29236245B433}"/>
                  </a:ext>
                </a:extLst>
              </p:cNvPr>
              <p:cNvSpPr>
                <a:spLocks noChangeShapeType="1"/>
              </p:cNvSpPr>
              <p:nvPr/>
            </p:nvSpPr>
            <p:spPr bwMode="auto">
              <a:xfrm>
                <a:off x="2163"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79" name="Line 55">
                <a:extLst>
                  <a:ext uri="{FF2B5EF4-FFF2-40B4-BE49-F238E27FC236}">
                    <a16:creationId xmlns:a16="http://schemas.microsoft.com/office/drawing/2014/main" id="{081B5078-31DD-4799-9B9B-708FAE237848}"/>
                  </a:ext>
                </a:extLst>
              </p:cNvPr>
              <p:cNvSpPr>
                <a:spLocks noChangeShapeType="1"/>
              </p:cNvSpPr>
              <p:nvPr/>
            </p:nvSpPr>
            <p:spPr bwMode="auto">
              <a:xfrm>
                <a:off x="2371" y="2963"/>
                <a:ext cx="0" cy="5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0" name="Line 56">
                <a:extLst>
                  <a:ext uri="{FF2B5EF4-FFF2-40B4-BE49-F238E27FC236}">
                    <a16:creationId xmlns:a16="http://schemas.microsoft.com/office/drawing/2014/main" id="{3C173974-CC33-48BE-AEED-62160C3E4B3F}"/>
                  </a:ext>
                </a:extLst>
              </p:cNvPr>
              <p:cNvSpPr>
                <a:spLocks noChangeShapeType="1"/>
              </p:cNvSpPr>
              <p:nvPr/>
            </p:nvSpPr>
            <p:spPr bwMode="auto">
              <a:xfrm>
                <a:off x="2054" y="2964"/>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1" name="Line 57">
                <a:extLst>
                  <a:ext uri="{FF2B5EF4-FFF2-40B4-BE49-F238E27FC236}">
                    <a16:creationId xmlns:a16="http://schemas.microsoft.com/office/drawing/2014/main" id="{E2BA452A-A7FF-4A59-8E5C-8A19F3DC200C}"/>
                  </a:ext>
                </a:extLst>
              </p:cNvPr>
              <p:cNvSpPr>
                <a:spLocks noChangeShapeType="1"/>
              </p:cNvSpPr>
              <p:nvPr/>
            </p:nvSpPr>
            <p:spPr bwMode="auto">
              <a:xfrm>
                <a:off x="2496" y="2966"/>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2" name="Line 58">
                <a:extLst>
                  <a:ext uri="{FF2B5EF4-FFF2-40B4-BE49-F238E27FC236}">
                    <a16:creationId xmlns:a16="http://schemas.microsoft.com/office/drawing/2014/main" id="{228DD572-6BBD-4A81-B3E2-B69FD2047B59}"/>
                  </a:ext>
                </a:extLst>
              </p:cNvPr>
              <p:cNvSpPr>
                <a:spLocks noChangeShapeType="1"/>
              </p:cNvSpPr>
              <p:nvPr/>
            </p:nvSpPr>
            <p:spPr bwMode="auto">
              <a:xfrm>
                <a:off x="2607"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3" name="Line 59">
                <a:extLst>
                  <a:ext uri="{FF2B5EF4-FFF2-40B4-BE49-F238E27FC236}">
                    <a16:creationId xmlns:a16="http://schemas.microsoft.com/office/drawing/2014/main" id="{E9B99200-1B4E-4221-A9F6-23200D19B1E8}"/>
                  </a:ext>
                </a:extLst>
              </p:cNvPr>
              <p:cNvSpPr>
                <a:spLocks noChangeShapeType="1"/>
              </p:cNvSpPr>
              <p:nvPr/>
            </p:nvSpPr>
            <p:spPr bwMode="auto">
              <a:xfrm>
                <a:off x="2724"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4" name="Line 60">
                <a:extLst>
                  <a:ext uri="{FF2B5EF4-FFF2-40B4-BE49-F238E27FC236}">
                    <a16:creationId xmlns:a16="http://schemas.microsoft.com/office/drawing/2014/main" id="{7C3D2769-D048-48A8-8498-73A44425625B}"/>
                  </a:ext>
                </a:extLst>
              </p:cNvPr>
              <p:cNvSpPr>
                <a:spLocks noChangeShapeType="1"/>
              </p:cNvSpPr>
              <p:nvPr/>
            </p:nvSpPr>
            <p:spPr bwMode="auto">
              <a:xfrm>
                <a:off x="2828"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5" name="Line 61">
                <a:extLst>
                  <a:ext uri="{FF2B5EF4-FFF2-40B4-BE49-F238E27FC236}">
                    <a16:creationId xmlns:a16="http://schemas.microsoft.com/office/drawing/2014/main" id="{C86AC4DC-071C-420A-8CE2-226958E2ECDE}"/>
                  </a:ext>
                </a:extLst>
              </p:cNvPr>
              <p:cNvSpPr>
                <a:spLocks noChangeShapeType="1"/>
              </p:cNvSpPr>
              <p:nvPr/>
            </p:nvSpPr>
            <p:spPr bwMode="auto">
              <a:xfrm>
                <a:off x="2952" y="2966"/>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6" name="Line 62">
                <a:extLst>
                  <a:ext uri="{FF2B5EF4-FFF2-40B4-BE49-F238E27FC236}">
                    <a16:creationId xmlns:a16="http://schemas.microsoft.com/office/drawing/2014/main" id="{5C423793-1736-467F-83EA-7F538B1A0EEB}"/>
                  </a:ext>
                </a:extLst>
              </p:cNvPr>
              <p:cNvSpPr>
                <a:spLocks noChangeShapeType="1"/>
              </p:cNvSpPr>
              <p:nvPr/>
            </p:nvSpPr>
            <p:spPr bwMode="auto">
              <a:xfrm>
                <a:off x="3063"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7" name="Line 63">
                <a:extLst>
                  <a:ext uri="{FF2B5EF4-FFF2-40B4-BE49-F238E27FC236}">
                    <a16:creationId xmlns:a16="http://schemas.microsoft.com/office/drawing/2014/main" id="{9BEC9948-9C18-42C6-BEE6-708F3AE5836B}"/>
                  </a:ext>
                </a:extLst>
              </p:cNvPr>
              <p:cNvSpPr>
                <a:spLocks noChangeShapeType="1"/>
              </p:cNvSpPr>
              <p:nvPr/>
            </p:nvSpPr>
            <p:spPr bwMode="auto">
              <a:xfrm>
                <a:off x="3174"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8" name="Line 64">
                <a:extLst>
                  <a:ext uri="{FF2B5EF4-FFF2-40B4-BE49-F238E27FC236}">
                    <a16:creationId xmlns:a16="http://schemas.microsoft.com/office/drawing/2014/main" id="{20829997-AE0A-4AA9-B31B-5F7E52C33287}"/>
                  </a:ext>
                </a:extLst>
              </p:cNvPr>
              <p:cNvSpPr>
                <a:spLocks noChangeShapeType="1"/>
              </p:cNvSpPr>
              <p:nvPr/>
            </p:nvSpPr>
            <p:spPr bwMode="auto">
              <a:xfrm>
                <a:off x="3285"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89" name="Line 65">
                <a:extLst>
                  <a:ext uri="{FF2B5EF4-FFF2-40B4-BE49-F238E27FC236}">
                    <a16:creationId xmlns:a16="http://schemas.microsoft.com/office/drawing/2014/main" id="{30F5949C-1404-4898-8C73-7EF79DC0CA39}"/>
                  </a:ext>
                </a:extLst>
              </p:cNvPr>
              <p:cNvSpPr>
                <a:spLocks noChangeShapeType="1"/>
              </p:cNvSpPr>
              <p:nvPr/>
            </p:nvSpPr>
            <p:spPr bwMode="auto">
              <a:xfrm>
                <a:off x="3398" y="2966"/>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0" name="Line 66">
                <a:extLst>
                  <a:ext uri="{FF2B5EF4-FFF2-40B4-BE49-F238E27FC236}">
                    <a16:creationId xmlns:a16="http://schemas.microsoft.com/office/drawing/2014/main" id="{CC0AE349-8F69-4253-96D7-B9E386E75822}"/>
                  </a:ext>
                </a:extLst>
              </p:cNvPr>
              <p:cNvSpPr>
                <a:spLocks noChangeShapeType="1"/>
              </p:cNvSpPr>
              <p:nvPr/>
            </p:nvSpPr>
            <p:spPr bwMode="auto">
              <a:xfrm>
                <a:off x="3509"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1" name="Line 67">
                <a:extLst>
                  <a:ext uri="{FF2B5EF4-FFF2-40B4-BE49-F238E27FC236}">
                    <a16:creationId xmlns:a16="http://schemas.microsoft.com/office/drawing/2014/main" id="{C0E58125-C60E-48C6-80FB-ECCB57F4B008}"/>
                  </a:ext>
                </a:extLst>
              </p:cNvPr>
              <p:cNvSpPr>
                <a:spLocks noChangeShapeType="1"/>
              </p:cNvSpPr>
              <p:nvPr/>
            </p:nvSpPr>
            <p:spPr bwMode="auto">
              <a:xfrm>
                <a:off x="3618"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2" name="Line 68">
                <a:extLst>
                  <a:ext uri="{FF2B5EF4-FFF2-40B4-BE49-F238E27FC236}">
                    <a16:creationId xmlns:a16="http://schemas.microsoft.com/office/drawing/2014/main" id="{F5764330-B603-4D19-A916-360DD9D5C45F}"/>
                  </a:ext>
                </a:extLst>
              </p:cNvPr>
              <p:cNvSpPr>
                <a:spLocks noChangeShapeType="1"/>
              </p:cNvSpPr>
              <p:nvPr/>
            </p:nvSpPr>
            <p:spPr bwMode="auto">
              <a:xfrm>
                <a:off x="3729"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3" name="Line 69">
                <a:extLst>
                  <a:ext uri="{FF2B5EF4-FFF2-40B4-BE49-F238E27FC236}">
                    <a16:creationId xmlns:a16="http://schemas.microsoft.com/office/drawing/2014/main" id="{C54D1386-218D-4B36-81B1-2EB5433AD3E3}"/>
                  </a:ext>
                </a:extLst>
              </p:cNvPr>
              <p:cNvSpPr>
                <a:spLocks noChangeShapeType="1"/>
              </p:cNvSpPr>
              <p:nvPr/>
            </p:nvSpPr>
            <p:spPr bwMode="auto">
              <a:xfrm>
                <a:off x="4282"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4" name="Line 70">
                <a:extLst>
                  <a:ext uri="{FF2B5EF4-FFF2-40B4-BE49-F238E27FC236}">
                    <a16:creationId xmlns:a16="http://schemas.microsoft.com/office/drawing/2014/main" id="{6BDC4D7C-93F0-4DBE-822F-80C2990C1313}"/>
                  </a:ext>
                </a:extLst>
              </p:cNvPr>
              <p:cNvSpPr>
                <a:spLocks noChangeShapeType="1"/>
              </p:cNvSpPr>
              <p:nvPr/>
            </p:nvSpPr>
            <p:spPr bwMode="auto">
              <a:xfrm>
                <a:off x="4397" y="2960"/>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5" name="Line 71">
                <a:extLst>
                  <a:ext uri="{FF2B5EF4-FFF2-40B4-BE49-F238E27FC236}">
                    <a16:creationId xmlns:a16="http://schemas.microsoft.com/office/drawing/2014/main" id="{6A09B1E9-2990-4B01-998C-5FC0B23D7A26}"/>
                  </a:ext>
                </a:extLst>
              </p:cNvPr>
              <p:cNvSpPr>
                <a:spLocks noChangeShapeType="1"/>
              </p:cNvSpPr>
              <p:nvPr/>
            </p:nvSpPr>
            <p:spPr bwMode="auto">
              <a:xfrm>
                <a:off x="4508" y="2963"/>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6" name="Line 72">
                <a:extLst>
                  <a:ext uri="{FF2B5EF4-FFF2-40B4-BE49-F238E27FC236}">
                    <a16:creationId xmlns:a16="http://schemas.microsoft.com/office/drawing/2014/main" id="{1C4E91EE-B939-4CA8-97B6-2E4AEDA635E5}"/>
                  </a:ext>
                </a:extLst>
              </p:cNvPr>
              <p:cNvSpPr>
                <a:spLocks noChangeShapeType="1"/>
              </p:cNvSpPr>
              <p:nvPr/>
            </p:nvSpPr>
            <p:spPr bwMode="auto">
              <a:xfrm>
                <a:off x="4623" y="2964"/>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7" name="Line 73">
                <a:extLst>
                  <a:ext uri="{FF2B5EF4-FFF2-40B4-BE49-F238E27FC236}">
                    <a16:creationId xmlns:a16="http://schemas.microsoft.com/office/drawing/2014/main" id="{9DC44B43-0A81-4BE8-B354-6BD60A0636EB}"/>
                  </a:ext>
                </a:extLst>
              </p:cNvPr>
              <p:cNvSpPr>
                <a:spLocks noChangeShapeType="1"/>
              </p:cNvSpPr>
              <p:nvPr/>
            </p:nvSpPr>
            <p:spPr bwMode="auto">
              <a:xfrm>
                <a:off x="1719"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8" name="Line 74">
                <a:extLst>
                  <a:ext uri="{FF2B5EF4-FFF2-40B4-BE49-F238E27FC236}">
                    <a16:creationId xmlns:a16="http://schemas.microsoft.com/office/drawing/2014/main" id="{331E2F23-1891-4BB9-BF91-09B4C63A1C34}"/>
                  </a:ext>
                </a:extLst>
              </p:cNvPr>
              <p:cNvSpPr>
                <a:spLocks noChangeShapeType="1"/>
              </p:cNvSpPr>
              <p:nvPr/>
            </p:nvSpPr>
            <p:spPr bwMode="auto">
              <a:xfrm>
                <a:off x="1282"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899" name="Line 75">
                <a:extLst>
                  <a:ext uri="{FF2B5EF4-FFF2-40B4-BE49-F238E27FC236}">
                    <a16:creationId xmlns:a16="http://schemas.microsoft.com/office/drawing/2014/main" id="{33EB33D4-CA78-46CB-BC31-DF359EAD9F22}"/>
                  </a:ext>
                </a:extLst>
              </p:cNvPr>
              <p:cNvSpPr>
                <a:spLocks noChangeShapeType="1"/>
              </p:cNvSpPr>
              <p:nvPr/>
            </p:nvSpPr>
            <p:spPr bwMode="auto">
              <a:xfrm>
                <a:off x="1394"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0" name="Line 76">
                <a:extLst>
                  <a:ext uri="{FF2B5EF4-FFF2-40B4-BE49-F238E27FC236}">
                    <a16:creationId xmlns:a16="http://schemas.microsoft.com/office/drawing/2014/main" id="{33CB6662-0AAA-46D7-96DC-D84710418A35}"/>
                  </a:ext>
                </a:extLst>
              </p:cNvPr>
              <p:cNvSpPr>
                <a:spLocks noChangeShapeType="1"/>
              </p:cNvSpPr>
              <p:nvPr/>
            </p:nvSpPr>
            <p:spPr bwMode="auto">
              <a:xfrm>
                <a:off x="1505"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1" name="Line 77">
                <a:extLst>
                  <a:ext uri="{FF2B5EF4-FFF2-40B4-BE49-F238E27FC236}">
                    <a16:creationId xmlns:a16="http://schemas.microsoft.com/office/drawing/2014/main" id="{63E54270-00A1-4A13-82A8-C0C62CC349D6}"/>
                  </a:ext>
                </a:extLst>
              </p:cNvPr>
              <p:cNvSpPr>
                <a:spLocks noChangeShapeType="1"/>
              </p:cNvSpPr>
              <p:nvPr/>
            </p:nvSpPr>
            <p:spPr bwMode="auto">
              <a:xfrm>
                <a:off x="1615" y="2966"/>
                <a:ext cx="0" cy="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2" name="Line 78">
                <a:extLst>
                  <a:ext uri="{FF2B5EF4-FFF2-40B4-BE49-F238E27FC236}">
                    <a16:creationId xmlns:a16="http://schemas.microsoft.com/office/drawing/2014/main" id="{9864A3A1-6B2E-4671-8F15-80A659240729}"/>
                  </a:ext>
                </a:extLst>
              </p:cNvPr>
              <p:cNvSpPr>
                <a:spLocks noChangeShapeType="1"/>
              </p:cNvSpPr>
              <p:nvPr/>
            </p:nvSpPr>
            <p:spPr bwMode="auto">
              <a:xfrm>
                <a:off x="3840"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3" name="Line 79">
                <a:extLst>
                  <a:ext uri="{FF2B5EF4-FFF2-40B4-BE49-F238E27FC236}">
                    <a16:creationId xmlns:a16="http://schemas.microsoft.com/office/drawing/2014/main" id="{FE474F59-EF24-4D1F-943F-EAE0086E6230}"/>
                  </a:ext>
                </a:extLst>
              </p:cNvPr>
              <p:cNvSpPr>
                <a:spLocks noChangeShapeType="1"/>
              </p:cNvSpPr>
              <p:nvPr/>
            </p:nvSpPr>
            <p:spPr bwMode="auto">
              <a:xfrm>
                <a:off x="3951"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4" name="Line 80">
                <a:extLst>
                  <a:ext uri="{FF2B5EF4-FFF2-40B4-BE49-F238E27FC236}">
                    <a16:creationId xmlns:a16="http://schemas.microsoft.com/office/drawing/2014/main" id="{B02F286F-30C0-4111-BAA6-8DF04529117E}"/>
                  </a:ext>
                </a:extLst>
              </p:cNvPr>
              <p:cNvSpPr>
                <a:spLocks noChangeShapeType="1"/>
              </p:cNvSpPr>
              <p:nvPr/>
            </p:nvSpPr>
            <p:spPr bwMode="auto">
              <a:xfrm>
                <a:off x="4062"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5" name="Line 81">
                <a:extLst>
                  <a:ext uri="{FF2B5EF4-FFF2-40B4-BE49-F238E27FC236}">
                    <a16:creationId xmlns:a16="http://schemas.microsoft.com/office/drawing/2014/main" id="{F416F5E3-F849-4EAD-9B59-1E957F693A37}"/>
                  </a:ext>
                </a:extLst>
              </p:cNvPr>
              <p:cNvSpPr>
                <a:spLocks noChangeShapeType="1"/>
              </p:cNvSpPr>
              <p:nvPr/>
            </p:nvSpPr>
            <p:spPr bwMode="auto">
              <a:xfrm>
                <a:off x="4171" y="2966"/>
                <a:ext cx="0" cy="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6" name="Line 82">
                <a:extLst>
                  <a:ext uri="{FF2B5EF4-FFF2-40B4-BE49-F238E27FC236}">
                    <a16:creationId xmlns:a16="http://schemas.microsoft.com/office/drawing/2014/main" id="{10BF533C-24D4-4A0F-BCE7-5E2F0EACF02D}"/>
                  </a:ext>
                </a:extLst>
              </p:cNvPr>
              <p:cNvSpPr>
                <a:spLocks noChangeShapeType="1"/>
              </p:cNvSpPr>
              <p:nvPr/>
            </p:nvSpPr>
            <p:spPr bwMode="auto">
              <a:xfrm>
                <a:off x="1823" y="2963"/>
                <a:ext cx="0" cy="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7" name="Line 83">
                <a:extLst>
                  <a:ext uri="{FF2B5EF4-FFF2-40B4-BE49-F238E27FC236}">
                    <a16:creationId xmlns:a16="http://schemas.microsoft.com/office/drawing/2014/main" id="{60E354F7-98BF-4DAC-8C0B-3A5D1A3CA9B2}"/>
                  </a:ext>
                </a:extLst>
              </p:cNvPr>
              <p:cNvSpPr>
                <a:spLocks noChangeShapeType="1"/>
              </p:cNvSpPr>
              <p:nvPr/>
            </p:nvSpPr>
            <p:spPr bwMode="auto">
              <a:xfrm>
                <a:off x="1934" y="2963"/>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8" name="Line 84">
                <a:extLst>
                  <a:ext uri="{FF2B5EF4-FFF2-40B4-BE49-F238E27FC236}">
                    <a16:creationId xmlns:a16="http://schemas.microsoft.com/office/drawing/2014/main" id="{DC9DC605-42C5-4139-AFF3-82809B72BFFA}"/>
                  </a:ext>
                </a:extLst>
              </p:cNvPr>
              <p:cNvSpPr>
                <a:spLocks noChangeShapeType="1"/>
              </p:cNvSpPr>
              <p:nvPr/>
            </p:nvSpPr>
            <p:spPr bwMode="auto">
              <a:xfrm>
                <a:off x="3840" y="2960"/>
                <a:ext cx="0" cy="18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09" name="Line 85">
                <a:extLst>
                  <a:ext uri="{FF2B5EF4-FFF2-40B4-BE49-F238E27FC236}">
                    <a16:creationId xmlns:a16="http://schemas.microsoft.com/office/drawing/2014/main" id="{B1148BEB-6E13-478F-BDF3-09D6F49DC167}"/>
                  </a:ext>
                </a:extLst>
              </p:cNvPr>
              <p:cNvSpPr>
                <a:spLocks noChangeShapeType="1"/>
              </p:cNvSpPr>
              <p:nvPr/>
            </p:nvSpPr>
            <p:spPr bwMode="auto">
              <a:xfrm>
                <a:off x="4282" y="2960"/>
                <a:ext cx="0" cy="18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77911" name="Rectangle 87">
              <a:extLst>
                <a:ext uri="{FF2B5EF4-FFF2-40B4-BE49-F238E27FC236}">
                  <a16:creationId xmlns:a16="http://schemas.microsoft.com/office/drawing/2014/main" id="{EBA1BC71-7747-453C-8F51-667B1C110C69}"/>
                </a:ext>
              </a:extLst>
            </p:cNvPr>
            <p:cNvSpPr>
              <a:spLocks noChangeArrowheads="1"/>
            </p:cNvSpPr>
            <p:nvPr/>
          </p:nvSpPr>
          <p:spPr bwMode="auto">
            <a:xfrm>
              <a:off x="1146"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2" name="Rectangle 88">
              <a:extLst>
                <a:ext uri="{FF2B5EF4-FFF2-40B4-BE49-F238E27FC236}">
                  <a16:creationId xmlns:a16="http://schemas.microsoft.com/office/drawing/2014/main" id="{B0A0F919-04FE-4D7A-8F41-E96FE7630A0A}"/>
                </a:ext>
              </a:extLst>
            </p:cNvPr>
            <p:cNvSpPr>
              <a:spLocks noChangeArrowheads="1"/>
            </p:cNvSpPr>
            <p:nvPr/>
          </p:nvSpPr>
          <p:spPr bwMode="auto">
            <a:xfrm>
              <a:off x="4258" y="2980"/>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3" name="Rectangle 89">
              <a:extLst>
                <a:ext uri="{FF2B5EF4-FFF2-40B4-BE49-F238E27FC236}">
                  <a16:creationId xmlns:a16="http://schemas.microsoft.com/office/drawing/2014/main" id="{27D91A6F-9558-4B6B-B0E3-89B7A6AEB610}"/>
                </a:ext>
              </a:extLst>
            </p:cNvPr>
            <p:cNvSpPr>
              <a:spLocks noChangeArrowheads="1"/>
            </p:cNvSpPr>
            <p:nvPr/>
          </p:nvSpPr>
          <p:spPr bwMode="auto">
            <a:xfrm>
              <a:off x="3796"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4" name="Rectangle 90">
              <a:extLst>
                <a:ext uri="{FF2B5EF4-FFF2-40B4-BE49-F238E27FC236}">
                  <a16:creationId xmlns:a16="http://schemas.microsoft.com/office/drawing/2014/main" id="{E6AACB44-3622-48AB-9B38-784938FEDF84}"/>
                </a:ext>
              </a:extLst>
            </p:cNvPr>
            <p:cNvSpPr>
              <a:spLocks noChangeArrowheads="1"/>
            </p:cNvSpPr>
            <p:nvPr/>
          </p:nvSpPr>
          <p:spPr bwMode="auto">
            <a:xfrm>
              <a:off x="3364"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5" name="Rectangle 91">
              <a:extLst>
                <a:ext uri="{FF2B5EF4-FFF2-40B4-BE49-F238E27FC236}">
                  <a16:creationId xmlns:a16="http://schemas.microsoft.com/office/drawing/2014/main" id="{1F5E0136-D15E-468C-9156-55A58852C4D9}"/>
                </a:ext>
              </a:extLst>
            </p:cNvPr>
            <p:cNvSpPr>
              <a:spLocks noChangeArrowheads="1"/>
            </p:cNvSpPr>
            <p:nvPr/>
          </p:nvSpPr>
          <p:spPr bwMode="auto">
            <a:xfrm>
              <a:off x="2926"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6" name="Rectangle 92">
              <a:extLst>
                <a:ext uri="{FF2B5EF4-FFF2-40B4-BE49-F238E27FC236}">
                  <a16:creationId xmlns:a16="http://schemas.microsoft.com/office/drawing/2014/main" id="{A1194F5C-FB25-403C-AFCE-190857E699C7}"/>
                </a:ext>
              </a:extLst>
            </p:cNvPr>
            <p:cNvSpPr>
              <a:spLocks noChangeArrowheads="1"/>
            </p:cNvSpPr>
            <p:nvPr/>
          </p:nvSpPr>
          <p:spPr bwMode="auto">
            <a:xfrm>
              <a:off x="1578"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7" name="Rectangle 93">
              <a:extLst>
                <a:ext uri="{FF2B5EF4-FFF2-40B4-BE49-F238E27FC236}">
                  <a16:creationId xmlns:a16="http://schemas.microsoft.com/office/drawing/2014/main" id="{C3557B36-422C-4FE1-892F-3BA8BB4ADCAB}"/>
                </a:ext>
              </a:extLst>
            </p:cNvPr>
            <p:cNvSpPr>
              <a:spLocks noChangeArrowheads="1"/>
            </p:cNvSpPr>
            <p:nvPr/>
          </p:nvSpPr>
          <p:spPr bwMode="auto">
            <a:xfrm>
              <a:off x="2022"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sp>
          <p:nvSpPr>
            <p:cNvPr id="77918" name="Rectangle 94">
              <a:extLst>
                <a:ext uri="{FF2B5EF4-FFF2-40B4-BE49-F238E27FC236}">
                  <a16:creationId xmlns:a16="http://schemas.microsoft.com/office/drawing/2014/main" id="{3450FF15-3693-423A-9B99-B339E35DB881}"/>
                </a:ext>
              </a:extLst>
            </p:cNvPr>
            <p:cNvSpPr>
              <a:spLocks noChangeArrowheads="1"/>
            </p:cNvSpPr>
            <p:nvPr/>
          </p:nvSpPr>
          <p:spPr bwMode="auto">
            <a:xfrm>
              <a:off x="2484" y="2986"/>
              <a:ext cx="5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b="0"/>
                <a:t>1 1 1 1</a:t>
              </a:r>
            </a:p>
          </p:txBody>
        </p:sp>
      </p:grpSp>
      <p:grpSp>
        <p:nvGrpSpPr>
          <p:cNvPr id="77922" name="Group 98">
            <a:extLst>
              <a:ext uri="{FF2B5EF4-FFF2-40B4-BE49-F238E27FC236}">
                <a16:creationId xmlns:a16="http://schemas.microsoft.com/office/drawing/2014/main" id="{668D2F06-6A66-4DB0-9067-D5F963023E16}"/>
              </a:ext>
            </a:extLst>
          </p:cNvPr>
          <p:cNvGrpSpPr>
            <a:grpSpLocks/>
          </p:cNvGrpSpPr>
          <p:nvPr/>
        </p:nvGrpSpPr>
        <p:grpSpPr bwMode="auto">
          <a:xfrm>
            <a:off x="569913" y="4159250"/>
            <a:ext cx="581025" cy="844550"/>
            <a:chOff x="359" y="2620"/>
            <a:chExt cx="366" cy="532"/>
          </a:xfrm>
        </p:grpSpPr>
        <p:sp>
          <p:nvSpPr>
            <p:cNvPr id="77920" name="Rectangle 96">
              <a:extLst>
                <a:ext uri="{FF2B5EF4-FFF2-40B4-BE49-F238E27FC236}">
                  <a16:creationId xmlns:a16="http://schemas.microsoft.com/office/drawing/2014/main" id="{DE31C958-6D13-46DA-972C-5717BE153755}"/>
                </a:ext>
              </a:extLst>
            </p:cNvPr>
            <p:cNvSpPr>
              <a:spLocks noChangeArrowheads="1"/>
            </p:cNvSpPr>
            <p:nvPr/>
          </p:nvSpPr>
          <p:spPr bwMode="auto">
            <a:xfrm>
              <a:off x="359" y="2620"/>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Rm</a:t>
              </a:r>
            </a:p>
          </p:txBody>
        </p:sp>
        <p:sp>
          <p:nvSpPr>
            <p:cNvPr id="77921" name="Rectangle 97">
              <a:extLst>
                <a:ext uri="{FF2B5EF4-FFF2-40B4-BE49-F238E27FC236}">
                  <a16:creationId xmlns:a16="http://schemas.microsoft.com/office/drawing/2014/main" id="{5DC7F2FB-2473-468F-9F52-16554859F91B}"/>
                </a:ext>
              </a:extLst>
            </p:cNvPr>
            <p:cNvSpPr>
              <a:spLocks noChangeArrowheads="1"/>
            </p:cNvSpPr>
            <p:nvPr/>
          </p:nvSpPr>
          <p:spPr bwMode="auto">
            <a:xfrm>
              <a:off x="383" y="2938"/>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Rs</a:t>
              </a:r>
            </a:p>
          </p:txBody>
        </p:sp>
      </p:grpSp>
      <p:sp>
        <p:nvSpPr>
          <p:cNvPr id="77923" name="Line 99">
            <a:extLst>
              <a:ext uri="{FF2B5EF4-FFF2-40B4-BE49-F238E27FC236}">
                <a16:creationId xmlns:a16="http://schemas.microsoft.com/office/drawing/2014/main" id="{530CA7ED-A984-49F7-8A44-7F7355B47BD7}"/>
              </a:ext>
            </a:extLst>
          </p:cNvPr>
          <p:cNvSpPr>
            <a:spLocks noChangeShapeType="1"/>
          </p:cNvSpPr>
          <p:nvPr/>
        </p:nvSpPr>
        <p:spPr bwMode="auto">
          <a:xfrm>
            <a:off x="568325" y="5111750"/>
            <a:ext cx="5524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24" name="Rectangle 100">
            <a:extLst>
              <a:ext uri="{FF2B5EF4-FFF2-40B4-BE49-F238E27FC236}">
                <a16:creationId xmlns:a16="http://schemas.microsoft.com/office/drawing/2014/main" id="{12EC72E8-8DEF-46F7-80C2-2813ECEE478B}"/>
              </a:ext>
            </a:extLst>
          </p:cNvPr>
          <p:cNvSpPr>
            <a:spLocks noChangeArrowheads="1"/>
          </p:cNvSpPr>
          <p:nvPr/>
        </p:nvSpPr>
        <p:spPr bwMode="auto">
          <a:xfrm>
            <a:off x="303213" y="5130800"/>
            <a:ext cx="1143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17 cycles</a:t>
            </a:r>
          </a:p>
        </p:txBody>
      </p:sp>
      <p:grpSp>
        <p:nvGrpSpPr>
          <p:cNvPr id="77929" name="Group 105">
            <a:extLst>
              <a:ext uri="{FF2B5EF4-FFF2-40B4-BE49-F238E27FC236}">
                <a16:creationId xmlns:a16="http://schemas.microsoft.com/office/drawing/2014/main" id="{46960DC7-6A20-4955-8C41-30E5B6623561}"/>
              </a:ext>
            </a:extLst>
          </p:cNvPr>
          <p:cNvGrpSpPr>
            <a:grpSpLocks/>
          </p:cNvGrpSpPr>
          <p:nvPr/>
        </p:nvGrpSpPr>
        <p:grpSpPr bwMode="auto">
          <a:xfrm>
            <a:off x="7959725" y="4178300"/>
            <a:ext cx="1143000" cy="1263650"/>
            <a:chOff x="5014" y="2632"/>
            <a:chExt cx="720" cy="796"/>
          </a:xfrm>
        </p:grpSpPr>
        <p:sp>
          <p:nvSpPr>
            <p:cNvPr id="77925" name="Rectangle 101">
              <a:extLst>
                <a:ext uri="{FF2B5EF4-FFF2-40B4-BE49-F238E27FC236}">
                  <a16:creationId xmlns:a16="http://schemas.microsoft.com/office/drawing/2014/main" id="{1C8ED9E2-CA3F-460B-AB90-4C3F3C0C58C4}"/>
                </a:ext>
              </a:extLst>
            </p:cNvPr>
            <p:cNvSpPr>
              <a:spLocks noChangeArrowheads="1"/>
            </p:cNvSpPr>
            <p:nvPr/>
          </p:nvSpPr>
          <p:spPr bwMode="auto">
            <a:xfrm>
              <a:off x="5140" y="2632"/>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Rs</a:t>
              </a:r>
            </a:p>
          </p:txBody>
        </p:sp>
        <p:sp>
          <p:nvSpPr>
            <p:cNvPr id="77926" name="Rectangle 102">
              <a:extLst>
                <a:ext uri="{FF2B5EF4-FFF2-40B4-BE49-F238E27FC236}">
                  <a16:creationId xmlns:a16="http://schemas.microsoft.com/office/drawing/2014/main" id="{8696EFF3-8FD9-4A52-8A37-FDFE51F70D59}"/>
                </a:ext>
              </a:extLst>
            </p:cNvPr>
            <p:cNvSpPr>
              <a:spLocks noChangeArrowheads="1"/>
            </p:cNvSpPr>
            <p:nvPr/>
          </p:nvSpPr>
          <p:spPr bwMode="auto">
            <a:xfrm>
              <a:off x="5128" y="2938"/>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Rm</a:t>
              </a:r>
            </a:p>
          </p:txBody>
        </p:sp>
        <p:sp>
          <p:nvSpPr>
            <p:cNvPr id="77927" name="Line 103">
              <a:extLst>
                <a:ext uri="{FF2B5EF4-FFF2-40B4-BE49-F238E27FC236}">
                  <a16:creationId xmlns:a16="http://schemas.microsoft.com/office/drawing/2014/main" id="{3D6C95D3-4009-41AB-B20A-876EFE0B1368}"/>
                </a:ext>
              </a:extLst>
            </p:cNvPr>
            <p:cNvSpPr>
              <a:spLocks noChangeShapeType="1"/>
            </p:cNvSpPr>
            <p:nvPr/>
          </p:nvSpPr>
          <p:spPr bwMode="auto">
            <a:xfrm>
              <a:off x="5104" y="3208"/>
              <a:ext cx="34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7928" name="Rectangle 104">
              <a:extLst>
                <a:ext uri="{FF2B5EF4-FFF2-40B4-BE49-F238E27FC236}">
                  <a16:creationId xmlns:a16="http://schemas.microsoft.com/office/drawing/2014/main" id="{CB7AF04E-9A28-486B-81C6-124FF09719E8}"/>
                </a:ext>
              </a:extLst>
            </p:cNvPr>
            <p:cNvSpPr>
              <a:spLocks noChangeArrowheads="1"/>
            </p:cNvSpPr>
            <p:nvPr/>
          </p:nvSpPr>
          <p:spPr bwMode="auto">
            <a:xfrm>
              <a:off x="5014" y="3214"/>
              <a:ext cx="72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4 cycles</a:t>
              </a:r>
            </a:p>
          </p:txBody>
        </p:sp>
      </p:grpSp>
      <p:grpSp>
        <p:nvGrpSpPr>
          <p:cNvPr id="77932" name="Group 108">
            <a:extLst>
              <a:ext uri="{FF2B5EF4-FFF2-40B4-BE49-F238E27FC236}">
                <a16:creationId xmlns:a16="http://schemas.microsoft.com/office/drawing/2014/main" id="{3133ABCB-EE59-4DA9-A5A7-60497F65C8E8}"/>
              </a:ext>
            </a:extLst>
          </p:cNvPr>
          <p:cNvGrpSpPr>
            <a:grpSpLocks/>
          </p:cNvGrpSpPr>
          <p:nvPr/>
        </p:nvGrpSpPr>
        <p:grpSpPr bwMode="auto">
          <a:xfrm>
            <a:off x="1255713" y="4178300"/>
            <a:ext cx="581025" cy="844550"/>
            <a:chOff x="791" y="2632"/>
            <a:chExt cx="366" cy="532"/>
          </a:xfrm>
        </p:grpSpPr>
        <p:sp>
          <p:nvSpPr>
            <p:cNvPr id="77930" name="Rectangle 106">
              <a:extLst>
                <a:ext uri="{FF2B5EF4-FFF2-40B4-BE49-F238E27FC236}">
                  <a16:creationId xmlns:a16="http://schemas.microsoft.com/office/drawing/2014/main" id="{F27ABA27-15EE-45AB-99FE-DE053093FB95}"/>
                </a:ext>
              </a:extLst>
            </p:cNvPr>
            <p:cNvSpPr>
              <a:spLocks noChangeArrowheads="1"/>
            </p:cNvSpPr>
            <p:nvPr/>
          </p:nvSpPr>
          <p:spPr bwMode="auto">
            <a:xfrm>
              <a:off x="791" y="2632"/>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800">
                  <a:latin typeface="Times New Roman" panose="02020603050405020304" pitchFamily="18" charset="0"/>
                </a:rPr>
                <a:t>18</a:t>
              </a:r>
            </a:p>
          </p:txBody>
        </p:sp>
        <p:sp>
          <p:nvSpPr>
            <p:cNvPr id="77931" name="Rectangle 107">
              <a:extLst>
                <a:ext uri="{FF2B5EF4-FFF2-40B4-BE49-F238E27FC236}">
                  <a16:creationId xmlns:a16="http://schemas.microsoft.com/office/drawing/2014/main" id="{1359E888-87A0-4BC1-9265-9AA9EFD39456}"/>
                </a:ext>
              </a:extLst>
            </p:cNvPr>
            <p:cNvSpPr>
              <a:spLocks noChangeArrowheads="1"/>
            </p:cNvSpPr>
            <p:nvPr/>
          </p:nvSpPr>
          <p:spPr bwMode="auto">
            <a:xfrm>
              <a:off x="815" y="2950"/>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800">
                  <a:latin typeface="Times New Roman" panose="02020603050405020304" pitchFamily="18" charset="0"/>
                </a:rPr>
                <a:t>-1</a:t>
              </a:r>
            </a:p>
          </p:txBody>
        </p:sp>
      </p:grpSp>
      <p:grpSp>
        <p:nvGrpSpPr>
          <p:cNvPr id="77935" name="Group 111">
            <a:extLst>
              <a:ext uri="{FF2B5EF4-FFF2-40B4-BE49-F238E27FC236}">
                <a16:creationId xmlns:a16="http://schemas.microsoft.com/office/drawing/2014/main" id="{AF94F805-CF37-42C9-A6A0-11C0491FDAB2}"/>
              </a:ext>
            </a:extLst>
          </p:cNvPr>
          <p:cNvGrpSpPr>
            <a:grpSpLocks/>
          </p:cNvGrpSpPr>
          <p:nvPr/>
        </p:nvGrpSpPr>
        <p:grpSpPr bwMode="auto">
          <a:xfrm>
            <a:off x="7542213" y="4178300"/>
            <a:ext cx="581025" cy="844550"/>
            <a:chOff x="4751" y="2632"/>
            <a:chExt cx="366" cy="532"/>
          </a:xfrm>
        </p:grpSpPr>
        <p:sp>
          <p:nvSpPr>
            <p:cNvPr id="77933" name="Rectangle 109">
              <a:extLst>
                <a:ext uri="{FF2B5EF4-FFF2-40B4-BE49-F238E27FC236}">
                  <a16:creationId xmlns:a16="http://schemas.microsoft.com/office/drawing/2014/main" id="{CCCC5D41-9603-459F-80DE-F20A8407919B}"/>
                </a:ext>
              </a:extLst>
            </p:cNvPr>
            <p:cNvSpPr>
              <a:spLocks noChangeArrowheads="1"/>
            </p:cNvSpPr>
            <p:nvPr/>
          </p:nvSpPr>
          <p:spPr bwMode="auto">
            <a:xfrm>
              <a:off x="4751" y="2632"/>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18</a:t>
              </a:r>
            </a:p>
          </p:txBody>
        </p:sp>
        <p:sp>
          <p:nvSpPr>
            <p:cNvPr id="77934" name="Rectangle 110">
              <a:extLst>
                <a:ext uri="{FF2B5EF4-FFF2-40B4-BE49-F238E27FC236}">
                  <a16:creationId xmlns:a16="http://schemas.microsoft.com/office/drawing/2014/main" id="{B550162D-63AF-46F2-89D0-940CDA1A67C8}"/>
                </a:ext>
              </a:extLst>
            </p:cNvPr>
            <p:cNvSpPr>
              <a:spLocks noChangeArrowheads="1"/>
            </p:cNvSpPr>
            <p:nvPr/>
          </p:nvSpPr>
          <p:spPr bwMode="auto">
            <a:xfrm>
              <a:off x="4775" y="2950"/>
              <a:ext cx="3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latin typeface="Times New Roman" panose="02020603050405020304" pitchFamily="18" charset="0"/>
                </a:rPr>
                <a:t>-1</a:t>
              </a:r>
            </a:p>
          </p:txBody>
        </p:sp>
      </p:grpSp>
      <p:sp>
        <p:nvSpPr>
          <p:cNvPr id="2" name="Slide Number Placeholder 1">
            <a:extLst>
              <a:ext uri="{FF2B5EF4-FFF2-40B4-BE49-F238E27FC236}">
                <a16:creationId xmlns:a16="http://schemas.microsoft.com/office/drawing/2014/main" id="{447A449E-803C-45B2-8E1C-93DD542A416F}"/>
              </a:ext>
            </a:extLst>
          </p:cNvPr>
          <p:cNvSpPr>
            <a:spLocks noGrp="1"/>
          </p:cNvSpPr>
          <p:nvPr>
            <p:ph type="sldNum" sz="quarter" idx="12"/>
          </p:nvPr>
        </p:nvSpPr>
        <p:spPr/>
        <p:txBody>
          <a:bodyPr/>
          <a:lstStyle/>
          <a:p>
            <a:fld id="{028E3F4F-51B2-42EE-AFA2-40C4572185CC}" type="slidenum">
              <a:rPr lang="en-US" smtClean="0"/>
              <a:t>34</a:t>
            </a:fld>
            <a:endParaRPr 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378865B-00BC-4E88-872C-2A83FB60ACB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9875" name="Rectangle 3">
            <a:extLst>
              <a:ext uri="{FF2B5EF4-FFF2-40B4-BE49-F238E27FC236}">
                <a16:creationId xmlns:a16="http://schemas.microsoft.com/office/drawing/2014/main" id="{33A8B9C0-E1DA-40D3-A54B-DAFB91935961}"/>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9876" name="Rectangle 4">
            <a:extLst>
              <a:ext uri="{FF2B5EF4-FFF2-40B4-BE49-F238E27FC236}">
                <a16:creationId xmlns:a16="http://schemas.microsoft.com/office/drawing/2014/main" id="{52A8B282-E16B-4D70-9E44-6F89F5AFE47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9877" name="Rectangle 5">
            <a:extLst>
              <a:ext uri="{FF2B5EF4-FFF2-40B4-BE49-F238E27FC236}">
                <a16:creationId xmlns:a16="http://schemas.microsoft.com/office/drawing/2014/main" id="{373ACA66-CA9B-4251-A5D9-31012531585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9878" name="Rectangle 6">
            <a:extLst>
              <a:ext uri="{FF2B5EF4-FFF2-40B4-BE49-F238E27FC236}">
                <a16:creationId xmlns:a16="http://schemas.microsoft.com/office/drawing/2014/main" id="{194E71F9-5791-45D9-8F0C-2CA05E953493}"/>
              </a:ext>
            </a:extLst>
          </p:cNvPr>
          <p:cNvSpPr>
            <a:spLocks noGrp="1" noChangeArrowheads="1"/>
          </p:cNvSpPr>
          <p:nvPr>
            <p:ph type="title"/>
          </p:nvPr>
        </p:nvSpPr>
        <p:spPr>
          <a:noFill/>
          <a:ln/>
        </p:spPr>
        <p:txBody>
          <a:bodyPr/>
          <a:lstStyle/>
          <a:p>
            <a:r>
              <a:rPr lang="en-US" altLang="en-US"/>
              <a:t>Extended Multiply Instructions</a:t>
            </a:r>
          </a:p>
        </p:txBody>
      </p:sp>
      <p:sp>
        <p:nvSpPr>
          <p:cNvPr id="79879" name="Rectangle 7">
            <a:extLst>
              <a:ext uri="{FF2B5EF4-FFF2-40B4-BE49-F238E27FC236}">
                <a16:creationId xmlns:a16="http://schemas.microsoft.com/office/drawing/2014/main" id="{DD8EC78D-1483-4551-8300-31B00F93C4F5}"/>
              </a:ext>
            </a:extLst>
          </p:cNvPr>
          <p:cNvSpPr>
            <a:spLocks noGrp="1" noChangeArrowheads="1"/>
          </p:cNvSpPr>
          <p:nvPr>
            <p:ph idx="1"/>
          </p:nvPr>
        </p:nvSpPr>
        <p:spPr>
          <a:xfrm>
            <a:off x="882650" y="1722438"/>
            <a:ext cx="7467600" cy="4376737"/>
          </a:xfrm>
          <a:noFill/>
          <a:ln/>
        </p:spPr>
        <p:txBody>
          <a:bodyPr/>
          <a:lstStyle/>
          <a:p>
            <a:pPr defTabSz="436563"/>
            <a:r>
              <a:rPr lang="en-US" altLang="en-US"/>
              <a:t>M variants of ARM cores contain extended multiplication hardware. This provides three enhancements:</a:t>
            </a:r>
          </a:p>
          <a:p>
            <a:pPr lvl="1" defTabSz="436563"/>
            <a:r>
              <a:rPr lang="en-US" altLang="en-US"/>
              <a:t>An </a:t>
            </a:r>
            <a:r>
              <a:rPr lang="en-US" altLang="en-US" i="1">
                <a:effectLst>
                  <a:outerShdw blurRad="38100" dist="38100" dir="2700000" algn="tl">
                    <a:srgbClr val="C0C0C0"/>
                  </a:outerShdw>
                </a:effectLst>
              </a:rPr>
              <a:t>8 bit Booth’s Algorithm </a:t>
            </a:r>
            <a:r>
              <a:rPr lang="en-US" altLang="en-US"/>
              <a:t>is used</a:t>
            </a:r>
          </a:p>
          <a:p>
            <a:pPr lvl="2" defTabSz="436563"/>
            <a:r>
              <a:rPr lang="en-US" altLang="en-US"/>
              <a:t>Multiplication is carried out faster (maximum for standard instructions is now 5 cycles).</a:t>
            </a:r>
          </a:p>
          <a:p>
            <a:pPr lvl="1" defTabSz="436563"/>
            <a:r>
              <a:rPr lang="en-US" altLang="en-US" i="1">
                <a:effectLst>
                  <a:outerShdw blurRad="38100" dist="38100" dir="2700000" algn="tl">
                    <a:srgbClr val="C0C0C0"/>
                  </a:outerShdw>
                </a:effectLst>
              </a:rPr>
              <a:t>Early termination method improved </a:t>
            </a:r>
            <a:r>
              <a:rPr lang="en-US" altLang="en-US"/>
              <a:t>so that now completes multiplication when all remaining bit sets contain </a:t>
            </a:r>
          </a:p>
          <a:p>
            <a:pPr lvl="2" defTabSz="436563"/>
            <a:r>
              <a:rPr lang="en-US" altLang="en-US"/>
              <a:t>all zeroes (as with non-M ARMs), or</a:t>
            </a:r>
          </a:p>
          <a:p>
            <a:pPr lvl="2" defTabSz="436563"/>
            <a:r>
              <a:rPr lang="en-US" altLang="en-US"/>
              <a:t>all ones. </a:t>
            </a:r>
          </a:p>
          <a:p>
            <a:pPr lvl="1" defTabSz="436563">
              <a:buFontTx/>
              <a:buNone/>
            </a:pPr>
            <a:r>
              <a:rPr lang="en-US" altLang="en-US"/>
              <a:t>	Thus the previous example would early terminate in 2 cycles in both cases.</a:t>
            </a:r>
          </a:p>
          <a:p>
            <a:pPr lvl="1" defTabSz="436563"/>
            <a:r>
              <a:rPr lang="en-US" altLang="en-US" i="1">
                <a:effectLst>
                  <a:outerShdw blurRad="38100" dist="38100" dir="2700000" algn="tl">
                    <a:srgbClr val="C0C0C0"/>
                  </a:outerShdw>
                </a:effectLst>
              </a:rPr>
              <a:t>64 bit results </a:t>
            </a:r>
            <a:r>
              <a:rPr lang="en-US" altLang="en-US"/>
              <a:t>can now be produced from two 32bit operands</a:t>
            </a:r>
          </a:p>
          <a:p>
            <a:pPr lvl="2" defTabSz="436563"/>
            <a:r>
              <a:rPr lang="en-US" altLang="en-US"/>
              <a:t>Higher accuracy.</a:t>
            </a:r>
          </a:p>
          <a:p>
            <a:pPr lvl="2" defTabSz="436563"/>
            <a:r>
              <a:rPr lang="en-US" altLang="en-US"/>
              <a:t>Pair of registers used to store result.</a:t>
            </a:r>
          </a:p>
        </p:txBody>
      </p:sp>
      <p:sp>
        <p:nvSpPr>
          <p:cNvPr id="2" name="Slide Number Placeholder 1">
            <a:extLst>
              <a:ext uri="{FF2B5EF4-FFF2-40B4-BE49-F238E27FC236}">
                <a16:creationId xmlns:a16="http://schemas.microsoft.com/office/drawing/2014/main" id="{8796695E-5D8F-4257-90DE-65A1A729F88E}"/>
              </a:ext>
            </a:extLst>
          </p:cNvPr>
          <p:cNvSpPr>
            <a:spLocks noGrp="1"/>
          </p:cNvSpPr>
          <p:nvPr>
            <p:ph type="sldNum" sz="quarter" idx="12"/>
          </p:nvPr>
        </p:nvSpPr>
        <p:spPr/>
        <p:txBody>
          <a:bodyPr/>
          <a:lstStyle/>
          <a:p>
            <a:fld id="{028E3F4F-51B2-42EE-AFA2-40C4572185CC}" type="slidenum">
              <a:rPr lang="en-US" smtClean="0"/>
              <a:t>35</a:t>
            </a:fld>
            <a:endParaRPr lang="en-US"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72563C-B186-439D-8804-F90F65E6B68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23" name="Rectangle 3">
            <a:extLst>
              <a:ext uri="{FF2B5EF4-FFF2-40B4-BE49-F238E27FC236}">
                <a16:creationId xmlns:a16="http://schemas.microsoft.com/office/drawing/2014/main" id="{CE610C7E-893F-4C03-A03B-52E0AB1B3E69}"/>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24" name="Rectangle 4">
            <a:extLst>
              <a:ext uri="{FF2B5EF4-FFF2-40B4-BE49-F238E27FC236}">
                <a16:creationId xmlns:a16="http://schemas.microsoft.com/office/drawing/2014/main" id="{C324D404-E612-4262-8E73-984E90E2631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25" name="Rectangle 5">
            <a:extLst>
              <a:ext uri="{FF2B5EF4-FFF2-40B4-BE49-F238E27FC236}">
                <a16:creationId xmlns:a16="http://schemas.microsoft.com/office/drawing/2014/main" id="{E932B85D-A1A5-4073-9BF0-6DAA6EC2BAEE}"/>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26" name="Rectangle 6">
            <a:extLst>
              <a:ext uri="{FF2B5EF4-FFF2-40B4-BE49-F238E27FC236}">
                <a16:creationId xmlns:a16="http://schemas.microsoft.com/office/drawing/2014/main" id="{EF90FB07-DDAD-47E8-8482-44CBF09AECA2}"/>
              </a:ext>
            </a:extLst>
          </p:cNvPr>
          <p:cNvSpPr>
            <a:spLocks noGrp="1" noChangeArrowheads="1"/>
          </p:cNvSpPr>
          <p:nvPr>
            <p:ph type="title"/>
          </p:nvPr>
        </p:nvSpPr>
        <p:spPr>
          <a:noFill/>
          <a:ln/>
        </p:spPr>
        <p:txBody>
          <a:bodyPr/>
          <a:lstStyle/>
          <a:p>
            <a:r>
              <a:rPr lang="en-US" altLang="en-US"/>
              <a:t>Multiply-Long and</a:t>
            </a:r>
            <a:br>
              <a:rPr lang="en-US" altLang="en-US"/>
            </a:br>
            <a:r>
              <a:rPr lang="en-US" altLang="en-US"/>
              <a:t>Multiply-Accumulate Long</a:t>
            </a:r>
          </a:p>
        </p:txBody>
      </p:sp>
      <p:sp>
        <p:nvSpPr>
          <p:cNvPr id="81927" name="Rectangle 7">
            <a:extLst>
              <a:ext uri="{FF2B5EF4-FFF2-40B4-BE49-F238E27FC236}">
                <a16:creationId xmlns:a16="http://schemas.microsoft.com/office/drawing/2014/main" id="{6B573EC7-E444-4F2C-9700-37A88A7B499A}"/>
              </a:ext>
            </a:extLst>
          </p:cNvPr>
          <p:cNvSpPr>
            <a:spLocks noGrp="1" noChangeArrowheads="1"/>
          </p:cNvSpPr>
          <p:nvPr>
            <p:ph idx="1"/>
          </p:nvPr>
        </p:nvSpPr>
        <p:spPr>
          <a:noFill/>
          <a:ln/>
        </p:spPr>
        <p:txBody>
          <a:bodyPr>
            <a:normAutofit fontScale="92500" lnSpcReduction="20000"/>
          </a:bodyPr>
          <a:lstStyle/>
          <a:p>
            <a:r>
              <a:rPr lang="en-US" altLang="en-US"/>
              <a:t>Instructions are</a:t>
            </a:r>
          </a:p>
          <a:p>
            <a:pPr lvl="1"/>
            <a:r>
              <a:rPr lang="en-US" altLang="en-US"/>
              <a:t>MULL which gives RdHi,RdLo:=Rm*Rs              </a:t>
            </a:r>
          </a:p>
          <a:p>
            <a:pPr lvl="1"/>
            <a:r>
              <a:rPr lang="en-US" altLang="en-US"/>
              <a:t>MLAL which gives RdHi,RdLo:=(Rm*Rs)+RdHi,RdLo</a:t>
            </a:r>
          </a:p>
          <a:p>
            <a:r>
              <a:rPr lang="en-US" altLang="en-US"/>
              <a:t>However the full 64 bit of the result now matter (lower precision multiply instructions simply throws top 32bits away)</a:t>
            </a:r>
          </a:p>
          <a:p>
            <a:pPr lvl="1"/>
            <a:r>
              <a:rPr lang="en-US" altLang="en-US"/>
              <a:t>Need to specify whether operands are signed or unsigned</a:t>
            </a:r>
          </a:p>
          <a:p>
            <a:r>
              <a:rPr lang="en-US" altLang="en-US"/>
              <a:t>Therefore syntax of new instructions are:</a:t>
            </a:r>
          </a:p>
          <a:p>
            <a:pPr lvl="1"/>
            <a:r>
              <a:rPr lang="en-US" altLang="en-US"/>
              <a:t>UMULL{&lt;cond&gt;}{S} RdLo,RdHi,Rm,Rs	</a:t>
            </a:r>
          </a:p>
          <a:p>
            <a:pPr lvl="1"/>
            <a:r>
              <a:rPr lang="en-US" altLang="en-US"/>
              <a:t>UMLAL{&lt;cond&gt;}{S} RdLo,RdHi,Rm,Rs	</a:t>
            </a:r>
          </a:p>
          <a:p>
            <a:pPr lvl="1"/>
            <a:r>
              <a:rPr lang="en-US" altLang="en-US"/>
              <a:t>SMULL{&lt;cond&gt;}{S} RdLo, RdHi, Rm, Rs</a:t>
            </a:r>
          </a:p>
          <a:p>
            <a:pPr lvl="1"/>
            <a:r>
              <a:rPr lang="en-US" altLang="en-US"/>
              <a:t>SMLAL{&lt;cond&gt;}{S} RdLo, RdHi, Rm, Rs</a:t>
            </a:r>
          </a:p>
          <a:p>
            <a:r>
              <a:rPr lang="en-US" altLang="en-US"/>
              <a:t>Not generated by the compiler.</a:t>
            </a:r>
          </a:p>
          <a:p>
            <a:pPr>
              <a:buFont typeface="Times New Roman" panose="02020603050405020304" pitchFamily="18" charset="0"/>
              <a:buNone/>
            </a:pPr>
            <a:r>
              <a:rPr lang="en-US" altLang="en-US" i="1">
                <a:effectLst>
                  <a:outerShdw blurRad="38100" dist="38100" dir="2700000" algn="tl">
                    <a:srgbClr val="C0C0C0"/>
                  </a:outerShdw>
                </a:effectLst>
              </a:rPr>
              <a:t>	</a:t>
            </a:r>
            <a:r>
              <a:rPr lang="en-US" altLang="en-US" sz="2400" b="0" i="1"/>
              <a:t>Warning : Unpredictable on non-M ARMs.</a:t>
            </a:r>
          </a:p>
        </p:txBody>
      </p:sp>
      <p:sp>
        <p:nvSpPr>
          <p:cNvPr id="2" name="Slide Number Placeholder 1">
            <a:extLst>
              <a:ext uri="{FF2B5EF4-FFF2-40B4-BE49-F238E27FC236}">
                <a16:creationId xmlns:a16="http://schemas.microsoft.com/office/drawing/2014/main" id="{2BB7D253-C0E1-4EA3-B641-676F3980E671}"/>
              </a:ext>
            </a:extLst>
          </p:cNvPr>
          <p:cNvSpPr>
            <a:spLocks noGrp="1"/>
          </p:cNvSpPr>
          <p:nvPr>
            <p:ph type="sldNum" sz="quarter" idx="12"/>
          </p:nvPr>
        </p:nvSpPr>
        <p:spPr/>
        <p:txBody>
          <a:bodyPr/>
          <a:lstStyle/>
          <a:p>
            <a:fld id="{028E3F4F-51B2-42EE-AFA2-40C4572185CC}" type="slidenum">
              <a:rPr lang="en-US" smtClean="0"/>
              <a:t>36</a:t>
            </a:fld>
            <a:endParaRPr 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EADF959-6B93-4462-9CE0-4754608181B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6019" name="Rectangle 3">
            <a:extLst>
              <a:ext uri="{FF2B5EF4-FFF2-40B4-BE49-F238E27FC236}">
                <a16:creationId xmlns:a16="http://schemas.microsoft.com/office/drawing/2014/main" id="{7FC94D33-6D8E-4BD1-BC15-CC5484D62B0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6020" name="Rectangle 4">
            <a:extLst>
              <a:ext uri="{FF2B5EF4-FFF2-40B4-BE49-F238E27FC236}">
                <a16:creationId xmlns:a16="http://schemas.microsoft.com/office/drawing/2014/main" id="{EFEF4E9E-AF9E-4D95-AA4F-865555463F0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6021" name="Rectangle 5">
            <a:extLst>
              <a:ext uri="{FF2B5EF4-FFF2-40B4-BE49-F238E27FC236}">
                <a16:creationId xmlns:a16="http://schemas.microsoft.com/office/drawing/2014/main" id="{5B7E99CB-F70C-48FB-B679-EFADF58ADFE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6022" name="Rectangle 6">
            <a:extLst>
              <a:ext uri="{FF2B5EF4-FFF2-40B4-BE49-F238E27FC236}">
                <a16:creationId xmlns:a16="http://schemas.microsoft.com/office/drawing/2014/main" id="{735D15D3-5D78-4E17-A565-5C226CA735D1}"/>
              </a:ext>
            </a:extLst>
          </p:cNvPr>
          <p:cNvSpPr>
            <a:spLocks noGrp="1" noChangeArrowheads="1"/>
          </p:cNvSpPr>
          <p:nvPr>
            <p:ph type="title"/>
          </p:nvPr>
        </p:nvSpPr>
        <p:spPr>
          <a:noFill/>
          <a:ln/>
        </p:spPr>
        <p:txBody>
          <a:bodyPr/>
          <a:lstStyle/>
          <a:p>
            <a:r>
              <a:rPr lang="en-US" altLang="en-US"/>
              <a:t>Load / Store Instructions</a:t>
            </a:r>
          </a:p>
        </p:txBody>
      </p:sp>
      <p:sp>
        <p:nvSpPr>
          <p:cNvPr id="86023" name="Rectangle 7">
            <a:extLst>
              <a:ext uri="{FF2B5EF4-FFF2-40B4-BE49-F238E27FC236}">
                <a16:creationId xmlns:a16="http://schemas.microsoft.com/office/drawing/2014/main" id="{E973C650-B8F1-4043-AD60-8D74DB57E02B}"/>
              </a:ext>
            </a:extLst>
          </p:cNvPr>
          <p:cNvSpPr>
            <a:spLocks noGrp="1" noChangeArrowheads="1"/>
          </p:cNvSpPr>
          <p:nvPr>
            <p:ph idx="1"/>
          </p:nvPr>
        </p:nvSpPr>
        <p:spPr>
          <a:xfrm>
            <a:off x="863600" y="1644650"/>
            <a:ext cx="7467600" cy="4483100"/>
          </a:xfrm>
          <a:noFill/>
          <a:ln/>
        </p:spPr>
        <p:txBody>
          <a:bodyPr>
            <a:normAutofit lnSpcReduction="10000"/>
          </a:bodyPr>
          <a:lstStyle/>
          <a:p>
            <a:r>
              <a:rPr lang="en-US" altLang="en-US"/>
              <a:t>The ARM is a Load / Store Architecture:</a:t>
            </a:r>
          </a:p>
          <a:p>
            <a:pPr lvl="1"/>
            <a:r>
              <a:rPr lang="en-US" altLang="en-US"/>
              <a:t>Does not support memory to memory data processing operations.</a:t>
            </a:r>
          </a:p>
          <a:p>
            <a:pPr lvl="1"/>
            <a:r>
              <a:rPr lang="en-US" altLang="en-US"/>
              <a:t>Must move data values into registers before using them.</a:t>
            </a:r>
          </a:p>
          <a:p>
            <a:r>
              <a:rPr lang="en-US" altLang="en-US"/>
              <a:t>This might sound inefficient, but in practice isn’t:</a:t>
            </a:r>
          </a:p>
          <a:p>
            <a:pPr lvl="1"/>
            <a:r>
              <a:rPr lang="en-US" altLang="en-US"/>
              <a:t>Load data values from memory into registers.</a:t>
            </a:r>
          </a:p>
          <a:p>
            <a:pPr lvl="1"/>
            <a:r>
              <a:rPr lang="en-US" altLang="en-US"/>
              <a:t>Process data in registers using a number of data processing instructions which are not slowed down by memory access.</a:t>
            </a:r>
          </a:p>
          <a:p>
            <a:pPr lvl="1"/>
            <a:r>
              <a:rPr lang="en-US" altLang="en-US"/>
              <a:t>Store results from registers out to memory.</a:t>
            </a:r>
          </a:p>
          <a:p>
            <a:r>
              <a:rPr lang="en-US" altLang="en-US"/>
              <a:t>The ARM has three sets of instructions which interact with main memory. These are:</a:t>
            </a:r>
          </a:p>
          <a:p>
            <a:pPr lvl="1"/>
            <a:r>
              <a:rPr lang="en-US" altLang="en-US"/>
              <a:t>Single register data transfer (LDR / STR).</a:t>
            </a:r>
          </a:p>
          <a:p>
            <a:pPr lvl="1"/>
            <a:r>
              <a:rPr lang="en-US" altLang="en-US"/>
              <a:t>Block data transfer (LDM/STM).</a:t>
            </a:r>
          </a:p>
          <a:p>
            <a:pPr lvl="1"/>
            <a:r>
              <a:rPr lang="en-US" altLang="en-US"/>
              <a:t>Single Data Swap (SWP).</a:t>
            </a:r>
          </a:p>
        </p:txBody>
      </p:sp>
      <p:sp>
        <p:nvSpPr>
          <p:cNvPr id="2" name="Slide Number Placeholder 1">
            <a:extLst>
              <a:ext uri="{FF2B5EF4-FFF2-40B4-BE49-F238E27FC236}">
                <a16:creationId xmlns:a16="http://schemas.microsoft.com/office/drawing/2014/main" id="{59059CB1-58D5-4FD3-B212-C7BABD911751}"/>
              </a:ext>
            </a:extLst>
          </p:cNvPr>
          <p:cNvSpPr>
            <a:spLocks noGrp="1"/>
          </p:cNvSpPr>
          <p:nvPr>
            <p:ph type="sldNum" sz="quarter" idx="12"/>
          </p:nvPr>
        </p:nvSpPr>
        <p:spPr/>
        <p:txBody>
          <a:bodyPr/>
          <a:lstStyle/>
          <a:p>
            <a:fld id="{028E3F4F-51B2-42EE-AFA2-40C4572185CC}" type="slidenum">
              <a:rPr lang="en-US" smtClean="0"/>
              <a:t>37</a:t>
            </a:fld>
            <a:endParaRPr 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7A03855-A4FD-4E36-9439-B755082B90F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8067" name="Rectangle 3">
            <a:extLst>
              <a:ext uri="{FF2B5EF4-FFF2-40B4-BE49-F238E27FC236}">
                <a16:creationId xmlns:a16="http://schemas.microsoft.com/office/drawing/2014/main" id="{1D640064-6556-4E8D-BDDD-86D49C231A3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8068" name="Rectangle 4">
            <a:extLst>
              <a:ext uri="{FF2B5EF4-FFF2-40B4-BE49-F238E27FC236}">
                <a16:creationId xmlns:a16="http://schemas.microsoft.com/office/drawing/2014/main" id="{17537C60-7E42-4453-8767-424E0E522BE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8069" name="Rectangle 5">
            <a:extLst>
              <a:ext uri="{FF2B5EF4-FFF2-40B4-BE49-F238E27FC236}">
                <a16:creationId xmlns:a16="http://schemas.microsoft.com/office/drawing/2014/main" id="{3C2668AE-BF8C-4223-AAE4-5BF364772DC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8070" name="Rectangle 6">
            <a:extLst>
              <a:ext uri="{FF2B5EF4-FFF2-40B4-BE49-F238E27FC236}">
                <a16:creationId xmlns:a16="http://schemas.microsoft.com/office/drawing/2014/main" id="{7D48A62F-7FEF-4092-B8AC-0A1C992FB057}"/>
              </a:ext>
            </a:extLst>
          </p:cNvPr>
          <p:cNvSpPr>
            <a:spLocks noGrp="1" noChangeArrowheads="1"/>
          </p:cNvSpPr>
          <p:nvPr>
            <p:ph type="title"/>
          </p:nvPr>
        </p:nvSpPr>
        <p:spPr>
          <a:noFill/>
          <a:ln/>
        </p:spPr>
        <p:txBody>
          <a:bodyPr/>
          <a:lstStyle/>
          <a:p>
            <a:r>
              <a:rPr lang="en-US" altLang="en-US"/>
              <a:t>Single register data transfer</a:t>
            </a:r>
          </a:p>
        </p:txBody>
      </p:sp>
      <p:sp>
        <p:nvSpPr>
          <p:cNvPr id="88071" name="Rectangle 7">
            <a:extLst>
              <a:ext uri="{FF2B5EF4-FFF2-40B4-BE49-F238E27FC236}">
                <a16:creationId xmlns:a16="http://schemas.microsoft.com/office/drawing/2014/main" id="{A746C0ED-A909-4C30-995D-1BE0F9F0EAA3}"/>
              </a:ext>
            </a:extLst>
          </p:cNvPr>
          <p:cNvSpPr>
            <a:spLocks noGrp="1" noChangeArrowheads="1"/>
          </p:cNvSpPr>
          <p:nvPr>
            <p:ph idx="1"/>
          </p:nvPr>
        </p:nvSpPr>
        <p:spPr>
          <a:noFill/>
          <a:ln/>
        </p:spPr>
        <p:txBody>
          <a:bodyPr>
            <a:normAutofit fontScale="92500" lnSpcReduction="20000"/>
          </a:bodyPr>
          <a:lstStyle/>
          <a:p>
            <a:r>
              <a:rPr lang="en-US" altLang="en-US"/>
              <a:t>The basic load and store instructions are:</a:t>
            </a:r>
          </a:p>
          <a:p>
            <a:pPr lvl="1"/>
            <a:r>
              <a:rPr lang="en-US" altLang="en-US"/>
              <a:t>Load and Store Word or Byte</a:t>
            </a:r>
          </a:p>
          <a:p>
            <a:pPr lvl="2"/>
            <a:r>
              <a:rPr lang="en-US" altLang="en-US"/>
              <a:t>LDR / STR / LDRB / STRB</a:t>
            </a:r>
          </a:p>
          <a:p>
            <a:r>
              <a:rPr lang="en-US" altLang="en-US"/>
              <a:t>ARM Architecture Version 4 also adds support for halfwords and signed data.</a:t>
            </a:r>
          </a:p>
          <a:p>
            <a:pPr lvl="1"/>
            <a:r>
              <a:rPr lang="en-US" altLang="en-US"/>
              <a:t>Load and Store Halfword</a:t>
            </a:r>
          </a:p>
          <a:p>
            <a:pPr lvl="2"/>
            <a:r>
              <a:rPr lang="en-US" altLang="en-US"/>
              <a:t>LDRH / STRH</a:t>
            </a:r>
          </a:p>
          <a:p>
            <a:pPr lvl="1"/>
            <a:r>
              <a:rPr lang="en-US" altLang="en-US"/>
              <a:t>Load Signed Byte or Halfword - load value and sign extend it to 32 bits.</a:t>
            </a:r>
          </a:p>
          <a:p>
            <a:pPr lvl="2"/>
            <a:r>
              <a:rPr lang="en-US" altLang="en-US"/>
              <a:t>LDRSB / LDRSH</a:t>
            </a:r>
          </a:p>
          <a:p>
            <a:r>
              <a:rPr lang="en-US" altLang="en-US"/>
              <a:t>All of these instructions can be conditionally executed by inserting the appropriate condition code after STR / LDR.</a:t>
            </a:r>
          </a:p>
          <a:p>
            <a:pPr lvl="1"/>
            <a:r>
              <a:rPr lang="en-US" altLang="en-US"/>
              <a:t>e.g. LDREQB</a:t>
            </a:r>
          </a:p>
          <a:p>
            <a:r>
              <a:rPr lang="en-US" altLang="en-US"/>
              <a:t>Syntax:</a:t>
            </a:r>
          </a:p>
          <a:p>
            <a:pPr lvl="1"/>
            <a:r>
              <a:rPr lang="en-US" altLang="en-US"/>
              <a:t>&lt;LDR|STR&gt;{&lt;cond&gt;}{&lt;size&gt;} Rd, &lt;address&gt;</a:t>
            </a:r>
          </a:p>
        </p:txBody>
      </p:sp>
      <p:sp>
        <p:nvSpPr>
          <p:cNvPr id="2" name="Slide Number Placeholder 1">
            <a:extLst>
              <a:ext uri="{FF2B5EF4-FFF2-40B4-BE49-F238E27FC236}">
                <a16:creationId xmlns:a16="http://schemas.microsoft.com/office/drawing/2014/main" id="{88207005-164D-461B-8530-4FB7727E2CBF}"/>
              </a:ext>
            </a:extLst>
          </p:cNvPr>
          <p:cNvSpPr>
            <a:spLocks noGrp="1"/>
          </p:cNvSpPr>
          <p:nvPr>
            <p:ph type="sldNum" sz="quarter" idx="12"/>
          </p:nvPr>
        </p:nvSpPr>
        <p:spPr/>
        <p:txBody>
          <a:bodyPr/>
          <a:lstStyle/>
          <a:p>
            <a:fld id="{028E3F4F-51B2-42EE-AFA2-40C4572185CC}" type="slidenum">
              <a:rPr lang="en-US" smtClean="0"/>
              <a:t>38</a:t>
            </a:fld>
            <a:endParaRPr lang="en-US"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3F1E955-BCF1-46C2-9BC6-63C94735571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15" name="Rectangle 3">
            <a:extLst>
              <a:ext uri="{FF2B5EF4-FFF2-40B4-BE49-F238E27FC236}">
                <a16:creationId xmlns:a16="http://schemas.microsoft.com/office/drawing/2014/main" id="{0D871728-7249-47B4-A8D5-C32B6ECC484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16" name="Rectangle 4">
            <a:extLst>
              <a:ext uri="{FF2B5EF4-FFF2-40B4-BE49-F238E27FC236}">
                <a16:creationId xmlns:a16="http://schemas.microsoft.com/office/drawing/2014/main" id="{F7A8D2C8-6D0B-4152-B5D2-B3263D2CB8F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17" name="Rectangle 5">
            <a:extLst>
              <a:ext uri="{FF2B5EF4-FFF2-40B4-BE49-F238E27FC236}">
                <a16:creationId xmlns:a16="http://schemas.microsoft.com/office/drawing/2014/main" id="{1266BACE-41E7-4D60-B7F1-A756E6F947B1}"/>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18" name="Rectangle 6">
            <a:extLst>
              <a:ext uri="{FF2B5EF4-FFF2-40B4-BE49-F238E27FC236}">
                <a16:creationId xmlns:a16="http://schemas.microsoft.com/office/drawing/2014/main" id="{13CCEB07-B879-4533-AD48-24E722F0BE07}"/>
              </a:ext>
            </a:extLst>
          </p:cNvPr>
          <p:cNvSpPr>
            <a:spLocks noGrp="1" noChangeArrowheads="1"/>
          </p:cNvSpPr>
          <p:nvPr>
            <p:ph type="title"/>
          </p:nvPr>
        </p:nvSpPr>
        <p:spPr>
          <a:noFill/>
          <a:ln/>
        </p:spPr>
        <p:txBody>
          <a:bodyPr/>
          <a:lstStyle/>
          <a:p>
            <a:r>
              <a:rPr lang="en-US" altLang="en-US"/>
              <a:t>Load and Store Word or Byte:</a:t>
            </a:r>
            <a:br>
              <a:rPr lang="en-US" altLang="en-US"/>
            </a:br>
            <a:r>
              <a:rPr lang="en-US" altLang="en-US"/>
              <a:t> Base Register</a:t>
            </a:r>
          </a:p>
        </p:txBody>
      </p:sp>
      <p:sp>
        <p:nvSpPr>
          <p:cNvPr id="90119" name="Rectangle 7">
            <a:extLst>
              <a:ext uri="{FF2B5EF4-FFF2-40B4-BE49-F238E27FC236}">
                <a16:creationId xmlns:a16="http://schemas.microsoft.com/office/drawing/2014/main" id="{65D6E687-0094-4237-A9C8-A6E650D25B91}"/>
              </a:ext>
            </a:extLst>
          </p:cNvPr>
          <p:cNvSpPr>
            <a:spLocks noGrp="1" noChangeArrowheads="1"/>
          </p:cNvSpPr>
          <p:nvPr>
            <p:ph idx="1"/>
          </p:nvPr>
        </p:nvSpPr>
        <p:spPr>
          <a:noFill/>
          <a:ln/>
        </p:spPr>
        <p:txBody>
          <a:bodyPr/>
          <a:lstStyle/>
          <a:p>
            <a:r>
              <a:rPr lang="en-US" altLang="en-US"/>
              <a:t>The memory location to be accessed is held in a base register</a:t>
            </a:r>
          </a:p>
          <a:p>
            <a:pPr lvl="1"/>
            <a:r>
              <a:rPr lang="en-US" altLang="en-US"/>
              <a:t>STR r0, [r1]	; Store contents of r0 to location pointed to</a:t>
            </a:r>
            <a:br>
              <a:rPr lang="en-US" altLang="en-US"/>
            </a:br>
            <a:r>
              <a:rPr lang="en-US" altLang="en-US"/>
              <a:t>			; by contents of r1.</a:t>
            </a:r>
          </a:p>
          <a:p>
            <a:pPr lvl="1"/>
            <a:r>
              <a:rPr lang="en-US" altLang="en-US"/>
              <a:t>LDR r2, [r1]	; Load r2 with contents of memory location</a:t>
            </a:r>
            <a:br>
              <a:rPr lang="en-US" altLang="en-US"/>
            </a:br>
            <a:r>
              <a:rPr lang="en-US" altLang="en-US"/>
              <a:t>			; pointed to by contents of r1.</a:t>
            </a:r>
          </a:p>
        </p:txBody>
      </p:sp>
      <p:grpSp>
        <p:nvGrpSpPr>
          <p:cNvPr id="90152" name="Group 40">
            <a:extLst>
              <a:ext uri="{FF2B5EF4-FFF2-40B4-BE49-F238E27FC236}">
                <a16:creationId xmlns:a16="http://schemas.microsoft.com/office/drawing/2014/main" id="{BB21373F-2AFA-4558-9A8E-7F49FBFA60AA}"/>
              </a:ext>
            </a:extLst>
          </p:cNvPr>
          <p:cNvGrpSpPr>
            <a:grpSpLocks/>
          </p:cNvGrpSpPr>
          <p:nvPr/>
        </p:nvGrpSpPr>
        <p:grpSpPr bwMode="auto">
          <a:xfrm>
            <a:off x="234950" y="3416300"/>
            <a:ext cx="7781925" cy="2851150"/>
            <a:chOff x="148" y="2152"/>
            <a:chExt cx="4902" cy="1796"/>
          </a:xfrm>
        </p:grpSpPr>
        <p:grpSp>
          <p:nvGrpSpPr>
            <p:cNvPr id="90124" name="Group 12">
              <a:extLst>
                <a:ext uri="{FF2B5EF4-FFF2-40B4-BE49-F238E27FC236}">
                  <a16:creationId xmlns:a16="http://schemas.microsoft.com/office/drawing/2014/main" id="{0848BE7A-5E40-4971-BB1A-66EB2BDA5546}"/>
                </a:ext>
              </a:extLst>
            </p:cNvPr>
            <p:cNvGrpSpPr>
              <a:grpSpLocks/>
            </p:cNvGrpSpPr>
            <p:nvPr/>
          </p:nvGrpSpPr>
          <p:grpSpPr bwMode="auto">
            <a:xfrm>
              <a:off x="148" y="3070"/>
              <a:ext cx="1314" cy="462"/>
              <a:chOff x="148" y="3070"/>
              <a:chExt cx="1314" cy="462"/>
            </a:xfrm>
          </p:grpSpPr>
          <p:sp>
            <p:nvSpPr>
              <p:cNvPr id="90120" name="Rectangle 8">
                <a:extLst>
                  <a:ext uri="{FF2B5EF4-FFF2-40B4-BE49-F238E27FC236}">
                    <a16:creationId xmlns:a16="http://schemas.microsoft.com/office/drawing/2014/main" id="{B9D229C3-3B6B-4C58-9916-81575A3CC266}"/>
                  </a:ext>
                </a:extLst>
              </p:cNvPr>
              <p:cNvSpPr>
                <a:spLocks noChangeArrowheads="1"/>
              </p:cNvSpPr>
              <p:nvPr/>
            </p:nvSpPr>
            <p:spPr bwMode="auto">
              <a:xfrm>
                <a:off x="840" y="327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0121" name="Rectangle 9">
                <a:extLst>
                  <a:ext uri="{FF2B5EF4-FFF2-40B4-BE49-F238E27FC236}">
                    <a16:creationId xmlns:a16="http://schemas.microsoft.com/office/drawing/2014/main" id="{A5CD8473-9197-4B74-93A0-5AB64738B0DF}"/>
                  </a:ext>
                </a:extLst>
              </p:cNvPr>
              <p:cNvSpPr>
                <a:spLocks noChangeArrowheads="1"/>
              </p:cNvSpPr>
              <p:nvPr/>
            </p:nvSpPr>
            <p:spPr bwMode="auto">
              <a:xfrm>
                <a:off x="790" y="3070"/>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90122" name="Rectangle 10">
                <a:extLst>
                  <a:ext uri="{FF2B5EF4-FFF2-40B4-BE49-F238E27FC236}">
                    <a16:creationId xmlns:a16="http://schemas.microsoft.com/office/drawing/2014/main" id="{0E95EC06-1FB4-42B2-8A22-A8ED80468B20}"/>
                  </a:ext>
                </a:extLst>
              </p:cNvPr>
              <p:cNvSpPr>
                <a:spLocks noChangeArrowheads="1"/>
              </p:cNvSpPr>
              <p:nvPr/>
            </p:nvSpPr>
            <p:spPr bwMode="auto">
              <a:xfrm>
                <a:off x="838" y="328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0x200</a:t>
                </a:r>
              </a:p>
            </p:txBody>
          </p:sp>
          <p:sp>
            <p:nvSpPr>
              <p:cNvPr id="90123" name="Rectangle 11">
                <a:extLst>
                  <a:ext uri="{FF2B5EF4-FFF2-40B4-BE49-F238E27FC236}">
                    <a16:creationId xmlns:a16="http://schemas.microsoft.com/office/drawing/2014/main" id="{A5BC5D1C-9814-4A2E-860D-4D17AB3FA430}"/>
                  </a:ext>
                </a:extLst>
              </p:cNvPr>
              <p:cNvSpPr>
                <a:spLocks noChangeArrowheads="1"/>
              </p:cNvSpPr>
              <p:nvPr/>
            </p:nvSpPr>
            <p:spPr bwMode="auto">
              <a:xfrm>
                <a:off x="148" y="3196"/>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Base</a:t>
                </a:r>
                <a:br>
                  <a:rPr lang="en-US" altLang="en-US"/>
                </a:br>
                <a:r>
                  <a:rPr lang="en-US" altLang="en-US"/>
                  <a:t>Register</a:t>
                </a:r>
              </a:p>
            </p:txBody>
          </p:sp>
        </p:grpSp>
        <p:sp>
          <p:nvSpPr>
            <p:cNvPr id="90125" name="Line 13">
              <a:extLst>
                <a:ext uri="{FF2B5EF4-FFF2-40B4-BE49-F238E27FC236}">
                  <a16:creationId xmlns:a16="http://schemas.microsoft.com/office/drawing/2014/main" id="{00A55EED-F26D-46B5-90AB-885F91343A72}"/>
                </a:ext>
              </a:extLst>
            </p:cNvPr>
            <p:cNvSpPr>
              <a:spLocks noChangeShapeType="1"/>
            </p:cNvSpPr>
            <p:nvPr/>
          </p:nvSpPr>
          <p:spPr bwMode="auto">
            <a:xfrm>
              <a:off x="1510" y="3400"/>
              <a:ext cx="37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0138" name="Group 26">
              <a:extLst>
                <a:ext uri="{FF2B5EF4-FFF2-40B4-BE49-F238E27FC236}">
                  <a16:creationId xmlns:a16="http://schemas.microsoft.com/office/drawing/2014/main" id="{F8612C0E-E7BF-4504-8808-2C87DD8DD89F}"/>
                </a:ext>
              </a:extLst>
            </p:cNvPr>
            <p:cNvGrpSpPr>
              <a:grpSpLocks/>
            </p:cNvGrpSpPr>
            <p:nvPr/>
          </p:nvGrpSpPr>
          <p:grpSpPr bwMode="auto">
            <a:xfrm>
              <a:off x="2344" y="2152"/>
              <a:ext cx="672" cy="1796"/>
              <a:chOff x="2344" y="2152"/>
              <a:chExt cx="672" cy="1796"/>
            </a:xfrm>
          </p:grpSpPr>
          <p:sp>
            <p:nvSpPr>
              <p:cNvPr id="90126" name="Rectangle 14">
                <a:extLst>
                  <a:ext uri="{FF2B5EF4-FFF2-40B4-BE49-F238E27FC236}">
                    <a16:creationId xmlns:a16="http://schemas.microsoft.com/office/drawing/2014/main" id="{083B9BD6-F66E-4936-A79B-C7C6C2BD964B}"/>
                  </a:ext>
                </a:extLst>
              </p:cNvPr>
              <p:cNvSpPr>
                <a:spLocks noChangeArrowheads="1"/>
              </p:cNvSpPr>
              <p:nvPr/>
            </p:nvSpPr>
            <p:spPr bwMode="auto">
              <a:xfrm>
                <a:off x="2344" y="2152"/>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Memory</a:t>
                </a:r>
              </a:p>
            </p:txBody>
          </p:sp>
          <p:grpSp>
            <p:nvGrpSpPr>
              <p:cNvPr id="90137" name="Group 25">
                <a:extLst>
                  <a:ext uri="{FF2B5EF4-FFF2-40B4-BE49-F238E27FC236}">
                    <a16:creationId xmlns:a16="http://schemas.microsoft.com/office/drawing/2014/main" id="{D509F83C-261A-4BDE-9B06-99D3D07D619F}"/>
                  </a:ext>
                </a:extLst>
              </p:cNvPr>
              <p:cNvGrpSpPr>
                <a:grpSpLocks/>
              </p:cNvGrpSpPr>
              <p:nvPr/>
            </p:nvGrpSpPr>
            <p:grpSpPr bwMode="auto">
              <a:xfrm>
                <a:off x="2392" y="2354"/>
                <a:ext cx="560" cy="1594"/>
                <a:chOff x="2392" y="2354"/>
                <a:chExt cx="560" cy="1594"/>
              </a:xfrm>
            </p:grpSpPr>
            <p:sp>
              <p:nvSpPr>
                <p:cNvPr id="90127" name="Rectangle 15">
                  <a:extLst>
                    <a:ext uri="{FF2B5EF4-FFF2-40B4-BE49-F238E27FC236}">
                      <a16:creationId xmlns:a16="http://schemas.microsoft.com/office/drawing/2014/main" id="{AD82DF13-3413-4D84-98AA-A1E61A7A639F}"/>
                    </a:ext>
                  </a:extLst>
                </p:cNvPr>
                <p:cNvSpPr>
                  <a:spLocks noChangeArrowheads="1"/>
                </p:cNvSpPr>
                <p:nvPr/>
              </p:nvSpPr>
              <p:spPr bwMode="auto">
                <a:xfrm>
                  <a:off x="2396" y="2354"/>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28" name="Line 16">
                  <a:extLst>
                    <a:ext uri="{FF2B5EF4-FFF2-40B4-BE49-F238E27FC236}">
                      <a16:creationId xmlns:a16="http://schemas.microsoft.com/office/drawing/2014/main" id="{F1A07A2C-628B-46D1-A847-B200DFF07C13}"/>
                    </a:ext>
                  </a:extLst>
                </p:cNvPr>
                <p:cNvSpPr>
                  <a:spLocks noChangeShapeType="1"/>
                </p:cNvSpPr>
                <p:nvPr/>
              </p:nvSpPr>
              <p:spPr bwMode="auto">
                <a:xfrm>
                  <a:off x="2674" y="2386"/>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0133" name="Group 21">
                  <a:extLst>
                    <a:ext uri="{FF2B5EF4-FFF2-40B4-BE49-F238E27FC236}">
                      <a16:creationId xmlns:a16="http://schemas.microsoft.com/office/drawing/2014/main" id="{05CC08BF-81A0-4EC0-AF2A-302AA63BEDB9}"/>
                    </a:ext>
                  </a:extLst>
                </p:cNvPr>
                <p:cNvGrpSpPr>
                  <a:grpSpLocks/>
                </p:cNvGrpSpPr>
                <p:nvPr/>
              </p:nvGrpSpPr>
              <p:grpSpPr bwMode="auto">
                <a:xfrm>
                  <a:off x="2396" y="2786"/>
                  <a:ext cx="556" cy="706"/>
                  <a:chOff x="2396" y="2786"/>
                  <a:chExt cx="556" cy="706"/>
                </a:xfrm>
              </p:grpSpPr>
              <p:sp>
                <p:nvSpPr>
                  <p:cNvPr id="90129" name="Rectangle 17">
                    <a:extLst>
                      <a:ext uri="{FF2B5EF4-FFF2-40B4-BE49-F238E27FC236}">
                        <a16:creationId xmlns:a16="http://schemas.microsoft.com/office/drawing/2014/main" id="{46EC5945-7919-44AC-956F-615B930033CC}"/>
                      </a:ext>
                    </a:extLst>
                  </p:cNvPr>
                  <p:cNvSpPr>
                    <a:spLocks noChangeArrowheads="1"/>
                  </p:cNvSpPr>
                  <p:nvPr/>
                </p:nvSpPr>
                <p:spPr bwMode="auto">
                  <a:xfrm>
                    <a:off x="2396" y="2965"/>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30" name="Rectangle 18">
                    <a:extLst>
                      <a:ext uri="{FF2B5EF4-FFF2-40B4-BE49-F238E27FC236}">
                        <a16:creationId xmlns:a16="http://schemas.microsoft.com/office/drawing/2014/main" id="{E43A1067-8F1C-463B-A2E0-D862EBEC16A1}"/>
                      </a:ext>
                    </a:extLst>
                  </p:cNvPr>
                  <p:cNvSpPr>
                    <a:spLocks noChangeArrowheads="1"/>
                  </p:cNvSpPr>
                  <p:nvPr/>
                </p:nvSpPr>
                <p:spPr bwMode="auto">
                  <a:xfrm>
                    <a:off x="2396" y="2786"/>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31" name="Rectangle 19">
                    <a:extLst>
                      <a:ext uri="{FF2B5EF4-FFF2-40B4-BE49-F238E27FC236}">
                        <a16:creationId xmlns:a16="http://schemas.microsoft.com/office/drawing/2014/main" id="{6656A8E0-0BD7-41E6-91E0-2D1F2D19E9AB}"/>
                      </a:ext>
                    </a:extLst>
                  </p:cNvPr>
                  <p:cNvSpPr>
                    <a:spLocks noChangeArrowheads="1"/>
                  </p:cNvSpPr>
                  <p:nvPr/>
                </p:nvSpPr>
                <p:spPr bwMode="auto">
                  <a:xfrm>
                    <a:off x="2396" y="3322"/>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32" name="Rectangle 20">
                    <a:extLst>
                      <a:ext uri="{FF2B5EF4-FFF2-40B4-BE49-F238E27FC236}">
                        <a16:creationId xmlns:a16="http://schemas.microsoft.com/office/drawing/2014/main" id="{1E4F1073-8F7C-4C6F-8C01-273C1ED522BF}"/>
                      </a:ext>
                    </a:extLst>
                  </p:cNvPr>
                  <p:cNvSpPr>
                    <a:spLocks noChangeArrowheads="1"/>
                  </p:cNvSpPr>
                  <p:nvPr/>
                </p:nvSpPr>
                <p:spPr bwMode="auto">
                  <a:xfrm>
                    <a:off x="2396" y="3143"/>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90134" name="Rectangle 22">
                  <a:extLst>
                    <a:ext uri="{FF2B5EF4-FFF2-40B4-BE49-F238E27FC236}">
                      <a16:creationId xmlns:a16="http://schemas.microsoft.com/office/drawing/2014/main" id="{42A456E7-13E1-483B-A05F-6B67307277F6}"/>
                    </a:ext>
                  </a:extLst>
                </p:cNvPr>
                <p:cNvSpPr>
                  <a:spLocks noChangeArrowheads="1"/>
                </p:cNvSpPr>
                <p:nvPr/>
              </p:nvSpPr>
              <p:spPr bwMode="auto">
                <a:xfrm>
                  <a:off x="2396" y="3500"/>
                  <a:ext cx="556" cy="4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0135" name="Line 23">
                  <a:extLst>
                    <a:ext uri="{FF2B5EF4-FFF2-40B4-BE49-F238E27FC236}">
                      <a16:creationId xmlns:a16="http://schemas.microsoft.com/office/drawing/2014/main" id="{4B5B7434-332C-46D2-9322-CCB7514CD61E}"/>
                    </a:ext>
                  </a:extLst>
                </p:cNvPr>
                <p:cNvSpPr>
                  <a:spLocks noChangeShapeType="1"/>
                </p:cNvSpPr>
                <p:nvPr/>
              </p:nvSpPr>
              <p:spPr bwMode="auto">
                <a:xfrm>
                  <a:off x="2674" y="3580"/>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0136" name="Rectangle 24">
                  <a:extLst>
                    <a:ext uri="{FF2B5EF4-FFF2-40B4-BE49-F238E27FC236}">
                      <a16:creationId xmlns:a16="http://schemas.microsoft.com/office/drawing/2014/main" id="{A3F1A3E1-311F-427D-8C1B-E5C0CE484BAD}"/>
                    </a:ext>
                  </a:extLst>
                </p:cNvPr>
                <p:cNvSpPr>
                  <a:spLocks noChangeArrowheads="1"/>
                </p:cNvSpPr>
                <p:nvPr/>
              </p:nvSpPr>
              <p:spPr bwMode="auto">
                <a:xfrm>
                  <a:off x="2392" y="3328"/>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grpSp>
        </p:grpSp>
        <p:sp>
          <p:nvSpPr>
            <p:cNvPr id="90139" name="Rectangle 27">
              <a:extLst>
                <a:ext uri="{FF2B5EF4-FFF2-40B4-BE49-F238E27FC236}">
                  <a16:creationId xmlns:a16="http://schemas.microsoft.com/office/drawing/2014/main" id="{C2DA5E23-7979-42E3-A860-17C982982204}"/>
                </a:ext>
              </a:extLst>
            </p:cNvPr>
            <p:cNvSpPr>
              <a:spLocks noChangeArrowheads="1"/>
            </p:cNvSpPr>
            <p:nvPr/>
          </p:nvSpPr>
          <p:spPr bwMode="auto">
            <a:xfrm>
              <a:off x="1786" y="3328"/>
              <a:ext cx="55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0x200</a:t>
              </a:r>
            </a:p>
          </p:txBody>
        </p:sp>
        <p:grpSp>
          <p:nvGrpSpPr>
            <p:cNvPr id="90144" name="Group 32">
              <a:extLst>
                <a:ext uri="{FF2B5EF4-FFF2-40B4-BE49-F238E27FC236}">
                  <a16:creationId xmlns:a16="http://schemas.microsoft.com/office/drawing/2014/main" id="{E5333FA7-6D5C-4580-8ADF-221159548A36}"/>
                </a:ext>
              </a:extLst>
            </p:cNvPr>
            <p:cNvGrpSpPr>
              <a:grpSpLocks/>
            </p:cNvGrpSpPr>
            <p:nvPr/>
          </p:nvGrpSpPr>
          <p:grpSpPr bwMode="auto">
            <a:xfrm>
              <a:off x="487" y="2164"/>
              <a:ext cx="1314" cy="601"/>
              <a:chOff x="487" y="2164"/>
              <a:chExt cx="1314" cy="601"/>
            </a:xfrm>
          </p:grpSpPr>
          <p:sp>
            <p:nvSpPr>
              <p:cNvPr id="90140" name="Rectangle 28">
                <a:extLst>
                  <a:ext uri="{FF2B5EF4-FFF2-40B4-BE49-F238E27FC236}">
                    <a16:creationId xmlns:a16="http://schemas.microsoft.com/office/drawing/2014/main" id="{6AF43A96-E1D4-42DB-BC80-625EB9C54011}"/>
                  </a:ext>
                </a:extLst>
              </p:cNvPr>
              <p:cNvSpPr>
                <a:spLocks noChangeArrowheads="1"/>
              </p:cNvSpPr>
              <p:nvPr/>
            </p:nvSpPr>
            <p:spPr bwMode="auto">
              <a:xfrm>
                <a:off x="1179" y="237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0141" name="Rectangle 29">
                <a:extLst>
                  <a:ext uri="{FF2B5EF4-FFF2-40B4-BE49-F238E27FC236}">
                    <a16:creationId xmlns:a16="http://schemas.microsoft.com/office/drawing/2014/main" id="{DA1822FA-0A69-4581-9651-41F4EB45B41E}"/>
                  </a:ext>
                </a:extLst>
              </p:cNvPr>
              <p:cNvSpPr>
                <a:spLocks noChangeArrowheads="1"/>
              </p:cNvSpPr>
              <p:nvPr/>
            </p:nvSpPr>
            <p:spPr bwMode="auto">
              <a:xfrm>
                <a:off x="1129" y="2164"/>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sp>
            <p:nvSpPr>
              <p:cNvPr id="90142" name="Rectangle 30">
                <a:extLst>
                  <a:ext uri="{FF2B5EF4-FFF2-40B4-BE49-F238E27FC236}">
                    <a16:creationId xmlns:a16="http://schemas.microsoft.com/office/drawing/2014/main" id="{6930FB69-EAE8-4B11-BBFB-685272344DAE}"/>
                  </a:ext>
                </a:extLst>
              </p:cNvPr>
              <p:cNvSpPr>
                <a:spLocks noChangeArrowheads="1"/>
              </p:cNvSpPr>
              <p:nvPr/>
            </p:nvSpPr>
            <p:spPr bwMode="auto">
              <a:xfrm>
                <a:off x="1177" y="2374"/>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sp>
            <p:nvSpPr>
              <p:cNvPr id="90143" name="Rectangle 31">
                <a:extLst>
                  <a:ext uri="{FF2B5EF4-FFF2-40B4-BE49-F238E27FC236}">
                    <a16:creationId xmlns:a16="http://schemas.microsoft.com/office/drawing/2014/main" id="{72CB7769-BA10-4856-A318-1CC1F5BD587C}"/>
                  </a:ext>
                </a:extLst>
              </p:cNvPr>
              <p:cNvSpPr>
                <a:spLocks noChangeArrowheads="1"/>
              </p:cNvSpPr>
              <p:nvPr/>
            </p:nvSpPr>
            <p:spPr bwMode="auto">
              <a:xfrm>
                <a:off x="487" y="2290"/>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Source</a:t>
                </a:r>
                <a:br>
                  <a:rPr lang="en-US" altLang="en-US"/>
                </a:br>
                <a:r>
                  <a:rPr lang="en-US" altLang="en-US"/>
                  <a:t>Register</a:t>
                </a:r>
                <a:br>
                  <a:rPr lang="en-US" altLang="en-US"/>
                </a:br>
                <a:r>
                  <a:rPr lang="en-US" altLang="en-US"/>
                  <a:t>for STR</a:t>
                </a:r>
              </a:p>
            </p:txBody>
          </p:sp>
        </p:grpSp>
        <p:sp>
          <p:nvSpPr>
            <p:cNvPr id="90145" name="Line 33">
              <a:extLst>
                <a:ext uri="{FF2B5EF4-FFF2-40B4-BE49-F238E27FC236}">
                  <a16:creationId xmlns:a16="http://schemas.microsoft.com/office/drawing/2014/main" id="{652442DE-5CAC-4052-A2B0-15047B8811F8}"/>
                </a:ext>
              </a:extLst>
            </p:cNvPr>
            <p:cNvSpPr>
              <a:spLocks noChangeShapeType="1"/>
            </p:cNvSpPr>
            <p:nvPr/>
          </p:nvSpPr>
          <p:spPr bwMode="auto">
            <a:xfrm>
              <a:off x="1816" y="2620"/>
              <a:ext cx="522" cy="78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0150" name="Group 38">
              <a:extLst>
                <a:ext uri="{FF2B5EF4-FFF2-40B4-BE49-F238E27FC236}">
                  <a16:creationId xmlns:a16="http://schemas.microsoft.com/office/drawing/2014/main" id="{7CAFD6B5-F201-4AAF-84F0-CBD1A5A99C1A}"/>
                </a:ext>
              </a:extLst>
            </p:cNvPr>
            <p:cNvGrpSpPr>
              <a:grpSpLocks/>
            </p:cNvGrpSpPr>
            <p:nvPr/>
          </p:nvGrpSpPr>
          <p:grpSpPr bwMode="auto">
            <a:xfrm>
              <a:off x="3629" y="3106"/>
              <a:ext cx="1421" cy="553"/>
              <a:chOff x="3629" y="3106"/>
              <a:chExt cx="1421" cy="553"/>
            </a:xfrm>
          </p:grpSpPr>
          <p:sp>
            <p:nvSpPr>
              <p:cNvPr id="90146" name="Rectangle 34">
                <a:extLst>
                  <a:ext uri="{FF2B5EF4-FFF2-40B4-BE49-F238E27FC236}">
                    <a16:creationId xmlns:a16="http://schemas.microsoft.com/office/drawing/2014/main" id="{086DA1B7-2CD7-438E-A82A-D7CDCF07ED43}"/>
                  </a:ext>
                </a:extLst>
              </p:cNvPr>
              <p:cNvSpPr>
                <a:spLocks noChangeArrowheads="1"/>
              </p:cNvSpPr>
              <p:nvPr/>
            </p:nvSpPr>
            <p:spPr bwMode="auto">
              <a:xfrm>
                <a:off x="3675" y="3312"/>
                <a:ext cx="555"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0147" name="Rectangle 35">
                <a:extLst>
                  <a:ext uri="{FF2B5EF4-FFF2-40B4-BE49-F238E27FC236}">
                    <a16:creationId xmlns:a16="http://schemas.microsoft.com/office/drawing/2014/main" id="{9611734B-374C-4BA4-B857-8813D6A2C123}"/>
                  </a:ext>
                </a:extLst>
              </p:cNvPr>
              <p:cNvSpPr>
                <a:spLocks noChangeArrowheads="1"/>
              </p:cNvSpPr>
              <p:nvPr/>
            </p:nvSpPr>
            <p:spPr bwMode="auto">
              <a:xfrm>
                <a:off x="3629" y="310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r2</a:t>
                </a:r>
              </a:p>
            </p:txBody>
          </p:sp>
          <p:sp>
            <p:nvSpPr>
              <p:cNvPr id="90148" name="Rectangle 36">
                <a:extLst>
                  <a:ext uri="{FF2B5EF4-FFF2-40B4-BE49-F238E27FC236}">
                    <a16:creationId xmlns:a16="http://schemas.microsoft.com/office/drawing/2014/main" id="{127EC888-4DF3-41A5-BE72-54966B098D76}"/>
                  </a:ext>
                </a:extLst>
              </p:cNvPr>
              <p:cNvSpPr>
                <a:spLocks noChangeArrowheads="1"/>
              </p:cNvSpPr>
              <p:nvPr/>
            </p:nvSpPr>
            <p:spPr bwMode="auto">
              <a:xfrm>
                <a:off x="3677" y="3316"/>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sp>
            <p:nvSpPr>
              <p:cNvPr id="90149" name="Rectangle 37">
                <a:extLst>
                  <a:ext uri="{FF2B5EF4-FFF2-40B4-BE49-F238E27FC236}">
                    <a16:creationId xmlns:a16="http://schemas.microsoft.com/office/drawing/2014/main" id="{6C3A3EF4-F11B-4A34-8B5C-9D5ED3D819BC}"/>
                  </a:ext>
                </a:extLst>
              </p:cNvPr>
              <p:cNvSpPr>
                <a:spLocks noChangeArrowheads="1"/>
              </p:cNvSpPr>
              <p:nvPr/>
            </p:nvSpPr>
            <p:spPr bwMode="auto">
              <a:xfrm>
                <a:off x="4236" y="3184"/>
                <a:ext cx="814"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Destination</a:t>
                </a:r>
                <a:br>
                  <a:rPr lang="en-US" altLang="en-US"/>
                </a:br>
                <a:r>
                  <a:rPr lang="en-US" altLang="en-US"/>
                  <a:t>Register</a:t>
                </a:r>
                <a:br>
                  <a:rPr lang="en-US" altLang="en-US"/>
                </a:br>
                <a:r>
                  <a:rPr lang="en-US" altLang="en-US"/>
                  <a:t>for LDR</a:t>
                </a:r>
              </a:p>
            </p:txBody>
          </p:sp>
        </p:grpSp>
        <p:sp>
          <p:nvSpPr>
            <p:cNvPr id="90151" name="Line 39">
              <a:extLst>
                <a:ext uri="{FF2B5EF4-FFF2-40B4-BE49-F238E27FC236}">
                  <a16:creationId xmlns:a16="http://schemas.microsoft.com/office/drawing/2014/main" id="{18CE37B3-125F-4CA1-8697-774F84B277AF}"/>
                </a:ext>
              </a:extLst>
            </p:cNvPr>
            <p:cNvSpPr>
              <a:spLocks noChangeShapeType="1"/>
            </p:cNvSpPr>
            <p:nvPr/>
          </p:nvSpPr>
          <p:spPr bwMode="auto">
            <a:xfrm>
              <a:off x="3058" y="3424"/>
              <a:ext cx="52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2" name="Slide Number Placeholder 1">
            <a:extLst>
              <a:ext uri="{FF2B5EF4-FFF2-40B4-BE49-F238E27FC236}">
                <a16:creationId xmlns:a16="http://schemas.microsoft.com/office/drawing/2014/main" id="{232AB216-07D3-4FC7-8B28-AD3435DF0DC3}"/>
              </a:ext>
            </a:extLst>
          </p:cNvPr>
          <p:cNvSpPr>
            <a:spLocks noGrp="1"/>
          </p:cNvSpPr>
          <p:nvPr>
            <p:ph type="sldNum" sz="quarter" idx="12"/>
          </p:nvPr>
        </p:nvSpPr>
        <p:spPr/>
        <p:txBody>
          <a:bodyPr/>
          <a:lstStyle/>
          <a:p>
            <a:fld id="{028E3F4F-51B2-42EE-AFA2-40C4572185CC}" type="slidenum">
              <a:rPr lang="en-US" smtClean="0"/>
              <a:t>39</a:t>
            </a:fld>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2D244C8-D178-4E1F-BD93-C4AB55CD605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5" name="Rectangle 3">
            <a:extLst>
              <a:ext uri="{FF2B5EF4-FFF2-40B4-BE49-F238E27FC236}">
                <a16:creationId xmlns:a16="http://schemas.microsoft.com/office/drawing/2014/main" id="{E6E40B01-FF99-4856-8B24-7BA8A4BFB4F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8197" name="Rectangle 5">
            <a:extLst>
              <a:ext uri="{FF2B5EF4-FFF2-40B4-BE49-F238E27FC236}">
                <a16:creationId xmlns:a16="http://schemas.microsoft.com/office/drawing/2014/main" id="{C3CC3394-6697-4512-9A67-74D478802E13}"/>
              </a:ext>
            </a:extLst>
          </p:cNvPr>
          <p:cNvSpPr>
            <a:spLocks noGrp="1" noChangeArrowheads="1"/>
          </p:cNvSpPr>
          <p:nvPr>
            <p:ph type="title"/>
          </p:nvPr>
        </p:nvSpPr>
        <p:spPr>
          <a:noFill/>
          <a:ln/>
        </p:spPr>
        <p:txBody>
          <a:bodyPr/>
          <a:lstStyle/>
          <a:p>
            <a:pPr defTabSz="944563"/>
            <a:r>
              <a:rPr lang="en-US" altLang="en-US"/>
              <a:t>The Registers</a:t>
            </a:r>
          </a:p>
        </p:txBody>
      </p:sp>
      <p:sp>
        <p:nvSpPr>
          <p:cNvPr id="8196" name="Rectangle 4">
            <a:extLst>
              <a:ext uri="{FF2B5EF4-FFF2-40B4-BE49-F238E27FC236}">
                <a16:creationId xmlns:a16="http://schemas.microsoft.com/office/drawing/2014/main" id="{6E75792E-2007-43FA-9214-2EFCF2E3FC5B}"/>
              </a:ext>
            </a:extLst>
          </p:cNvPr>
          <p:cNvSpPr>
            <a:spLocks noGrp="1" noChangeArrowheads="1"/>
          </p:cNvSpPr>
          <p:nvPr>
            <p:ph idx="1"/>
          </p:nvPr>
        </p:nvSpPr>
        <p:spPr>
          <a:xfrm>
            <a:off x="687388" y="1831975"/>
            <a:ext cx="7781925" cy="4275138"/>
          </a:xfrm>
          <a:noFill/>
          <a:ln/>
        </p:spPr>
        <p:txBody>
          <a:bodyPr>
            <a:normAutofit lnSpcReduction="10000"/>
          </a:bodyPr>
          <a:lstStyle/>
          <a:p>
            <a:pPr defTabSz="944563"/>
            <a:r>
              <a:rPr lang="en-US" altLang="en-US"/>
              <a:t>ARM has 37 registers in total, all of which are 32-bits long.</a:t>
            </a:r>
          </a:p>
          <a:p>
            <a:pPr marL="708025" lvl="1" indent="-236538" defTabSz="944563"/>
            <a:r>
              <a:rPr lang="en-US" altLang="en-US"/>
              <a:t>1 dedicated program counter</a:t>
            </a:r>
          </a:p>
          <a:p>
            <a:pPr marL="708025" lvl="1" indent="-236538" defTabSz="944563"/>
            <a:r>
              <a:rPr lang="en-US" altLang="en-US"/>
              <a:t>1 dedicated current program status register</a:t>
            </a:r>
          </a:p>
          <a:p>
            <a:pPr marL="708025" lvl="1" indent="-236538" defTabSz="944563"/>
            <a:r>
              <a:rPr lang="en-US" altLang="en-US"/>
              <a:t>5 dedicated saved program status registers</a:t>
            </a:r>
          </a:p>
          <a:p>
            <a:pPr marL="708025" lvl="1" indent="-236538" defTabSz="944563"/>
            <a:r>
              <a:rPr lang="en-US" altLang="en-US"/>
              <a:t>30 general purpose registers</a:t>
            </a:r>
          </a:p>
          <a:p>
            <a:pPr defTabSz="944563"/>
            <a:r>
              <a:rPr lang="en-US" altLang="en-US"/>
              <a:t>However these are arranged into several banks, with the accessible bank being governed by the processor mode. Each mode can access </a:t>
            </a:r>
          </a:p>
          <a:p>
            <a:pPr marL="708025" lvl="1" indent="-236538" defTabSz="944563"/>
            <a:r>
              <a:rPr lang="en-US" altLang="en-US"/>
              <a:t>a particular set of r0-r12 registers</a:t>
            </a:r>
          </a:p>
          <a:p>
            <a:pPr marL="708025" lvl="1" indent="-236538" defTabSz="944563"/>
            <a:r>
              <a:rPr lang="en-US" altLang="en-US"/>
              <a:t>a particular r13 (the stack pointer) and r14 (link register)</a:t>
            </a:r>
          </a:p>
          <a:p>
            <a:pPr marL="708025" lvl="1" indent="-236538" defTabSz="944563"/>
            <a:r>
              <a:rPr lang="en-US" altLang="en-US"/>
              <a:t>r15 (the program counter)</a:t>
            </a:r>
          </a:p>
          <a:p>
            <a:pPr marL="708025" lvl="1" indent="-236538" defTabSz="944563"/>
            <a:r>
              <a:rPr lang="en-US" altLang="en-US"/>
              <a:t>cpsr (the current program status register)</a:t>
            </a:r>
          </a:p>
          <a:p>
            <a:pPr defTabSz="944563">
              <a:buFont typeface="Times New Roman" panose="02020603050405020304" pitchFamily="18" charset="0"/>
              <a:buNone/>
            </a:pPr>
            <a:r>
              <a:rPr lang="en-US" altLang="en-US"/>
              <a:t>	and privileged modes can also access</a:t>
            </a:r>
          </a:p>
          <a:p>
            <a:pPr marL="708025" lvl="1" indent="-236538" defTabSz="944563"/>
            <a:r>
              <a:rPr lang="en-US" altLang="en-US"/>
              <a:t>a particular spsr (saved program status register)</a:t>
            </a:r>
          </a:p>
        </p:txBody>
      </p:sp>
      <p:sp>
        <p:nvSpPr>
          <p:cNvPr id="2" name="Slide Number Placeholder 1">
            <a:extLst>
              <a:ext uri="{FF2B5EF4-FFF2-40B4-BE49-F238E27FC236}">
                <a16:creationId xmlns:a16="http://schemas.microsoft.com/office/drawing/2014/main" id="{B0FAB4BD-C283-400B-A2C0-312D29A8C635}"/>
              </a:ext>
            </a:extLst>
          </p:cNvPr>
          <p:cNvSpPr>
            <a:spLocks noGrp="1"/>
          </p:cNvSpPr>
          <p:nvPr>
            <p:ph type="sldNum" sz="quarter" idx="12"/>
          </p:nvPr>
        </p:nvSpPr>
        <p:spPr/>
        <p:txBody>
          <a:bodyPr/>
          <a:lstStyle/>
          <a:p>
            <a:fld id="{028E3F4F-51B2-42EE-AFA2-40C4572185CC}" type="slidenum">
              <a:rPr lang="en-US" smtClean="0"/>
              <a:t>4</a:t>
            </a:fld>
            <a:endParaRPr lang="en-US"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5444B26-45AD-4398-921F-9A8E334CFC2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2163" name="Rectangle 3">
            <a:extLst>
              <a:ext uri="{FF2B5EF4-FFF2-40B4-BE49-F238E27FC236}">
                <a16:creationId xmlns:a16="http://schemas.microsoft.com/office/drawing/2014/main" id="{4289D051-D3D9-48EC-934E-D56B30AC337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2164" name="Rectangle 4">
            <a:extLst>
              <a:ext uri="{FF2B5EF4-FFF2-40B4-BE49-F238E27FC236}">
                <a16:creationId xmlns:a16="http://schemas.microsoft.com/office/drawing/2014/main" id="{CE64306D-FBF7-4253-B041-E1C63CCD869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2165" name="Rectangle 5">
            <a:extLst>
              <a:ext uri="{FF2B5EF4-FFF2-40B4-BE49-F238E27FC236}">
                <a16:creationId xmlns:a16="http://schemas.microsoft.com/office/drawing/2014/main" id="{D40B1514-1FE3-4F7B-A868-47DFAA80679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2166" name="Rectangle 6">
            <a:extLst>
              <a:ext uri="{FF2B5EF4-FFF2-40B4-BE49-F238E27FC236}">
                <a16:creationId xmlns:a16="http://schemas.microsoft.com/office/drawing/2014/main" id="{0B21F364-0916-44E8-8830-4261A4AC4ABC}"/>
              </a:ext>
            </a:extLst>
          </p:cNvPr>
          <p:cNvSpPr>
            <a:spLocks noGrp="1" noChangeArrowheads="1"/>
          </p:cNvSpPr>
          <p:nvPr>
            <p:ph type="title"/>
          </p:nvPr>
        </p:nvSpPr>
        <p:spPr>
          <a:noFill/>
          <a:ln/>
        </p:spPr>
        <p:txBody>
          <a:bodyPr/>
          <a:lstStyle/>
          <a:p>
            <a:r>
              <a:rPr lang="en-US" altLang="en-US"/>
              <a:t>Load and Store Word or Byte:</a:t>
            </a:r>
            <a:br>
              <a:rPr lang="en-US" altLang="en-US"/>
            </a:br>
            <a:r>
              <a:rPr lang="en-US" altLang="en-US"/>
              <a:t> Offsets from the Base Register</a:t>
            </a:r>
          </a:p>
        </p:txBody>
      </p:sp>
      <p:sp>
        <p:nvSpPr>
          <p:cNvPr id="92167" name="Rectangle 7">
            <a:extLst>
              <a:ext uri="{FF2B5EF4-FFF2-40B4-BE49-F238E27FC236}">
                <a16:creationId xmlns:a16="http://schemas.microsoft.com/office/drawing/2014/main" id="{6D13025B-8DFD-4166-AD60-8645F33542BD}"/>
              </a:ext>
            </a:extLst>
          </p:cNvPr>
          <p:cNvSpPr>
            <a:spLocks noGrp="1" noChangeArrowheads="1"/>
          </p:cNvSpPr>
          <p:nvPr>
            <p:ph idx="1"/>
          </p:nvPr>
        </p:nvSpPr>
        <p:spPr>
          <a:xfrm>
            <a:off x="844550" y="1995190"/>
            <a:ext cx="7767638" cy="4123035"/>
          </a:xfrm>
          <a:noFill/>
          <a:ln/>
        </p:spPr>
        <p:txBody>
          <a:bodyPr>
            <a:normAutofit fontScale="92500" lnSpcReduction="10000"/>
          </a:bodyPr>
          <a:lstStyle/>
          <a:p>
            <a:r>
              <a:rPr lang="en-US" altLang="en-US" dirty="0"/>
              <a:t>As well as accessing the actual location contained in the base register, these instructions can access a location offset from the base register pointer.</a:t>
            </a:r>
          </a:p>
          <a:p>
            <a:r>
              <a:rPr lang="en-US" altLang="en-US" dirty="0"/>
              <a:t>This offset can be</a:t>
            </a:r>
          </a:p>
          <a:p>
            <a:pPr lvl="1"/>
            <a:r>
              <a:rPr lang="en-US" altLang="en-US" dirty="0"/>
              <a:t>An unsigned 12bit immediate value (</a:t>
            </a:r>
            <a:r>
              <a:rPr lang="en-US" altLang="en-US" dirty="0" err="1"/>
              <a:t>ie</a:t>
            </a:r>
            <a:r>
              <a:rPr lang="en-US" altLang="en-US" dirty="0"/>
              <a:t> 0 - 4095 bytes).</a:t>
            </a:r>
          </a:p>
          <a:p>
            <a:pPr lvl="1"/>
            <a:r>
              <a:rPr lang="en-US" altLang="en-US" dirty="0"/>
              <a:t>A register, optionally shifted by an immediate value</a:t>
            </a:r>
          </a:p>
          <a:p>
            <a:r>
              <a:rPr lang="en-US" altLang="en-US" dirty="0"/>
              <a:t>This can be either added or subtracted from the base register:</a:t>
            </a:r>
          </a:p>
          <a:p>
            <a:pPr lvl="1"/>
            <a:r>
              <a:rPr lang="en-US" altLang="en-US" dirty="0"/>
              <a:t>Prefix the offset value or register with ‘</a:t>
            </a:r>
            <a:r>
              <a:rPr lang="en-US" altLang="en-US" b="1" dirty="0"/>
              <a:t>+</a:t>
            </a:r>
            <a:r>
              <a:rPr lang="en-US" altLang="en-US" dirty="0"/>
              <a:t>’ (default) or ‘</a:t>
            </a:r>
            <a:r>
              <a:rPr lang="en-US" altLang="en-US" b="1" dirty="0"/>
              <a:t>-</a:t>
            </a:r>
            <a:r>
              <a:rPr lang="en-US" altLang="en-US" dirty="0"/>
              <a:t>’.</a:t>
            </a:r>
          </a:p>
          <a:p>
            <a:r>
              <a:rPr lang="en-US" altLang="en-US" dirty="0"/>
              <a:t>This offset can be applied:</a:t>
            </a:r>
          </a:p>
          <a:p>
            <a:pPr lvl="1"/>
            <a:r>
              <a:rPr lang="en-US" altLang="en-US" dirty="0"/>
              <a:t>before the transfer is made: </a:t>
            </a:r>
            <a:r>
              <a:rPr lang="en-US" altLang="en-US" b="1" i="1" dirty="0">
                <a:effectLst>
                  <a:outerShdw blurRad="38100" dist="38100" dir="2700000" algn="tl">
                    <a:srgbClr val="C0C0C0"/>
                  </a:outerShdw>
                </a:effectLst>
              </a:rPr>
              <a:t>Pre-indexed addressing</a:t>
            </a:r>
            <a:endParaRPr lang="en-US" altLang="en-US" dirty="0"/>
          </a:p>
          <a:p>
            <a:pPr marL="1133475" lvl="2"/>
            <a:r>
              <a:rPr lang="en-US" altLang="en-US" u="sng" dirty="0"/>
              <a:t>optionally</a:t>
            </a:r>
            <a:r>
              <a:rPr lang="en-US" altLang="en-US" dirty="0"/>
              <a:t> </a:t>
            </a:r>
            <a:r>
              <a:rPr lang="en-US" altLang="en-US" i="1" dirty="0">
                <a:effectLst>
                  <a:outerShdw blurRad="38100" dist="38100" dir="2700000" algn="tl">
                    <a:srgbClr val="C0C0C0"/>
                  </a:outerShdw>
                </a:effectLst>
              </a:rPr>
              <a:t>auto-incrementing</a:t>
            </a:r>
            <a:r>
              <a:rPr lang="en-US" altLang="en-US" dirty="0"/>
              <a:t> the base register, by postfixing the instruction with an ‘</a:t>
            </a:r>
            <a:r>
              <a:rPr lang="en-US" altLang="en-US" b="1" dirty="0"/>
              <a:t>!</a:t>
            </a:r>
            <a:r>
              <a:rPr lang="en-US" altLang="en-US" dirty="0"/>
              <a:t>’.</a:t>
            </a:r>
          </a:p>
          <a:p>
            <a:pPr lvl="1"/>
            <a:r>
              <a:rPr lang="en-US" altLang="en-US" dirty="0"/>
              <a:t>after the transfer is made: </a:t>
            </a:r>
            <a:r>
              <a:rPr lang="en-US" altLang="en-US" b="1" i="1" dirty="0">
                <a:effectLst>
                  <a:outerShdw blurRad="38100" dist="38100" dir="2700000" algn="tl">
                    <a:srgbClr val="C0C0C0"/>
                  </a:outerShdw>
                </a:effectLst>
              </a:rPr>
              <a:t>Post-indexed addressing</a:t>
            </a:r>
            <a:endParaRPr lang="en-US" altLang="en-US" dirty="0"/>
          </a:p>
          <a:p>
            <a:pPr marL="1133475" lvl="2"/>
            <a:r>
              <a:rPr lang="en-US" altLang="en-US" dirty="0"/>
              <a:t>causing the base register to be </a:t>
            </a:r>
            <a:r>
              <a:rPr lang="en-US" altLang="en-US" i="1" dirty="0">
                <a:effectLst>
                  <a:outerShdw blurRad="38100" dist="38100" dir="2700000" algn="tl">
                    <a:srgbClr val="C0C0C0"/>
                  </a:outerShdw>
                </a:effectLst>
              </a:rPr>
              <a:t>auto-incremented</a:t>
            </a:r>
            <a:r>
              <a:rPr lang="en-US" altLang="en-US" dirty="0"/>
              <a:t>.</a:t>
            </a:r>
          </a:p>
        </p:txBody>
      </p:sp>
      <p:sp>
        <p:nvSpPr>
          <p:cNvPr id="2" name="Slide Number Placeholder 1">
            <a:extLst>
              <a:ext uri="{FF2B5EF4-FFF2-40B4-BE49-F238E27FC236}">
                <a16:creationId xmlns:a16="http://schemas.microsoft.com/office/drawing/2014/main" id="{00D06E58-19DE-4261-9A3A-5DF35C73972A}"/>
              </a:ext>
            </a:extLst>
          </p:cNvPr>
          <p:cNvSpPr>
            <a:spLocks noGrp="1"/>
          </p:cNvSpPr>
          <p:nvPr>
            <p:ph type="sldNum" sz="quarter" idx="12"/>
          </p:nvPr>
        </p:nvSpPr>
        <p:spPr/>
        <p:txBody>
          <a:bodyPr/>
          <a:lstStyle/>
          <a:p>
            <a:fld id="{028E3F4F-51B2-42EE-AFA2-40C4572185CC}" type="slidenum">
              <a:rPr lang="en-US" smtClean="0"/>
              <a:t>40</a:t>
            </a:fld>
            <a:endParaRPr lang="en-US"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B29ED7C-A24C-4198-92D2-1025D74ECCC8}"/>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11" name="Rectangle 3">
            <a:extLst>
              <a:ext uri="{FF2B5EF4-FFF2-40B4-BE49-F238E27FC236}">
                <a16:creationId xmlns:a16="http://schemas.microsoft.com/office/drawing/2014/main" id="{89025381-AC98-419E-A70E-621947BE0599}"/>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12" name="Rectangle 4">
            <a:extLst>
              <a:ext uri="{FF2B5EF4-FFF2-40B4-BE49-F238E27FC236}">
                <a16:creationId xmlns:a16="http://schemas.microsoft.com/office/drawing/2014/main" id="{4C914368-7654-47F3-A4E5-048CCA2B273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13" name="Rectangle 5">
            <a:extLst>
              <a:ext uri="{FF2B5EF4-FFF2-40B4-BE49-F238E27FC236}">
                <a16:creationId xmlns:a16="http://schemas.microsoft.com/office/drawing/2014/main" id="{99725CDE-ACAA-44D9-AD6B-688BFC597FB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14" name="Rectangle 6">
            <a:extLst>
              <a:ext uri="{FF2B5EF4-FFF2-40B4-BE49-F238E27FC236}">
                <a16:creationId xmlns:a16="http://schemas.microsoft.com/office/drawing/2014/main" id="{70AFB78D-E95B-4430-A2B1-86DAD9ACFAD4}"/>
              </a:ext>
            </a:extLst>
          </p:cNvPr>
          <p:cNvSpPr>
            <a:spLocks noGrp="1" noChangeArrowheads="1"/>
          </p:cNvSpPr>
          <p:nvPr>
            <p:ph type="title"/>
          </p:nvPr>
        </p:nvSpPr>
        <p:spPr>
          <a:noFill/>
          <a:ln/>
        </p:spPr>
        <p:txBody>
          <a:bodyPr/>
          <a:lstStyle/>
          <a:p>
            <a:r>
              <a:rPr lang="en-US" altLang="en-US"/>
              <a:t>Load and Store Word or Byte:</a:t>
            </a:r>
            <a:br>
              <a:rPr lang="en-US" altLang="en-US"/>
            </a:br>
            <a:r>
              <a:rPr lang="en-US" altLang="en-US"/>
              <a:t>Pre-indexed Addressing</a:t>
            </a:r>
          </a:p>
        </p:txBody>
      </p:sp>
      <p:sp>
        <p:nvSpPr>
          <p:cNvPr id="94215" name="Rectangle 7">
            <a:extLst>
              <a:ext uri="{FF2B5EF4-FFF2-40B4-BE49-F238E27FC236}">
                <a16:creationId xmlns:a16="http://schemas.microsoft.com/office/drawing/2014/main" id="{DE7C37B8-E251-4B8C-9FB9-1922E2F78700}"/>
              </a:ext>
            </a:extLst>
          </p:cNvPr>
          <p:cNvSpPr>
            <a:spLocks noGrp="1" noChangeArrowheads="1"/>
          </p:cNvSpPr>
          <p:nvPr>
            <p:ph idx="1"/>
          </p:nvPr>
        </p:nvSpPr>
        <p:spPr>
          <a:noFill/>
          <a:ln/>
        </p:spPr>
        <p:txBody>
          <a:bodyPr>
            <a:normAutofit fontScale="77500" lnSpcReduction="20000"/>
          </a:bodyPr>
          <a:lstStyle/>
          <a:p>
            <a:r>
              <a:rPr lang="en-US" altLang="en-US"/>
              <a:t>Example: </a:t>
            </a:r>
            <a:r>
              <a:rPr lang="en-US" altLang="en-US" b="0"/>
              <a:t>STR r0, [r1,#12]</a:t>
            </a:r>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b="0"/>
          </a:p>
          <a:p>
            <a:pPr>
              <a:buFont typeface="Times New Roman" panose="02020603050405020304" pitchFamily="18" charset="0"/>
              <a:buNone/>
            </a:pPr>
            <a:endParaRPr lang="en-US" altLang="en-US"/>
          </a:p>
          <a:p>
            <a:r>
              <a:rPr lang="en-US" altLang="en-US"/>
              <a:t>To store to location 0x1f4 instead use: </a:t>
            </a:r>
            <a:r>
              <a:rPr lang="en-US" altLang="en-US" b="0"/>
              <a:t>STR r0, [r1,#-12]</a:t>
            </a:r>
          </a:p>
          <a:p>
            <a:r>
              <a:rPr lang="en-US" altLang="en-US"/>
              <a:t>To auto-increment base pointer to 0x20c use: </a:t>
            </a:r>
            <a:r>
              <a:rPr lang="en-US" altLang="en-US" b="0"/>
              <a:t>STR r0, [r1, #12]!</a:t>
            </a:r>
          </a:p>
          <a:p>
            <a:r>
              <a:rPr lang="en-US" altLang="en-US"/>
              <a:t>If r2 contains 3, access 0x20c by multiplying this by 4:</a:t>
            </a:r>
          </a:p>
          <a:p>
            <a:pPr lvl="1"/>
            <a:r>
              <a:rPr lang="en-US" altLang="en-US"/>
              <a:t>STR r0, [r1, r2, LSL #2]</a:t>
            </a:r>
          </a:p>
        </p:txBody>
      </p:sp>
      <p:grpSp>
        <p:nvGrpSpPr>
          <p:cNvPr id="94248" name="Group 40">
            <a:extLst>
              <a:ext uri="{FF2B5EF4-FFF2-40B4-BE49-F238E27FC236}">
                <a16:creationId xmlns:a16="http://schemas.microsoft.com/office/drawing/2014/main" id="{1E31BE8B-3C52-487C-AAC8-B054288530D9}"/>
              </a:ext>
            </a:extLst>
          </p:cNvPr>
          <p:cNvGrpSpPr>
            <a:grpSpLocks/>
          </p:cNvGrpSpPr>
          <p:nvPr/>
        </p:nvGrpSpPr>
        <p:grpSpPr bwMode="auto">
          <a:xfrm>
            <a:off x="311150" y="1549400"/>
            <a:ext cx="8528050" cy="2984500"/>
            <a:chOff x="196" y="976"/>
            <a:chExt cx="5372" cy="1880"/>
          </a:xfrm>
        </p:grpSpPr>
        <p:grpSp>
          <p:nvGrpSpPr>
            <p:cNvPr id="94220" name="Group 12">
              <a:extLst>
                <a:ext uri="{FF2B5EF4-FFF2-40B4-BE49-F238E27FC236}">
                  <a16:creationId xmlns:a16="http://schemas.microsoft.com/office/drawing/2014/main" id="{D1F4BA1A-3B87-44A4-AD3C-3268A44E052B}"/>
                </a:ext>
              </a:extLst>
            </p:cNvPr>
            <p:cNvGrpSpPr>
              <a:grpSpLocks/>
            </p:cNvGrpSpPr>
            <p:nvPr/>
          </p:nvGrpSpPr>
          <p:grpSpPr bwMode="auto">
            <a:xfrm>
              <a:off x="196" y="1966"/>
              <a:ext cx="1314" cy="462"/>
              <a:chOff x="196" y="1966"/>
              <a:chExt cx="1314" cy="462"/>
            </a:xfrm>
          </p:grpSpPr>
          <p:sp>
            <p:nvSpPr>
              <p:cNvPr id="94216" name="Rectangle 8">
                <a:extLst>
                  <a:ext uri="{FF2B5EF4-FFF2-40B4-BE49-F238E27FC236}">
                    <a16:creationId xmlns:a16="http://schemas.microsoft.com/office/drawing/2014/main" id="{26433A2D-96D6-44AC-A3F6-1FDA36A210C6}"/>
                  </a:ext>
                </a:extLst>
              </p:cNvPr>
              <p:cNvSpPr>
                <a:spLocks noChangeArrowheads="1"/>
              </p:cNvSpPr>
              <p:nvPr/>
            </p:nvSpPr>
            <p:spPr bwMode="auto">
              <a:xfrm>
                <a:off x="888" y="217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4217" name="Rectangle 9">
                <a:extLst>
                  <a:ext uri="{FF2B5EF4-FFF2-40B4-BE49-F238E27FC236}">
                    <a16:creationId xmlns:a16="http://schemas.microsoft.com/office/drawing/2014/main" id="{CCE47AED-3557-4367-A57A-41E648D38245}"/>
                  </a:ext>
                </a:extLst>
              </p:cNvPr>
              <p:cNvSpPr>
                <a:spLocks noChangeArrowheads="1"/>
              </p:cNvSpPr>
              <p:nvPr/>
            </p:nvSpPr>
            <p:spPr bwMode="auto">
              <a:xfrm>
                <a:off x="838" y="196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94218" name="Rectangle 10">
                <a:extLst>
                  <a:ext uri="{FF2B5EF4-FFF2-40B4-BE49-F238E27FC236}">
                    <a16:creationId xmlns:a16="http://schemas.microsoft.com/office/drawing/2014/main" id="{B0ADE5DD-8506-40A2-A5C2-467645F7C32A}"/>
                  </a:ext>
                </a:extLst>
              </p:cNvPr>
              <p:cNvSpPr>
                <a:spLocks noChangeArrowheads="1"/>
              </p:cNvSpPr>
              <p:nvPr/>
            </p:nvSpPr>
            <p:spPr bwMode="auto">
              <a:xfrm>
                <a:off x="886" y="2176"/>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0x200</a:t>
                </a:r>
              </a:p>
            </p:txBody>
          </p:sp>
          <p:sp>
            <p:nvSpPr>
              <p:cNvPr id="94219" name="Rectangle 11">
                <a:extLst>
                  <a:ext uri="{FF2B5EF4-FFF2-40B4-BE49-F238E27FC236}">
                    <a16:creationId xmlns:a16="http://schemas.microsoft.com/office/drawing/2014/main" id="{8261CAB0-E357-4C9C-AE2D-BFF8CDEEFE6C}"/>
                  </a:ext>
                </a:extLst>
              </p:cNvPr>
              <p:cNvSpPr>
                <a:spLocks noChangeArrowheads="1"/>
              </p:cNvSpPr>
              <p:nvPr/>
            </p:nvSpPr>
            <p:spPr bwMode="auto">
              <a:xfrm>
                <a:off x="196" y="2092"/>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Base</a:t>
                </a:r>
                <a:br>
                  <a:rPr lang="en-US" altLang="en-US"/>
                </a:br>
                <a:r>
                  <a:rPr lang="en-US" altLang="en-US"/>
                  <a:t>Register</a:t>
                </a:r>
              </a:p>
            </p:txBody>
          </p:sp>
        </p:grpSp>
        <p:sp>
          <p:nvSpPr>
            <p:cNvPr id="94221" name="Line 13">
              <a:extLst>
                <a:ext uri="{FF2B5EF4-FFF2-40B4-BE49-F238E27FC236}">
                  <a16:creationId xmlns:a16="http://schemas.microsoft.com/office/drawing/2014/main" id="{60785B2A-C237-49CD-9721-79CD22E4CB0A}"/>
                </a:ext>
              </a:extLst>
            </p:cNvPr>
            <p:cNvSpPr>
              <a:spLocks noChangeShapeType="1"/>
            </p:cNvSpPr>
            <p:nvPr/>
          </p:nvSpPr>
          <p:spPr bwMode="auto">
            <a:xfrm>
              <a:off x="1570" y="2302"/>
              <a:ext cx="109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4222" name="Rectangle 14">
              <a:extLst>
                <a:ext uri="{FF2B5EF4-FFF2-40B4-BE49-F238E27FC236}">
                  <a16:creationId xmlns:a16="http://schemas.microsoft.com/office/drawing/2014/main" id="{FAC2A99E-7B72-444F-9963-6A3117034749}"/>
                </a:ext>
              </a:extLst>
            </p:cNvPr>
            <p:cNvSpPr>
              <a:spLocks noChangeArrowheads="1"/>
            </p:cNvSpPr>
            <p:nvPr/>
          </p:nvSpPr>
          <p:spPr bwMode="auto">
            <a:xfrm>
              <a:off x="3124" y="106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Memory</a:t>
              </a:r>
            </a:p>
          </p:txBody>
        </p:sp>
        <p:grpSp>
          <p:nvGrpSpPr>
            <p:cNvPr id="94233" name="Group 25">
              <a:extLst>
                <a:ext uri="{FF2B5EF4-FFF2-40B4-BE49-F238E27FC236}">
                  <a16:creationId xmlns:a16="http://schemas.microsoft.com/office/drawing/2014/main" id="{18AE4A01-7105-4385-8D04-A7C2C50A12E9}"/>
                </a:ext>
              </a:extLst>
            </p:cNvPr>
            <p:cNvGrpSpPr>
              <a:grpSpLocks/>
            </p:cNvGrpSpPr>
            <p:nvPr/>
          </p:nvGrpSpPr>
          <p:grpSpPr bwMode="auto">
            <a:xfrm>
              <a:off x="3170" y="1262"/>
              <a:ext cx="560" cy="1594"/>
              <a:chOff x="3170" y="1262"/>
              <a:chExt cx="560" cy="1594"/>
            </a:xfrm>
          </p:grpSpPr>
          <p:sp>
            <p:nvSpPr>
              <p:cNvPr id="94223" name="Rectangle 15">
                <a:extLst>
                  <a:ext uri="{FF2B5EF4-FFF2-40B4-BE49-F238E27FC236}">
                    <a16:creationId xmlns:a16="http://schemas.microsoft.com/office/drawing/2014/main" id="{91D6ED6B-09E8-4453-8E3D-3BDD1B8BAA2F}"/>
                  </a:ext>
                </a:extLst>
              </p:cNvPr>
              <p:cNvSpPr>
                <a:spLocks noChangeArrowheads="1"/>
              </p:cNvSpPr>
              <p:nvPr/>
            </p:nvSpPr>
            <p:spPr bwMode="auto">
              <a:xfrm>
                <a:off x="3170" y="1262"/>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24" name="Line 16">
                <a:extLst>
                  <a:ext uri="{FF2B5EF4-FFF2-40B4-BE49-F238E27FC236}">
                    <a16:creationId xmlns:a16="http://schemas.microsoft.com/office/drawing/2014/main" id="{FD659D2B-8471-4B6E-AE46-6C4B77AF9BAC}"/>
                  </a:ext>
                </a:extLst>
              </p:cNvPr>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4229" name="Group 21">
                <a:extLst>
                  <a:ext uri="{FF2B5EF4-FFF2-40B4-BE49-F238E27FC236}">
                    <a16:creationId xmlns:a16="http://schemas.microsoft.com/office/drawing/2014/main" id="{E664B50F-3083-467E-B64C-FE2814122F07}"/>
                  </a:ext>
                </a:extLst>
              </p:cNvPr>
              <p:cNvGrpSpPr>
                <a:grpSpLocks/>
              </p:cNvGrpSpPr>
              <p:nvPr/>
            </p:nvGrpSpPr>
            <p:grpSpPr bwMode="auto">
              <a:xfrm>
                <a:off x="3170" y="1694"/>
                <a:ext cx="556" cy="706"/>
                <a:chOff x="3170" y="1694"/>
                <a:chExt cx="556" cy="706"/>
              </a:xfrm>
            </p:grpSpPr>
            <p:sp>
              <p:nvSpPr>
                <p:cNvPr id="94225" name="Rectangle 17">
                  <a:extLst>
                    <a:ext uri="{FF2B5EF4-FFF2-40B4-BE49-F238E27FC236}">
                      <a16:creationId xmlns:a16="http://schemas.microsoft.com/office/drawing/2014/main" id="{B60EE6D7-315E-47CB-B5BF-E38314E8C346}"/>
                    </a:ext>
                  </a:extLst>
                </p:cNvPr>
                <p:cNvSpPr>
                  <a:spLocks noChangeArrowheads="1"/>
                </p:cNvSpPr>
                <p:nvPr/>
              </p:nvSpPr>
              <p:spPr bwMode="auto">
                <a:xfrm>
                  <a:off x="3170" y="1873"/>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26" name="Rectangle 18">
                  <a:extLst>
                    <a:ext uri="{FF2B5EF4-FFF2-40B4-BE49-F238E27FC236}">
                      <a16:creationId xmlns:a16="http://schemas.microsoft.com/office/drawing/2014/main" id="{FEF9EA19-8A43-4BDB-A09A-5022F52E2186}"/>
                    </a:ext>
                  </a:extLst>
                </p:cNvPr>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27" name="Rectangle 19">
                  <a:extLst>
                    <a:ext uri="{FF2B5EF4-FFF2-40B4-BE49-F238E27FC236}">
                      <a16:creationId xmlns:a16="http://schemas.microsoft.com/office/drawing/2014/main" id="{460DA92B-95FD-4398-9AE7-0132951FD62B}"/>
                    </a:ext>
                  </a:extLst>
                </p:cNvPr>
                <p:cNvSpPr>
                  <a:spLocks noChangeArrowheads="1"/>
                </p:cNvSpPr>
                <p:nvPr/>
              </p:nvSpPr>
              <p:spPr bwMode="auto">
                <a:xfrm>
                  <a:off x="3170" y="2230"/>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28" name="Rectangle 20">
                  <a:extLst>
                    <a:ext uri="{FF2B5EF4-FFF2-40B4-BE49-F238E27FC236}">
                      <a16:creationId xmlns:a16="http://schemas.microsoft.com/office/drawing/2014/main" id="{5A3A71EC-1E7B-4DF9-A9F0-0B7A628EFB87}"/>
                    </a:ext>
                  </a:extLst>
                </p:cNvPr>
                <p:cNvSpPr>
                  <a:spLocks noChangeArrowheads="1"/>
                </p:cNvSpPr>
                <p:nvPr/>
              </p:nvSpPr>
              <p:spPr bwMode="auto">
                <a:xfrm>
                  <a:off x="3170" y="2051"/>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94230" name="Rectangle 22">
                <a:extLst>
                  <a:ext uri="{FF2B5EF4-FFF2-40B4-BE49-F238E27FC236}">
                    <a16:creationId xmlns:a16="http://schemas.microsoft.com/office/drawing/2014/main" id="{5F072980-ED9B-431C-A8FD-DB400342B906}"/>
                  </a:ext>
                </a:extLst>
              </p:cNvPr>
              <p:cNvSpPr>
                <a:spLocks noChangeArrowheads="1"/>
              </p:cNvSpPr>
              <p:nvPr/>
            </p:nvSpPr>
            <p:spPr bwMode="auto">
              <a:xfrm>
                <a:off x="3170" y="2408"/>
                <a:ext cx="556" cy="4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4231" name="Line 23">
                <a:extLst>
                  <a:ext uri="{FF2B5EF4-FFF2-40B4-BE49-F238E27FC236}">
                    <a16:creationId xmlns:a16="http://schemas.microsoft.com/office/drawing/2014/main" id="{F49D80D7-2D76-4845-AF1E-844FF4B0016D}"/>
                  </a:ext>
                </a:extLst>
              </p:cNvPr>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4232" name="Rectangle 24">
                <a:extLst>
                  <a:ext uri="{FF2B5EF4-FFF2-40B4-BE49-F238E27FC236}">
                    <a16:creationId xmlns:a16="http://schemas.microsoft.com/office/drawing/2014/main" id="{4607A1FE-8BB0-42AF-B0B6-C74FA2761CC5}"/>
                  </a:ext>
                </a:extLst>
              </p:cNvPr>
              <p:cNvSpPr>
                <a:spLocks noChangeArrowheads="1"/>
              </p:cNvSpPr>
              <p:nvPr/>
            </p:nvSpPr>
            <p:spPr bwMode="auto">
              <a:xfrm>
                <a:off x="3172" y="169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grpSp>
        <p:sp>
          <p:nvSpPr>
            <p:cNvPr id="94234" name="Rectangle 26">
              <a:extLst>
                <a:ext uri="{FF2B5EF4-FFF2-40B4-BE49-F238E27FC236}">
                  <a16:creationId xmlns:a16="http://schemas.microsoft.com/office/drawing/2014/main" id="{AEE08B8F-21AC-46A1-B1C4-8F461D3AEE62}"/>
                </a:ext>
              </a:extLst>
            </p:cNvPr>
            <p:cNvSpPr>
              <a:spLocks noChangeArrowheads="1"/>
            </p:cNvSpPr>
            <p:nvPr/>
          </p:nvSpPr>
          <p:spPr bwMode="auto">
            <a:xfrm>
              <a:off x="2602" y="2230"/>
              <a:ext cx="55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0x200</a:t>
              </a:r>
            </a:p>
          </p:txBody>
        </p:sp>
        <p:grpSp>
          <p:nvGrpSpPr>
            <p:cNvPr id="94238" name="Group 30">
              <a:extLst>
                <a:ext uri="{FF2B5EF4-FFF2-40B4-BE49-F238E27FC236}">
                  <a16:creationId xmlns:a16="http://schemas.microsoft.com/office/drawing/2014/main" id="{36633EDD-9B40-401F-9C69-DBA8216BBBF2}"/>
                </a:ext>
              </a:extLst>
            </p:cNvPr>
            <p:cNvGrpSpPr>
              <a:grpSpLocks/>
            </p:cNvGrpSpPr>
            <p:nvPr/>
          </p:nvGrpSpPr>
          <p:grpSpPr bwMode="auto">
            <a:xfrm>
              <a:off x="4267" y="976"/>
              <a:ext cx="672" cy="407"/>
              <a:chOff x="4267" y="976"/>
              <a:chExt cx="672" cy="407"/>
            </a:xfrm>
          </p:grpSpPr>
          <p:sp>
            <p:nvSpPr>
              <p:cNvPr id="94235" name="Rectangle 27">
                <a:extLst>
                  <a:ext uri="{FF2B5EF4-FFF2-40B4-BE49-F238E27FC236}">
                    <a16:creationId xmlns:a16="http://schemas.microsoft.com/office/drawing/2014/main" id="{F0694594-A3B2-4BC0-8083-81A2670FC2CB}"/>
                  </a:ext>
                </a:extLst>
              </p:cNvPr>
              <p:cNvSpPr>
                <a:spLocks noChangeArrowheads="1"/>
              </p:cNvSpPr>
              <p:nvPr/>
            </p:nvSpPr>
            <p:spPr bwMode="auto">
              <a:xfrm>
                <a:off x="4317" y="118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4236" name="Rectangle 28">
                <a:extLst>
                  <a:ext uri="{FF2B5EF4-FFF2-40B4-BE49-F238E27FC236}">
                    <a16:creationId xmlns:a16="http://schemas.microsoft.com/office/drawing/2014/main" id="{968837FF-823C-4D65-8C26-978D9FB8CBA5}"/>
                  </a:ext>
                </a:extLst>
              </p:cNvPr>
              <p:cNvSpPr>
                <a:spLocks noChangeArrowheads="1"/>
              </p:cNvSpPr>
              <p:nvPr/>
            </p:nvSpPr>
            <p:spPr bwMode="auto">
              <a:xfrm>
                <a:off x="4267" y="97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sp>
            <p:nvSpPr>
              <p:cNvPr id="94237" name="Rectangle 29">
                <a:extLst>
                  <a:ext uri="{FF2B5EF4-FFF2-40B4-BE49-F238E27FC236}">
                    <a16:creationId xmlns:a16="http://schemas.microsoft.com/office/drawing/2014/main" id="{83852E0D-F655-4160-9D7C-CBBE44FD3E70}"/>
                  </a:ext>
                </a:extLst>
              </p:cNvPr>
              <p:cNvSpPr>
                <a:spLocks noChangeArrowheads="1"/>
              </p:cNvSpPr>
              <p:nvPr/>
            </p:nvSpPr>
            <p:spPr bwMode="auto">
              <a:xfrm>
                <a:off x="4315" y="1186"/>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grpSp>
        <p:sp>
          <p:nvSpPr>
            <p:cNvPr id="94239" name="Rectangle 31">
              <a:extLst>
                <a:ext uri="{FF2B5EF4-FFF2-40B4-BE49-F238E27FC236}">
                  <a16:creationId xmlns:a16="http://schemas.microsoft.com/office/drawing/2014/main" id="{E46F0708-6C86-4E76-B9D8-B8512197538B}"/>
                </a:ext>
              </a:extLst>
            </p:cNvPr>
            <p:cNvSpPr>
              <a:spLocks noChangeArrowheads="1"/>
            </p:cNvSpPr>
            <p:nvPr/>
          </p:nvSpPr>
          <p:spPr bwMode="auto">
            <a:xfrm>
              <a:off x="4896" y="1048"/>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Source</a:t>
              </a:r>
              <a:br>
                <a:rPr lang="en-US" altLang="en-US"/>
              </a:br>
              <a:r>
                <a:rPr lang="en-US" altLang="en-US"/>
                <a:t>Register</a:t>
              </a:r>
              <a:br>
                <a:rPr lang="en-US" altLang="en-US"/>
              </a:br>
              <a:r>
                <a:rPr lang="en-US" altLang="en-US"/>
                <a:t>for STR</a:t>
              </a:r>
            </a:p>
          </p:txBody>
        </p:sp>
        <p:sp>
          <p:nvSpPr>
            <p:cNvPr id="94240" name="Line 32">
              <a:extLst>
                <a:ext uri="{FF2B5EF4-FFF2-40B4-BE49-F238E27FC236}">
                  <a16:creationId xmlns:a16="http://schemas.microsoft.com/office/drawing/2014/main" id="{1E1D4864-0448-498A-92A5-A53C7766C4BE}"/>
                </a:ext>
              </a:extLst>
            </p:cNvPr>
            <p:cNvSpPr>
              <a:spLocks noChangeShapeType="1"/>
            </p:cNvSpPr>
            <p:nvPr/>
          </p:nvSpPr>
          <p:spPr bwMode="auto">
            <a:xfrm flipV="1">
              <a:off x="3772" y="1318"/>
              <a:ext cx="456" cy="44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4244" name="Group 36">
              <a:extLst>
                <a:ext uri="{FF2B5EF4-FFF2-40B4-BE49-F238E27FC236}">
                  <a16:creationId xmlns:a16="http://schemas.microsoft.com/office/drawing/2014/main" id="{36AE1A31-4885-478A-A76C-3879C866F077}"/>
                </a:ext>
              </a:extLst>
            </p:cNvPr>
            <p:cNvGrpSpPr>
              <a:grpSpLocks/>
            </p:cNvGrpSpPr>
            <p:nvPr/>
          </p:nvGrpSpPr>
          <p:grpSpPr bwMode="auto">
            <a:xfrm>
              <a:off x="1588" y="1480"/>
              <a:ext cx="672" cy="407"/>
              <a:chOff x="1588" y="1480"/>
              <a:chExt cx="672" cy="407"/>
            </a:xfrm>
          </p:grpSpPr>
          <p:sp>
            <p:nvSpPr>
              <p:cNvPr id="94241" name="Rectangle 33">
                <a:extLst>
                  <a:ext uri="{FF2B5EF4-FFF2-40B4-BE49-F238E27FC236}">
                    <a16:creationId xmlns:a16="http://schemas.microsoft.com/office/drawing/2014/main" id="{D7E77182-C8E8-479D-A2CB-D4424ADB7A6E}"/>
                  </a:ext>
                </a:extLst>
              </p:cNvPr>
              <p:cNvSpPr>
                <a:spLocks noChangeArrowheads="1"/>
              </p:cNvSpPr>
              <p:nvPr/>
            </p:nvSpPr>
            <p:spPr bwMode="auto">
              <a:xfrm>
                <a:off x="1650" y="168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4242" name="Rectangle 34">
                <a:extLst>
                  <a:ext uri="{FF2B5EF4-FFF2-40B4-BE49-F238E27FC236}">
                    <a16:creationId xmlns:a16="http://schemas.microsoft.com/office/drawing/2014/main" id="{0CE8F57E-E6FF-439B-A897-225974926298}"/>
                  </a:ext>
                </a:extLst>
              </p:cNvPr>
              <p:cNvSpPr>
                <a:spLocks noChangeArrowheads="1"/>
              </p:cNvSpPr>
              <p:nvPr/>
            </p:nvSpPr>
            <p:spPr bwMode="auto">
              <a:xfrm>
                <a:off x="1588" y="1480"/>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Offset</a:t>
                </a:r>
              </a:p>
            </p:txBody>
          </p:sp>
          <p:sp>
            <p:nvSpPr>
              <p:cNvPr id="94243" name="Rectangle 35">
                <a:extLst>
                  <a:ext uri="{FF2B5EF4-FFF2-40B4-BE49-F238E27FC236}">
                    <a16:creationId xmlns:a16="http://schemas.microsoft.com/office/drawing/2014/main" id="{CB7CE28F-6B24-4F65-85CD-8B7EDEAB5A32}"/>
                  </a:ext>
                </a:extLst>
              </p:cNvPr>
              <p:cNvSpPr>
                <a:spLocks noChangeArrowheads="1"/>
              </p:cNvSpPr>
              <p:nvPr/>
            </p:nvSpPr>
            <p:spPr bwMode="auto">
              <a:xfrm>
                <a:off x="1660" y="169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12</a:t>
                </a:r>
              </a:p>
            </p:txBody>
          </p:sp>
        </p:grpSp>
        <p:sp>
          <p:nvSpPr>
            <p:cNvPr id="94245" name="Rectangle 37">
              <a:extLst>
                <a:ext uri="{FF2B5EF4-FFF2-40B4-BE49-F238E27FC236}">
                  <a16:creationId xmlns:a16="http://schemas.microsoft.com/office/drawing/2014/main" id="{2B5C4473-7364-44FB-94F3-AA1F06CC22C2}"/>
                </a:ext>
              </a:extLst>
            </p:cNvPr>
            <p:cNvSpPr>
              <a:spLocks noChangeArrowheads="1"/>
            </p:cNvSpPr>
            <p:nvPr/>
          </p:nvSpPr>
          <p:spPr bwMode="auto">
            <a:xfrm>
              <a:off x="2596" y="1702"/>
              <a:ext cx="55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0x20c</a:t>
              </a:r>
            </a:p>
          </p:txBody>
        </p:sp>
        <p:sp>
          <p:nvSpPr>
            <p:cNvPr id="94246" name="Line 38">
              <a:extLst>
                <a:ext uri="{FF2B5EF4-FFF2-40B4-BE49-F238E27FC236}">
                  <a16:creationId xmlns:a16="http://schemas.microsoft.com/office/drawing/2014/main" id="{3B1E6C7E-4E1F-4F21-932F-E812B4F84028}"/>
                </a:ext>
              </a:extLst>
            </p:cNvPr>
            <p:cNvSpPr>
              <a:spLocks noChangeShapeType="1"/>
            </p:cNvSpPr>
            <p:nvPr/>
          </p:nvSpPr>
          <p:spPr bwMode="auto">
            <a:xfrm flipV="1">
              <a:off x="1936" y="1948"/>
              <a:ext cx="0" cy="36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4247" name="Line 39">
              <a:extLst>
                <a:ext uri="{FF2B5EF4-FFF2-40B4-BE49-F238E27FC236}">
                  <a16:creationId xmlns:a16="http://schemas.microsoft.com/office/drawing/2014/main" id="{0AD2D206-48AB-4ED4-93F6-7F4F4AF90EFB}"/>
                </a:ext>
              </a:extLst>
            </p:cNvPr>
            <p:cNvSpPr>
              <a:spLocks noChangeShapeType="1"/>
            </p:cNvSpPr>
            <p:nvPr/>
          </p:nvSpPr>
          <p:spPr bwMode="auto">
            <a:xfrm>
              <a:off x="2278" y="1792"/>
              <a:ext cx="42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2" name="Slide Number Placeholder 1">
            <a:extLst>
              <a:ext uri="{FF2B5EF4-FFF2-40B4-BE49-F238E27FC236}">
                <a16:creationId xmlns:a16="http://schemas.microsoft.com/office/drawing/2014/main" id="{F36A4773-1117-436F-9E93-A6F60D1EC805}"/>
              </a:ext>
            </a:extLst>
          </p:cNvPr>
          <p:cNvSpPr>
            <a:spLocks noGrp="1"/>
          </p:cNvSpPr>
          <p:nvPr>
            <p:ph type="sldNum" sz="quarter" idx="12"/>
          </p:nvPr>
        </p:nvSpPr>
        <p:spPr/>
        <p:txBody>
          <a:bodyPr/>
          <a:lstStyle/>
          <a:p>
            <a:fld id="{028E3F4F-51B2-42EE-AFA2-40C4572185CC}" type="slidenum">
              <a:rPr lang="en-US" smtClean="0"/>
              <a:t>41</a:t>
            </a:fld>
            <a:endParaRPr lang="en-US"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485B93F-0D8F-4A3D-9692-8216D689C7C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59" name="Rectangle 3">
            <a:extLst>
              <a:ext uri="{FF2B5EF4-FFF2-40B4-BE49-F238E27FC236}">
                <a16:creationId xmlns:a16="http://schemas.microsoft.com/office/drawing/2014/main" id="{CD9716CD-EB39-4D9A-8AD5-B3E1059C5F5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60" name="Rectangle 4">
            <a:extLst>
              <a:ext uri="{FF2B5EF4-FFF2-40B4-BE49-F238E27FC236}">
                <a16:creationId xmlns:a16="http://schemas.microsoft.com/office/drawing/2014/main" id="{AA4A3E42-1401-45E8-AE66-BE99059D417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61" name="Rectangle 5">
            <a:extLst>
              <a:ext uri="{FF2B5EF4-FFF2-40B4-BE49-F238E27FC236}">
                <a16:creationId xmlns:a16="http://schemas.microsoft.com/office/drawing/2014/main" id="{3E061462-453B-432E-B242-272B86A0897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62" name="Rectangle 6">
            <a:extLst>
              <a:ext uri="{FF2B5EF4-FFF2-40B4-BE49-F238E27FC236}">
                <a16:creationId xmlns:a16="http://schemas.microsoft.com/office/drawing/2014/main" id="{CB058E44-A1F1-47D4-9DA4-7B5F8A69B5C2}"/>
              </a:ext>
            </a:extLst>
          </p:cNvPr>
          <p:cNvSpPr>
            <a:spLocks noGrp="1" noChangeArrowheads="1"/>
          </p:cNvSpPr>
          <p:nvPr>
            <p:ph type="title"/>
          </p:nvPr>
        </p:nvSpPr>
        <p:spPr>
          <a:noFill/>
          <a:ln/>
        </p:spPr>
        <p:txBody>
          <a:bodyPr/>
          <a:lstStyle/>
          <a:p>
            <a:r>
              <a:rPr lang="en-US" altLang="en-US"/>
              <a:t>Load and Store Word or Byte:</a:t>
            </a:r>
            <a:br>
              <a:rPr lang="en-US" altLang="en-US"/>
            </a:br>
            <a:r>
              <a:rPr lang="en-US" altLang="en-US"/>
              <a:t>Post-indexed Addressing</a:t>
            </a:r>
          </a:p>
        </p:txBody>
      </p:sp>
      <p:sp>
        <p:nvSpPr>
          <p:cNvPr id="96263" name="Rectangle 7">
            <a:extLst>
              <a:ext uri="{FF2B5EF4-FFF2-40B4-BE49-F238E27FC236}">
                <a16:creationId xmlns:a16="http://schemas.microsoft.com/office/drawing/2014/main" id="{6694CA2C-B9B9-43EE-80B8-173E8155FD5B}"/>
              </a:ext>
            </a:extLst>
          </p:cNvPr>
          <p:cNvSpPr>
            <a:spLocks noGrp="1" noChangeArrowheads="1"/>
          </p:cNvSpPr>
          <p:nvPr>
            <p:ph idx="1"/>
          </p:nvPr>
        </p:nvSpPr>
        <p:spPr>
          <a:noFill/>
          <a:ln/>
        </p:spPr>
        <p:txBody>
          <a:bodyPr>
            <a:normAutofit fontScale="85000" lnSpcReduction="20000"/>
          </a:bodyPr>
          <a:lstStyle/>
          <a:p>
            <a:pPr>
              <a:lnSpc>
                <a:spcPct val="80000"/>
              </a:lnSpc>
            </a:pPr>
            <a:r>
              <a:rPr lang="en-US" altLang="en-US"/>
              <a:t>Example: </a:t>
            </a:r>
            <a:r>
              <a:rPr lang="en-US" altLang="en-US" b="0"/>
              <a:t>STR r0, [r1], #12</a:t>
            </a:r>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80000"/>
              </a:lnSpc>
              <a:buFont typeface="Times New Roman" panose="02020603050405020304" pitchFamily="18" charset="0"/>
              <a:buNone/>
            </a:pPr>
            <a:endParaRPr lang="en-US" altLang="en-US" b="0"/>
          </a:p>
          <a:p>
            <a:pPr>
              <a:lnSpc>
                <a:spcPct val="70000"/>
              </a:lnSpc>
              <a:buFont typeface="Times New Roman" panose="02020603050405020304" pitchFamily="18" charset="0"/>
              <a:buNone/>
            </a:pPr>
            <a:endParaRPr lang="en-US" altLang="en-US"/>
          </a:p>
          <a:p>
            <a:pPr>
              <a:lnSpc>
                <a:spcPct val="70000"/>
              </a:lnSpc>
            </a:pPr>
            <a:r>
              <a:rPr lang="en-US" altLang="en-US"/>
              <a:t>To auto-increment the base register to location 0x1f4 instead use:</a:t>
            </a:r>
          </a:p>
          <a:p>
            <a:pPr lvl="1">
              <a:lnSpc>
                <a:spcPct val="80000"/>
              </a:lnSpc>
            </a:pPr>
            <a:r>
              <a:rPr lang="en-US" altLang="en-US" b="1"/>
              <a:t> </a:t>
            </a:r>
            <a:r>
              <a:rPr lang="en-US" altLang="en-US"/>
              <a:t>STR r0, [r1], #-12</a:t>
            </a:r>
          </a:p>
          <a:p>
            <a:pPr>
              <a:lnSpc>
                <a:spcPct val="80000"/>
              </a:lnSpc>
            </a:pPr>
            <a:r>
              <a:rPr lang="en-US" altLang="en-US"/>
              <a:t>If r2 contains 3, auto-incremenet base register to 0x20c by multiplying this by 4:</a:t>
            </a:r>
          </a:p>
          <a:p>
            <a:pPr lvl="1">
              <a:lnSpc>
                <a:spcPct val="80000"/>
              </a:lnSpc>
            </a:pPr>
            <a:r>
              <a:rPr lang="en-US" altLang="en-US"/>
              <a:t>STR r0, [r1], r2, LSL #2</a:t>
            </a:r>
          </a:p>
        </p:txBody>
      </p:sp>
      <p:grpSp>
        <p:nvGrpSpPr>
          <p:cNvPr id="96302" name="Group 46">
            <a:extLst>
              <a:ext uri="{FF2B5EF4-FFF2-40B4-BE49-F238E27FC236}">
                <a16:creationId xmlns:a16="http://schemas.microsoft.com/office/drawing/2014/main" id="{D175302A-174B-4E98-9987-295F475E908F}"/>
              </a:ext>
            </a:extLst>
          </p:cNvPr>
          <p:cNvGrpSpPr>
            <a:grpSpLocks/>
          </p:cNvGrpSpPr>
          <p:nvPr/>
        </p:nvGrpSpPr>
        <p:grpSpPr bwMode="auto">
          <a:xfrm>
            <a:off x="358775" y="1563688"/>
            <a:ext cx="8437563" cy="2941637"/>
            <a:chOff x="226" y="985"/>
            <a:chExt cx="5315" cy="1853"/>
          </a:xfrm>
        </p:grpSpPr>
        <p:grpSp>
          <p:nvGrpSpPr>
            <p:cNvPr id="96268" name="Group 12">
              <a:extLst>
                <a:ext uri="{FF2B5EF4-FFF2-40B4-BE49-F238E27FC236}">
                  <a16:creationId xmlns:a16="http://schemas.microsoft.com/office/drawing/2014/main" id="{4C989B61-1392-46D5-8A0C-D1C5668F7297}"/>
                </a:ext>
              </a:extLst>
            </p:cNvPr>
            <p:cNvGrpSpPr>
              <a:grpSpLocks/>
            </p:cNvGrpSpPr>
            <p:nvPr/>
          </p:nvGrpSpPr>
          <p:grpSpPr bwMode="auto">
            <a:xfrm>
              <a:off x="229" y="2273"/>
              <a:ext cx="1320" cy="557"/>
              <a:chOff x="229" y="2273"/>
              <a:chExt cx="1320" cy="557"/>
            </a:xfrm>
          </p:grpSpPr>
          <p:sp>
            <p:nvSpPr>
              <p:cNvPr id="96264" name="Rectangle 8">
                <a:extLst>
                  <a:ext uri="{FF2B5EF4-FFF2-40B4-BE49-F238E27FC236}">
                    <a16:creationId xmlns:a16="http://schemas.microsoft.com/office/drawing/2014/main" id="{36CE0AD3-F233-4627-B499-73119E5F787A}"/>
                  </a:ext>
                </a:extLst>
              </p:cNvPr>
              <p:cNvSpPr>
                <a:spLocks noChangeArrowheads="1"/>
              </p:cNvSpPr>
              <p:nvPr/>
            </p:nvSpPr>
            <p:spPr bwMode="auto">
              <a:xfrm>
                <a:off x="924" y="2487"/>
                <a:ext cx="553"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6265" name="Rectangle 9">
                <a:extLst>
                  <a:ext uri="{FF2B5EF4-FFF2-40B4-BE49-F238E27FC236}">
                    <a16:creationId xmlns:a16="http://schemas.microsoft.com/office/drawing/2014/main" id="{C15CC8B6-77DC-4929-A0E2-F9B261716AF0}"/>
                  </a:ext>
                </a:extLst>
              </p:cNvPr>
              <p:cNvSpPr>
                <a:spLocks noChangeArrowheads="1"/>
              </p:cNvSpPr>
              <p:nvPr/>
            </p:nvSpPr>
            <p:spPr bwMode="auto">
              <a:xfrm>
                <a:off x="877" y="2273"/>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96266" name="Rectangle 10">
                <a:extLst>
                  <a:ext uri="{FF2B5EF4-FFF2-40B4-BE49-F238E27FC236}">
                    <a16:creationId xmlns:a16="http://schemas.microsoft.com/office/drawing/2014/main" id="{23F50379-ADB4-4D47-83B0-EC1A202527A6}"/>
                  </a:ext>
                </a:extLst>
              </p:cNvPr>
              <p:cNvSpPr>
                <a:spLocks noChangeArrowheads="1"/>
              </p:cNvSpPr>
              <p:nvPr/>
            </p:nvSpPr>
            <p:spPr bwMode="auto">
              <a:xfrm>
                <a:off x="925" y="2492"/>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0x200</a:t>
                </a:r>
              </a:p>
            </p:txBody>
          </p:sp>
          <p:sp>
            <p:nvSpPr>
              <p:cNvPr id="96267" name="Rectangle 11">
                <a:extLst>
                  <a:ext uri="{FF2B5EF4-FFF2-40B4-BE49-F238E27FC236}">
                    <a16:creationId xmlns:a16="http://schemas.microsoft.com/office/drawing/2014/main" id="{A3A8F72E-8097-4A67-8FA6-3C267CC6CB0C}"/>
                  </a:ext>
                </a:extLst>
              </p:cNvPr>
              <p:cNvSpPr>
                <a:spLocks noChangeArrowheads="1"/>
              </p:cNvSpPr>
              <p:nvPr/>
            </p:nvSpPr>
            <p:spPr bwMode="auto">
              <a:xfrm>
                <a:off x="229" y="2355"/>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Original</a:t>
                </a:r>
                <a:br>
                  <a:rPr lang="en-US" altLang="en-US"/>
                </a:br>
                <a:r>
                  <a:rPr lang="en-US" altLang="en-US"/>
                  <a:t>Base</a:t>
                </a:r>
                <a:br>
                  <a:rPr lang="en-US" altLang="en-US"/>
                </a:br>
                <a:r>
                  <a:rPr lang="en-US" altLang="en-US"/>
                  <a:t>Register</a:t>
                </a:r>
              </a:p>
            </p:txBody>
          </p:sp>
        </p:grpSp>
        <p:sp>
          <p:nvSpPr>
            <p:cNvPr id="96269" name="Line 13">
              <a:extLst>
                <a:ext uri="{FF2B5EF4-FFF2-40B4-BE49-F238E27FC236}">
                  <a16:creationId xmlns:a16="http://schemas.microsoft.com/office/drawing/2014/main" id="{4D41E13C-0A54-4944-B0CB-C3EC97625978}"/>
                </a:ext>
              </a:extLst>
            </p:cNvPr>
            <p:cNvSpPr>
              <a:spLocks noChangeShapeType="1"/>
            </p:cNvSpPr>
            <p:nvPr/>
          </p:nvSpPr>
          <p:spPr bwMode="auto">
            <a:xfrm>
              <a:off x="2170" y="2278"/>
              <a:ext cx="521"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0" name="Rectangle 14">
              <a:extLst>
                <a:ext uri="{FF2B5EF4-FFF2-40B4-BE49-F238E27FC236}">
                  <a16:creationId xmlns:a16="http://schemas.microsoft.com/office/drawing/2014/main" id="{50909B5D-F534-4E69-A433-3DCC62A02F03}"/>
                </a:ext>
              </a:extLst>
            </p:cNvPr>
            <p:cNvSpPr>
              <a:spLocks noChangeArrowheads="1"/>
            </p:cNvSpPr>
            <p:nvPr/>
          </p:nvSpPr>
          <p:spPr bwMode="auto">
            <a:xfrm>
              <a:off x="3136" y="985"/>
              <a:ext cx="67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Memory</a:t>
              </a:r>
            </a:p>
          </p:txBody>
        </p:sp>
        <p:grpSp>
          <p:nvGrpSpPr>
            <p:cNvPr id="96281" name="Group 25">
              <a:extLst>
                <a:ext uri="{FF2B5EF4-FFF2-40B4-BE49-F238E27FC236}">
                  <a16:creationId xmlns:a16="http://schemas.microsoft.com/office/drawing/2014/main" id="{0E7B1A9C-3955-4544-B5A3-0C2775330DAE}"/>
                </a:ext>
              </a:extLst>
            </p:cNvPr>
            <p:cNvGrpSpPr>
              <a:grpSpLocks/>
            </p:cNvGrpSpPr>
            <p:nvPr/>
          </p:nvGrpSpPr>
          <p:grpSpPr bwMode="auto">
            <a:xfrm>
              <a:off x="3180" y="1174"/>
              <a:ext cx="563" cy="1664"/>
              <a:chOff x="3180" y="1174"/>
              <a:chExt cx="563" cy="1664"/>
            </a:xfrm>
          </p:grpSpPr>
          <p:sp>
            <p:nvSpPr>
              <p:cNvPr id="96271" name="Rectangle 15">
                <a:extLst>
                  <a:ext uri="{FF2B5EF4-FFF2-40B4-BE49-F238E27FC236}">
                    <a16:creationId xmlns:a16="http://schemas.microsoft.com/office/drawing/2014/main" id="{C1A7AA50-29B2-41C0-97C3-F8C43DEF1BE4}"/>
                  </a:ext>
                </a:extLst>
              </p:cNvPr>
              <p:cNvSpPr>
                <a:spLocks noChangeArrowheads="1"/>
              </p:cNvSpPr>
              <p:nvPr/>
            </p:nvSpPr>
            <p:spPr bwMode="auto">
              <a:xfrm>
                <a:off x="3182" y="1174"/>
                <a:ext cx="561" cy="44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72" name="Line 16">
                <a:extLst>
                  <a:ext uri="{FF2B5EF4-FFF2-40B4-BE49-F238E27FC236}">
                    <a16:creationId xmlns:a16="http://schemas.microsoft.com/office/drawing/2014/main" id="{72DFBA0F-C0E1-4F3F-B2C3-E145337DE98E}"/>
                  </a:ext>
                </a:extLst>
              </p:cNvPr>
              <p:cNvSpPr>
                <a:spLocks noChangeShapeType="1"/>
              </p:cNvSpPr>
              <p:nvPr/>
            </p:nvSpPr>
            <p:spPr bwMode="auto">
              <a:xfrm>
                <a:off x="3463" y="1208"/>
                <a:ext cx="0" cy="35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6277" name="Group 21">
                <a:extLst>
                  <a:ext uri="{FF2B5EF4-FFF2-40B4-BE49-F238E27FC236}">
                    <a16:creationId xmlns:a16="http://schemas.microsoft.com/office/drawing/2014/main" id="{C2B6E5B2-0D73-4FFF-B4E9-316E3B6CA459}"/>
                  </a:ext>
                </a:extLst>
              </p:cNvPr>
              <p:cNvGrpSpPr>
                <a:grpSpLocks/>
              </p:cNvGrpSpPr>
              <p:nvPr/>
            </p:nvGrpSpPr>
            <p:grpSpPr bwMode="auto">
              <a:xfrm>
                <a:off x="3182" y="1625"/>
                <a:ext cx="561" cy="737"/>
                <a:chOff x="3182" y="1625"/>
                <a:chExt cx="561" cy="737"/>
              </a:xfrm>
            </p:grpSpPr>
            <p:sp>
              <p:nvSpPr>
                <p:cNvPr id="96273" name="Rectangle 17">
                  <a:extLst>
                    <a:ext uri="{FF2B5EF4-FFF2-40B4-BE49-F238E27FC236}">
                      <a16:creationId xmlns:a16="http://schemas.microsoft.com/office/drawing/2014/main" id="{5C8847BC-CC2A-474A-9580-8C4DC5E68BEF}"/>
                    </a:ext>
                  </a:extLst>
                </p:cNvPr>
                <p:cNvSpPr>
                  <a:spLocks noChangeArrowheads="1"/>
                </p:cNvSpPr>
                <p:nvPr/>
              </p:nvSpPr>
              <p:spPr bwMode="auto">
                <a:xfrm>
                  <a:off x="3182" y="1812"/>
                  <a:ext cx="561"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74" name="Rectangle 18">
                  <a:extLst>
                    <a:ext uri="{FF2B5EF4-FFF2-40B4-BE49-F238E27FC236}">
                      <a16:creationId xmlns:a16="http://schemas.microsoft.com/office/drawing/2014/main" id="{1650F0A6-FB50-462F-8254-DACE3B32A5DD}"/>
                    </a:ext>
                  </a:extLst>
                </p:cNvPr>
                <p:cNvSpPr>
                  <a:spLocks noChangeArrowheads="1"/>
                </p:cNvSpPr>
                <p:nvPr/>
              </p:nvSpPr>
              <p:spPr bwMode="auto">
                <a:xfrm>
                  <a:off x="3182" y="1625"/>
                  <a:ext cx="561" cy="1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75" name="Rectangle 19">
                  <a:extLst>
                    <a:ext uri="{FF2B5EF4-FFF2-40B4-BE49-F238E27FC236}">
                      <a16:creationId xmlns:a16="http://schemas.microsoft.com/office/drawing/2014/main" id="{AEEC9F97-E2B5-4C94-976C-491F1E823B31}"/>
                    </a:ext>
                  </a:extLst>
                </p:cNvPr>
                <p:cNvSpPr>
                  <a:spLocks noChangeArrowheads="1"/>
                </p:cNvSpPr>
                <p:nvPr/>
              </p:nvSpPr>
              <p:spPr bwMode="auto">
                <a:xfrm>
                  <a:off x="3182" y="2184"/>
                  <a:ext cx="561" cy="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76" name="Rectangle 20">
                  <a:extLst>
                    <a:ext uri="{FF2B5EF4-FFF2-40B4-BE49-F238E27FC236}">
                      <a16:creationId xmlns:a16="http://schemas.microsoft.com/office/drawing/2014/main" id="{4A986A5D-FC17-4F0C-B4A1-EB89D97D0320}"/>
                    </a:ext>
                  </a:extLst>
                </p:cNvPr>
                <p:cNvSpPr>
                  <a:spLocks noChangeArrowheads="1"/>
                </p:cNvSpPr>
                <p:nvPr/>
              </p:nvSpPr>
              <p:spPr bwMode="auto">
                <a:xfrm>
                  <a:off x="3182" y="1997"/>
                  <a:ext cx="561" cy="1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96278" name="Rectangle 22">
                <a:extLst>
                  <a:ext uri="{FF2B5EF4-FFF2-40B4-BE49-F238E27FC236}">
                    <a16:creationId xmlns:a16="http://schemas.microsoft.com/office/drawing/2014/main" id="{B4CAA768-7D67-4D1B-BD32-B125A9E62A89}"/>
                  </a:ext>
                </a:extLst>
              </p:cNvPr>
              <p:cNvSpPr>
                <a:spLocks noChangeArrowheads="1"/>
              </p:cNvSpPr>
              <p:nvPr/>
            </p:nvSpPr>
            <p:spPr bwMode="auto">
              <a:xfrm>
                <a:off x="3182" y="2370"/>
                <a:ext cx="561" cy="4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6279" name="Line 23">
                <a:extLst>
                  <a:ext uri="{FF2B5EF4-FFF2-40B4-BE49-F238E27FC236}">
                    <a16:creationId xmlns:a16="http://schemas.microsoft.com/office/drawing/2014/main" id="{D5748687-19E0-454F-A9BE-172FC9A4A388}"/>
                  </a:ext>
                </a:extLst>
              </p:cNvPr>
              <p:cNvSpPr>
                <a:spLocks noChangeShapeType="1"/>
              </p:cNvSpPr>
              <p:nvPr/>
            </p:nvSpPr>
            <p:spPr bwMode="auto">
              <a:xfrm>
                <a:off x="3463" y="2454"/>
                <a:ext cx="0" cy="35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0" name="Rectangle 24">
                <a:extLst>
                  <a:ext uri="{FF2B5EF4-FFF2-40B4-BE49-F238E27FC236}">
                    <a16:creationId xmlns:a16="http://schemas.microsoft.com/office/drawing/2014/main" id="{09D4331A-0C53-4D7A-B78B-DB29B8A29603}"/>
                  </a:ext>
                </a:extLst>
              </p:cNvPr>
              <p:cNvSpPr>
                <a:spLocks noChangeArrowheads="1"/>
              </p:cNvSpPr>
              <p:nvPr/>
            </p:nvSpPr>
            <p:spPr bwMode="auto">
              <a:xfrm>
                <a:off x="3180" y="2179"/>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grpSp>
        <p:sp>
          <p:nvSpPr>
            <p:cNvPr id="96282" name="Rectangle 26">
              <a:extLst>
                <a:ext uri="{FF2B5EF4-FFF2-40B4-BE49-F238E27FC236}">
                  <a16:creationId xmlns:a16="http://schemas.microsoft.com/office/drawing/2014/main" id="{9B88331E-6630-489B-A799-B4D2D35590C7}"/>
                </a:ext>
              </a:extLst>
            </p:cNvPr>
            <p:cNvSpPr>
              <a:spLocks noChangeArrowheads="1"/>
            </p:cNvSpPr>
            <p:nvPr/>
          </p:nvSpPr>
          <p:spPr bwMode="auto">
            <a:xfrm>
              <a:off x="2614" y="2204"/>
              <a:ext cx="56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0x200</a:t>
              </a:r>
            </a:p>
          </p:txBody>
        </p:sp>
        <p:grpSp>
          <p:nvGrpSpPr>
            <p:cNvPr id="96288" name="Group 32">
              <a:extLst>
                <a:ext uri="{FF2B5EF4-FFF2-40B4-BE49-F238E27FC236}">
                  <a16:creationId xmlns:a16="http://schemas.microsoft.com/office/drawing/2014/main" id="{8C8C613A-CC2E-4455-9CA0-BC70B7646785}"/>
                </a:ext>
              </a:extLst>
            </p:cNvPr>
            <p:cNvGrpSpPr>
              <a:grpSpLocks/>
            </p:cNvGrpSpPr>
            <p:nvPr/>
          </p:nvGrpSpPr>
          <p:grpSpPr bwMode="auto">
            <a:xfrm>
              <a:off x="4234" y="1385"/>
              <a:ext cx="1307" cy="550"/>
              <a:chOff x="4234" y="1385"/>
              <a:chExt cx="1307" cy="550"/>
            </a:xfrm>
          </p:grpSpPr>
          <p:grpSp>
            <p:nvGrpSpPr>
              <p:cNvPr id="96286" name="Group 30">
                <a:extLst>
                  <a:ext uri="{FF2B5EF4-FFF2-40B4-BE49-F238E27FC236}">
                    <a16:creationId xmlns:a16="http://schemas.microsoft.com/office/drawing/2014/main" id="{C348F572-E56E-4165-AB9A-C8346EF2BBB9}"/>
                  </a:ext>
                </a:extLst>
              </p:cNvPr>
              <p:cNvGrpSpPr>
                <a:grpSpLocks/>
              </p:cNvGrpSpPr>
              <p:nvPr/>
            </p:nvGrpSpPr>
            <p:grpSpPr bwMode="auto">
              <a:xfrm>
                <a:off x="4234" y="1385"/>
                <a:ext cx="672" cy="416"/>
                <a:chOff x="4234" y="1385"/>
                <a:chExt cx="672" cy="416"/>
              </a:xfrm>
            </p:grpSpPr>
            <p:sp>
              <p:nvSpPr>
                <p:cNvPr id="96283" name="Rectangle 27">
                  <a:extLst>
                    <a:ext uri="{FF2B5EF4-FFF2-40B4-BE49-F238E27FC236}">
                      <a16:creationId xmlns:a16="http://schemas.microsoft.com/office/drawing/2014/main" id="{19A880EF-CD88-49B5-91C5-224635CD5426}"/>
                    </a:ext>
                  </a:extLst>
                </p:cNvPr>
                <p:cNvSpPr>
                  <a:spLocks noChangeArrowheads="1"/>
                </p:cNvSpPr>
                <p:nvPr/>
              </p:nvSpPr>
              <p:spPr bwMode="auto">
                <a:xfrm>
                  <a:off x="4281" y="1599"/>
                  <a:ext cx="554"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6284" name="Rectangle 28">
                  <a:extLst>
                    <a:ext uri="{FF2B5EF4-FFF2-40B4-BE49-F238E27FC236}">
                      <a16:creationId xmlns:a16="http://schemas.microsoft.com/office/drawing/2014/main" id="{907EE729-CF9F-4C5B-9C5B-5CB2B3EBF128}"/>
                    </a:ext>
                  </a:extLst>
                </p:cNvPr>
                <p:cNvSpPr>
                  <a:spLocks noChangeArrowheads="1"/>
                </p:cNvSpPr>
                <p:nvPr/>
              </p:nvSpPr>
              <p:spPr bwMode="auto">
                <a:xfrm>
                  <a:off x="4234" y="1385"/>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sp>
              <p:nvSpPr>
                <p:cNvPr id="96285" name="Rectangle 29">
                  <a:extLst>
                    <a:ext uri="{FF2B5EF4-FFF2-40B4-BE49-F238E27FC236}">
                      <a16:creationId xmlns:a16="http://schemas.microsoft.com/office/drawing/2014/main" id="{13FAF548-D2F2-4ADB-9208-1B254B8695D6}"/>
                    </a:ext>
                  </a:extLst>
                </p:cNvPr>
                <p:cNvSpPr>
                  <a:spLocks noChangeArrowheads="1"/>
                </p:cNvSpPr>
                <p:nvPr/>
              </p:nvSpPr>
              <p:spPr bwMode="auto">
                <a:xfrm>
                  <a:off x="4282" y="1604"/>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0x5</a:t>
                  </a:r>
                </a:p>
              </p:txBody>
            </p:sp>
          </p:grpSp>
          <p:sp>
            <p:nvSpPr>
              <p:cNvPr id="96287" name="Rectangle 31">
                <a:extLst>
                  <a:ext uri="{FF2B5EF4-FFF2-40B4-BE49-F238E27FC236}">
                    <a16:creationId xmlns:a16="http://schemas.microsoft.com/office/drawing/2014/main" id="{F8315B45-300B-4D4F-B8A5-0AB8ACCE8685}"/>
                  </a:ext>
                </a:extLst>
              </p:cNvPr>
              <p:cNvSpPr>
                <a:spLocks noChangeArrowheads="1"/>
              </p:cNvSpPr>
              <p:nvPr/>
            </p:nvSpPr>
            <p:spPr bwMode="auto">
              <a:xfrm>
                <a:off x="4869" y="1460"/>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Source</a:t>
                </a:r>
                <a:br>
                  <a:rPr lang="en-US" altLang="en-US"/>
                </a:br>
                <a:r>
                  <a:rPr lang="en-US" altLang="en-US"/>
                  <a:t>Register</a:t>
                </a:r>
                <a:br>
                  <a:rPr lang="en-US" altLang="en-US"/>
                </a:br>
                <a:r>
                  <a:rPr lang="en-US" altLang="en-US"/>
                  <a:t>for STR</a:t>
                </a:r>
              </a:p>
            </p:txBody>
          </p:sp>
        </p:grpSp>
        <p:sp>
          <p:nvSpPr>
            <p:cNvPr id="96289" name="Line 33">
              <a:extLst>
                <a:ext uri="{FF2B5EF4-FFF2-40B4-BE49-F238E27FC236}">
                  <a16:creationId xmlns:a16="http://schemas.microsoft.com/office/drawing/2014/main" id="{665D4977-24B5-4940-BCBA-6A41FC186628}"/>
                </a:ext>
              </a:extLst>
            </p:cNvPr>
            <p:cNvSpPr>
              <a:spLocks noChangeShapeType="1"/>
            </p:cNvSpPr>
            <p:nvPr/>
          </p:nvSpPr>
          <p:spPr bwMode="auto">
            <a:xfrm flipV="1">
              <a:off x="3802" y="1833"/>
              <a:ext cx="460" cy="463"/>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96293" name="Group 37">
              <a:extLst>
                <a:ext uri="{FF2B5EF4-FFF2-40B4-BE49-F238E27FC236}">
                  <a16:creationId xmlns:a16="http://schemas.microsoft.com/office/drawing/2014/main" id="{F7F07CE6-E73A-4C67-99E2-F40B50C294B6}"/>
                </a:ext>
              </a:extLst>
            </p:cNvPr>
            <p:cNvGrpSpPr>
              <a:grpSpLocks/>
            </p:cNvGrpSpPr>
            <p:nvPr/>
          </p:nvGrpSpPr>
          <p:grpSpPr bwMode="auto">
            <a:xfrm>
              <a:off x="1819" y="1433"/>
              <a:ext cx="672" cy="417"/>
              <a:chOff x="1819" y="1433"/>
              <a:chExt cx="672" cy="417"/>
            </a:xfrm>
          </p:grpSpPr>
          <p:sp>
            <p:nvSpPr>
              <p:cNvPr id="96290" name="Rectangle 34">
                <a:extLst>
                  <a:ext uri="{FF2B5EF4-FFF2-40B4-BE49-F238E27FC236}">
                    <a16:creationId xmlns:a16="http://schemas.microsoft.com/office/drawing/2014/main" id="{94CB2DC0-D151-4858-95E7-73B4C8669D54}"/>
                  </a:ext>
                </a:extLst>
              </p:cNvPr>
              <p:cNvSpPr>
                <a:spLocks noChangeArrowheads="1"/>
              </p:cNvSpPr>
              <p:nvPr/>
            </p:nvSpPr>
            <p:spPr bwMode="auto">
              <a:xfrm>
                <a:off x="1878" y="1647"/>
                <a:ext cx="554" cy="191"/>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96291" name="Rectangle 35">
                <a:extLst>
                  <a:ext uri="{FF2B5EF4-FFF2-40B4-BE49-F238E27FC236}">
                    <a16:creationId xmlns:a16="http://schemas.microsoft.com/office/drawing/2014/main" id="{2434426A-80C8-429E-9734-2C727EC9C66A}"/>
                  </a:ext>
                </a:extLst>
              </p:cNvPr>
              <p:cNvSpPr>
                <a:spLocks noChangeArrowheads="1"/>
              </p:cNvSpPr>
              <p:nvPr/>
            </p:nvSpPr>
            <p:spPr bwMode="auto">
              <a:xfrm>
                <a:off x="1819" y="1433"/>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Offset</a:t>
                </a:r>
              </a:p>
            </p:txBody>
          </p:sp>
          <p:sp>
            <p:nvSpPr>
              <p:cNvPr id="96292" name="Rectangle 36">
                <a:extLst>
                  <a:ext uri="{FF2B5EF4-FFF2-40B4-BE49-F238E27FC236}">
                    <a16:creationId xmlns:a16="http://schemas.microsoft.com/office/drawing/2014/main" id="{34917B8C-C9F8-4C8B-9E66-9ABEB0B43629}"/>
                  </a:ext>
                </a:extLst>
              </p:cNvPr>
              <p:cNvSpPr>
                <a:spLocks noChangeArrowheads="1"/>
              </p:cNvSpPr>
              <p:nvPr/>
            </p:nvSpPr>
            <p:spPr bwMode="auto">
              <a:xfrm>
                <a:off x="1891" y="1653"/>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12</a:t>
                </a:r>
              </a:p>
            </p:txBody>
          </p:sp>
        </p:grpSp>
        <p:sp>
          <p:nvSpPr>
            <p:cNvPr id="96294" name="Rectangle 38">
              <a:extLst>
                <a:ext uri="{FF2B5EF4-FFF2-40B4-BE49-F238E27FC236}">
                  <a16:creationId xmlns:a16="http://schemas.microsoft.com/office/drawing/2014/main" id="{E742E476-2F70-4169-93B6-6C3E7366BC51}"/>
                </a:ext>
              </a:extLst>
            </p:cNvPr>
            <p:cNvSpPr>
              <a:spLocks noChangeArrowheads="1"/>
            </p:cNvSpPr>
            <p:nvPr/>
          </p:nvSpPr>
          <p:spPr bwMode="auto">
            <a:xfrm>
              <a:off x="2608" y="1676"/>
              <a:ext cx="56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0x20c</a:t>
              </a:r>
            </a:p>
          </p:txBody>
        </p:sp>
        <p:sp>
          <p:nvSpPr>
            <p:cNvPr id="96295" name="Line 39">
              <a:extLst>
                <a:ext uri="{FF2B5EF4-FFF2-40B4-BE49-F238E27FC236}">
                  <a16:creationId xmlns:a16="http://schemas.microsoft.com/office/drawing/2014/main" id="{17A8195F-B618-48A7-9B53-8DDEC029208E}"/>
                </a:ext>
              </a:extLst>
            </p:cNvPr>
            <p:cNvSpPr>
              <a:spLocks noChangeShapeType="1"/>
            </p:cNvSpPr>
            <p:nvPr/>
          </p:nvSpPr>
          <p:spPr bwMode="auto">
            <a:xfrm flipV="1">
              <a:off x="2170" y="1894"/>
              <a:ext cx="0" cy="71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6" name="Rectangle 40">
              <a:extLst>
                <a:ext uri="{FF2B5EF4-FFF2-40B4-BE49-F238E27FC236}">
                  <a16:creationId xmlns:a16="http://schemas.microsoft.com/office/drawing/2014/main" id="{31D59463-1F76-41CD-985A-CFA04B9105B2}"/>
                </a:ext>
              </a:extLst>
            </p:cNvPr>
            <p:cNvSpPr>
              <a:spLocks noChangeArrowheads="1"/>
            </p:cNvSpPr>
            <p:nvPr/>
          </p:nvSpPr>
          <p:spPr bwMode="auto">
            <a:xfrm>
              <a:off x="926" y="1613"/>
              <a:ext cx="561" cy="199"/>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CECECE"/>
              </a:outerShdw>
            </a:effectLst>
          </p:spPr>
          <p:txBody>
            <a:bodyPr wrap="none" anchor="ctr"/>
            <a:lstStyle/>
            <a:p>
              <a:endParaRPr lang="en-MY"/>
            </a:p>
          </p:txBody>
        </p:sp>
        <p:sp>
          <p:nvSpPr>
            <p:cNvPr id="96297" name="Rectangle 41">
              <a:extLst>
                <a:ext uri="{FF2B5EF4-FFF2-40B4-BE49-F238E27FC236}">
                  <a16:creationId xmlns:a16="http://schemas.microsoft.com/office/drawing/2014/main" id="{6355A1C5-6725-4BE1-93C5-F1E350028CCB}"/>
                </a:ext>
              </a:extLst>
            </p:cNvPr>
            <p:cNvSpPr>
              <a:spLocks noChangeArrowheads="1"/>
            </p:cNvSpPr>
            <p:nvPr/>
          </p:nvSpPr>
          <p:spPr bwMode="auto">
            <a:xfrm>
              <a:off x="880" y="1411"/>
              <a:ext cx="67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b="0" i="1"/>
                <a:t>r1</a:t>
              </a:r>
            </a:p>
          </p:txBody>
        </p:sp>
        <p:sp>
          <p:nvSpPr>
            <p:cNvPr id="96298" name="Rectangle 42">
              <a:extLst>
                <a:ext uri="{FF2B5EF4-FFF2-40B4-BE49-F238E27FC236}">
                  <a16:creationId xmlns:a16="http://schemas.microsoft.com/office/drawing/2014/main" id="{47D01069-D814-48E7-8531-2D191B586933}"/>
                </a:ext>
              </a:extLst>
            </p:cNvPr>
            <p:cNvSpPr>
              <a:spLocks noChangeArrowheads="1"/>
            </p:cNvSpPr>
            <p:nvPr/>
          </p:nvSpPr>
          <p:spPr bwMode="auto">
            <a:xfrm>
              <a:off x="928" y="1621"/>
              <a:ext cx="563"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b="0" i="1"/>
                <a:t>0x20c</a:t>
              </a:r>
            </a:p>
          </p:txBody>
        </p:sp>
        <p:sp>
          <p:nvSpPr>
            <p:cNvPr id="96299" name="Rectangle 43">
              <a:extLst>
                <a:ext uri="{FF2B5EF4-FFF2-40B4-BE49-F238E27FC236}">
                  <a16:creationId xmlns:a16="http://schemas.microsoft.com/office/drawing/2014/main" id="{CCAC90C8-79FA-437B-8C7C-665098EAD4E0}"/>
                </a:ext>
              </a:extLst>
            </p:cNvPr>
            <p:cNvSpPr>
              <a:spLocks noChangeArrowheads="1"/>
            </p:cNvSpPr>
            <p:nvPr/>
          </p:nvSpPr>
          <p:spPr bwMode="auto">
            <a:xfrm>
              <a:off x="226" y="1465"/>
              <a:ext cx="82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b="0" i="1"/>
                <a:t>Updated</a:t>
              </a:r>
              <a:br>
                <a:rPr lang="en-US" altLang="en-US" b="0" i="1"/>
              </a:br>
              <a:r>
                <a:rPr lang="en-US" altLang="en-US" b="0" i="1"/>
                <a:t>Base</a:t>
              </a:r>
              <a:br>
                <a:rPr lang="en-US" altLang="en-US" b="0" i="1"/>
              </a:br>
              <a:r>
                <a:rPr lang="en-US" altLang="en-US" b="0" i="1"/>
                <a:t>Register</a:t>
              </a:r>
            </a:p>
          </p:txBody>
        </p:sp>
        <p:sp>
          <p:nvSpPr>
            <p:cNvPr id="96300" name="Line 44">
              <a:extLst>
                <a:ext uri="{FF2B5EF4-FFF2-40B4-BE49-F238E27FC236}">
                  <a16:creationId xmlns:a16="http://schemas.microsoft.com/office/drawing/2014/main" id="{91CA7EF6-908F-4139-AB6F-E0B9838B8200}"/>
                </a:ext>
              </a:extLst>
            </p:cNvPr>
            <p:cNvSpPr>
              <a:spLocks noChangeShapeType="1"/>
            </p:cNvSpPr>
            <p:nvPr/>
          </p:nvSpPr>
          <p:spPr bwMode="auto">
            <a:xfrm flipH="1">
              <a:off x="1558" y="2608"/>
              <a:ext cx="6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1" name="Line 45">
              <a:extLst>
                <a:ext uri="{FF2B5EF4-FFF2-40B4-BE49-F238E27FC236}">
                  <a16:creationId xmlns:a16="http://schemas.microsoft.com/office/drawing/2014/main" id="{A6714F0D-F1DA-4B66-BCDB-D684E9B31597}"/>
                </a:ext>
              </a:extLst>
            </p:cNvPr>
            <p:cNvSpPr>
              <a:spLocks noChangeShapeType="1"/>
            </p:cNvSpPr>
            <p:nvPr/>
          </p:nvSpPr>
          <p:spPr bwMode="auto">
            <a:xfrm flipH="1">
              <a:off x="1540" y="1732"/>
              <a:ext cx="29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2" name="Slide Number Placeholder 1">
            <a:extLst>
              <a:ext uri="{FF2B5EF4-FFF2-40B4-BE49-F238E27FC236}">
                <a16:creationId xmlns:a16="http://schemas.microsoft.com/office/drawing/2014/main" id="{4918B716-D400-4436-BC15-C911C057635F}"/>
              </a:ext>
            </a:extLst>
          </p:cNvPr>
          <p:cNvSpPr>
            <a:spLocks noGrp="1"/>
          </p:cNvSpPr>
          <p:nvPr>
            <p:ph type="sldNum" sz="quarter" idx="12"/>
          </p:nvPr>
        </p:nvSpPr>
        <p:spPr/>
        <p:txBody>
          <a:bodyPr/>
          <a:lstStyle/>
          <a:p>
            <a:fld id="{028E3F4F-51B2-42EE-AFA2-40C4572185CC}" type="slidenum">
              <a:rPr lang="en-US" smtClean="0"/>
              <a:t>42</a:t>
            </a:fld>
            <a:endParaRPr lang="en-US"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7B62678-7C35-4296-B7D4-5B5002BAE255}"/>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8307" name="Rectangle 3">
            <a:extLst>
              <a:ext uri="{FF2B5EF4-FFF2-40B4-BE49-F238E27FC236}">
                <a16:creationId xmlns:a16="http://schemas.microsoft.com/office/drawing/2014/main" id="{DB5F1077-003C-4883-93D2-A8E9A3E4716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98308" name="Rectangle 4">
            <a:extLst>
              <a:ext uri="{FF2B5EF4-FFF2-40B4-BE49-F238E27FC236}">
                <a16:creationId xmlns:a16="http://schemas.microsoft.com/office/drawing/2014/main" id="{56EA9935-90A6-4909-A019-D8DF14FACF9D}"/>
              </a:ext>
            </a:extLst>
          </p:cNvPr>
          <p:cNvSpPr>
            <a:spLocks noGrp="1" noChangeArrowheads="1"/>
          </p:cNvSpPr>
          <p:nvPr>
            <p:ph type="title"/>
          </p:nvPr>
        </p:nvSpPr>
        <p:spPr>
          <a:noFill/>
          <a:ln/>
        </p:spPr>
        <p:txBody>
          <a:bodyPr/>
          <a:lstStyle/>
          <a:p>
            <a:r>
              <a:rPr lang="en-US" altLang="en-US"/>
              <a:t>Load and Stores</a:t>
            </a:r>
            <a:br>
              <a:rPr lang="en-US" altLang="en-US"/>
            </a:br>
            <a:r>
              <a:rPr lang="en-US" altLang="en-US"/>
              <a:t>with User Mode Privilege</a:t>
            </a:r>
          </a:p>
        </p:txBody>
      </p:sp>
      <p:sp>
        <p:nvSpPr>
          <p:cNvPr id="98309" name="Rectangle 5">
            <a:extLst>
              <a:ext uri="{FF2B5EF4-FFF2-40B4-BE49-F238E27FC236}">
                <a16:creationId xmlns:a16="http://schemas.microsoft.com/office/drawing/2014/main" id="{41750F07-5EFB-4CE5-B8F4-290132330653}"/>
              </a:ext>
            </a:extLst>
          </p:cNvPr>
          <p:cNvSpPr>
            <a:spLocks noGrp="1" noChangeArrowheads="1"/>
          </p:cNvSpPr>
          <p:nvPr>
            <p:ph idx="1"/>
          </p:nvPr>
        </p:nvSpPr>
        <p:spPr>
          <a:noFill/>
          <a:ln/>
        </p:spPr>
        <p:txBody>
          <a:bodyPr/>
          <a:lstStyle/>
          <a:p>
            <a:pPr>
              <a:buFont typeface="Times New Roman" panose="02020603050405020304" pitchFamily="18" charset="0"/>
              <a:buNone/>
            </a:pPr>
            <a:endParaRPr lang="en-US" altLang="en-US"/>
          </a:p>
          <a:p>
            <a:r>
              <a:rPr lang="en-US" altLang="en-US"/>
              <a:t>When using post-indexed addressing, there is a further form of Load/Store Word/Byte:</a:t>
            </a:r>
          </a:p>
          <a:p>
            <a:pPr lvl="1"/>
            <a:r>
              <a:rPr lang="en-US" altLang="en-US"/>
              <a:t>&lt;LDR|STR&gt;{&lt;cond&gt;}{B}</a:t>
            </a:r>
            <a:r>
              <a:rPr lang="en-US" altLang="en-US" b="1"/>
              <a:t>T</a:t>
            </a:r>
            <a:r>
              <a:rPr lang="en-US" altLang="en-US"/>
              <a:t> Rd, &lt;post_indexed_address&gt;</a:t>
            </a:r>
          </a:p>
          <a:p>
            <a:pPr>
              <a:buFont typeface="Times New Roman" panose="02020603050405020304" pitchFamily="18" charset="0"/>
              <a:buNone/>
            </a:pPr>
            <a:endParaRPr lang="en-US" altLang="en-US"/>
          </a:p>
          <a:p>
            <a:r>
              <a:rPr lang="en-US" altLang="en-US"/>
              <a:t>When used in a privileged mode, this does the load/store with user mode privilege.</a:t>
            </a:r>
          </a:p>
          <a:p>
            <a:pPr lvl="1"/>
            <a:r>
              <a:rPr lang="en-US" altLang="en-US"/>
              <a:t>Normally used by an exception handler that is emulating a memory access instruction that would normally execute in user mode.</a:t>
            </a:r>
          </a:p>
        </p:txBody>
      </p:sp>
      <p:sp>
        <p:nvSpPr>
          <p:cNvPr id="2" name="Slide Number Placeholder 1">
            <a:extLst>
              <a:ext uri="{FF2B5EF4-FFF2-40B4-BE49-F238E27FC236}">
                <a16:creationId xmlns:a16="http://schemas.microsoft.com/office/drawing/2014/main" id="{259A2734-76A6-4780-83F4-81D8F02D1AEE}"/>
              </a:ext>
            </a:extLst>
          </p:cNvPr>
          <p:cNvSpPr>
            <a:spLocks noGrp="1"/>
          </p:cNvSpPr>
          <p:nvPr>
            <p:ph type="sldNum" sz="quarter" idx="12"/>
          </p:nvPr>
        </p:nvSpPr>
        <p:spPr/>
        <p:txBody>
          <a:bodyPr/>
          <a:lstStyle/>
          <a:p>
            <a:fld id="{028E3F4F-51B2-42EE-AFA2-40C4572185CC}" type="slidenum">
              <a:rPr lang="en-US" smtClean="0"/>
              <a:t>43</a:t>
            </a:fld>
            <a:endParaRPr 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D209838-C422-48BB-BDE6-8EF76C2AA17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55" name="Rectangle 3">
            <a:extLst>
              <a:ext uri="{FF2B5EF4-FFF2-40B4-BE49-F238E27FC236}">
                <a16:creationId xmlns:a16="http://schemas.microsoft.com/office/drawing/2014/main" id="{6E0E1A3D-CA70-46CE-ABAD-CD19E8BB988C}"/>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56" name="Rectangle 4">
            <a:extLst>
              <a:ext uri="{FF2B5EF4-FFF2-40B4-BE49-F238E27FC236}">
                <a16:creationId xmlns:a16="http://schemas.microsoft.com/office/drawing/2014/main" id="{0D29C8C7-D602-474B-A33F-A768876E4CB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57" name="Rectangle 5">
            <a:extLst>
              <a:ext uri="{FF2B5EF4-FFF2-40B4-BE49-F238E27FC236}">
                <a16:creationId xmlns:a16="http://schemas.microsoft.com/office/drawing/2014/main" id="{E97629B1-0DC2-4E85-A077-E68DAD25919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58" name="Rectangle 6">
            <a:extLst>
              <a:ext uri="{FF2B5EF4-FFF2-40B4-BE49-F238E27FC236}">
                <a16:creationId xmlns:a16="http://schemas.microsoft.com/office/drawing/2014/main" id="{9C19F9EC-CC8B-4A98-B608-5A52AEDDBA6A}"/>
              </a:ext>
            </a:extLst>
          </p:cNvPr>
          <p:cNvSpPr>
            <a:spLocks noGrp="1" noChangeArrowheads="1"/>
          </p:cNvSpPr>
          <p:nvPr>
            <p:ph type="title"/>
          </p:nvPr>
        </p:nvSpPr>
        <p:spPr>
          <a:noFill/>
          <a:ln/>
        </p:spPr>
        <p:txBody>
          <a:bodyPr/>
          <a:lstStyle/>
          <a:p>
            <a:r>
              <a:rPr lang="en-US" altLang="en-US"/>
              <a:t>Example Usage of</a:t>
            </a:r>
            <a:br>
              <a:rPr lang="en-US" altLang="en-US"/>
            </a:br>
            <a:r>
              <a:rPr lang="en-US" altLang="en-US"/>
              <a:t>Addressing Modes</a:t>
            </a:r>
          </a:p>
        </p:txBody>
      </p:sp>
      <p:sp>
        <p:nvSpPr>
          <p:cNvPr id="100359" name="Rectangle 7">
            <a:extLst>
              <a:ext uri="{FF2B5EF4-FFF2-40B4-BE49-F238E27FC236}">
                <a16:creationId xmlns:a16="http://schemas.microsoft.com/office/drawing/2014/main" id="{ADCAD339-E302-4017-92A9-6AEC5C4BF80F}"/>
              </a:ext>
            </a:extLst>
          </p:cNvPr>
          <p:cNvSpPr>
            <a:spLocks noGrp="1" noChangeArrowheads="1"/>
          </p:cNvSpPr>
          <p:nvPr>
            <p:ph idx="1"/>
          </p:nvPr>
        </p:nvSpPr>
        <p:spPr>
          <a:noFill/>
          <a:ln/>
        </p:spPr>
        <p:txBody>
          <a:bodyPr>
            <a:normAutofit fontScale="92500" lnSpcReduction="20000"/>
          </a:bodyPr>
          <a:lstStyle/>
          <a:p>
            <a:r>
              <a:rPr lang="en-US" altLang="en-US"/>
              <a:t>Imagine an array, the first element of which is pointed to by the contents of r0.</a:t>
            </a:r>
          </a:p>
          <a:p>
            <a:r>
              <a:rPr lang="en-US" altLang="en-US"/>
              <a:t>If we want to access a particular element,</a:t>
            </a:r>
            <a:br>
              <a:rPr lang="en-US" altLang="en-US"/>
            </a:br>
            <a:r>
              <a:rPr lang="en-US" altLang="en-US"/>
              <a:t>then we can use pre-indexed addressing:</a:t>
            </a:r>
          </a:p>
          <a:p>
            <a:pPr lvl="1"/>
            <a:r>
              <a:rPr lang="en-US" altLang="en-US"/>
              <a:t>r1 is element we want.</a:t>
            </a:r>
          </a:p>
          <a:p>
            <a:pPr lvl="1"/>
            <a:r>
              <a:rPr lang="en-US" altLang="en-US"/>
              <a:t>LDR r2, [r0, r1, LSL #2]</a:t>
            </a:r>
          </a:p>
          <a:p>
            <a:pPr>
              <a:lnSpc>
                <a:spcPct val="60000"/>
              </a:lnSpc>
              <a:buFont typeface="Times New Roman" panose="02020603050405020304" pitchFamily="18" charset="0"/>
              <a:buNone/>
            </a:pPr>
            <a:endParaRPr lang="en-US" altLang="en-US"/>
          </a:p>
          <a:p>
            <a:r>
              <a:rPr lang="en-US" altLang="en-US"/>
              <a:t>If we want to step through every</a:t>
            </a:r>
            <a:br>
              <a:rPr lang="en-US" altLang="en-US"/>
            </a:br>
            <a:r>
              <a:rPr lang="en-US" altLang="en-US"/>
              <a:t>element of the array, for instance</a:t>
            </a:r>
            <a:br>
              <a:rPr lang="en-US" altLang="en-US"/>
            </a:br>
            <a:r>
              <a:rPr lang="en-US" altLang="en-US"/>
              <a:t>to produce sum of elements in the</a:t>
            </a:r>
            <a:br>
              <a:rPr lang="en-US" altLang="en-US"/>
            </a:br>
            <a:r>
              <a:rPr lang="en-US" altLang="en-US"/>
              <a:t>array, then we can use post-indexed addressing within a loop:</a:t>
            </a:r>
          </a:p>
          <a:p>
            <a:pPr lvl="1"/>
            <a:r>
              <a:rPr lang="en-US" altLang="en-US"/>
              <a:t>r1 is address of current element (initially equal to r0).</a:t>
            </a:r>
          </a:p>
          <a:p>
            <a:pPr lvl="1"/>
            <a:r>
              <a:rPr lang="en-US" altLang="en-US"/>
              <a:t>LDR r2, [r1], #4</a:t>
            </a:r>
          </a:p>
          <a:p>
            <a:pPr>
              <a:buFont typeface="Times New Roman" panose="02020603050405020304" pitchFamily="18" charset="0"/>
              <a:buNone/>
            </a:pPr>
            <a:r>
              <a:rPr lang="en-US" altLang="en-US"/>
              <a:t>	Use a further register to store the address of final element,</a:t>
            </a:r>
            <a:br>
              <a:rPr lang="en-US" altLang="en-US"/>
            </a:br>
            <a:r>
              <a:rPr lang="en-US" altLang="en-US"/>
              <a:t>so that the loop can be correctly terminated.</a:t>
            </a:r>
          </a:p>
        </p:txBody>
      </p:sp>
      <p:grpSp>
        <p:nvGrpSpPr>
          <p:cNvPr id="100385" name="Group 33">
            <a:extLst>
              <a:ext uri="{FF2B5EF4-FFF2-40B4-BE49-F238E27FC236}">
                <a16:creationId xmlns:a16="http://schemas.microsoft.com/office/drawing/2014/main" id="{E48124E6-B103-4E05-9BE2-B129AAB7D504}"/>
              </a:ext>
            </a:extLst>
          </p:cNvPr>
          <p:cNvGrpSpPr>
            <a:grpSpLocks/>
          </p:cNvGrpSpPr>
          <p:nvPr/>
        </p:nvGrpSpPr>
        <p:grpSpPr bwMode="auto">
          <a:xfrm>
            <a:off x="4864100" y="2149475"/>
            <a:ext cx="4010025" cy="2284413"/>
            <a:chOff x="3064" y="1354"/>
            <a:chExt cx="2526" cy="1439"/>
          </a:xfrm>
        </p:grpSpPr>
        <p:grpSp>
          <p:nvGrpSpPr>
            <p:cNvPr id="100383" name="Group 31">
              <a:extLst>
                <a:ext uri="{FF2B5EF4-FFF2-40B4-BE49-F238E27FC236}">
                  <a16:creationId xmlns:a16="http://schemas.microsoft.com/office/drawing/2014/main" id="{BC8EF043-F2FB-4006-AE64-3B54198ACC40}"/>
                </a:ext>
              </a:extLst>
            </p:cNvPr>
            <p:cNvGrpSpPr>
              <a:grpSpLocks/>
            </p:cNvGrpSpPr>
            <p:nvPr/>
          </p:nvGrpSpPr>
          <p:grpSpPr bwMode="auto">
            <a:xfrm>
              <a:off x="4102" y="1354"/>
              <a:ext cx="1488" cy="1433"/>
              <a:chOff x="4102" y="1354"/>
              <a:chExt cx="1488" cy="1433"/>
            </a:xfrm>
          </p:grpSpPr>
          <p:grpSp>
            <p:nvGrpSpPr>
              <p:cNvPr id="100367" name="Group 15">
                <a:extLst>
                  <a:ext uri="{FF2B5EF4-FFF2-40B4-BE49-F238E27FC236}">
                    <a16:creationId xmlns:a16="http://schemas.microsoft.com/office/drawing/2014/main" id="{D19986DE-10FB-4C5F-BF87-136C4469C69A}"/>
                  </a:ext>
                </a:extLst>
              </p:cNvPr>
              <p:cNvGrpSpPr>
                <a:grpSpLocks/>
              </p:cNvGrpSpPr>
              <p:nvPr/>
            </p:nvGrpSpPr>
            <p:grpSpPr bwMode="auto">
              <a:xfrm>
                <a:off x="4562" y="1634"/>
                <a:ext cx="556" cy="1138"/>
                <a:chOff x="4562" y="1634"/>
                <a:chExt cx="556" cy="1138"/>
              </a:xfrm>
            </p:grpSpPr>
            <p:sp>
              <p:nvSpPr>
                <p:cNvPr id="100360" name="Rectangle 8">
                  <a:extLst>
                    <a:ext uri="{FF2B5EF4-FFF2-40B4-BE49-F238E27FC236}">
                      <a16:creationId xmlns:a16="http://schemas.microsoft.com/office/drawing/2014/main" id="{E79A4AFB-F4F4-42A4-8B6F-53365088BF3E}"/>
                    </a:ext>
                  </a:extLst>
                </p:cNvPr>
                <p:cNvSpPr>
                  <a:spLocks noChangeArrowheads="1"/>
                </p:cNvSpPr>
                <p:nvPr/>
              </p:nvSpPr>
              <p:spPr bwMode="auto">
                <a:xfrm>
                  <a:off x="4562" y="1634"/>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61" name="Line 9">
                  <a:extLst>
                    <a:ext uri="{FF2B5EF4-FFF2-40B4-BE49-F238E27FC236}">
                      <a16:creationId xmlns:a16="http://schemas.microsoft.com/office/drawing/2014/main" id="{904BE4C6-048F-4224-83DF-FB2E6EA4CE05}"/>
                    </a:ext>
                  </a:extLst>
                </p:cNvPr>
                <p:cNvSpPr>
                  <a:spLocks noChangeShapeType="1"/>
                </p:cNvSpPr>
                <p:nvPr/>
              </p:nvSpPr>
              <p:spPr bwMode="auto">
                <a:xfrm>
                  <a:off x="4840" y="1666"/>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00366" name="Group 14">
                  <a:extLst>
                    <a:ext uri="{FF2B5EF4-FFF2-40B4-BE49-F238E27FC236}">
                      <a16:creationId xmlns:a16="http://schemas.microsoft.com/office/drawing/2014/main" id="{0007892F-7BDC-4527-B4D1-9BBBBFFD1C47}"/>
                    </a:ext>
                  </a:extLst>
                </p:cNvPr>
                <p:cNvGrpSpPr>
                  <a:grpSpLocks/>
                </p:cNvGrpSpPr>
                <p:nvPr/>
              </p:nvGrpSpPr>
              <p:grpSpPr bwMode="auto">
                <a:xfrm>
                  <a:off x="4562" y="2066"/>
                  <a:ext cx="556" cy="706"/>
                  <a:chOff x="4562" y="2066"/>
                  <a:chExt cx="556" cy="706"/>
                </a:xfrm>
              </p:grpSpPr>
              <p:sp>
                <p:nvSpPr>
                  <p:cNvPr id="100362" name="Rectangle 10">
                    <a:extLst>
                      <a:ext uri="{FF2B5EF4-FFF2-40B4-BE49-F238E27FC236}">
                        <a16:creationId xmlns:a16="http://schemas.microsoft.com/office/drawing/2014/main" id="{52B54EA7-D048-4391-B4C9-B6FEA853E612}"/>
                      </a:ext>
                    </a:extLst>
                  </p:cNvPr>
                  <p:cNvSpPr>
                    <a:spLocks noChangeArrowheads="1"/>
                  </p:cNvSpPr>
                  <p:nvPr/>
                </p:nvSpPr>
                <p:spPr bwMode="auto">
                  <a:xfrm>
                    <a:off x="4562" y="2245"/>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63" name="Rectangle 11">
                    <a:extLst>
                      <a:ext uri="{FF2B5EF4-FFF2-40B4-BE49-F238E27FC236}">
                        <a16:creationId xmlns:a16="http://schemas.microsoft.com/office/drawing/2014/main" id="{C868A1B1-DDEB-4E8C-8AE8-A797E819FC9D}"/>
                      </a:ext>
                    </a:extLst>
                  </p:cNvPr>
                  <p:cNvSpPr>
                    <a:spLocks noChangeArrowheads="1"/>
                  </p:cNvSpPr>
                  <p:nvPr/>
                </p:nvSpPr>
                <p:spPr bwMode="auto">
                  <a:xfrm>
                    <a:off x="4562" y="2066"/>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64" name="Rectangle 12">
                    <a:extLst>
                      <a:ext uri="{FF2B5EF4-FFF2-40B4-BE49-F238E27FC236}">
                        <a16:creationId xmlns:a16="http://schemas.microsoft.com/office/drawing/2014/main" id="{5AAD22DF-2B41-4BD7-B666-C746E904A3A5}"/>
                      </a:ext>
                    </a:extLst>
                  </p:cNvPr>
                  <p:cNvSpPr>
                    <a:spLocks noChangeArrowheads="1"/>
                  </p:cNvSpPr>
                  <p:nvPr/>
                </p:nvSpPr>
                <p:spPr bwMode="auto">
                  <a:xfrm>
                    <a:off x="4562" y="2602"/>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0365" name="Rectangle 13">
                    <a:extLst>
                      <a:ext uri="{FF2B5EF4-FFF2-40B4-BE49-F238E27FC236}">
                        <a16:creationId xmlns:a16="http://schemas.microsoft.com/office/drawing/2014/main" id="{581D5B9A-5239-43D4-8AF8-B259D34E1924}"/>
                      </a:ext>
                    </a:extLst>
                  </p:cNvPr>
                  <p:cNvSpPr>
                    <a:spLocks noChangeArrowheads="1"/>
                  </p:cNvSpPr>
                  <p:nvPr/>
                </p:nvSpPr>
                <p:spPr bwMode="auto">
                  <a:xfrm>
                    <a:off x="4562" y="2423"/>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grpSp>
            <p:nvGrpSpPr>
              <p:cNvPr id="100375" name="Group 23">
                <a:extLst>
                  <a:ext uri="{FF2B5EF4-FFF2-40B4-BE49-F238E27FC236}">
                    <a16:creationId xmlns:a16="http://schemas.microsoft.com/office/drawing/2014/main" id="{85BAAC4C-7228-420A-9CA0-84F32DF60EC6}"/>
                  </a:ext>
                </a:extLst>
              </p:cNvPr>
              <p:cNvGrpSpPr>
                <a:grpSpLocks/>
              </p:cNvGrpSpPr>
              <p:nvPr/>
            </p:nvGrpSpPr>
            <p:grpSpPr bwMode="auto">
              <a:xfrm>
                <a:off x="4102" y="1444"/>
                <a:ext cx="546" cy="1343"/>
                <a:chOff x="4102" y="1444"/>
                <a:chExt cx="546" cy="1343"/>
              </a:xfrm>
            </p:grpSpPr>
            <p:grpSp>
              <p:nvGrpSpPr>
                <p:cNvPr id="100373" name="Group 21">
                  <a:extLst>
                    <a:ext uri="{FF2B5EF4-FFF2-40B4-BE49-F238E27FC236}">
                      <a16:creationId xmlns:a16="http://schemas.microsoft.com/office/drawing/2014/main" id="{1DD44AFF-0F91-4E57-A3B1-CEA0382337F8}"/>
                    </a:ext>
                  </a:extLst>
                </p:cNvPr>
                <p:cNvGrpSpPr>
                  <a:grpSpLocks/>
                </p:cNvGrpSpPr>
                <p:nvPr/>
              </p:nvGrpSpPr>
              <p:grpSpPr bwMode="auto">
                <a:xfrm>
                  <a:off x="4186" y="1678"/>
                  <a:ext cx="372" cy="1109"/>
                  <a:chOff x="4186" y="1678"/>
                  <a:chExt cx="372" cy="1109"/>
                </a:xfrm>
              </p:grpSpPr>
              <p:sp>
                <p:nvSpPr>
                  <p:cNvPr id="100368" name="Rectangle 16">
                    <a:extLst>
                      <a:ext uri="{FF2B5EF4-FFF2-40B4-BE49-F238E27FC236}">
                        <a16:creationId xmlns:a16="http://schemas.microsoft.com/office/drawing/2014/main" id="{C73F590F-B5A0-4DB3-9625-5FDCA4195CA4}"/>
                      </a:ext>
                    </a:extLst>
                  </p:cNvPr>
                  <p:cNvSpPr>
                    <a:spLocks noChangeArrowheads="1"/>
                  </p:cNvSpPr>
                  <p:nvPr/>
                </p:nvSpPr>
                <p:spPr bwMode="auto">
                  <a:xfrm>
                    <a:off x="4186" y="2608"/>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a:t>
                    </a:r>
                  </a:p>
                </p:txBody>
              </p:sp>
              <p:sp>
                <p:nvSpPr>
                  <p:cNvPr id="100369" name="Rectangle 17">
                    <a:extLst>
                      <a:ext uri="{FF2B5EF4-FFF2-40B4-BE49-F238E27FC236}">
                        <a16:creationId xmlns:a16="http://schemas.microsoft.com/office/drawing/2014/main" id="{FBDB1894-24D1-424A-9F4B-BEDDA401120B}"/>
                      </a:ext>
                    </a:extLst>
                  </p:cNvPr>
                  <p:cNvSpPr>
                    <a:spLocks noChangeArrowheads="1"/>
                  </p:cNvSpPr>
                  <p:nvPr/>
                </p:nvSpPr>
                <p:spPr bwMode="auto">
                  <a:xfrm>
                    <a:off x="4186" y="242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1</a:t>
                    </a:r>
                  </a:p>
                </p:txBody>
              </p:sp>
              <p:sp>
                <p:nvSpPr>
                  <p:cNvPr id="100370" name="Rectangle 18">
                    <a:extLst>
                      <a:ext uri="{FF2B5EF4-FFF2-40B4-BE49-F238E27FC236}">
                        <a16:creationId xmlns:a16="http://schemas.microsoft.com/office/drawing/2014/main" id="{E2C6E55E-EACA-41B1-BCDE-3CE5F4101BFC}"/>
                      </a:ext>
                    </a:extLst>
                  </p:cNvPr>
                  <p:cNvSpPr>
                    <a:spLocks noChangeArrowheads="1"/>
                  </p:cNvSpPr>
                  <p:nvPr/>
                </p:nvSpPr>
                <p:spPr bwMode="auto">
                  <a:xfrm>
                    <a:off x="4192" y="224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2</a:t>
                    </a:r>
                  </a:p>
                </p:txBody>
              </p:sp>
              <p:sp>
                <p:nvSpPr>
                  <p:cNvPr id="100371" name="Rectangle 19">
                    <a:extLst>
                      <a:ext uri="{FF2B5EF4-FFF2-40B4-BE49-F238E27FC236}">
                        <a16:creationId xmlns:a16="http://schemas.microsoft.com/office/drawing/2014/main" id="{2B4D3409-D4A8-4A08-9277-B8A4B0E70538}"/>
                      </a:ext>
                    </a:extLst>
                  </p:cNvPr>
                  <p:cNvSpPr>
                    <a:spLocks noChangeArrowheads="1"/>
                  </p:cNvSpPr>
                  <p:nvPr/>
                </p:nvSpPr>
                <p:spPr bwMode="auto">
                  <a:xfrm>
                    <a:off x="4186" y="206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3</a:t>
                    </a:r>
                  </a:p>
                </p:txBody>
              </p:sp>
              <p:sp>
                <p:nvSpPr>
                  <p:cNvPr id="100372" name="Line 20">
                    <a:extLst>
                      <a:ext uri="{FF2B5EF4-FFF2-40B4-BE49-F238E27FC236}">
                        <a16:creationId xmlns:a16="http://schemas.microsoft.com/office/drawing/2014/main" id="{404A2BA9-A31E-4995-8F7F-B92B8C37D90D}"/>
                      </a:ext>
                    </a:extLst>
                  </p:cNvPr>
                  <p:cNvSpPr>
                    <a:spLocks noChangeShapeType="1"/>
                  </p:cNvSpPr>
                  <p:nvPr/>
                </p:nvSpPr>
                <p:spPr bwMode="auto">
                  <a:xfrm>
                    <a:off x="4372" y="1678"/>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00374" name="Rectangle 22">
                  <a:extLst>
                    <a:ext uri="{FF2B5EF4-FFF2-40B4-BE49-F238E27FC236}">
                      <a16:creationId xmlns:a16="http://schemas.microsoft.com/office/drawing/2014/main" id="{BE5E5FD8-36F8-402B-97FF-67D8EC54E345}"/>
                    </a:ext>
                  </a:extLst>
                </p:cNvPr>
                <p:cNvSpPr>
                  <a:spLocks noChangeArrowheads="1"/>
                </p:cNvSpPr>
                <p:nvPr/>
              </p:nvSpPr>
              <p:spPr bwMode="auto">
                <a:xfrm>
                  <a:off x="4102" y="1444"/>
                  <a:ext cx="54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element</a:t>
                  </a:r>
                </a:p>
              </p:txBody>
            </p:sp>
          </p:grpSp>
          <p:grpSp>
            <p:nvGrpSpPr>
              <p:cNvPr id="100382" name="Group 30">
                <a:extLst>
                  <a:ext uri="{FF2B5EF4-FFF2-40B4-BE49-F238E27FC236}">
                    <a16:creationId xmlns:a16="http://schemas.microsoft.com/office/drawing/2014/main" id="{5C5DD2BF-611D-4D1B-B9CC-0C99C446339F}"/>
                  </a:ext>
                </a:extLst>
              </p:cNvPr>
              <p:cNvGrpSpPr>
                <a:grpSpLocks/>
              </p:cNvGrpSpPr>
              <p:nvPr/>
            </p:nvGrpSpPr>
            <p:grpSpPr bwMode="auto">
              <a:xfrm>
                <a:off x="5044" y="1354"/>
                <a:ext cx="546" cy="1427"/>
                <a:chOff x="5044" y="1354"/>
                <a:chExt cx="546" cy="1427"/>
              </a:xfrm>
            </p:grpSpPr>
            <p:sp>
              <p:nvSpPr>
                <p:cNvPr id="100376" name="Rectangle 24">
                  <a:extLst>
                    <a:ext uri="{FF2B5EF4-FFF2-40B4-BE49-F238E27FC236}">
                      <a16:creationId xmlns:a16="http://schemas.microsoft.com/office/drawing/2014/main" id="{367A461F-6826-4357-9D25-47154558426F}"/>
                    </a:ext>
                  </a:extLst>
                </p:cNvPr>
                <p:cNvSpPr>
                  <a:spLocks noChangeArrowheads="1"/>
                </p:cNvSpPr>
                <p:nvPr/>
              </p:nvSpPr>
              <p:spPr bwMode="auto">
                <a:xfrm>
                  <a:off x="5122" y="260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0</a:t>
                  </a:r>
                </a:p>
              </p:txBody>
            </p:sp>
            <p:sp>
              <p:nvSpPr>
                <p:cNvPr id="100377" name="Rectangle 25">
                  <a:extLst>
                    <a:ext uri="{FF2B5EF4-FFF2-40B4-BE49-F238E27FC236}">
                      <a16:creationId xmlns:a16="http://schemas.microsoft.com/office/drawing/2014/main" id="{06A53888-A027-4F2A-A978-25525A6E45B8}"/>
                    </a:ext>
                  </a:extLst>
                </p:cNvPr>
                <p:cNvSpPr>
                  <a:spLocks noChangeArrowheads="1"/>
                </p:cNvSpPr>
                <p:nvPr/>
              </p:nvSpPr>
              <p:spPr bwMode="auto">
                <a:xfrm>
                  <a:off x="5116" y="242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4</a:t>
                  </a:r>
                </a:p>
              </p:txBody>
            </p:sp>
            <p:sp>
              <p:nvSpPr>
                <p:cNvPr id="100378" name="Rectangle 26">
                  <a:extLst>
                    <a:ext uri="{FF2B5EF4-FFF2-40B4-BE49-F238E27FC236}">
                      <a16:creationId xmlns:a16="http://schemas.microsoft.com/office/drawing/2014/main" id="{59E685FF-8DBC-43C5-B655-34A4839534E3}"/>
                    </a:ext>
                  </a:extLst>
                </p:cNvPr>
                <p:cNvSpPr>
                  <a:spLocks noChangeArrowheads="1"/>
                </p:cNvSpPr>
                <p:nvPr/>
              </p:nvSpPr>
              <p:spPr bwMode="auto">
                <a:xfrm>
                  <a:off x="5122" y="224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8</a:t>
                  </a:r>
                </a:p>
              </p:txBody>
            </p:sp>
            <p:sp>
              <p:nvSpPr>
                <p:cNvPr id="100379" name="Rectangle 27">
                  <a:extLst>
                    <a:ext uri="{FF2B5EF4-FFF2-40B4-BE49-F238E27FC236}">
                      <a16:creationId xmlns:a16="http://schemas.microsoft.com/office/drawing/2014/main" id="{8D4C16AE-173A-4CEE-8755-7B6351967C28}"/>
                    </a:ext>
                  </a:extLst>
                </p:cNvPr>
                <p:cNvSpPr>
                  <a:spLocks noChangeArrowheads="1"/>
                </p:cNvSpPr>
                <p:nvPr/>
              </p:nvSpPr>
              <p:spPr bwMode="auto">
                <a:xfrm>
                  <a:off x="5122" y="2062"/>
                  <a:ext cx="36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12</a:t>
                  </a:r>
                </a:p>
              </p:txBody>
            </p:sp>
            <p:sp>
              <p:nvSpPr>
                <p:cNvPr id="100380" name="Line 28">
                  <a:extLst>
                    <a:ext uri="{FF2B5EF4-FFF2-40B4-BE49-F238E27FC236}">
                      <a16:creationId xmlns:a16="http://schemas.microsoft.com/office/drawing/2014/main" id="{C17A567A-7878-4028-AF2D-6F5EAB206D2E}"/>
                    </a:ext>
                  </a:extLst>
                </p:cNvPr>
                <p:cNvSpPr>
                  <a:spLocks noChangeShapeType="1"/>
                </p:cNvSpPr>
                <p:nvPr/>
              </p:nvSpPr>
              <p:spPr bwMode="auto">
                <a:xfrm>
                  <a:off x="5320" y="1672"/>
                  <a:ext cx="0" cy="336"/>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0381" name="Rectangle 29">
                  <a:extLst>
                    <a:ext uri="{FF2B5EF4-FFF2-40B4-BE49-F238E27FC236}">
                      <a16:creationId xmlns:a16="http://schemas.microsoft.com/office/drawing/2014/main" id="{312882C2-1AE5-4217-B6EE-9FF6D8846BAD}"/>
                    </a:ext>
                  </a:extLst>
                </p:cNvPr>
                <p:cNvSpPr>
                  <a:spLocks noChangeArrowheads="1"/>
                </p:cNvSpPr>
                <p:nvPr/>
              </p:nvSpPr>
              <p:spPr bwMode="auto">
                <a:xfrm>
                  <a:off x="5044" y="1354"/>
                  <a:ext cx="54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Memory Offset</a:t>
                  </a:r>
                </a:p>
              </p:txBody>
            </p:sp>
          </p:grpSp>
        </p:grpSp>
        <p:sp>
          <p:nvSpPr>
            <p:cNvPr id="100384" name="Rectangle 32">
              <a:extLst>
                <a:ext uri="{FF2B5EF4-FFF2-40B4-BE49-F238E27FC236}">
                  <a16:creationId xmlns:a16="http://schemas.microsoft.com/office/drawing/2014/main" id="{74F93C6B-69CC-46EE-B605-5869A59650C9}"/>
                </a:ext>
              </a:extLst>
            </p:cNvPr>
            <p:cNvSpPr>
              <a:spLocks noChangeArrowheads="1"/>
            </p:cNvSpPr>
            <p:nvPr/>
          </p:nvSpPr>
          <p:spPr bwMode="auto">
            <a:xfrm>
              <a:off x="3064" y="2596"/>
              <a:ext cx="33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grpSp>
      <p:grpSp>
        <p:nvGrpSpPr>
          <p:cNvPr id="100389" name="Group 37">
            <a:extLst>
              <a:ext uri="{FF2B5EF4-FFF2-40B4-BE49-F238E27FC236}">
                <a16:creationId xmlns:a16="http://schemas.microsoft.com/office/drawing/2014/main" id="{4D55597A-650D-4AC6-B4C4-482F103091CD}"/>
              </a:ext>
            </a:extLst>
          </p:cNvPr>
          <p:cNvGrpSpPr>
            <a:grpSpLocks/>
          </p:cNvGrpSpPr>
          <p:nvPr/>
        </p:nvGrpSpPr>
        <p:grpSpPr bwMode="auto">
          <a:xfrm>
            <a:off x="5102225" y="3559175"/>
            <a:ext cx="1762125" cy="777875"/>
            <a:chOff x="3214" y="2242"/>
            <a:chExt cx="1110" cy="490"/>
          </a:xfrm>
        </p:grpSpPr>
        <p:sp>
          <p:nvSpPr>
            <p:cNvPr id="100386" name="Rectangle 34">
              <a:extLst>
                <a:ext uri="{FF2B5EF4-FFF2-40B4-BE49-F238E27FC236}">
                  <a16:creationId xmlns:a16="http://schemas.microsoft.com/office/drawing/2014/main" id="{4F2ACC6F-A0C0-4DB1-85FA-BCC8FEB0E8BA}"/>
                </a:ext>
              </a:extLst>
            </p:cNvPr>
            <p:cNvSpPr>
              <a:spLocks noChangeArrowheads="1"/>
            </p:cNvSpPr>
            <p:nvPr/>
          </p:nvSpPr>
          <p:spPr bwMode="auto">
            <a:xfrm>
              <a:off x="3214" y="2242"/>
              <a:ext cx="84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b="0"/>
                <a:t>Pointer to start of array</a:t>
              </a:r>
            </a:p>
          </p:txBody>
        </p:sp>
        <p:sp>
          <p:nvSpPr>
            <p:cNvPr id="100387" name="Rectangle 35">
              <a:extLst>
                <a:ext uri="{FF2B5EF4-FFF2-40B4-BE49-F238E27FC236}">
                  <a16:creationId xmlns:a16="http://schemas.microsoft.com/office/drawing/2014/main" id="{26D3A24E-8FB5-4A88-B184-401D4022131D}"/>
                </a:ext>
              </a:extLst>
            </p:cNvPr>
            <p:cNvSpPr>
              <a:spLocks noChangeArrowheads="1"/>
            </p:cNvSpPr>
            <p:nvPr/>
          </p:nvSpPr>
          <p:spPr bwMode="auto">
            <a:xfrm>
              <a:off x="3348" y="255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endParaRPr lang="en-MY"/>
            </a:p>
          </p:txBody>
        </p:sp>
        <p:sp>
          <p:nvSpPr>
            <p:cNvPr id="100388" name="Line 36">
              <a:extLst>
                <a:ext uri="{FF2B5EF4-FFF2-40B4-BE49-F238E27FC236}">
                  <a16:creationId xmlns:a16="http://schemas.microsoft.com/office/drawing/2014/main" id="{59FEDEDC-3A0B-447B-ABDA-575147CE1577}"/>
                </a:ext>
              </a:extLst>
            </p:cNvPr>
            <p:cNvSpPr>
              <a:spLocks noChangeShapeType="1"/>
            </p:cNvSpPr>
            <p:nvPr/>
          </p:nvSpPr>
          <p:spPr bwMode="auto">
            <a:xfrm flipH="1">
              <a:off x="3970" y="2686"/>
              <a:ext cx="354"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2" name="Slide Number Placeholder 1">
            <a:extLst>
              <a:ext uri="{FF2B5EF4-FFF2-40B4-BE49-F238E27FC236}">
                <a16:creationId xmlns:a16="http://schemas.microsoft.com/office/drawing/2014/main" id="{3B9F3C7C-36CC-41B5-BE06-3E6E36A2D0CF}"/>
              </a:ext>
            </a:extLst>
          </p:cNvPr>
          <p:cNvSpPr>
            <a:spLocks noGrp="1"/>
          </p:cNvSpPr>
          <p:nvPr>
            <p:ph type="sldNum" sz="quarter" idx="12"/>
          </p:nvPr>
        </p:nvSpPr>
        <p:spPr/>
        <p:txBody>
          <a:bodyPr/>
          <a:lstStyle/>
          <a:p>
            <a:fld id="{028E3F4F-51B2-42EE-AFA2-40C4572185CC}" type="slidenum">
              <a:rPr lang="en-US" smtClean="0"/>
              <a:t>44</a:t>
            </a:fld>
            <a:endParaRPr 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B30DF19-B9E9-4DFE-8114-BAB9035D3CF1}"/>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03" name="Rectangle 3">
            <a:extLst>
              <a:ext uri="{FF2B5EF4-FFF2-40B4-BE49-F238E27FC236}">
                <a16:creationId xmlns:a16="http://schemas.microsoft.com/office/drawing/2014/main" id="{7EAC4AFC-421D-497E-97F0-E96DE96B6DA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04" name="Rectangle 4">
            <a:extLst>
              <a:ext uri="{FF2B5EF4-FFF2-40B4-BE49-F238E27FC236}">
                <a16:creationId xmlns:a16="http://schemas.microsoft.com/office/drawing/2014/main" id="{F2B98861-7509-49E0-A7F1-A3E66049681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05" name="Rectangle 5">
            <a:extLst>
              <a:ext uri="{FF2B5EF4-FFF2-40B4-BE49-F238E27FC236}">
                <a16:creationId xmlns:a16="http://schemas.microsoft.com/office/drawing/2014/main" id="{F2BBA3D8-0FE1-4124-B0D7-276DF57D8A7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06" name="Rectangle 6">
            <a:extLst>
              <a:ext uri="{FF2B5EF4-FFF2-40B4-BE49-F238E27FC236}">
                <a16:creationId xmlns:a16="http://schemas.microsoft.com/office/drawing/2014/main" id="{2B783B3D-4B7A-46CE-8567-854EE2FE43BA}"/>
              </a:ext>
            </a:extLst>
          </p:cNvPr>
          <p:cNvSpPr>
            <a:spLocks noGrp="1" noChangeArrowheads="1"/>
          </p:cNvSpPr>
          <p:nvPr>
            <p:ph type="title"/>
          </p:nvPr>
        </p:nvSpPr>
        <p:spPr>
          <a:noFill/>
          <a:ln/>
        </p:spPr>
        <p:txBody>
          <a:bodyPr/>
          <a:lstStyle/>
          <a:p>
            <a:r>
              <a:rPr lang="en-US" altLang="en-US"/>
              <a:t>Offsets for Halfword and Signed Halfword / Byte Access</a:t>
            </a:r>
          </a:p>
        </p:txBody>
      </p:sp>
      <p:sp>
        <p:nvSpPr>
          <p:cNvPr id="102407" name="Rectangle 7">
            <a:extLst>
              <a:ext uri="{FF2B5EF4-FFF2-40B4-BE49-F238E27FC236}">
                <a16:creationId xmlns:a16="http://schemas.microsoft.com/office/drawing/2014/main" id="{C4AD1461-F4C6-4488-AAD4-4DEE388C4882}"/>
              </a:ext>
            </a:extLst>
          </p:cNvPr>
          <p:cNvSpPr>
            <a:spLocks noGrp="1" noChangeArrowheads="1"/>
          </p:cNvSpPr>
          <p:nvPr>
            <p:ph idx="1"/>
          </p:nvPr>
        </p:nvSpPr>
        <p:spPr>
          <a:noFill/>
          <a:ln/>
        </p:spPr>
        <p:txBody>
          <a:bodyPr/>
          <a:lstStyle/>
          <a:p>
            <a:r>
              <a:rPr lang="en-US" altLang="en-US"/>
              <a:t>The Load and Store Halfword and Load Signed Byte or Halfword instructions can make use of pre- and post-indexed addressing in much the same way as the basic load and store instructions.</a:t>
            </a:r>
          </a:p>
          <a:p>
            <a:r>
              <a:rPr lang="en-US" altLang="en-US"/>
              <a:t>However the actual offset formats are more constrained:</a:t>
            </a:r>
          </a:p>
          <a:p>
            <a:pPr lvl="1"/>
            <a:r>
              <a:rPr lang="en-US" altLang="en-US"/>
              <a:t>The immediate value is limited to 8 bits (rather than 12 bits) giving an offset of 0-255 bytes.</a:t>
            </a:r>
          </a:p>
          <a:p>
            <a:pPr lvl="1"/>
            <a:r>
              <a:rPr lang="en-US" altLang="en-US"/>
              <a:t>The register form cannot have a shift applied to it.</a:t>
            </a:r>
          </a:p>
        </p:txBody>
      </p:sp>
      <p:sp>
        <p:nvSpPr>
          <p:cNvPr id="2" name="Slide Number Placeholder 1">
            <a:extLst>
              <a:ext uri="{FF2B5EF4-FFF2-40B4-BE49-F238E27FC236}">
                <a16:creationId xmlns:a16="http://schemas.microsoft.com/office/drawing/2014/main" id="{E18E3CE4-93B1-4EA7-8262-0EF1852FC632}"/>
              </a:ext>
            </a:extLst>
          </p:cNvPr>
          <p:cNvSpPr>
            <a:spLocks noGrp="1"/>
          </p:cNvSpPr>
          <p:nvPr>
            <p:ph type="sldNum" sz="quarter" idx="12"/>
          </p:nvPr>
        </p:nvSpPr>
        <p:spPr/>
        <p:txBody>
          <a:bodyPr/>
          <a:lstStyle/>
          <a:p>
            <a:fld id="{028E3F4F-51B2-42EE-AFA2-40C4572185CC}" type="slidenum">
              <a:rPr lang="en-US" smtClean="0"/>
              <a:t>45</a:t>
            </a:fld>
            <a:endParaRPr lang="en-US"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C83ED10-702A-424E-BB2B-4C5CA63E8DC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51" name="Rectangle 3">
            <a:extLst>
              <a:ext uri="{FF2B5EF4-FFF2-40B4-BE49-F238E27FC236}">
                <a16:creationId xmlns:a16="http://schemas.microsoft.com/office/drawing/2014/main" id="{26B15F64-C55F-42C4-B73D-A256DE5AE84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52" name="Rectangle 4">
            <a:extLst>
              <a:ext uri="{FF2B5EF4-FFF2-40B4-BE49-F238E27FC236}">
                <a16:creationId xmlns:a16="http://schemas.microsoft.com/office/drawing/2014/main" id="{7F388719-6432-4709-80B2-ED431E0F346B}"/>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53" name="Rectangle 5">
            <a:extLst>
              <a:ext uri="{FF2B5EF4-FFF2-40B4-BE49-F238E27FC236}">
                <a16:creationId xmlns:a16="http://schemas.microsoft.com/office/drawing/2014/main" id="{A242CD4F-914C-4FC7-9457-E64CB3274599}"/>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54" name="Rectangle 6">
            <a:extLst>
              <a:ext uri="{FF2B5EF4-FFF2-40B4-BE49-F238E27FC236}">
                <a16:creationId xmlns:a16="http://schemas.microsoft.com/office/drawing/2014/main" id="{68732761-FDE0-43ED-8962-D50B4EA61F78}"/>
              </a:ext>
            </a:extLst>
          </p:cNvPr>
          <p:cNvSpPr>
            <a:spLocks noGrp="1" noChangeArrowheads="1"/>
          </p:cNvSpPr>
          <p:nvPr>
            <p:ph type="title"/>
          </p:nvPr>
        </p:nvSpPr>
        <p:spPr>
          <a:noFill/>
          <a:ln/>
        </p:spPr>
        <p:txBody>
          <a:bodyPr/>
          <a:lstStyle/>
          <a:p>
            <a:r>
              <a:rPr lang="en-US" altLang="en-US"/>
              <a:t>Effect of endianess</a:t>
            </a:r>
          </a:p>
        </p:txBody>
      </p:sp>
      <p:sp>
        <p:nvSpPr>
          <p:cNvPr id="104455" name="Rectangle 7">
            <a:extLst>
              <a:ext uri="{FF2B5EF4-FFF2-40B4-BE49-F238E27FC236}">
                <a16:creationId xmlns:a16="http://schemas.microsoft.com/office/drawing/2014/main" id="{1913745B-BC12-4FD4-8D09-9394038F0E65}"/>
              </a:ext>
            </a:extLst>
          </p:cNvPr>
          <p:cNvSpPr>
            <a:spLocks noGrp="1" noChangeArrowheads="1"/>
          </p:cNvSpPr>
          <p:nvPr>
            <p:ph idx="1"/>
          </p:nvPr>
        </p:nvSpPr>
        <p:spPr>
          <a:xfrm>
            <a:off x="863600" y="1703388"/>
            <a:ext cx="7467600" cy="4376737"/>
          </a:xfrm>
          <a:noFill/>
          <a:ln/>
        </p:spPr>
        <p:txBody>
          <a:bodyPr/>
          <a:lstStyle/>
          <a:p>
            <a:r>
              <a:rPr lang="en-US" altLang="en-US"/>
              <a:t>The ARM can be set up to access its data in either little or big endian format. </a:t>
            </a:r>
          </a:p>
          <a:p>
            <a:r>
              <a:rPr lang="en-US" altLang="en-US"/>
              <a:t>Little endian:</a:t>
            </a:r>
          </a:p>
          <a:p>
            <a:pPr lvl="1"/>
            <a:r>
              <a:rPr lang="en-US" altLang="en-US"/>
              <a:t>Least significant byte of a word is stored in </a:t>
            </a:r>
            <a:r>
              <a:rPr lang="en-US" altLang="en-US" b="1" i="1">
                <a:effectLst>
                  <a:outerShdw blurRad="38100" dist="38100" dir="2700000" algn="tl">
                    <a:srgbClr val="C0C0C0"/>
                  </a:outerShdw>
                </a:effectLst>
              </a:rPr>
              <a:t>bits 0-7 </a:t>
            </a:r>
            <a:r>
              <a:rPr lang="en-US" altLang="en-US"/>
              <a:t>of an addressed word.</a:t>
            </a:r>
          </a:p>
          <a:p>
            <a:r>
              <a:rPr lang="en-US" altLang="en-US"/>
              <a:t>Big endian:</a:t>
            </a:r>
          </a:p>
          <a:p>
            <a:pPr lvl="1"/>
            <a:r>
              <a:rPr lang="en-US" altLang="en-US"/>
              <a:t>Least significant byte of a word is stored in </a:t>
            </a:r>
            <a:r>
              <a:rPr lang="en-US" altLang="en-US" b="1" i="1">
                <a:effectLst>
                  <a:outerShdw blurRad="38100" dist="38100" dir="2700000" algn="tl">
                    <a:srgbClr val="C0C0C0"/>
                  </a:outerShdw>
                </a:effectLst>
              </a:rPr>
              <a:t>bits 24-31 </a:t>
            </a:r>
            <a:r>
              <a:rPr lang="en-US" altLang="en-US"/>
              <a:t>of an addressed word.</a:t>
            </a:r>
          </a:p>
          <a:p>
            <a:r>
              <a:rPr lang="en-US" altLang="en-US"/>
              <a:t>This has no real relevance unless data is stored as words and then accessed in smaller sized quantities (halfwords or bytes).</a:t>
            </a:r>
          </a:p>
          <a:p>
            <a:pPr lvl="1"/>
            <a:r>
              <a:rPr lang="en-US" altLang="en-US"/>
              <a:t>Which byte / halfword is accessed will depend on the endianess of the system involved.</a:t>
            </a:r>
          </a:p>
        </p:txBody>
      </p:sp>
      <p:sp>
        <p:nvSpPr>
          <p:cNvPr id="2" name="Slide Number Placeholder 1">
            <a:extLst>
              <a:ext uri="{FF2B5EF4-FFF2-40B4-BE49-F238E27FC236}">
                <a16:creationId xmlns:a16="http://schemas.microsoft.com/office/drawing/2014/main" id="{45C63145-82C9-43F8-BEAA-13F3F25FBDE7}"/>
              </a:ext>
            </a:extLst>
          </p:cNvPr>
          <p:cNvSpPr>
            <a:spLocks noGrp="1"/>
          </p:cNvSpPr>
          <p:nvPr>
            <p:ph type="sldNum" sz="quarter" idx="12"/>
          </p:nvPr>
        </p:nvSpPr>
        <p:spPr/>
        <p:txBody>
          <a:bodyPr/>
          <a:lstStyle/>
          <a:p>
            <a:fld id="{028E3F4F-51B2-42EE-AFA2-40C4572185CC}" type="slidenum">
              <a:rPr lang="en-US" smtClean="0"/>
              <a:t>46</a:t>
            </a:fld>
            <a:endParaRPr lang="en-US"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97885EC-C2F3-4E43-9A42-F1ACCEB0489F}"/>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499" name="Rectangle 3">
            <a:extLst>
              <a:ext uri="{FF2B5EF4-FFF2-40B4-BE49-F238E27FC236}">
                <a16:creationId xmlns:a16="http://schemas.microsoft.com/office/drawing/2014/main" id="{18DA7111-8CC2-4D1E-9F04-E450A3C285B4}"/>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00" name="Rectangle 4">
            <a:extLst>
              <a:ext uri="{FF2B5EF4-FFF2-40B4-BE49-F238E27FC236}">
                <a16:creationId xmlns:a16="http://schemas.microsoft.com/office/drawing/2014/main" id="{FE8ACE04-EA0A-44DA-8A13-59684476681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01" name="Rectangle 5">
            <a:extLst>
              <a:ext uri="{FF2B5EF4-FFF2-40B4-BE49-F238E27FC236}">
                <a16:creationId xmlns:a16="http://schemas.microsoft.com/office/drawing/2014/main" id="{94B5C75A-ACF5-4348-B898-A7D3F782716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02" name="Rectangle 6">
            <a:extLst>
              <a:ext uri="{FF2B5EF4-FFF2-40B4-BE49-F238E27FC236}">
                <a16:creationId xmlns:a16="http://schemas.microsoft.com/office/drawing/2014/main" id="{AEF5AD95-349A-4604-A056-6E92FBFB7463}"/>
              </a:ext>
            </a:extLst>
          </p:cNvPr>
          <p:cNvSpPr>
            <a:spLocks noGrp="1" noChangeArrowheads="1"/>
          </p:cNvSpPr>
          <p:nvPr>
            <p:ph type="title"/>
          </p:nvPr>
        </p:nvSpPr>
        <p:spPr>
          <a:noFill/>
          <a:ln/>
        </p:spPr>
        <p:txBody>
          <a:bodyPr/>
          <a:lstStyle/>
          <a:p>
            <a:r>
              <a:rPr lang="en-US" altLang="en-US"/>
              <a:t>Endianess Example</a:t>
            </a:r>
          </a:p>
        </p:txBody>
      </p:sp>
      <p:sp>
        <p:nvSpPr>
          <p:cNvPr id="106503" name="Rectangle 7">
            <a:extLst>
              <a:ext uri="{FF2B5EF4-FFF2-40B4-BE49-F238E27FC236}">
                <a16:creationId xmlns:a16="http://schemas.microsoft.com/office/drawing/2014/main" id="{3306564D-8F95-40AE-BDB9-1471996B5830}"/>
              </a:ext>
            </a:extLst>
          </p:cNvPr>
          <p:cNvSpPr>
            <a:spLocks noChangeArrowheads="1"/>
          </p:cNvSpPr>
          <p:nvPr/>
        </p:nvSpPr>
        <p:spPr bwMode="auto">
          <a:xfrm>
            <a:off x="7370763" y="4799013"/>
            <a:ext cx="13985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a:t>Big-endian</a:t>
            </a:r>
          </a:p>
        </p:txBody>
      </p:sp>
      <p:sp>
        <p:nvSpPr>
          <p:cNvPr id="106504" name="Rectangle 8">
            <a:extLst>
              <a:ext uri="{FF2B5EF4-FFF2-40B4-BE49-F238E27FC236}">
                <a16:creationId xmlns:a16="http://schemas.microsoft.com/office/drawing/2014/main" id="{124355E7-A982-4C4C-9F76-C511EAED0F5E}"/>
              </a:ext>
            </a:extLst>
          </p:cNvPr>
          <p:cNvSpPr>
            <a:spLocks noChangeArrowheads="1"/>
          </p:cNvSpPr>
          <p:nvPr/>
        </p:nvSpPr>
        <p:spPr bwMode="auto">
          <a:xfrm>
            <a:off x="185738" y="4822825"/>
            <a:ext cx="149066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a:t>Little-endian</a:t>
            </a:r>
          </a:p>
        </p:txBody>
      </p:sp>
      <p:sp>
        <p:nvSpPr>
          <p:cNvPr id="106505" name="Rectangle 9">
            <a:extLst>
              <a:ext uri="{FF2B5EF4-FFF2-40B4-BE49-F238E27FC236}">
                <a16:creationId xmlns:a16="http://schemas.microsoft.com/office/drawing/2014/main" id="{38980F2F-178F-469D-AB32-CACD3715D83F}"/>
              </a:ext>
            </a:extLst>
          </p:cNvPr>
          <p:cNvSpPr>
            <a:spLocks noChangeArrowheads="1"/>
          </p:cNvSpPr>
          <p:nvPr/>
        </p:nvSpPr>
        <p:spPr bwMode="auto">
          <a:xfrm>
            <a:off x="825500" y="4341813"/>
            <a:ext cx="9239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gn="ctr">
              <a:spcBef>
                <a:spcPct val="95000"/>
              </a:spcBef>
            </a:pPr>
            <a:r>
              <a:rPr lang="en-US" altLang="en-US" sz="1200"/>
              <a:t>r1 = 0x100</a:t>
            </a:r>
          </a:p>
        </p:txBody>
      </p:sp>
      <p:grpSp>
        <p:nvGrpSpPr>
          <p:cNvPr id="106513" name="Group 17">
            <a:extLst>
              <a:ext uri="{FF2B5EF4-FFF2-40B4-BE49-F238E27FC236}">
                <a16:creationId xmlns:a16="http://schemas.microsoft.com/office/drawing/2014/main" id="{3D9DDEE9-4CE8-4963-BF4F-81D44C39F1EC}"/>
              </a:ext>
            </a:extLst>
          </p:cNvPr>
          <p:cNvGrpSpPr>
            <a:grpSpLocks/>
          </p:cNvGrpSpPr>
          <p:nvPr/>
        </p:nvGrpSpPr>
        <p:grpSpPr bwMode="auto">
          <a:xfrm>
            <a:off x="3435350" y="1620838"/>
            <a:ext cx="2012950" cy="901700"/>
            <a:chOff x="2164" y="1021"/>
            <a:chExt cx="1268" cy="568"/>
          </a:xfrm>
        </p:grpSpPr>
        <p:sp>
          <p:nvSpPr>
            <p:cNvPr id="106506" name="Rectangle 10">
              <a:extLst>
                <a:ext uri="{FF2B5EF4-FFF2-40B4-BE49-F238E27FC236}">
                  <a16:creationId xmlns:a16="http://schemas.microsoft.com/office/drawing/2014/main" id="{20E0A89E-3202-48F1-96D9-AD686A3411EB}"/>
                </a:ext>
              </a:extLst>
            </p:cNvPr>
            <p:cNvSpPr>
              <a:spLocks noChangeArrowheads="1"/>
            </p:cNvSpPr>
            <p:nvPr/>
          </p:nvSpPr>
          <p:spPr bwMode="auto">
            <a:xfrm>
              <a:off x="2225" y="1373"/>
              <a:ext cx="1125" cy="2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07" name="Line 11">
              <a:extLst>
                <a:ext uri="{FF2B5EF4-FFF2-40B4-BE49-F238E27FC236}">
                  <a16:creationId xmlns:a16="http://schemas.microsoft.com/office/drawing/2014/main" id="{FF8CF3B4-8285-401C-984A-0949BE5DAF85}"/>
                </a:ext>
              </a:extLst>
            </p:cNvPr>
            <p:cNvSpPr>
              <a:spLocks noChangeShapeType="1"/>
            </p:cNvSpPr>
            <p:nvPr/>
          </p:nvSpPr>
          <p:spPr bwMode="auto">
            <a:xfrm>
              <a:off x="2775" y="1369"/>
              <a:ext cx="0" cy="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08" name="Line 12">
              <a:extLst>
                <a:ext uri="{FF2B5EF4-FFF2-40B4-BE49-F238E27FC236}">
                  <a16:creationId xmlns:a16="http://schemas.microsoft.com/office/drawing/2014/main" id="{E249F8AD-FFD0-4092-A729-13CECE7B953A}"/>
                </a:ext>
              </a:extLst>
            </p:cNvPr>
            <p:cNvSpPr>
              <a:spLocks noChangeShapeType="1"/>
            </p:cNvSpPr>
            <p:nvPr/>
          </p:nvSpPr>
          <p:spPr bwMode="auto">
            <a:xfrm>
              <a:off x="2494" y="1378"/>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09" name="Rectangle 13">
              <a:extLst>
                <a:ext uri="{FF2B5EF4-FFF2-40B4-BE49-F238E27FC236}">
                  <a16:creationId xmlns:a16="http://schemas.microsoft.com/office/drawing/2014/main" id="{FF465372-087A-408D-9E11-E8D754241564}"/>
                </a:ext>
              </a:extLst>
            </p:cNvPr>
            <p:cNvSpPr>
              <a:spLocks noChangeArrowheads="1"/>
            </p:cNvSpPr>
            <p:nvPr/>
          </p:nvSpPr>
          <p:spPr bwMode="auto">
            <a:xfrm>
              <a:off x="2215" y="1021"/>
              <a:ext cx="117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b="0"/>
                <a:t>r0 =  0x11223344</a:t>
              </a:r>
            </a:p>
          </p:txBody>
        </p:sp>
        <p:sp>
          <p:nvSpPr>
            <p:cNvPr id="106510" name="Rectangle 14">
              <a:extLst>
                <a:ext uri="{FF2B5EF4-FFF2-40B4-BE49-F238E27FC236}">
                  <a16:creationId xmlns:a16="http://schemas.microsoft.com/office/drawing/2014/main" id="{88D0798D-EF40-4E30-BCB1-B49D48D1C5A1}"/>
                </a:ext>
              </a:extLst>
            </p:cNvPr>
            <p:cNvSpPr>
              <a:spLocks noChangeArrowheads="1"/>
            </p:cNvSpPr>
            <p:nvPr/>
          </p:nvSpPr>
          <p:spPr bwMode="auto">
            <a:xfrm>
              <a:off x="2164" y="1231"/>
              <a:ext cx="126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b="0"/>
                <a:t>31     24 23     16 15        8 7         0</a:t>
              </a:r>
            </a:p>
          </p:txBody>
        </p:sp>
        <p:sp>
          <p:nvSpPr>
            <p:cNvPr id="106511" name="Line 15">
              <a:extLst>
                <a:ext uri="{FF2B5EF4-FFF2-40B4-BE49-F238E27FC236}">
                  <a16:creationId xmlns:a16="http://schemas.microsoft.com/office/drawing/2014/main" id="{EA0C8E13-BFFC-424A-811D-353E6E0D38FC}"/>
                </a:ext>
              </a:extLst>
            </p:cNvPr>
            <p:cNvSpPr>
              <a:spLocks noChangeShapeType="1"/>
            </p:cNvSpPr>
            <p:nvPr/>
          </p:nvSpPr>
          <p:spPr bwMode="auto">
            <a:xfrm>
              <a:off x="3057" y="1369"/>
              <a:ext cx="0" cy="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12" name="Rectangle 16">
              <a:extLst>
                <a:ext uri="{FF2B5EF4-FFF2-40B4-BE49-F238E27FC236}">
                  <a16:creationId xmlns:a16="http://schemas.microsoft.com/office/drawing/2014/main" id="{5959B9E0-5C29-4AC7-8807-A006B44F4199}"/>
                </a:ext>
              </a:extLst>
            </p:cNvPr>
            <p:cNvSpPr>
              <a:spLocks noChangeArrowheads="1"/>
            </p:cNvSpPr>
            <p:nvPr/>
          </p:nvSpPr>
          <p:spPr bwMode="auto">
            <a:xfrm>
              <a:off x="2247" y="1405"/>
              <a:ext cx="109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a:t>11       22        33        44</a:t>
              </a:r>
            </a:p>
          </p:txBody>
        </p:sp>
      </p:grpSp>
      <p:sp>
        <p:nvSpPr>
          <p:cNvPr id="106514" name="Line 18">
            <a:extLst>
              <a:ext uri="{FF2B5EF4-FFF2-40B4-BE49-F238E27FC236}">
                <a16:creationId xmlns:a16="http://schemas.microsoft.com/office/drawing/2014/main" id="{6740636F-4E1F-45B0-8DCA-72C6A4E99336}"/>
              </a:ext>
            </a:extLst>
          </p:cNvPr>
          <p:cNvSpPr>
            <a:spLocks noChangeShapeType="1"/>
          </p:cNvSpPr>
          <p:nvPr/>
        </p:nvSpPr>
        <p:spPr bwMode="auto">
          <a:xfrm>
            <a:off x="5102225" y="2587625"/>
            <a:ext cx="0" cy="1304925"/>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15" name="Line 19">
            <a:extLst>
              <a:ext uri="{FF2B5EF4-FFF2-40B4-BE49-F238E27FC236}">
                <a16:creationId xmlns:a16="http://schemas.microsoft.com/office/drawing/2014/main" id="{1D3AD5FA-B960-4F7D-B9C9-AF595B6A27CC}"/>
              </a:ext>
            </a:extLst>
          </p:cNvPr>
          <p:cNvSpPr>
            <a:spLocks noChangeShapeType="1"/>
          </p:cNvSpPr>
          <p:nvPr/>
        </p:nvSpPr>
        <p:spPr bwMode="auto">
          <a:xfrm>
            <a:off x="3321050" y="3892550"/>
            <a:ext cx="2390775"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16" name="Line 20">
            <a:extLst>
              <a:ext uri="{FF2B5EF4-FFF2-40B4-BE49-F238E27FC236}">
                <a16:creationId xmlns:a16="http://schemas.microsoft.com/office/drawing/2014/main" id="{2C2F9877-EBAA-4889-8D39-1B78F009CB74}"/>
              </a:ext>
            </a:extLst>
          </p:cNvPr>
          <p:cNvSpPr>
            <a:spLocks noChangeShapeType="1"/>
          </p:cNvSpPr>
          <p:nvPr/>
        </p:nvSpPr>
        <p:spPr bwMode="auto">
          <a:xfrm flipV="1">
            <a:off x="3340100" y="3883025"/>
            <a:ext cx="0" cy="32385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17" name="Line 21">
            <a:extLst>
              <a:ext uri="{FF2B5EF4-FFF2-40B4-BE49-F238E27FC236}">
                <a16:creationId xmlns:a16="http://schemas.microsoft.com/office/drawing/2014/main" id="{7A22E015-190B-408B-9B69-5BDA394AD9D9}"/>
              </a:ext>
            </a:extLst>
          </p:cNvPr>
          <p:cNvSpPr>
            <a:spLocks noChangeShapeType="1"/>
          </p:cNvSpPr>
          <p:nvPr/>
        </p:nvSpPr>
        <p:spPr bwMode="auto">
          <a:xfrm flipV="1">
            <a:off x="5702300" y="3883025"/>
            <a:ext cx="0" cy="3429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06524" name="Group 28">
            <a:extLst>
              <a:ext uri="{FF2B5EF4-FFF2-40B4-BE49-F238E27FC236}">
                <a16:creationId xmlns:a16="http://schemas.microsoft.com/office/drawing/2014/main" id="{46E6D8C5-7A26-47DB-878E-E9E28057C4EC}"/>
              </a:ext>
            </a:extLst>
          </p:cNvPr>
          <p:cNvGrpSpPr>
            <a:grpSpLocks/>
          </p:cNvGrpSpPr>
          <p:nvPr/>
        </p:nvGrpSpPr>
        <p:grpSpPr bwMode="auto">
          <a:xfrm>
            <a:off x="1643063" y="4073525"/>
            <a:ext cx="2012950" cy="539750"/>
            <a:chOff x="1035" y="2566"/>
            <a:chExt cx="1268" cy="340"/>
          </a:xfrm>
        </p:grpSpPr>
        <p:sp>
          <p:nvSpPr>
            <p:cNvPr id="106518" name="Rectangle 22">
              <a:extLst>
                <a:ext uri="{FF2B5EF4-FFF2-40B4-BE49-F238E27FC236}">
                  <a16:creationId xmlns:a16="http://schemas.microsoft.com/office/drawing/2014/main" id="{B794E18C-92AF-4459-8252-14928BFA1124}"/>
                </a:ext>
              </a:extLst>
            </p:cNvPr>
            <p:cNvSpPr>
              <a:spLocks noChangeArrowheads="1"/>
            </p:cNvSpPr>
            <p:nvPr/>
          </p:nvSpPr>
          <p:spPr bwMode="auto">
            <a:xfrm>
              <a:off x="1090" y="2690"/>
              <a:ext cx="1126" cy="2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19" name="Line 23">
              <a:extLst>
                <a:ext uri="{FF2B5EF4-FFF2-40B4-BE49-F238E27FC236}">
                  <a16:creationId xmlns:a16="http://schemas.microsoft.com/office/drawing/2014/main" id="{E1331ED1-B90F-4D5B-A417-7440020ED328}"/>
                </a:ext>
              </a:extLst>
            </p:cNvPr>
            <p:cNvSpPr>
              <a:spLocks noChangeShapeType="1"/>
            </p:cNvSpPr>
            <p:nvPr/>
          </p:nvSpPr>
          <p:spPr bwMode="auto">
            <a:xfrm>
              <a:off x="1658" y="2686"/>
              <a:ext cx="0" cy="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20" name="Line 24">
              <a:extLst>
                <a:ext uri="{FF2B5EF4-FFF2-40B4-BE49-F238E27FC236}">
                  <a16:creationId xmlns:a16="http://schemas.microsoft.com/office/drawing/2014/main" id="{439ED2D1-FB40-4996-81C9-A9E26D3CFF62}"/>
                </a:ext>
              </a:extLst>
            </p:cNvPr>
            <p:cNvSpPr>
              <a:spLocks noChangeShapeType="1"/>
            </p:cNvSpPr>
            <p:nvPr/>
          </p:nvSpPr>
          <p:spPr bwMode="auto">
            <a:xfrm>
              <a:off x="1376" y="2695"/>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21" name="Line 25">
              <a:extLst>
                <a:ext uri="{FF2B5EF4-FFF2-40B4-BE49-F238E27FC236}">
                  <a16:creationId xmlns:a16="http://schemas.microsoft.com/office/drawing/2014/main" id="{DFC7741F-0E47-4FE8-88B1-09BA60A5DD62}"/>
                </a:ext>
              </a:extLst>
            </p:cNvPr>
            <p:cNvSpPr>
              <a:spLocks noChangeShapeType="1"/>
            </p:cNvSpPr>
            <p:nvPr/>
          </p:nvSpPr>
          <p:spPr bwMode="auto">
            <a:xfrm>
              <a:off x="1938" y="2695"/>
              <a:ext cx="0" cy="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22" name="Rectangle 26">
              <a:extLst>
                <a:ext uri="{FF2B5EF4-FFF2-40B4-BE49-F238E27FC236}">
                  <a16:creationId xmlns:a16="http://schemas.microsoft.com/office/drawing/2014/main" id="{3B255229-5CDF-4079-8FA8-D2652003FE53}"/>
                </a:ext>
              </a:extLst>
            </p:cNvPr>
            <p:cNvSpPr>
              <a:spLocks noChangeArrowheads="1"/>
            </p:cNvSpPr>
            <p:nvPr/>
          </p:nvSpPr>
          <p:spPr bwMode="auto">
            <a:xfrm>
              <a:off x="1035" y="2566"/>
              <a:ext cx="126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b="0"/>
                <a:t>31      24 23     16 15       8 7         0</a:t>
              </a:r>
            </a:p>
          </p:txBody>
        </p:sp>
        <p:sp>
          <p:nvSpPr>
            <p:cNvPr id="106523" name="Rectangle 27">
              <a:extLst>
                <a:ext uri="{FF2B5EF4-FFF2-40B4-BE49-F238E27FC236}">
                  <a16:creationId xmlns:a16="http://schemas.microsoft.com/office/drawing/2014/main" id="{7A803B59-5B0F-450A-B0CD-DC52E96CA7B8}"/>
                </a:ext>
              </a:extLst>
            </p:cNvPr>
            <p:cNvSpPr>
              <a:spLocks noChangeArrowheads="1"/>
            </p:cNvSpPr>
            <p:nvPr/>
          </p:nvSpPr>
          <p:spPr bwMode="auto">
            <a:xfrm>
              <a:off x="1125" y="2722"/>
              <a:ext cx="109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a:t>11       22        33        44</a:t>
              </a:r>
            </a:p>
          </p:txBody>
        </p:sp>
      </p:grpSp>
      <p:sp>
        <p:nvSpPr>
          <p:cNvPr id="106525" name="Rectangle 29">
            <a:extLst>
              <a:ext uri="{FF2B5EF4-FFF2-40B4-BE49-F238E27FC236}">
                <a16:creationId xmlns:a16="http://schemas.microsoft.com/office/drawing/2014/main" id="{99F1BEE5-B66E-4E6E-BF0E-30CA23F479E8}"/>
              </a:ext>
            </a:extLst>
          </p:cNvPr>
          <p:cNvSpPr>
            <a:spLocks noChangeArrowheads="1"/>
          </p:cNvSpPr>
          <p:nvPr/>
        </p:nvSpPr>
        <p:spPr bwMode="auto">
          <a:xfrm>
            <a:off x="5349875" y="4073525"/>
            <a:ext cx="200977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b="0"/>
              <a:t>31        24 23     16 15      8 7         0</a:t>
            </a:r>
          </a:p>
        </p:txBody>
      </p:sp>
      <p:sp>
        <p:nvSpPr>
          <p:cNvPr id="106526" name="Rectangle 30">
            <a:extLst>
              <a:ext uri="{FF2B5EF4-FFF2-40B4-BE49-F238E27FC236}">
                <a16:creationId xmlns:a16="http://schemas.microsoft.com/office/drawing/2014/main" id="{6858961C-957A-42B9-A20D-92B39BC1586E}"/>
              </a:ext>
            </a:extLst>
          </p:cNvPr>
          <p:cNvSpPr>
            <a:spLocks noChangeArrowheads="1"/>
          </p:cNvSpPr>
          <p:nvPr/>
        </p:nvSpPr>
        <p:spPr bwMode="auto">
          <a:xfrm>
            <a:off x="5472113" y="4284663"/>
            <a:ext cx="178752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27" name="Line 31">
            <a:extLst>
              <a:ext uri="{FF2B5EF4-FFF2-40B4-BE49-F238E27FC236}">
                <a16:creationId xmlns:a16="http://schemas.microsoft.com/office/drawing/2014/main" id="{D2B1FE4E-EF55-4BA1-831A-FD2DF2CF3333}"/>
              </a:ext>
            </a:extLst>
          </p:cNvPr>
          <p:cNvSpPr>
            <a:spLocks noChangeShapeType="1"/>
          </p:cNvSpPr>
          <p:nvPr/>
        </p:nvSpPr>
        <p:spPr bwMode="auto">
          <a:xfrm>
            <a:off x="6386513" y="4268788"/>
            <a:ext cx="0" cy="146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28" name="Line 32">
            <a:extLst>
              <a:ext uri="{FF2B5EF4-FFF2-40B4-BE49-F238E27FC236}">
                <a16:creationId xmlns:a16="http://schemas.microsoft.com/office/drawing/2014/main" id="{10ADFF8B-E29A-406B-8C41-AAB766992AB6}"/>
              </a:ext>
            </a:extLst>
          </p:cNvPr>
          <p:cNvSpPr>
            <a:spLocks noChangeShapeType="1"/>
          </p:cNvSpPr>
          <p:nvPr/>
        </p:nvSpPr>
        <p:spPr bwMode="auto">
          <a:xfrm>
            <a:off x="5938838" y="4283075"/>
            <a:ext cx="0" cy="117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29" name="Line 33">
            <a:extLst>
              <a:ext uri="{FF2B5EF4-FFF2-40B4-BE49-F238E27FC236}">
                <a16:creationId xmlns:a16="http://schemas.microsoft.com/office/drawing/2014/main" id="{7D60996D-C488-4BAE-818D-E1EB9F84E447}"/>
              </a:ext>
            </a:extLst>
          </p:cNvPr>
          <p:cNvSpPr>
            <a:spLocks noChangeShapeType="1"/>
          </p:cNvSpPr>
          <p:nvPr/>
        </p:nvSpPr>
        <p:spPr bwMode="auto">
          <a:xfrm>
            <a:off x="6831013" y="4283075"/>
            <a:ext cx="0" cy="131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30" name="Rectangle 34">
            <a:extLst>
              <a:ext uri="{FF2B5EF4-FFF2-40B4-BE49-F238E27FC236}">
                <a16:creationId xmlns:a16="http://schemas.microsoft.com/office/drawing/2014/main" id="{B01CF1A6-0B91-4A39-B3B1-152CAEB0D424}"/>
              </a:ext>
            </a:extLst>
          </p:cNvPr>
          <p:cNvSpPr>
            <a:spLocks noChangeArrowheads="1"/>
          </p:cNvSpPr>
          <p:nvPr/>
        </p:nvSpPr>
        <p:spPr bwMode="auto">
          <a:xfrm>
            <a:off x="5565775" y="4325938"/>
            <a:ext cx="173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a:t>44       33        22        11</a:t>
            </a:r>
          </a:p>
        </p:txBody>
      </p:sp>
      <p:grpSp>
        <p:nvGrpSpPr>
          <p:cNvPr id="106537" name="Group 41">
            <a:extLst>
              <a:ext uri="{FF2B5EF4-FFF2-40B4-BE49-F238E27FC236}">
                <a16:creationId xmlns:a16="http://schemas.microsoft.com/office/drawing/2014/main" id="{E9AE0C39-CBA3-4539-BAE1-43A8CDD744B2}"/>
              </a:ext>
            </a:extLst>
          </p:cNvPr>
          <p:cNvGrpSpPr>
            <a:grpSpLocks/>
          </p:cNvGrpSpPr>
          <p:nvPr/>
        </p:nvGrpSpPr>
        <p:grpSpPr bwMode="auto">
          <a:xfrm>
            <a:off x="1638300" y="5303838"/>
            <a:ext cx="2012950" cy="539750"/>
            <a:chOff x="1032" y="3341"/>
            <a:chExt cx="1268" cy="340"/>
          </a:xfrm>
        </p:grpSpPr>
        <p:sp>
          <p:nvSpPr>
            <p:cNvPr id="106531" name="Rectangle 35">
              <a:extLst>
                <a:ext uri="{FF2B5EF4-FFF2-40B4-BE49-F238E27FC236}">
                  <a16:creationId xmlns:a16="http://schemas.microsoft.com/office/drawing/2014/main" id="{A39927A8-C466-41A8-8CB2-408CD29C48F6}"/>
                </a:ext>
              </a:extLst>
            </p:cNvPr>
            <p:cNvSpPr>
              <a:spLocks noChangeArrowheads="1"/>
            </p:cNvSpPr>
            <p:nvPr/>
          </p:nvSpPr>
          <p:spPr bwMode="auto">
            <a:xfrm>
              <a:off x="1087" y="3465"/>
              <a:ext cx="1126" cy="2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32" name="Line 36">
              <a:extLst>
                <a:ext uri="{FF2B5EF4-FFF2-40B4-BE49-F238E27FC236}">
                  <a16:creationId xmlns:a16="http://schemas.microsoft.com/office/drawing/2014/main" id="{60411375-48E9-4645-8BBF-AA006C4BDE00}"/>
                </a:ext>
              </a:extLst>
            </p:cNvPr>
            <p:cNvSpPr>
              <a:spLocks noChangeShapeType="1"/>
            </p:cNvSpPr>
            <p:nvPr/>
          </p:nvSpPr>
          <p:spPr bwMode="auto">
            <a:xfrm>
              <a:off x="1655" y="3461"/>
              <a:ext cx="0" cy="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33" name="Line 37">
              <a:extLst>
                <a:ext uri="{FF2B5EF4-FFF2-40B4-BE49-F238E27FC236}">
                  <a16:creationId xmlns:a16="http://schemas.microsoft.com/office/drawing/2014/main" id="{DF74E147-C06A-4657-AD5E-49F7BCE43725}"/>
                </a:ext>
              </a:extLst>
            </p:cNvPr>
            <p:cNvSpPr>
              <a:spLocks noChangeShapeType="1"/>
            </p:cNvSpPr>
            <p:nvPr/>
          </p:nvSpPr>
          <p:spPr bwMode="auto">
            <a:xfrm>
              <a:off x="1373" y="3470"/>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34" name="Line 38">
              <a:extLst>
                <a:ext uri="{FF2B5EF4-FFF2-40B4-BE49-F238E27FC236}">
                  <a16:creationId xmlns:a16="http://schemas.microsoft.com/office/drawing/2014/main" id="{5AE57E68-F62B-4B03-9C07-76B75A047116}"/>
                </a:ext>
              </a:extLst>
            </p:cNvPr>
            <p:cNvSpPr>
              <a:spLocks noChangeShapeType="1"/>
            </p:cNvSpPr>
            <p:nvPr/>
          </p:nvSpPr>
          <p:spPr bwMode="auto">
            <a:xfrm>
              <a:off x="1935" y="3470"/>
              <a:ext cx="0" cy="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35" name="Rectangle 39">
              <a:extLst>
                <a:ext uri="{FF2B5EF4-FFF2-40B4-BE49-F238E27FC236}">
                  <a16:creationId xmlns:a16="http://schemas.microsoft.com/office/drawing/2014/main" id="{6B5DDC65-B768-4007-B567-0C0E7BEBF7E8}"/>
                </a:ext>
              </a:extLst>
            </p:cNvPr>
            <p:cNvSpPr>
              <a:spLocks noChangeArrowheads="1"/>
            </p:cNvSpPr>
            <p:nvPr/>
          </p:nvSpPr>
          <p:spPr bwMode="auto">
            <a:xfrm>
              <a:off x="1032" y="3341"/>
              <a:ext cx="126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b="0"/>
                <a:t>31      24 23     16 15       8 7         0</a:t>
              </a:r>
            </a:p>
          </p:txBody>
        </p:sp>
        <p:sp>
          <p:nvSpPr>
            <p:cNvPr id="106536" name="Rectangle 40">
              <a:extLst>
                <a:ext uri="{FF2B5EF4-FFF2-40B4-BE49-F238E27FC236}">
                  <a16:creationId xmlns:a16="http://schemas.microsoft.com/office/drawing/2014/main" id="{810A7E06-0150-416B-9E94-7F1003129052}"/>
                </a:ext>
              </a:extLst>
            </p:cNvPr>
            <p:cNvSpPr>
              <a:spLocks noChangeArrowheads="1"/>
            </p:cNvSpPr>
            <p:nvPr/>
          </p:nvSpPr>
          <p:spPr bwMode="auto">
            <a:xfrm>
              <a:off x="1122" y="3497"/>
              <a:ext cx="109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a:t>00        00        00       44</a:t>
              </a:r>
            </a:p>
          </p:txBody>
        </p:sp>
      </p:grpSp>
      <p:grpSp>
        <p:nvGrpSpPr>
          <p:cNvPr id="106544" name="Group 48">
            <a:extLst>
              <a:ext uri="{FF2B5EF4-FFF2-40B4-BE49-F238E27FC236}">
                <a16:creationId xmlns:a16="http://schemas.microsoft.com/office/drawing/2014/main" id="{43E4159F-F022-40B9-A80F-F7C6DC562BF3}"/>
              </a:ext>
            </a:extLst>
          </p:cNvPr>
          <p:cNvGrpSpPr>
            <a:grpSpLocks/>
          </p:cNvGrpSpPr>
          <p:nvPr/>
        </p:nvGrpSpPr>
        <p:grpSpPr bwMode="auto">
          <a:xfrm>
            <a:off x="5378450" y="5302250"/>
            <a:ext cx="2012950" cy="539750"/>
            <a:chOff x="3388" y="3340"/>
            <a:chExt cx="1268" cy="340"/>
          </a:xfrm>
        </p:grpSpPr>
        <p:sp>
          <p:nvSpPr>
            <p:cNvPr id="106538" name="Rectangle 42">
              <a:extLst>
                <a:ext uri="{FF2B5EF4-FFF2-40B4-BE49-F238E27FC236}">
                  <a16:creationId xmlns:a16="http://schemas.microsoft.com/office/drawing/2014/main" id="{1AA7B67B-CFFA-4939-9D87-2B68BC57B61A}"/>
                </a:ext>
              </a:extLst>
            </p:cNvPr>
            <p:cNvSpPr>
              <a:spLocks noChangeArrowheads="1"/>
            </p:cNvSpPr>
            <p:nvPr/>
          </p:nvSpPr>
          <p:spPr bwMode="auto">
            <a:xfrm>
              <a:off x="3445" y="3464"/>
              <a:ext cx="1126" cy="2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6539" name="Line 43">
              <a:extLst>
                <a:ext uri="{FF2B5EF4-FFF2-40B4-BE49-F238E27FC236}">
                  <a16:creationId xmlns:a16="http://schemas.microsoft.com/office/drawing/2014/main" id="{CAD95B80-EAA8-4F61-9553-06A8E67AB839}"/>
                </a:ext>
              </a:extLst>
            </p:cNvPr>
            <p:cNvSpPr>
              <a:spLocks noChangeShapeType="1"/>
            </p:cNvSpPr>
            <p:nvPr/>
          </p:nvSpPr>
          <p:spPr bwMode="auto">
            <a:xfrm>
              <a:off x="4013" y="3460"/>
              <a:ext cx="0" cy="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40" name="Line 44">
              <a:extLst>
                <a:ext uri="{FF2B5EF4-FFF2-40B4-BE49-F238E27FC236}">
                  <a16:creationId xmlns:a16="http://schemas.microsoft.com/office/drawing/2014/main" id="{72CD7F14-280B-4A8A-BBAD-0FDC55263730}"/>
                </a:ext>
              </a:extLst>
            </p:cNvPr>
            <p:cNvSpPr>
              <a:spLocks noChangeShapeType="1"/>
            </p:cNvSpPr>
            <p:nvPr/>
          </p:nvSpPr>
          <p:spPr bwMode="auto">
            <a:xfrm>
              <a:off x="3731" y="3469"/>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41" name="Line 45">
              <a:extLst>
                <a:ext uri="{FF2B5EF4-FFF2-40B4-BE49-F238E27FC236}">
                  <a16:creationId xmlns:a16="http://schemas.microsoft.com/office/drawing/2014/main" id="{2E919F17-D7E7-4601-B316-EF992A34FDD2}"/>
                </a:ext>
              </a:extLst>
            </p:cNvPr>
            <p:cNvSpPr>
              <a:spLocks noChangeShapeType="1"/>
            </p:cNvSpPr>
            <p:nvPr/>
          </p:nvSpPr>
          <p:spPr bwMode="auto">
            <a:xfrm>
              <a:off x="4293" y="3469"/>
              <a:ext cx="0" cy="8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42" name="Rectangle 46">
              <a:extLst>
                <a:ext uri="{FF2B5EF4-FFF2-40B4-BE49-F238E27FC236}">
                  <a16:creationId xmlns:a16="http://schemas.microsoft.com/office/drawing/2014/main" id="{0684B7D3-8975-4124-82DF-44193F6D0C9F}"/>
                </a:ext>
              </a:extLst>
            </p:cNvPr>
            <p:cNvSpPr>
              <a:spLocks noChangeArrowheads="1"/>
            </p:cNvSpPr>
            <p:nvPr/>
          </p:nvSpPr>
          <p:spPr bwMode="auto">
            <a:xfrm>
              <a:off x="3388" y="3340"/>
              <a:ext cx="126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b="0"/>
                <a:t>31     24 23      16 15       8 7          0</a:t>
              </a:r>
            </a:p>
          </p:txBody>
        </p:sp>
        <p:sp>
          <p:nvSpPr>
            <p:cNvPr id="106543" name="Rectangle 47">
              <a:extLst>
                <a:ext uri="{FF2B5EF4-FFF2-40B4-BE49-F238E27FC236}">
                  <a16:creationId xmlns:a16="http://schemas.microsoft.com/office/drawing/2014/main" id="{1C5DD546-A566-4AC6-AEA5-CEA937D86B09}"/>
                </a:ext>
              </a:extLst>
            </p:cNvPr>
            <p:cNvSpPr>
              <a:spLocks noChangeArrowheads="1"/>
            </p:cNvSpPr>
            <p:nvPr/>
          </p:nvSpPr>
          <p:spPr bwMode="auto">
            <a:xfrm>
              <a:off x="3478" y="3496"/>
              <a:ext cx="109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a:t>00        00        00       11</a:t>
              </a:r>
            </a:p>
          </p:txBody>
        </p:sp>
      </p:grpSp>
      <p:sp>
        <p:nvSpPr>
          <p:cNvPr id="106545" name="Line 49">
            <a:extLst>
              <a:ext uri="{FF2B5EF4-FFF2-40B4-BE49-F238E27FC236}">
                <a16:creationId xmlns:a16="http://schemas.microsoft.com/office/drawing/2014/main" id="{E13BB98C-BB1F-4D8C-813D-6781CFFFD6EE}"/>
              </a:ext>
            </a:extLst>
          </p:cNvPr>
          <p:cNvSpPr>
            <a:spLocks noChangeShapeType="1"/>
          </p:cNvSpPr>
          <p:nvPr/>
        </p:nvSpPr>
        <p:spPr bwMode="auto">
          <a:xfrm flipV="1">
            <a:off x="3273425" y="4692650"/>
            <a:ext cx="0" cy="7239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46" name="Line 50">
            <a:extLst>
              <a:ext uri="{FF2B5EF4-FFF2-40B4-BE49-F238E27FC236}">
                <a16:creationId xmlns:a16="http://schemas.microsoft.com/office/drawing/2014/main" id="{1A927DBF-0F17-4C97-806C-B8CA753FFA6F}"/>
              </a:ext>
            </a:extLst>
          </p:cNvPr>
          <p:cNvSpPr>
            <a:spLocks noChangeShapeType="1"/>
          </p:cNvSpPr>
          <p:nvPr/>
        </p:nvSpPr>
        <p:spPr bwMode="auto">
          <a:xfrm flipV="1">
            <a:off x="7026275" y="4702175"/>
            <a:ext cx="0" cy="7239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47" name="Rectangle 51">
            <a:extLst>
              <a:ext uri="{FF2B5EF4-FFF2-40B4-BE49-F238E27FC236}">
                <a16:creationId xmlns:a16="http://schemas.microsoft.com/office/drawing/2014/main" id="{6395C1D6-DF9F-458A-9D10-E9E90448F93D}"/>
              </a:ext>
            </a:extLst>
          </p:cNvPr>
          <p:cNvSpPr>
            <a:spLocks noChangeArrowheads="1"/>
          </p:cNvSpPr>
          <p:nvPr/>
        </p:nvSpPr>
        <p:spPr bwMode="auto">
          <a:xfrm>
            <a:off x="2078038" y="5875338"/>
            <a:ext cx="11334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b="0"/>
              <a:t>r2 =  0x44</a:t>
            </a:r>
          </a:p>
        </p:txBody>
      </p:sp>
      <p:sp>
        <p:nvSpPr>
          <p:cNvPr id="106548" name="Rectangle 52">
            <a:extLst>
              <a:ext uri="{FF2B5EF4-FFF2-40B4-BE49-F238E27FC236}">
                <a16:creationId xmlns:a16="http://schemas.microsoft.com/office/drawing/2014/main" id="{B08B0F4E-9D07-4163-BE2F-4AF5F40146F1}"/>
              </a:ext>
            </a:extLst>
          </p:cNvPr>
          <p:cNvSpPr>
            <a:spLocks noChangeArrowheads="1"/>
          </p:cNvSpPr>
          <p:nvPr/>
        </p:nvSpPr>
        <p:spPr bwMode="auto">
          <a:xfrm>
            <a:off x="5780088" y="5884863"/>
            <a:ext cx="11334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b="0"/>
              <a:t>r2 =  0x11</a:t>
            </a:r>
          </a:p>
        </p:txBody>
      </p:sp>
      <p:grpSp>
        <p:nvGrpSpPr>
          <p:cNvPr id="106551" name="Group 55">
            <a:extLst>
              <a:ext uri="{FF2B5EF4-FFF2-40B4-BE49-F238E27FC236}">
                <a16:creationId xmlns:a16="http://schemas.microsoft.com/office/drawing/2014/main" id="{B0838D98-4BDF-4AC0-8305-D387181E1541}"/>
              </a:ext>
            </a:extLst>
          </p:cNvPr>
          <p:cNvGrpSpPr>
            <a:grpSpLocks/>
          </p:cNvGrpSpPr>
          <p:nvPr/>
        </p:nvGrpSpPr>
        <p:grpSpPr bwMode="auto">
          <a:xfrm>
            <a:off x="3738563" y="3032125"/>
            <a:ext cx="1290637" cy="606425"/>
            <a:chOff x="2355" y="1910"/>
            <a:chExt cx="813" cy="382"/>
          </a:xfrm>
        </p:grpSpPr>
        <p:sp>
          <p:nvSpPr>
            <p:cNvPr id="106549" name="Oval 53">
              <a:extLst>
                <a:ext uri="{FF2B5EF4-FFF2-40B4-BE49-F238E27FC236}">
                  <a16:creationId xmlns:a16="http://schemas.microsoft.com/office/drawing/2014/main" id="{421ECAE3-4316-42D9-B2D1-9780DA09BBC4}"/>
                </a:ext>
              </a:extLst>
            </p:cNvPr>
            <p:cNvSpPr>
              <a:spLocks noChangeArrowheads="1"/>
            </p:cNvSpPr>
            <p:nvPr/>
          </p:nvSpPr>
          <p:spPr bwMode="auto">
            <a:xfrm>
              <a:off x="2355" y="1910"/>
              <a:ext cx="813" cy="382"/>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06550" name="Rectangle 54">
              <a:extLst>
                <a:ext uri="{FF2B5EF4-FFF2-40B4-BE49-F238E27FC236}">
                  <a16:creationId xmlns:a16="http://schemas.microsoft.com/office/drawing/2014/main" id="{9AD3D08D-9B0B-4DD0-82DD-CB320B9C2A1B}"/>
                </a:ext>
              </a:extLst>
            </p:cNvPr>
            <p:cNvSpPr>
              <a:spLocks noChangeArrowheads="1"/>
            </p:cNvSpPr>
            <p:nvPr/>
          </p:nvSpPr>
          <p:spPr bwMode="auto">
            <a:xfrm>
              <a:off x="2414" y="2033"/>
              <a:ext cx="715"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3975" tIns="22225" rIns="53975" bIns="22225">
              <a:spAutoFit/>
            </a:bodyPr>
            <a:lstStyle>
              <a:lvl1pPr defTabSz="608013">
                <a:defRPr sz="2400">
                  <a:solidFill>
                    <a:schemeClr val="tx1"/>
                  </a:solidFill>
                  <a:latin typeface="Times New Roman" panose="02020603050405020304" pitchFamily="18" charset="0"/>
                </a:defRPr>
              </a:lvl1pPr>
              <a:lvl2pPr marL="381000" defTabSz="608013">
                <a:defRPr sz="2400">
                  <a:solidFill>
                    <a:schemeClr val="tx1"/>
                  </a:solidFill>
                  <a:latin typeface="Times New Roman" panose="02020603050405020304" pitchFamily="18" charset="0"/>
                </a:defRPr>
              </a:lvl2pPr>
              <a:lvl3pPr marL="760413" defTabSz="608013">
                <a:defRPr sz="2400">
                  <a:solidFill>
                    <a:schemeClr val="tx1"/>
                  </a:solidFill>
                  <a:latin typeface="Times New Roman" panose="02020603050405020304" pitchFamily="18" charset="0"/>
                </a:defRPr>
              </a:lvl3pPr>
              <a:lvl4pPr marL="1141413" defTabSz="608013">
                <a:defRPr sz="2400">
                  <a:solidFill>
                    <a:schemeClr val="tx1"/>
                  </a:solidFill>
                  <a:latin typeface="Times New Roman" panose="02020603050405020304" pitchFamily="18" charset="0"/>
                </a:defRPr>
              </a:lvl4pPr>
              <a:lvl5pPr marL="1520825" defTabSz="608013">
                <a:defRPr sz="2400">
                  <a:solidFill>
                    <a:schemeClr val="tx1"/>
                  </a:solidFill>
                  <a:latin typeface="Times New Roman" panose="02020603050405020304" pitchFamily="18" charset="0"/>
                </a:defRPr>
              </a:lvl5pPr>
              <a:lvl6pPr marL="1978025" defTabSz="608013" fontAlgn="base">
                <a:spcBef>
                  <a:spcPct val="0"/>
                </a:spcBef>
                <a:spcAft>
                  <a:spcPct val="0"/>
                </a:spcAft>
                <a:defRPr sz="2400">
                  <a:solidFill>
                    <a:schemeClr val="tx1"/>
                  </a:solidFill>
                  <a:latin typeface="Times New Roman" panose="02020603050405020304" pitchFamily="18" charset="0"/>
                </a:defRPr>
              </a:lvl6pPr>
              <a:lvl7pPr marL="2435225" defTabSz="608013" fontAlgn="base">
                <a:spcBef>
                  <a:spcPct val="0"/>
                </a:spcBef>
                <a:spcAft>
                  <a:spcPct val="0"/>
                </a:spcAft>
                <a:defRPr sz="2400">
                  <a:solidFill>
                    <a:schemeClr val="tx1"/>
                  </a:solidFill>
                  <a:latin typeface="Times New Roman" panose="02020603050405020304" pitchFamily="18" charset="0"/>
                </a:defRPr>
              </a:lvl7pPr>
              <a:lvl8pPr marL="2892425" defTabSz="608013" fontAlgn="base">
                <a:spcBef>
                  <a:spcPct val="0"/>
                </a:spcBef>
                <a:spcAft>
                  <a:spcPct val="0"/>
                </a:spcAft>
                <a:defRPr sz="2400">
                  <a:solidFill>
                    <a:schemeClr val="tx1"/>
                  </a:solidFill>
                  <a:latin typeface="Times New Roman" panose="02020603050405020304" pitchFamily="18" charset="0"/>
                </a:defRPr>
              </a:lvl8pPr>
              <a:lvl9pPr marL="3349625" defTabSz="608013" fontAlgn="base">
                <a:spcBef>
                  <a:spcPct val="0"/>
                </a:spcBef>
                <a:spcAft>
                  <a:spcPct val="0"/>
                </a:spcAft>
                <a:defRPr sz="2400">
                  <a:solidFill>
                    <a:schemeClr val="tx1"/>
                  </a:solidFill>
                  <a:latin typeface="Times New Roman" panose="02020603050405020304" pitchFamily="18" charset="0"/>
                </a:defRPr>
              </a:lvl9pPr>
            </a:lstStyle>
            <a:p>
              <a:pPr algn="ctr">
                <a:spcBef>
                  <a:spcPct val="30000"/>
                </a:spcBef>
              </a:pPr>
              <a:r>
                <a:rPr lang="en-US" altLang="en-US" sz="1500">
                  <a:latin typeface="Arial" panose="020B0604020202020204" pitchFamily="34" charset="0"/>
                </a:rPr>
                <a:t>STR r0, [r1]</a:t>
              </a:r>
            </a:p>
          </p:txBody>
        </p:sp>
      </p:grpSp>
      <p:grpSp>
        <p:nvGrpSpPr>
          <p:cNvPr id="106554" name="Group 58">
            <a:extLst>
              <a:ext uri="{FF2B5EF4-FFF2-40B4-BE49-F238E27FC236}">
                <a16:creationId xmlns:a16="http://schemas.microsoft.com/office/drawing/2014/main" id="{C4F0F8B1-2AB1-4D0D-BF90-3F1E75057E93}"/>
              </a:ext>
            </a:extLst>
          </p:cNvPr>
          <p:cNvGrpSpPr>
            <a:grpSpLocks/>
          </p:cNvGrpSpPr>
          <p:nvPr/>
        </p:nvGrpSpPr>
        <p:grpSpPr bwMode="auto">
          <a:xfrm>
            <a:off x="3729038" y="4708525"/>
            <a:ext cx="1306512" cy="596900"/>
            <a:chOff x="2349" y="2966"/>
            <a:chExt cx="823" cy="376"/>
          </a:xfrm>
        </p:grpSpPr>
        <p:sp>
          <p:nvSpPr>
            <p:cNvPr id="106552" name="Oval 56">
              <a:extLst>
                <a:ext uri="{FF2B5EF4-FFF2-40B4-BE49-F238E27FC236}">
                  <a16:creationId xmlns:a16="http://schemas.microsoft.com/office/drawing/2014/main" id="{8696D879-E060-433A-9328-E079CC920CDB}"/>
                </a:ext>
              </a:extLst>
            </p:cNvPr>
            <p:cNvSpPr>
              <a:spLocks noChangeArrowheads="1"/>
            </p:cNvSpPr>
            <p:nvPr/>
          </p:nvSpPr>
          <p:spPr bwMode="auto">
            <a:xfrm>
              <a:off x="2349" y="2966"/>
              <a:ext cx="818" cy="37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06553" name="Rectangle 57">
              <a:extLst>
                <a:ext uri="{FF2B5EF4-FFF2-40B4-BE49-F238E27FC236}">
                  <a16:creationId xmlns:a16="http://schemas.microsoft.com/office/drawing/2014/main" id="{E0E5B7A9-1E39-4D4C-8B69-E41DF34BF6FE}"/>
                </a:ext>
              </a:extLst>
            </p:cNvPr>
            <p:cNvSpPr>
              <a:spLocks noChangeArrowheads="1"/>
            </p:cNvSpPr>
            <p:nvPr/>
          </p:nvSpPr>
          <p:spPr bwMode="auto">
            <a:xfrm>
              <a:off x="2364" y="3076"/>
              <a:ext cx="808"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3975" tIns="22225" rIns="53975" bIns="22225">
              <a:spAutoFit/>
            </a:bodyPr>
            <a:lstStyle>
              <a:lvl1pPr defTabSz="608013">
                <a:defRPr sz="2400">
                  <a:solidFill>
                    <a:schemeClr val="tx1"/>
                  </a:solidFill>
                  <a:latin typeface="Times New Roman" panose="02020603050405020304" pitchFamily="18" charset="0"/>
                </a:defRPr>
              </a:lvl1pPr>
              <a:lvl2pPr marL="381000" defTabSz="608013">
                <a:defRPr sz="2400">
                  <a:solidFill>
                    <a:schemeClr val="tx1"/>
                  </a:solidFill>
                  <a:latin typeface="Times New Roman" panose="02020603050405020304" pitchFamily="18" charset="0"/>
                </a:defRPr>
              </a:lvl2pPr>
              <a:lvl3pPr marL="760413" defTabSz="608013">
                <a:defRPr sz="2400">
                  <a:solidFill>
                    <a:schemeClr val="tx1"/>
                  </a:solidFill>
                  <a:latin typeface="Times New Roman" panose="02020603050405020304" pitchFamily="18" charset="0"/>
                </a:defRPr>
              </a:lvl3pPr>
              <a:lvl4pPr marL="1141413" defTabSz="608013">
                <a:defRPr sz="2400">
                  <a:solidFill>
                    <a:schemeClr val="tx1"/>
                  </a:solidFill>
                  <a:latin typeface="Times New Roman" panose="02020603050405020304" pitchFamily="18" charset="0"/>
                </a:defRPr>
              </a:lvl4pPr>
              <a:lvl5pPr marL="1520825" defTabSz="608013">
                <a:defRPr sz="2400">
                  <a:solidFill>
                    <a:schemeClr val="tx1"/>
                  </a:solidFill>
                  <a:latin typeface="Times New Roman" panose="02020603050405020304" pitchFamily="18" charset="0"/>
                </a:defRPr>
              </a:lvl5pPr>
              <a:lvl6pPr marL="1978025" defTabSz="608013" fontAlgn="base">
                <a:spcBef>
                  <a:spcPct val="0"/>
                </a:spcBef>
                <a:spcAft>
                  <a:spcPct val="0"/>
                </a:spcAft>
                <a:defRPr sz="2400">
                  <a:solidFill>
                    <a:schemeClr val="tx1"/>
                  </a:solidFill>
                  <a:latin typeface="Times New Roman" panose="02020603050405020304" pitchFamily="18" charset="0"/>
                </a:defRPr>
              </a:lvl6pPr>
              <a:lvl7pPr marL="2435225" defTabSz="608013" fontAlgn="base">
                <a:spcBef>
                  <a:spcPct val="0"/>
                </a:spcBef>
                <a:spcAft>
                  <a:spcPct val="0"/>
                </a:spcAft>
                <a:defRPr sz="2400">
                  <a:solidFill>
                    <a:schemeClr val="tx1"/>
                  </a:solidFill>
                  <a:latin typeface="Times New Roman" panose="02020603050405020304" pitchFamily="18" charset="0"/>
                </a:defRPr>
              </a:lvl7pPr>
              <a:lvl8pPr marL="2892425" defTabSz="608013" fontAlgn="base">
                <a:spcBef>
                  <a:spcPct val="0"/>
                </a:spcBef>
                <a:spcAft>
                  <a:spcPct val="0"/>
                </a:spcAft>
                <a:defRPr sz="2400">
                  <a:solidFill>
                    <a:schemeClr val="tx1"/>
                  </a:solidFill>
                  <a:latin typeface="Times New Roman" panose="02020603050405020304" pitchFamily="18" charset="0"/>
                </a:defRPr>
              </a:lvl8pPr>
              <a:lvl9pPr marL="3349625" defTabSz="608013" fontAlgn="base">
                <a:spcBef>
                  <a:spcPct val="0"/>
                </a:spcBef>
                <a:spcAft>
                  <a:spcPct val="0"/>
                </a:spcAft>
                <a:defRPr sz="2400">
                  <a:solidFill>
                    <a:schemeClr val="tx1"/>
                  </a:solidFill>
                  <a:latin typeface="Times New Roman" panose="02020603050405020304" pitchFamily="18" charset="0"/>
                </a:defRPr>
              </a:lvl9pPr>
            </a:lstStyle>
            <a:p>
              <a:pPr algn="ctr">
                <a:spcBef>
                  <a:spcPct val="30000"/>
                </a:spcBef>
              </a:pPr>
              <a:r>
                <a:rPr lang="en-US" altLang="en-US" sz="1500">
                  <a:latin typeface="Arial" panose="020B0604020202020204" pitchFamily="34" charset="0"/>
                </a:rPr>
                <a:t>LDRB r2, [r1]</a:t>
              </a:r>
            </a:p>
          </p:txBody>
        </p:sp>
      </p:grpSp>
      <p:sp>
        <p:nvSpPr>
          <p:cNvPr id="106555" name="Line 59">
            <a:extLst>
              <a:ext uri="{FF2B5EF4-FFF2-40B4-BE49-F238E27FC236}">
                <a16:creationId xmlns:a16="http://schemas.microsoft.com/office/drawing/2014/main" id="{F9E2DC38-A055-430D-ACDC-587FD5CC0BE8}"/>
              </a:ext>
            </a:extLst>
          </p:cNvPr>
          <p:cNvSpPr>
            <a:spLocks noChangeShapeType="1"/>
          </p:cNvSpPr>
          <p:nvPr/>
        </p:nvSpPr>
        <p:spPr bwMode="auto">
          <a:xfrm flipV="1">
            <a:off x="2625725" y="2568575"/>
            <a:ext cx="1781175" cy="1457325"/>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56" name="Line 60">
            <a:extLst>
              <a:ext uri="{FF2B5EF4-FFF2-40B4-BE49-F238E27FC236}">
                <a16:creationId xmlns:a16="http://schemas.microsoft.com/office/drawing/2014/main" id="{3BF13A6E-5A4F-455F-97C9-0DA897BF310E}"/>
              </a:ext>
            </a:extLst>
          </p:cNvPr>
          <p:cNvSpPr>
            <a:spLocks noChangeShapeType="1"/>
          </p:cNvSpPr>
          <p:nvPr/>
        </p:nvSpPr>
        <p:spPr bwMode="auto">
          <a:xfrm flipH="1" flipV="1">
            <a:off x="4387850" y="2568575"/>
            <a:ext cx="1943100" cy="146685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6557" name="Rectangle 61">
            <a:extLst>
              <a:ext uri="{FF2B5EF4-FFF2-40B4-BE49-F238E27FC236}">
                <a16:creationId xmlns:a16="http://schemas.microsoft.com/office/drawing/2014/main" id="{A014E32B-EC93-418F-9FDF-7C785E677D40}"/>
              </a:ext>
            </a:extLst>
          </p:cNvPr>
          <p:cNvSpPr>
            <a:spLocks noChangeArrowheads="1"/>
          </p:cNvSpPr>
          <p:nvPr/>
        </p:nvSpPr>
        <p:spPr bwMode="auto">
          <a:xfrm>
            <a:off x="7340600" y="4351338"/>
            <a:ext cx="9239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gn="ctr">
              <a:spcBef>
                <a:spcPct val="95000"/>
              </a:spcBef>
            </a:pPr>
            <a:r>
              <a:rPr lang="en-US" altLang="en-US" sz="1200"/>
              <a:t>r1 = 0x100</a:t>
            </a:r>
          </a:p>
        </p:txBody>
      </p:sp>
      <p:sp>
        <p:nvSpPr>
          <p:cNvPr id="106558" name="Rectangle 62">
            <a:extLst>
              <a:ext uri="{FF2B5EF4-FFF2-40B4-BE49-F238E27FC236}">
                <a16:creationId xmlns:a16="http://schemas.microsoft.com/office/drawing/2014/main" id="{721D2FB0-1369-4E09-820B-01E4E15AEF73}"/>
              </a:ext>
            </a:extLst>
          </p:cNvPr>
          <p:cNvSpPr>
            <a:spLocks noChangeArrowheads="1"/>
          </p:cNvSpPr>
          <p:nvPr/>
        </p:nvSpPr>
        <p:spPr bwMode="auto">
          <a:xfrm>
            <a:off x="3952875" y="4256088"/>
            <a:ext cx="9636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gn="ctr">
              <a:lnSpc>
                <a:spcPct val="88000"/>
              </a:lnSpc>
            </a:pPr>
            <a:r>
              <a:rPr lang="en-US" altLang="en-US" sz="1900" b="0"/>
              <a:t>Memory</a:t>
            </a:r>
          </a:p>
        </p:txBody>
      </p:sp>
      <p:sp>
        <p:nvSpPr>
          <p:cNvPr id="2" name="Slide Number Placeholder 1">
            <a:extLst>
              <a:ext uri="{FF2B5EF4-FFF2-40B4-BE49-F238E27FC236}">
                <a16:creationId xmlns:a16="http://schemas.microsoft.com/office/drawing/2014/main" id="{B068C17B-EF46-421C-A68A-EF3A25FEDF7D}"/>
              </a:ext>
            </a:extLst>
          </p:cNvPr>
          <p:cNvSpPr>
            <a:spLocks noGrp="1"/>
          </p:cNvSpPr>
          <p:nvPr>
            <p:ph type="sldNum" sz="quarter" idx="12"/>
          </p:nvPr>
        </p:nvSpPr>
        <p:spPr/>
        <p:txBody>
          <a:bodyPr/>
          <a:lstStyle/>
          <a:p>
            <a:fld id="{028E3F4F-51B2-42EE-AFA2-40C4572185CC}" type="slidenum">
              <a:rPr lang="en-US" smtClean="0"/>
              <a:t>47</a:t>
            </a:fld>
            <a:endParaRPr 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FB22FF8-24DA-4888-AFDB-59B991FB9AA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43" name="Rectangle 3">
            <a:extLst>
              <a:ext uri="{FF2B5EF4-FFF2-40B4-BE49-F238E27FC236}">
                <a16:creationId xmlns:a16="http://schemas.microsoft.com/office/drawing/2014/main" id="{65FB6F98-6DE2-43BE-97F7-A48D63B5522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44" name="Rectangle 4">
            <a:extLst>
              <a:ext uri="{FF2B5EF4-FFF2-40B4-BE49-F238E27FC236}">
                <a16:creationId xmlns:a16="http://schemas.microsoft.com/office/drawing/2014/main" id="{7A651470-810C-4D9D-B36E-979A1307AFB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45" name="Rectangle 5">
            <a:extLst>
              <a:ext uri="{FF2B5EF4-FFF2-40B4-BE49-F238E27FC236}">
                <a16:creationId xmlns:a16="http://schemas.microsoft.com/office/drawing/2014/main" id="{B50C28E4-95D6-4D0F-906C-85A0D4C81EFA}"/>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46" name="Rectangle 6">
            <a:extLst>
              <a:ext uri="{FF2B5EF4-FFF2-40B4-BE49-F238E27FC236}">
                <a16:creationId xmlns:a16="http://schemas.microsoft.com/office/drawing/2014/main" id="{482BB1D0-FDEE-4E5E-95B4-733EFE8926FD}"/>
              </a:ext>
            </a:extLst>
          </p:cNvPr>
          <p:cNvSpPr>
            <a:spLocks noChangeArrowheads="1"/>
          </p:cNvSpPr>
          <p:nvPr/>
        </p:nvSpPr>
        <p:spPr bwMode="auto">
          <a:xfrm>
            <a:off x="5286375" y="4610100"/>
            <a:ext cx="2613025" cy="993775"/>
          </a:xfrm>
          <a:prstGeom prst="rect">
            <a:avLst/>
          </a:prstGeom>
          <a:gradFill rotWithShape="0">
            <a:gsLst>
              <a:gs pos="0">
                <a:srgbClr val="EAEAEA">
                  <a:gamma/>
                  <a:tint val="0"/>
                  <a:invGamma/>
                </a:srgbClr>
              </a:gs>
              <a:gs pos="100000">
                <a:srgbClr val="EAEAEA"/>
              </a:gs>
            </a:gsLst>
            <a:path path="shape">
              <a:fillToRect l="50000" t="50000" r="50000" b="50000"/>
            </a:path>
          </a:gradFill>
          <a:ln w="25400">
            <a:solidFill>
              <a:schemeClr val="tx1"/>
            </a:solidFill>
            <a:miter lim="800000"/>
            <a:headEnd/>
            <a:tailEnd/>
          </a:ln>
          <a:effectLst>
            <a:outerShdw dist="107763" dir="2700000" algn="ctr" rotWithShape="0">
              <a:srgbClr val="CECECE"/>
            </a:outerShdw>
          </a:effectLst>
        </p:spPr>
        <p:txBody>
          <a:bodyPr wrap="none" anchor="ctr"/>
          <a:lstStyle/>
          <a:p>
            <a:endParaRPr lang="en-MY"/>
          </a:p>
        </p:txBody>
      </p:sp>
      <p:sp>
        <p:nvSpPr>
          <p:cNvPr id="112647" name="Rectangle 7">
            <a:extLst>
              <a:ext uri="{FF2B5EF4-FFF2-40B4-BE49-F238E27FC236}">
                <a16:creationId xmlns:a16="http://schemas.microsoft.com/office/drawing/2014/main" id="{56F448B9-F6A0-4822-BCE6-DD84CADC8E07}"/>
              </a:ext>
            </a:extLst>
          </p:cNvPr>
          <p:cNvSpPr>
            <a:spLocks noGrp="1" noChangeArrowheads="1"/>
          </p:cNvSpPr>
          <p:nvPr>
            <p:ph type="title"/>
          </p:nvPr>
        </p:nvSpPr>
        <p:spPr>
          <a:noFill/>
          <a:ln/>
        </p:spPr>
        <p:txBody>
          <a:bodyPr/>
          <a:lstStyle/>
          <a:p>
            <a:r>
              <a:rPr lang="en-US" altLang="en-US"/>
              <a:t>Block Data Transfer (1)</a:t>
            </a:r>
          </a:p>
        </p:txBody>
      </p:sp>
      <p:sp>
        <p:nvSpPr>
          <p:cNvPr id="112734" name="Rectangle 94">
            <a:extLst>
              <a:ext uri="{FF2B5EF4-FFF2-40B4-BE49-F238E27FC236}">
                <a16:creationId xmlns:a16="http://schemas.microsoft.com/office/drawing/2014/main" id="{C7CF59EB-BCC5-4E8D-9092-9C2469DA7C48}"/>
              </a:ext>
            </a:extLst>
          </p:cNvPr>
          <p:cNvSpPr>
            <a:spLocks noGrp="1" noChangeArrowheads="1"/>
          </p:cNvSpPr>
          <p:nvPr>
            <p:ph idx="1"/>
          </p:nvPr>
        </p:nvSpPr>
        <p:spPr>
          <a:noFill/>
          <a:ln/>
        </p:spPr>
        <p:txBody>
          <a:bodyPr>
            <a:normAutofit/>
          </a:bodyPr>
          <a:lstStyle/>
          <a:p>
            <a:r>
              <a:rPr lang="en-US" altLang="en-US" sz="1600" dirty="0"/>
              <a:t>The Load and Store Multiple instructions (LDM / STM) allow </a:t>
            </a:r>
            <a:r>
              <a:rPr lang="en-US" altLang="en-US" sz="1600" dirty="0" err="1"/>
              <a:t>betweeen</a:t>
            </a:r>
            <a:r>
              <a:rPr lang="en-US" altLang="en-US" sz="1600" dirty="0"/>
              <a:t> 1 and 16 registers to be transferred to or from memory.</a:t>
            </a:r>
          </a:p>
          <a:p>
            <a:r>
              <a:rPr lang="en-US" altLang="en-US" sz="1600" dirty="0"/>
              <a:t>The transferred registers can be either:</a:t>
            </a:r>
          </a:p>
          <a:p>
            <a:pPr lvl="1"/>
            <a:r>
              <a:rPr lang="en-US" altLang="en-US" sz="1400" dirty="0"/>
              <a:t>Any subset of the current bank of registers (default).</a:t>
            </a:r>
          </a:p>
          <a:p>
            <a:pPr lvl="1"/>
            <a:r>
              <a:rPr lang="en-US" altLang="en-US" sz="1400" dirty="0"/>
              <a:t>Any subset of the user mode bank of registers when in a </a:t>
            </a:r>
            <a:r>
              <a:rPr lang="en-US" altLang="en-US" sz="1400" dirty="0" err="1"/>
              <a:t>priviledged</a:t>
            </a:r>
            <a:r>
              <a:rPr lang="en-US" altLang="en-US" sz="1400" dirty="0"/>
              <a:t> mode (postfix instruction with a ‘</a:t>
            </a:r>
            <a:r>
              <a:rPr lang="en-US" altLang="en-US" sz="1400" b="1" dirty="0">
                <a:effectLst>
                  <a:outerShdw blurRad="38100" dist="38100" dir="2700000" algn="tl">
                    <a:srgbClr val="C0C0C0"/>
                  </a:outerShdw>
                </a:effectLst>
              </a:rPr>
              <a:t>^</a:t>
            </a:r>
            <a:r>
              <a:rPr lang="en-US" altLang="en-US" sz="1400" dirty="0"/>
              <a:t>’).</a:t>
            </a:r>
          </a:p>
        </p:txBody>
      </p:sp>
      <p:sp>
        <p:nvSpPr>
          <p:cNvPr id="112648" name="Line 8">
            <a:extLst>
              <a:ext uri="{FF2B5EF4-FFF2-40B4-BE49-F238E27FC236}">
                <a16:creationId xmlns:a16="http://schemas.microsoft.com/office/drawing/2014/main" id="{D1780ED9-4535-4D2B-9B6A-EDBAB934ACEB}"/>
              </a:ext>
            </a:extLst>
          </p:cNvPr>
          <p:cNvSpPr>
            <a:spLocks noChangeShapeType="1"/>
          </p:cNvSpPr>
          <p:nvPr/>
        </p:nvSpPr>
        <p:spPr bwMode="auto">
          <a:xfrm>
            <a:off x="2806700" y="4283075"/>
            <a:ext cx="0" cy="11906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49" name="Rectangle 9">
            <a:extLst>
              <a:ext uri="{FF2B5EF4-FFF2-40B4-BE49-F238E27FC236}">
                <a16:creationId xmlns:a16="http://schemas.microsoft.com/office/drawing/2014/main" id="{BD9D354E-3049-4B93-9063-491FAFB51BCA}"/>
              </a:ext>
            </a:extLst>
          </p:cNvPr>
          <p:cNvSpPr>
            <a:spLocks noChangeArrowheads="1"/>
          </p:cNvSpPr>
          <p:nvPr/>
        </p:nvSpPr>
        <p:spPr bwMode="auto">
          <a:xfrm>
            <a:off x="1244600" y="3883025"/>
            <a:ext cx="6621463" cy="355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50" name="Line 10">
            <a:extLst>
              <a:ext uri="{FF2B5EF4-FFF2-40B4-BE49-F238E27FC236}">
                <a16:creationId xmlns:a16="http://schemas.microsoft.com/office/drawing/2014/main" id="{723A1E40-CA10-4899-9A8F-2FAC9314016B}"/>
              </a:ext>
            </a:extLst>
          </p:cNvPr>
          <p:cNvSpPr>
            <a:spLocks noChangeShapeType="1"/>
          </p:cNvSpPr>
          <p:nvPr/>
        </p:nvSpPr>
        <p:spPr bwMode="auto">
          <a:xfrm>
            <a:off x="2909888"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1" name="Line 11">
            <a:extLst>
              <a:ext uri="{FF2B5EF4-FFF2-40B4-BE49-F238E27FC236}">
                <a16:creationId xmlns:a16="http://schemas.microsoft.com/office/drawing/2014/main" id="{668692DF-1899-4B47-9CA8-F44CAE620FD1}"/>
              </a:ext>
            </a:extLst>
          </p:cNvPr>
          <p:cNvSpPr>
            <a:spLocks noChangeShapeType="1"/>
          </p:cNvSpPr>
          <p:nvPr/>
        </p:nvSpPr>
        <p:spPr bwMode="auto">
          <a:xfrm>
            <a:off x="3533775" y="3871913"/>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2" name="Line 12">
            <a:extLst>
              <a:ext uri="{FF2B5EF4-FFF2-40B4-BE49-F238E27FC236}">
                <a16:creationId xmlns:a16="http://schemas.microsoft.com/office/drawing/2014/main" id="{6765D95B-2940-4271-AB51-ECFB08D66243}"/>
              </a:ext>
            </a:extLst>
          </p:cNvPr>
          <p:cNvSpPr>
            <a:spLocks noChangeShapeType="1"/>
          </p:cNvSpPr>
          <p:nvPr/>
        </p:nvSpPr>
        <p:spPr bwMode="auto">
          <a:xfrm>
            <a:off x="3738563" y="3871913"/>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3" name="Line 13">
            <a:extLst>
              <a:ext uri="{FF2B5EF4-FFF2-40B4-BE49-F238E27FC236}">
                <a16:creationId xmlns:a16="http://schemas.microsoft.com/office/drawing/2014/main" id="{84D7FD51-D527-4D4E-A324-8161426D174A}"/>
              </a:ext>
            </a:extLst>
          </p:cNvPr>
          <p:cNvSpPr>
            <a:spLocks noChangeShapeType="1"/>
          </p:cNvSpPr>
          <p:nvPr/>
        </p:nvSpPr>
        <p:spPr bwMode="auto">
          <a:xfrm>
            <a:off x="3121025" y="3886200"/>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4" name="Line 14">
            <a:extLst>
              <a:ext uri="{FF2B5EF4-FFF2-40B4-BE49-F238E27FC236}">
                <a16:creationId xmlns:a16="http://schemas.microsoft.com/office/drawing/2014/main" id="{EFD01539-4454-4131-A5F2-3D40D28F3D8A}"/>
              </a:ext>
            </a:extLst>
          </p:cNvPr>
          <p:cNvSpPr>
            <a:spLocks noChangeShapeType="1"/>
          </p:cNvSpPr>
          <p:nvPr/>
        </p:nvSpPr>
        <p:spPr bwMode="auto">
          <a:xfrm>
            <a:off x="3330575" y="3881438"/>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5" name="Line 15">
            <a:extLst>
              <a:ext uri="{FF2B5EF4-FFF2-40B4-BE49-F238E27FC236}">
                <a16:creationId xmlns:a16="http://schemas.microsoft.com/office/drawing/2014/main" id="{47C2E327-E836-47EE-B6C4-B469DFE3F589}"/>
              </a:ext>
            </a:extLst>
          </p:cNvPr>
          <p:cNvSpPr>
            <a:spLocks noChangeShapeType="1"/>
          </p:cNvSpPr>
          <p:nvPr/>
        </p:nvSpPr>
        <p:spPr bwMode="auto">
          <a:xfrm>
            <a:off x="396081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6" name="Line 16">
            <a:extLst>
              <a:ext uri="{FF2B5EF4-FFF2-40B4-BE49-F238E27FC236}">
                <a16:creationId xmlns:a16="http://schemas.microsoft.com/office/drawing/2014/main" id="{6B78418B-40C4-4B2B-A939-01956B109746}"/>
              </a:ext>
            </a:extLst>
          </p:cNvPr>
          <p:cNvSpPr>
            <a:spLocks noChangeShapeType="1"/>
          </p:cNvSpPr>
          <p:nvPr/>
        </p:nvSpPr>
        <p:spPr bwMode="auto">
          <a:xfrm>
            <a:off x="4184650"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7" name="Line 17">
            <a:extLst>
              <a:ext uri="{FF2B5EF4-FFF2-40B4-BE49-F238E27FC236}">
                <a16:creationId xmlns:a16="http://schemas.microsoft.com/office/drawing/2014/main" id="{7F237CDB-2A27-4474-BF18-1581B32605F7}"/>
              </a:ext>
            </a:extLst>
          </p:cNvPr>
          <p:cNvSpPr>
            <a:spLocks noChangeShapeType="1"/>
          </p:cNvSpPr>
          <p:nvPr/>
        </p:nvSpPr>
        <p:spPr bwMode="auto">
          <a:xfrm>
            <a:off x="4381500"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8" name="Line 18">
            <a:extLst>
              <a:ext uri="{FF2B5EF4-FFF2-40B4-BE49-F238E27FC236}">
                <a16:creationId xmlns:a16="http://schemas.microsoft.com/office/drawing/2014/main" id="{5495536D-DDEF-4DA3-9553-4F218C09444C}"/>
              </a:ext>
            </a:extLst>
          </p:cNvPr>
          <p:cNvSpPr>
            <a:spLocks noChangeShapeType="1"/>
          </p:cNvSpPr>
          <p:nvPr/>
        </p:nvSpPr>
        <p:spPr bwMode="auto">
          <a:xfrm>
            <a:off x="482917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59" name="Line 19">
            <a:extLst>
              <a:ext uri="{FF2B5EF4-FFF2-40B4-BE49-F238E27FC236}">
                <a16:creationId xmlns:a16="http://schemas.microsoft.com/office/drawing/2014/main" id="{B5C727E1-509D-44C9-B1C1-BC43502A5030}"/>
              </a:ext>
            </a:extLst>
          </p:cNvPr>
          <p:cNvSpPr>
            <a:spLocks noChangeShapeType="1"/>
          </p:cNvSpPr>
          <p:nvPr/>
        </p:nvSpPr>
        <p:spPr bwMode="auto">
          <a:xfrm>
            <a:off x="503872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0" name="Line 20">
            <a:extLst>
              <a:ext uri="{FF2B5EF4-FFF2-40B4-BE49-F238E27FC236}">
                <a16:creationId xmlns:a16="http://schemas.microsoft.com/office/drawing/2014/main" id="{9184067B-581F-49CC-AD06-B89E24EE775B}"/>
              </a:ext>
            </a:extLst>
          </p:cNvPr>
          <p:cNvSpPr>
            <a:spLocks noChangeShapeType="1"/>
          </p:cNvSpPr>
          <p:nvPr/>
        </p:nvSpPr>
        <p:spPr bwMode="auto">
          <a:xfrm>
            <a:off x="524827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1" name="Line 21">
            <a:extLst>
              <a:ext uri="{FF2B5EF4-FFF2-40B4-BE49-F238E27FC236}">
                <a16:creationId xmlns:a16="http://schemas.microsoft.com/office/drawing/2014/main" id="{7DF35B9E-4334-46C0-ADA8-AA0966C5915E}"/>
              </a:ext>
            </a:extLst>
          </p:cNvPr>
          <p:cNvSpPr>
            <a:spLocks noChangeShapeType="1"/>
          </p:cNvSpPr>
          <p:nvPr/>
        </p:nvSpPr>
        <p:spPr bwMode="auto">
          <a:xfrm>
            <a:off x="566896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2" name="Line 22">
            <a:extLst>
              <a:ext uri="{FF2B5EF4-FFF2-40B4-BE49-F238E27FC236}">
                <a16:creationId xmlns:a16="http://schemas.microsoft.com/office/drawing/2014/main" id="{D6A6D2AD-6C59-4590-B2E0-92296D76F996}"/>
              </a:ext>
            </a:extLst>
          </p:cNvPr>
          <p:cNvSpPr>
            <a:spLocks noChangeShapeType="1"/>
          </p:cNvSpPr>
          <p:nvPr/>
        </p:nvSpPr>
        <p:spPr bwMode="auto">
          <a:xfrm>
            <a:off x="5880100"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3" name="Line 23">
            <a:extLst>
              <a:ext uri="{FF2B5EF4-FFF2-40B4-BE49-F238E27FC236}">
                <a16:creationId xmlns:a16="http://schemas.microsoft.com/office/drawing/2014/main" id="{73FB87F9-79C1-4940-887A-9DFDF78F6783}"/>
              </a:ext>
            </a:extLst>
          </p:cNvPr>
          <p:cNvSpPr>
            <a:spLocks noChangeShapeType="1"/>
          </p:cNvSpPr>
          <p:nvPr/>
        </p:nvSpPr>
        <p:spPr bwMode="auto">
          <a:xfrm>
            <a:off x="6091238"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4" name="Line 24">
            <a:extLst>
              <a:ext uri="{FF2B5EF4-FFF2-40B4-BE49-F238E27FC236}">
                <a16:creationId xmlns:a16="http://schemas.microsoft.com/office/drawing/2014/main" id="{96D2FD10-A723-4E89-84D3-964E65BE9172}"/>
              </a:ext>
            </a:extLst>
          </p:cNvPr>
          <p:cNvSpPr>
            <a:spLocks noChangeShapeType="1"/>
          </p:cNvSpPr>
          <p:nvPr/>
        </p:nvSpPr>
        <p:spPr bwMode="auto">
          <a:xfrm>
            <a:off x="714216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5" name="Line 25">
            <a:extLst>
              <a:ext uri="{FF2B5EF4-FFF2-40B4-BE49-F238E27FC236}">
                <a16:creationId xmlns:a16="http://schemas.microsoft.com/office/drawing/2014/main" id="{4B5E6457-12E6-4FCE-8C16-53080CC0B7E6}"/>
              </a:ext>
            </a:extLst>
          </p:cNvPr>
          <p:cNvSpPr>
            <a:spLocks noChangeShapeType="1"/>
          </p:cNvSpPr>
          <p:nvPr/>
        </p:nvSpPr>
        <p:spPr bwMode="auto">
          <a:xfrm>
            <a:off x="732472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6" name="Line 26">
            <a:extLst>
              <a:ext uri="{FF2B5EF4-FFF2-40B4-BE49-F238E27FC236}">
                <a16:creationId xmlns:a16="http://schemas.microsoft.com/office/drawing/2014/main" id="{5D6F387A-6B98-49C9-B387-3CC9CC112261}"/>
              </a:ext>
            </a:extLst>
          </p:cNvPr>
          <p:cNvSpPr>
            <a:spLocks noChangeShapeType="1"/>
          </p:cNvSpPr>
          <p:nvPr/>
        </p:nvSpPr>
        <p:spPr bwMode="auto">
          <a:xfrm>
            <a:off x="7521575" y="3898900"/>
            <a:ext cx="0" cy="92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7" name="Line 27">
            <a:extLst>
              <a:ext uri="{FF2B5EF4-FFF2-40B4-BE49-F238E27FC236}">
                <a16:creationId xmlns:a16="http://schemas.microsoft.com/office/drawing/2014/main" id="{780073F5-A8E8-4AFD-A982-5784DF336DC1}"/>
              </a:ext>
            </a:extLst>
          </p:cNvPr>
          <p:cNvSpPr>
            <a:spLocks noChangeShapeType="1"/>
          </p:cNvSpPr>
          <p:nvPr/>
        </p:nvSpPr>
        <p:spPr bwMode="auto">
          <a:xfrm>
            <a:off x="770572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8" name="Line 28">
            <a:extLst>
              <a:ext uri="{FF2B5EF4-FFF2-40B4-BE49-F238E27FC236}">
                <a16:creationId xmlns:a16="http://schemas.microsoft.com/office/drawing/2014/main" id="{D28361E6-429B-40A9-B7F1-84174C3D23C4}"/>
              </a:ext>
            </a:extLst>
          </p:cNvPr>
          <p:cNvSpPr>
            <a:spLocks noChangeShapeType="1"/>
          </p:cNvSpPr>
          <p:nvPr/>
        </p:nvSpPr>
        <p:spPr bwMode="auto">
          <a:xfrm>
            <a:off x="2279650"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69" name="Line 29">
            <a:extLst>
              <a:ext uri="{FF2B5EF4-FFF2-40B4-BE49-F238E27FC236}">
                <a16:creationId xmlns:a16="http://schemas.microsoft.com/office/drawing/2014/main" id="{46EDBC97-0124-490B-BA97-350A1C90DC4A}"/>
              </a:ext>
            </a:extLst>
          </p:cNvPr>
          <p:cNvSpPr>
            <a:spLocks noChangeShapeType="1"/>
          </p:cNvSpPr>
          <p:nvPr/>
        </p:nvSpPr>
        <p:spPr bwMode="auto">
          <a:xfrm>
            <a:off x="1243013" y="3871913"/>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0" name="Line 30">
            <a:extLst>
              <a:ext uri="{FF2B5EF4-FFF2-40B4-BE49-F238E27FC236}">
                <a16:creationId xmlns:a16="http://schemas.microsoft.com/office/drawing/2014/main" id="{A44E90A3-31C6-4B24-9F54-C7769C03399E}"/>
              </a:ext>
            </a:extLst>
          </p:cNvPr>
          <p:cNvSpPr>
            <a:spLocks noChangeShapeType="1"/>
          </p:cNvSpPr>
          <p:nvPr/>
        </p:nvSpPr>
        <p:spPr bwMode="auto">
          <a:xfrm>
            <a:off x="145256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1" name="Line 31">
            <a:extLst>
              <a:ext uri="{FF2B5EF4-FFF2-40B4-BE49-F238E27FC236}">
                <a16:creationId xmlns:a16="http://schemas.microsoft.com/office/drawing/2014/main" id="{437EC3C1-BA79-455F-ABE6-42A10036E63D}"/>
              </a:ext>
            </a:extLst>
          </p:cNvPr>
          <p:cNvSpPr>
            <a:spLocks noChangeShapeType="1"/>
          </p:cNvSpPr>
          <p:nvPr/>
        </p:nvSpPr>
        <p:spPr bwMode="auto">
          <a:xfrm>
            <a:off x="166211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2" name="Line 32">
            <a:extLst>
              <a:ext uri="{FF2B5EF4-FFF2-40B4-BE49-F238E27FC236}">
                <a16:creationId xmlns:a16="http://schemas.microsoft.com/office/drawing/2014/main" id="{61F0CB09-00AC-4D6E-A7F9-6E5FB8E49D2B}"/>
              </a:ext>
            </a:extLst>
          </p:cNvPr>
          <p:cNvSpPr>
            <a:spLocks noChangeShapeType="1"/>
          </p:cNvSpPr>
          <p:nvPr/>
        </p:nvSpPr>
        <p:spPr bwMode="auto">
          <a:xfrm>
            <a:off x="187166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3" name="Line 33">
            <a:extLst>
              <a:ext uri="{FF2B5EF4-FFF2-40B4-BE49-F238E27FC236}">
                <a16:creationId xmlns:a16="http://schemas.microsoft.com/office/drawing/2014/main" id="{176FE8B5-96A0-4451-B0AF-8259E27F5A9F}"/>
              </a:ext>
            </a:extLst>
          </p:cNvPr>
          <p:cNvSpPr>
            <a:spLocks noChangeShapeType="1"/>
          </p:cNvSpPr>
          <p:nvPr/>
        </p:nvSpPr>
        <p:spPr bwMode="auto">
          <a:xfrm>
            <a:off x="2082800" y="3884613"/>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4" name="Line 34">
            <a:extLst>
              <a:ext uri="{FF2B5EF4-FFF2-40B4-BE49-F238E27FC236}">
                <a16:creationId xmlns:a16="http://schemas.microsoft.com/office/drawing/2014/main" id="{9E2811B2-4488-4E27-A5C1-C84550FB6AA1}"/>
              </a:ext>
            </a:extLst>
          </p:cNvPr>
          <p:cNvSpPr>
            <a:spLocks noChangeShapeType="1"/>
          </p:cNvSpPr>
          <p:nvPr/>
        </p:nvSpPr>
        <p:spPr bwMode="auto">
          <a:xfrm>
            <a:off x="6299200"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5" name="Line 35">
            <a:extLst>
              <a:ext uri="{FF2B5EF4-FFF2-40B4-BE49-F238E27FC236}">
                <a16:creationId xmlns:a16="http://schemas.microsoft.com/office/drawing/2014/main" id="{88628C22-0C3D-4A5A-AF26-E4832D90E375}"/>
              </a:ext>
            </a:extLst>
          </p:cNvPr>
          <p:cNvSpPr>
            <a:spLocks noChangeShapeType="1"/>
          </p:cNvSpPr>
          <p:nvPr/>
        </p:nvSpPr>
        <p:spPr bwMode="auto">
          <a:xfrm>
            <a:off x="6510338"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6" name="Line 36">
            <a:extLst>
              <a:ext uri="{FF2B5EF4-FFF2-40B4-BE49-F238E27FC236}">
                <a16:creationId xmlns:a16="http://schemas.microsoft.com/office/drawing/2014/main" id="{D9B1CA86-902F-467B-8D7F-C0D36DF52876}"/>
              </a:ext>
            </a:extLst>
          </p:cNvPr>
          <p:cNvSpPr>
            <a:spLocks noChangeShapeType="1"/>
          </p:cNvSpPr>
          <p:nvPr/>
        </p:nvSpPr>
        <p:spPr bwMode="auto">
          <a:xfrm>
            <a:off x="6719888"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7" name="Line 37">
            <a:extLst>
              <a:ext uri="{FF2B5EF4-FFF2-40B4-BE49-F238E27FC236}">
                <a16:creationId xmlns:a16="http://schemas.microsoft.com/office/drawing/2014/main" id="{1A344456-51F6-4C21-A2B8-79F4B66F497A}"/>
              </a:ext>
            </a:extLst>
          </p:cNvPr>
          <p:cNvSpPr>
            <a:spLocks noChangeShapeType="1"/>
          </p:cNvSpPr>
          <p:nvPr/>
        </p:nvSpPr>
        <p:spPr bwMode="auto">
          <a:xfrm>
            <a:off x="6931025"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8" name="Line 38">
            <a:extLst>
              <a:ext uri="{FF2B5EF4-FFF2-40B4-BE49-F238E27FC236}">
                <a16:creationId xmlns:a16="http://schemas.microsoft.com/office/drawing/2014/main" id="{C5D4BAF4-7090-4B2E-8545-657D59439447}"/>
              </a:ext>
            </a:extLst>
          </p:cNvPr>
          <p:cNvSpPr>
            <a:spLocks noChangeShapeType="1"/>
          </p:cNvSpPr>
          <p:nvPr/>
        </p:nvSpPr>
        <p:spPr bwMode="auto">
          <a:xfrm>
            <a:off x="1243013" y="4332288"/>
            <a:ext cx="0" cy="1317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79" name="Line 39">
            <a:extLst>
              <a:ext uri="{FF2B5EF4-FFF2-40B4-BE49-F238E27FC236}">
                <a16:creationId xmlns:a16="http://schemas.microsoft.com/office/drawing/2014/main" id="{216B3823-6C9C-4AFC-8438-EC7CA7950B96}"/>
              </a:ext>
            </a:extLst>
          </p:cNvPr>
          <p:cNvSpPr>
            <a:spLocks noChangeShapeType="1"/>
          </p:cNvSpPr>
          <p:nvPr/>
        </p:nvSpPr>
        <p:spPr bwMode="auto">
          <a:xfrm>
            <a:off x="1243013" y="4464050"/>
            <a:ext cx="8397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0" name="Line 40">
            <a:extLst>
              <a:ext uri="{FF2B5EF4-FFF2-40B4-BE49-F238E27FC236}">
                <a16:creationId xmlns:a16="http://schemas.microsoft.com/office/drawing/2014/main" id="{63B6EC03-776C-435E-8C83-1AF090B74A31}"/>
              </a:ext>
            </a:extLst>
          </p:cNvPr>
          <p:cNvSpPr>
            <a:spLocks noChangeShapeType="1"/>
          </p:cNvSpPr>
          <p:nvPr/>
        </p:nvSpPr>
        <p:spPr bwMode="auto">
          <a:xfrm flipV="1">
            <a:off x="2082800" y="4332288"/>
            <a:ext cx="0" cy="1317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1" name="Line 41">
            <a:extLst>
              <a:ext uri="{FF2B5EF4-FFF2-40B4-BE49-F238E27FC236}">
                <a16:creationId xmlns:a16="http://schemas.microsoft.com/office/drawing/2014/main" id="{99616B35-1E79-4B8D-B94F-32DE9918E902}"/>
              </a:ext>
            </a:extLst>
          </p:cNvPr>
          <p:cNvSpPr>
            <a:spLocks noChangeShapeType="1"/>
          </p:cNvSpPr>
          <p:nvPr/>
        </p:nvSpPr>
        <p:spPr bwMode="auto">
          <a:xfrm>
            <a:off x="1649413" y="4464050"/>
            <a:ext cx="0" cy="117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2" name="Rectangle 42">
            <a:extLst>
              <a:ext uri="{FF2B5EF4-FFF2-40B4-BE49-F238E27FC236}">
                <a16:creationId xmlns:a16="http://schemas.microsoft.com/office/drawing/2014/main" id="{47B0D6C6-C6C9-4EF7-86E4-46632D1E9D0A}"/>
              </a:ext>
            </a:extLst>
          </p:cNvPr>
          <p:cNvSpPr>
            <a:spLocks noChangeArrowheads="1"/>
          </p:cNvSpPr>
          <p:nvPr/>
        </p:nvSpPr>
        <p:spPr bwMode="auto">
          <a:xfrm>
            <a:off x="1392238" y="3970338"/>
            <a:ext cx="6543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4000"/>
              </a:lnSpc>
              <a:spcBef>
                <a:spcPct val="52000"/>
              </a:spcBef>
            </a:pPr>
            <a:r>
              <a:rPr lang="en-US" altLang="en-US" sz="1200" dirty="0"/>
              <a:t>  Cond       1    0   0   P   U   S  W  L          Rn                                      Register list</a:t>
            </a:r>
          </a:p>
        </p:txBody>
      </p:sp>
      <p:sp>
        <p:nvSpPr>
          <p:cNvPr id="112683" name="Line 43">
            <a:extLst>
              <a:ext uri="{FF2B5EF4-FFF2-40B4-BE49-F238E27FC236}">
                <a16:creationId xmlns:a16="http://schemas.microsoft.com/office/drawing/2014/main" id="{1835BA95-B665-4EFF-8547-45F7A4284222}"/>
              </a:ext>
            </a:extLst>
          </p:cNvPr>
          <p:cNvSpPr>
            <a:spLocks noChangeShapeType="1"/>
          </p:cNvSpPr>
          <p:nvPr/>
        </p:nvSpPr>
        <p:spPr bwMode="auto">
          <a:xfrm flipH="1">
            <a:off x="3633788" y="4292600"/>
            <a:ext cx="1587" cy="709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4" name="Rectangle 44">
            <a:extLst>
              <a:ext uri="{FF2B5EF4-FFF2-40B4-BE49-F238E27FC236}">
                <a16:creationId xmlns:a16="http://schemas.microsoft.com/office/drawing/2014/main" id="{C8715FD8-4DAF-4FAF-890E-B9CC40F256A4}"/>
              </a:ext>
            </a:extLst>
          </p:cNvPr>
          <p:cNvSpPr>
            <a:spLocks noChangeArrowheads="1"/>
          </p:cNvSpPr>
          <p:nvPr/>
        </p:nvSpPr>
        <p:spPr bwMode="auto">
          <a:xfrm>
            <a:off x="744538" y="4589463"/>
            <a:ext cx="1355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r>
              <a:rPr lang="en-US" altLang="en-US" sz="1500"/>
              <a:t>Condition field</a:t>
            </a:r>
          </a:p>
        </p:txBody>
      </p:sp>
      <p:sp>
        <p:nvSpPr>
          <p:cNvPr id="112685" name="Line 45">
            <a:extLst>
              <a:ext uri="{FF2B5EF4-FFF2-40B4-BE49-F238E27FC236}">
                <a16:creationId xmlns:a16="http://schemas.microsoft.com/office/drawing/2014/main" id="{B5DE5EAE-670A-4211-B3A7-A0461A0660D4}"/>
              </a:ext>
            </a:extLst>
          </p:cNvPr>
          <p:cNvSpPr>
            <a:spLocks noChangeShapeType="1"/>
          </p:cNvSpPr>
          <p:nvPr/>
        </p:nvSpPr>
        <p:spPr bwMode="auto">
          <a:xfrm>
            <a:off x="2478088" y="3871913"/>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6" name="Line 46">
            <a:extLst>
              <a:ext uri="{FF2B5EF4-FFF2-40B4-BE49-F238E27FC236}">
                <a16:creationId xmlns:a16="http://schemas.microsoft.com/office/drawing/2014/main" id="{374D31E5-7777-4045-95DA-FAF62197F1D4}"/>
              </a:ext>
            </a:extLst>
          </p:cNvPr>
          <p:cNvSpPr>
            <a:spLocks noChangeShapeType="1"/>
          </p:cNvSpPr>
          <p:nvPr/>
        </p:nvSpPr>
        <p:spPr bwMode="auto">
          <a:xfrm>
            <a:off x="2687638" y="3871913"/>
            <a:ext cx="0"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7" name="Rectangle 47">
            <a:extLst>
              <a:ext uri="{FF2B5EF4-FFF2-40B4-BE49-F238E27FC236}">
                <a16:creationId xmlns:a16="http://schemas.microsoft.com/office/drawing/2014/main" id="{BB022EB4-918B-43E6-AFD0-78B32269AA30}"/>
              </a:ext>
            </a:extLst>
          </p:cNvPr>
          <p:cNvSpPr>
            <a:spLocks noChangeArrowheads="1"/>
          </p:cNvSpPr>
          <p:nvPr/>
        </p:nvSpPr>
        <p:spPr bwMode="auto">
          <a:xfrm>
            <a:off x="2859088" y="3752850"/>
            <a:ext cx="15240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88" name="Line 48">
            <a:extLst>
              <a:ext uri="{FF2B5EF4-FFF2-40B4-BE49-F238E27FC236}">
                <a16:creationId xmlns:a16="http://schemas.microsoft.com/office/drawing/2014/main" id="{806A8D8E-ADCD-47C2-9034-2F0326255F05}"/>
              </a:ext>
            </a:extLst>
          </p:cNvPr>
          <p:cNvSpPr>
            <a:spLocks noChangeShapeType="1"/>
          </p:cNvSpPr>
          <p:nvPr/>
        </p:nvSpPr>
        <p:spPr bwMode="auto">
          <a:xfrm>
            <a:off x="3633788" y="5002213"/>
            <a:ext cx="1444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89" name="Line 49">
            <a:extLst>
              <a:ext uri="{FF2B5EF4-FFF2-40B4-BE49-F238E27FC236}">
                <a16:creationId xmlns:a16="http://schemas.microsoft.com/office/drawing/2014/main" id="{DA26C9C6-7249-48D5-9C1E-35257F1D8AD9}"/>
              </a:ext>
            </a:extLst>
          </p:cNvPr>
          <p:cNvSpPr>
            <a:spLocks noChangeShapeType="1"/>
          </p:cNvSpPr>
          <p:nvPr/>
        </p:nvSpPr>
        <p:spPr bwMode="auto">
          <a:xfrm>
            <a:off x="4605338"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0" name="Line 50">
            <a:extLst>
              <a:ext uri="{FF2B5EF4-FFF2-40B4-BE49-F238E27FC236}">
                <a16:creationId xmlns:a16="http://schemas.microsoft.com/office/drawing/2014/main" id="{DC61162A-4AE3-42C0-8E75-388C251E0ABA}"/>
              </a:ext>
            </a:extLst>
          </p:cNvPr>
          <p:cNvSpPr>
            <a:spLocks noChangeShapeType="1"/>
          </p:cNvSpPr>
          <p:nvPr/>
        </p:nvSpPr>
        <p:spPr bwMode="auto">
          <a:xfrm>
            <a:off x="2681288" y="3878263"/>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1" name="Rectangle 51">
            <a:extLst>
              <a:ext uri="{FF2B5EF4-FFF2-40B4-BE49-F238E27FC236}">
                <a16:creationId xmlns:a16="http://schemas.microsoft.com/office/drawing/2014/main" id="{C3FE2650-7F90-4A26-ADD6-BA2C5B4E721D}"/>
              </a:ext>
            </a:extLst>
          </p:cNvPr>
          <p:cNvSpPr>
            <a:spLocks noChangeArrowheads="1"/>
          </p:cNvSpPr>
          <p:nvPr/>
        </p:nvSpPr>
        <p:spPr bwMode="auto">
          <a:xfrm>
            <a:off x="3122613" y="5592763"/>
            <a:ext cx="1524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692" name="Line 52">
            <a:extLst>
              <a:ext uri="{FF2B5EF4-FFF2-40B4-BE49-F238E27FC236}">
                <a16:creationId xmlns:a16="http://schemas.microsoft.com/office/drawing/2014/main" id="{0600FEF8-F63B-42D2-A96A-71184B0C5631}"/>
              </a:ext>
            </a:extLst>
          </p:cNvPr>
          <p:cNvSpPr>
            <a:spLocks noChangeShapeType="1"/>
          </p:cNvSpPr>
          <p:nvPr/>
        </p:nvSpPr>
        <p:spPr bwMode="auto">
          <a:xfrm>
            <a:off x="1773238" y="5478463"/>
            <a:ext cx="10318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3" name="Line 53">
            <a:extLst>
              <a:ext uri="{FF2B5EF4-FFF2-40B4-BE49-F238E27FC236}">
                <a16:creationId xmlns:a16="http://schemas.microsoft.com/office/drawing/2014/main" id="{6B8CCD5D-51CB-41E2-AF64-3D3D4BF85622}"/>
              </a:ext>
            </a:extLst>
          </p:cNvPr>
          <p:cNvSpPr>
            <a:spLocks noChangeShapeType="1"/>
          </p:cNvSpPr>
          <p:nvPr/>
        </p:nvSpPr>
        <p:spPr bwMode="auto">
          <a:xfrm>
            <a:off x="4605338" y="3878263"/>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4" name="Line 54">
            <a:extLst>
              <a:ext uri="{FF2B5EF4-FFF2-40B4-BE49-F238E27FC236}">
                <a16:creationId xmlns:a16="http://schemas.microsoft.com/office/drawing/2014/main" id="{40396DF4-DE44-42E7-88B9-A9EA758C15C8}"/>
              </a:ext>
            </a:extLst>
          </p:cNvPr>
          <p:cNvSpPr>
            <a:spLocks noChangeShapeType="1"/>
          </p:cNvSpPr>
          <p:nvPr/>
        </p:nvSpPr>
        <p:spPr bwMode="auto">
          <a:xfrm>
            <a:off x="3541713" y="3886200"/>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5" name="Line 55">
            <a:extLst>
              <a:ext uri="{FF2B5EF4-FFF2-40B4-BE49-F238E27FC236}">
                <a16:creationId xmlns:a16="http://schemas.microsoft.com/office/drawing/2014/main" id="{73D1AB4C-ECCC-41CA-8F72-B71A4CECBAD7}"/>
              </a:ext>
            </a:extLst>
          </p:cNvPr>
          <p:cNvSpPr>
            <a:spLocks noChangeShapeType="1"/>
          </p:cNvSpPr>
          <p:nvPr/>
        </p:nvSpPr>
        <p:spPr bwMode="auto">
          <a:xfrm>
            <a:off x="2917825" y="3878263"/>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6" name="Line 56">
            <a:extLst>
              <a:ext uri="{FF2B5EF4-FFF2-40B4-BE49-F238E27FC236}">
                <a16:creationId xmlns:a16="http://schemas.microsoft.com/office/drawing/2014/main" id="{0968F9FD-FEFB-4B0B-BC8F-7AB9D0494F94}"/>
              </a:ext>
            </a:extLst>
          </p:cNvPr>
          <p:cNvSpPr>
            <a:spLocks noChangeShapeType="1"/>
          </p:cNvSpPr>
          <p:nvPr/>
        </p:nvSpPr>
        <p:spPr bwMode="auto">
          <a:xfrm>
            <a:off x="3738563" y="3886200"/>
            <a:ext cx="0" cy="355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7" name="Line 57">
            <a:extLst>
              <a:ext uri="{FF2B5EF4-FFF2-40B4-BE49-F238E27FC236}">
                <a16:creationId xmlns:a16="http://schemas.microsoft.com/office/drawing/2014/main" id="{05EEE3E9-9E04-4929-9917-3119078A4DD1}"/>
              </a:ext>
            </a:extLst>
          </p:cNvPr>
          <p:cNvSpPr>
            <a:spLocks noChangeShapeType="1"/>
          </p:cNvSpPr>
          <p:nvPr/>
        </p:nvSpPr>
        <p:spPr bwMode="auto">
          <a:xfrm>
            <a:off x="3767138" y="4306888"/>
            <a:ext cx="0" cy="65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8" name="Line 58">
            <a:extLst>
              <a:ext uri="{FF2B5EF4-FFF2-40B4-BE49-F238E27FC236}">
                <a16:creationId xmlns:a16="http://schemas.microsoft.com/office/drawing/2014/main" id="{58617935-BEBD-4105-AB03-67B517E3B882}"/>
              </a:ext>
            </a:extLst>
          </p:cNvPr>
          <p:cNvSpPr>
            <a:spLocks noChangeShapeType="1"/>
          </p:cNvSpPr>
          <p:nvPr/>
        </p:nvSpPr>
        <p:spPr bwMode="auto">
          <a:xfrm flipV="1">
            <a:off x="3770313" y="4368800"/>
            <a:ext cx="808037" cy="3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699" name="Line 59">
            <a:extLst>
              <a:ext uri="{FF2B5EF4-FFF2-40B4-BE49-F238E27FC236}">
                <a16:creationId xmlns:a16="http://schemas.microsoft.com/office/drawing/2014/main" id="{D7E700B2-F137-49F7-8C48-CD495593F270}"/>
              </a:ext>
            </a:extLst>
          </p:cNvPr>
          <p:cNvSpPr>
            <a:spLocks noChangeShapeType="1"/>
          </p:cNvSpPr>
          <p:nvPr/>
        </p:nvSpPr>
        <p:spPr bwMode="auto">
          <a:xfrm flipV="1">
            <a:off x="4592638" y="4306888"/>
            <a:ext cx="0" cy="65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0" name="Line 60">
            <a:extLst>
              <a:ext uri="{FF2B5EF4-FFF2-40B4-BE49-F238E27FC236}">
                <a16:creationId xmlns:a16="http://schemas.microsoft.com/office/drawing/2014/main" id="{D4DB8CC1-C8DC-4B2F-844D-2F93C382897D}"/>
              </a:ext>
            </a:extLst>
          </p:cNvPr>
          <p:cNvSpPr>
            <a:spLocks noChangeShapeType="1"/>
          </p:cNvSpPr>
          <p:nvPr/>
        </p:nvSpPr>
        <p:spPr bwMode="auto">
          <a:xfrm>
            <a:off x="4184650" y="4371975"/>
            <a:ext cx="0" cy="195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1" name="Rectangle 61">
            <a:extLst>
              <a:ext uri="{FF2B5EF4-FFF2-40B4-BE49-F238E27FC236}">
                <a16:creationId xmlns:a16="http://schemas.microsoft.com/office/drawing/2014/main" id="{CF20201A-CF75-4AD0-9E9C-F6CD1E8C00BE}"/>
              </a:ext>
            </a:extLst>
          </p:cNvPr>
          <p:cNvSpPr>
            <a:spLocks noChangeArrowheads="1"/>
          </p:cNvSpPr>
          <p:nvPr/>
        </p:nvSpPr>
        <p:spPr bwMode="auto">
          <a:xfrm>
            <a:off x="3763963" y="4560888"/>
            <a:ext cx="11858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r>
              <a:rPr lang="en-US" altLang="en-US" sz="1500"/>
              <a:t>Base register</a:t>
            </a:r>
          </a:p>
        </p:txBody>
      </p:sp>
      <p:sp>
        <p:nvSpPr>
          <p:cNvPr id="112702" name="Rectangle 62">
            <a:extLst>
              <a:ext uri="{FF2B5EF4-FFF2-40B4-BE49-F238E27FC236}">
                <a16:creationId xmlns:a16="http://schemas.microsoft.com/office/drawing/2014/main" id="{5D5A538D-73D1-4581-8486-1D6C3B9C4CE7}"/>
              </a:ext>
            </a:extLst>
          </p:cNvPr>
          <p:cNvSpPr>
            <a:spLocks noChangeArrowheads="1"/>
          </p:cNvSpPr>
          <p:nvPr/>
        </p:nvSpPr>
        <p:spPr bwMode="auto">
          <a:xfrm>
            <a:off x="3749675" y="4860925"/>
            <a:ext cx="13271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a:t>Load/Store bit</a:t>
            </a:r>
          </a:p>
          <a:p>
            <a:pPr>
              <a:lnSpc>
                <a:spcPct val="91000"/>
              </a:lnSpc>
            </a:pPr>
            <a:r>
              <a:rPr lang="en-US" altLang="en-US" sz="1000" b="0"/>
              <a:t>0 = Store to memory</a:t>
            </a:r>
          </a:p>
          <a:p>
            <a:pPr>
              <a:lnSpc>
                <a:spcPct val="91000"/>
              </a:lnSpc>
            </a:pPr>
            <a:r>
              <a:rPr lang="en-US" altLang="en-US" sz="1000" b="0"/>
              <a:t>1 = Load from memory</a:t>
            </a:r>
          </a:p>
        </p:txBody>
      </p:sp>
      <p:sp>
        <p:nvSpPr>
          <p:cNvPr id="112703" name="Line 63">
            <a:extLst>
              <a:ext uri="{FF2B5EF4-FFF2-40B4-BE49-F238E27FC236}">
                <a16:creationId xmlns:a16="http://schemas.microsoft.com/office/drawing/2014/main" id="{AACF69AE-0A1F-442F-8121-F4B82F2EE470}"/>
              </a:ext>
            </a:extLst>
          </p:cNvPr>
          <p:cNvSpPr>
            <a:spLocks noChangeShapeType="1"/>
          </p:cNvSpPr>
          <p:nvPr/>
        </p:nvSpPr>
        <p:spPr bwMode="auto">
          <a:xfrm flipH="1">
            <a:off x="3416300" y="4297363"/>
            <a:ext cx="4763" cy="11953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4" name="Line 64">
            <a:extLst>
              <a:ext uri="{FF2B5EF4-FFF2-40B4-BE49-F238E27FC236}">
                <a16:creationId xmlns:a16="http://schemas.microsoft.com/office/drawing/2014/main" id="{A2750A5B-795B-4512-9A5F-A642BC98F831}"/>
              </a:ext>
            </a:extLst>
          </p:cNvPr>
          <p:cNvSpPr>
            <a:spLocks noChangeShapeType="1"/>
          </p:cNvSpPr>
          <p:nvPr/>
        </p:nvSpPr>
        <p:spPr bwMode="auto">
          <a:xfrm>
            <a:off x="3422650" y="5478463"/>
            <a:ext cx="3413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5" name="Rectangle 65">
            <a:extLst>
              <a:ext uri="{FF2B5EF4-FFF2-40B4-BE49-F238E27FC236}">
                <a16:creationId xmlns:a16="http://schemas.microsoft.com/office/drawing/2014/main" id="{426B0080-9CAA-4318-AAA2-5BE8A1511063}"/>
              </a:ext>
            </a:extLst>
          </p:cNvPr>
          <p:cNvSpPr>
            <a:spLocks noChangeArrowheads="1"/>
          </p:cNvSpPr>
          <p:nvPr/>
        </p:nvSpPr>
        <p:spPr bwMode="auto">
          <a:xfrm>
            <a:off x="3765550" y="5338763"/>
            <a:ext cx="1492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a:t>Write- back bit</a:t>
            </a:r>
          </a:p>
          <a:p>
            <a:pPr>
              <a:lnSpc>
                <a:spcPct val="91000"/>
              </a:lnSpc>
            </a:pPr>
            <a:r>
              <a:rPr lang="en-US" altLang="en-US" sz="1000" b="0"/>
              <a:t>0 = no write-back</a:t>
            </a:r>
          </a:p>
          <a:p>
            <a:pPr>
              <a:lnSpc>
                <a:spcPct val="91000"/>
              </a:lnSpc>
            </a:pPr>
            <a:r>
              <a:rPr lang="en-US" altLang="en-US" sz="1000" b="0"/>
              <a:t>1 = write address into base</a:t>
            </a:r>
          </a:p>
        </p:txBody>
      </p:sp>
      <p:sp>
        <p:nvSpPr>
          <p:cNvPr id="112706" name="Line 66">
            <a:extLst>
              <a:ext uri="{FF2B5EF4-FFF2-40B4-BE49-F238E27FC236}">
                <a16:creationId xmlns:a16="http://schemas.microsoft.com/office/drawing/2014/main" id="{5875130E-633F-42FA-B190-524C50CCB428}"/>
              </a:ext>
            </a:extLst>
          </p:cNvPr>
          <p:cNvSpPr>
            <a:spLocks noChangeShapeType="1"/>
          </p:cNvSpPr>
          <p:nvPr/>
        </p:nvSpPr>
        <p:spPr bwMode="auto">
          <a:xfrm>
            <a:off x="3225800" y="4292600"/>
            <a:ext cx="0" cy="1685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7" name="Line 67">
            <a:extLst>
              <a:ext uri="{FF2B5EF4-FFF2-40B4-BE49-F238E27FC236}">
                <a16:creationId xmlns:a16="http://schemas.microsoft.com/office/drawing/2014/main" id="{A5F7D2FB-633D-443D-B405-35D4B8F5ED82}"/>
              </a:ext>
            </a:extLst>
          </p:cNvPr>
          <p:cNvSpPr>
            <a:spLocks noChangeShapeType="1"/>
          </p:cNvSpPr>
          <p:nvPr/>
        </p:nvSpPr>
        <p:spPr bwMode="auto">
          <a:xfrm flipH="1">
            <a:off x="3230563" y="5973763"/>
            <a:ext cx="5238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8" name="Line 68">
            <a:extLst>
              <a:ext uri="{FF2B5EF4-FFF2-40B4-BE49-F238E27FC236}">
                <a16:creationId xmlns:a16="http://schemas.microsoft.com/office/drawing/2014/main" id="{CB47042E-7EAC-4355-83B6-D22F78EB82EE}"/>
              </a:ext>
            </a:extLst>
          </p:cNvPr>
          <p:cNvSpPr>
            <a:spLocks noChangeShapeType="1"/>
          </p:cNvSpPr>
          <p:nvPr/>
        </p:nvSpPr>
        <p:spPr bwMode="auto">
          <a:xfrm>
            <a:off x="3016250" y="4283075"/>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09" name="Line 69">
            <a:extLst>
              <a:ext uri="{FF2B5EF4-FFF2-40B4-BE49-F238E27FC236}">
                <a16:creationId xmlns:a16="http://schemas.microsoft.com/office/drawing/2014/main" id="{0A7AF4AE-A25D-4E4B-9FA4-6DDEB41AA3E8}"/>
              </a:ext>
            </a:extLst>
          </p:cNvPr>
          <p:cNvSpPr>
            <a:spLocks noChangeShapeType="1"/>
          </p:cNvSpPr>
          <p:nvPr/>
        </p:nvSpPr>
        <p:spPr bwMode="auto">
          <a:xfrm>
            <a:off x="1487488" y="4968875"/>
            <a:ext cx="15224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10" name="Rectangle 70">
            <a:extLst>
              <a:ext uri="{FF2B5EF4-FFF2-40B4-BE49-F238E27FC236}">
                <a16:creationId xmlns:a16="http://schemas.microsoft.com/office/drawing/2014/main" id="{5F37083F-F118-4C48-AF3C-D8E74981076A}"/>
              </a:ext>
            </a:extLst>
          </p:cNvPr>
          <p:cNvSpPr>
            <a:spLocks noChangeArrowheads="1"/>
          </p:cNvSpPr>
          <p:nvPr/>
        </p:nvSpPr>
        <p:spPr bwMode="auto">
          <a:xfrm>
            <a:off x="3730625" y="5816600"/>
            <a:ext cx="29702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a:t>PSR and force user bit</a:t>
            </a:r>
          </a:p>
          <a:p>
            <a:pPr>
              <a:lnSpc>
                <a:spcPct val="91000"/>
              </a:lnSpc>
            </a:pPr>
            <a:r>
              <a:rPr lang="en-US" altLang="en-US" sz="1000" b="0"/>
              <a:t>0 = don’t load PSR or force user mode</a:t>
            </a:r>
          </a:p>
          <a:p>
            <a:pPr>
              <a:lnSpc>
                <a:spcPct val="91000"/>
              </a:lnSpc>
            </a:pPr>
            <a:r>
              <a:rPr lang="en-US" altLang="en-US" sz="1000" b="0"/>
              <a:t>1 = load PSR or force user mode</a:t>
            </a:r>
          </a:p>
        </p:txBody>
      </p:sp>
      <p:sp>
        <p:nvSpPr>
          <p:cNvPr id="112711" name="Rectangle 71">
            <a:extLst>
              <a:ext uri="{FF2B5EF4-FFF2-40B4-BE49-F238E27FC236}">
                <a16:creationId xmlns:a16="http://schemas.microsoft.com/office/drawing/2014/main" id="{55B42F02-0294-4A62-8C1C-60132AB8FF62}"/>
              </a:ext>
            </a:extLst>
          </p:cNvPr>
          <p:cNvSpPr>
            <a:spLocks noChangeArrowheads="1"/>
          </p:cNvSpPr>
          <p:nvPr/>
        </p:nvSpPr>
        <p:spPr bwMode="auto">
          <a:xfrm>
            <a:off x="295275" y="4845050"/>
            <a:ext cx="19685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a:t>Up/Down bit</a:t>
            </a:r>
          </a:p>
          <a:p>
            <a:pPr>
              <a:lnSpc>
                <a:spcPct val="91000"/>
              </a:lnSpc>
            </a:pPr>
            <a:r>
              <a:rPr lang="en-US" altLang="en-US" sz="1000" b="0"/>
              <a:t>0 = Down; subtract offset from base</a:t>
            </a:r>
          </a:p>
          <a:p>
            <a:pPr>
              <a:lnSpc>
                <a:spcPct val="91000"/>
              </a:lnSpc>
            </a:pPr>
            <a:r>
              <a:rPr lang="en-US" altLang="en-US" sz="1000" b="0"/>
              <a:t>1 = Up ; add offset to base</a:t>
            </a:r>
          </a:p>
        </p:txBody>
      </p:sp>
      <p:sp>
        <p:nvSpPr>
          <p:cNvPr id="112712" name="Rectangle 72">
            <a:extLst>
              <a:ext uri="{FF2B5EF4-FFF2-40B4-BE49-F238E27FC236}">
                <a16:creationId xmlns:a16="http://schemas.microsoft.com/office/drawing/2014/main" id="{36454447-E62E-4443-9DB4-95C52FFDD38C}"/>
              </a:ext>
            </a:extLst>
          </p:cNvPr>
          <p:cNvSpPr>
            <a:spLocks noChangeArrowheads="1"/>
          </p:cNvSpPr>
          <p:nvPr/>
        </p:nvSpPr>
        <p:spPr bwMode="auto">
          <a:xfrm>
            <a:off x="288925" y="5356225"/>
            <a:ext cx="18796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a:t>Pre/Post indexing bit</a:t>
            </a:r>
          </a:p>
          <a:p>
            <a:pPr>
              <a:lnSpc>
                <a:spcPct val="91000"/>
              </a:lnSpc>
            </a:pPr>
            <a:r>
              <a:rPr lang="en-US" altLang="en-US" sz="1000" b="0"/>
              <a:t>0 = Post; add offset after transfer,</a:t>
            </a:r>
            <a:br>
              <a:rPr lang="en-US" altLang="en-US" sz="1000" b="0"/>
            </a:br>
            <a:r>
              <a:rPr lang="en-US" altLang="en-US" sz="1000" b="0"/>
              <a:t>1 = Pre ; add offset before transfer</a:t>
            </a:r>
          </a:p>
        </p:txBody>
      </p:sp>
      <p:sp>
        <p:nvSpPr>
          <p:cNvPr id="112713" name="Rectangle 73">
            <a:extLst>
              <a:ext uri="{FF2B5EF4-FFF2-40B4-BE49-F238E27FC236}">
                <a16:creationId xmlns:a16="http://schemas.microsoft.com/office/drawing/2014/main" id="{D7380506-1F32-4275-AEAB-66C4DE727195}"/>
              </a:ext>
            </a:extLst>
          </p:cNvPr>
          <p:cNvSpPr>
            <a:spLocks noChangeArrowheads="1"/>
          </p:cNvSpPr>
          <p:nvPr/>
        </p:nvSpPr>
        <p:spPr bwMode="auto">
          <a:xfrm>
            <a:off x="3017838" y="3911600"/>
            <a:ext cx="152400"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2714" name="Line 74">
            <a:extLst>
              <a:ext uri="{FF2B5EF4-FFF2-40B4-BE49-F238E27FC236}">
                <a16:creationId xmlns:a16="http://schemas.microsoft.com/office/drawing/2014/main" id="{78C5A825-0B4A-483C-8C83-1E9AF77D7F05}"/>
              </a:ext>
            </a:extLst>
          </p:cNvPr>
          <p:cNvSpPr>
            <a:spLocks noChangeShapeType="1"/>
          </p:cNvSpPr>
          <p:nvPr/>
        </p:nvSpPr>
        <p:spPr bwMode="auto">
          <a:xfrm>
            <a:off x="5446713" y="3884613"/>
            <a:ext cx="0" cy="106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12727" name="Group 87">
            <a:extLst>
              <a:ext uri="{FF2B5EF4-FFF2-40B4-BE49-F238E27FC236}">
                <a16:creationId xmlns:a16="http://schemas.microsoft.com/office/drawing/2014/main" id="{E5D4CEE4-E33E-48AD-ABEC-E0E33A102CBE}"/>
              </a:ext>
            </a:extLst>
          </p:cNvPr>
          <p:cNvGrpSpPr>
            <a:grpSpLocks/>
          </p:cNvGrpSpPr>
          <p:nvPr/>
        </p:nvGrpSpPr>
        <p:grpSpPr bwMode="auto">
          <a:xfrm>
            <a:off x="1222375" y="3663950"/>
            <a:ext cx="6669088" cy="219075"/>
            <a:chOff x="770" y="2308"/>
            <a:chExt cx="4201" cy="138"/>
          </a:xfrm>
        </p:grpSpPr>
        <p:sp>
          <p:nvSpPr>
            <p:cNvPr id="112715" name="Rectangle 75">
              <a:extLst>
                <a:ext uri="{FF2B5EF4-FFF2-40B4-BE49-F238E27FC236}">
                  <a16:creationId xmlns:a16="http://schemas.microsoft.com/office/drawing/2014/main" id="{1336D5C1-0928-4D90-A8B5-8352FE437668}"/>
                </a:ext>
              </a:extLst>
            </p:cNvPr>
            <p:cNvSpPr>
              <a:spLocks noChangeArrowheads="1"/>
            </p:cNvSpPr>
            <p:nvPr/>
          </p:nvSpPr>
          <p:spPr bwMode="auto">
            <a:xfrm>
              <a:off x="1166" y="23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28</a:t>
              </a:r>
            </a:p>
          </p:txBody>
        </p:sp>
        <p:sp>
          <p:nvSpPr>
            <p:cNvPr id="112716" name="Rectangle 76">
              <a:extLst>
                <a:ext uri="{FF2B5EF4-FFF2-40B4-BE49-F238E27FC236}">
                  <a16:creationId xmlns:a16="http://schemas.microsoft.com/office/drawing/2014/main" id="{F77E0E2D-40E1-4E63-B19E-DD1787D8C03C}"/>
                </a:ext>
              </a:extLst>
            </p:cNvPr>
            <p:cNvSpPr>
              <a:spLocks noChangeArrowheads="1"/>
            </p:cNvSpPr>
            <p:nvPr/>
          </p:nvSpPr>
          <p:spPr bwMode="auto">
            <a:xfrm>
              <a:off x="770" y="23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31</a:t>
              </a:r>
            </a:p>
          </p:txBody>
        </p:sp>
        <p:sp>
          <p:nvSpPr>
            <p:cNvPr id="112717" name="Rectangle 77">
              <a:extLst>
                <a:ext uri="{FF2B5EF4-FFF2-40B4-BE49-F238E27FC236}">
                  <a16:creationId xmlns:a16="http://schemas.microsoft.com/office/drawing/2014/main" id="{41B28981-8625-4F67-B664-1A3783F79B07}"/>
                </a:ext>
              </a:extLst>
            </p:cNvPr>
            <p:cNvSpPr>
              <a:spLocks noChangeArrowheads="1"/>
            </p:cNvSpPr>
            <p:nvPr/>
          </p:nvSpPr>
          <p:spPr bwMode="auto">
            <a:xfrm>
              <a:off x="1953"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22</a:t>
              </a:r>
            </a:p>
          </p:txBody>
        </p:sp>
        <p:sp>
          <p:nvSpPr>
            <p:cNvPr id="112718" name="Rectangle 78">
              <a:extLst>
                <a:ext uri="{FF2B5EF4-FFF2-40B4-BE49-F238E27FC236}">
                  <a16:creationId xmlns:a16="http://schemas.microsoft.com/office/drawing/2014/main" id="{12ECC2C7-CFCF-44D9-9F34-36EB83CA7D06}"/>
                </a:ext>
              </a:extLst>
            </p:cNvPr>
            <p:cNvSpPr>
              <a:spLocks noChangeArrowheads="1"/>
            </p:cNvSpPr>
            <p:nvPr/>
          </p:nvSpPr>
          <p:spPr bwMode="auto">
            <a:xfrm>
              <a:off x="2739" y="23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16</a:t>
              </a:r>
            </a:p>
          </p:txBody>
        </p:sp>
        <p:sp>
          <p:nvSpPr>
            <p:cNvPr id="112719" name="Rectangle 79">
              <a:extLst>
                <a:ext uri="{FF2B5EF4-FFF2-40B4-BE49-F238E27FC236}">
                  <a16:creationId xmlns:a16="http://schemas.microsoft.com/office/drawing/2014/main" id="{F0810B8E-7677-46FE-AA14-909EFF3AE2BB}"/>
                </a:ext>
              </a:extLst>
            </p:cNvPr>
            <p:cNvSpPr>
              <a:spLocks noChangeArrowheads="1"/>
            </p:cNvSpPr>
            <p:nvPr/>
          </p:nvSpPr>
          <p:spPr bwMode="auto">
            <a:xfrm>
              <a:off x="4847" y="23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0</a:t>
              </a:r>
            </a:p>
          </p:txBody>
        </p:sp>
        <p:sp>
          <p:nvSpPr>
            <p:cNvPr id="112720" name="Rectangle 80">
              <a:extLst>
                <a:ext uri="{FF2B5EF4-FFF2-40B4-BE49-F238E27FC236}">
                  <a16:creationId xmlns:a16="http://schemas.microsoft.com/office/drawing/2014/main" id="{DA09205D-4E4A-415A-AA1F-0FB29B2766A6}"/>
                </a:ext>
              </a:extLst>
            </p:cNvPr>
            <p:cNvSpPr>
              <a:spLocks noChangeArrowheads="1"/>
            </p:cNvSpPr>
            <p:nvPr/>
          </p:nvSpPr>
          <p:spPr bwMode="auto">
            <a:xfrm>
              <a:off x="1812"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23</a:t>
              </a:r>
            </a:p>
          </p:txBody>
        </p:sp>
        <p:sp>
          <p:nvSpPr>
            <p:cNvPr id="112721" name="Rectangle 81">
              <a:extLst>
                <a:ext uri="{FF2B5EF4-FFF2-40B4-BE49-F238E27FC236}">
                  <a16:creationId xmlns:a16="http://schemas.microsoft.com/office/drawing/2014/main" id="{3E560284-3212-4724-9895-9F7AC075AB21}"/>
                </a:ext>
              </a:extLst>
            </p:cNvPr>
            <p:cNvSpPr>
              <a:spLocks noChangeArrowheads="1"/>
            </p:cNvSpPr>
            <p:nvPr/>
          </p:nvSpPr>
          <p:spPr bwMode="auto">
            <a:xfrm>
              <a:off x="2085"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21</a:t>
              </a:r>
            </a:p>
          </p:txBody>
        </p:sp>
        <p:sp>
          <p:nvSpPr>
            <p:cNvPr id="112722" name="Rectangle 82">
              <a:extLst>
                <a:ext uri="{FF2B5EF4-FFF2-40B4-BE49-F238E27FC236}">
                  <a16:creationId xmlns:a16="http://schemas.microsoft.com/office/drawing/2014/main" id="{D2448A97-04DD-49BA-B32F-7EC3121D55A6}"/>
                </a:ext>
              </a:extLst>
            </p:cNvPr>
            <p:cNvSpPr>
              <a:spLocks noChangeArrowheads="1"/>
            </p:cNvSpPr>
            <p:nvPr/>
          </p:nvSpPr>
          <p:spPr bwMode="auto">
            <a:xfrm>
              <a:off x="2894" y="23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15</a:t>
              </a:r>
            </a:p>
          </p:txBody>
        </p:sp>
        <p:sp>
          <p:nvSpPr>
            <p:cNvPr id="112723" name="Rectangle 83">
              <a:extLst>
                <a:ext uri="{FF2B5EF4-FFF2-40B4-BE49-F238E27FC236}">
                  <a16:creationId xmlns:a16="http://schemas.microsoft.com/office/drawing/2014/main" id="{07C1E782-E921-41D5-A6EB-2E64A3FBFF7F}"/>
                </a:ext>
              </a:extLst>
            </p:cNvPr>
            <p:cNvSpPr>
              <a:spLocks noChangeArrowheads="1"/>
            </p:cNvSpPr>
            <p:nvPr/>
          </p:nvSpPr>
          <p:spPr bwMode="auto">
            <a:xfrm>
              <a:off x="1299" y="23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27</a:t>
              </a:r>
            </a:p>
          </p:txBody>
        </p:sp>
        <p:sp>
          <p:nvSpPr>
            <p:cNvPr id="112724" name="Rectangle 84">
              <a:extLst>
                <a:ext uri="{FF2B5EF4-FFF2-40B4-BE49-F238E27FC236}">
                  <a16:creationId xmlns:a16="http://schemas.microsoft.com/office/drawing/2014/main" id="{7354F684-35AB-463B-B468-A847907BB227}"/>
                </a:ext>
              </a:extLst>
            </p:cNvPr>
            <p:cNvSpPr>
              <a:spLocks noChangeArrowheads="1"/>
            </p:cNvSpPr>
            <p:nvPr/>
          </p:nvSpPr>
          <p:spPr bwMode="auto">
            <a:xfrm>
              <a:off x="2226"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20</a:t>
              </a:r>
            </a:p>
          </p:txBody>
        </p:sp>
        <p:sp>
          <p:nvSpPr>
            <p:cNvPr id="112725" name="Rectangle 85">
              <a:extLst>
                <a:ext uri="{FF2B5EF4-FFF2-40B4-BE49-F238E27FC236}">
                  <a16:creationId xmlns:a16="http://schemas.microsoft.com/office/drawing/2014/main" id="{06A5A060-C0B1-4B66-84B0-1EE2F0DB0E26}"/>
                </a:ext>
              </a:extLst>
            </p:cNvPr>
            <p:cNvSpPr>
              <a:spLocks noChangeArrowheads="1"/>
            </p:cNvSpPr>
            <p:nvPr/>
          </p:nvSpPr>
          <p:spPr bwMode="auto">
            <a:xfrm>
              <a:off x="2359"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19</a:t>
              </a:r>
            </a:p>
          </p:txBody>
        </p:sp>
        <p:sp>
          <p:nvSpPr>
            <p:cNvPr id="112726" name="Rectangle 86">
              <a:extLst>
                <a:ext uri="{FF2B5EF4-FFF2-40B4-BE49-F238E27FC236}">
                  <a16:creationId xmlns:a16="http://schemas.microsoft.com/office/drawing/2014/main" id="{603E9D15-B566-4CF0-9E08-AB5BC4290775}"/>
                </a:ext>
              </a:extLst>
            </p:cNvPr>
            <p:cNvSpPr>
              <a:spLocks noChangeArrowheads="1"/>
            </p:cNvSpPr>
            <p:nvPr/>
          </p:nvSpPr>
          <p:spPr bwMode="auto">
            <a:xfrm>
              <a:off x="1688" y="2308"/>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24</a:t>
              </a:r>
            </a:p>
          </p:txBody>
        </p:sp>
      </p:grpSp>
      <p:sp>
        <p:nvSpPr>
          <p:cNvPr id="112728" name="Rectangle 88">
            <a:extLst>
              <a:ext uri="{FF2B5EF4-FFF2-40B4-BE49-F238E27FC236}">
                <a16:creationId xmlns:a16="http://schemas.microsoft.com/office/drawing/2014/main" id="{537BECFC-9690-4705-A8BC-F9D0833161BD}"/>
              </a:ext>
            </a:extLst>
          </p:cNvPr>
          <p:cNvSpPr>
            <a:spLocks noChangeArrowheads="1"/>
          </p:cNvSpPr>
          <p:nvPr/>
        </p:nvSpPr>
        <p:spPr bwMode="auto">
          <a:xfrm>
            <a:off x="5270500" y="4602163"/>
            <a:ext cx="26987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91000"/>
              </a:lnSpc>
            </a:pPr>
            <a:r>
              <a:rPr lang="en-US" altLang="en-US" sz="1200" dirty="0"/>
              <a:t>Each bit corresponds to a particular register. For example:</a:t>
            </a:r>
          </a:p>
          <a:p>
            <a:pPr>
              <a:lnSpc>
                <a:spcPct val="91000"/>
              </a:lnSpc>
              <a:buSzPct val="100000"/>
              <a:buFontTx/>
              <a:buChar char="•"/>
            </a:pPr>
            <a:r>
              <a:rPr lang="en-US" altLang="en-US" sz="1000" b="0" dirty="0"/>
              <a:t> Bit 0 set causes r0 to be transferred.</a:t>
            </a:r>
          </a:p>
          <a:p>
            <a:pPr>
              <a:lnSpc>
                <a:spcPct val="91000"/>
              </a:lnSpc>
              <a:buSzPct val="100000"/>
              <a:buFontTx/>
              <a:buChar char="•"/>
            </a:pPr>
            <a:r>
              <a:rPr lang="en-US" altLang="en-US" sz="1000" b="0" dirty="0"/>
              <a:t> Bit 0 unset causes r0 not to be transferred.</a:t>
            </a:r>
          </a:p>
          <a:p>
            <a:pPr>
              <a:lnSpc>
                <a:spcPct val="91000"/>
              </a:lnSpc>
            </a:pPr>
            <a:r>
              <a:rPr lang="en-US" altLang="en-US" sz="1200" dirty="0"/>
              <a:t>At least one register must be transferred as the list cannot be empty.</a:t>
            </a:r>
          </a:p>
        </p:txBody>
      </p:sp>
      <p:grpSp>
        <p:nvGrpSpPr>
          <p:cNvPr id="112733" name="Group 93">
            <a:extLst>
              <a:ext uri="{FF2B5EF4-FFF2-40B4-BE49-F238E27FC236}">
                <a16:creationId xmlns:a16="http://schemas.microsoft.com/office/drawing/2014/main" id="{8C25FA1B-65D5-47DD-974A-DD4C6F1B8C82}"/>
              </a:ext>
            </a:extLst>
          </p:cNvPr>
          <p:cNvGrpSpPr>
            <a:grpSpLocks/>
          </p:cNvGrpSpPr>
          <p:nvPr/>
        </p:nvGrpSpPr>
        <p:grpSpPr bwMode="auto">
          <a:xfrm>
            <a:off x="4638675" y="4302125"/>
            <a:ext cx="3216275" cy="269875"/>
            <a:chOff x="2922" y="2710"/>
            <a:chExt cx="2026" cy="170"/>
          </a:xfrm>
        </p:grpSpPr>
        <p:sp>
          <p:nvSpPr>
            <p:cNvPr id="112729" name="Line 89">
              <a:extLst>
                <a:ext uri="{FF2B5EF4-FFF2-40B4-BE49-F238E27FC236}">
                  <a16:creationId xmlns:a16="http://schemas.microsoft.com/office/drawing/2014/main" id="{3A1DEDD6-A333-41E3-B7CE-20F60DCA5FDB}"/>
                </a:ext>
              </a:extLst>
            </p:cNvPr>
            <p:cNvSpPr>
              <a:spLocks noChangeShapeType="1"/>
            </p:cNvSpPr>
            <p:nvPr/>
          </p:nvSpPr>
          <p:spPr bwMode="auto">
            <a:xfrm>
              <a:off x="2923" y="2755"/>
              <a:ext cx="20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30" name="Line 90">
              <a:extLst>
                <a:ext uri="{FF2B5EF4-FFF2-40B4-BE49-F238E27FC236}">
                  <a16:creationId xmlns:a16="http://schemas.microsoft.com/office/drawing/2014/main" id="{7C9FB9BC-1EFC-4D03-9F30-A4C89651B6A4}"/>
                </a:ext>
              </a:extLst>
            </p:cNvPr>
            <p:cNvSpPr>
              <a:spLocks noChangeShapeType="1"/>
            </p:cNvSpPr>
            <p:nvPr/>
          </p:nvSpPr>
          <p:spPr bwMode="auto">
            <a:xfrm>
              <a:off x="2922" y="2716"/>
              <a:ext cx="0" cy="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31" name="Line 91">
              <a:extLst>
                <a:ext uri="{FF2B5EF4-FFF2-40B4-BE49-F238E27FC236}">
                  <a16:creationId xmlns:a16="http://schemas.microsoft.com/office/drawing/2014/main" id="{E59F7BE7-2C7F-484D-923A-F80A4B29AAD7}"/>
                </a:ext>
              </a:extLst>
            </p:cNvPr>
            <p:cNvSpPr>
              <a:spLocks noChangeShapeType="1"/>
            </p:cNvSpPr>
            <p:nvPr/>
          </p:nvSpPr>
          <p:spPr bwMode="auto">
            <a:xfrm>
              <a:off x="4947" y="2710"/>
              <a:ext cx="0" cy="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2732" name="Line 92">
              <a:extLst>
                <a:ext uri="{FF2B5EF4-FFF2-40B4-BE49-F238E27FC236}">
                  <a16:creationId xmlns:a16="http://schemas.microsoft.com/office/drawing/2014/main" id="{FB4440A6-9D86-45B5-B53B-8D3E1AE27BDA}"/>
                </a:ext>
              </a:extLst>
            </p:cNvPr>
            <p:cNvSpPr>
              <a:spLocks noChangeShapeType="1"/>
            </p:cNvSpPr>
            <p:nvPr/>
          </p:nvSpPr>
          <p:spPr bwMode="auto">
            <a:xfrm>
              <a:off x="3884" y="2757"/>
              <a:ext cx="0" cy="1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2" name="Slide Number Placeholder 1">
            <a:extLst>
              <a:ext uri="{FF2B5EF4-FFF2-40B4-BE49-F238E27FC236}">
                <a16:creationId xmlns:a16="http://schemas.microsoft.com/office/drawing/2014/main" id="{E81C18F7-28F4-4DFF-BE67-1869B052AEE4}"/>
              </a:ext>
            </a:extLst>
          </p:cNvPr>
          <p:cNvSpPr>
            <a:spLocks noGrp="1"/>
          </p:cNvSpPr>
          <p:nvPr>
            <p:ph type="sldNum" sz="quarter" idx="12"/>
          </p:nvPr>
        </p:nvSpPr>
        <p:spPr/>
        <p:txBody>
          <a:bodyPr/>
          <a:lstStyle/>
          <a:p>
            <a:fld id="{028E3F4F-51B2-42EE-AFA2-40C4572185CC}" type="slidenum">
              <a:rPr lang="en-US" smtClean="0"/>
              <a:t>48</a:t>
            </a:fld>
            <a:endParaRPr lang="en-US"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111613B-35A1-494E-B732-9635993311A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4691" name="Rectangle 3">
            <a:extLst>
              <a:ext uri="{FF2B5EF4-FFF2-40B4-BE49-F238E27FC236}">
                <a16:creationId xmlns:a16="http://schemas.microsoft.com/office/drawing/2014/main" id="{11C2120D-36D9-41B2-A33E-80B3D3B3C6F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4692" name="Rectangle 4">
            <a:extLst>
              <a:ext uri="{FF2B5EF4-FFF2-40B4-BE49-F238E27FC236}">
                <a16:creationId xmlns:a16="http://schemas.microsoft.com/office/drawing/2014/main" id="{B1E8D0D5-6FFA-4C0B-8982-DFE2C21500D0}"/>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4693" name="Rectangle 5">
            <a:extLst>
              <a:ext uri="{FF2B5EF4-FFF2-40B4-BE49-F238E27FC236}">
                <a16:creationId xmlns:a16="http://schemas.microsoft.com/office/drawing/2014/main" id="{99956598-9FF2-48C1-AA5E-54D2F9E210A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4694" name="Rectangle 6">
            <a:extLst>
              <a:ext uri="{FF2B5EF4-FFF2-40B4-BE49-F238E27FC236}">
                <a16:creationId xmlns:a16="http://schemas.microsoft.com/office/drawing/2014/main" id="{F0376622-BCB5-4F77-B709-3457A5B1CF92}"/>
              </a:ext>
            </a:extLst>
          </p:cNvPr>
          <p:cNvSpPr>
            <a:spLocks noGrp="1" noChangeArrowheads="1"/>
          </p:cNvSpPr>
          <p:nvPr>
            <p:ph type="title"/>
          </p:nvPr>
        </p:nvSpPr>
        <p:spPr>
          <a:noFill/>
          <a:ln/>
        </p:spPr>
        <p:txBody>
          <a:bodyPr/>
          <a:lstStyle/>
          <a:p>
            <a:r>
              <a:rPr lang="en-US" altLang="en-US"/>
              <a:t>Block Data Transfer (2)</a:t>
            </a:r>
          </a:p>
        </p:txBody>
      </p:sp>
      <p:sp>
        <p:nvSpPr>
          <p:cNvPr id="114695" name="Rectangle 7">
            <a:extLst>
              <a:ext uri="{FF2B5EF4-FFF2-40B4-BE49-F238E27FC236}">
                <a16:creationId xmlns:a16="http://schemas.microsoft.com/office/drawing/2014/main" id="{6755C14F-CF5C-496E-A18E-64CD4B51CC3D}"/>
              </a:ext>
            </a:extLst>
          </p:cNvPr>
          <p:cNvSpPr>
            <a:spLocks noGrp="1" noChangeArrowheads="1"/>
          </p:cNvSpPr>
          <p:nvPr>
            <p:ph idx="1"/>
          </p:nvPr>
        </p:nvSpPr>
        <p:spPr>
          <a:noFill/>
          <a:ln/>
        </p:spPr>
        <p:txBody>
          <a:bodyPr/>
          <a:lstStyle/>
          <a:p>
            <a:r>
              <a:rPr lang="en-US" altLang="en-US"/>
              <a:t>Base register used to determine where memory access should occur.</a:t>
            </a:r>
          </a:p>
          <a:p>
            <a:pPr lvl="1"/>
            <a:r>
              <a:rPr lang="en-US" altLang="en-US"/>
              <a:t>4 different addressing modes allow increment and decrement inclusive or exclusive of the base register location.</a:t>
            </a:r>
          </a:p>
          <a:p>
            <a:pPr lvl="1"/>
            <a:r>
              <a:rPr lang="en-US" altLang="en-US"/>
              <a:t>Base register can be optionally updated following the transfer (by appending it with an ‘</a:t>
            </a:r>
            <a:r>
              <a:rPr lang="en-US" altLang="en-US" b="1">
                <a:effectLst>
                  <a:outerShdw blurRad="38100" dist="38100" dir="2700000" algn="tl">
                    <a:srgbClr val="C0C0C0"/>
                  </a:outerShdw>
                </a:effectLst>
              </a:rPr>
              <a:t>!</a:t>
            </a:r>
            <a:r>
              <a:rPr lang="en-US" altLang="en-US"/>
              <a:t>’.</a:t>
            </a:r>
          </a:p>
          <a:p>
            <a:pPr lvl="1"/>
            <a:r>
              <a:rPr lang="en-US" altLang="en-US"/>
              <a:t>Lowest register number is always transferred to/from lowest memory location accessed.</a:t>
            </a:r>
          </a:p>
          <a:p>
            <a:r>
              <a:rPr lang="en-US" altLang="en-US"/>
              <a:t>These instructions are very efficient for</a:t>
            </a:r>
          </a:p>
          <a:p>
            <a:pPr lvl="1"/>
            <a:r>
              <a:rPr lang="en-US" altLang="en-US"/>
              <a:t>Saving and restoring context</a:t>
            </a:r>
          </a:p>
          <a:p>
            <a:pPr lvl="2"/>
            <a:r>
              <a:rPr lang="en-US" altLang="en-US"/>
              <a:t>For this useful to view memory as a stack.</a:t>
            </a:r>
          </a:p>
          <a:p>
            <a:pPr lvl="1"/>
            <a:r>
              <a:rPr lang="en-US" altLang="en-US"/>
              <a:t>Moving large blocks of data around memory</a:t>
            </a:r>
          </a:p>
          <a:p>
            <a:pPr lvl="2"/>
            <a:r>
              <a:rPr lang="en-US" altLang="en-US"/>
              <a:t>For this useful to directly represent functionality of the instructions.</a:t>
            </a:r>
          </a:p>
        </p:txBody>
      </p:sp>
      <p:sp>
        <p:nvSpPr>
          <p:cNvPr id="2" name="Slide Number Placeholder 1">
            <a:extLst>
              <a:ext uri="{FF2B5EF4-FFF2-40B4-BE49-F238E27FC236}">
                <a16:creationId xmlns:a16="http://schemas.microsoft.com/office/drawing/2014/main" id="{22D44BC4-2B98-4275-B8D3-D3F779E87616}"/>
              </a:ext>
            </a:extLst>
          </p:cNvPr>
          <p:cNvSpPr>
            <a:spLocks noGrp="1"/>
          </p:cNvSpPr>
          <p:nvPr>
            <p:ph type="sldNum" sz="quarter" idx="12"/>
          </p:nvPr>
        </p:nvSpPr>
        <p:spPr/>
        <p:txBody>
          <a:bodyPr/>
          <a:lstStyle/>
          <a:p>
            <a:fld id="{028E3F4F-51B2-42EE-AFA2-40C4572185CC}" type="slidenum">
              <a:rPr lang="en-US" smtClean="0"/>
              <a:t>49</a:t>
            </a:fld>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687E9D-1219-45C7-8114-B09ED2AFEB9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3" name="Rectangle 3">
            <a:extLst>
              <a:ext uri="{FF2B5EF4-FFF2-40B4-BE49-F238E27FC236}">
                <a16:creationId xmlns:a16="http://schemas.microsoft.com/office/drawing/2014/main" id="{E9999DA7-74F5-48CE-BE3F-5F41235F8A8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4" name="Rectangle 4">
            <a:extLst>
              <a:ext uri="{FF2B5EF4-FFF2-40B4-BE49-F238E27FC236}">
                <a16:creationId xmlns:a16="http://schemas.microsoft.com/office/drawing/2014/main" id="{3D089043-A831-4E22-8982-56E4BF44C65C}"/>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5" name="Rectangle 5">
            <a:extLst>
              <a:ext uri="{FF2B5EF4-FFF2-40B4-BE49-F238E27FC236}">
                <a16:creationId xmlns:a16="http://schemas.microsoft.com/office/drawing/2014/main" id="{ED8B9BF2-28EA-417F-9CB6-6042A0ED525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46" name="Rectangle 6">
            <a:extLst>
              <a:ext uri="{FF2B5EF4-FFF2-40B4-BE49-F238E27FC236}">
                <a16:creationId xmlns:a16="http://schemas.microsoft.com/office/drawing/2014/main" id="{688A2767-AD05-4183-9688-A33202946DA3}"/>
              </a:ext>
            </a:extLst>
          </p:cNvPr>
          <p:cNvSpPr>
            <a:spLocks noGrp="1" noChangeArrowheads="1"/>
          </p:cNvSpPr>
          <p:nvPr>
            <p:ph type="title"/>
          </p:nvPr>
        </p:nvSpPr>
        <p:spPr>
          <a:noFill/>
          <a:ln/>
        </p:spPr>
        <p:txBody>
          <a:bodyPr/>
          <a:lstStyle/>
          <a:p>
            <a:r>
              <a:rPr lang="en-US" altLang="en-US"/>
              <a:t>Register Organisation</a:t>
            </a:r>
          </a:p>
        </p:txBody>
      </p:sp>
      <p:grpSp>
        <p:nvGrpSpPr>
          <p:cNvPr id="10528" name="Group 288">
            <a:extLst>
              <a:ext uri="{FF2B5EF4-FFF2-40B4-BE49-F238E27FC236}">
                <a16:creationId xmlns:a16="http://schemas.microsoft.com/office/drawing/2014/main" id="{C3AE2D75-2D7B-4078-AE0D-DD385FCB8AB5}"/>
              </a:ext>
            </a:extLst>
          </p:cNvPr>
          <p:cNvGrpSpPr>
            <a:grpSpLocks/>
          </p:cNvGrpSpPr>
          <p:nvPr/>
        </p:nvGrpSpPr>
        <p:grpSpPr bwMode="auto">
          <a:xfrm>
            <a:off x="1835150" y="1674813"/>
            <a:ext cx="5199063" cy="4322762"/>
            <a:chOff x="1156" y="1055"/>
            <a:chExt cx="3275" cy="2723"/>
          </a:xfrm>
        </p:grpSpPr>
        <p:sp>
          <p:nvSpPr>
            <p:cNvPr id="10247" name="Rectangle 7">
              <a:extLst>
                <a:ext uri="{FF2B5EF4-FFF2-40B4-BE49-F238E27FC236}">
                  <a16:creationId xmlns:a16="http://schemas.microsoft.com/office/drawing/2014/main" id="{BD7D63B6-944B-4C38-9EA0-D4CE23C30D41}"/>
                </a:ext>
              </a:extLst>
            </p:cNvPr>
            <p:cNvSpPr>
              <a:spLocks noChangeArrowheads="1"/>
            </p:cNvSpPr>
            <p:nvPr/>
          </p:nvSpPr>
          <p:spPr bwMode="auto">
            <a:xfrm>
              <a:off x="1742" y="1055"/>
              <a:ext cx="216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500">
                  <a:solidFill>
                    <a:srgbClr val="000000"/>
                  </a:solidFill>
                </a:rPr>
                <a:t>General registers and Program Counter</a:t>
              </a:r>
            </a:p>
          </p:txBody>
        </p:sp>
        <p:sp>
          <p:nvSpPr>
            <p:cNvPr id="10248" name="Rectangle 8">
              <a:extLst>
                <a:ext uri="{FF2B5EF4-FFF2-40B4-BE49-F238E27FC236}">
                  <a16:creationId xmlns:a16="http://schemas.microsoft.com/office/drawing/2014/main" id="{98A08882-B42B-48F9-AC3F-7B6342296265}"/>
                </a:ext>
              </a:extLst>
            </p:cNvPr>
            <p:cNvSpPr>
              <a:spLocks noChangeArrowheads="1"/>
            </p:cNvSpPr>
            <p:nvPr/>
          </p:nvSpPr>
          <p:spPr bwMode="auto">
            <a:xfrm>
              <a:off x="2123" y="3316"/>
              <a:ext cx="142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1500">
                  <a:solidFill>
                    <a:srgbClr val="000000"/>
                  </a:solidFill>
                </a:rPr>
                <a:t>Program Status Registers</a:t>
              </a:r>
            </a:p>
          </p:txBody>
        </p:sp>
        <p:sp>
          <p:nvSpPr>
            <p:cNvPr id="10249" name="Rectangle 9">
              <a:extLst>
                <a:ext uri="{FF2B5EF4-FFF2-40B4-BE49-F238E27FC236}">
                  <a16:creationId xmlns:a16="http://schemas.microsoft.com/office/drawing/2014/main" id="{346CA2EA-5B6D-4213-A14D-EE28A4BDA081}"/>
                </a:ext>
              </a:extLst>
            </p:cNvPr>
            <p:cNvSpPr>
              <a:spLocks noChangeArrowheads="1"/>
            </p:cNvSpPr>
            <p:nvPr/>
          </p:nvSpPr>
          <p:spPr bwMode="auto">
            <a:xfrm>
              <a:off x="1258" y="299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0252" name="Group 12">
              <a:extLst>
                <a:ext uri="{FF2B5EF4-FFF2-40B4-BE49-F238E27FC236}">
                  <a16:creationId xmlns:a16="http://schemas.microsoft.com/office/drawing/2014/main" id="{73ACA13B-5A48-4B03-8403-514BFBE00849}"/>
                </a:ext>
              </a:extLst>
            </p:cNvPr>
            <p:cNvGrpSpPr>
              <a:grpSpLocks/>
            </p:cNvGrpSpPr>
            <p:nvPr/>
          </p:nvGrpSpPr>
          <p:grpSpPr bwMode="auto">
            <a:xfrm>
              <a:off x="1258" y="3096"/>
              <a:ext cx="373" cy="135"/>
              <a:chOff x="1258" y="3096"/>
              <a:chExt cx="373" cy="135"/>
            </a:xfrm>
          </p:grpSpPr>
          <p:sp>
            <p:nvSpPr>
              <p:cNvPr id="10250" name="Rectangle 10">
                <a:extLst>
                  <a:ext uri="{FF2B5EF4-FFF2-40B4-BE49-F238E27FC236}">
                    <a16:creationId xmlns:a16="http://schemas.microsoft.com/office/drawing/2014/main" id="{EF112A4C-3FC3-44FC-A6DE-B654E6E1F3FB}"/>
                  </a:ext>
                </a:extLst>
              </p:cNvPr>
              <p:cNvSpPr>
                <a:spLocks noChangeArrowheads="1"/>
              </p:cNvSpPr>
              <p:nvPr/>
            </p:nvSpPr>
            <p:spPr bwMode="auto">
              <a:xfrm>
                <a:off x="1258"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51" name="Rectangle 11">
                <a:extLst>
                  <a:ext uri="{FF2B5EF4-FFF2-40B4-BE49-F238E27FC236}">
                    <a16:creationId xmlns:a16="http://schemas.microsoft.com/office/drawing/2014/main" id="{998937E6-25B5-4160-85FE-67A5B9EF3C12}"/>
                  </a:ext>
                </a:extLst>
              </p:cNvPr>
              <p:cNvSpPr>
                <a:spLocks noChangeArrowheads="1"/>
              </p:cNvSpPr>
              <p:nvPr/>
            </p:nvSpPr>
            <p:spPr bwMode="auto">
              <a:xfrm>
                <a:off x="1276"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sp>
          <p:nvSpPr>
            <p:cNvPr id="10253" name="Rectangle 13">
              <a:extLst>
                <a:ext uri="{FF2B5EF4-FFF2-40B4-BE49-F238E27FC236}">
                  <a16:creationId xmlns:a16="http://schemas.microsoft.com/office/drawing/2014/main" id="{8729B30D-FF28-4FBB-B692-2AAEF7160A58}"/>
                </a:ext>
              </a:extLst>
            </p:cNvPr>
            <p:cNvSpPr>
              <a:spLocks noChangeArrowheads="1"/>
            </p:cNvSpPr>
            <p:nvPr/>
          </p:nvSpPr>
          <p:spPr bwMode="auto">
            <a:xfrm>
              <a:off x="1258" y="2890"/>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54" name="Rectangle 14">
              <a:extLst>
                <a:ext uri="{FF2B5EF4-FFF2-40B4-BE49-F238E27FC236}">
                  <a16:creationId xmlns:a16="http://schemas.microsoft.com/office/drawing/2014/main" id="{890FBDAC-84EC-4069-9C62-EE20B16E8738}"/>
                </a:ext>
              </a:extLst>
            </p:cNvPr>
            <p:cNvSpPr>
              <a:spLocks noChangeArrowheads="1"/>
            </p:cNvSpPr>
            <p:nvPr/>
          </p:nvSpPr>
          <p:spPr bwMode="auto">
            <a:xfrm>
              <a:off x="1284" y="2987"/>
              <a:ext cx="32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 (lr)</a:t>
              </a:r>
            </a:p>
          </p:txBody>
        </p:sp>
        <p:sp>
          <p:nvSpPr>
            <p:cNvPr id="10255" name="Rectangle 15">
              <a:extLst>
                <a:ext uri="{FF2B5EF4-FFF2-40B4-BE49-F238E27FC236}">
                  <a16:creationId xmlns:a16="http://schemas.microsoft.com/office/drawing/2014/main" id="{14CFF42E-8ECD-444E-AE88-70FCBED61617}"/>
                </a:ext>
              </a:extLst>
            </p:cNvPr>
            <p:cNvSpPr>
              <a:spLocks noChangeArrowheads="1"/>
            </p:cNvSpPr>
            <p:nvPr/>
          </p:nvSpPr>
          <p:spPr bwMode="auto">
            <a:xfrm>
              <a:off x="1284" y="2879"/>
              <a:ext cx="34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 (sp)</a:t>
              </a:r>
            </a:p>
          </p:txBody>
        </p:sp>
        <p:sp>
          <p:nvSpPr>
            <p:cNvPr id="10256" name="Rectangle 16">
              <a:extLst>
                <a:ext uri="{FF2B5EF4-FFF2-40B4-BE49-F238E27FC236}">
                  <a16:creationId xmlns:a16="http://schemas.microsoft.com/office/drawing/2014/main" id="{21476658-2B49-4867-889B-E504B271CC43}"/>
                </a:ext>
              </a:extLst>
            </p:cNvPr>
            <p:cNvSpPr>
              <a:spLocks noChangeArrowheads="1"/>
            </p:cNvSpPr>
            <p:nvPr/>
          </p:nvSpPr>
          <p:spPr bwMode="auto">
            <a:xfrm>
              <a:off x="1802"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57" name="Rectangle 17">
              <a:extLst>
                <a:ext uri="{FF2B5EF4-FFF2-40B4-BE49-F238E27FC236}">
                  <a16:creationId xmlns:a16="http://schemas.microsoft.com/office/drawing/2014/main" id="{88C8931B-624D-45B1-91A0-122592AEB6E5}"/>
                </a:ext>
              </a:extLst>
            </p:cNvPr>
            <p:cNvSpPr>
              <a:spLocks noChangeArrowheads="1"/>
            </p:cNvSpPr>
            <p:nvPr/>
          </p:nvSpPr>
          <p:spPr bwMode="auto">
            <a:xfrm>
              <a:off x="2346"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58" name="Rectangle 18">
              <a:extLst>
                <a:ext uri="{FF2B5EF4-FFF2-40B4-BE49-F238E27FC236}">
                  <a16:creationId xmlns:a16="http://schemas.microsoft.com/office/drawing/2014/main" id="{496712A0-6F82-4D75-8208-99018B0B49F2}"/>
                </a:ext>
              </a:extLst>
            </p:cNvPr>
            <p:cNvSpPr>
              <a:spLocks noChangeArrowheads="1"/>
            </p:cNvSpPr>
            <p:nvPr/>
          </p:nvSpPr>
          <p:spPr bwMode="auto">
            <a:xfrm>
              <a:off x="2346"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59" name="Rectangle 19">
              <a:extLst>
                <a:ext uri="{FF2B5EF4-FFF2-40B4-BE49-F238E27FC236}">
                  <a16:creationId xmlns:a16="http://schemas.microsoft.com/office/drawing/2014/main" id="{26B3474D-AC1A-4F9D-9DE3-730583B31FF3}"/>
                </a:ext>
              </a:extLst>
            </p:cNvPr>
            <p:cNvSpPr>
              <a:spLocks noChangeArrowheads="1"/>
            </p:cNvSpPr>
            <p:nvPr/>
          </p:nvSpPr>
          <p:spPr bwMode="auto">
            <a:xfrm>
              <a:off x="2364" y="2987"/>
              <a:ext cx="34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r14_svc</a:t>
              </a:r>
            </a:p>
          </p:txBody>
        </p:sp>
        <p:sp>
          <p:nvSpPr>
            <p:cNvPr id="10260" name="Rectangle 20">
              <a:extLst>
                <a:ext uri="{FF2B5EF4-FFF2-40B4-BE49-F238E27FC236}">
                  <a16:creationId xmlns:a16="http://schemas.microsoft.com/office/drawing/2014/main" id="{6600BDA1-CEC8-475F-A727-2811F2996F5E}"/>
                </a:ext>
              </a:extLst>
            </p:cNvPr>
            <p:cNvSpPr>
              <a:spLocks noChangeArrowheads="1"/>
            </p:cNvSpPr>
            <p:nvPr/>
          </p:nvSpPr>
          <p:spPr bwMode="auto">
            <a:xfrm>
              <a:off x="2364" y="2879"/>
              <a:ext cx="34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r13_svc</a:t>
              </a:r>
            </a:p>
          </p:txBody>
        </p:sp>
        <p:sp>
          <p:nvSpPr>
            <p:cNvPr id="10261" name="Rectangle 21">
              <a:extLst>
                <a:ext uri="{FF2B5EF4-FFF2-40B4-BE49-F238E27FC236}">
                  <a16:creationId xmlns:a16="http://schemas.microsoft.com/office/drawing/2014/main" id="{B4C28D29-DACF-42CF-A660-36FC3F80EEED}"/>
                </a:ext>
              </a:extLst>
            </p:cNvPr>
            <p:cNvSpPr>
              <a:spLocks noChangeArrowheads="1"/>
            </p:cNvSpPr>
            <p:nvPr/>
          </p:nvSpPr>
          <p:spPr bwMode="auto">
            <a:xfrm>
              <a:off x="2346"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2" name="Rectangle 22">
              <a:extLst>
                <a:ext uri="{FF2B5EF4-FFF2-40B4-BE49-F238E27FC236}">
                  <a16:creationId xmlns:a16="http://schemas.microsoft.com/office/drawing/2014/main" id="{C5B1E032-2696-414A-A85F-745B5E993C66}"/>
                </a:ext>
              </a:extLst>
            </p:cNvPr>
            <p:cNvSpPr>
              <a:spLocks noChangeArrowheads="1"/>
            </p:cNvSpPr>
            <p:nvPr/>
          </p:nvSpPr>
          <p:spPr bwMode="auto">
            <a:xfrm>
              <a:off x="3434"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3" name="Rectangle 23">
              <a:extLst>
                <a:ext uri="{FF2B5EF4-FFF2-40B4-BE49-F238E27FC236}">
                  <a16:creationId xmlns:a16="http://schemas.microsoft.com/office/drawing/2014/main" id="{340F96D6-F2DC-4C31-9135-C38B84D9BA03}"/>
                </a:ext>
              </a:extLst>
            </p:cNvPr>
            <p:cNvSpPr>
              <a:spLocks noChangeArrowheads="1"/>
            </p:cNvSpPr>
            <p:nvPr/>
          </p:nvSpPr>
          <p:spPr bwMode="auto">
            <a:xfrm>
              <a:off x="3434"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4" name="Rectangle 24">
              <a:extLst>
                <a:ext uri="{FF2B5EF4-FFF2-40B4-BE49-F238E27FC236}">
                  <a16:creationId xmlns:a16="http://schemas.microsoft.com/office/drawing/2014/main" id="{57896566-25A8-42A2-8C55-121F5D0AD8AA}"/>
                </a:ext>
              </a:extLst>
            </p:cNvPr>
            <p:cNvSpPr>
              <a:spLocks noChangeArrowheads="1"/>
            </p:cNvSpPr>
            <p:nvPr/>
          </p:nvSpPr>
          <p:spPr bwMode="auto">
            <a:xfrm>
              <a:off x="3457" y="2987"/>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r14_irq</a:t>
              </a:r>
            </a:p>
          </p:txBody>
        </p:sp>
        <p:sp>
          <p:nvSpPr>
            <p:cNvPr id="10265" name="Rectangle 25">
              <a:extLst>
                <a:ext uri="{FF2B5EF4-FFF2-40B4-BE49-F238E27FC236}">
                  <a16:creationId xmlns:a16="http://schemas.microsoft.com/office/drawing/2014/main" id="{81EECA97-BC2D-4F4A-A379-FADB4E77C11A}"/>
                </a:ext>
              </a:extLst>
            </p:cNvPr>
            <p:cNvSpPr>
              <a:spLocks noChangeArrowheads="1"/>
            </p:cNvSpPr>
            <p:nvPr/>
          </p:nvSpPr>
          <p:spPr bwMode="auto">
            <a:xfrm>
              <a:off x="3457" y="2879"/>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r13_irq</a:t>
              </a:r>
            </a:p>
          </p:txBody>
        </p:sp>
        <p:sp>
          <p:nvSpPr>
            <p:cNvPr id="10266" name="Rectangle 26">
              <a:extLst>
                <a:ext uri="{FF2B5EF4-FFF2-40B4-BE49-F238E27FC236}">
                  <a16:creationId xmlns:a16="http://schemas.microsoft.com/office/drawing/2014/main" id="{9F82238B-1BC6-4490-92BE-A9358BC5DE2A}"/>
                </a:ext>
              </a:extLst>
            </p:cNvPr>
            <p:cNvSpPr>
              <a:spLocks noChangeArrowheads="1"/>
            </p:cNvSpPr>
            <p:nvPr/>
          </p:nvSpPr>
          <p:spPr bwMode="auto">
            <a:xfrm>
              <a:off x="3434"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7" name="Rectangle 27">
              <a:extLst>
                <a:ext uri="{FF2B5EF4-FFF2-40B4-BE49-F238E27FC236}">
                  <a16:creationId xmlns:a16="http://schemas.microsoft.com/office/drawing/2014/main" id="{C515C79B-5CD6-4844-87E0-6C959EE9B125}"/>
                </a:ext>
              </a:extLst>
            </p:cNvPr>
            <p:cNvSpPr>
              <a:spLocks noChangeArrowheads="1"/>
            </p:cNvSpPr>
            <p:nvPr/>
          </p:nvSpPr>
          <p:spPr bwMode="auto">
            <a:xfrm>
              <a:off x="2890"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8" name="Rectangle 28">
              <a:extLst>
                <a:ext uri="{FF2B5EF4-FFF2-40B4-BE49-F238E27FC236}">
                  <a16:creationId xmlns:a16="http://schemas.microsoft.com/office/drawing/2014/main" id="{C3B6AD42-E629-4C0B-985D-C4A9FCDEC991}"/>
                </a:ext>
              </a:extLst>
            </p:cNvPr>
            <p:cNvSpPr>
              <a:spLocks noChangeArrowheads="1"/>
            </p:cNvSpPr>
            <p:nvPr/>
          </p:nvSpPr>
          <p:spPr bwMode="auto">
            <a:xfrm>
              <a:off x="2890"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69" name="Rectangle 29">
              <a:extLst>
                <a:ext uri="{FF2B5EF4-FFF2-40B4-BE49-F238E27FC236}">
                  <a16:creationId xmlns:a16="http://schemas.microsoft.com/office/drawing/2014/main" id="{0DDB86FB-7D49-4991-A62B-AE8C87AC5E10}"/>
                </a:ext>
              </a:extLst>
            </p:cNvPr>
            <p:cNvSpPr>
              <a:spLocks noChangeArrowheads="1"/>
            </p:cNvSpPr>
            <p:nvPr/>
          </p:nvSpPr>
          <p:spPr bwMode="auto">
            <a:xfrm>
              <a:off x="2913" y="2987"/>
              <a:ext cx="3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r14_abt</a:t>
              </a:r>
            </a:p>
          </p:txBody>
        </p:sp>
        <p:sp>
          <p:nvSpPr>
            <p:cNvPr id="10270" name="Rectangle 30">
              <a:extLst>
                <a:ext uri="{FF2B5EF4-FFF2-40B4-BE49-F238E27FC236}">
                  <a16:creationId xmlns:a16="http://schemas.microsoft.com/office/drawing/2014/main" id="{916AC55F-1B7C-4E93-B8BA-93685D005760}"/>
                </a:ext>
              </a:extLst>
            </p:cNvPr>
            <p:cNvSpPr>
              <a:spLocks noChangeArrowheads="1"/>
            </p:cNvSpPr>
            <p:nvPr/>
          </p:nvSpPr>
          <p:spPr bwMode="auto">
            <a:xfrm>
              <a:off x="2913" y="2879"/>
              <a:ext cx="3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r13_abt</a:t>
              </a:r>
            </a:p>
          </p:txBody>
        </p:sp>
        <p:sp>
          <p:nvSpPr>
            <p:cNvPr id="10271" name="Rectangle 31">
              <a:extLst>
                <a:ext uri="{FF2B5EF4-FFF2-40B4-BE49-F238E27FC236}">
                  <a16:creationId xmlns:a16="http://schemas.microsoft.com/office/drawing/2014/main" id="{EC18D479-F07A-4BBB-8F45-16B95B03C448}"/>
                </a:ext>
              </a:extLst>
            </p:cNvPr>
            <p:cNvSpPr>
              <a:spLocks noChangeArrowheads="1"/>
            </p:cNvSpPr>
            <p:nvPr/>
          </p:nvSpPr>
          <p:spPr bwMode="auto">
            <a:xfrm>
              <a:off x="2890" y="3108"/>
              <a:ext cx="373" cy="101"/>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72" name="Rectangle 32">
              <a:extLst>
                <a:ext uri="{FF2B5EF4-FFF2-40B4-BE49-F238E27FC236}">
                  <a16:creationId xmlns:a16="http://schemas.microsoft.com/office/drawing/2014/main" id="{D3D39657-4D28-4B33-A307-5A61FF764954}"/>
                </a:ext>
              </a:extLst>
            </p:cNvPr>
            <p:cNvSpPr>
              <a:spLocks noChangeArrowheads="1"/>
            </p:cNvSpPr>
            <p:nvPr/>
          </p:nvSpPr>
          <p:spPr bwMode="auto">
            <a:xfrm>
              <a:off x="3978"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73" name="Rectangle 33">
              <a:extLst>
                <a:ext uri="{FF2B5EF4-FFF2-40B4-BE49-F238E27FC236}">
                  <a16:creationId xmlns:a16="http://schemas.microsoft.com/office/drawing/2014/main" id="{E2922821-BC80-4A59-B775-B063E1668995}"/>
                </a:ext>
              </a:extLst>
            </p:cNvPr>
            <p:cNvSpPr>
              <a:spLocks noChangeArrowheads="1"/>
            </p:cNvSpPr>
            <p:nvPr/>
          </p:nvSpPr>
          <p:spPr bwMode="auto">
            <a:xfrm>
              <a:off x="3978"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74" name="Rectangle 34">
              <a:extLst>
                <a:ext uri="{FF2B5EF4-FFF2-40B4-BE49-F238E27FC236}">
                  <a16:creationId xmlns:a16="http://schemas.microsoft.com/office/drawing/2014/main" id="{C85E51D1-FEB0-42F2-A7C2-8086BDBCF6B9}"/>
                </a:ext>
              </a:extLst>
            </p:cNvPr>
            <p:cNvSpPr>
              <a:spLocks noChangeArrowheads="1"/>
            </p:cNvSpPr>
            <p:nvPr/>
          </p:nvSpPr>
          <p:spPr bwMode="auto">
            <a:xfrm>
              <a:off x="3958" y="2987"/>
              <a:ext cx="4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r14_undef</a:t>
              </a:r>
            </a:p>
          </p:txBody>
        </p:sp>
        <p:sp>
          <p:nvSpPr>
            <p:cNvPr id="10275" name="Rectangle 35">
              <a:extLst>
                <a:ext uri="{FF2B5EF4-FFF2-40B4-BE49-F238E27FC236}">
                  <a16:creationId xmlns:a16="http://schemas.microsoft.com/office/drawing/2014/main" id="{95D6B3D7-CD50-4122-B093-20CF9492734D}"/>
                </a:ext>
              </a:extLst>
            </p:cNvPr>
            <p:cNvSpPr>
              <a:spLocks noChangeArrowheads="1"/>
            </p:cNvSpPr>
            <p:nvPr/>
          </p:nvSpPr>
          <p:spPr bwMode="auto">
            <a:xfrm>
              <a:off x="3958" y="2879"/>
              <a:ext cx="4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r13_undef</a:t>
              </a:r>
            </a:p>
          </p:txBody>
        </p:sp>
        <p:sp>
          <p:nvSpPr>
            <p:cNvPr id="10276" name="Rectangle 36">
              <a:extLst>
                <a:ext uri="{FF2B5EF4-FFF2-40B4-BE49-F238E27FC236}">
                  <a16:creationId xmlns:a16="http://schemas.microsoft.com/office/drawing/2014/main" id="{210C73AD-7CD4-4C90-A03C-D61F7AA5C932}"/>
                </a:ext>
              </a:extLst>
            </p:cNvPr>
            <p:cNvSpPr>
              <a:spLocks noChangeArrowheads="1"/>
            </p:cNvSpPr>
            <p:nvPr/>
          </p:nvSpPr>
          <p:spPr bwMode="auto">
            <a:xfrm>
              <a:off x="1156" y="1295"/>
              <a:ext cx="60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User32 / System</a:t>
              </a:r>
            </a:p>
          </p:txBody>
        </p:sp>
        <p:sp>
          <p:nvSpPr>
            <p:cNvPr id="10277" name="Rectangle 37">
              <a:extLst>
                <a:ext uri="{FF2B5EF4-FFF2-40B4-BE49-F238E27FC236}">
                  <a16:creationId xmlns:a16="http://schemas.microsoft.com/office/drawing/2014/main" id="{E736F3F1-67F3-4693-A6D5-A627C0C554BD}"/>
                </a:ext>
              </a:extLst>
            </p:cNvPr>
            <p:cNvSpPr>
              <a:spLocks noChangeArrowheads="1"/>
            </p:cNvSpPr>
            <p:nvPr/>
          </p:nvSpPr>
          <p:spPr bwMode="auto">
            <a:xfrm>
              <a:off x="1832" y="1301"/>
              <a:ext cx="31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FIQ32</a:t>
              </a:r>
            </a:p>
          </p:txBody>
        </p:sp>
        <p:sp>
          <p:nvSpPr>
            <p:cNvPr id="10278" name="Rectangle 38">
              <a:extLst>
                <a:ext uri="{FF2B5EF4-FFF2-40B4-BE49-F238E27FC236}">
                  <a16:creationId xmlns:a16="http://schemas.microsoft.com/office/drawing/2014/main" id="{96A1B469-2B66-41F4-8437-54DE6657C7F3}"/>
                </a:ext>
              </a:extLst>
            </p:cNvPr>
            <p:cNvSpPr>
              <a:spLocks noChangeArrowheads="1"/>
            </p:cNvSpPr>
            <p:nvPr/>
          </p:nvSpPr>
          <p:spPr bwMode="auto">
            <a:xfrm>
              <a:off x="2273" y="1301"/>
              <a:ext cx="52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Supervisor32</a:t>
              </a:r>
            </a:p>
          </p:txBody>
        </p:sp>
        <p:sp>
          <p:nvSpPr>
            <p:cNvPr id="10279" name="Rectangle 39">
              <a:extLst>
                <a:ext uri="{FF2B5EF4-FFF2-40B4-BE49-F238E27FC236}">
                  <a16:creationId xmlns:a16="http://schemas.microsoft.com/office/drawing/2014/main" id="{F4606AED-0C9B-464C-B47E-ABCF59A58686}"/>
                </a:ext>
              </a:extLst>
            </p:cNvPr>
            <p:cNvSpPr>
              <a:spLocks noChangeArrowheads="1"/>
            </p:cNvSpPr>
            <p:nvPr/>
          </p:nvSpPr>
          <p:spPr bwMode="auto">
            <a:xfrm>
              <a:off x="2894" y="1301"/>
              <a:ext cx="39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Abort32 </a:t>
              </a:r>
            </a:p>
          </p:txBody>
        </p:sp>
        <p:sp>
          <p:nvSpPr>
            <p:cNvPr id="10280" name="Rectangle 40">
              <a:extLst>
                <a:ext uri="{FF2B5EF4-FFF2-40B4-BE49-F238E27FC236}">
                  <a16:creationId xmlns:a16="http://schemas.microsoft.com/office/drawing/2014/main" id="{2A085335-B6CB-4830-B15C-D69ED6C8B84A}"/>
                </a:ext>
              </a:extLst>
            </p:cNvPr>
            <p:cNvSpPr>
              <a:spLocks noChangeArrowheads="1"/>
            </p:cNvSpPr>
            <p:nvPr/>
          </p:nvSpPr>
          <p:spPr bwMode="auto">
            <a:xfrm>
              <a:off x="3463" y="1301"/>
              <a:ext cx="32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IRQ32</a:t>
              </a:r>
            </a:p>
          </p:txBody>
        </p:sp>
        <p:sp>
          <p:nvSpPr>
            <p:cNvPr id="10281" name="Rectangle 41">
              <a:extLst>
                <a:ext uri="{FF2B5EF4-FFF2-40B4-BE49-F238E27FC236}">
                  <a16:creationId xmlns:a16="http://schemas.microsoft.com/office/drawing/2014/main" id="{5290324B-8C8C-4534-B76F-2A0E09143192}"/>
                </a:ext>
              </a:extLst>
            </p:cNvPr>
            <p:cNvSpPr>
              <a:spLocks noChangeArrowheads="1"/>
            </p:cNvSpPr>
            <p:nvPr/>
          </p:nvSpPr>
          <p:spPr bwMode="auto">
            <a:xfrm>
              <a:off x="3910" y="1301"/>
              <a:ext cx="50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rPr>
                <a:t>Undefined32</a:t>
              </a:r>
            </a:p>
          </p:txBody>
        </p:sp>
        <p:grpSp>
          <p:nvGrpSpPr>
            <p:cNvPr id="10284" name="Group 44">
              <a:extLst>
                <a:ext uri="{FF2B5EF4-FFF2-40B4-BE49-F238E27FC236}">
                  <a16:creationId xmlns:a16="http://schemas.microsoft.com/office/drawing/2014/main" id="{CDDFFA63-83AF-42DD-AA63-B431D7624051}"/>
                </a:ext>
              </a:extLst>
            </p:cNvPr>
            <p:cNvGrpSpPr>
              <a:grpSpLocks/>
            </p:cNvGrpSpPr>
            <p:nvPr/>
          </p:nvGrpSpPr>
          <p:grpSpPr bwMode="auto">
            <a:xfrm>
              <a:off x="1264" y="3531"/>
              <a:ext cx="373" cy="135"/>
              <a:chOff x="1264" y="3531"/>
              <a:chExt cx="373" cy="135"/>
            </a:xfrm>
          </p:grpSpPr>
          <p:sp>
            <p:nvSpPr>
              <p:cNvPr id="10282" name="Rectangle 42">
                <a:extLst>
                  <a:ext uri="{FF2B5EF4-FFF2-40B4-BE49-F238E27FC236}">
                    <a16:creationId xmlns:a16="http://schemas.microsoft.com/office/drawing/2014/main" id="{AD670469-E831-4A11-9C68-078E142F7914}"/>
                  </a:ext>
                </a:extLst>
              </p:cNvPr>
              <p:cNvSpPr>
                <a:spLocks noChangeArrowheads="1"/>
              </p:cNvSpPr>
              <p:nvPr/>
            </p:nvSpPr>
            <p:spPr bwMode="auto">
              <a:xfrm>
                <a:off x="1264" y="354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83" name="Rectangle 43">
                <a:extLst>
                  <a:ext uri="{FF2B5EF4-FFF2-40B4-BE49-F238E27FC236}">
                    <a16:creationId xmlns:a16="http://schemas.microsoft.com/office/drawing/2014/main" id="{F24CFBDB-EF3D-49B4-92B7-42858B7FE84C}"/>
                  </a:ext>
                </a:extLst>
              </p:cNvPr>
              <p:cNvSpPr>
                <a:spLocks noChangeArrowheads="1"/>
              </p:cNvSpPr>
              <p:nvPr/>
            </p:nvSpPr>
            <p:spPr bwMode="auto">
              <a:xfrm>
                <a:off x="1336" y="353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sp>
          <p:nvSpPr>
            <p:cNvPr id="10285" name="Rectangle 45">
              <a:extLst>
                <a:ext uri="{FF2B5EF4-FFF2-40B4-BE49-F238E27FC236}">
                  <a16:creationId xmlns:a16="http://schemas.microsoft.com/office/drawing/2014/main" id="{212E344F-9609-494C-9895-34B608BABE49}"/>
                </a:ext>
              </a:extLst>
            </p:cNvPr>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86" name="Rectangle 46">
              <a:extLst>
                <a:ext uri="{FF2B5EF4-FFF2-40B4-BE49-F238E27FC236}">
                  <a16:creationId xmlns:a16="http://schemas.microsoft.com/office/drawing/2014/main" id="{18F5A3A6-7C14-4FF7-A708-527207F63051}"/>
                </a:ext>
              </a:extLst>
            </p:cNvPr>
            <p:cNvSpPr>
              <a:spLocks noChangeArrowheads="1"/>
            </p:cNvSpPr>
            <p:nvPr/>
          </p:nvSpPr>
          <p:spPr bwMode="auto">
            <a:xfrm>
              <a:off x="1807"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287" name="Rectangle 47">
              <a:extLst>
                <a:ext uri="{FF2B5EF4-FFF2-40B4-BE49-F238E27FC236}">
                  <a16:creationId xmlns:a16="http://schemas.microsoft.com/office/drawing/2014/main" id="{B1DD4FC7-888C-4A74-8F3C-F4762AB0940C}"/>
                </a:ext>
              </a:extLst>
            </p:cNvPr>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88" name="Rectangle 48">
              <a:extLst>
                <a:ext uri="{FF2B5EF4-FFF2-40B4-BE49-F238E27FC236}">
                  <a16:creationId xmlns:a16="http://schemas.microsoft.com/office/drawing/2014/main" id="{956BE39F-736A-4278-BAA1-C9B57413E15E}"/>
                </a:ext>
              </a:extLst>
            </p:cNvPr>
            <p:cNvSpPr>
              <a:spLocks noChangeArrowheads="1"/>
            </p:cNvSpPr>
            <p:nvPr/>
          </p:nvSpPr>
          <p:spPr bwMode="auto">
            <a:xfrm>
              <a:off x="1807"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289" name="Rectangle 49">
              <a:extLst>
                <a:ext uri="{FF2B5EF4-FFF2-40B4-BE49-F238E27FC236}">
                  <a16:creationId xmlns:a16="http://schemas.microsoft.com/office/drawing/2014/main" id="{529110FA-ACB4-4D79-8343-439C92604406}"/>
                </a:ext>
              </a:extLst>
            </p:cNvPr>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90" name="Rectangle 50">
              <a:extLst>
                <a:ext uri="{FF2B5EF4-FFF2-40B4-BE49-F238E27FC236}">
                  <a16:creationId xmlns:a16="http://schemas.microsoft.com/office/drawing/2014/main" id="{FB2AB82D-E2E3-4A15-BD91-44DF22F88765}"/>
                </a:ext>
              </a:extLst>
            </p:cNvPr>
            <p:cNvSpPr>
              <a:spLocks noChangeArrowheads="1"/>
            </p:cNvSpPr>
            <p:nvPr/>
          </p:nvSpPr>
          <p:spPr bwMode="auto">
            <a:xfrm>
              <a:off x="1807"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291" name="Rectangle 51">
              <a:extLst>
                <a:ext uri="{FF2B5EF4-FFF2-40B4-BE49-F238E27FC236}">
                  <a16:creationId xmlns:a16="http://schemas.microsoft.com/office/drawing/2014/main" id="{7B0986F5-3475-4311-B834-C650F20EA63F}"/>
                </a:ext>
              </a:extLst>
            </p:cNvPr>
            <p:cNvSpPr>
              <a:spLocks noChangeArrowheads="1"/>
            </p:cNvSpPr>
            <p:nvPr/>
          </p:nvSpPr>
          <p:spPr bwMode="auto">
            <a:xfrm>
              <a:off x="2890"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92" name="Rectangle 52">
              <a:extLst>
                <a:ext uri="{FF2B5EF4-FFF2-40B4-BE49-F238E27FC236}">
                  <a16:creationId xmlns:a16="http://schemas.microsoft.com/office/drawing/2014/main" id="{8575EC51-27FC-4F0A-B8F3-38DBC46F04C1}"/>
                </a:ext>
              </a:extLst>
            </p:cNvPr>
            <p:cNvSpPr>
              <a:spLocks noChangeArrowheads="1"/>
            </p:cNvSpPr>
            <p:nvPr/>
          </p:nvSpPr>
          <p:spPr bwMode="auto">
            <a:xfrm>
              <a:off x="2901" y="3640"/>
              <a:ext cx="35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spsr_abt</a:t>
              </a:r>
            </a:p>
          </p:txBody>
        </p:sp>
        <p:sp>
          <p:nvSpPr>
            <p:cNvPr id="10293" name="Rectangle 53">
              <a:extLst>
                <a:ext uri="{FF2B5EF4-FFF2-40B4-BE49-F238E27FC236}">
                  <a16:creationId xmlns:a16="http://schemas.microsoft.com/office/drawing/2014/main" id="{8775D1DF-306F-41B2-921C-43D139126A20}"/>
                </a:ext>
              </a:extLst>
            </p:cNvPr>
            <p:cNvSpPr>
              <a:spLocks noChangeArrowheads="1"/>
            </p:cNvSpPr>
            <p:nvPr/>
          </p:nvSpPr>
          <p:spPr bwMode="auto">
            <a:xfrm>
              <a:off x="2333"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94" name="Rectangle 54">
              <a:extLst>
                <a:ext uri="{FF2B5EF4-FFF2-40B4-BE49-F238E27FC236}">
                  <a16:creationId xmlns:a16="http://schemas.microsoft.com/office/drawing/2014/main" id="{C17B6F96-E39C-45FB-9BB8-853D47E3FB1F}"/>
                </a:ext>
              </a:extLst>
            </p:cNvPr>
            <p:cNvSpPr>
              <a:spLocks noChangeArrowheads="1"/>
            </p:cNvSpPr>
            <p:nvPr/>
          </p:nvSpPr>
          <p:spPr bwMode="auto">
            <a:xfrm>
              <a:off x="2359" y="3640"/>
              <a:ext cx="36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spsr_svc</a:t>
              </a:r>
            </a:p>
          </p:txBody>
        </p:sp>
        <p:sp>
          <p:nvSpPr>
            <p:cNvPr id="10295" name="Rectangle 55">
              <a:extLst>
                <a:ext uri="{FF2B5EF4-FFF2-40B4-BE49-F238E27FC236}">
                  <a16:creationId xmlns:a16="http://schemas.microsoft.com/office/drawing/2014/main" id="{73FB2AD5-C479-4EAB-9D02-65F38EA3D722}"/>
                </a:ext>
              </a:extLst>
            </p:cNvPr>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96" name="Rectangle 56">
              <a:extLst>
                <a:ext uri="{FF2B5EF4-FFF2-40B4-BE49-F238E27FC236}">
                  <a16:creationId xmlns:a16="http://schemas.microsoft.com/office/drawing/2014/main" id="{E831D88A-ED01-46DA-8423-0D41CDBC088F}"/>
                </a:ext>
              </a:extLst>
            </p:cNvPr>
            <p:cNvSpPr>
              <a:spLocks noChangeArrowheads="1"/>
            </p:cNvSpPr>
            <p:nvPr/>
          </p:nvSpPr>
          <p:spPr bwMode="auto">
            <a:xfrm>
              <a:off x="1807"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297" name="Rectangle 57">
              <a:extLst>
                <a:ext uri="{FF2B5EF4-FFF2-40B4-BE49-F238E27FC236}">
                  <a16:creationId xmlns:a16="http://schemas.microsoft.com/office/drawing/2014/main" id="{430613CF-8F6E-41F2-B347-77C3D6BC7FB6}"/>
                </a:ext>
              </a:extLst>
            </p:cNvPr>
            <p:cNvSpPr>
              <a:spLocks noChangeArrowheads="1"/>
            </p:cNvSpPr>
            <p:nvPr/>
          </p:nvSpPr>
          <p:spPr bwMode="auto">
            <a:xfrm>
              <a:off x="1802"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298" name="Rectangle 58">
              <a:extLst>
                <a:ext uri="{FF2B5EF4-FFF2-40B4-BE49-F238E27FC236}">
                  <a16:creationId xmlns:a16="http://schemas.microsoft.com/office/drawing/2014/main" id="{F0E826DC-D329-4917-9EB9-F30192B747A7}"/>
                </a:ext>
              </a:extLst>
            </p:cNvPr>
            <p:cNvSpPr>
              <a:spLocks noChangeArrowheads="1"/>
            </p:cNvSpPr>
            <p:nvPr/>
          </p:nvSpPr>
          <p:spPr bwMode="auto">
            <a:xfrm>
              <a:off x="1807"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299" name="Rectangle 59">
              <a:extLst>
                <a:ext uri="{FF2B5EF4-FFF2-40B4-BE49-F238E27FC236}">
                  <a16:creationId xmlns:a16="http://schemas.microsoft.com/office/drawing/2014/main" id="{CD60D35D-DCB3-4181-8895-959EE7C45ADF}"/>
                </a:ext>
              </a:extLst>
            </p:cNvPr>
            <p:cNvSpPr>
              <a:spLocks noChangeArrowheads="1"/>
            </p:cNvSpPr>
            <p:nvPr/>
          </p:nvSpPr>
          <p:spPr bwMode="auto">
            <a:xfrm>
              <a:off x="1797"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00" name="Rectangle 60">
              <a:extLst>
                <a:ext uri="{FF2B5EF4-FFF2-40B4-BE49-F238E27FC236}">
                  <a16:creationId xmlns:a16="http://schemas.microsoft.com/office/drawing/2014/main" id="{4432D666-80E7-41A6-9A4F-F4BCD9E54C88}"/>
                </a:ext>
              </a:extLst>
            </p:cNvPr>
            <p:cNvSpPr>
              <a:spLocks noChangeArrowheads="1"/>
            </p:cNvSpPr>
            <p:nvPr/>
          </p:nvSpPr>
          <p:spPr bwMode="auto">
            <a:xfrm>
              <a:off x="1822" y="3640"/>
              <a:ext cx="34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spsr_fiq</a:t>
              </a:r>
            </a:p>
          </p:txBody>
        </p:sp>
        <p:grpSp>
          <p:nvGrpSpPr>
            <p:cNvPr id="10313" name="Group 73">
              <a:extLst>
                <a:ext uri="{FF2B5EF4-FFF2-40B4-BE49-F238E27FC236}">
                  <a16:creationId xmlns:a16="http://schemas.microsoft.com/office/drawing/2014/main" id="{C722401B-DC1A-438B-8A4B-7D210C1DBABC}"/>
                </a:ext>
              </a:extLst>
            </p:cNvPr>
            <p:cNvGrpSpPr>
              <a:grpSpLocks/>
            </p:cNvGrpSpPr>
            <p:nvPr/>
          </p:nvGrpSpPr>
          <p:grpSpPr bwMode="auto">
            <a:xfrm>
              <a:off x="3434" y="3640"/>
              <a:ext cx="376" cy="135"/>
              <a:chOff x="3434" y="3640"/>
              <a:chExt cx="376" cy="135"/>
            </a:xfrm>
          </p:grpSpPr>
          <p:sp>
            <p:nvSpPr>
              <p:cNvPr id="10301" name="Rectangle 61">
                <a:extLst>
                  <a:ext uri="{FF2B5EF4-FFF2-40B4-BE49-F238E27FC236}">
                    <a16:creationId xmlns:a16="http://schemas.microsoft.com/office/drawing/2014/main" id="{01AB2CC6-F4C0-4512-9297-7519F5BAE74D}"/>
                  </a:ext>
                </a:extLst>
              </p:cNvPr>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02" name="Rectangle 62">
                <a:extLst>
                  <a:ext uri="{FF2B5EF4-FFF2-40B4-BE49-F238E27FC236}">
                    <a16:creationId xmlns:a16="http://schemas.microsoft.com/office/drawing/2014/main" id="{69DA92D2-95BF-49CA-9686-ADAD35C74A43}"/>
                  </a:ext>
                </a:extLst>
              </p:cNvPr>
              <p:cNvSpPr>
                <a:spLocks noChangeArrowheads="1"/>
              </p:cNvSpPr>
              <p:nvPr/>
            </p:nvSpPr>
            <p:spPr bwMode="auto">
              <a:xfrm>
                <a:off x="3438"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303" name="Rectangle 63">
                <a:extLst>
                  <a:ext uri="{FF2B5EF4-FFF2-40B4-BE49-F238E27FC236}">
                    <a16:creationId xmlns:a16="http://schemas.microsoft.com/office/drawing/2014/main" id="{DFA8D2D7-7798-4450-AE22-CDDFD23CF32F}"/>
                  </a:ext>
                </a:extLst>
              </p:cNvPr>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04" name="Rectangle 64">
                <a:extLst>
                  <a:ext uri="{FF2B5EF4-FFF2-40B4-BE49-F238E27FC236}">
                    <a16:creationId xmlns:a16="http://schemas.microsoft.com/office/drawing/2014/main" id="{0AAAA2A3-A828-49F7-8CAD-56DCF175DDF5}"/>
                  </a:ext>
                </a:extLst>
              </p:cNvPr>
              <p:cNvSpPr>
                <a:spLocks noChangeArrowheads="1"/>
              </p:cNvSpPr>
              <p:nvPr/>
            </p:nvSpPr>
            <p:spPr bwMode="auto">
              <a:xfrm>
                <a:off x="3438"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305" name="Rectangle 65">
                <a:extLst>
                  <a:ext uri="{FF2B5EF4-FFF2-40B4-BE49-F238E27FC236}">
                    <a16:creationId xmlns:a16="http://schemas.microsoft.com/office/drawing/2014/main" id="{11582152-80F0-41D9-BC5A-CC9E246A2AAF}"/>
                  </a:ext>
                </a:extLst>
              </p:cNvPr>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06" name="Rectangle 66">
                <a:extLst>
                  <a:ext uri="{FF2B5EF4-FFF2-40B4-BE49-F238E27FC236}">
                    <a16:creationId xmlns:a16="http://schemas.microsoft.com/office/drawing/2014/main" id="{264F6D4A-DCAD-4713-9ECB-6CF301E1634D}"/>
                  </a:ext>
                </a:extLst>
              </p:cNvPr>
              <p:cNvSpPr>
                <a:spLocks noChangeArrowheads="1"/>
              </p:cNvSpPr>
              <p:nvPr/>
            </p:nvSpPr>
            <p:spPr bwMode="auto">
              <a:xfrm>
                <a:off x="3438"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307" name="Rectangle 67">
                <a:extLst>
                  <a:ext uri="{FF2B5EF4-FFF2-40B4-BE49-F238E27FC236}">
                    <a16:creationId xmlns:a16="http://schemas.microsoft.com/office/drawing/2014/main" id="{E1104828-2ABB-4441-9A03-0C3838C5D554}"/>
                  </a:ext>
                </a:extLst>
              </p:cNvPr>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08" name="Rectangle 68">
                <a:extLst>
                  <a:ext uri="{FF2B5EF4-FFF2-40B4-BE49-F238E27FC236}">
                    <a16:creationId xmlns:a16="http://schemas.microsoft.com/office/drawing/2014/main" id="{08FB6012-27E1-4ACA-832A-B41C9260525F}"/>
                  </a:ext>
                </a:extLst>
              </p:cNvPr>
              <p:cNvSpPr>
                <a:spLocks noChangeArrowheads="1"/>
              </p:cNvSpPr>
              <p:nvPr/>
            </p:nvSpPr>
            <p:spPr bwMode="auto">
              <a:xfrm>
                <a:off x="3438"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309" name="Rectangle 69">
                <a:extLst>
                  <a:ext uri="{FF2B5EF4-FFF2-40B4-BE49-F238E27FC236}">
                    <a16:creationId xmlns:a16="http://schemas.microsoft.com/office/drawing/2014/main" id="{91B91DA8-2C4E-4D79-B314-84BC008AFE70}"/>
                  </a:ext>
                </a:extLst>
              </p:cNvPr>
              <p:cNvSpPr>
                <a:spLocks noChangeArrowheads="1"/>
              </p:cNvSpPr>
              <p:nvPr/>
            </p:nvSpPr>
            <p:spPr bwMode="auto">
              <a:xfrm>
                <a:off x="3434" y="3653"/>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10" name="Rectangle 70">
                <a:extLst>
                  <a:ext uri="{FF2B5EF4-FFF2-40B4-BE49-F238E27FC236}">
                    <a16:creationId xmlns:a16="http://schemas.microsoft.com/office/drawing/2014/main" id="{450B3445-6ED3-41A0-90AD-0140E1A6504E}"/>
                  </a:ext>
                </a:extLst>
              </p:cNvPr>
              <p:cNvSpPr>
                <a:spLocks noChangeArrowheads="1"/>
              </p:cNvSpPr>
              <p:nvPr/>
            </p:nvSpPr>
            <p:spPr bwMode="auto">
              <a:xfrm>
                <a:off x="3438" y="3640"/>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311" name="Rectangle 71">
                <a:extLst>
                  <a:ext uri="{FF2B5EF4-FFF2-40B4-BE49-F238E27FC236}">
                    <a16:creationId xmlns:a16="http://schemas.microsoft.com/office/drawing/2014/main" id="{61A0C072-4934-4D79-A17C-EF2E4D0016B9}"/>
                  </a:ext>
                </a:extLst>
              </p:cNvPr>
              <p:cNvSpPr>
                <a:spLocks noChangeArrowheads="1"/>
              </p:cNvSpPr>
              <p:nvPr/>
            </p:nvSpPr>
            <p:spPr bwMode="auto">
              <a:xfrm>
                <a:off x="3434" y="3653"/>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12" name="Rectangle 72">
                <a:extLst>
                  <a:ext uri="{FF2B5EF4-FFF2-40B4-BE49-F238E27FC236}">
                    <a16:creationId xmlns:a16="http://schemas.microsoft.com/office/drawing/2014/main" id="{C384F9FF-A808-4801-A85C-5A51CD858AFF}"/>
                  </a:ext>
                </a:extLst>
              </p:cNvPr>
              <p:cNvSpPr>
                <a:spLocks noChangeArrowheads="1"/>
              </p:cNvSpPr>
              <p:nvPr/>
            </p:nvSpPr>
            <p:spPr bwMode="auto">
              <a:xfrm>
                <a:off x="3456" y="3640"/>
                <a:ext cx="34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spsr_irq</a:t>
                </a:r>
              </a:p>
            </p:txBody>
          </p:sp>
        </p:grpSp>
        <p:grpSp>
          <p:nvGrpSpPr>
            <p:cNvPr id="10341" name="Group 101">
              <a:extLst>
                <a:ext uri="{FF2B5EF4-FFF2-40B4-BE49-F238E27FC236}">
                  <a16:creationId xmlns:a16="http://schemas.microsoft.com/office/drawing/2014/main" id="{17403EAC-2C97-4723-AA8C-6DD893654F87}"/>
                </a:ext>
              </a:extLst>
            </p:cNvPr>
            <p:cNvGrpSpPr>
              <a:grpSpLocks/>
            </p:cNvGrpSpPr>
            <p:nvPr/>
          </p:nvGrpSpPr>
          <p:grpSpPr bwMode="auto">
            <a:xfrm>
              <a:off x="1258" y="1464"/>
              <a:ext cx="373" cy="1440"/>
              <a:chOff x="1258" y="1464"/>
              <a:chExt cx="373" cy="1440"/>
            </a:xfrm>
          </p:grpSpPr>
          <p:sp>
            <p:nvSpPr>
              <p:cNvPr id="10314" name="Rectangle 74">
                <a:extLst>
                  <a:ext uri="{FF2B5EF4-FFF2-40B4-BE49-F238E27FC236}">
                    <a16:creationId xmlns:a16="http://schemas.microsoft.com/office/drawing/2014/main" id="{9E758CE4-F7F6-4E48-AB3B-7D466200178A}"/>
                  </a:ext>
                </a:extLst>
              </p:cNvPr>
              <p:cNvSpPr>
                <a:spLocks noChangeArrowheads="1"/>
              </p:cNvSpPr>
              <p:nvPr/>
            </p:nvSpPr>
            <p:spPr bwMode="auto">
              <a:xfrm>
                <a:off x="125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15" name="Rectangle 75">
                <a:extLst>
                  <a:ext uri="{FF2B5EF4-FFF2-40B4-BE49-F238E27FC236}">
                    <a16:creationId xmlns:a16="http://schemas.microsoft.com/office/drawing/2014/main" id="{DDA58D2D-9110-4711-B724-946669E43C88}"/>
                  </a:ext>
                </a:extLst>
              </p:cNvPr>
              <p:cNvSpPr>
                <a:spLocks noChangeArrowheads="1"/>
              </p:cNvSpPr>
              <p:nvPr/>
            </p:nvSpPr>
            <p:spPr bwMode="auto">
              <a:xfrm>
                <a:off x="125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16" name="Rectangle 76">
                <a:extLst>
                  <a:ext uri="{FF2B5EF4-FFF2-40B4-BE49-F238E27FC236}">
                    <a16:creationId xmlns:a16="http://schemas.microsoft.com/office/drawing/2014/main" id="{95761DFC-E346-4372-8A3F-5110E21394E7}"/>
                  </a:ext>
                </a:extLst>
              </p:cNvPr>
              <p:cNvSpPr>
                <a:spLocks noChangeArrowheads="1"/>
              </p:cNvSpPr>
              <p:nvPr/>
            </p:nvSpPr>
            <p:spPr bwMode="auto">
              <a:xfrm>
                <a:off x="1342" y="276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0317" name="Rectangle 77">
                <a:extLst>
                  <a:ext uri="{FF2B5EF4-FFF2-40B4-BE49-F238E27FC236}">
                    <a16:creationId xmlns:a16="http://schemas.microsoft.com/office/drawing/2014/main" id="{9B03491A-0604-4DB9-AA4D-6DA994FD10AC}"/>
                  </a:ext>
                </a:extLst>
              </p:cNvPr>
              <p:cNvSpPr>
                <a:spLocks noChangeArrowheads="1"/>
              </p:cNvSpPr>
              <p:nvPr/>
            </p:nvSpPr>
            <p:spPr bwMode="auto">
              <a:xfrm>
                <a:off x="125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18" name="Rectangle 78">
                <a:extLst>
                  <a:ext uri="{FF2B5EF4-FFF2-40B4-BE49-F238E27FC236}">
                    <a16:creationId xmlns:a16="http://schemas.microsoft.com/office/drawing/2014/main" id="{72A2EEB3-3B73-4630-8D56-682F7607BC5E}"/>
                  </a:ext>
                </a:extLst>
              </p:cNvPr>
              <p:cNvSpPr>
                <a:spLocks noChangeArrowheads="1"/>
              </p:cNvSpPr>
              <p:nvPr/>
            </p:nvSpPr>
            <p:spPr bwMode="auto">
              <a:xfrm>
                <a:off x="1342" y="255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0319" name="Rectangle 79">
                <a:extLst>
                  <a:ext uri="{FF2B5EF4-FFF2-40B4-BE49-F238E27FC236}">
                    <a16:creationId xmlns:a16="http://schemas.microsoft.com/office/drawing/2014/main" id="{768D6E69-1A97-49E0-BA35-C136877F2F80}"/>
                  </a:ext>
                </a:extLst>
              </p:cNvPr>
              <p:cNvSpPr>
                <a:spLocks noChangeArrowheads="1"/>
              </p:cNvSpPr>
              <p:nvPr/>
            </p:nvSpPr>
            <p:spPr bwMode="auto">
              <a:xfrm>
                <a:off x="125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20" name="Rectangle 80">
                <a:extLst>
                  <a:ext uri="{FF2B5EF4-FFF2-40B4-BE49-F238E27FC236}">
                    <a16:creationId xmlns:a16="http://schemas.microsoft.com/office/drawing/2014/main" id="{F09E6CA1-BDD0-40AA-9A85-119D390757EE}"/>
                  </a:ext>
                </a:extLst>
              </p:cNvPr>
              <p:cNvSpPr>
                <a:spLocks noChangeArrowheads="1"/>
              </p:cNvSpPr>
              <p:nvPr/>
            </p:nvSpPr>
            <p:spPr bwMode="auto">
              <a:xfrm>
                <a:off x="1342" y="266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0321" name="Rectangle 81">
                <a:extLst>
                  <a:ext uri="{FF2B5EF4-FFF2-40B4-BE49-F238E27FC236}">
                    <a16:creationId xmlns:a16="http://schemas.microsoft.com/office/drawing/2014/main" id="{B925EDB9-B7CB-4202-A8F6-C18464AB2EC9}"/>
                  </a:ext>
                </a:extLst>
              </p:cNvPr>
              <p:cNvSpPr>
                <a:spLocks noChangeArrowheads="1"/>
              </p:cNvSpPr>
              <p:nvPr/>
            </p:nvSpPr>
            <p:spPr bwMode="auto">
              <a:xfrm>
                <a:off x="125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22" name="Rectangle 82">
                <a:extLst>
                  <a:ext uri="{FF2B5EF4-FFF2-40B4-BE49-F238E27FC236}">
                    <a16:creationId xmlns:a16="http://schemas.microsoft.com/office/drawing/2014/main" id="{F1927F87-E3F0-4BA1-80EE-D05D15F888FC}"/>
                  </a:ext>
                </a:extLst>
              </p:cNvPr>
              <p:cNvSpPr>
                <a:spLocks noChangeArrowheads="1"/>
              </p:cNvSpPr>
              <p:nvPr/>
            </p:nvSpPr>
            <p:spPr bwMode="auto">
              <a:xfrm>
                <a:off x="1360" y="244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0323" name="Rectangle 83">
                <a:extLst>
                  <a:ext uri="{FF2B5EF4-FFF2-40B4-BE49-F238E27FC236}">
                    <a16:creationId xmlns:a16="http://schemas.microsoft.com/office/drawing/2014/main" id="{CE330058-4016-48CE-AF8B-DE51D7CF5355}"/>
                  </a:ext>
                </a:extLst>
              </p:cNvPr>
              <p:cNvSpPr>
                <a:spLocks noChangeArrowheads="1"/>
              </p:cNvSpPr>
              <p:nvPr/>
            </p:nvSpPr>
            <p:spPr bwMode="auto">
              <a:xfrm>
                <a:off x="1360" y="233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nvGrpSpPr>
              <p:cNvPr id="10340" name="Group 100">
                <a:extLst>
                  <a:ext uri="{FF2B5EF4-FFF2-40B4-BE49-F238E27FC236}">
                    <a16:creationId xmlns:a16="http://schemas.microsoft.com/office/drawing/2014/main" id="{02652314-E824-4E2F-8660-692BD3A507DB}"/>
                  </a:ext>
                </a:extLst>
              </p:cNvPr>
              <p:cNvGrpSpPr>
                <a:grpSpLocks/>
              </p:cNvGrpSpPr>
              <p:nvPr/>
            </p:nvGrpSpPr>
            <p:grpSpPr bwMode="auto">
              <a:xfrm>
                <a:off x="1258" y="1464"/>
                <a:ext cx="373" cy="896"/>
                <a:chOff x="1258" y="1464"/>
                <a:chExt cx="373" cy="896"/>
              </a:xfrm>
            </p:grpSpPr>
            <p:sp>
              <p:nvSpPr>
                <p:cNvPr id="10324" name="Rectangle 84">
                  <a:extLst>
                    <a:ext uri="{FF2B5EF4-FFF2-40B4-BE49-F238E27FC236}">
                      <a16:creationId xmlns:a16="http://schemas.microsoft.com/office/drawing/2014/main" id="{A5AD6F65-94A5-42BE-9E6E-07630C88DF40}"/>
                    </a:ext>
                  </a:extLst>
                </p:cNvPr>
                <p:cNvSpPr>
                  <a:spLocks noChangeArrowheads="1"/>
                </p:cNvSpPr>
                <p:nvPr/>
              </p:nvSpPr>
              <p:spPr bwMode="auto">
                <a:xfrm>
                  <a:off x="125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25" name="Rectangle 85">
                  <a:extLst>
                    <a:ext uri="{FF2B5EF4-FFF2-40B4-BE49-F238E27FC236}">
                      <a16:creationId xmlns:a16="http://schemas.microsoft.com/office/drawing/2014/main" id="{1B96CC04-1943-4B57-A819-A5072F7CD68A}"/>
                    </a:ext>
                  </a:extLst>
                </p:cNvPr>
                <p:cNvSpPr>
                  <a:spLocks noChangeArrowheads="1"/>
                </p:cNvSpPr>
                <p:nvPr/>
              </p:nvSpPr>
              <p:spPr bwMode="auto">
                <a:xfrm>
                  <a:off x="125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26" name="Rectangle 86">
                  <a:extLst>
                    <a:ext uri="{FF2B5EF4-FFF2-40B4-BE49-F238E27FC236}">
                      <a16:creationId xmlns:a16="http://schemas.microsoft.com/office/drawing/2014/main" id="{608E6891-B6AD-4FD2-96E8-59FE00C77474}"/>
                    </a:ext>
                  </a:extLst>
                </p:cNvPr>
                <p:cNvSpPr>
                  <a:spLocks noChangeArrowheads="1"/>
                </p:cNvSpPr>
                <p:nvPr/>
              </p:nvSpPr>
              <p:spPr bwMode="auto">
                <a:xfrm>
                  <a:off x="1360"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327" name="Rectangle 87">
                  <a:extLst>
                    <a:ext uri="{FF2B5EF4-FFF2-40B4-BE49-F238E27FC236}">
                      <a16:creationId xmlns:a16="http://schemas.microsoft.com/office/drawing/2014/main" id="{42203BAA-4052-45E3-A01E-72949FFF8722}"/>
                    </a:ext>
                  </a:extLst>
                </p:cNvPr>
                <p:cNvSpPr>
                  <a:spLocks noChangeArrowheads="1"/>
                </p:cNvSpPr>
                <p:nvPr/>
              </p:nvSpPr>
              <p:spPr bwMode="auto">
                <a:xfrm>
                  <a:off x="1360"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328" name="Rectangle 88">
                  <a:extLst>
                    <a:ext uri="{FF2B5EF4-FFF2-40B4-BE49-F238E27FC236}">
                      <a16:creationId xmlns:a16="http://schemas.microsoft.com/office/drawing/2014/main" id="{6B4A550E-F379-45AC-8654-A7444B8F6B14}"/>
                    </a:ext>
                  </a:extLst>
                </p:cNvPr>
                <p:cNvSpPr>
                  <a:spLocks noChangeArrowheads="1"/>
                </p:cNvSpPr>
                <p:nvPr/>
              </p:nvSpPr>
              <p:spPr bwMode="auto">
                <a:xfrm>
                  <a:off x="125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29" name="Rectangle 89">
                  <a:extLst>
                    <a:ext uri="{FF2B5EF4-FFF2-40B4-BE49-F238E27FC236}">
                      <a16:creationId xmlns:a16="http://schemas.microsoft.com/office/drawing/2014/main" id="{C2E73588-FC41-40F4-AFDE-6D28788CD7E9}"/>
                    </a:ext>
                  </a:extLst>
                </p:cNvPr>
                <p:cNvSpPr>
                  <a:spLocks noChangeArrowheads="1"/>
                </p:cNvSpPr>
                <p:nvPr/>
              </p:nvSpPr>
              <p:spPr bwMode="auto">
                <a:xfrm>
                  <a:off x="1360"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330" name="Rectangle 90">
                  <a:extLst>
                    <a:ext uri="{FF2B5EF4-FFF2-40B4-BE49-F238E27FC236}">
                      <a16:creationId xmlns:a16="http://schemas.microsoft.com/office/drawing/2014/main" id="{F0091424-30C0-49F1-BE31-C6B0EFB725F9}"/>
                    </a:ext>
                  </a:extLst>
                </p:cNvPr>
                <p:cNvSpPr>
                  <a:spLocks noChangeArrowheads="1"/>
                </p:cNvSpPr>
                <p:nvPr/>
              </p:nvSpPr>
              <p:spPr bwMode="auto">
                <a:xfrm>
                  <a:off x="125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31" name="Rectangle 91">
                  <a:extLst>
                    <a:ext uri="{FF2B5EF4-FFF2-40B4-BE49-F238E27FC236}">
                      <a16:creationId xmlns:a16="http://schemas.microsoft.com/office/drawing/2014/main" id="{906DEE13-E182-45F1-9830-9FA5D99911BA}"/>
                    </a:ext>
                  </a:extLst>
                </p:cNvPr>
                <p:cNvSpPr>
                  <a:spLocks noChangeArrowheads="1"/>
                </p:cNvSpPr>
                <p:nvPr/>
              </p:nvSpPr>
              <p:spPr bwMode="auto">
                <a:xfrm>
                  <a:off x="125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32" name="Rectangle 92">
                  <a:extLst>
                    <a:ext uri="{FF2B5EF4-FFF2-40B4-BE49-F238E27FC236}">
                      <a16:creationId xmlns:a16="http://schemas.microsoft.com/office/drawing/2014/main" id="{4C895201-B384-451A-BBF4-BDDF636F9A31}"/>
                    </a:ext>
                  </a:extLst>
                </p:cNvPr>
                <p:cNvSpPr>
                  <a:spLocks noChangeArrowheads="1"/>
                </p:cNvSpPr>
                <p:nvPr/>
              </p:nvSpPr>
              <p:spPr bwMode="auto">
                <a:xfrm>
                  <a:off x="1360"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333" name="Rectangle 93">
                  <a:extLst>
                    <a:ext uri="{FF2B5EF4-FFF2-40B4-BE49-F238E27FC236}">
                      <a16:creationId xmlns:a16="http://schemas.microsoft.com/office/drawing/2014/main" id="{ADBFE398-4444-49C6-9C88-A698A77DC31D}"/>
                    </a:ext>
                  </a:extLst>
                </p:cNvPr>
                <p:cNvSpPr>
                  <a:spLocks noChangeArrowheads="1"/>
                </p:cNvSpPr>
                <p:nvPr/>
              </p:nvSpPr>
              <p:spPr bwMode="auto">
                <a:xfrm>
                  <a:off x="125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34" name="Rectangle 94">
                  <a:extLst>
                    <a:ext uri="{FF2B5EF4-FFF2-40B4-BE49-F238E27FC236}">
                      <a16:creationId xmlns:a16="http://schemas.microsoft.com/office/drawing/2014/main" id="{2CA22495-6B13-4841-9EDA-4FC71B128766}"/>
                    </a:ext>
                  </a:extLst>
                </p:cNvPr>
                <p:cNvSpPr>
                  <a:spLocks noChangeArrowheads="1"/>
                </p:cNvSpPr>
                <p:nvPr/>
              </p:nvSpPr>
              <p:spPr bwMode="auto">
                <a:xfrm>
                  <a:off x="125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35" name="Rectangle 95">
                  <a:extLst>
                    <a:ext uri="{FF2B5EF4-FFF2-40B4-BE49-F238E27FC236}">
                      <a16:creationId xmlns:a16="http://schemas.microsoft.com/office/drawing/2014/main" id="{F96538A8-1458-4A9E-95F4-8B86FFEF8967}"/>
                    </a:ext>
                  </a:extLst>
                </p:cNvPr>
                <p:cNvSpPr>
                  <a:spLocks noChangeArrowheads="1"/>
                </p:cNvSpPr>
                <p:nvPr/>
              </p:nvSpPr>
              <p:spPr bwMode="auto">
                <a:xfrm>
                  <a:off x="1360"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336" name="Rectangle 96">
                  <a:extLst>
                    <a:ext uri="{FF2B5EF4-FFF2-40B4-BE49-F238E27FC236}">
                      <a16:creationId xmlns:a16="http://schemas.microsoft.com/office/drawing/2014/main" id="{872063A3-EE94-4222-94E4-2054978211A9}"/>
                    </a:ext>
                  </a:extLst>
                </p:cNvPr>
                <p:cNvSpPr>
                  <a:spLocks noChangeArrowheads="1"/>
                </p:cNvSpPr>
                <p:nvPr/>
              </p:nvSpPr>
              <p:spPr bwMode="auto">
                <a:xfrm>
                  <a:off x="125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37" name="Rectangle 97">
                  <a:extLst>
                    <a:ext uri="{FF2B5EF4-FFF2-40B4-BE49-F238E27FC236}">
                      <a16:creationId xmlns:a16="http://schemas.microsoft.com/office/drawing/2014/main" id="{957D4BE4-8E32-45E7-B65F-6A4BF8F16F77}"/>
                    </a:ext>
                  </a:extLst>
                </p:cNvPr>
                <p:cNvSpPr>
                  <a:spLocks noChangeArrowheads="1"/>
                </p:cNvSpPr>
                <p:nvPr/>
              </p:nvSpPr>
              <p:spPr bwMode="auto">
                <a:xfrm>
                  <a:off x="1360"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338" name="Rectangle 98">
                  <a:extLst>
                    <a:ext uri="{FF2B5EF4-FFF2-40B4-BE49-F238E27FC236}">
                      <a16:creationId xmlns:a16="http://schemas.microsoft.com/office/drawing/2014/main" id="{BE3ABDC2-4F50-42E9-BE33-9989ABEAC9DB}"/>
                    </a:ext>
                  </a:extLst>
                </p:cNvPr>
                <p:cNvSpPr>
                  <a:spLocks noChangeArrowheads="1"/>
                </p:cNvSpPr>
                <p:nvPr/>
              </p:nvSpPr>
              <p:spPr bwMode="auto">
                <a:xfrm>
                  <a:off x="1360"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339" name="Rectangle 99">
                  <a:extLst>
                    <a:ext uri="{FF2B5EF4-FFF2-40B4-BE49-F238E27FC236}">
                      <a16:creationId xmlns:a16="http://schemas.microsoft.com/office/drawing/2014/main" id="{2347A272-1337-41CB-B729-B1081114EF81}"/>
                    </a:ext>
                  </a:extLst>
                </p:cNvPr>
                <p:cNvSpPr>
                  <a:spLocks noChangeArrowheads="1"/>
                </p:cNvSpPr>
                <p:nvPr/>
              </p:nvSpPr>
              <p:spPr bwMode="auto">
                <a:xfrm>
                  <a:off x="1360"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0358" name="Group 118">
              <a:extLst>
                <a:ext uri="{FF2B5EF4-FFF2-40B4-BE49-F238E27FC236}">
                  <a16:creationId xmlns:a16="http://schemas.microsoft.com/office/drawing/2014/main" id="{29D9D2E2-41F6-4997-AD9B-E54C544DD4C2}"/>
                </a:ext>
              </a:extLst>
            </p:cNvPr>
            <p:cNvGrpSpPr>
              <a:grpSpLocks/>
            </p:cNvGrpSpPr>
            <p:nvPr/>
          </p:nvGrpSpPr>
          <p:grpSpPr bwMode="auto">
            <a:xfrm>
              <a:off x="1801" y="1464"/>
              <a:ext cx="374" cy="896"/>
              <a:chOff x="1801" y="1464"/>
              <a:chExt cx="374" cy="896"/>
            </a:xfrm>
          </p:grpSpPr>
          <p:sp>
            <p:nvSpPr>
              <p:cNvPr id="10342" name="Rectangle 102">
                <a:extLst>
                  <a:ext uri="{FF2B5EF4-FFF2-40B4-BE49-F238E27FC236}">
                    <a16:creationId xmlns:a16="http://schemas.microsoft.com/office/drawing/2014/main" id="{42956A02-FD05-4C69-B4E8-C78DA7F4169B}"/>
                  </a:ext>
                </a:extLst>
              </p:cNvPr>
              <p:cNvSpPr>
                <a:spLocks noChangeArrowheads="1"/>
              </p:cNvSpPr>
              <p:nvPr/>
            </p:nvSpPr>
            <p:spPr bwMode="auto">
              <a:xfrm>
                <a:off x="1801"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3" name="Rectangle 103">
                <a:extLst>
                  <a:ext uri="{FF2B5EF4-FFF2-40B4-BE49-F238E27FC236}">
                    <a16:creationId xmlns:a16="http://schemas.microsoft.com/office/drawing/2014/main" id="{E0D4F93F-2BC0-457A-9FDD-8C5997D27DC4}"/>
                  </a:ext>
                </a:extLst>
              </p:cNvPr>
              <p:cNvSpPr>
                <a:spLocks noChangeArrowheads="1"/>
              </p:cNvSpPr>
              <p:nvPr/>
            </p:nvSpPr>
            <p:spPr bwMode="auto">
              <a:xfrm>
                <a:off x="1801"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4" name="Rectangle 104">
                <a:extLst>
                  <a:ext uri="{FF2B5EF4-FFF2-40B4-BE49-F238E27FC236}">
                    <a16:creationId xmlns:a16="http://schemas.microsoft.com/office/drawing/2014/main" id="{7FE0E822-0564-46C7-9237-068F900EFA59}"/>
                  </a:ext>
                </a:extLst>
              </p:cNvPr>
              <p:cNvSpPr>
                <a:spLocks noChangeArrowheads="1"/>
              </p:cNvSpPr>
              <p:nvPr/>
            </p:nvSpPr>
            <p:spPr bwMode="auto">
              <a:xfrm>
                <a:off x="1904"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345" name="Rectangle 105">
                <a:extLst>
                  <a:ext uri="{FF2B5EF4-FFF2-40B4-BE49-F238E27FC236}">
                    <a16:creationId xmlns:a16="http://schemas.microsoft.com/office/drawing/2014/main" id="{CA86F549-FF6C-4C90-A36D-5D773A549B43}"/>
                  </a:ext>
                </a:extLst>
              </p:cNvPr>
              <p:cNvSpPr>
                <a:spLocks noChangeArrowheads="1"/>
              </p:cNvSpPr>
              <p:nvPr/>
            </p:nvSpPr>
            <p:spPr bwMode="auto">
              <a:xfrm>
                <a:off x="1904"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346" name="Rectangle 106">
                <a:extLst>
                  <a:ext uri="{FF2B5EF4-FFF2-40B4-BE49-F238E27FC236}">
                    <a16:creationId xmlns:a16="http://schemas.microsoft.com/office/drawing/2014/main" id="{9C8A66E8-EB99-4FD5-A41A-2CBE85EA6524}"/>
                  </a:ext>
                </a:extLst>
              </p:cNvPr>
              <p:cNvSpPr>
                <a:spLocks noChangeArrowheads="1"/>
              </p:cNvSpPr>
              <p:nvPr/>
            </p:nvSpPr>
            <p:spPr bwMode="auto">
              <a:xfrm>
                <a:off x="1801"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7" name="Rectangle 107">
                <a:extLst>
                  <a:ext uri="{FF2B5EF4-FFF2-40B4-BE49-F238E27FC236}">
                    <a16:creationId xmlns:a16="http://schemas.microsoft.com/office/drawing/2014/main" id="{0165F0D8-B799-4E81-BC6A-C8AB0F191D22}"/>
                  </a:ext>
                </a:extLst>
              </p:cNvPr>
              <p:cNvSpPr>
                <a:spLocks noChangeArrowheads="1"/>
              </p:cNvSpPr>
              <p:nvPr/>
            </p:nvSpPr>
            <p:spPr bwMode="auto">
              <a:xfrm>
                <a:off x="1904"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348" name="Rectangle 108">
                <a:extLst>
                  <a:ext uri="{FF2B5EF4-FFF2-40B4-BE49-F238E27FC236}">
                    <a16:creationId xmlns:a16="http://schemas.microsoft.com/office/drawing/2014/main" id="{5E6E4E05-7D14-4F68-B2E5-778D920D1564}"/>
                  </a:ext>
                </a:extLst>
              </p:cNvPr>
              <p:cNvSpPr>
                <a:spLocks noChangeArrowheads="1"/>
              </p:cNvSpPr>
              <p:nvPr/>
            </p:nvSpPr>
            <p:spPr bwMode="auto">
              <a:xfrm>
                <a:off x="1801"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49" name="Rectangle 109">
                <a:extLst>
                  <a:ext uri="{FF2B5EF4-FFF2-40B4-BE49-F238E27FC236}">
                    <a16:creationId xmlns:a16="http://schemas.microsoft.com/office/drawing/2014/main" id="{B882A84B-668F-4834-B095-831835444485}"/>
                  </a:ext>
                </a:extLst>
              </p:cNvPr>
              <p:cNvSpPr>
                <a:spLocks noChangeArrowheads="1"/>
              </p:cNvSpPr>
              <p:nvPr/>
            </p:nvSpPr>
            <p:spPr bwMode="auto">
              <a:xfrm>
                <a:off x="1801"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50" name="Rectangle 110">
                <a:extLst>
                  <a:ext uri="{FF2B5EF4-FFF2-40B4-BE49-F238E27FC236}">
                    <a16:creationId xmlns:a16="http://schemas.microsoft.com/office/drawing/2014/main" id="{815F4495-4408-4A24-84C1-CF935CF2811A}"/>
                  </a:ext>
                </a:extLst>
              </p:cNvPr>
              <p:cNvSpPr>
                <a:spLocks noChangeArrowheads="1"/>
              </p:cNvSpPr>
              <p:nvPr/>
            </p:nvSpPr>
            <p:spPr bwMode="auto">
              <a:xfrm>
                <a:off x="1904"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351" name="Rectangle 111">
                <a:extLst>
                  <a:ext uri="{FF2B5EF4-FFF2-40B4-BE49-F238E27FC236}">
                    <a16:creationId xmlns:a16="http://schemas.microsoft.com/office/drawing/2014/main" id="{44A76765-7097-4FEE-A0D6-7ED0E220C191}"/>
                  </a:ext>
                </a:extLst>
              </p:cNvPr>
              <p:cNvSpPr>
                <a:spLocks noChangeArrowheads="1"/>
              </p:cNvSpPr>
              <p:nvPr/>
            </p:nvSpPr>
            <p:spPr bwMode="auto">
              <a:xfrm>
                <a:off x="1801"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52" name="Rectangle 112">
                <a:extLst>
                  <a:ext uri="{FF2B5EF4-FFF2-40B4-BE49-F238E27FC236}">
                    <a16:creationId xmlns:a16="http://schemas.microsoft.com/office/drawing/2014/main" id="{E0DD9016-90EE-4524-8570-8988563A66B6}"/>
                  </a:ext>
                </a:extLst>
              </p:cNvPr>
              <p:cNvSpPr>
                <a:spLocks noChangeArrowheads="1"/>
              </p:cNvSpPr>
              <p:nvPr/>
            </p:nvSpPr>
            <p:spPr bwMode="auto">
              <a:xfrm>
                <a:off x="1801"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53" name="Rectangle 113">
                <a:extLst>
                  <a:ext uri="{FF2B5EF4-FFF2-40B4-BE49-F238E27FC236}">
                    <a16:creationId xmlns:a16="http://schemas.microsoft.com/office/drawing/2014/main" id="{394580DC-C8BE-4F97-BA33-DCABFEE5C480}"/>
                  </a:ext>
                </a:extLst>
              </p:cNvPr>
              <p:cNvSpPr>
                <a:spLocks noChangeArrowheads="1"/>
              </p:cNvSpPr>
              <p:nvPr/>
            </p:nvSpPr>
            <p:spPr bwMode="auto">
              <a:xfrm>
                <a:off x="1904"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354" name="Rectangle 114">
                <a:extLst>
                  <a:ext uri="{FF2B5EF4-FFF2-40B4-BE49-F238E27FC236}">
                    <a16:creationId xmlns:a16="http://schemas.microsoft.com/office/drawing/2014/main" id="{23028C06-A7CF-4F83-947F-8B14F5A988DC}"/>
                  </a:ext>
                </a:extLst>
              </p:cNvPr>
              <p:cNvSpPr>
                <a:spLocks noChangeArrowheads="1"/>
              </p:cNvSpPr>
              <p:nvPr/>
            </p:nvSpPr>
            <p:spPr bwMode="auto">
              <a:xfrm>
                <a:off x="1801"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55" name="Rectangle 115">
                <a:extLst>
                  <a:ext uri="{FF2B5EF4-FFF2-40B4-BE49-F238E27FC236}">
                    <a16:creationId xmlns:a16="http://schemas.microsoft.com/office/drawing/2014/main" id="{78C085C8-5F76-4B98-8E62-A6656B165E0F}"/>
                  </a:ext>
                </a:extLst>
              </p:cNvPr>
              <p:cNvSpPr>
                <a:spLocks noChangeArrowheads="1"/>
              </p:cNvSpPr>
              <p:nvPr/>
            </p:nvSpPr>
            <p:spPr bwMode="auto">
              <a:xfrm>
                <a:off x="1904"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356" name="Rectangle 116">
                <a:extLst>
                  <a:ext uri="{FF2B5EF4-FFF2-40B4-BE49-F238E27FC236}">
                    <a16:creationId xmlns:a16="http://schemas.microsoft.com/office/drawing/2014/main" id="{B491FD18-0DA5-4738-954D-631FCB3740F3}"/>
                  </a:ext>
                </a:extLst>
              </p:cNvPr>
              <p:cNvSpPr>
                <a:spLocks noChangeArrowheads="1"/>
              </p:cNvSpPr>
              <p:nvPr/>
            </p:nvSpPr>
            <p:spPr bwMode="auto">
              <a:xfrm>
                <a:off x="1904"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357" name="Rectangle 117">
                <a:extLst>
                  <a:ext uri="{FF2B5EF4-FFF2-40B4-BE49-F238E27FC236}">
                    <a16:creationId xmlns:a16="http://schemas.microsoft.com/office/drawing/2014/main" id="{E66DD6BE-F8F2-47DD-B8B9-76B14E093BD7}"/>
                  </a:ext>
                </a:extLst>
              </p:cNvPr>
              <p:cNvSpPr>
                <a:spLocks noChangeArrowheads="1"/>
              </p:cNvSpPr>
              <p:nvPr/>
            </p:nvSpPr>
            <p:spPr bwMode="auto">
              <a:xfrm>
                <a:off x="1904"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nvGrpSpPr>
            <p:cNvPr id="10386" name="Group 146">
              <a:extLst>
                <a:ext uri="{FF2B5EF4-FFF2-40B4-BE49-F238E27FC236}">
                  <a16:creationId xmlns:a16="http://schemas.microsoft.com/office/drawing/2014/main" id="{EE340567-A394-42A8-AD01-219C1557ED39}"/>
                </a:ext>
              </a:extLst>
            </p:cNvPr>
            <p:cNvGrpSpPr>
              <a:grpSpLocks/>
            </p:cNvGrpSpPr>
            <p:nvPr/>
          </p:nvGrpSpPr>
          <p:grpSpPr bwMode="auto">
            <a:xfrm>
              <a:off x="2345" y="1464"/>
              <a:ext cx="374" cy="1440"/>
              <a:chOff x="2345" y="1464"/>
              <a:chExt cx="374" cy="1440"/>
            </a:xfrm>
          </p:grpSpPr>
          <p:sp>
            <p:nvSpPr>
              <p:cNvPr id="10359" name="Rectangle 119">
                <a:extLst>
                  <a:ext uri="{FF2B5EF4-FFF2-40B4-BE49-F238E27FC236}">
                    <a16:creationId xmlns:a16="http://schemas.microsoft.com/office/drawing/2014/main" id="{1CEA69D6-9885-48D0-A6AA-044EDC449DA1}"/>
                  </a:ext>
                </a:extLst>
              </p:cNvPr>
              <p:cNvSpPr>
                <a:spLocks noChangeArrowheads="1"/>
              </p:cNvSpPr>
              <p:nvPr/>
            </p:nvSpPr>
            <p:spPr bwMode="auto">
              <a:xfrm>
                <a:off x="2345"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60" name="Rectangle 120">
                <a:extLst>
                  <a:ext uri="{FF2B5EF4-FFF2-40B4-BE49-F238E27FC236}">
                    <a16:creationId xmlns:a16="http://schemas.microsoft.com/office/drawing/2014/main" id="{AC3B6D61-5DA0-428C-A241-3106EDE5E86E}"/>
                  </a:ext>
                </a:extLst>
              </p:cNvPr>
              <p:cNvSpPr>
                <a:spLocks noChangeArrowheads="1"/>
              </p:cNvSpPr>
              <p:nvPr/>
            </p:nvSpPr>
            <p:spPr bwMode="auto">
              <a:xfrm>
                <a:off x="2345"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61" name="Rectangle 121">
                <a:extLst>
                  <a:ext uri="{FF2B5EF4-FFF2-40B4-BE49-F238E27FC236}">
                    <a16:creationId xmlns:a16="http://schemas.microsoft.com/office/drawing/2014/main" id="{56416A65-CD17-4C10-8F3B-EB6B6F129ACB}"/>
                  </a:ext>
                </a:extLst>
              </p:cNvPr>
              <p:cNvSpPr>
                <a:spLocks noChangeArrowheads="1"/>
              </p:cNvSpPr>
              <p:nvPr/>
            </p:nvSpPr>
            <p:spPr bwMode="auto">
              <a:xfrm>
                <a:off x="2429" y="276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0362" name="Rectangle 122">
                <a:extLst>
                  <a:ext uri="{FF2B5EF4-FFF2-40B4-BE49-F238E27FC236}">
                    <a16:creationId xmlns:a16="http://schemas.microsoft.com/office/drawing/2014/main" id="{D6F37A97-0ED7-473E-B197-04513B0B786C}"/>
                  </a:ext>
                </a:extLst>
              </p:cNvPr>
              <p:cNvSpPr>
                <a:spLocks noChangeArrowheads="1"/>
              </p:cNvSpPr>
              <p:nvPr/>
            </p:nvSpPr>
            <p:spPr bwMode="auto">
              <a:xfrm>
                <a:off x="2345"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63" name="Rectangle 123">
                <a:extLst>
                  <a:ext uri="{FF2B5EF4-FFF2-40B4-BE49-F238E27FC236}">
                    <a16:creationId xmlns:a16="http://schemas.microsoft.com/office/drawing/2014/main" id="{A3E3CC56-963C-403C-A67F-FF1E5C1954D9}"/>
                  </a:ext>
                </a:extLst>
              </p:cNvPr>
              <p:cNvSpPr>
                <a:spLocks noChangeArrowheads="1"/>
              </p:cNvSpPr>
              <p:nvPr/>
            </p:nvSpPr>
            <p:spPr bwMode="auto">
              <a:xfrm>
                <a:off x="2429" y="255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0364" name="Rectangle 124">
                <a:extLst>
                  <a:ext uri="{FF2B5EF4-FFF2-40B4-BE49-F238E27FC236}">
                    <a16:creationId xmlns:a16="http://schemas.microsoft.com/office/drawing/2014/main" id="{4A58D183-2868-4859-B406-A75D50AA8A5A}"/>
                  </a:ext>
                </a:extLst>
              </p:cNvPr>
              <p:cNvSpPr>
                <a:spLocks noChangeArrowheads="1"/>
              </p:cNvSpPr>
              <p:nvPr/>
            </p:nvSpPr>
            <p:spPr bwMode="auto">
              <a:xfrm>
                <a:off x="2345"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65" name="Rectangle 125">
                <a:extLst>
                  <a:ext uri="{FF2B5EF4-FFF2-40B4-BE49-F238E27FC236}">
                    <a16:creationId xmlns:a16="http://schemas.microsoft.com/office/drawing/2014/main" id="{A4088167-67C3-43E6-A788-ED1B91C413DD}"/>
                  </a:ext>
                </a:extLst>
              </p:cNvPr>
              <p:cNvSpPr>
                <a:spLocks noChangeArrowheads="1"/>
              </p:cNvSpPr>
              <p:nvPr/>
            </p:nvSpPr>
            <p:spPr bwMode="auto">
              <a:xfrm>
                <a:off x="2429" y="266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0366" name="Rectangle 126">
                <a:extLst>
                  <a:ext uri="{FF2B5EF4-FFF2-40B4-BE49-F238E27FC236}">
                    <a16:creationId xmlns:a16="http://schemas.microsoft.com/office/drawing/2014/main" id="{0BEC758C-559C-4BDC-8431-A5FEEAB20169}"/>
                  </a:ext>
                </a:extLst>
              </p:cNvPr>
              <p:cNvSpPr>
                <a:spLocks noChangeArrowheads="1"/>
              </p:cNvSpPr>
              <p:nvPr/>
            </p:nvSpPr>
            <p:spPr bwMode="auto">
              <a:xfrm>
                <a:off x="2345"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67" name="Rectangle 127">
                <a:extLst>
                  <a:ext uri="{FF2B5EF4-FFF2-40B4-BE49-F238E27FC236}">
                    <a16:creationId xmlns:a16="http://schemas.microsoft.com/office/drawing/2014/main" id="{E7AE8022-5D1F-44D6-937C-BD38735DAD93}"/>
                  </a:ext>
                </a:extLst>
              </p:cNvPr>
              <p:cNvSpPr>
                <a:spLocks noChangeArrowheads="1"/>
              </p:cNvSpPr>
              <p:nvPr/>
            </p:nvSpPr>
            <p:spPr bwMode="auto">
              <a:xfrm>
                <a:off x="2447" y="244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0368" name="Rectangle 128">
                <a:extLst>
                  <a:ext uri="{FF2B5EF4-FFF2-40B4-BE49-F238E27FC236}">
                    <a16:creationId xmlns:a16="http://schemas.microsoft.com/office/drawing/2014/main" id="{74B4118B-8F1E-40B4-8304-561D97C80E7D}"/>
                  </a:ext>
                </a:extLst>
              </p:cNvPr>
              <p:cNvSpPr>
                <a:spLocks noChangeArrowheads="1"/>
              </p:cNvSpPr>
              <p:nvPr/>
            </p:nvSpPr>
            <p:spPr bwMode="auto">
              <a:xfrm>
                <a:off x="2447" y="233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nvGrpSpPr>
              <p:cNvPr id="10385" name="Group 145">
                <a:extLst>
                  <a:ext uri="{FF2B5EF4-FFF2-40B4-BE49-F238E27FC236}">
                    <a16:creationId xmlns:a16="http://schemas.microsoft.com/office/drawing/2014/main" id="{29B29BF7-FE21-41EE-8D79-403360BB898E}"/>
                  </a:ext>
                </a:extLst>
              </p:cNvPr>
              <p:cNvGrpSpPr>
                <a:grpSpLocks/>
              </p:cNvGrpSpPr>
              <p:nvPr/>
            </p:nvGrpSpPr>
            <p:grpSpPr bwMode="auto">
              <a:xfrm>
                <a:off x="2345" y="1464"/>
                <a:ext cx="374" cy="896"/>
                <a:chOff x="2345" y="1464"/>
                <a:chExt cx="374" cy="896"/>
              </a:xfrm>
            </p:grpSpPr>
            <p:sp>
              <p:nvSpPr>
                <p:cNvPr id="10369" name="Rectangle 129">
                  <a:extLst>
                    <a:ext uri="{FF2B5EF4-FFF2-40B4-BE49-F238E27FC236}">
                      <a16:creationId xmlns:a16="http://schemas.microsoft.com/office/drawing/2014/main" id="{45A04AAC-6807-4DC9-B9F1-710BCD321CD8}"/>
                    </a:ext>
                  </a:extLst>
                </p:cNvPr>
                <p:cNvSpPr>
                  <a:spLocks noChangeArrowheads="1"/>
                </p:cNvSpPr>
                <p:nvPr/>
              </p:nvSpPr>
              <p:spPr bwMode="auto">
                <a:xfrm>
                  <a:off x="2345"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0" name="Rectangle 130">
                  <a:extLst>
                    <a:ext uri="{FF2B5EF4-FFF2-40B4-BE49-F238E27FC236}">
                      <a16:creationId xmlns:a16="http://schemas.microsoft.com/office/drawing/2014/main" id="{61B34B9B-41C5-4B73-8E69-B87B0ADA97AE}"/>
                    </a:ext>
                  </a:extLst>
                </p:cNvPr>
                <p:cNvSpPr>
                  <a:spLocks noChangeArrowheads="1"/>
                </p:cNvSpPr>
                <p:nvPr/>
              </p:nvSpPr>
              <p:spPr bwMode="auto">
                <a:xfrm>
                  <a:off x="2345"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1" name="Rectangle 131">
                  <a:extLst>
                    <a:ext uri="{FF2B5EF4-FFF2-40B4-BE49-F238E27FC236}">
                      <a16:creationId xmlns:a16="http://schemas.microsoft.com/office/drawing/2014/main" id="{5816C6CC-D786-44D4-A73C-C3FD8EC77F25}"/>
                    </a:ext>
                  </a:extLst>
                </p:cNvPr>
                <p:cNvSpPr>
                  <a:spLocks noChangeArrowheads="1"/>
                </p:cNvSpPr>
                <p:nvPr/>
              </p:nvSpPr>
              <p:spPr bwMode="auto">
                <a:xfrm>
                  <a:off x="2447"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372" name="Rectangle 132">
                  <a:extLst>
                    <a:ext uri="{FF2B5EF4-FFF2-40B4-BE49-F238E27FC236}">
                      <a16:creationId xmlns:a16="http://schemas.microsoft.com/office/drawing/2014/main" id="{395FF6B7-8DEB-4D57-846E-C4EFB0BB8B22}"/>
                    </a:ext>
                  </a:extLst>
                </p:cNvPr>
                <p:cNvSpPr>
                  <a:spLocks noChangeArrowheads="1"/>
                </p:cNvSpPr>
                <p:nvPr/>
              </p:nvSpPr>
              <p:spPr bwMode="auto">
                <a:xfrm>
                  <a:off x="2447"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373" name="Rectangle 133">
                  <a:extLst>
                    <a:ext uri="{FF2B5EF4-FFF2-40B4-BE49-F238E27FC236}">
                      <a16:creationId xmlns:a16="http://schemas.microsoft.com/office/drawing/2014/main" id="{3B13721E-87E6-4E28-83E1-9EED2CAFA5F0}"/>
                    </a:ext>
                  </a:extLst>
                </p:cNvPr>
                <p:cNvSpPr>
                  <a:spLocks noChangeArrowheads="1"/>
                </p:cNvSpPr>
                <p:nvPr/>
              </p:nvSpPr>
              <p:spPr bwMode="auto">
                <a:xfrm>
                  <a:off x="2345"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4" name="Rectangle 134">
                  <a:extLst>
                    <a:ext uri="{FF2B5EF4-FFF2-40B4-BE49-F238E27FC236}">
                      <a16:creationId xmlns:a16="http://schemas.microsoft.com/office/drawing/2014/main" id="{600D251F-9523-41BA-B287-119A9A5239A3}"/>
                    </a:ext>
                  </a:extLst>
                </p:cNvPr>
                <p:cNvSpPr>
                  <a:spLocks noChangeArrowheads="1"/>
                </p:cNvSpPr>
                <p:nvPr/>
              </p:nvSpPr>
              <p:spPr bwMode="auto">
                <a:xfrm>
                  <a:off x="2447"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375" name="Rectangle 135">
                  <a:extLst>
                    <a:ext uri="{FF2B5EF4-FFF2-40B4-BE49-F238E27FC236}">
                      <a16:creationId xmlns:a16="http://schemas.microsoft.com/office/drawing/2014/main" id="{85D4C9B5-5F8C-4F4B-8835-B36FC05F6DF5}"/>
                    </a:ext>
                  </a:extLst>
                </p:cNvPr>
                <p:cNvSpPr>
                  <a:spLocks noChangeArrowheads="1"/>
                </p:cNvSpPr>
                <p:nvPr/>
              </p:nvSpPr>
              <p:spPr bwMode="auto">
                <a:xfrm>
                  <a:off x="2345"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6" name="Rectangle 136">
                  <a:extLst>
                    <a:ext uri="{FF2B5EF4-FFF2-40B4-BE49-F238E27FC236}">
                      <a16:creationId xmlns:a16="http://schemas.microsoft.com/office/drawing/2014/main" id="{E67CCFEE-C7A0-44F7-96E8-A882358B16A9}"/>
                    </a:ext>
                  </a:extLst>
                </p:cNvPr>
                <p:cNvSpPr>
                  <a:spLocks noChangeArrowheads="1"/>
                </p:cNvSpPr>
                <p:nvPr/>
              </p:nvSpPr>
              <p:spPr bwMode="auto">
                <a:xfrm>
                  <a:off x="2345"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7" name="Rectangle 137">
                  <a:extLst>
                    <a:ext uri="{FF2B5EF4-FFF2-40B4-BE49-F238E27FC236}">
                      <a16:creationId xmlns:a16="http://schemas.microsoft.com/office/drawing/2014/main" id="{821400C6-3313-48D7-A4E3-4798A8006006}"/>
                    </a:ext>
                  </a:extLst>
                </p:cNvPr>
                <p:cNvSpPr>
                  <a:spLocks noChangeArrowheads="1"/>
                </p:cNvSpPr>
                <p:nvPr/>
              </p:nvSpPr>
              <p:spPr bwMode="auto">
                <a:xfrm>
                  <a:off x="2447"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378" name="Rectangle 138">
                  <a:extLst>
                    <a:ext uri="{FF2B5EF4-FFF2-40B4-BE49-F238E27FC236}">
                      <a16:creationId xmlns:a16="http://schemas.microsoft.com/office/drawing/2014/main" id="{2CF0124C-E6A6-4879-8C5C-0D323B417CB1}"/>
                    </a:ext>
                  </a:extLst>
                </p:cNvPr>
                <p:cNvSpPr>
                  <a:spLocks noChangeArrowheads="1"/>
                </p:cNvSpPr>
                <p:nvPr/>
              </p:nvSpPr>
              <p:spPr bwMode="auto">
                <a:xfrm>
                  <a:off x="2345"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79" name="Rectangle 139">
                  <a:extLst>
                    <a:ext uri="{FF2B5EF4-FFF2-40B4-BE49-F238E27FC236}">
                      <a16:creationId xmlns:a16="http://schemas.microsoft.com/office/drawing/2014/main" id="{004F81B1-655E-4C4E-9F10-B1F1C1A51EA1}"/>
                    </a:ext>
                  </a:extLst>
                </p:cNvPr>
                <p:cNvSpPr>
                  <a:spLocks noChangeArrowheads="1"/>
                </p:cNvSpPr>
                <p:nvPr/>
              </p:nvSpPr>
              <p:spPr bwMode="auto">
                <a:xfrm>
                  <a:off x="2345"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80" name="Rectangle 140">
                  <a:extLst>
                    <a:ext uri="{FF2B5EF4-FFF2-40B4-BE49-F238E27FC236}">
                      <a16:creationId xmlns:a16="http://schemas.microsoft.com/office/drawing/2014/main" id="{9E20BB7F-8E72-464C-8CB0-41E3D03F2D3D}"/>
                    </a:ext>
                  </a:extLst>
                </p:cNvPr>
                <p:cNvSpPr>
                  <a:spLocks noChangeArrowheads="1"/>
                </p:cNvSpPr>
                <p:nvPr/>
              </p:nvSpPr>
              <p:spPr bwMode="auto">
                <a:xfrm>
                  <a:off x="2447"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381" name="Rectangle 141">
                  <a:extLst>
                    <a:ext uri="{FF2B5EF4-FFF2-40B4-BE49-F238E27FC236}">
                      <a16:creationId xmlns:a16="http://schemas.microsoft.com/office/drawing/2014/main" id="{E15DB12C-02FD-4D4E-9572-60A860173965}"/>
                    </a:ext>
                  </a:extLst>
                </p:cNvPr>
                <p:cNvSpPr>
                  <a:spLocks noChangeArrowheads="1"/>
                </p:cNvSpPr>
                <p:nvPr/>
              </p:nvSpPr>
              <p:spPr bwMode="auto">
                <a:xfrm>
                  <a:off x="2345"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82" name="Rectangle 142">
                  <a:extLst>
                    <a:ext uri="{FF2B5EF4-FFF2-40B4-BE49-F238E27FC236}">
                      <a16:creationId xmlns:a16="http://schemas.microsoft.com/office/drawing/2014/main" id="{9453D4AE-B185-4356-892D-A52AB3187E7F}"/>
                    </a:ext>
                  </a:extLst>
                </p:cNvPr>
                <p:cNvSpPr>
                  <a:spLocks noChangeArrowheads="1"/>
                </p:cNvSpPr>
                <p:nvPr/>
              </p:nvSpPr>
              <p:spPr bwMode="auto">
                <a:xfrm>
                  <a:off x="2447"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383" name="Rectangle 143">
                  <a:extLst>
                    <a:ext uri="{FF2B5EF4-FFF2-40B4-BE49-F238E27FC236}">
                      <a16:creationId xmlns:a16="http://schemas.microsoft.com/office/drawing/2014/main" id="{5B551537-28EF-4041-ABE7-C21BA8C3F9BF}"/>
                    </a:ext>
                  </a:extLst>
                </p:cNvPr>
                <p:cNvSpPr>
                  <a:spLocks noChangeArrowheads="1"/>
                </p:cNvSpPr>
                <p:nvPr/>
              </p:nvSpPr>
              <p:spPr bwMode="auto">
                <a:xfrm>
                  <a:off x="2447"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384" name="Rectangle 144">
                  <a:extLst>
                    <a:ext uri="{FF2B5EF4-FFF2-40B4-BE49-F238E27FC236}">
                      <a16:creationId xmlns:a16="http://schemas.microsoft.com/office/drawing/2014/main" id="{936AE601-39E8-4670-97AF-F9838B3A38A5}"/>
                    </a:ext>
                  </a:extLst>
                </p:cNvPr>
                <p:cNvSpPr>
                  <a:spLocks noChangeArrowheads="1"/>
                </p:cNvSpPr>
                <p:nvPr/>
              </p:nvSpPr>
              <p:spPr bwMode="auto">
                <a:xfrm>
                  <a:off x="2447"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0414" name="Group 174">
              <a:extLst>
                <a:ext uri="{FF2B5EF4-FFF2-40B4-BE49-F238E27FC236}">
                  <a16:creationId xmlns:a16="http://schemas.microsoft.com/office/drawing/2014/main" id="{80711B82-0EA3-4964-BF81-C127DFA08CF2}"/>
                </a:ext>
              </a:extLst>
            </p:cNvPr>
            <p:cNvGrpSpPr>
              <a:grpSpLocks/>
            </p:cNvGrpSpPr>
            <p:nvPr/>
          </p:nvGrpSpPr>
          <p:grpSpPr bwMode="auto">
            <a:xfrm>
              <a:off x="2889" y="1464"/>
              <a:ext cx="374" cy="1440"/>
              <a:chOff x="2889" y="1464"/>
              <a:chExt cx="374" cy="1440"/>
            </a:xfrm>
          </p:grpSpPr>
          <p:sp>
            <p:nvSpPr>
              <p:cNvPr id="10387" name="Rectangle 147">
                <a:extLst>
                  <a:ext uri="{FF2B5EF4-FFF2-40B4-BE49-F238E27FC236}">
                    <a16:creationId xmlns:a16="http://schemas.microsoft.com/office/drawing/2014/main" id="{456E4179-B19C-402E-9F84-D16BA8B4D6A8}"/>
                  </a:ext>
                </a:extLst>
              </p:cNvPr>
              <p:cNvSpPr>
                <a:spLocks noChangeArrowheads="1"/>
              </p:cNvSpPr>
              <p:nvPr/>
            </p:nvSpPr>
            <p:spPr bwMode="auto">
              <a:xfrm>
                <a:off x="2889"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88" name="Rectangle 148">
                <a:extLst>
                  <a:ext uri="{FF2B5EF4-FFF2-40B4-BE49-F238E27FC236}">
                    <a16:creationId xmlns:a16="http://schemas.microsoft.com/office/drawing/2014/main" id="{1B8FD881-E5A8-4582-8C68-A34C6425F4C9}"/>
                  </a:ext>
                </a:extLst>
              </p:cNvPr>
              <p:cNvSpPr>
                <a:spLocks noChangeArrowheads="1"/>
              </p:cNvSpPr>
              <p:nvPr/>
            </p:nvSpPr>
            <p:spPr bwMode="auto">
              <a:xfrm>
                <a:off x="2889"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89" name="Rectangle 149">
                <a:extLst>
                  <a:ext uri="{FF2B5EF4-FFF2-40B4-BE49-F238E27FC236}">
                    <a16:creationId xmlns:a16="http://schemas.microsoft.com/office/drawing/2014/main" id="{2EAE29C2-DCC3-4E28-9D7C-0F91848E3F05}"/>
                  </a:ext>
                </a:extLst>
              </p:cNvPr>
              <p:cNvSpPr>
                <a:spLocks noChangeArrowheads="1"/>
              </p:cNvSpPr>
              <p:nvPr/>
            </p:nvSpPr>
            <p:spPr bwMode="auto">
              <a:xfrm>
                <a:off x="2973" y="276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0390" name="Rectangle 150">
                <a:extLst>
                  <a:ext uri="{FF2B5EF4-FFF2-40B4-BE49-F238E27FC236}">
                    <a16:creationId xmlns:a16="http://schemas.microsoft.com/office/drawing/2014/main" id="{9D0D1870-5F18-45BD-B2B9-CFCDE7F3AFED}"/>
                  </a:ext>
                </a:extLst>
              </p:cNvPr>
              <p:cNvSpPr>
                <a:spLocks noChangeArrowheads="1"/>
              </p:cNvSpPr>
              <p:nvPr/>
            </p:nvSpPr>
            <p:spPr bwMode="auto">
              <a:xfrm>
                <a:off x="2889"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91" name="Rectangle 151">
                <a:extLst>
                  <a:ext uri="{FF2B5EF4-FFF2-40B4-BE49-F238E27FC236}">
                    <a16:creationId xmlns:a16="http://schemas.microsoft.com/office/drawing/2014/main" id="{5ACD4AC1-2775-49E7-9DF7-E43BE738B944}"/>
                  </a:ext>
                </a:extLst>
              </p:cNvPr>
              <p:cNvSpPr>
                <a:spLocks noChangeArrowheads="1"/>
              </p:cNvSpPr>
              <p:nvPr/>
            </p:nvSpPr>
            <p:spPr bwMode="auto">
              <a:xfrm>
                <a:off x="2973" y="255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0392" name="Rectangle 152">
                <a:extLst>
                  <a:ext uri="{FF2B5EF4-FFF2-40B4-BE49-F238E27FC236}">
                    <a16:creationId xmlns:a16="http://schemas.microsoft.com/office/drawing/2014/main" id="{BAED6C96-113F-4A28-815B-93528AB547B7}"/>
                  </a:ext>
                </a:extLst>
              </p:cNvPr>
              <p:cNvSpPr>
                <a:spLocks noChangeArrowheads="1"/>
              </p:cNvSpPr>
              <p:nvPr/>
            </p:nvSpPr>
            <p:spPr bwMode="auto">
              <a:xfrm>
                <a:off x="2889"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93" name="Rectangle 153">
                <a:extLst>
                  <a:ext uri="{FF2B5EF4-FFF2-40B4-BE49-F238E27FC236}">
                    <a16:creationId xmlns:a16="http://schemas.microsoft.com/office/drawing/2014/main" id="{DB946AB7-D0CF-4626-986A-FDF1D814A6BF}"/>
                  </a:ext>
                </a:extLst>
              </p:cNvPr>
              <p:cNvSpPr>
                <a:spLocks noChangeArrowheads="1"/>
              </p:cNvSpPr>
              <p:nvPr/>
            </p:nvSpPr>
            <p:spPr bwMode="auto">
              <a:xfrm>
                <a:off x="2973" y="266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0394" name="Rectangle 154">
                <a:extLst>
                  <a:ext uri="{FF2B5EF4-FFF2-40B4-BE49-F238E27FC236}">
                    <a16:creationId xmlns:a16="http://schemas.microsoft.com/office/drawing/2014/main" id="{8F3BF537-26D6-4A7E-AF2F-101E502361C7}"/>
                  </a:ext>
                </a:extLst>
              </p:cNvPr>
              <p:cNvSpPr>
                <a:spLocks noChangeArrowheads="1"/>
              </p:cNvSpPr>
              <p:nvPr/>
            </p:nvSpPr>
            <p:spPr bwMode="auto">
              <a:xfrm>
                <a:off x="2889"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95" name="Rectangle 155">
                <a:extLst>
                  <a:ext uri="{FF2B5EF4-FFF2-40B4-BE49-F238E27FC236}">
                    <a16:creationId xmlns:a16="http://schemas.microsoft.com/office/drawing/2014/main" id="{3497E6C0-1CC9-4FED-B440-4D8113E2BC6C}"/>
                  </a:ext>
                </a:extLst>
              </p:cNvPr>
              <p:cNvSpPr>
                <a:spLocks noChangeArrowheads="1"/>
              </p:cNvSpPr>
              <p:nvPr/>
            </p:nvSpPr>
            <p:spPr bwMode="auto">
              <a:xfrm>
                <a:off x="2991" y="244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0396" name="Rectangle 156">
                <a:extLst>
                  <a:ext uri="{FF2B5EF4-FFF2-40B4-BE49-F238E27FC236}">
                    <a16:creationId xmlns:a16="http://schemas.microsoft.com/office/drawing/2014/main" id="{C5AF9C93-766E-47C3-A477-82F1F9618A2F}"/>
                  </a:ext>
                </a:extLst>
              </p:cNvPr>
              <p:cNvSpPr>
                <a:spLocks noChangeArrowheads="1"/>
              </p:cNvSpPr>
              <p:nvPr/>
            </p:nvSpPr>
            <p:spPr bwMode="auto">
              <a:xfrm>
                <a:off x="2991" y="233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nvGrpSpPr>
              <p:cNvPr id="10413" name="Group 173">
                <a:extLst>
                  <a:ext uri="{FF2B5EF4-FFF2-40B4-BE49-F238E27FC236}">
                    <a16:creationId xmlns:a16="http://schemas.microsoft.com/office/drawing/2014/main" id="{37E87078-F608-4CA1-A2EA-ED9C06AF32D7}"/>
                  </a:ext>
                </a:extLst>
              </p:cNvPr>
              <p:cNvGrpSpPr>
                <a:grpSpLocks/>
              </p:cNvGrpSpPr>
              <p:nvPr/>
            </p:nvGrpSpPr>
            <p:grpSpPr bwMode="auto">
              <a:xfrm>
                <a:off x="2889" y="1464"/>
                <a:ext cx="374" cy="896"/>
                <a:chOff x="2889" y="1464"/>
                <a:chExt cx="374" cy="896"/>
              </a:xfrm>
            </p:grpSpPr>
            <p:sp>
              <p:nvSpPr>
                <p:cNvPr id="10397" name="Rectangle 157">
                  <a:extLst>
                    <a:ext uri="{FF2B5EF4-FFF2-40B4-BE49-F238E27FC236}">
                      <a16:creationId xmlns:a16="http://schemas.microsoft.com/office/drawing/2014/main" id="{0622897C-3E93-491C-B087-9546A157BEDE}"/>
                    </a:ext>
                  </a:extLst>
                </p:cNvPr>
                <p:cNvSpPr>
                  <a:spLocks noChangeArrowheads="1"/>
                </p:cNvSpPr>
                <p:nvPr/>
              </p:nvSpPr>
              <p:spPr bwMode="auto">
                <a:xfrm>
                  <a:off x="2889"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98" name="Rectangle 158">
                  <a:extLst>
                    <a:ext uri="{FF2B5EF4-FFF2-40B4-BE49-F238E27FC236}">
                      <a16:creationId xmlns:a16="http://schemas.microsoft.com/office/drawing/2014/main" id="{16090211-D70A-4E41-97F0-4088628DFEF7}"/>
                    </a:ext>
                  </a:extLst>
                </p:cNvPr>
                <p:cNvSpPr>
                  <a:spLocks noChangeArrowheads="1"/>
                </p:cNvSpPr>
                <p:nvPr/>
              </p:nvSpPr>
              <p:spPr bwMode="auto">
                <a:xfrm>
                  <a:off x="2889"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399" name="Rectangle 159">
                  <a:extLst>
                    <a:ext uri="{FF2B5EF4-FFF2-40B4-BE49-F238E27FC236}">
                      <a16:creationId xmlns:a16="http://schemas.microsoft.com/office/drawing/2014/main" id="{2EE67E09-EDD5-47FA-973B-6B0F427E609D}"/>
                    </a:ext>
                  </a:extLst>
                </p:cNvPr>
                <p:cNvSpPr>
                  <a:spLocks noChangeArrowheads="1"/>
                </p:cNvSpPr>
                <p:nvPr/>
              </p:nvSpPr>
              <p:spPr bwMode="auto">
                <a:xfrm>
                  <a:off x="2991"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400" name="Rectangle 160">
                  <a:extLst>
                    <a:ext uri="{FF2B5EF4-FFF2-40B4-BE49-F238E27FC236}">
                      <a16:creationId xmlns:a16="http://schemas.microsoft.com/office/drawing/2014/main" id="{8B2CDDD6-0873-4F1D-8D1E-2B484B5E76AC}"/>
                    </a:ext>
                  </a:extLst>
                </p:cNvPr>
                <p:cNvSpPr>
                  <a:spLocks noChangeArrowheads="1"/>
                </p:cNvSpPr>
                <p:nvPr/>
              </p:nvSpPr>
              <p:spPr bwMode="auto">
                <a:xfrm>
                  <a:off x="2991"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401" name="Rectangle 161">
                  <a:extLst>
                    <a:ext uri="{FF2B5EF4-FFF2-40B4-BE49-F238E27FC236}">
                      <a16:creationId xmlns:a16="http://schemas.microsoft.com/office/drawing/2014/main" id="{C978F9D0-8C43-4459-A05C-07722C75DCF9}"/>
                    </a:ext>
                  </a:extLst>
                </p:cNvPr>
                <p:cNvSpPr>
                  <a:spLocks noChangeArrowheads="1"/>
                </p:cNvSpPr>
                <p:nvPr/>
              </p:nvSpPr>
              <p:spPr bwMode="auto">
                <a:xfrm>
                  <a:off x="2889"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02" name="Rectangle 162">
                  <a:extLst>
                    <a:ext uri="{FF2B5EF4-FFF2-40B4-BE49-F238E27FC236}">
                      <a16:creationId xmlns:a16="http://schemas.microsoft.com/office/drawing/2014/main" id="{C192CBD4-E9C7-4845-A13E-7E17A0011B91}"/>
                    </a:ext>
                  </a:extLst>
                </p:cNvPr>
                <p:cNvSpPr>
                  <a:spLocks noChangeArrowheads="1"/>
                </p:cNvSpPr>
                <p:nvPr/>
              </p:nvSpPr>
              <p:spPr bwMode="auto">
                <a:xfrm>
                  <a:off x="2991"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403" name="Rectangle 163">
                  <a:extLst>
                    <a:ext uri="{FF2B5EF4-FFF2-40B4-BE49-F238E27FC236}">
                      <a16:creationId xmlns:a16="http://schemas.microsoft.com/office/drawing/2014/main" id="{FE504440-4C7B-4A3F-8BE7-F157EC18E4D9}"/>
                    </a:ext>
                  </a:extLst>
                </p:cNvPr>
                <p:cNvSpPr>
                  <a:spLocks noChangeArrowheads="1"/>
                </p:cNvSpPr>
                <p:nvPr/>
              </p:nvSpPr>
              <p:spPr bwMode="auto">
                <a:xfrm>
                  <a:off x="2889"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04" name="Rectangle 164">
                  <a:extLst>
                    <a:ext uri="{FF2B5EF4-FFF2-40B4-BE49-F238E27FC236}">
                      <a16:creationId xmlns:a16="http://schemas.microsoft.com/office/drawing/2014/main" id="{1A046F22-7B8E-4591-B025-52E79B8C7A4B}"/>
                    </a:ext>
                  </a:extLst>
                </p:cNvPr>
                <p:cNvSpPr>
                  <a:spLocks noChangeArrowheads="1"/>
                </p:cNvSpPr>
                <p:nvPr/>
              </p:nvSpPr>
              <p:spPr bwMode="auto">
                <a:xfrm>
                  <a:off x="2889"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05" name="Rectangle 165">
                  <a:extLst>
                    <a:ext uri="{FF2B5EF4-FFF2-40B4-BE49-F238E27FC236}">
                      <a16:creationId xmlns:a16="http://schemas.microsoft.com/office/drawing/2014/main" id="{5CE836CF-820F-4C26-A257-C03A97A0B3F2}"/>
                    </a:ext>
                  </a:extLst>
                </p:cNvPr>
                <p:cNvSpPr>
                  <a:spLocks noChangeArrowheads="1"/>
                </p:cNvSpPr>
                <p:nvPr/>
              </p:nvSpPr>
              <p:spPr bwMode="auto">
                <a:xfrm>
                  <a:off x="2991"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406" name="Rectangle 166">
                  <a:extLst>
                    <a:ext uri="{FF2B5EF4-FFF2-40B4-BE49-F238E27FC236}">
                      <a16:creationId xmlns:a16="http://schemas.microsoft.com/office/drawing/2014/main" id="{34A19368-D455-4720-9190-C422D63E2A22}"/>
                    </a:ext>
                  </a:extLst>
                </p:cNvPr>
                <p:cNvSpPr>
                  <a:spLocks noChangeArrowheads="1"/>
                </p:cNvSpPr>
                <p:nvPr/>
              </p:nvSpPr>
              <p:spPr bwMode="auto">
                <a:xfrm>
                  <a:off x="2889"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07" name="Rectangle 167">
                  <a:extLst>
                    <a:ext uri="{FF2B5EF4-FFF2-40B4-BE49-F238E27FC236}">
                      <a16:creationId xmlns:a16="http://schemas.microsoft.com/office/drawing/2014/main" id="{2EB7A696-DB89-40A3-BD46-0B8A1F599250}"/>
                    </a:ext>
                  </a:extLst>
                </p:cNvPr>
                <p:cNvSpPr>
                  <a:spLocks noChangeArrowheads="1"/>
                </p:cNvSpPr>
                <p:nvPr/>
              </p:nvSpPr>
              <p:spPr bwMode="auto">
                <a:xfrm>
                  <a:off x="2889"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08" name="Rectangle 168">
                  <a:extLst>
                    <a:ext uri="{FF2B5EF4-FFF2-40B4-BE49-F238E27FC236}">
                      <a16:creationId xmlns:a16="http://schemas.microsoft.com/office/drawing/2014/main" id="{BF0D8535-853F-4743-B177-CA1C7FD07D85}"/>
                    </a:ext>
                  </a:extLst>
                </p:cNvPr>
                <p:cNvSpPr>
                  <a:spLocks noChangeArrowheads="1"/>
                </p:cNvSpPr>
                <p:nvPr/>
              </p:nvSpPr>
              <p:spPr bwMode="auto">
                <a:xfrm>
                  <a:off x="2991"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409" name="Rectangle 169">
                  <a:extLst>
                    <a:ext uri="{FF2B5EF4-FFF2-40B4-BE49-F238E27FC236}">
                      <a16:creationId xmlns:a16="http://schemas.microsoft.com/office/drawing/2014/main" id="{82583D07-2BC6-40A9-97A0-6F3A346873D1}"/>
                    </a:ext>
                  </a:extLst>
                </p:cNvPr>
                <p:cNvSpPr>
                  <a:spLocks noChangeArrowheads="1"/>
                </p:cNvSpPr>
                <p:nvPr/>
              </p:nvSpPr>
              <p:spPr bwMode="auto">
                <a:xfrm>
                  <a:off x="2889"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10" name="Rectangle 170">
                  <a:extLst>
                    <a:ext uri="{FF2B5EF4-FFF2-40B4-BE49-F238E27FC236}">
                      <a16:creationId xmlns:a16="http://schemas.microsoft.com/office/drawing/2014/main" id="{328A14D8-61EF-4365-B557-82103F2F8F2C}"/>
                    </a:ext>
                  </a:extLst>
                </p:cNvPr>
                <p:cNvSpPr>
                  <a:spLocks noChangeArrowheads="1"/>
                </p:cNvSpPr>
                <p:nvPr/>
              </p:nvSpPr>
              <p:spPr bwMode="auto">
                <a:xfrm>
                  <a:off x="2991"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411" name="Rectangle 171">
                  <a:extLst>
                    <a:ext uri="{FF2B5EF4-FFF2-40B4-BE49-F238E27FC236}">
                      <a16:creationId xmlns:a16="http://schemas.microsoft.com/office/drawing/2014/main" id="{AD52957D-C9E0-40B8-B77E-51C3370D41E6}"/>
                    </a:ext>
                  </a:extLst>
                </p:cNvPr>
                <p:cNvSpPr>
                  <a:spLocks noChangeArrowheads="1"/>
                </p:cNvSpPr>
                <p:nvPr/>
              </p:nvSpPr>
              <p:spPr bwMode="auto">
                <a:xfrm>
                  <a:off x="2991"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412" name="Rectangle 172">
                  <a:extLst>
                    <a:ext uri="{FF2B5EF4-FFF2-40B4-BE49-F238E27FC236}">
                      <a16:creationId xmlns:a16="http://schemas.microsoft.com/office/drawing/2014/main" id="{36B4603B-CA3A-4A07-8F42-F893A1565A43}"/>
                    </a:ext>
                  </a:extLst>
                </p:cNvPr>
                <p:cNvSpPr>
                  <a:spLocks noChangeArrowheads="1"/>
                </p:cNvSpPr>
                <p:nvPr/>
              </p:nvSpPr>
              <p:spPr bwMode="auto">
                <a:xfrm>
                  <a:off x="2991"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0442" name="Group 202">
              <a:extLst>
                <a:ext uri="{FF2B5EF4-FFF2-40B4-BE49-F238E27FC236}">
                  <a16:creationId xmlns:a16="http://schemas.microsoft.com/office/drawing/2014/main" id="{03ADD8F8-82CE-4C4C-9EB7-94DDB5A4253D}"/>
                </a:ext>
              </a:extLst>
            </p:cNvPr>
            <p:cNvGrpSpPr>
              <a:grpSpLocks/>
            </p:cNvGrpSpPr>
            <p:nvPr/>
          </p:nvGrpSpPr>
          <p:grpSpPr bwMode="auto">
            <a:xfrm>
              <a:off x="3434" y="1464"/>
              <a:ext cx="373" cy="1440"/>
              <a:chOff x="3434" y="1464"/>
              <a:chExt cx="373" cy="1440"/>
            </a:xfrm>
          </p:grpSpPr>
          <p:sp>
            <p:nvSpPr>
              <p:cNvPr id="10415" name="Rectangle 175">
                <a:extLst>
                  <a:ext uri="{FF2B5EF4-FFF2-40B4-BE49-F238E27FC236}">
                    <a16:creationId xmlns:a16="http://schemas.microsoft.com/office/drawing/2014/main" id="{3686E93F-DF9C-4A5A-AE91-890F905DABC0}"/>
                  </a:ext>
                </a:extLst>
              </p:cNvPr>
              <p:cNvSpPr>
                <a:spLocks noChangeArrowheads="1"/>
              </p:cNvSpPr>
              <p:nvPr/>
            </p:nvSpPr>
            <p:spPr bwMode="auto">
              <a:xfrm>
                <a:off x="3434"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16" name="Rectangle 176">
                <a:extLst>
                  <a:ext uri="{FF2B5EF4-FFF2-40B4-BE49-F238E27FC236}">
                    <a16:creationId xmlns:a16="http://schemas.microsoft.com/office/drawing/2014/main" id="{6628F93F-EEB1-4B12-BFEC-DCF28FE5C0F3}"/>
                  </a:ext>
                </a:extLst>
              </p:cNvPr>
              <p:cNvSpPr>
                <a:spLocks noChangeArrowheads="1"/>
              </p:cNvSpPr>
              <p:nvPr/>
            </p:nvSpPr>
            <p:spPr bwMode="auto">
              <a:xfrm>
                <a:off x="3434"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17" name="Rectangle 177">
                <a:extLst>
                  <a:ext uri="{FF2B5EF4-FFF2-40B4-BE49-F238E27FC236}">
                    <a16:creationId xmlns:a16="http://schemas.microsoft.com/office/drawing/2014/main" id="{ED3097B5-8BAA-4C06-AD29-DB4F75154386}"/>
                  </a:ext>
                </a:extLst>
              </p:cNvPr>
              <p:cNvSpPr>
                <a:spLocks noChangeArrowheads="1"/>
              </p:cNvSpPr>
              <p:nvPr/>
            </p:nvSpPr>
            <p:spPr bwMode="auto">
              <a:xfrm>
                <a:off x="3518" y="276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0418" name="Rectangle 178">
                <a:extLst>
                  <a:ext uri="{FF2B5EF4-FFF2-40B4-BE49-F238E27FC236}">
                    <a16:creationId xmlns:a16="http://schemas.microsoft.com/office/drawing/2014/main" id="{7BC805BF-E308-4E72-993B-E465E634179E}"/>
                  </a:ext>
                </a:extLst>
              </p:cNvPr>
              <p:cNvSpPr>
                <a:spLocks noChangeArrowheads="1"/>
              </p:cNvSpPr>
              <p:nvPr/>
            </p:nvSpPr>
            <p:spPr bwMode="auto">
              <a:xfrm>
                <a:off x="3434"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19" name="Rectangle 179">
                <a:extLst>
                  <a:ext uri="{FF2B5EF4-FFF2-40B4-BE49-F238E27FC236}">
                    <a16:creationId xmlns:a16="http://schemas.microsoft.com/office/drawing/2014/main" id="{135051D4-E258-4411-A005-BE1DB576481D}"/>
                  </a:ext>
                </a:extLst>
              </p:cNvPr>
              <p:cNvSpPr>
                <a:spLocks noChangeArrowheads="1"/>
              </p:cNvSpPr>
              <p:nvPr/>
            </p:nvSpPr>
            <p:spPr bwMode="auto">
              <a:xfrm>
                <a:off x="3518" y="255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0420" name="Rectangle 180">
                <a:extLst>
                  <a:ext uri="{FF2B5EF4-FFF2-40B4-BE49-F238E27FC236}">
                    <a16:creationId xmlns:a16="http://schemas.microsoft.com/office/drawing/2014/main" id="{0B07EF25-FAA9-4522-AE87-B9CCAB7E08EE}"/>
                  </a:ext>
                </a:extLst>
              </p:cNvPr>
              <p:cNvSpPr>
                <a:spLocks noChangeArrowheads="1"/>
              </p:cNvSpPr>
              <p:nvPr/>
            </p:nvSpPr>
            <p:spPr bwMode="auto">
              <a:xfrm>
                <a:off x="3434"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21" name="Rectangle 181">
                <a:extLst>
                  <a:ext uri="{FF2B5EF4-FFF2-40B4-BE49-F238E27FC236}">
                    <a16:creationId xmlns:a16="http://schemas.microsoft.com/office/drawing/2014/main" id="{330D790A-7283-4058-8D51-70432761447C}"/>
                  </a:ext>
                </a:extLst>
              </p:cNvPr>
              <p:cNvSpPr>
                <a:spLocks noChangeArrowheads="1"/>
              </p:cNvSpPr>
              <p:nvPr/>
            </p:nvSpPr>
            <p:spPr bwMode="auto">
              <a:xfrm>
                <a:off x="3518" y="266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0422" name="Rectangle 182">
                <a:extLst>
                  <a:ext uri="{FF2B5EF4-FFF2-40B4-BE49-F238E27FC236}">
                    <a16:creationId xmlns:a16="http://schemas.microsoft.com/office/drawing/2014/main" id="{5C56F8FF-2613-440B-98A9-779019B7220A}"/>
                  </a:ext>
                </a:extLst>
              </p:cNvPr>
              <p:cNvSpPr>
                <a:spLocks noChangeArrowheads="1"/>
              </p:cNvSpPr>
              <p:nvPr/>
            </p:nvSpPr>
            <p:spPr bwMode="auto">
              <a:xfrm>
                <a:off x="3434"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23" name="Rectangle 183">
                <a:extLst>
                  <a:ext uri="{FF2B5EF4-FFF2-40B4-BE49-F238E27FC236}">
                    <a16:creationId xmlns:a16="http://schemas.microsoft.com/office/drawing/2014/main" id="{4CE1DC1C-0552-49E9-B82F-96A2769C4CF1}"/>
                  </a:ext>
                </a:extLst>
              </p:cNvPr>
              <p:cNvSpPr>
                <a:spLocks noChangeArrowheads="1"/>
              </p:cNvSpPr>
              <p:nvPr/>
            </p:nvSpPr>
            <p:spPr bwMode="auto">
              <a:xfrm>
                <a:off x="3536" y="244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0424" name="Rectangle 184">
                <a:extLst>
                  <a:ext uri="{FF2B5EF4-FFF2-40B4-BE49-F238E27FC236}">
                    <a16:creationId xmlns:a16="http://schemas.microsoft.com/office/drawing/2014/main" id="{93D2A9BE-6943-4C09-B5C3-7E97F8929772}"/>
                  </a:ext>
                </a:extLst>
              </p:cNvPr>
              <p:cNvSpPr>
                <a:spLocks noChangeArrowheads="1"/>
              </p:cNvSpPr>
              <p:nvPr/>
            </p:nvSpPr>
            <p:spPr bwMode="auto">
              <a:xfrm>
                <a:off x="3536" y="233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nvGrpSpPr>
              <p:cNvPr id="10441" name="Group 201">
                <a:extLst>
                  <a:ext uri="{FF2B5EF4-FFF2-40B4-BE49-F238E27FC236}">
                    <a16:creationId xmlns:a16="http://schemas.microsoft.com/office/drawing/2014/main" id="{A2B52182-99F6-40E9-B829-A81215C85E11}"/>
                  </a:ext>
                </a:extLst>
              </p:cNvPr>
              <p:cNvGrpSpPr>
                <a:grpSpLocks/>
              </p:cNvGrpSpPr>
              <p:nvPr/>
            </p:nvGrpSpPr>
            <p:grpSpPr bwMode="auto">
              <a:xfrm>
                <a:off x="3434" y="1464"/>
                <a:ext cx="373" cy="896"/>
                <a:chOff x="3434" y="1464"/>
                <a:chExt cx="373" cy="896"/>
              </a:xfrm>
            </p:grpSpPr>
            <p:sp>
              <p:nvSpPr>
                <p:cNvPr id="10425" name="Rectangle 185">
                  <a:extLst>
                    <a:ext uri="{FF2B5EF4-FFF2-40B4-BE49-F238E27FC236}">
                      <a16:creationId xmlns:a16="http://schemas.microsoft.com/office/drawing/2014/main" id="{A1258216-393D-439B-8D91-108552A3D3E0}"/>
                    </a:ext>
                  </a:extLst>
                </p:cNvPr>
                <p:cNvSpPr>
                  <a:spLocks noChangeArrowheads="1"/>
                </p:cNvSpPr>
                <p:nvPr/>
              </p:nvSpPr>
              <p:spPr bwMode="auto">
                <a:xfrm>
                  <a:off x="3434"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26" name="Rectangle 186">
                  <a:extLst>
                    <a:ext uri="{FF2B5EF4-FFF2-40B4-BE49-F238E27FC236}">
                      <a16:creationId xmlns:a16="http://schemas.microsoft.com/office/drawing/2014/main" id="{3DFD3D6B-3923-48FD-B90B-0B09C73A5FD5}"/>
                    </a:ext>
                  </a:extLst>
                </p:cNvPr>
                <p:cNvSpPr>
                  <a:spLocks noChangeArrowheads="1"/>
                </p:cNvSpPr>
                <p:nvPr/>
              </p:nvSpPr>
              <p:spPr bwMode="auto">
                <a:xfrm>
                  <a:off x="3434"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27" name="Rectangle 187">
                  <a:extLst>
                    <a:ext uri="{FF2B5EF4-FFF2-40B4-BE49-F238E27FC236}">
                      <a16:creationId xmlns:a16="http://schemas.microsoft.com/office/drawing/2014/main" id="{1B8336C4-F1E5-40BC-A980-425833245B4C}"/>
                    </a:ext>
                  </a:extLst>
                </p:cNvPr>
                <p:cNvSpPr>
                  <a:spLocks noChangeArrowheads="1"/>
                </p:cNvSpPr>
                <p:nvPr/>
              </p:nvSpPr>
              <p:spPr bwMode="auto">
                <a:xfrm>
                  <a:off x="3536"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428" name="Rectangle 188">
                  <a:extLst>
                    <a:ext uri="{FF2B5EF4-FFF2-40B4-BE49-F238E27FC236}">
                      <a16:creationId xmlns:a16="http://schemas.microsoft.com/office/drawing/2014/main" id="{1460E2AB-A9F3-4074-8111-F3B2BECF1E78}"/>
                    </a:ext>
                  </a:extLst>
                </p:cNvPr>
                <p:cNvSpPr>
                  <a:spLocks noChangeArrowheads="1"/>
                </p:cNvSpPr>
                <p:nvPr/>
              </p:nvSpPr>
              <p:spPr bwMode="auto">
                <a:xfrm>
                  <a:off x="3536"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429" name="Rectangle 189">
                  <a:extLst>
                    <a:ext uri="{FF2B5EF4-FFF2-40B4-BE49-F238E27FC236}">
                      <a16:creationId xmlns:a16="http://schemas.microsoft.com/office/drawing/2014/main" id="{14AB84B2-7B2A-4A6A-8191-D5F12B01A517}"/>
                    </a:ext>
                  </a:extLst>
                </p:cNvPr>
                <p:cNvSpPr>
                  <a:spLocks noChangeArrowheads="1"/>
                </p:cNvSpPr>
                <p:nvPr/>
              </p:nvSpPr>
              <p:spPr bwMode="auto">
                <a:xfrm>
                  <a:off x="3434"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0" name="Rectangle 190">
                  <a:extLst>
                    <a:ext uri="{FF2B5EF4-FFF2-40B4-BE49-F238E27FC236}">
                      <a16:creationId xmlns:a16="http://schemas.microsoft.com/office/drawing/2014/main" id="{68D6DCE2-4A8B-4A2D-BB60-A00DBA7ADB60}"/>
                    </a:ext>
                  </a:extLst>
                </p:cNvPr>
                <p:cNvSpPr>
                  <a:spLocks noChangeArrowheads="1"/>
                </p:cNvSpPr>
                <p:nvPr/>
              </p:nvSpPr>
              <p:spPr bwMode="auto">
                <a:xfrm>
                  <a:off x="3536"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431" name="Rectangle 191">
                  <a:extLst>
                    <a:ext uri="{FF2B5EF4-FFF2-40B4-BE49-F238E27FC236}">
                      <a16:creationId xmlns:a16="http://schemas.microsoft.com/office/drawing/2014/main" id="{973ECF3B-C055-4007-8881-EF8519A1D3D9}"/>
                    </a:ext>
                  </a:extLst>
                </p:cNvPr>
                <p:cNvSpPr>
                  <a:spLocks noChangeArrowheads="1"/>
                </p:cNvSpPr>
                <p:nvPr/>
              </p:nvSpPr>
              <p:spPr bwMode="auto">
                <a:xfrm>
                  <a:off x="3434"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2" name="Rectangle 192">
                  <a:extLst>
                    <a:ext uri="{FF2B5EF4-FFF2-40B4-BE49-F238E27FC236}">
                      <a16:creationId xmlns:a16="http://schemas.microsoft.com/office/drawing/2014/main" id="{701ACA7A-84C4-4965-9E25-0F5DC6AF48C6}"/>
                    </a:ext>
                  </a:extLst>
                </p:cNvPr>
                <p:cNvSpPr>
                  <a:spLocks noChangeArrowheads="1"/>
                </p:cNvSpPr>
                <p:nvPr/>
              </p:nvSpPr>
              <p:spPr bwMode="auto">
                <a:xfrm>
                  <a:off x="3434"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3" name="Rectangle 193">
                  <a:extLst>
                    <a:ext uri="{FF2B5EF4-FFF2-40B4-BE49-F238E27FC236}">
                      <a16:creationId xmlns:a16="http://schemas.microsoft.com/office/drawing/2014/main" id="{02A344CB-0E6D-4D13-9EA1-B60B6BA4BB7B}"/>
                    </a:ext>
                  </a:extLst>
                </p:cNvPr>
                <p:cNvSpPr>
                  <a:spLocks noChangeArrowheads="1"/>
                </p:cNvSpPr>
                <p:nvPr/>
              </p:nvSpPr>
              <p:spPr bwMode="auto">
                <a:xfrm>
                  <a:off x="3536"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434" name="Rectangle 194">
                  <a:extLst>
                    <a:ext uri="{FF2B5EF4-FFF2-40B4-BE49-F238E27FC236}">
                      <a16:creationId xmlns:a16="http://schemas.microsoft.com/office/drawing/2014/main" id="{8BE4CC2F-2B99-4584-A900-839112159786}"/>
                    </a:ext>
                  </a:extLst>
                </p:cNvPr>
                <p:cNvSpPr>
                  <a:spLocks noChangeArrowheads="1"/>
                </p:cNvSpPr>
                <p:nvPr/>
              </p:nvSpPr>
              <p:spPr bwMode="auto">
                <a:xfrm>
                  <a:off x="3434"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5" name="Rectangle 195">
                  <a:extLst>
                    <a:ext uri="{FF2B5EF4-FFF2-40B4-BE49-F238E27FC236}">
                      <a16:creationId xmlns:a16="http://schemas.microsoft.com/office/drawing/2014/main" id="{775E3B03-A219-459D-8095-ADA1928220B7}"/>
                    </a:ext>
                  </a:extLst>
                </p:cNvPr>
                <p:cNvSpPr>
                  <a:spLocks noChangeArrowheads="1"/>
                </p:cNvSpPr>
                <p:nvPr/>
              </p:nvSpPr>
              <p:spPr bwMode="auto">
                <a:xfrm>
                  <a:off x="3434"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6" name="Rectangle 196">
                  <a:extLst>
                    <a:ext uri="{FF2B5EF4-FFF2-40B4-BE49-F238E27FC236}">
                      <a16:creationId xmlns:a16="http://schemas.microsoft.com/office/drawing/2014/main" id="{70FBB397-3844-41E2-873C-2FB3516D5DF0}"/>
                    </a:ext>
                  </a:extLst>
                </p:cNvPr>
                <p:cNvSpPr>
                  <a:spLocks noChangeArrowheads="1"/>
                </p:cNvSpPr>
                <p:nvPr/>
              </p:nvSpPr>
              <p:spPr bwMode="auto">
                <a:xfrm>
                  <a:off x="3536"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437" name="Rectangle 197">
                  <a:extLst>
                    <a:ext uri="{FF2B5EF4-FFF2-40B4-BE49-F238E27FC236}">
                      <a16:creationId xmlns:a16="http://schemas.microsoft.com/office/drawing/2014/main" id="{4C9F58DE-890D-4AAF-9702-BC6F23787664}"/>
                    </a:ext>
                  </a:extLst>
                </p:cNvPr>
                <p:cNvSpPr>
                  <a:spLocks noChangeArrowheads="1"/>
                </p:cNvSpPr>
                <p:nvPr/>
              </p:nvSpPr>
              <p:spPr bwMode="auto">
                <a:xfrm>
                  <a:off x="3434"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38" name="Rectangle 198">
                  <a:extLst>
                    <a:ext uri="{FF2B5EF4-FFF2-40B4-BE49-F238E27FC236}">
                      <a16:creationId xmlns:a16="http://schemas.microsoft.com/office/drawing/2014/main" id="{237AFB0A-F806-469E-ACE5-28E4A8E2B104}"/>
                    </a:ext>
                  </a:extLst>
                </p:cNvPr>
                <p:cNvSpPr>
                  <a:spLocks noChangeArrowheads="1"/>
                </p:cNvSpPr>
                <p:nvPr/>
              </p:nvSpPr>
              <p:spPr bwMode="auto">
                <a:xfrm>
                  <a:off x="3536"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439" name="Rectangle 199">
                  <a:extLst>
                    <a:ext uri="{FF2B5EF4-FFF2-40B4-BE49-F238E27FC236}">
                      <a16:creationId xmlns:a16="http://schemas.microsoft.com/office/drawing/2014/main" id="{41E37D90-C946-4019-9BC9-5D34B32023EB}"/>
                    </a:ext>
                  </a:extLst>
                </p:cNvPr>
                <p:cNvSpPr>
                  <a:spLocks noChangeArrowheads="1"/>
                </p:cNvSpPr>
                <p:nvPr/>
              </p:nvSpPr>
              <p:spPr bwMode="auto">
                <a:xfrm>
                  <a:off x="3536"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440" name="Rectangle 200">
                  <a:extLst>
                    <a:ext uri="{FF2B5EF4-FFF2-40B4-BE49-F238E27FC236}">
                      <a16:creationId xmlns:a16="http://schemas.microsoft.com/office/drawing/2014/main" id="{893298EE-F2DF-47AC-B0CA-198796275B15}"/>
                    </a:ext>
                  </a:extLst>
                </p:cNvPr>
                <p:cNvSpPr>
                  <a:spLocks noChangeArrowheads="1"/>
                </p:cNvSpPr>
                <p:nvPr/>
              </p:nvSpPr>
              <p:spPr bwMode="auto">
                <a:xfrm>
                  <a:off x="3536"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0470" name="Group 230">
              <a:extLst>
                <a:ext uri="{FF2B5EF4-FFF2-40B4-BE49-F238E27FC236}">
                  <a16:creationId xmlns:a16="http://schemas.microsoft.com/office/drawing/2014/main" id="{35DA923D-AAAC-42DB-8F75-131ECA05A489}"/>
                </a:ext>
              </a:extLst>
            </p:cNvPr>
            <p:cNvGrpSpPr>
              <a:grpSpLocks/>
            </p:cNvGrpSpPr>
            <p:nvPr/>
          </p:nvGrpSpPr>
          <p:grpSpPr bwMode="auto">
            <a:xfrm>
              <a:off x="3978" y="1464"/>
              <a:ext cx="373" cy="1440"/>
              <a:chOff x="3978" y="1464"/>
              <a:chExt cx="373" cy="1440"/>
            </a:xfrm>
          </p:grpSpPr>
          <p:sp>
            <p:nvSpPr>
              <p:cNvPr id="10443" name="Rectangle 203">
                <a:extLst>
                  <a:ext uri="{FF2B5EF4-FFF2-40B4-BE49-F238E27FC236}">
                    <a16:creationId xmlns:a16="http://schemas.microsoft.com/office/drawing/2014/main" id="{589C839D-284C-42E5-B76D-7DCDAC45F615}"/>
                  </a:ext>
                </a:extLst>
              </p:cNvPr>
              <p:cNvSpPr>
                <a:spLocks noChangeArrowheads="1"/>
              </p:cNvSpPr>
              <p:nvPr/>
            </p:nvSpPr>
            <p:spPr bwMode="auto">
              <a:xfrm>
                <a:off x="397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4" name="Rectangle 204">
                <a:extLst>
                  <a:ext uri="{FF2B5EF4-FFF2-40B4-BE49-F238E27FC236}">
                    <a16:creationId xmlns:a16="http://schemas.microsoft.com/office/drawing/2014/main" id="{C01F5597-E83A-4CF1-B2A9-926DFEEFB085}"/>
                  </a:ext>
                </a:extLst>
              </p:cNvPr>
              <p:cNvSpPr>
                <a:spLocks noChangeArrowheads="1"/>
              </p:cNvSpPr>
              <p:nvPr/>
            </p:nvSpPr>
            <p:spPr bwMode="auto">
              <a:xfrm>
                <a:off x="397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5" name="Rectangle 205">
                <a:extLst>
                  <a:ext uri="{FF2B5EF4-FFF2-40B4-BE49-F238E27FC236}">
                    <a16:creationId xmlns:a16="http://schemas.microsoft.com/office/drawing/2014/main" id="{88D5ADBA-0A41-42C0-9E84-15FC767291FE}"/>
                  </a:ext>
                </a:extLst>
              </p:cNvPr>
              <p:cNvSpPr>
                <a:spLocks noChangeArrowheads="1"/>
              </p:cNvSpPr>
              <p:nvPr/>
            </p:nvSpPr>
            <p:spPr bwMode="auto">
              <a:xfrm>
                <a:off x="4062" y="276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0446" name="Rectangle 206">
                <a:extLst>
                  <a:ext uri="{FF2B5EF4-FFF2-40B4-BE49-F238E27FC236}">
                    <a16:creationId xmlns:a16="http://schemas.microsoft.com/office/drawing/2014/main" id="{B7F7A100-FEB6-4A4D-A609-4CC15D5198E8}"/>
                  </a:ext>
                </a:extLst>
              </p:cNvPr>
              <p:cNvSpPr>
                <a:spLocks noChangeArrowheads="1"/>
              </p:cNvSpPr>
              <p:nvPr/>
            </p:nvSpPr>
            <p:spPr bwMode="auto">
              <a:xfrm>
                <a:off x="397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7" name="Rectangle 207">
                <a:extLst>
                  <a:ext uri="{FF2B5EF4-FFF2-40B4-BE49-F238E27FC236}">
                    <a16:creationId xmlns:a16="http://schemas.microsoft.com/office/drawing/2014/main" id="{DFF01530-FC37-45B9-90FD-CAFB74162A13}"/>
                  </a:ext>
                </a:extLst>
              </p:cNvPr>
              <p:cNvSpPr>
                <a:spLocks noChangeArrowheads="1"/>
              </p:cNvSpPr>
              <p:nvPr/>
            </p:nvSpPr>
            <p:spPr bwMode="auto">
              <a:xfrm>
                <a:off x="4062" y="255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0448" name="Rectangle 208">
                <a:extLst>
                  <a:ext uri="{FF2B5EF4-FFF2-40B4-BE49-F238E27FC236}">
                    <a16:creationId xmlns:a16="http://schemas.microsoft.com/office/drawing/2014/main" id="{1EDF161C-48F0-4E23-8878-691F06437344}"/>
                  </a:ext>
                </a:extLst>
              </p:cNvPr>
              <p:cNvSpPr>
                <a:spLocks noChangeArrowheads="1"/>
              </p:cNvSpPr>
              <p:nvPr/>
            </p:nvSpPr>
            <p:spPr bwMode="auto">
              <a:xfrm>
                <a:off x="397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49" name="Rectangle 209">
                <a:extLst>
                  <a:ext uri="{FF2B5EF4-FFF2-40B4-BE49-F238E27FC236}">
                    <a16:creationId xmlns:a16="http://schemas.microsoft.com/office/drawing/2014/main" id="{FBDD9893-3B4A-4CD5-84CE-D18A6B4097DF}"/>
                  </a:ext>
                </a:extLst>
              </p:cNvPr>
              <p:cNvSpPr>
                <a:spLocks noChangeArrowheads="1"/>
              </p:cNvSpPr>
              <p:nvPr/>
            </p:nvSpPr>
            <p:spPr bwMode="auto">
              <a:xfrm>
                <a:off x="4062" y="266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0450" name="Rectangle 210">
                <a:extLst>
                  <a:ext uri="{FF2B5EF4-FFF2-40B4-BE49-F238E27FC236}">
                    <a16:creationId xmlns:a16="http://schemas.microsoft.com/office/drawing/2014/main" id="{480A808F-777D-4EB5-96F5-3DCF93CB1D88}"/>
                  </a:ext>
                </a:extLst>
              </p:cNvPr>
              <p:cNvSpPr>
                <a:spLocks noChangeArrowheads="1"/>
              </p:cNvSpPr>
              <p:nvPr/>
            </p:nvSpPr>
            <p:spPr bwMode="auto">
              <a:xfrm>
                <a:off x="397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51" name="Rectangle 211">
                <a:extLst>
                  <a:ext uri="{FF2B5EF4-FFF2-40B4-BE49-F238E27FC236}">
                    <a16:creationId xmlns:a16="http://schemas.microsoft.com/office/drawing/2014/main" id="{000EF3BA-25B7-4B8E-906B-0E415E4CD7D2}"/>
                  </a:ext>
                </a:extLst>
              </p:cNvPr>
              <p:cNvSpPr>
                <a:spLocks noChangeArrowheads="1"/>
              </p:cNvSpPr>
              <p:nvPr/>
            </p:nvSpPr>
            <p:spPr bwMode="auto">
              <a:xfrm>
                <a:off x="4080" y="244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0452" name="Rectangle 212">
                <a:extLst>
                  <a:ext uri="{FF2B5EF4-FFF2-40B4-BE49-F238E27FC236}">
                    <a16:creationId xmlns:a16="http://schemas.microsoft.com/office/drawing/2014/main" id="{0831802F-AE5A-4497-9614-AEA933A14704}"/>
                  </a:ext>
                </a:extLst>
              </p:cNvPr>
              <p:cNvSpPr>
                <a:spLocks noChangeArrowheads="1"/>
              </p:cNvSpPr>
              <p:nvPr/>
            </p:nvSpPr>
            <p:spPr bwMode="auto">
              <a:xfrm>
                <a:off x="4080" y="233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nvGrpSpPr>
              <p:cNvPr id="10469" name="Group 229">
                <a:extLst>
                  <a:ext uri="{FF2B5EF4-FFF2-40B4-BE49-F238E27FC236}">
                    <a16:creationId xmlns:a16="http://schemas.microsoft.com/office/drawing/2014/main" id="{7AA3C3A4-03B5-460D-AA92-B9E36B163267}"/>
                  </a:ext>
                </a:extLst>
              </p:cNvPr>
              <p:cNvGrpSpPr>
                <a:grpSpLocks/>
              </p:cNvGrpSpPr>
              <p:nvPr/>
            </p:nvGrpSpPr>
            <p:grpSpPr bwMode="auto">
              <a:xfrm>
                <a:off x="3978" y="1464"/>
                <a:ext cx="373" cy="896"/>
                <a:chOff x="3978" y="1464"/>
                <a:chExt cx="373" cy="896"/>
              </a:xfrm>
            </p:grpSpPr>
            <p:sp>
              <p:nvSpPr>
                <p:cNvPr id="10453" name="Rectangle 213">
                  <a:extLst>
                    <a:ext uri="{FF2B5EF4-FFF2-40B4-BE49-F238E27FC236}">
                      <a16:creationId xmlns:a16="http://schemas.microsoft.com/office/drawing/2014/main" id="{BFB5B869-218A-4766-9D14-28E6E7EDAA00}"/>
                    </a:ext>
                  </a:extLst>
                </p:cNvPr>
                <p:cNvSpPr>
                  <a:spLocks noChangeArrowheads="1"/>
                </p:cNvSpPr>
                <p:nvPr/>
              </p:nvSpPr>
              <p:spPr bwMode="auto">
                <a:xfrm>
                  <a:off x="397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54" name="Rectangle 214">
                  <a:extLst>
                    <a:ext uri="{FF2B5EF4-FFF2-40B4-BE49-F238E27FC236}">
                      <a16:creationId xmlns:a16="http://schemas.microsoft.com/office/drawing/2014/main" id="{81E5829E-C85C-43F7-A7F3-C46834239E79}"/>
                    </a:ext>
                  </a:extLst>
                </p:cNvPr>
                <p:cNvSpPr>
                  <a:spLocks noChangeArrowheads="1"/>
                </p:cNvSpPr>
                <p:nvPr/>
              </p:nvSpPr>
              <p:spPr bwMode="auto">
                <a:xfrm>
                  <a:off x="397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55" name="Rectangle 215">
                  <a:extLst>
                    <a:ext uri="{FF2B5EF4-FFF2-40B4-BE49-F238E27FC236}">
                      <a16:creationId xmlns:a16="http://schemas.microsoft.com/office/drawing/2014/main" id="{F9F323EB-E377-4EF3-A51F-64E1D32AF565}"/>
                    </a:ext>
                  </a:extLst>
                </p:cNvPr>
                <p:cNvSpPr>
                  <a:spLocks noChangeArrowheads="1"/>
                </p:cNvSpPr>
                <p:nvPr/>
              </p:nvSpPr>
              <p:spPr bwMode="auto">
                <a:xfrm>
                  <a:off x="4080" y="222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0456" name="Rectangle 216">
                  <a:extLst>
                    <a:ext uri="{FF2B5EF4-FFF2-40B4-BE49-F238E27FC236}">
                      <a16:creationId xmlns:a16="http://schemas.microsoft.com/office/drawing/2014/main" id="{72B8DAFA-E8D7-40C9-9C11-B271ADE85751}"/>
                    </a:ext>
                  </a:extLst>
                </p:cNvPr>
                <p:cNvSpPr>
                  <a:spLocks noChangeArrowheads="1"/>
                </p:cNvSpPr>
                <p:nvPr/>
              </p:nvSpPr>
              <p:spPr bwMode="auto">
                <a:xfrm>
                  <a:off x="4080" y="190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0457" name="Rectangle 217">
                  <a:extLst>
                    <a:ext uri="{FF2B5EF4-FFF2-40B4-BE49-F238E27FC236}">
                      <a16:creationId xmlns:a16="http://schemas.microsoft.com/office/drawing/2014/main" id="{9FDC6795-9159-41E5-BA10-427DD9B73689}"/>
                    </a:ext>
                  </a:extLst>
                </p:cNvPr>
                <p:cNvSpPr>
                  <a:spLocks noChangeArrowheads="1"/>
                </p:cNvSpPr>
                <p:nvPr/>
              </p:nvSpPr>
              <p:spPr bwMode="auto">
                <a:xfrm>
                  <a:off x="397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58" name="Rectangle 218">
                  <a:extLst>
                    <a:ext uri="{FF2B5EF4-FFF2-40B4-BE49-F238E27FC236}">
                      <a16:creationId xmlns:a16="http://schemas.microsoft.com/office/drawing/2014/main" id="{8C23CCB8-D8AA-489F-91C6-477AC415D938}"/>
                    </a:ext>
                  </a:extLst>
                </p:cNvPr>
                <p:cNvSpPr>
                  <a:spLocks noChangeArrowheads="1"/>
                </p:cNvSpPr>
                <p:nvPr/>
              </p:nvSpPr>
              <p:spPr bwMode="auto">
                <a:xfrm>
                  <a:off x="4080" y="200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0459" name="Rectangle 219">
                  <a:extLst>
                    <a:ext uri="{FF2B5EF4-FFF2-40B4-BE49-F238E27FC236}">
                      <a16:creationId xmlns:a16="http://schemas.microsoft.com/office/drawing/2014/main" id="{CB98B4A1-07AF-4DB4-A713-F4B9DB3F9DB5}"/>
                    </a:ext>
                  </a:extLst>
                </p:cNvPr>
                <p:cNvSpPr>
                  <a:spLocks noChangeArrowheads="1"/>
                </p:cNvSpPr>
                <p:nvPr/>
              </p:nvSpPr>
              <p:spPr bwMode="auto">
                <a:xfrm>
                  <a:off x="397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60" name="Rectangle 220">
                  <a:extLst>
                    <a:ext uri="{FF2B5EF4-FFF2-40B4-BE49-F238E27FC236}">
                      <a16:creationId xmlns:a16="http://schemas.microsoft.com/office/drawing/2014/main" id="{C661047B-D702-45BC-9BC0-885110152473}"/>
                    </a:ext>
                  </a:extLst>
                </p:cNvPr>
                <p:cNvSpPr>
                  <a:spLocks noChangeArrowheads="1"/>
                </p:cNvSpPr>
                <p:nvPr/>
              </p:nvSpPr>
              <p:spPr bwMode="auto">
                <a:xfrm>
                  <a:off x="397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61" name="Rectangle 221">
                  <a:extLst>
                    <a:ext uri="{FF2B5EF4-FFF2-40B4-BE49-F238E27FC236}">
                      <a16:creationId xmlns:a16="http://schemas.microsoft.com/office/drawing/2014/main" id="{119348A5-145B-437F-9DF0-0C03D920C23F}"/>
                    </a:ext>
                  </a:extLst>
                </p:cNvPr>
                <p:cNvSpPr>
                  <a:spLocks noChangeArrowheads="1"/>
                </p:cNvSpPr>
                <p:nvPr/>
              </p:nvSpPr>
              <p:spPr bwMode="auto">
                <a:xfrm>
                  <a:off x="4080" y="168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0462" name="Rectangle 222">
                  <a:extLst>
                    <a:ext uri="{FF2B5EF4-FFF2-40B4-BE49-F238E27FC236}">
                      <a16:creationId xmlns:a16="http://schemas.microsoft.com/office/drawing/2014/main" id="{AE9FF12F-88E2-4B94-914B-A0353E25B379}"/>
                    </a:ext>
                  </a:extLst>
                </p:cNvPr>
                <p:cNvSpPr>
                  <a:spLocks noChangeArrowheads="1"/>
                </p:cNvSpPr>
                <p:nvPr/>
              </p:nvSpPr>
              <p:spPr bwMode="auto">
                <a:xfrm>
                  <a:off x="397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63" name="Rectangle 223">
                  <a:extLst>
                    <a:ext uri="{FF2B5EF4-FFF2-40B4-BE49-F238E27FC236}">
                      <a16:creationId xmlns:a16="http://schemas.microsoft.com/office/drawing/2014/main" id="{7785BD99-2048-4F3A-A867-C28BBD45548F}"/>
                    </a:ext>
                  </a:extLst>
                </p:cNvPr>
                <p:cNvSpPr>
                  <a:spLocks noChangeArrowheads="1"/>
                </p:cNvSpPr>
                <p:nvPr/>
              </p:nvSpPr>
              <p:spPr bwMode="auto">
                <a:xfrm>
                  <a:off x="397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64" name="Rectangle 224">
                  <a:extLst>
                    <a:ext uri="{FF2B5EF4-FFF2-40B4-BE49-F238E27FC236}">
                      <a16:creationId xmlns:a16="http://schemas.microsoft.com/office/drawing/2014/main" id="{530C3ECD-BFAB-461E-9974-FAF6E0CE04CD}"/>
                    </a:ext>
                  </a:extLst>
                </p:cNvPr>
                <p:cNvSpPr>
                  <a:spLocks noChangeArrowheads="1"/>
                </p:cNvSpPr>
                <p:nvPr/>
              </p:nvSpPr>
              <p:spPr bwMode="auto">
                <a:xfrm>
                  <a:off x="4080" y="157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0465" name="Rectangle 225">
                  <a:extLst>
                    <a:ext uri="{FF2B5EF4-FFF2-40B4-BE49-F238E27FC236}">
                      <a16:creationId xmlns:a16="http://schemas.microsoft.com/office/drawing/2014/main" id="{58F70EC9-4C06-4753-9410-28B6C9A3DB11}"/>
                    </a:ext>
                  </a:extLst>
                </p:cNvPr>
                <p:cNvSpPr>
                  <a:spLocks noChangeArrowheads="1"/>
                </p:cNvSpPr>
                <p:nvPr/>
              </p:nvSpPr>
              <p:spPr bwMode="auto">
                <a:xfrm>
                  <a:off x="397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66" name="Rectangle 226">
                  <a:extLst>
                    <a:ext uri="{FF2B5EF4-FFF2-40B4-BE49-F238E27FC236}">
                      <a16:creationId xmlns:a16="http://schemas.microsoft.com/office/drawing/2014/main" id="{357DE0AE-FF7E-45EA-9972-22C10464F16C}"/>
                    </a:ext>
                  </a:extLst>
                </p:cNvPr>
                <p:cNvSpPr>
                  <a:spLocks noChangeArrowheads="1"/>
                </p:cNvSpPr>
                <p:nvPr/>
              </p:nvSpPr>
              <p:spPr bwMode="auto">
                <a:xfrm>
                  <a:off x="4080" y="146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0467" name="Rectangle 227">
                  <a:extLst>
                    <a:ext uri="{FF2B5EF4-FFF2-40B4-BE49-F238E27FC236}">
                      <a16:creationId xmlns:a16="http://schemas.microsoft.com/office/drawing/2014/main" id="{89568C2D-323E-4BE5-8448-1EC4357A9DAD}"/>
                    </a:ext>
                  </a:extLst>
                </p:cNvPr>
                <p:cNvSpPr>
                  <a:spLocks noChangeArrowheads="1"/>
                </p:cNvSpPr>
                <p:nvPr/>
              </p:nvSpPr>
              <p:spPr bwMode="auto">
                <a:xfrm>
                  <a:off x="4080" y="179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0468" name="Rectangle 228">
                  <a:extLst>
                    <a:ext uri="{FF2B5EF4-FFF2-40B4-BE49-F238E27FC236}">
                      <a16:creationId xmlns:a16="http://schemas.microsoft.com/office/drawing/2014/main" id="{A60F470B-C3A4-4836-9F4D-D2776B7488B7}"/>
                    </a:ext>
                  </a:extLst>
                </p:cNvPr>
                <p:cNvSpPr>
                  <a:spLocks noChangeArrowheads="1"/>
                </p:cNvSpPr>
                <p:nvPr/>
              </p:nvSpPr>
              <p:spPr bwMode="auto">
                <a:xfrm>
                  <a:off x="4080" y="21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0473" name="Group 233">
              <a:extLst>
                <a:ext uri="{FF2B5EF4-FFF2-40B4-BE49-F238E27FC236}">
                  <a16:creationId xmlns:a16="http://schemas.microsoft.com/office/drawing/2014/main" id="{9FF66332-0FD2-4B31-A252-E57D66B8A3AC}"/>
                </a:ext>
              </a:extLst>
            </p:cNvPr>
            <p:cNvGrpSpPr>
              <a:grpSpLocks/>
            </p:cNvGrpSpPr>
            <p:nvPr/>
          </p:nvGrpSpPr>
          <p:grpSpPr bwMode="auto">
            <a:xfrm>
              <a:off x="1801" y="3096"/>
              <a:ext cx="374" cy="135"/>
              <a:chOff x="1801" y="3096"/>
              <a:chExt cx="374" cy="135"/>
            </a:xfrm>
          </p:grpSpPr>
          <p:sp>
            <p:nvSpPr>
              <p:cNvPr id="10471" name="Rectangle 231">
                <a:extLst>
                  <a:ext uri="{FF2B5EF4-FFF2-40B4-BE49-F238E27FC236}">
                    <a16:creationId xmlns:a16="http://schemas.microsoft.com/office/drawing/2014/main" id="{F4A2D0F5-19C2-4548-934F-A0B68CBD3F6E}"/>
                  </a:ext>
                </a:extLst>
              </p:cNvPr>
              <p:cNvSpPr>
                <a:spLocks noChangeArrowheads="1"/>
              </p:cNvSpPr>
              <p:nvPr/>
            </p:nvSpPr>
            <p:spPr bwMode="auto">
              <a:xfrm>
                <a:off x="1801"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72" name="Rectangle 232">
                <a:extLst>
                  <a:ext uri="{FF2B5EF4-FFF2-40B4-BE49-F238E27FC236}">
                    <a16:creationId xmlns:a16="http://schemas.microsoft.com/office/drawing/2014/main" id="{E4F0F7B8-FEBD-432F-8737-44C678ABE266}"/>
                  </a:ext>
                </a:extLst>
              </p:cNvPr>
              <p:cNvSpPr>
                <a:spLocks noChangeArrowheads="1"/>
              </p:cNvSpPr>
              <p:nvPr/>
            </p:nvSpPr>
            <p:spPr bwMode="auto">
              <a:xfrm>
                <a:off x="1820"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0476" name="Group 236">
              <a:extLst>
                <a:ext uri="{FF2B5EF4-FFF2-40B4-BE49-F238E27FC236}">
                  <a16:creationId xmlns:a16="http://schemas.microsoft.com/office/drawing/2014/main" id="{C592EB0C-097E-4F4F-9035-D058DF5110A7}"/>
                </a:ext>
              </a:extLst>
            </p:cNvPr>
            <p:cNvGrpSpPr>
              <a:grpSpLocks/>
            </p:cNvGrpSpPr>
            <p:nvPr/>
          </p:nvGrpSpPr>
          <p:grpSpPr bwMode="auto">
            <a:xfrm>
              <a:off x="2346" y="3096"/>
              <a:ext cx="374" cy="135"/>
              <a:chOff x="2346" y="3096"/>
              <a:chExt cx="374" cy="135"/>
            </a:xfrm>
          </p:grpSpPr>
          <p:sp>
            <p:nvSpPr>
              <p:cNvPr id="10474" name="Rectangle 234">
                <a:extLst>
                  <a:ext uri="{FF2B5EF4-FFF2-40B4-BE49-F238E27FC236}">
                    <a16:creationId xmlns:a16="http://schemas.microsoft.com/office/drawing/2014/main" id="{04EF916D-DEFC-40F5-9BA1-C460E71E601A}"/>
                  </a:ext>
                </a:extLst>
              </p:cNvPr>
              <p:cNvSpPr>
                <a:spLocks noChangeArrowheads="1"/>
              </p:cNvSpPr>
              <p:nvPr/>
            </p:nvSpPr>
            <p:spPr bwMode="auto">
              <a:xfrm>
                <a:off x="2346"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75" name="Rectangle 235">
                <a:extLst>
                  <a:ext uri="{FF2B5EF4-FFF2-40B4-BE49-F238E27FC236}">
                    <a16:creationId xmlns:a16="http://schemas.microsoft.com/office/drawing/2014/main" id="{9BBC9797-11EC-4037-A203-9BD108F1178D}"/>
                  </a:ext>
                </a:extLst>
              </p:cNvPr>
              <p:cNvSpPr>
                <a:spLocks noChangeArrowheads="1"/>
              </p:cNvSpPr>
              <p:nvPr/>
            </p:nvSpPr>
            <p:spPr bwMode="auto">
              <a:xfrm>
                <a:off x="2364"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0479" name="Group 239">
              <a:extLst>
                <a:ext uri="{FF2B5EF4-FFF2-40B4-BE49-F238E27FC236}">
                  <a16:creationId xmlns:a16="http://schemas.microsoft.com/office/drawing/2014/main" id="{6E6CBDEF-685A-47BD-99B2-92CD53FEE8BA}"/>
                </a:ext>
              </a:extLst>
            </p:cNvPr>
            <p:cNvGrpSpPr>
              <a:grpSpLocks/>
            </p:cNvGrpSpPr>
            <p:nvPr/>
          </p:nvGrpSpPr>
          <p:grpSpPr bwMode="auto">
            <a:xfrm>
              <a:off x="2892" y="3096"/>
              <a:ext cx="374" cy="135"/>
              <a:chOff x="2892" y="3096"/>
              <a:chExt cx="374" cy="135"/>
            </a:xfrm>
          </p:grpSpPr>
          <p:sp>
            <p:nvSpPr>
              <p:cNvPr id="10477" name="Rectangle 237">
                <a:extLst>
                  <a:ext uri="{FF2B5EF4-FFF2-40B4-BE49-F238E27FC236}">
                    <a16:creationId xmlns:a16="http://schemas.microsoft.com/office/drawing/2014/main" id="{5A2A8609-60BC-4150-A36D-48F17EB06C49}"/>
                  </a:ext>
                </a:extLst>
              </p:cNvPr>
              <p:cNvSpPr>
                <a:spLocks noChangeArrowheads="1"/>
              </p:cNvSpPr>
              <p:nvPr/>
            </p:nvSpPr>
            <p:spPr bwMode="auto">
              <a:xfrm>
                <a:off x="2892" y="310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78" name="Rectangle 238">
                <a:extLst>
                  <a:ext uri="{FF2B5EF4-FFF2-40B4-BE49-F238E27FC236}">
                    <a16:creationId xmlns:a16="http://schemas.microsoft.com/office/drawing/2014/main" id="{336E039B-0628-495A-A06D-545CD2F2A9D2}"/>
                  </a:ext>
                </a:extLst>
              </p:cNvPr>
              <p:cNvSpPr>
                <a:spLocks noChangeArrowheads="1"/>
              </p:cNvSpPr>
              <p:nvPr/>
            </p:nvSpPr>
            <p:spPr bwMode="auto">
              <a:xfrm>
                <a:off x="2910"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0482" name="Group 242">
              <a:extLst>
                <a:ext uri="{FF2B5EF4-FFF2-40B4-BE49-F238E27FC236}">
                  <a16:creationId xmlns:a16="http://schemas.microsoft.com/office/drawing/2014/main" id="{49DF37D2-D4AD-4D0D-8053-A94F2F4366EA}"/>
                </a:ext>
              </a:extLst>
            </p:cNvPr>
            <p:cNvGrpSpPr>
              <a:grpSpLocks/>
            </p:cNvGrpSpPr>
            <p:nvPr/>
          </p:nvGrpSpPr>
          <p:grpSpPr bwMode="auto">
            <a:xfrm>
              <a:off x="3434" y="3096"/>
              <a:ext cx="373" cy="135"/>
              <a:chOff x="3434" y="3096"/>
              <a:chExt cx="373" cy="135"/>
            </a:xfrm>
          </p:grpSpPr>
          <p:sp>
            <p:nvSpPr>
              <p:cNvPr id="10480" name="Rectangle 240">
                <a:extLst>
                  <a:ext uri="{FF2B5EF4-FFF2-40B4-BE49-F238E27FC236}">
                    <a16:creationId xmlns:a16="http://schemas.microsoft.com/office/drawing/2014/main" id="{45FCC13A-84D8-4413-AFBC-52077494239E}"/>
                  </a:ext>
                </a:extLst>
              </p:cNvPr>
              <p:cNvSpPr>
                <a:spLocks noChangeArrowheads="1"/>
              </p:cNvSpPr>
              <p:nvPr/>
            </p:nvSpPr>
            <p:spPr bwMode="auto">
              <a:xfrm>
                <a:off x="3434"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81" name="Rectangle 241">
                <a:extLst>
                  <a:ext uri="{FF2B5EF4-FFF2-40B4-BE49-F238E27FC236}">
                    <a16:creationId xmlns:a16="http://schemas.microsoft.com/office/drawing/2014/main" id="{62EEC07A-39D9-40E8-89C3-6A005616BF34}"/>
                  </a:ext>
                </a:extLst>
              </p:cNvPr>
              <p:cNvSpPr>
                <a:spLocks noChangeArrowheads="1"/>
              </p:cNvSpPr>
              <p:nvPr/>
            </p:nvSpPr>
            <p:spPr bwMode="auto">
              <a:xfrm>
                <a:off x="3452"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0485" name="Group 245">
              <a:extLst>
                <a:ext uri="{FF2B5EF4-FFF2-40B4-BE49-F238E27FC236}">
                  <a16:creationId xmlns:a16="http://schemas.microsoft.com/office/drawing/2014/main" id="{AB1326E6-0011-44D2-BDB3-F2E39199B5B0}"/>
                </a:ext>
              </a:extLst>
            </p:cNvPr>
            <p:cNvGrpSpPr>
              <a:grpSpLocks/>
            </p:cNvGrpSpPr>
            <p:nvPr/>
          </p:nvGrpSpPr>
          <p:grpSpPr bwMode="auto">
            <a:xfrm>
              <a:off x="3978" y="3096"/>
              <a:ext cx="373" cy="135"/>
              <a:chOff x="3978" y="3096"/>
              <a:chExt cx="373" cy="135"/>
            </a:xfrm>
          </p:grpSpPr>
          <p:sp>
            <p:nvSpPr>
              <p:cNvPr id="10483" name="Rectangle 243">
                <a:extLst>
                  <a:ext uri="{FF2B5EF4-FFF2-40B4-BE49-F238E27FC236}">
                    <a16:creationId xmlns:a16="http://schemas.microsoft.com/office/drawing/2014/main" id="{4E21F2E2-B6C5-45BF-BC39-431A37FA9DB4}"/>
                  </a:ext>
                </a:extLst>
              </p:cNvPr>
              <p:cNvSpPr>
                <a:spLocks noChangeArrowheads="1"/>
              </p:cNvSpPr>
              <p:nvPr/>
            </p:nvSpPr>
            <p:spPr bwMode="auto">
              <a:xfrm>
                <a:off x="3978" y="310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84" name="Rectangle 244">
                <a:extLst>
                  <a:ext uri="{FF2B5EF4-FFF2-40B4-BE49-F238E27FC236}">
                    <a16:creationId xmlns:a16="http://schemas.microsoft.com/office/drawing/2014/main" id="{7EB17884-265B-4AF7-B85D-0C446276E6F5}"/>
                  </a:ext>
                </a:extLst>
              </p:cNvPr>
              <p:cNvSpPr>
                <a:spLocks noChangeArrowheads="1"/>
              </p:cNvSpPr>
              <p:nvPr/>
            </p:nvSpPr>
            <p:spPr bwMode="auto">
              <a:xfrm>
                <a:off x="3996" y="3096"/>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0488" name="Group 248">
              <a:extLst>
                <a:ext uri="{FF2B5EF4-FFF2-40B4-BE49-F238E27FC236}">
                  <a16:creationId xmlns:a16="http://schemas.microsoft.com/office/drawing/2014/main" id="{6F1101A5-BF7E-4183-99B9-10D6B8346DB2}"/>
                </a:ext>
              </a:extLst>
            </p:cNvPr>
            <p:cNvGrpSpPr>
              <a:grpSpLocks/>
            </p:cNvGrpSpPr>
            <p:nvPr/>
          </p:nvGrpSpPr>
          <p:grpSpPr bwMode="auto">
            <a:xfrm>
              <a:off x="3978" y="3539"/>
              <a:ext cx="372" cy="135"/>
              <a:chOff x="3978" y="3539"/>
              <a:chExt cx="372" cy="135"/>
            </a:xfrm>
          </p:grpSpPr>
          <p:sp>
            <p:nvSpPr>
              <p:cNvPr id="10486" name="Rectangle 246">
                <a:extLst>
                  <a:ext uri="{FF2B5EF4-FFF2-40B4-BE49-F238E27FC236}">
                    <a16:creationId xmlns:a16="http://schemas.microsoft.com/office/drawing/2014/main" id="{27BDED9F-9BD1-442D-8015-CB4D0712EC8B}"/>
                  </a:ext>
                </a:extLst>
              </p:cNvPr>
              <p:cNvSpPr>
                <a:spLocks noChangeArrowheads="1"/>
              </p:cNvSpPr>
              <p:nvPr/>
            </p:nvSpPr>
            <p:spPr bwMode="auto">
              <a:xfrm>
                <a:off x="3978" y="3552"/>
                <a:ext cx="372"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87" name="Rectangle 247">
                <a:extLst>
                  <a:ext uri="{FF2B5EF4-FFF2-40B4-BE49-F238E27FC236}">
                    <a16:creationId xmlns:a16="http://schemas.microsoft.com/office/drawing/2014/main" id="{D5E89640-45F6-4784-A7BD-6653DD69F698}"/>
                  </a:ext>
                </a:extLst>
              </p:cNvPr>
              <p:cNvSpPr>
                <a:spLocks noChangeArrowheads="1"/>
              </p:cNvSpPr>
              <p:nvPr/>
            </p:nvSpPr>
            <p:spPr bwMode="auto">
              <a:xfrm>
                <a:off x="4049" y="3539"/>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0491" name="Group 251">
              <a:extLst>
                <a:ext uri="{FF2B5EF4-FFF2-40B4-BE49-F238E27FC236}">
                  <a16:creationId xmlns:a16="http://schemas.microsoft.com/office/drawing/2014/main" id="{69BB608E-8100-4AE6-8BFA-6C3EA5374ED3}"/>
                </a:ext>
              </a:extLst>
            </p:cNvPr>
            <p:cNvGrpSpPr>
              <a:grpSpLocks/>
            </p:cNvGrpSpPr>
            <p:nvPr/>
          </p:nvGrpSpPr>
          <p:grpSpPr bwMode="auto">
            <a:xfrm>
              <a:off x="3431" y="3535"/>
              <a:ext cx="378" cy="135"/>
              <a:chOff x="3431" y="3535"/>
              <a:chExt cx="378" cy="135"/>
            </a:xfrm>
          </p:grpSpPr>
          <p:sp>
            <p:nvSpPr>
              <p:cNvPr id="10489" name="Rectangle 249">
                <a:extLst>
                  <a:ext uri="{FF2B5EF4-FFF2-40B4-BE49-F238E27FC236}">
                    <a16:creationId xmlns:a16="http://schemas.microsoft.com/office/drawing/2014/main" id="{2FC7A7AE-7B01-4917-A920-DBBC19A7807B}"/>
                  </a:ext>
                </a:extLst>
              </p:cNvPr>
              <p:cNvSpPr>
                <a:spLocks noChangeArrowheads="1"/>
              </p:cNvSpPr>
              <p:nvPr/>
            </p:nvSpPr>
            <p:spPr bwMode="auto">
              <a:xfrm>
                <a:off x="3431" y="3548"/>
                <a:ext cx="378"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90" name="Rectangle 250">
                <a:extLst>
                  <a:ext uri="{FF2B5EF4-FFF2-40B4-BE49-F238E27FC236}">
                    <a16:creationId xmlns:a16="http://schemas.microsoft.com/office/drawing/2014/main" id="{A2CFA0F5-63B5-4ECC-82B3-FF739D41B33E}"/>
                  </a:ext>
                </a:extLst>
              </p:cNvPr>
              <p:cNvSpPr>
                <a:spLocks noChangeArrowheads="1"/>
              </p:cNvSpPr>
              <p:nvPr/>
            </p:nvSpPr>
            <p:spPr bwMode="auto">
              <a:xfrm>
                <a:off x="3504" y="3535"/>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0494" name="Group 254">
              <a:extLst>
                <a:ext uri="{FF2B5EF4-FFF2-40B4-BE49-F238E27FC236}">
                  <a16:creationId xmlns:a16="http://schemas.microsoft.com/office/drawing/2014/main" id="{64C99CD1-F2EF-495E-AB61-9ED2A2F84C15}"/>
                </a:ext>
              </a:extLst>
            </p:cNvPr>
            <p:cNvGrpSpPr>
              <a:grpSpLocks/>
            </p:cNvGrpSpPr>
            <p:nvPr/>
          </p:nvGrpSpPr>
          <p:grpSpPr bwMode="auto">
            <a:xfrm>
              <a:off x="2889" y="3531"/>
              <a:ext cx="374" cy="135"/>
              <a:chOff x="2889" y="3531"/>
              <a:chExt cx="374" cy="135"/>
            </a:xfrm>
          </p:grpSpPr>
          <p:sp>
            <p:nvSpPr>
              <p:cNvPr id="10492" name="Rectangle 252">
                <a:extLst>
                  <a:ext uri="{FF2B5EF4-FFF2-40B4-BE49-F238E27FC236}">
                    <a16:creationId xmlns:a16="http://schemas.microsoft.com/office/drawing/2014/main" id="{2A493A77-2936-4277-8C19-B1D2E117F548}"/>
                  </a:ext>
                </a:extLst>
              </p:cNvPr>
              <p:cNvSpPr>
                <a:spLocks noChangeArrowheads="1"/>
              </p:cNvSpPr>
              <p:nvPr/>
            </p:nvSpPr>
            <p:spPr bwMode="auto">
              <a:xfrm>
                <a:off x="2889"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93" name="Rectangle 253">
                <a:extLst>
                  <a:ext uri="{FF2B5EF4-FFF2-40B4-BE49-F238E27FC236}">
                    <a16:creationId xmlns:a16="http://schemas.microsoft.com/office/drawing/2014/main" id="{3865B0BD-80A9-4DFF-B703-B4FA99F15381}"/>
                  </a:ext>
                </a:extLst>
              </p:cNvPr>
              <p:cNvSpPr>
                <a:spLocks noChangeArrowheads="1"/>
              </p:cNvSpPr>
              <p:nvPr/>
            </p:nvSpPr>
            <p:spPr bwMode="auto">
              <a:xfrm>
                <a:off x="2961" y="353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0497" name="Group 257">
              <a:extLst>
                <a:ext uri="{FF2B5EF4-FFF2-40B4-BE49-F238E27FC236}">
                  <a16:creationId xmlns:a16="http://schemas.microsoft.com/office/drawing/2014/main" id="{5EC0EA09-7159-455F-86F5-ABCAF0A53A36}"/>
                </a:ext>
              </a:extLst>
            </p:cNvPr>
            <p:cNvGrpSpPr>
              <a:grpSpLocks/>
            </p:cNvGrpSpPr>
            <p:nvPr/>
          </p:nvGrpSpPr>
          <p:grpSpPr bwMode="auto">
            <a:xfrm>
              <a:off x="2333" y="3531"/>
              <a:ext cx="374" cy="135"/>
              <a:chOff x="2333" y="3531"/>
              <a:chExt cx="374" cy="135"/>
            </a:xfrm>
          </p:grpSpPr>
          <p:sp>
            <p:nvSpPr>
              <p:cNvPr id="10495" name="Rectangle 255">
                <a:extLst>
                  <a:ext uri="{FF2B5EF4-FFF2-40B4-BE49-F238E27FC236}">
                    <a16:creationId xmlns:a16="http://schemas.microsoft.com/office/drawing/2014/main" id="{C2822430-BCE9-43A4-93C2-8FA9EDF533BF}"/>
                  </a:ext>
                </a:extLst>
              </p:cNvPr>
              <p:cNvSpPr>
                <a:spLocks noChangeArrowheads="1"/>
              </p:cNvSpPr>
              <p:nvPr/>
            </p:nvSpPr>
            <p:spPr bwMode="auto">
              <a:xfrm>
                <a:off x="2333"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96" name="Rectangle 256">
                <a:extLst>
                  <a:ext uri="{FF2B5EF4-FFF2-40B4-BE49-F238E27FC236}">
                    <a16:creationId xmlns:a16="http://schemas.microsoft.com/office/drawing/2014/main" id="{41386164-5142-4F73-B68A-06AFCE4454B3}"/>
                  </a:ext>
                </a:extLst>
              </p:cNvPr>
              <p:cNvSpPr>
                <a:spLocks noChangeArrowheads="1"/>
              </p:cNvSpPr>
              <p:nvPr/>
            </p:nvSpPr>
            <p:spPr bwMode="auto">
              <a:xfrm>
                <a:off x="2405" y="353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0500" name="Group 260">
              <a:extLst>
                <a:ext uri="{FF2B5EF4-FFF2-40B4-BE49-F238E27FC236}">
                  <a16:creationId xmlns:a16="http://schemas.microsoft.com/office/drawing/2014/main" id="{DE300AE4-3BB9-4713-B9EE-3F4A7AB591E8}"/>
                </a:ext>
              </a:extLst>
            </p:cNvPr>
            <p:cNvGrpSpPr>
              <a:grpSpLocks/>
            </p:cNvGrpSpPr>
            <p:nvPr/>
          </p:nvGrpSpPr>
          <p:grpSpPr bwMode="auto">
            <a:xfrm>
              <a:off x="1797" y="3531"/>
              <a:ext cx="374" cy="135"/>
              <a:chOff x="1797" y="3531"/>
              <a:chExt cx="374" cy="135"/>
            </a:xfrm>
          </p:grpSpPr>
          <p:sp>
            <p:nvSpPr>
              <p:cNvPr id="10498" name="Rectangle 258">
                <a:extLst>
                  <a:ext uri="{FF2B5EF4-FFF2-40B4-BE49-F238E27FC236}">
                    <a16:creationId xmlns:a16="http://schemas.microsoft.com/office/drawing/2014/main" id="{FD23918E-C1BA-45E1-80F3-41932C22E560}"/>
                  </a:ext>
                </a:extLst>
              </p:cNvPr>
              <p:cNvSpPr>
                <a:spLocks noChangeArrowheads="1"/>
              </p:cNvSpPr>
              <p:nvPr/>
            </p:nvSpPr>
            <p:spPr bwMode="auto">
              <a:xfrm>
                <a:off x="1797" y="354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499" name="Rectangle 259">
                <a:extLst>
                  <a:ext uri="{FF2B5EF4-FFF2-40B4-BE49-F238E27FC236}">
                    <a16:creationId xmlns:a16="http://schemas.microsoft.com/office/drawing/2014/main" id="{CAF9492E-FF6E-4F30-84AE-92C5D1E23959}"/>
                  </a:ext>
                </a:extLst>
              </p:cNvPr>
              <p:cNvSpPr>
                <a:spLocks noChangeArrowheads="1"/>
              </p:cNvSpPr>
              <p:nvPr/>
            </p:nvSpPr>
            <p:spPr bwMode="auto">
              <a:xfrm>
                <a:off x="1870" y="353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sp>
          <p:nvSpPr>
            <p:cNvPr id="10501" name="Rectangle 261">
              <a:extLst>
                <a:ext uri="{FF2B5EF4-FFF2-40B4-BE49-F238E27FC236}">
                  <a16:creationId xmlns:a16="http://schemas.microsoft.com/office/drawing/2014/main" id="{5C64E1EA-DCA3-4DCF-B671-10A08F18CE4E}"/>
                </a:ext>
              </a:extLst>
            </p:cNvPr>
            <p:cNvSpPr>
              <a:spLocks noChangeArrowheads="1"/>
            </p:cNvSpPr>
            <p:nvPr/>
          </p:nvSpPr>
          <p:spPr bwMode="auto">
            <a:xfrm>
              <a:off x="1802" y="2999"/>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02" name="Rectangle 262">
              <a:extLst>
                <a:ext uri="{FF2B5EF4-FFF2-40B4-BE49-F238E27FC236}">
                  <a16:creationId xmlns:a16="http://schemas.microsoft.com/office/drawing/2014/main" id="{5F33EADF-BE3E-441E-B1D0-CB5C8DC60C9F}"/>
                </a:ext>
              </a:extLst>
            </p:cNvPr>
            <p:cNvSpPr>
              <a:spLocks noChangeArrowheads="1"/>
            </p:cNvSpPr>
            <p:nvPr/>
          </p:nvSpPr>
          <p:spPr bwMode="auto">
            <a:xfrm>
              <a:off x="1802" y="2890"/>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03" name="Rectangle 263">
              <a:extLst>
                <a:ext uri="{FF2B5EF4-FFF2-40B4-BE49-F238E27FC236}">
                  <a16:creationId xmlns:a16="http://schemas.microsoft.com/office/drawing/2014/main" id="{000A284C-2464-4C3C-A733-9843766820FD}"/>
                </a:ext>
              </a:extLst>
            </p:cNvPr>
            <p:cNvSpPr>
              <a:spLocks noChangeArrowheads="1"/>
            </p:cNvSpPr>
            <p:nvPr/>
          </p:nvSpPr>
          <p:spPr bwMode="auto">
            <a:xfrm>
              <a:off x="1826" y="2987"/>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r14_fiq</a:t>
              </a:r>
            </a:p>
          </p:txBody>
        </p:sp>
        <p:sp>
          <p:nvSpPr>
            <p:cNvPr id="10504" name="Rectangle 264">
              <a:extLst>
                <a:ext uri="{FF2B5EF4-FFF2-40B4-BE49-F238E27FC236}">
                  <a16:creationId xmlns:a16="http://schemas.microsoft.com/office/drawing/2014/main" id="{A82300C0-32DD-4D3A-BAD9-516BA2EBBB01}"/>
                </a:ext>
              </a:extLst>
            </p:cNvPr>
            <p:cNvSpPr>
              <a:spLocks noChangeArrowheads="1"/>
            </p:cNvSpPr>
            <p:nvPr/>
          </p:nvSpPr>
          <p:spPr bwMode="auto">
            <a:xfrm>
              <a:off x="1802" y="2782"/>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05" name="Rectangle 265">
              <a:extLst>
                <a:ext uri="{FF2B5EF4-FFF2-40B4-BE49-F238E27FC236}">
                  <a16:creationId xmlns:a16="http://schemas.microsoft.com/office/drawing/2014/main" id="{DBB6F3C5-96E5-44A8-A6C1-819312725987}"/>
                </a:ext>
              </a:extLst>
            </p:cNvPr>
            <p:cNvSpPr>
              <a:spLocks noChangeArrowheads="1"/>
            </p:cNvSpPr>
            <p:nvPr/>
          </p:nvSpPr>
          <p:spPr bwMode="auto">
            <a:xfrm>
              <a:off x="1826" y="2879"/>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r13_fiq</a:t>
              </a:r>
            </a:p>
          </p:txBody>
        </p:sp>
        <p:sp>
          <p:nvSpPr>
            <p:cNvPr id="10506" name="Rectangle 266">
              <a:extLst>
                <a:ext uri="{FF2B5EF4-FFF2-40B4-BE49-F238E27FC236}">
                  <a16:creationId xmlns:a16="http://schemas.microsoft.com/office/drawing/2014/main" id="{262AE0CC-408A-4158-BCB9-330F408459BA}"/>
                </a:ext>
              </a:extLst>
            </p:cNvPr>
            <p:cNvSpPr>
              <a:spLocks noChangeArrowheads="1"/>
            </p:cNvSpPr>
            <p:nvPr/>
          </p:nvSpPr>
          <p:spPr bwMode="auto">
            <a:xfrm>
              <a:off x="1802" y="2673"/>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07" name="Rectangle 267">
              <a:extLst>
                <a:ext uri="{FF2B5EF4-FFF2-40B4-BE49-F238E27FC236}">
                  <a16:creationId xmlns:a16="http://schemas.microsoft.com/office/drawing/2014/main" id="{9FF7FC1F-4B79-4998-A902-0A4FDF64BD0D}"/>
                </a:ext>
              </a:extLst>
            </p:cNvPr>
            <p:cNvSpPr>
              <a:spLocks noChangeArrowheads="1"/>
            </p:cNvSpPr>
            <p:nvPr/>
          </p:nvSpPr>
          <p:spPr bwMode="auto">
            <a:xfrm>
              <a:off x="1826" y="2769"/>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r12_fiq</a:t>
              </a:r>
            </a:p>
          </p:txBody>
        </p:sp>
        <p:sp>
          <p:nvSpPr>
            <p:cNvPr id="10508" name="Rectangle 268">
              <a:extLst>
                <a:ext uri="{FF2B5EF4-FFF2-40B4-BE49-F238E27FC236}">
                  <a16:creationId xmlns:a16="http://schemas.microsoft.com/office/drawing/2014/main" id="{893512E6-7D8C-4F6E-915F-F23446E038DD}"/>
                </a:ext>
              </a:extLst>
            </p:cNvPr>
            <p:cNvSpPr>
              <a:spLocks noChangeArrowheads="1"/>
            </p:cNvSpPr>
            <p:nvPr/>
          </p:nvSpPr>
          <p:spPr bwMode="auto">
            <a:xfrm>
              <a:off x="1802" y="2564"/>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09" name="Rectangle 269">
              <a:extLst>
                <a:ext uri="{FF2B5EF4-FFF2-40B4-BE49-F238E27FC236}">
                  <a16:creationId xmlns:a16="http://schemas.microsoft.com/office/drawing/2014/main" id="{FE0D1A03-CBE1-49F5-8F30-FDFBDBFF044E}"/>
                </a:ext>
              </a:extLst>
            </p:cNvPr>
            <p:cNvSpPr>
              <a:spLocks noChangeArrowheads="1"/>
            </p:cNvSpPr>
            <p:nvPr/>
          </p:nvSpPr>
          <p:spPr bwMode="auto">
            <a:xfrm>
              <a:off x="1826" y="2551"/>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r10_fiq</a:t>
              </a:r>
            </a:p>
          </p:txBody>
        </p:sp>
        <p:sp>
          <p:nvSpPr>
            <p:cNvPr id="10510" name="Rectangle 270">
              <a:extLst>
                <a:ext uri="{FF2B5EF4-FFF2-40B4-BE49-F238E27FC236}">
                  <a16:creationId xmlns:a16="http://schemas.microsoft.com/office/drawing/2014/main" id="{9503514A-1A6F-4AD8-916D-3BC6365D77D7}"/>
                </a:ext>
              </a:extLst>
            </p:cNvPr>
            <p:cNvSpPr>
              <a:spLocks noChangeArrowheads="1"/>
            </p:cNvSpPr>
            <p:nvPr/>
          </p:nvSpPr>
          <p:spPr bwMode="auto">
            <a:xfrm>
              <a:off x="1802" y="2455"/>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11" name="Rectangle 271">
              <a:extLst>
                <a:ext uri="{FF2B5EF4-FFF2-40B4-BE49-F238E27FC236}">
                  <a16:creationId xmlns:a16="http://schemas.microsoft.com/office/drawing/2014/main" id="{883B970A-E19C-4F32-A28F-974A7CD330EF}"/>
                </a:ext>
              </a:extLst>
            </p:cNvPr>
            <p:cNvSpPr>
              <a:spLocks noChangeArrowheads="1"/>
            </p:cNvSpPr>
            <p:nvPr/>
          </p:nvSpPr>
          <p:spPr bwMode="auto">
            <a:xfrm>
              <a:off x="1826" y="2660"/>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r11_fiq</a:t>
              </a:r>
            </a:p>
          </p:txBody>
        </p:sp>
        <p:sp>
          <p:nvSpPr>
            <p:cNvPr id="10512" name="Rectangle 272">
              <a:extLst>
                <a:ext uri="{FF2B5EF4-FFF2-40B4-BE49-F238E27FC236}">
                  <a16:creationId xmlns:a16="http://schemas.microsoft.com/office/drawing/2014/main" id="{A1F73800-4259-48DE-9C66-641B19B8F754}"/>
                </a:ext>
              </a:extLst>
            </p:cNvPr>
            <p:cNvSpPr>
              <a:spLocks noChangeArrowheads="1"/>
            </p:cNvSpPr>
            <p:nvPr/>
          </p:nvSpPr>
          <p:spPr bwMode="auto">
            <a:xfrm>
              <a:off x="1802" y="2346"/>
              <a:ext cx="373" cy="101"/>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13" name="Rectangle 273">
              <a:extLst>
                <a:ext uri="{FF2B5EF4-FFF2-40B4-BE49-F238E27FC236}">
                  <a16:creationId xmlns:a16="http://schemas.microsoft.com/office/drawing/2014/main" id="{D05CC18D-F6A5-41E3-8A1B-9A99A5B5DE79}"/>
                </a:ext>
              </a:extLst>
            </p:cNvPr>
            <p:cNvSpPr>
              <a:spLocks noChangeArrowheads="1"/>
            </p:cNvSpPr>
            <p:nvPr/>
          </p:nvSpPr>
          <p:spPr bwMode="auto">
            <a:xfrm>
              <a:off x="1844" y="2443"/>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r9_fiq</a:t>
              </a:r>
            </a:p>
          </p:txBody>
        </p:sp>
        <p:sp>
          <p:nvSpPr>
            <p:cNvPr id="10514" name="Rectangle 274">
              <a:extLst>
                <a:ext uri="{FF2B5EF4-FFF2-40B4-BE49-F238E27FC236}">
                  <a16:creationId xmlns:a16="http://schemas.microsoft.com/office/drawing/2014/main" id="{EF0353FF-3B21-4EF6-811D-94F3DD941DB2}"/>
                </a:ext>
              </a:extLst>
            </p:cNvPr>
            <p:cNvSpPr>
              <a:spLocks noChangeArrowheads="1"/>
            </p:cNvSpPr>
            <p:nvPr/>
          </p:nvSpPr>
          <p:spPr bwMode="auto">
            <a:xfrm>
              <a:off x="1844" y="2335"/>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r8_fiq</a:t>
              </a:r>
            </a:p>
          </p:txBody>
        </p:sp>
        <p:grpSp>
          <p:nvGrpSpPr>
            <p:cNvPr id="10527" name="Group 287">
              <a:extLst>
                <a:ext uri="{FF2B5EF4-FFF2-40B4-BE49-F238E27FC236}">
                  <a16:creationId xmlns:a16="http://schemas.microsoft.com/office/drawing/2014/main" id="{69C10A9D-BC15-49DA-9D5B-306FAFA47BF3}"/>
                </a:ext>
              </a:extLst>
            </p:cNvPr>
            <p:cNvGrpSpPr>
              <a:grpSpLocks/>
            </p:cNvGrpSpPr>
            <p:nvPr/>
          </p:nvGrpSpPr>
          <p:grpSpPr bwMode="auto">
            <a:xfrm>
              <a:off x="3940" y="3643"/>
              <a:ext cx="491" cy="135"/>
              <a:chOff x="3940" y="3643"/>
              <a:chExt cx="491" cy="135"/>
            </a:xfrm>
          </p:grpSpPr>
          <p:sp>
            <p:nvSpPr>
              <p:cNvPr id="10515" name="Rectangle 275">
                <a:extLst>
                  <a:ext uri="{FF2B5EF4-FFF2-40B4-BE49-F238E27FC236}">
                    <a16:creationId xmlns:a16="http://schemas.microsoft.com/office/drawing/2014/main" id="{B2532284-8593-4172-9ACA-503A5D79A6D3}"/>
                  </a:ext>
                </a:extLst>
              </p:cNvPr>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16" name="Rectangle 276">
                <a:extLst>
                  <a:ext uri="{FF2B5EF4-FFF2-40B4-BE49-F238E27FC236}">
                    <a16:creationId xmlns:a16="http://schemas.microsoft.com/office/drawing/2014/main" id="{29569EEF-3A0F-423A-BB6B-5C3B9DC6F778}"/>
                  </a:ext>
                </a:extLst>
              </p:cNvPr>
              <p:cNvSpPr>
                <a:spLocks noChangeArrowheads="1"/>
              </p:cNvSpPr>
              <p:nvPr/>
            </p:nvSpPr>
            <p:spPr bwMode="auto">
              <a:xfrm>
                <a:off x="3981" y="3643"/>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517" name="Rectangle 277">
                <a:extLst>
                  <a:ext uri="{FF2B5EF4-FFF2-40B4-BE49-F238E27FC236}">
                    <a16:creationId xmlns:a16="http://schemas.microsoft.com/office/drawing/2014/main" id="{D9E8D1F7-3E29-49C9-82A6-73C5A041AE09}"/>
                  </a:ext>
                </a:extLst>
              </p:cNvPr>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18" name="Rectangle 278">
                <a:extLst>
                  <a:ext uri="{FF2B5EF4-FFF2-40B4-BE49-F238E27FC236}">
                    <a16:creationId xmlns:a16="http://schemas.microsoft.com/office/drawing/2014/main" id="{307376F6-DCC2-4F77-AC2E-12E6CD0D917F}"/>
                  </a:ext>
                </a:extLst>
              </p:cNvPr>
              <p:cNvSpPr>
                <a:spLocks noChangeArrowheads="1"/>
              </p:cNvSpPr>
              <p:nvPr/>
            </p:nvSpPr>
            <p:spPr bwMode="auto">
              <a:xfrm>
                <a:off x="3981" y="3643"/>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519" name="Rectangle 279">
                <a:extLst>
                  <a:ext uri="{FF2B5EF4-FFF2-40B4-BE49-F238E27FC236}">
                    <a16:creationId xmlns:a16="http://schemas.microsoft.com/office/drawing/2014/main" id="{BAD399EE-E3EA-4E51-902B-F5C02805F4B5}"/>
                  </a:ext>
                </a:extLst>
              </p:cNvPr>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20" name="Rectangle 280">
                <a:extLst>
                  <a:ext uri="{FF2B5EF4-FFF2-40B4-BE49-F238E27FC236}">
                    <a16:creationId xmlns:a16="http://schemas.microsoft.com/office/drawing/2014/main" id="{6BB8FE2A-5C4A-44EA-8CCB-2D5352C4D34B}"/>
                  </a:ext>
                </a:extLst>
              </p:cNvPr>
              <p:cNvSpPr>
                <a:spLocks noChangeArrowheads="1"/>
              </p:cNvSpPr>
              <p:nvPr/>
            </p:nvSpPr>
            <p:spPr bwMode="auto">
              <a:xfrm>
                <a:off x="3981" y="3643"/>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521" name="Rectangle 281">
                <a:extLst>
                  <a:ext uri="{FF2B5EF4-FFF2-40B4-BE49-F238E27FC236}">
                    <a16:creationId xmlns:a16="http://schemas.microsoft.com/office/drawing/2014/main" id="{1758C669-F38B-4A8C-8A19-97E866837AE2}"/>
                  </a:ext>
                </a:extLst>
              </p:cNvPr>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22" name="Rectangle 282">
                <a:extLst>
                  <a:ext uri="{FF2B5EF4-FFF2-40B4-BE49-F238E27FC236}">
                    <a16:creationId xmlns:a16="http://schemas.microsoft.com/office/drawing/2014/main" id="{45151CEB-0479-4776-A0FC-3652CD825A17}"/>
                  </a:ext>
                </a:extLst>
              </p:cNvPr>
              <p:cNvSpPr>
                <a:spLocks noChangeArrowheads="1"/>
              </p:cNvSpPr>
              <p:nvPr/>
            </p:nvSpPr>
            <p:spPr bwMode="auto">
              <a:xfrm>
                <a:off x="3981" y="3643"/>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523" name="Rectangle 283">
                <a:extLst>
                  <a:ext uri="{FF2B5EF4-FFF2-40B4-BE49-F238E27FC236}">
                    <a16:creationId xmlns:a16="http://schemas.microsoft.com/office/drawing/2014/main" id="{6B675E8B-1779-4595-B8B5-B23B8ED56650}"/>
                  </a:ext>
                </a:extLst>
              </p:cNvPr>
              <p:cNvSpPr>
                <a:spLocks noChangeArrowheads="1"/>
              </p:cNvSpPr>
              <p:nvPr/>
            </p:nvSpPr>
            <p:spPr bwMode="auto">
              <a:xfrm>
                <a:off x="3977" y="3656"/>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24" name="Rectangle 284">
                <a:extLst>
                  <a:ext uri="{FF2B5EF4-FFF2-40B4-BE49-F238E27FC236}">
                    <a16:creationId xmlns:a16="http://schemas.microsoft.com/office/drawing/2014/main" id="{1EE50CDF-6173-4B69-8554-BC920A2E08C2}"/>
                  </a:ext>
                </a:extLst>
              </p:cNvPr>
              <p:cNvSpPr>
                <a:spLocks noChangeArrowheads="1"/>
              </p:cNvSpPr>
              <p:nvPr/>
            </p:nvSpPr>
            <p:spPr bwMode="auto">
              <a:xfrm>
                <a:off x="3981" y="3643"/>
                <a:ext cx="37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sprsr_fiq</a:t>
                </a:r>
              </a:p>
            </p:txBody>
          </p:sp>
          <p:sp>
            <p:nvSpPr>
              <p:cNvPr id="10525" name="Rectangle 285">
                <a:extLst>
                  <a:ext uri="{FF2B5EF4-FFF2-40B4-BE49-F238E27FC236}">
                    <a16:creationId xmlns:a16="http://schemas.microsoft.com/office/drawing/2014/main" id="{6B18DBC7-5D13-41AF-A7AA-EAD08B37AAF1}"/>
                  </a:ext>
                </a:extLst>
              </p:cNvPr>
              <p:cNvSpPr>
                <a:spLocks noChangeArrowheads="1"/>
              </p:cNvSpPr>
              <p:nvPr/>
            </p:nvSpPr>
            <p:spPr bwMode="auto">
              <a:xfrm>
                <a:off x="3977" y="3656"/>
                <a:ext cx="373" cy="100"/>
              </a:xfrm>
              <a:prstGeom prst="rect">
                <a:avLst/>
              </a:prstGeom>
              <a:gradFill rotWithShape="0">
                <a:gsLst>
                  <a:gs pos="0">
                    <a:schemeClr val="bg2">
                      <a:gamma/>
                      <a:tint val="0"/>
                      <a:invGamma/>
                    </a:schemeClr>
                  </a:gs>
                  <a:gs pos="100000">
                    <a:schemeClr val="bg2"/>
                  </a:gs>
                </a:gsLst>
                <a:path path="shape">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0526" name="Rectangle 286">
                <a:extLst>
                  <a:ext uri="{FF2B5EF4-FFF2-40B4-BE49-F238E27FC236}">
                    <a16:creationId xmlns:a16="http://schemas.microsoft.com/office/drawing/2014/main" id="{FE3B5B4B-4654-4C00-BB3E-B03804EACCDD}"/>
                  </a:ext>
                </a:extLst>
              </p:cNvPr>
              <p:cNvSpPr>
                <a:spLocks noChangeArrowheads="1"/>
              </p:cNvSpPr>
              <p:nvPr/>
            </p:nvSpPr>
            <p:spPr bwMode="auto">
              <a:xfrm>
                <a:off x="3940" y="3643"/>
                <a:ext cx="49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spsr_undef</a:t>
                </a:r>
              </a:p>
            </p:txBody>
          </p:sp>
        </p:grpSp>
      </p:grpSp>
      <p:sp>
        <p:nvSpPr>
          <p:cNvPr id="2" name="Slide Number Placeholder 1">
            <a:extLst>
              <a:ext uri="{FF2B5EF4-FFF2-40B4-BE49-F238E27FC236}">
                <a16:creationId xmlns:a16="http://schemas.microsoft.com/office/drawing/2014/main" id="{A6BCD1A6-F3F8-4A23-971A-17AB5783E27A}"/>
              </a:ext>
            </a:extLst>
          </p:cNvPr>
          <p:cNvSpPr>
            <a:spLocks noGrp="1"/>
          </p:cNvSpPr>
          <p:nvPr>
            <p:ph type="sldNum" sz="quarter" idx="12"/>
          </p:nvPr>
        </p:nvSpPr>
        <p:spPr/>
        <p:txBody>
          <a:bodyPr/>
          <a:lstStyle/>
          <a:p>
            <a:fld id="{028E3F4F-51B2-42EE-AFA2-40C4572185CC}" type="slidenum">
              <a:rPr lang="en-US" smtClean="0"/>
              <a:t>5</a:t>
            </a:fld>
            <a:endParaRPr lang="en-US"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F671E98E-576D-4826-BB14-11BF78E8890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39" name="Rectangle 3">
            <a:extLst>
              <a:ext uri="{FF2B5EF4-FFF2-40B4-BE49-F238E27FC236}">
                <a16:creationId xmlns:a16="http://schemas.microsoft.com/office/drawing/2014/main" id="{DD4DBDCD-3662-4AE0-830E-39E5BDC5EB40}"/>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0" name="Rectangle 4">
            <a:extLst>
              <a:ext uri="{FF2B5EF4-FFF2-40B4-BE49-F238E27FC236}">
                <a16:creationId xmlns:a16="http://schemas.microsoft.com/office/drawing/2014/main" id="{3E858715-8AC2-48C0-8140-BCA777A70EE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1" name="Rectangle 5">
            <a:extLst>
              <a:ext uri="{FF2B5EF4-FFF2-40B4-BE49-F238E27FC236}">
                <a16:creationId xmlns:a16="http://schemas.microsoft.com/office/drawing/2014/main" id="{935560A8-37CA-4927-B354-605B75050ECB}"/>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2" name="Rectangle 6">
            <a:extLst>
              <a:ext uri="{FF2B5EF4-FFF2-40B4-BE49-F238E27FC236}">
                <a16:creationId xmlns:a16="http://schemas.microsoft.com/office/drawing/2014/main" id="{AAA70D3F-0C48-4F3C-9C9C-64614BE4842C}"/>
              </a:ext>
            </a:extLst>
          </p:cNvPr>
          <p:cNvSpPr>
            <a:spLocks noGrp="1" noChangeArrowheads="1"/>
          </p:cNvSpPr>
          <p:nvPr>
            <p:ph type="title"/>
          </p:nvPr>
        </p:nvSpPr>
        <p:spPr>
          <a:noFill/>
          <a:ln/>
        </p:spPr>
        <p:txBody>
          <a:bodyPr/>
          <a:lstStyle/>
          <a:p>
            <a:r>
              <a:rPr lang="en-US" altLang="en-US"/>
              <a:t>Stacks</a:t>
            </a:r>
          </a:p>
        </p:txBody>
      </p:sp>
      <p:sp>
        <p:nvSpPr>
          <p:cNvPr id="116743" name="Rectangle 7">
            <a:extLst>
              <a:ext uri="{FF2B5EF4-FFF2-40B4-BE49-F238E27FC236}">
                <a16:creationId xmlns:a16="http://schemas.microsoft.com/office/drawing/2014/main" id="{5C8024F0-8591-40EB-AB9E-DDB90638434A}"/>
              </a:ext>
            </a:extLst>
          </p:cNvPr>
          <p:cNvSpPr>
            <a:spLocks noGrp="1" noChangeArrowheads="1"/>
          </p:cNvSpPr>
          <p:nvPr>
            <p:ph idx="1"/>
          </p:nvPr>
        </p:nvSpPr>
        <p:spPr>
          <a:noFill/>
          <a:ln/>
        </p:spPr>
        <p:txBody>
          <a:bodyPr/>
          <a:lstStyle/>
          <a:p>
            <a:r>
              <a:rPr lang="en-US" altLang="en-US"/>
              <a:t>A stack is an area of memory which grows as new data is “pushed” onto the “top” of it, and shrinks as data is “popped” off the top.</a:t>
            </a:r>
          </a:p>
          <a:p>
            <a:r>
              <a:rPr lang="en-US" altLang="en-US"/>
              <a:t>Two pointers define the current limits of the stack.</a:t>
            </a:r>
          </a:p>
          <a:p>
            <a:pPr lvl="1"/>
            <a:r>
              <a:rPr lang="en-US" altLang="en-US"/>
              <a:t>A base pointer </a:t>
            </a:r>
          </a:p>
          <a:p>
            <a:pPr lvl="2"/>
            <a:r>
              <a:rPr lang="en-US" altLang="en-US"/>
              <a:t>used to point to the “bottom” of the stack (the first location).</a:t>
            </a:r>
          </a:p>
          <a:p>
            <a:pPr lvl="1"/>
            <a:r>
              <a:rPr lang="en-US" altLang="en-US"/>
              <a:t>A stack pointer</a:t>
            </a:r>
          </a:p>
          <a:p>
            <a:pPr lvl="2"/>
            <a:r>
              <a:rPr lang="en-US" altLang="en-US"/>
              <a:t>used to point the current “top” of the stack. </a:t>
            </a:r>
          </a:p>
        </p:txBody>
      </p:sp>
      <p:sp>
        <p:nvSpPr>
          <p:cNvPr id="116744" name="Line 8">
            <a:extLst>
              <a:ext uri="{FF2B5EF4-FFF2-40B4-BE49-F238E27FC236}">
                <a16:creationId xmlns:a16="http://schemas.microsoft.com/office/drawing/2014/main" id="{306A1F28-C103-455E-97FF-C7201BC86D7B}"/>
              </a:ext>
            </a:extLst>
          </p:cNvPr>
          <p:cNvSpPr>
            <a:spLocks noChangeShapeType="1"/>
          </p:cNvSpPr>
          <p:nvPr/>
        </p:nvSpPr>
        <p:spPr bwMode="auto">
          <a:xfrm>
            <a:off x="1035050" y="564515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6745" name="Rectangle 9">
            <a:extLst>
              <a:ext uri="{FF2B5EF4-FFF2-40B4-BE49-F238E27FC236}">
                <a16:creationId xmlns:a16="http://schemas.microsoft.com/office/drawing/2014/main" id="{DB6004D3-9349-4E6C-B0B3-87AE6C943396}"/>
              </a:ext>
            </a:extLst>
          </p:cNvPr>
          <p:cNvSpPr>
            <a:spLocks noChangeArrowheads="1"/>
          </p:cNvSpPr>
          <p:nvPr/>
        </p:nvSpPr>
        <p:spPr bwMode="auto">
          <a:xfrm>
            <a:off x="1536700" y="5030788"/>
            <a:ext cx="882650" cy="269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6" name="Rectangle 10">
            <a:extLst>
              <a:ext uri="{FF2B5EF4-FFF2-40B4-BE49-F238E27FC236}">
                <a16:creationId xmlns:a16="http://schemas.microsoft.com/office/drawing/2014/main" id="{EBF513C4-97D3-41D5-8B94-D9F2D3D1AC26}"/>
              </a:ext>
            </a:extLst>
          </p:cNvPr>
          <p:cNvSpPr>
            <a:spLocks noChangeArrowheads="1"/>
          </p:cNvSpPr>
          <p:nvPr/>
        </p:nvSpPr>
        <p:spPr bwMode="auto">
          <a:xfrm>
            <a:off x="1536700" y="4746625"/>
            <a:ext cx="882650" cy="2714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7" name="Rectangle 11">
            <a:extLst>
              <a:ext uri="{FF2B5EF4-FFF2-40B4-BE49-F238E27FC236}">
                <a16:creationId xmlns:a16="http://schemas.microsoft.com/office/drawing/2014/main" id="{8BF88CCF-AF87-4553-B2DD-F29F9E3BF92D}"/>
              </a:ext>
            </a:extLst>
          </p:cNvPr>
          <p:cNvSpPr>
            <a:spLocks noChangeArrowheads="1"/>
          </p:cNvSpPr>
          <p:nvPr/>
        </p:nvSpPr>
        <p:spPr bwMode="auto">
          <a:xfrm>
            <a:off x="1536700" y="5597525"/>
            <a:ext cx="882650" cy="269875"/>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8" name="Rectangle 12">
            <a:extLst>
              <a:ext uri="{FF2B5EF4-FFF2-40B4-BE49-F238E27FC236}">
                <a16:creationId xmlns:a16="http://schemas.microsoft.com/office/drawing/2014/main" id="{8EBF86C1-5889-41E1-AE58-8422D505DE5D}"/>
              </a:ext>
            </a:extLst>
          </p:cNvPr>
          <p:cNvSpPr>
            <a:spLocks noChangeArrowheads="1"/>
          </p:cNvSpPr>
          <p:nvPr/>
        </p:nvSpPr>
        <p:spPr bwMode="auto">
          <a:xfrm>
            <a:off x="1536700" y="5313363"/>
            <a:ext cx="882650" cy="2714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49" name="Rectangle 13">
            <a:extLst>
              <a:ext uri="{FF2B5EF4-FFF2-40B4-BE49-F238E27FC236}">
                <a16:creationId xmlns:a16="http://schemas.microsoft.com/office/drawing/2014/main" id="{63E943B2-DEA7-4923-9961-606C7011133A}"/>
              </a:ext>
            </a:extLst>
          </p:cNvPr>
          <p:cNvSpPr>
            <a:spLocks noChangeArrowheads="1"/>
          </p:cNvSpPr>
          <p:nvPr/>
        </p:nvSpPr>
        <p:spPr bwMode="auto">
          <a:xfrm>
            <a:off x="1536700" y="4462463"/>
            <a:ext cx="882650" cy="2714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0" name="Rectangle 14">
            <a:extLst>
              <a:ext uri="{FF2B5EF4-FFF2-40B4-BE49-F238E27FC236}">
                <a16:creationId xmlns:a16="http://schemas.microsoft.com/office/drawing/2014/main" id="{3671DB43-4287-42BE-9D57-D4B0F8C28CAF}"/>
              </a:ext>
            </a:extLst>
          </p:cNvPr>
          <p:cNvSpPr>
            <a:spLocks noChangeArrowheads="1"/>
          </p:cNvSpPr>
          <p:nvPr/>
        </p:nvSpPr>
        <p:spPr bwMode="auto">
          <a:xfrm>
            <a:off x="387350" y="5492750"/>
            <a:ext cx="685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SP</a:t>
            </a:r>
            <a:br>
              <a:rPr lang="en-US" altLang="en-US" sz="1400">
                <a:latin typeface="Courier New" panose="02070309020205020404" pitchFamily="49" charset="0"/>
              </a:rPr>
            </a:br>
            <a:r>
              <a:rPr lang="en-US" altLang="en-US" sz="1400">
                <a:latin typeface="Courier New" panose="02070309020205020404" pitchFamily="49" charset="0"/>
              </a:rPr>
              <a:t>BASE</a:t>
            </a:r>
          </a:p>
        </p:txBody>
      </p:sp>
      <p:grpSp>
        <p:nvGrpSpPr>
          <p:cNvPr id="116753" name="Group 17">
            <a:extLst>
              <a:ext uri="{FF2B5EF4-FFF2-40B4-BE49-F238E27FC236}">
                <a16:creationId xmlns:a16="http://schemas.microsoft.com/office/drawing/2014/main" id="{0F7CBBCF-AE4E-4622-B868-B5CAAA9FA0BF}"/>
              </a:ext>
            </a:extLst>
          </p:cNvPr>
          <p:cNvGrpSpPr>
            <a:grpSpLocks/>
          </p:cNvGrpSpPr>
          <p:nvPr/>
        </p:nvGrpSpPr>
        <p:grpSpPr bwMode="auto">
          <a:xfrm>
            <a:off x="2501900" y="4130675"/>
            <a:ext cx="1200150" cy="533400"/>
            <a:chOff x="1576" y="2602"/>
            <a:chExt cx="756" cy="336"/>
          </a:xfrm>
        </p:grpSpPr>
        <p:sp>
          <p:nvSpPr>
            <p:cNvPr id="116751" name="Rectangle 15">
              <a:extLst>
                <a:ext uri="{FF2B5EF4-FFF2-40B4-BE49-F238E27FC236}">
                  <a16:creationId xmlns:a16="http://schemas.microsoft.com/office/drawing/2014/main" id="{AE0D975D-1B4A-4631-8B77-E0AB120260D9}"/>
                </a:ext>
              </a:extLst>
            </p:cNvPr>
            <p:cNvSpPr>
              <a:spLocks noChangeArrowheads="1"/>
            </p:cNvSpPr>
            <p:nvPr/>
          </p:nvSpPr>
          <p:spPr bwMode="auto">
            <a:xfrm>
              <a:off x="1576" y="2602"/>
              <a:ext cx="75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latin typeface="Courier New" panose="02070309020205020404" pitchFamily="49" charset="0"/>
                </a:rPr>
                <a:t>PUSH {1,2,3}</a:t>
              </a:r>
            </a:p>
          </p:txBody>
        </p:sp>
        <p:sp>
          <p:nvSpPr>
            <p:cNvPr id="116752" name="Line 16">
              <a:extLst>
                <a:ext uri="{FF2B5EF4-FFF2-40B4-BE49-F238E27FC236}">
                  <a16:creationId xmlns:a16="http://schemas.microsoft.com/office/drawing/2014/main" id="{79C4F755-F175-4A3A-828A-1109860EC653}"/>
                </a:ext>
              </a:extLst>
            </p:cNvPr>
            <p:cNvSpPr>
              <a:spLocks noChangeShapeType="1"/>
            </p:cNvSpPr>
            <p:nvPr/>
          </p:nvSpPr>
          <p:spPr bwMode="auto">
            <a:xfrm>
              <a:off x="1624" y="2938"/>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116762" name="Group 26">
            <a:extLst>
              <a:ext uri="{FF2B5EF4-FFF2-40B4-BE49-F238E27FC236}">
                <a16:creationId xmlns:a16="http://schemas.microsoft.com/office/drawing/2014/main" id="{FA75F896-0DEF-496B-BF84-922A0132603B}"/>
              </a:ext>
            </a:extLst>
          </p:cNvPr>
          <p:cNvGrpSpPr>
            <a:grpSpLocks/>
          </p:cNvGrpSpPr>
          <p:nvPr/>
        </p:nvGrpSpPr>
        <p:grpSpPr bwMode="auto">
          <a:xfrm>
            <a:off x="3816350" y="4462463"/>
            <a:ext cx="914400" cy="1404937"/>
            <a:chOff x="2404" y="2811"/>
            <a:chExt cx="576" cy="885"/>
          </a:xfrm>
        </p:grpSpPr>
        <p:sp>
          <p:nvSpPr>
            <p:cNvPr id="116754" name="Rectangle 18">
              <a:extLst>
                <a:ext uri="{FF2B5EF4-FFF2-40B4-BE49-F238E27FC236}">
                  <a16:creationId xmlns:a16="http://schemas.microsoft.com/office/drawing/2014/main" id="{0984EBF2-33A3-45EC-AF65-8FC51CADA7E2}"/>
                </a:ext>
              </a:extLst>
            </p:cNvPr>
            <p:cNvSpPr>
              <a:spLocks noChangeArrowheads="1"/>
            </p:cNvSpPr>
            <p:nvPr/>
          </p:nvSpPr>
          <p:spPr bwMode="auto">
            <a:xfrm>
              <a:off x="2408" y="3169"/>
              <a:ext cx="556" cy="170"/>
            </a:xfrm>
            <a:prstGeom prst="rect">
              <a:avLst/>
            </a:prstGeom>
            <a:gradFill rotWithShape="0">
              <a:gsLst>
                <a:gs pos="0">
                  <a:srgbClr val="CECECE">
                    <a:gamma/>
                    <a:shade val="80000"/>
                    <a:invGamma/>
                  </a:srgbClr>
                </a:gs>
                <a:gs pos="50000">
                  <a:srgbClr val="CECECE"/>
                </a:gs>
                <a:gs pos="100000">
                  <a:srgbClr val="CECECE">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5" name="Rectangle 19">
              <a:extLst>
                <a:ext uri="{FF2B5EF4-FFF2-40B4-BE49-F238E27FC236}">
                  <a16:creationId xmlns:a16="http://schemas.microsoft.com/office/drawing/2014/main" id="{F9C207A8-98B5-4074-A6A5-835BBD61235B}"/>
                </a:ext>
              </a:extLst>
            </p:cNvPr>
            <p:cNvSpPr>
              <a:spLocks noChangeArrowheads="1"/>
            </p:cNvSpPr>
            <p:nvPr/>
          </p:nvSpPr>
          <p:spPr bwMode="auto">
            <a:xfrm>
              <a:off x="2408" y="2990"/>
              <a:ext cx="556" cy="171"/>
            </a:xfrm>
            <a:prstGeom prst="rect">
              <a:avLst/>
            </a:prstGeom>
            <a:gradFill rotWithShape="0">
              <a:gsLst>
                <a:gs pos="0">
                  <a:srgbClr val="CECECE">
                    <a:gamma/>
                    <a:shade val="80000"/>
                    <a:invGamma/>
                  </a:srgbClr>
                </a:gs>
                <a:gs pos="50000">
                  <a:srgbClr val="CECECE"/>
                </a:gs>
                <a:gs pos="100000">
                  <a:srgbClr val="CECECE">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6" name="Rectangle 20">
              <a:extLst>
                <a:ext uri="{FF2B5EF4-FFF2-40B4-BE49-F238E27FC236}">
                  <a16:creationId xmlns:a16="http://schemas.microsoft.com/office/drawing/2014/main" id="{2CF8AC2F-F1A4-4EA1-89AD-512797BC5E4D}"/>
                </a:ext>
              </a:extLst>
            </p:cNvPr>
            <p:cNvSpPr>
              <a:spLocks noChangeArrowheads="1"/>
            </p:cNvSpPr>
            <p:nvPr/>
          </p:nvSpPr>
          <p:spPr bwMode="auto">
            <a:xfrm>
              <a:off x="2408" y="3526"/>
              <a:ext cx="556" cy="17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7" name="Rectangle 21">
              <a:extLst>
                <a:ext uri="{FF2B5EF4-FFF2-40B4-BE49-F238E27FC236}">
                  <a16:creationId xmlns:a16="http://schemas.microsoft.com/office/drawing/2014/main" id="{D4D13FA3-6137-4E71-9A19-FE74DE062F86}"/>
                </a:ext>
              </a:extLst>
            </p:cNvPr>
            <p:cNvSpPr>
              <a:spLocks noChangeArrowheads="1"/>
            </p:cNvSpPr>
            <p:nvPr/>
          </p:nvSpPr>
          <p:spPr bwMode="auto">
            <a:xfrm>
              <a:off x="2408" y="3347"/>
              <a:ext cx="556" cy="171"/>
            </a:xfrm>
            <a:prstGeom prst="rect">
              <a:avLst/>
            </a:prstGeom>
            <a:gradFill rotWithShape="0">
              <a:gsLst>
                <a:gs pos="0">
                  <a:srgbClr val="CECECE">
                    <a:gamma/>
                    <a:shade val="80000"/>
                    <a:invGamma/>
                  </a:srgbClr>
                </a:gs>
                <a:gs pos="50000">
                  <a:srgbClr val="CECECE"/>
                </a:gs>
                <a:gs pos="100000">
                  <a:srgbClr val="CECECE">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8" name="Rectangle 22">
              <a:extLst>
                <a:ext uri="{FF2B5EF4-FFF2-40B4-BE49-F238E27FC236}">
                  <a16:creationId xmlns:a16="http://schemas.microsoft.com/office/drawing/2014/main" id="{CE36EAF5-BE62-4699-B763-D5D301C67D87}"/>
                </a:ext>
              </a:extLst>
            </p:cNvPr>
            <p:cNvSpPr>
              <a:spLocks noChangeArrowheads="1"/>
            </p:cNvSpPr>
            <p:nvPr/>
          </p:nvSpPr>
          <p:spPr bwMode="auto">
            <a:xfrm>
              <a:off x="2408" y="2811"/>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59" name="Rectangle 23">
              <a:extLst>
                <a:ext uri="{FF2B5EF4-FFF2-40B4-BE49-F238E27FC236}">
                  <a16:creationId xmlns:a16="http://schemas.microsoft.com/office/drawing/2014/main" id="{007D3C26-1FB9-4BC5-A817-BB83CD39964F}"/>
                </a:ext>
              </a:extLst>
            </p:cNvPr>
            <p:cNvSpPr>
              <a:spLocks noChangeArrowheads="1"/>
            </p:cNvSpPr>
            <p:nvPr/>
          </p:nvSpPr>
          <p:spPr bwMode="auto">
            <a:xfrm>
              <a:off x="2404" y="3364"/>
              <a:ext cx="5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1</a:t>
              </a:r>
            </a:p>
          </p:txBody>
        </p:sp>
        <p:sp>
          <p:nvSpPr>
            <p:cNvPr id="116760" name="Rectangle 24">
              <a:extLst>
                <a:ext uri="{FF2B5EF4-FFF2-40B4-BE49-F238E27FC236}">
                  <a16:creationId xmlns:a16="http://schemas.microsoft.com/office/drawing/2014/main" id="{0E8BE833-D325-4E51-A42B-3B8D8145BAB7}"/>
                </a:ext>
              </a:extLst>
            </p:cNvPr>
            <p:cNvSpPr>
              <a:spLocks noChangeArrowheads="1"/>
            </p:cNvSpPr>
            <p:nvPr/>
          </p:nvSpPr>
          <p:spPr bwMode="auto">
            <a:xfrm>
              <a:off x="2404" y="3172"/>
              <a:ext cx="5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2</a:t>
              </a:r>
            </a:p>
          </p:txBody>
        </p:sp>
        <p:sp>
          <p:nvSpPr>
            <p:cNvPr id="116761" name="Rectangle 25">
              <a:extLst>
                <a:ext uri="{FF2B5EF4-FFF2-40B4-BE49-F238E27FC236}">
                  <a16:creationId xmlns:a16="http://schemas.microsoft.com/office/drawing/2014/main" id="{033B6499-14E0-43DC-91B0-83B358DEF784}"/>
                </a:ext>
              </a:extLst>
            </p:cNvPr>
            <p:cNvSpPr>
              <a:spLocks noChangeArrowheads="1"/>
            </p:cNvSpPr>
            <p:nvPr/>
          </p:nvSpPr>
          <p:spPr bwMode="auto">
            <a:xfrm>
              <a:off x="2404" y="2980"/>
              <a:ext cx="5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3</a:t>
              </a:r>
            </a:p>
          </p:txBody>
        </p:sp>
      </p:grpSp>
      <p:grpSp>
        <p:nvGrpSpPr>
          <p:cNvPr id="116767" name="Group 31">
            <a:extLst>
              <a:ext uri="{FF2B5EF4-FFF2-40B4-BE49-F238E27FC236}">
                <a16:creationId xmlns:a16="http://schemas.microsoft.com/office/drawing/2014/main" id="{8D236AF5-E4AE-4D2E-B879-7B98C39D5A74}"/>
              </a:ext>
            </a:extLst>
          </p:cNvPr>
          <p:cNvGrpSpPr>
            <a:grpSpLocks/>
          </p:cNvGrpSpPr>
          <p:nvPr/>
        </p:nvGrpSpPr>
        <p:grpSpPr bwMode="auto">
          <a:xfrm>
            <a:off x="2673350" y="4751388"/>
            <a:ext cx="1066800" cy="1122362"/>
            <a:chOff x="1684" y="2993"/>
            <a:chExt cx="672" cy="707"/>
          </a:xfrm>
        </p:grpSpPr>
        <p:sp>
          <p:nvSpPr>
            <p:cNvPr id="116763" name="Rectangle 27">
              <a:extLst>
                <a:ext uri="{FF2B5EF4-FFF2-40B4-BE49-F238E27FC236}">
                  <a16:creationId xmlns:a16="http://schemas.microsoft.com/office/drawing/2014/main" id="{2E7D468C-0A26-4151-B1C5-4F5384B29671}"/>
                </a:ext>
              </a:extLst>
            </p:cNvPr>
            <p:cNvSpPr>
              <a:spLocks noChangeArrowheads="1"/>
            </p:cNvSpPr>
            <p:nvPr/>
          </p:nvSpPr>
          <p:spPr bwMode="auto">
            <a:xfrm>
              <a:off x="1684" y="3521"/>
              <a:ext cx="43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a:latin typeface="Courier New" panose="02070309020205020404" pitchFamily="49" charset="0"/>
                </a:rPr>
                <a:t>BASE</a:t>
              </a:r>
            </a:p>
          </p:txBody>
        </p:sp>
        <p:sp>
          <p:nvSpPr>
            <p:cNvPr id="116764" name="Line 28">
              <a:extLst>
                <a:ext uri="{FF2B5EF4-FFF2-40B4-BE49-F238E27FC236}">
                  <a16:creationId xmlns:a16="http://schemas.microsoft.com/office/drawing/2014/main" id="{84110344-9A40-4042-A308-EA39EEDBBEC3}"/>
                </a:ext>
              </a:extLst>
            </p:cNvPr>
            <p:cNvSpPr>
              <a:spLocks noChangeShapeType="1"/>
            </p:cNvSpPr>
            <p:nvPr/>
          </p:nvSpPr>
          <p:spPr bwMode="auto">
            <a:xfrm>
              <a:off x="2068" y="3604"/>
              <a:ext cx="2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6765" name="Rectangle 29">
              <a:extLst>
                <a:ext uri="{FF2B5EF4-FFF2-40B4-BE49-F238E27FC236}">
                  <a16:creationId xmlns:a16="http://schemas.microsoft.com/office/drawing/2014/main" id="{8FA4E105-1FB1-4A90-B9BB-945E17C8024E}"/>
                </a:ext>
              </a:extLst>
            </p:cNvPr>
            <p:cNvSpPr>
              <a:spLocks noChangeArrowheads="1"/>
            </p:cNvSpPr>
            <p:nvPr/>
          </p:nvSpPr>
          <p:spPr bwMode="auto">
            <a:xfrm>
              <a:off x="1684" y="2993"/>
              <a:ext cx="43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a:latin typeface="Courier New" panose="02070309020205020404" pitchFamily="49" charset="0"/>
                </a:rPr>
                <a:t>SP</a:t>
              </a:r>
            </a:p>
          </p:txBody>
        </p:sp>
        <p:sp>
          <p:nvSpPr>
            <p:cNvPr id="116766" name="Line 30">
              <a:extLst>
                <a:ext uri="{FF2B5EF4-FFF2-40B4-BE49-F238E27FC236}">
                  <a16:creationId xmlns:a16="http://schemas.microsoft.com/office/drawing/2014/main" id="{D43678E5-3342-4AAE-89BE-05FDFD640F55}"/>
                </a:ext>
              </a:extLst>
            </p:cNvPr>
            <p:cNvSpPr>
              <a:spLocks noChangeShapeType="1"/>
            </p:cNvSpPr>
            <p:nvPr/>
          </p:nvSpPr>
          <p:spPr bwMode="auto">
            <a:xfrm>
              <a:off x="2068" y="3076"/>
              <a:ext cx="2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16768" name="Rectangle 32">
            <a:extLst>
              <a:ext uri="{FF2B5EF4-FFF2-40B4-BE49-F238E27FC236}">
                <a16:creationId xmlns:a16="http://schemas.microsoft.com/office/drawing/2014/main" id="{0EDAF5A7-1819-42F7-94E7-9277BAA47A6B}"/>
              </a:ext>
            </a:extLst>
          </p:cNvPr>
          <p:cNvSpPr>
            <a:spLocks noChangeArrowheads="1"/>
          </p:cNvSpPr>
          <p:nvPr/>
        </p:nvSpPr>
        <p:spPr bwMode="auto">
          <a:xfrm>
            <a:off x="4835525" y="4332288"/>
            <a:ext cx="120015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latin typeface="Courier New" panose="02070309020205020404" pitchFamily="49" charset="0"/>
              </a:rPr>
              <a:t>POP</a:t>
            </a:r>
          </a:p>
        </p:txBody>
      </p:sp>
      <p:sp>
        <p:nvSpPr>
          <p:cNvPr id="116769" name="Line 33">
            <a:extLst>
              <a:ext uri="{FF2B5EF4-FFF2-40B4-BE49-F238E27FC236}">
                <a16:creationId xmlns:a16="http://schemas.microsoft.com/office/drawing/2014/main" id="{CC5C42AB-618D-40C1-AAF1-9680A270F2DD}"/>
              </a:ext>
            </a:extLst>
          </p:cNvPr>
          <p:cNvSpPr>
            <a:spLocks noChangeShapeType="1"/>
          </p:cNvSpPr>
          <p:nvPr/>
        </p:nvSpPr>
        <p:spPr bwMode="auto">
          <a:xfrm>
            <a:off x="4911725" y="4654550"/>
            <a:ext cx="1066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16770" name="Rectangle 34">
            <a:extLst>
              <a:ext uri="{FF2B5EF4-FFF2-40B4-BE49-F238E27FC236}">
                <a16:creationId xmlns:a16="http://schemas.microsoft.com/office/drawing/2014/main" id="{CF50556F-ACA3-4DD1-B018-315CF644EE85}"/>
              </a:ext>
            </a:extLst>
          </p:cNvPr>
          <p:cNvSpPr>
            <a:spLocks noChangeArrowheads="1"/>
          </p:cNvSpPr>
          <p:nvPr/>
        </p:nvSpPr>
        <p:spPr bwMode="auto">
          <a:xfrm>
            <a:off x="6184900" y="5030788"/>
            <a:ext cx="882650" cy="269875"/>
          </a:xfrm>
          <a:prstGeom prst="rect">
            <a:avLst/>
          </a:prstGeom>
          <a:gradFill rotWithShape="0">
            <a:gsLst>
              <a:gs pos="0">
                <a:srgbClr val="CECECE">
                  <a:gamma/>
                  <a:shade val="80000"/>
                  <a:invGamma/>
                </a:srgbClr>
              </a:gs>
              <a:gs pos="50000">
                <a:srgbClr val="CECECE"/>
              </a:gs>
              <a:gs pos="100000">
                <a:srgbClr val="CECECE">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71" name="Rectangle 35">
            <a:extLst>
              <a:ext uri="{FF2B5EF4-FFF2-40B4-BE49-F238E27FC236}">
                <a16:creationId xmlns:a16="http://schemas.microsoft.com/office/drawing/2014/main" id="{C35D355C-DEBB-4B9F-815B-C5AA57E94FA1}"/>
              </a:ext>
            </a:extLst>
          </p:cNvPr>
          <p:cNvSpPr>
            <a:spLocks noChangeArrowheads="1"/>
          </p:cNvSpPr>
          <p:nvPr/>
        </p:nvSpPr>
        <p:spPr bwMode="auto">
          <a:xfrm>
            <a:off x="6184900" y="4746625"/>
            <a:ext cx="882650" cy="2714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72" name="Rectangle 36">
            <a:extLst>
              <a:ext uri="{FF2B5EF4-FFF2-40B4-BE49-F238E27FC236}">
                <a16:creationId xmlns:a16="http://schemas.microsoft.com/office/drawing/2014/main" id="{4DEA42E0-4FEC-45AA-B0EA-FAD038A42719}"/>
              </a:ext>
            </a:extLst>
          </p:cNvPr>
          <p:cNvSpPr>
            <a:spLocks noChangeArrowheads="1"/>
          </p:cNvSpPr>
          <p:nvPr/>
        </p:nvSpPr>
        <p:spPr bwMode="auto">
          <a:xfrm>
            <a:off x="6184900" y="5597525"/>
            <a:ext cx="882650" cy="269875"/>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73" name="Rectangle 37">
            <a:extLst>
              <a:ext uri="{FF2B5EF4-FFF2-40B4-BE49-F238E27FC236}">
                <a16:creationId xmlns:a16="http://schemas.microsoft.com/office/drawing/2014/main" id="{0F8D09F4-7A27-48BB-9EB8-61ED41B13996}"/>
              </a:ext>
            </a:extLst>
          </p:cNvPr>
          <p:cNvSpPr>
            <a:spLocks noChangeArrowheads="1"/>
          </p:cNvSpPr>
          <p:nvPr/>
        </p:nvSpPr>
        <p:spPr bwMode="auto">
          <a:xfrm>
            <a:off x="6184900" y="5313363"/>
            <a:ext cx="882650" cy="271462"/>
          </a:xfrm>
          <a:prstGeom prst="rect">
            <a:avLst/>
          </a:prstGeom>
          <a:gradFill rotWithShape="0">
            <a:gsLst>
              <a:gs pos="0">
                <a:srgbClr val="CECECE">
                  <a:gamma/>
                  <a:shade val="80000"/>
                  <a:invGamma/>
                </a:srgbClr>
              </a:gs>
              <a:gs pos="50000">
                <a:srgbClr val="CECECE"/>
              </a:gs>
              <a:gs pos="100000">
                <a:srgbClr val="CECECE">
                  <a:gamma/>
                  <a:shade val="80000"/>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74" name="Rectangle 38">
            <a:extLst>
              <a:ext uri="{FF2B5EF4-FFF2-40B4-BE49-F238E27FC236}">
                <a16:creationId xmlns:a16="http://schemas.microsoft.com/office/drawing/2014/main" id="{C1FA544A-32AF-4265-8CE4-2B433C66313C}"/>
              </a:ext>
            </a:extLst>
          </p:cNvPr>
          <p:cNvSpPr>
            <a:spLocks noChangeArrowheads="1"/>
          </p:cNvSpPr>
          <p:nvPr/>
        </p:nvSpPr>
        <p:spPr bwMode="auto">
          <a:xfrm>
            <a:off x="6184900" y="4462463"/>
            <a:ext cx="882650" cy="2714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6775" name="Rectangle 39">
            <a:extLst>
              <a:ext uri="{FF2B5EF4-FFF2-40B4-BE49-F238E27FC236}">
                <a16:creationId xmlns:a16="http://schemas.microsoft.com/office/drawing/2014/main" id="{EF6A9098-B94E-4DC2-BA2C-77FDB1314FA6}"/>
              </a:ext>
            </a:extLst>
          </p:cNvPr>
          <p:cNvSpPr>
            <a:spLocks noChangeArrowheads="1"/>
          </p:cNvSpPr>
          <p:nvPr/>
        </p:nvSpPr>
        <p:spPr bwMode="auto">
          <a:xfrm>
            <a:off x="6178550" y="5340350"/>
            <a:ext cx="914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1</a:t>
            </a:r>
          </a:p>
        </p:txBody>
      </p:sp>
      <p:sp>
        <p:nvSpPr>
          <p:cNvPr id="116776" name="Rectangle 40">
            <a:extLst>
              <a:ext uri="{FF2B5EF4-FFF2-40B4-BE49-F238E27FC236}">
                <a16:creationId xmlns:a16="http://schemas.microsoft.com/office/drawing/2014/main" id="{25BDC732-FEA6-4F75-BE6C-0DF248A041E5}"/>
              </a:ext>
            </a:extLst>
          </p:cNvPr>
          <p:cNvSpPr>
            <a:spLocks noChangeArrowheads="1"/>
          </p:cNvSpPr>
          <p:nvPr/>
        </p:nvSpPr>
        <p:spPr bwMode="auto">
          <a:xfrm>
            <a:off x="6178550" y="5035550"/>
            <a:ext cx="914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2</a:t>
            </a:r>
          </a:p>
        </p:txBody>
      </p:sp>
      <p:sp>
        <p:nvSpPr>
          <p:cNvPr id="116777" name="Rectangle 41">
            <a:extLst>
              <a:ext uri="{FF2B5EF4-FFF2-40B4-BE49-F238E27FC236}">
                <a16:creationId xmlns:a16="http://schemas.microsoft.com/office/drawing/2014/main" id="{E55469FD-9CDE-4952-BC51-AD93C6D3F44F}"/>
              </a:ext>
            </a:extLst>
          </p:cNvPr>
          <p:cNvSpPr>
            <a:spLocks noChangeArrowheads="1"/>
          </p:cNvSpPr>
          <p:nvPr/>
        </p:nvSpPr>
        <p:spPr bwMode="auto">
          <a:xfrm>
            <a:off x="7321550" y="48069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Result of pop = 3</a:t>
            </a:r>
          </a:p>
        </p:txBody>
      </p:sp>
      <p:sp>
        <p:nvSpPr>
          <p:cNvPr id="116778" name="Rectangle 42">
            <a:extLst>
              <a:ext uri="{FF2B5EF4-FFF2-40B4-BE49-F238E27FC236}">
                <a16:creationId xmlns:a16="http://schemas.microsoft.com/office/drawing/2014/main" id="{2A0E0AFE-5FAC-48FD-8814-B88EA181785B}"/>
              </a:ext>
            </a:extLst>
          </p:cNvPr>
          <p:cNvSpPr>
            <a:spLocks noChangeArrowheads="1"/>
          </p:cNvSpPr>
          <p:nvPr/>
        </p:nvSpPr>
        <p:spPr bwMode="auto">
          <a:xfrm>
            <a:off x="5035550" y="5589588"/>
            <a:ext cx="685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a:latin typeface="Courier New" panose="02070309020205020404" pitchFamily="49" charset="0"/>
              </a:rPr>
              <a:t>BASE</a:t>
            </a:r>
          </a:p>
        </p:txBody>
      </p:sp>
      <p:sp>
        <p:nvSpPr>
          <p:cNvPr id="116779" name="Line 43">
            <a:extLst>
              <a:ext uri="{FF2B5EF4-FFF2-40B4-BE49-F238E27FC236}">
                <a16:creationId xmlns:a16="http://schemas.microsoft.com/office/drawing/2014/main" id="{AC805FDB-1237-4ACC-A79A-6F1CF363F13F}"/>
              </a:ext>
            </a:extLst>
          </p:cNvPr>
          <p:cNvSpPr>
            <a:spLocks noChangeShapeType="1"/>
          </p:cNvSpPr>
          <p:nvPr/>
        </p:nvSpPr>
        <p:spPr bwMode="auto">
          <a:xfrm>
            <a:off x="5645150" y="572135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16782" name="Group 46">
            <a:extLst>
              <a:ext uri="{FF2B5EF4-FFF2-40B4-BE49-F238E27FC236}">
                <a16:creationId xmlns:a16="http://schemas.microsoft.com/office/drawing/2014/main" id="{FC30C007-232C-481F-8797-672E7CE5E546}"/>
              </a:ext>
            </a:extLst>
          </p:cNvPr>
          <p:cNvGrpSpPr>
            <a:grpSpLocks/>
          </p:cNvGrpSpPr>
          <p:nvPr/>
        </p:nvGrpSpPr>
        <p:grpSpPr bwMode="auto">
          <a:xfrm>
            <a:off x="5035550" y="5056188"/>
            <a:ext cx="1066800" cy="284162"/>
            <a:chOff x="3172" y="3185"/>
            <a:chExt cx="672" cy="179"/>
          </a:xfrm>
        </p:grpSpPr>
        <p:sp>
          <p:nvSpPr>
            <p:cNvPr id="116780" name="Rectangle 44">
              <a:extLst>
                <a:ext uri="{FF2B5EF4-FFF2-40B4-BE49-F238E27FC236}">
                  <a16:creationId xmlns:a16="http://schemas.microsoft.com/office/drawing/2014/main" id="{C3E8F9ED-177A-4714-97DB-39FEB19A3A4E}"/>
                </a:ext>
              </a:extLst>
            </p:cNvPr>
            <p:cNvSpPr>
              <a:spLocks noChangeArrowheads="1"/>
            </p:cNvSpPr>
            <p:nvPr/>
          </p:nvSpPr>
          <p:spPr bwMode="auto">
            <a:xfrm>
              <a:off x="3172" y="3185"/>
              <a:ext cx="43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a:latin typeface="Courier New" panose="02070309020205020404" pitchFamily="49" charset="0"/>
                </a:rPr>
                <a:t>SP</a:t>
              </a:r>
            </a:p>
          </p:txBody>
        </p:sp>
        <p:sp>
          <p:nvSpPr>
            <p:cNvPr id="116781" name="Line 45">
              <a:extLst>
                <a:ext uri="{FF2B5EF4-FFF2-40B4-BE49-F238E27FC236}">
                  <a16:creationId xmlns:a16="http://schemas.microsoft.com/office/drawing/2014/main" id="{89331C18-A06A-41B2-840F-CF5EC822F387}"/>
                </a:ext>
              </a:extLst>
            </p:cNvPr>
            <p:cNvSpPr>
              <a:spLocks noChangeShapeType="1"/>
            </p:cNvSpPr>
            <p:nvPr/>
          </p:nvSpPr>
          <p:spPr bwMode="auto">
            <a:xfrm>
              <a:off x="3556" y="3268"/>
              <a:ext cx="2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16783" name="Line 47">
            <a:extLst>
              <a:ext uri="{FF2B5EF4-FFF2-40B4-BE49-F238E27FC236}">
                <a16:creationId xmlns:a16="http://schemas.microsoft.com/office/drawing/2014/main" id="{F025288D-5AA9-4C82-9B20-24E78E10B365}"/>
              </a:ext>
            </a:extLst>
          </p:cNvPr>
          <p:cNvSpPr>
            <a:spLocks noChangeShapeType="1"/>
          </p:cNvSpPr>
          <p:nvPr/>
        </p:nvSpPr>
        <p:spPr bwMode="auto">
          <a:xfrm>
            <a:off x="1035050" y="58166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 name="Slide Number Placeholder 1">
            <a:extLst>
              <a:ext uri="{FF2B5EF4-FFF2-40B4-BE49-F238E27FC236}">
                <a16:creationId xmlns:a16="http://schemas.microsoft.com/office/drawing/2014/main" id="{7F10A9BD-0513-457A-8204-BC6E13EE22CC}"/>
              </a:ext>
            </a:extLst>
          </p:cNvPr>
          <p:cNvSpPr>
            <a:spLocks noGrp="1"/>
          </p:cNvSpPr>
          <p:nvPr>
            <p:ph type="sldNum" sz="quarter" idx="12"/>
          </p:nvPr>
        </p:nvSpPr>
        <p:spPr/>
        <p:txBody>
          <a:bodyPr/>
          <a:lstStyle/>
          <a:p>
            <a:fld id="{028E3F4F-51B2-42EE-AFA2-40C4572185CC}" type="slidenum">
              <a:rPr lang="en-US" smtClean="0"/>
              <a:t>50</a:t>
            </a:fld>
            <a:endParaRPr lang="en-US"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4E557D1-F74C-4E1B-BA70-9937A5FC5CA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8787" name="Rectangle 3">
            <a:extLst>
              <a:ext uri="{FF2B5EF4-FFF2-40B4-BE49-F238E27FC236}">
                <a16:creationId xmlns:a16="http://schemas.microsoft.com/office/drawing/2014/main" id="{E182DE67-8ECB-4ACB-9965-C25D0BB1440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8788" name="Rectangle 4">
            <a:extLst>
              <a:ext uri="{FF2B5EF4-FFF2-40B4-BE49-F238E27FC236}">
                <a16:creationId xmlns:a16="http://schemas.microsoft.com/office/drawing/2014/main" id="{8D263304-B0BA-4568-9E1B-9A2111CEA183}"/>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8789" name="Rectangle 5">
            <a:extLst>
              <a:ext uri="{FF2B5EF4-FFF2-40B4-BE49-F238E27FC236}">
                <a16:creationId xmlns:a16="http://schemas.microsoft.com/office/drawing/2014/main" id="{AEE0C9D8-7C9D-4CB4-95F0-3BA4646DADD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18790" name="Rectangle 6">
            <a:extLst>
              <a:ext uri="{FF2B5EF4-FFF2-40B4-BE49-F238E27FC236}">
                <a16:creationId xmlns:a16="http://schemas.microsoft.com/office/drawing/2014/main" id="{B9ED23E2-2A2B-413A-8D46-B4ACDA59E85B}"/>
              </a:ext>
            </a:extLst>
          </p:cNvPr>
          <p:cNvSpPr>
            <a:spLocks noGrp="1" noChangeArrowheads="1"/>
          </p:cNvSpPr>
          <p:nvPr>
            <p:ph type="title"/>
          </p:nvPr>
        </p:nvSpPr>
        <p:spPr>
          <a:noFill/>
          <a:ln/>
        </p:spPr>
        <p:txBody>
          <a:bodyPr/>
          <a:lstStyle/>
          <a:p>
            <a:r>
              <a:rPr lang="en-US" altLang="en-US"/>
              <a:t>Stack Operation</a:t>
            </a:r>
          </a:p>
        </p:txBody>
      </p:sp>
      <p:sp>
        <p:nvSpPr>
          <p:cNvPr id="118791" name="Rectangle 7">
            <a:extLst>
              <a:ext uri="{FF2B5EF4-FFF2-40B4-BE49-F238E27FC236}">
                <a16:creationId xmlns:a16="http://schemas.microsoft.com/office/drawing/2014/main" id="{BB216113-61E3-46A9-B900-3E8337ABE270}"/>
              </a:ext>
            </a:extLst>
          </p:cNvPr>
          <p:cNvSpPr>
            <a:spLocks noGrp="1" noChangeArrowheads="1"/>
          </p:cNvSpPr>
          <p:nvPr>
            <p:ph idx="1"/>
          </p:nvPr>
        </p:nvSpPr>
        <p:spPr>
          <a:noFill/>
          <a:ln/>
        </p:spPr>
        <p:txBody>
          <a:bodyPr>
            <a:normAutofit fontScale="92500" lnSpcReduction="20000"/>
          </a:bodyPr>
          <a:lstStyle/>
          <a:p>
            <a:r>
              <a:rPr lang="en-US" altLang="en-US"/>
              <a:t>Traditionally, a stack grows down in memory, with the last “pushed” value at the lowest address. The ARM also supports ascending stacks, where the stack structure grows up through memory. </a:t>
            </a:r>
          </a:p>
          <a:p>
            <a:r>
              <a:rPr lang="en-US" altLang="en-US"/>
              <a:t>The value of the stack pointer can either:</a:t>
            </a:r>
          </a:p>
          <a:p>
            <a:pPr lvl="1"/>
            <a:r>
              <a:rPr lang="en-US" altLang="en-US"/>
              <a:t>Point to the last occupied address (Full stack)</a:t>
            </a:r>
          </a:p>
          <a:p>
            <a:pPr lvl="2"/>
            <a:r>
              <a:rPr lang="en-US" altLang="en-US"/>
              <a:t>and so needs pre-decrementing (ie before the push)</a:t>
            </a:r>
          </a:p>
          <a:p>
            <a:pPr lvl="1"/>
            <a:r>
              <a:rPr lang="en-US" altLang="en-US"/>
              <a:t>Point to the next occupied address (Empty stack)</a:t>
            </a:r>
          </a:p>
          <a:p>
            <a:pPr lvl="2"/>
            <a:r>
              <a:rPr lang="en-US" altLang="en-US"/>
              <a:t>and so needs post-decrementing (ie after the push)</a:t>
            </a:r>
          </a:p>
          <a:p>
            <a:r>
              <a:rPr lang="en-US" altLang="en-US"/>
              <a:t>The stack type to be used is given by the postfix to the instruction:</a:t>
            </a:r>
          </a:p>
          <a:p>
            <a:pPr lvl="1"/>
            <a:r>
              <a:rPr lang="en-US" altLang="en-US"/>
              <a:t>STMFD / LDMFD : Full Descending stack</a:t>
            </a:r>
          </a:p>
          <a:p>
            <a:pPr lvl="1"/>
            <a:r>
              <a:rPr lang="en-US" altLang="en-US"/>
              <a:t>STMFA / LDMFA : Full Ascending stack.</a:t>
            </a:r>
          </a:p>
          <a:p>
            <a:pPr lvl="1"/>
            <a:r>
              <a:rPr lang="en-US" altLang="en-US"/>
              <a:t>STMED / LDMED : Empty Descending stack</a:t>
            </a:r>
          </a:p>
          <a:p>
            <a:pPr lvl="1"/>
            <a:r>
              <a:rPr lang="en-US" altLang="en-US"/>
              <a:t>STMEA / LDMEA : Empty Ascending stack</a:t>
            </a:r>
          </a:p>
          <a:p>
            <a:r>
              <a:rPr lang="en-US" altLang="en-US"/>
              <a:t>Note: ARM Compiler will always use a Full descending stack.</a:t>
            </a:r>
          </a:p>
        </p:txBody>
      </p:sp>
      <p:sp>
        <p:nvSpPr>
          <p:cNvPr id="2" name="Slide Number Placeholder 1">
            <a:extLst>
              <a:ext uri="{FF2B5EF4-FFF2-40B4-BE49-F238E27FC236}">
                <a16:creationId xmlns:a16="http://schemas.microsoft.com/office/drawing/2014/main" id="{DE3C3CBC-D92F-4178-9C9F-517E2D079511}"/>
              </a:ext>
            </a:extLst>
          </p:cNvPr>
          <p:cNvSpPr>
            <a:spLocks noGrp="1"/>
          </p:cNvSpPr>
          <p:nvPr>
            <p:ph type="sldNum" sz="quarter" idx="12"/>
          </p:nvPr>
        </p:nvSpPr>
        <p:spPr/>
        <p:txBody>
          <a:bodyPr/>
          <a:lstStyle/>
          <a:p>
            <a:fld id="{028E3F4F-51B2-42EE-AFA2-40C4572185CC}" type="slidenum">
              <a:rPr lang="en-US" smtClean="0"/>
              <a:t>51</a:t>
            </a:fld>
            <a:endParaRPr 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76852DD-2BE4-4637-8874-A2B4B554C9B1}"/>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35" name="Rectangle 3">
            <a:extLst>
              <a:ext uri="{FF2B5EF4-FFF2-40B4-BE49-F238E27FC236}">
                <a16:creationId xmlns:a16="http://schemas.microsoft.com/office/drawing/2014/main" id="{C2F9955F-0A54-4819-A80B-D561C61B0C2F}"/>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36" name="Rectangle 4">
            <a:extLst>
              <a:ext uri="{FF2B5EF4-FFF2-40B4-BE49-F238E27FC236}">
                <a16:creationId xmlns:a16="http://schemas.microsoft.com/office/drawing/2014/main" id="{201CFE13-AE70-4E4A-9063-788CBE20637B}"/>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37" name="Rectangle 5">
            <a:extLst>
              <a:ext uri="{FF2B5EF4-FFF2-40B4-BE49-F238E27FC236}">
                <a16:creationId xmlns:a16="http://schemas.microsoft.com/office/drawing/2014/main" id="{57FF97E9-5402-42E7-B136-5F5D2C15191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38" name="Rectangle 6">
            <a:extLst>
              <a:ext uri="{FF2B5EF4-FFF2-40B4-BE49-F238E27FC236}">
                <a16:creationId xmlns:a16="http://schemas.microsoft.com/office/drawing/2014/main" id="{6ADE5045-6B02-4155-A373-F800E70DF7E3}"/>
              </a:ext>
            </a:extLst>
          </p:cNvPr>
          <p:cNvSpPr>
            <a:spLocks noGrp="1" noChangeArrowheads="1"/>
          </p:cNvSpPr>
          <p:nvPr>
            <p:ph type="title"/>
          </p:nvPr>
        </p:nvSpPr>
        <p:spPr>
          <a:noFill/>
          <a:ln/>
        </p:spPr>
        <p:txBody>
          <a:bodyPr/>
          <a:lstStyle/>
          <a:p>
            <a:r>
              <a:rPr lang="en-US" altLang="en-US"/>
              <a:t>Stack Examples</a:t>
            </a:r>
          </a:p>
        </p:txBody>
      </p:sp>
      <p:sp>
        <p:nvSpPr>
          <p:cNvPr id="120839" name="Rectangle 7">
            <a:extLst>
              <a:ext uri="{FF2B5EF4-FFF2-40B4-BE49-F238E27FC236}">
                <a16:creationId xmlns:a16="http://schemas.microsoft.com/office/drawing/2014/main" id="{056079A7-A758-4477-B8BC-4DCF96E73E53}"/>
              </a:ext>
            </a:extLst>
          </p:cNvPr>
          <p:cNvSpPr>
            <a:spLocks noChangeArrowheads="1"/>
          </p:cNvSpPr>
          <p:nvPr/>
        </p:nvSpPr>
        <p:spPr bwMode="auto">
          <a:xfrm>
            <a:off x="842963" y="1339850"/>
            <a:ext cx="1581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STMFD sp!,</a:t>
            </a:r>
            <a:br>
              <a:rPr lang="en-US" altLang="en-US" sz="1400">
                <a:latin typeface="Courier New" panose="02070309020205020404" pitchFamily="49" charset="0"/>
              </a:rPr>
            </a:br>
            <a:r>
              <a:rPr lang="en-US" altLang="en-US" sz="1400">
                <a:latin typeface="Courier New" panose="02070309020205020404" pitchFamily="49" charset="0"/>
              </a:rPr>
              <a:t>{r0,r1,r3-r5}</a:t>
            </a:r>
          </a:p>
        </p:txBody>
      </p:sp>
      <p:grpSp>
        <p:nvGrpSpPr>
          <p:cNvPr id="120859" name="Group 27">
            <a:extLst>
              <a:ext uri="{FF2B5EF4-FFF2-40B4-BE49-F238E27FC236}">
                <a16:creationId xmlns:a16="http://schemas.microsoft.com/office/drawing/2014/main" id="{B0ACEB56-5F5E-4E8F-8BF2-48A89B13D92E}"/>
              </a:ext>
            </a:extLst>
          </p:cNvPr>
          <p:cNvGrpSpPr>
            <a:grpSpLocks/>
          </p:cNvGrpSpPr>
          <p:nvPr/>
        </p:nvGrpSpPr>
        <p:grpSpPr bwMode="auto">
          <a:xfrm>
            <a:off x="1128713" y="1879600"/>
            <a:ext cx="914400" cy="3671888"/>
            <a:chOff x="711" y="1184"/>
            <a:chExt cx="576" cy="2313"/>
          </a:xfrm>
        </p:grpSpPr>
        <p:sp>
          <p:nvSpPr>
            <p:cNvPr id="120840" name="Rectangle 8">
              <a:extLst>
                <a:ext uri="{FF2B5EF4-FFF2-40B4-BE49-F238E27FC236}">
                  <a16:creationId xmlns:a16="http://schemas.microsoft.com/office/drawing/2014/main" id="{2AB41B2F-1987-467E-A1A5-8CEA868DFB1E}"/>
                </a:ext>
              </a:extLst>
            </p:cNvPr>
            <p:cNvSpPr>
              <a:spLocks noChangeArrowheads="1"/>
            </p:cNvSpPr>
            <p:nvPr/>
          </p:nvSpPr>
          <p:spPr bwMode="auto">
            <a:xfrm>
              <a:off x="729" y="154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1" name="Rectangle 9">
              <a:extLst>
                <a:ext uri="{FF2B5EF4-FFF2-40B4-BE49-F238E27FC236}">
                  <a16:creationId xmlns:a16="http://schemas.microsoft.com/office/drawing/2014/main" id="{B9876C79-EE4C-48A0-A2D0-0F2E257A7C1C}"/>
                </a:ext>
              </a:extLst>
            </p:cNvPr>
            <p:cNvSpPr>
              <a:spLocks noChangeArrowheads="1"/>
            </p:cNvSpPr>
            <p:nvPr/>
          </p:nvSpPr>
          <p:spPr bwMode="auto">
            <a:xfrm>
              <a:off x="729" y="1363"/>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2" name="Rectangle 10">
              <a:extLst>
                <a:ext uri="{FF2B5EF4-FFF2-40B4-BE49-F238E27FC236}">
                  <a16:creationId xmlns:a16="http://schemas.microsoft.com/office/drawing/2014/main" id="{6ABC96E1-0FD3-4CA4-8464-6457D0F231E0}"/>
                </a:ext>
              </a:extLst>
            </p:cNvPr>
            <p:cNvSpPr>
              <a:spLocks noChangeArrowheads="1"/>
            </p:cNvSpPr>
            <p:nvPr/>
          </p:nvSpPr>
          <p:spPr bwMode="auto">
            <a:xfrm>
              <a:off x="729" y="189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3" name="Rectangle 11">
              <a:extLst>
                <a:ext uri="{FF2B5EF4-FFF2-40B4-BE49-F238E27FC236}">
                  <a16:creationId xmlns:a16="http://schemas.microsoft.com/office/drawing/2014/main" id="{857D2DFB-F17C-440F-A9DD-47FA18B03FAA}"/>
                </a:ext>
              </a:extLst>
            </p:cNvPr>
            <p:cNvSpPr>
              <a:spLocks noChangeArrowheads="1"/>
            </p:cNvSpPr>
            <p:nvPr/>
          </p:nvSpPr>
          <p:spPr bwMode="auto">
            <a:xfrm>
              <a:off x="729" y="172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4" name="Rectangle 12">
              <a:extLst>
                <a:ext uri="{FF2B5EF4-FFF2-40B4-BE49-F238E27FC236}">
                  <a16:creationId xmlns:a16="http://schemas.microsoft.com/office/drawing/2014/main" id="{98A1FA9C-B0E4-4738-8A08-3728F54A594C}"/>
                </a:ext>
              </a:extLst>
            </p:cNvPr>
            <p:cNvSpPr>
              <a:spLocks noChangeArrowheads="1"/>
            </p:cNvSpPr>
            <p:nvPr/>
          </p:nvSpPr>
          <p:spPr bwMode="auto">
            <a:xfrm>
              <a:off x="729" y="2256"/>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5" name="Rectangle 13">
              <a:extLst>
                <a:ext uri="{FF2B5EF4-FFF2-40B4-BE49-F238E27FC236}">
                  <a16:creationId xmlns:a16="http://schemas.microsoft.com/office/drawing/2014/main" id="{962C952B-B641-4830-A811-01CF3168A9FA}"/>
                </a:ext>
              </a:extLst>
            </p:cNvPr>
            <p:cNvSpPr>
              <a:spLocks noChangeArrowheads="1"/>
            </p:cNvSpPr>
            <p:nvPr/>
          </p:nvSpPr>
          <p:spPr bwMode="auto">
            <a:xfrm>
              <a:off x="729" y="207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6" name="Rectangle 14">
              <a:extLst>
                <a:ext uri="{FF2B5EF4-FFF2-40B4-BE49-F238E27FC236}">
                  <a16:creationId xmlns:a16="http://schemas.microsoft.com/office/drawing/2014/main" id="{FE49F9EF-AC67-49B6-B689-F3896971B142}"/>
                </a:ext>
              </a:extLst>
            </p:cNvPr>
            <p:cNvSpPr>
              <a:spLocks noChangeArrowheads="1"/>
            </p:cNvSpPr>
            <p:nvPr/>
          </p:nvSpPr>
          <p:spPr bwMode="auto">
            <a:xfrm>
              <a:off x="729" y="2613"/>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7" name="Rectangle 15">
              <a:extLst>
                <a:ext uri="{FF2B5EF4-FFF2-40B4-BE49-F238E27FC236}">
                  <a16:creationId xmlns:a16="http://schemas.microsoft.com/office/drawing/2014/main" id="{ACFDE795-0D3B-42EE-A0DF-EA7AEE4AE0B4}"/>
                </a:ext>
              </a:extLst>
            </p:cNvPr>
            <p:cNvSpPr>
              <a:spLocks noChangeArrowheads="1"/>
            </p:cNvSpPr>
            <p:nvPr/>
          </p:nvSpPr>
          <p:spPr bwMode="auto">
            <a:xfrm>
              <a:off x="729" y="2434"/>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8" name="Rectangle 16">
              <a:extLst>
                <a:ext uri="{FF2B5EF4-FFF2-40B4-BE49-F238E27FC236}">
                  <a16:creationId xmlns:a16="http://schemas.microsoft.com/office/drawing/2014/main" id="{CEABE635-3FF8-440E-B75B-5B78CE5B42B2}"/>
                </a:ext>
              </a:extLst>
            </p:cNvPr>
            <p:cNvSpPr>
              <a:spLocks noChangeArrowheads="1"/>
            </p:cNvSpPr>
            <p:nvPr/>
          </p:nvSpPr>
          <p:spPr bwMode="auto">
            <a:xfrm>
              <a:off x="729" y="2970"/>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49" name="Rectangle 17">
              <a:extLst>
                <a:ext uri="{FF2B5EF4-FFF2-40B4-BE49-F238E27FC236}">
                  <a16:creationId xmlns:a16="http://schemas.microsoft.com/office/drawing/2014/main" id="{8E9784E6-958B-4529-8AED-A6F9003AE6B5}"/>
                </a:ext>
              </a:extLst>
            </p:cNvPr>
            <p:cNvSpPr>
              <a:spLocks noChangeArrowheads="1"/>
            </p:cNvSpPr>
            <p:nvPr/>
          </p:nvSpPr>
          <p:spPr bwMode="auto">
            <a:xfrm>
              <a:off x="729" y="2791"/>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50" name="Rectangle 18">
              <a:extLst>
                <a:ext uri="{FF2B5EF4-FFF2-40B4-BE49-F238E27FC236}">
                  <a16:creationId xmlns:a16="http://schemas.microsoft.com/office/drawing/2014/main" id="{A40ED109-1085-46B6-A96E-CC455F0B2BA1}"/>
                </a:ext>
              </a:extLst>
            </p:cNvPr>
            <p:cNvSpPr>
              <a:spLocks noChangeArrowheads="1"/>
            </p:cNvSpPr>
            <p:nvPr/>
          </p:nvSpPr>
          <p:spPr bwMode="auto">
            <a:xfrm>
              <a:off x="729" y="3327"/>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51" name="Rectangle 19">
              <a:extLst>
                <a:ext uri="{FF2B5EF4-FFF2-40B4-BE49-F238E27FC236}">
                  <a16:creationId xmlns:a16="http://schemas.microsoft.com/office/drawing/2014/main" id="{1DCE3572-8B5E-4EE4-B967-9E06BC2ED5DD}"/>
                </a:ext>
              </a:extLst>
            </p:cNvPr>
            <p:cNvSpPr>
              <a:spLocks noChangeArrowheads="1"/>
            </p:cNvSpPr>
            <p:nvPr/>
          </p:nvSpPr>
          <p:spPr bwMode="auto">
            <a:xfrm>
              <a:off x="729" y="3148"/>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52" name="Rectangle 20">
              <a:extLst>
                <a:ext uri="{FF2B5EF4-FFF2-40B4-BE49-F238E27FC236}">
                  <a16:creationId xmlns:a16="http://schemas.microsoft.com/office/drawing/2014/main" id="{B82D6914-E13B-45FA-AE26-EB619D19FFA9}"/>
                </a:ext>
              </a:extLst>
            </p:cNvPr>
            <p:cNvSpPr>
              <a:spLocks noChangeArrowheads="1"/>
            </p:cNvSpPr>
            <p:nvPr/>
          </p:nvSpPr>
          <p:spPr bwMode="auto">
            <a:xfrm>
              <a:off x="729" y="118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858" name="Group 26">
              <a:extLst>
                <a:ext uri="{FF2B5EF4-FFF2-40B4-BE49-F238E27FC236}">
                  <a16:creationId xmlns:a16="http://schemas.microsoft.com/office/drawing/2014/main" id="{B4E22581-13AB-4A2E-889C-6F633B1730DF}"/>
                </a:ext>
              </a:extLst>
            </p:cNvPr>
            <p:cNvGrpSpPr>
              <a:grpSpLocks/>
            </p:cNvGrpSpPr>
            <p:nvPr/>
          </p:nvGrpSpPr>
          <p:grpSpPr bwMode="auto">
            <a:xfrm>
              <a:off x="711" y="2427"/>
              <a:ext cx="576" cy="917"/>
              <a:chOff x="711" y="2427"/>
              <a:chExt cx="576" cy="917"/>
            </a:xfrm>
          </p:grpSpPr>
          <p:sp>
            <p:nvSpPr>
              <p:cNvPr id="120853" name="Rectangle 21">
                <a:extLst>
                  <a:ext uri="{FF2B5EF4-FFF2-40B4-BE49-F238E27FC236}">
                    <a16:creationId xmlns:a16="http://schemas.microsoft.com/office/drawing/2014/main" id="{70028C7B-4814-4FC4-BA79-BE6CC9B6A666}"/>
                  </a:ext>
                </a:extLst>
              </p:cNvPr>
              <p:cNvSpPr>
                <a:spLocks noChangeArrowheads="1"/>
              </p:cNvSpPr>
              <p:nvPr/>
            </p:nvSpPr>
            <p:spPr bwMode="auto">
              <a:xfrm>
                <a:off x="711" y="2427"/>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r5</a:t>
                </a:r>
              </a:p>
            </p:txBody>
          </p:sp>
          <p:sp>
            <p:nvSpPr>
              <p:cNvPr id="120854" name="Rectangle 22">
                <a:extLst>
                  <a:ext uri="{FF2B5EF4-FFF2-40B4-BE49-F238E27FC236}">
                    <a16:creationId xmlns:a16="http://schemas.microsoft.com/office/drawing/2014/main" id="{F71EE84A-1F4A-4512-A83A-D6EE21B50D6A}"/>
                  </a:ext>
                </a:extLst>
              </p:cNvPr>
              <p:cNvSpPr>
                <a:spLocks noChangeArrowheads="1"/>
              </p:cNvSpPr>
              <p:nvPr/>
            </p:nvSpPr>
            <p:spPr bwMode="auto">
              <a:xfrm>
                <a:off x="711" y="261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r4</a:t>
                </a:r>
              </a:p>
            </p:txBody>
          </p:sp>
          <p:sp>
            <p:nvSpPr>
              <p:cNvPr id="120855" name="Rectangle 23">
                <a:extLst>
                  <a:ext uri="{FF2B5EF4-FFF2-40B4-BE49-F238E27FC236}">
                    <a16:creationId xmlns:a16="http://schemas.microsoft.com/office/drawing/2014/main" id="{949A4ADF-6BFB-41A2-B5CF-C7A253160236}"/>
                  </a:ext>
                </a:extLst>
              </p:cNvPr>
              <p:cNvSpPr>
                <a:spLocks noChangeArrowheads="1"/>
              </p:cNvSpPr>
              <p:nvPr/>
            </p:nvSpPr>
            <p:spPr bwMode="auto">
              <a:xfrm>
                <a:off x="711" y="2811"/>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r3</a:t>
                </a:r>
              </a:p>
            </p:txBody>
          </p:sp>
          <p:sp>
            <p:nvSpPr>
              <p:cNvPr id="120856" name="Rectangle 24">
                <a:extLst>
                  <a:ext uri="{FF2B5EF4-FFF2-40B4-BE49-F238E27FC236}">
                    <a16:creationId xmlns:a16="http://schemas.microsoft.com/office/drawing/2014/main" id="{BDF6F774-E137-4945-BF2A-5CED197D2F2A}"/>
                  </a:ext>
                </a:extLst>
              </p:cNvPr>
              <p:cNvSpPr>
                <a:spLocks noChangeArrowheads="1"/>
              </p:cNvSpPr>
              <p:nvPr/>
            </p:nvSpPr>
            <p:spPr bwMode="auto">
              <a:xfrm>
                <a:off x="711" y="2955"/>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120857" name="Rectangle 25">
                <a:extLst>
                  <a:ext uri="{FF2B5EF4-FFF2-40B4-BE49-F238E27FC236}">
                    <a16:creationId xmlns:a16="http://schemas.microsoft.com/office/drawing/2014/main" id="{AD95CDD7-29DE-4804-9C76-5AF5042AD397}"/>
                  </a:ext>
                </a:extLst>
              </p:cNvPr>
              <p:cNvSpPr>
                <a:spLocks noChangeArrowheads="1"/>
              </p:cNvSpPr>
              <p:nvPr/>
            </p:nvSpPr>
            <p:spPr bwMode="auto">
              <a:xfrm>
                <a:off x="711" y="3147"/>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grpSp>
      </p:grpSp>
      <p:sp>
        <p:nvSpPr>
          <p:cNvPr id="120860" name="Rectangle 28">
            <a:extLst>
              <a:ext uri="{FF2B5EF4-FFF2-40B4-BE49-F238E27FC236}">
                <a16:creationId xmlns:a16="http://schemas.microsoft.com/office/drawing/2014/main" id="{47F11EDD-5561-4D8E-B27C-C1B67DCD522F}"/>
              </a:ext>
            </a:extLst>
          </p:cNvPr>
          <p:cNvSpPr>
            <a:spLocks noChangeArrowheads="1"/>
          </p:cNvSpPr>
          <p:nvPr/>
        </p:nvSpPr>
        <p:spPr bwMode="auto">
          <a:xfrm>
            <a:off x="674688" y="3643313"/>
            <a:ext cx="52387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61" name="Oval 29">
            <a:extLst>
              <a:ext uri="{FF2B5EF4-FFF2-40B4-BE49-F238E27FC236}">
                <a16:creationId xmlns:a16="http://schemas.microsoft.com/office/drawing/2014/main" id="{D8F88B55-9D5E-4025-A179-6BA8DF5775F0}"/>
              </a:ext>
            </a:extLst>
          </p:cNvPr>
          <p:cNvSpPr>
            <a:spLocks noChangeArrowheads="1"/>
          </p:cNvSpPr>
          <p:nvPr/>
        </p:nvSpPr>
        <p:spPr bwMode="auto">
          <a:xfrm>
            <a:off x="296863" y="4954588"/>
            <a:ext cx="406400" cy="358775"/>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20862" name="Rectangle 30">
            <a:extLst>
              <a:ext uri="{FF2B5EF4-FFF2-40B4-BE49-F238E27FC236}">
                <a16:creationId xmlns:a16="http://schemas.microsoft.com/office/drawing/2014/main" id="{6F29D883-2ED3-4226-B729-B3E27E5C1036}"/>
              </a:ext>
            </a:extLst>
          </p:cNvPr>
          <p:cNvSpPr>
            <a:spLocks noChangeArrowheads="1"/>
          </p:cNvSpPr>
          <p:nvPr/>
        </p:nvSpPr>
        <p:spPr bwMode="auto">
          <a:xfrm>
            <a:off x="261938" y="4987925"/>
            <a:ext cx="42703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latin typeface="Times New Roman" panose="02020603050405020304" pitchFamily="18" charset="0"/>
              </a:rPr>
              <a:t>SP</a:t>
            </a:r>
          </a:p>
        </p:txBody>
      </p:sp>
      <p:sp>
        <p:nvSpPr>
          <p:cNvPr id="120863" name="Line 31">
            <a:extLst>
              <a:ext uri="{FF2B5EF4-FFF2-40B4-BE49-F238E27FC236}">
                <a16:creationId xmlns:a16="http://schemas.microsoft.com/office/drawing/2014/main" id="{06CFA466-80F6-46A7-ADA0-C723DF121F71}"/>
              </a:ext>
            </a:extLst>
          </p:cNvPr>
          <p:cNvSpPr>
            <a:spLocks noChangeShapeType="1"/>
          </p:cNvSpPr>
          <p:nvPr/>
        </p:nvSpPr>
        <p:spPr bwMode="auto">
          <a:xfrm>
            <a:off x="719138" y="5129213"/>
            <a:ext cx="34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0864" name="Rectangle 32">
            <a:extLst>
              <a:ext uri="{FF2B5EF4-FFF2-40B4-BE49-F238E27FC236}">
                <a16:creationId xmlns:a16="http://schemas.microsoft.com/office/drawing/2014/main" id="{5D9B3A24-CAE6-441D-B206-03AF26E9590B}"/>
              </a:ext>
            </a:extLst>
          </p:cNvPr>
          <p:cNvSpPr>
            <a:spLocks noChangeArrowheads="1"/>
          </p:cNvSpPr>
          <p:nvPr/>
        </p:nvSpPr>
        <p:spPr bwMode="auto">
          <a:xfrm>
            <a:off x="0" y="3595688"/>
            <a:ext cx="8286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b="0"/>
              <a:t>Old SP</a:t>
            </a:r>
          </a:p>
        </p:txBody>
      </p:sp>
      <p:grpSp>
        <p:nvGrpSpPr>
          <p:cNvPr id="120952" name="Group 120">
            <a:extLst>
              <a:ext uri="{FF2B5EF4-FFF2-40B4-BE49-F238E27FC236}">
                <a16:creationId xmlns:a16="http://schemas.microsoft.com/office/drawing/2014/main" id="{0EE419AD-F2DD-4EDB-A593-49DE8DA23CE0}"/>
              </a:ext>
            </a:extLst>
          </p:cNvPr>
          <p:cNvGrpSpPr>
            <a:grpSpLocks/>
          </p:cNvGrpSpPr>
          <p:nvPr/>
        </p:nvGrpSpPr>
        <p:grpSpPr bwMode="auto">
          <a:xfrm>
            <a:off x="2130425" y="1339850"/>
            <a:ext cx="6934200" cy="4256088"/>
            <a:chOff x="1342" y="844"/>
            <a:chExt cx="4368" cy="2681"/>
          </a:xfrm>
        </p:grpSpPr>
        <p:grpSp>
          <p:nvGrpSpPr>
            <p:cNvPr id="120891" name="Group 59">
              <a:extLst>
                <a:ext uri="{FF2B5EF4-FFF2-40B4-BE49-F238E27FC236}">
                  <a16:creationId xmlns:a16="http://schemas.microsoft.com/office/drawing/2014/main" id="{B3EBA134-7151-4848-84A2-9FA5ADE6E14F}"/>
                </a:ext>
              </a:extLst>
            </p:cNvPr>
            <p:cNvGrpSpPr>
              <a:grpSpLocks/>
            </p:cNvGrpSpPr>
            <p:nvPr/>
          </p:nvGrpSpPr>
          <p:grpSpPr bwMode="auto">
            <a:xfrm>
              <a:off x="1342" y="844"/>
              <a:ext cx="1491" cy="2653"/>
              <a:chOff x="1342" y="844"/>
              <a:chExt cx="1491" cy="2653"/>
            </a:xfrm>
          </p:grpSpPr>
          <p:sp>
            <p:nvSpPr>
              <p:cNvPr id="120865" name="Rectangle 33">
                <a:extLst>
                  <a:ext uri="{FF2B5EF4-FFF2-40B4-BE49-F238E27FC236}">
                    <a16:creationId xmlns:a16="http://schemas.microsoft.com/office/drawing/2014/main" id="{568D4025-B8EC-4319-96AA-A4FAF71B926E}"/>
                  </a:ext>
                </a:extLst>
              </p:cNvPr>
              <p:cNvSpPr>
                <a:spLocks noChangeArrowheads="1"/>
              </p:cNvSpPr>
              <p:nvPr/>
            </p:nvSpPr>
            <p:spPr bwMode="auto">
              <a:xfrm>
                <a:off x="1837" y="844"/>
                <a:ext cx="9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STMED sp!,</a:t>
                </a:r>
                <a:br>
                  <a:rPr lang="en-US" altLang="en-US" sz="1400">
                    <a:latin typeface="Courier New" panose="02070309020205020404" pitchFamily="49" charset="0"/>
                  </a:rPr>
                </a:br>
                <a:r>
                  <a:rPr lang="en-US" altLang="en-US" sz="1400">
                    <a:latin typeface="Courier New" panose="02070309020205020404" pitchFamily="49" charset="0"/>
                  </a:rPr>
                  <a:t>{r0,r1,r3-r5}</a:t>
                </a:r>
              </a:p>
            </p:txBody>
          </p:sp>
          <p:grpSp>
            <p:nvGrpSpPr>
              <p:cNvPr id="120884" name="Group 52">
                <a:extLst>
                  <a:ext uri="{FF2B5EF4-FFF2-40B4-BE49-F238E27FC236}">
                    <a16:creationId xmlns:a16="http://schemas.microsoft.com/office/drawing/2014/main" id="{3A06D6B2-B1CD-4CC4-87D2-C58B02F6B0FB}"/>
                  </a:ext>
                </a:extLst>
              </p:cNvPr>
              <p:cNvGrpSpPr>
                <a:grpSpLocks/>
              </p:cNvGrpSpPr>
              <p:nvPr/>
            </p:nvGrpSpPr>
            <p:grpSpPr bwMode="auto">
              <a:xfrm>
                <a:off x="2035" y="1184"/>
                <a:ext cx="588" cy="2313"/>
                <a:chOff x="2035" y="1184"/>
                <a:chExt cx="588" cy="2313"/>
              </a:xfrm>
            </p:grpSpPr>
            <p:sp>
              <p:nvSpPr>
                <p:cNvPr id="120866" name="Rectangle 34">
                  <a:extLst>
                    <a:ext uri="{FF2B5EF4-FFF2-40B4-BE49-F238E27FC236}">
                      <a16:creationId xmlns:a16="http://schemas.microsoft.com/office/drawing/2014/main" id="{FA400AFB-3F93-4CE0-BE57-B24BB274BC89}"/>
                    </a:ext>
                  </a:extLst>
                </p:cNvPr>
                <p:cNvSpPr>
                  <a:spLocks noChangeArrowheads="1"/>
                </p:cNvSpPr>
                <p:nvPr/>
              </p:nvSpPr>
              <p:spPr bwMode="auto">
                <a:xfrm>
                  <a:off x="2062" y="154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67" name="Rectangle 35">
                  <a:extLst>
                    <a:ext uri="{FF2B5EF4-FFF2-40B4-BE49-F238E27FC236}">
                      <a16:creationId xmlns:a16="http://schemas.microsoft.com/office/drawing/2014/main" id="{58C2D6D1-13BF-4D7A-9E59-7F4E5F9CD58A}"/>
                    </a:ext>
                  </a:extLst>
                </p:cNvPr>
                <p:cNvSpPr>
                  <a:spLocks noChangeArrowheads="1"/>
                </p:cNvSpPr>
                <p:nvPr/>
              </p:nvSpPr>
              <p:spPr bwMode="auto">
                <a:xfrm>
                  <a:off x="2062" y="1363"/>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68" name="Rectangle 36">
                  <a:extLst>
                    <a:ext uri="{FF2B5EF4-FFF2-40B4-BE49-F238E27FC236}">
                      <a16:creationId xmlns:a16="http://schemas.microsoft.com/office/drawing/2014/main" id="{71767520-0DDB-4A6C-9FE8-CBA9B1C3EA40}"/>
                    </a:ext>
                  </a:extLst>
                </p:cNvPr>
                <p:cNvSpPr>
                  <a:spLocks noChangeArrowheads="1"/>
                </p:cNvSpPr>
                <p:nvPr/>
              </p:nvSpPr>
              <p:spPr bwMode="auto">
                <a:xfrm>
                  <a:off x="2062" y="189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69" name="Rectangle 37">
                  <a:extLst>
                    <a:ext uri="{FF2B5EF4-FFF2-40B4-BE49-F238E27FC236}">
                      <a16:creationId xmlns:a16="http://schemas.microsoft.com/office/drawing/2014/main" id="{1204E170-FA2E-4D72-815F-D7B5961DA364}"/>
                    </a:ext>
                  </a:extLst>
                </p:cNvPr>
                <p:cNvSpPr>
                  <a:spLocks noChangeArrowheads="1"/>
                </p:cNvSpPr>
                <p:nvPr/>
              </p:nvSpPr>
              <p:spPr bwMode="auto">
                <a:xfrm>
                  <a:off x="2062" y="172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0" name="Rectangle 38">
                  <a:extLst>
                    <a:ext uri="{FF2B5EF4-FFF2-40B4-BE49-F238E27FC236}">
                      <a16:creationId xmlns:a16="http://schemas.microsoft.com/office/drawing/2014/main" id="{F337E086-44CF-4BB9-AC5B-A6DA711CF5FC}"/>
                    </a:ext>
                  </a:extLst>
                </p:cNvPr>
                <p:cNvSpPr>
                  <a:spLocks noChangeArrowheads="1"/>
                </p:cNvSpPr>
                <p:nvPr/>
              </p:nvSpPr>
              <p:spPr bwMode="auto">
                <a:xfrm>
                  <a:off x="2062" y="2256"/>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1" name="Rectangle 39">
                  <a:extLst>
                    <a:ext uri="{FF2B5EF4-FFF2-40B4-BE49-F238E27FC236}">
                      <a16:creationId xmlns:a16="http://schemas.microsoft.com/office/drawing/2014/main" id="{C06ED3ED-ABA5-49BB-BDB9-5862851C72EE}"/>
                    </a:ext>
                  </a:extLst>
                </p:cNvPr>
                <p:cNvSpPr>
                  <a:spLocks noChangeArrowheads="1"/>
                </p:cNvSpPr>
                <p:nvPr/>
              </p:nvSpPr>
              <p:spPr bwMode="auto">
                <a:xfrm>
                  <a:off x="2062" y="207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2" name="Rectangle 40">
                  <a:extLst>
                    <a:ext uri="{FF2B5EF4-FFF2-40B4-BE49-F238E27FC236}">
                      <a16:creationId xmlns:a16="http://schemas.microsoft.com/office/drawing/2014/main" id="{DBDAD951-2BD9-491B-99EB-EEAAFB095482}"/>
                    </a:ext>
                  </a:extLst>
                </p:cNvPr>
                <p:cNvSpPr>
                  <a:spLocks noChangeArrowheads="1"/>
                </p:cNvSpPr>
                <p:nvPr/>
              </p:nvSpPr>
              <p:spPr bwMode="auto">
                <a:xfrm>
                  <a:off x="2062" y="2613"/>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3" name="Rectangle 41">
                  <a:extLst>
                    <a:ext uri="{FF2B5EF4-FFF2-40B4-BE49-F238E27FC236}">
                      <a16:creationId xmlns:a16="http://schemas.microsoft.com/office/drawing/2014/main" id="{685F76D7-33CC-4B53-A6B9-F2ECCF83BADF}"/>
                    </a:ext>
                  </a:extLst>
                </p:cNvPr>
                <p:cNvSpPr>
                  <a:spLocks noChangeArrowheads="1"/>
                </p:cNvSpPr>
                <p:nvPr/>
              </p:nvSpPr>
              <p:spPr bwMode="auto">
                <a:xfrm>
                  <a:off x="2062" y="2434"/>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4" name="Rectangle 42">
                  <a:extLst>
                    <a:ext uri="{FF2B5EF4-FFF2-40B4-BE49-F238E27FC236}">
                      <a16:creationId xmlns:a16="http://schemas.microsoft.com/office/drawing/2014/main" id="{5A539FAC-1B6F-4EE6-B2D7-2349E3AFEC30}"/>
                    </a:ext>
                  </a:extLst>
                </p:cNvPr>
                <p:cNvSpPr>
                  <a:spLocks noChangeArrowheads="1"/>
                </p:cNvSpPr>
                <p:nvPr/>
              </p:nvSpPr>
              <p:spPr bwMode="auto">
                <a:xfrm>
                  <a:off x="2062" y="2970"/>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5" name="Rectangle 43">
                  <a:extLst>
                    <a:ext uri="{FF2B5EF4-FFF2-40B4-BE49-F238E27FC236}">
                      <a16:creationId xmlns:a16="http://schemas.microsoft.com/office/drawing/2014/main" id="{B64B0F86-F46C-4712-924B-0C56A122B243}"/>
                    </a:ext>
                  </a:extLst>
                </p:cNvPr>
                <p:cNvSpPr>
                  <a:spLocks noChangeArrowheads="1"/>
                </p:cNvSpPr>
                <p:nvPr/>
              </p:nvSpPr>
              <p:spPr bwMode="auto">
                <a:xfrm>
                  <a:off x="2062" y="2791"/>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6" name="Rectangle 44">
                  <a:extLst>
                    <a:ext uri="{FF2B5EF4-FFF2-40B4-BE49-F238E27FC236}">
                      <a16:creationId xmlns:a16="http://schemas.microsoft.com/office/drawing/2014/main" id="{A16082AD-36CE-4A67-9B33-49FC91D21116}"/>
                    </a:ext>
                  </a:extLst>
                </p:cNvPr>
                <p:cNvSpPr>
                  <a:spLocks noChangeArrowheads="1"/>
                </p:cNvSpPr>
                <p:nvPr/>
              </p:nvSpPr>
              <p:spPr bwMode="auto">
                <a:xfrm>
                  <a:off x="2062" y="3327"/>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7" name="Rectangle 45">
                  <a:extLst>
                    <a:ext uri="{FF2B5EF4-FFF2-40B4-BE49-F238E27FC236}">
                      <a16:creationId xmlns:a16="http://schemas.microsoft.com/office/drawing/2014/main" id="{734F325D-D942-4E92-9C88-E1A2B99EC9C4}"/>
                    </a:ext>
                  </a:extLst>
                </p:cNvPr>
                <p:cNvSpPr>
                  <a:spLocks noChangeArrowheads="1"/>
                </p:cNvSpPr>
                <p:nvPr/>
              </p:nvSpPr>
              <p:spPr bwMode="auto">
                <a:xfrm>
                  <a:off x="2062" y="3148"/>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8" name="Rectangle 46">
                  <a:extLst>
                    <a:ext uri="{FF2B5EF4-FFF2-40B4-BE49-F238E27FC236}">
                      <a16:creationId xmlns:a16="http://schemas.microsoft.com/office/drawing/2014/main" id="{F2382058-4A59-4006-995D-CCA532A48E44}"/>
                    </a:ext>
                  </a:extLst>
                </p:cNvPr>
                <p:cNvSpPr>
                  <a:spLocks noChangeArrowheads="1"/>
                </p:cNvSpPr>
                <p:nvPr/>
              </p:nvSpPr>
              <p:spPr bwMode="auto">
                <a:xfrm>
                  <a:off x="2062" y="118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79" name="Rectangle 47">
                  <a:extLst>
                    <a:ext uri="{FF2B5EF4-FFF2-40B4-BE49-F238E27FC236}">
                      <a16:creationId xmlns:a16="http://schemas.microsoft.com/office/drawing/2014/main" id="{2A0EFA31-D998-4239-899A-DC224B90DAC9}"/>
                    </a:ext>
                  </a:extLst>
                </p:cNvPr>
                <p:cNvSpPr>
                  <a:spLocks noChangeArrowheads="1"/>
                </p:cNvSpPr>
                <p:nvPr/>
              </p:nvSpPr>
              <p:spPr bwMode="auto">
                <a:xfrm>
                  <a:off x="2041" y="225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r5</a:t>
                  </a:r>
                </a:p>
              </p:txBody>
            </p:sp>
            <p:sp>
              <p:nvSpPr>
                <p:cNvPr id="120880" name="Rectangle 48">
                  <a:extLst>
                    <a:ext uri="{FF2B5EF4-FFF2-40B4-BE49-F238E27FC236}">
                      <a16:creationId xmlns:a16="http://schemas.microsoft.com/office/drawing/2014/main" id="{6B179ECC-2133-46B3-8E56-725A0B1703A2}"/>
                    </a:ext>
                  </a:extLst>
                </p:cNvPr>
                <p:cNvSpPr>
                  <a:spLocks noChangeArrowheads="1"/>
                </p:cNvSpPr>
                <p:nvPr/>
              </p:nvSpPr>
              <p:spPr bwMode="auto">
                <a:xfrm>
                  <a:off x="2035" y="2445"/>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r4</a:t>
                  </a:r>
                </a:p>
              </p:txBody>
            </p:sp>
            <p:sp>
              <p:nvSpPr>
                <p:cNvPr id="120881" name="Rectangle 49">
                  <a:extLst>
                    <a:ext uri="{FF2B5EF4-FFF2-40B4-BE49-F238E27FC236}">
                      <a16:creationId xmlns:a16="http://schemas.microsoft.com/office/drawing/2014/main" id="{3026D70A-CDF6-4AAB-B349-3024B1729CA1}"/>
                    </a:ext>
                  </a:extLst>
                </p:cNvPr>
                <p:cNvSpPr>
                  <a:spLocks noChangeArrowheads="1"/>
                </p:cNvSpPr>
                <p:nvPr/>
              </p:nvSpPr>
              <p:spPr bwMode="auto">
                <a:xfrm>
                  <a:off x="2047" y="261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r3</a:t>
                  </a:r>
                </a:p>
              </p:txBody>
            </p:sp>
            <p:sp>
              <p:nvSpPr>
                <p:cNvPr id="120882" name="Rectangle 50">
                  <a:extLst>
                    <a:ext uri="{FF2B5EF4-FFF2-40B4-BE49-F238E27FC236}">
                      <a16:creationId xmlns:a16="http://schemas.microsoft.com/office/drawing/2014/main" id="{C3682087-24AA-41AF-A8E1-F92671CD0FED}"/>
                    </a:ext>
                  </a:extLst>
                </p:cNvPr>
                <p:cNvSpPr>
                  <a:spLocks noChangeArrowheads="1"/>
                </p:cNvSpPr>
                <p:nvPr/>
              </p:nvSpPr>
              <p:spPr bwMode="auto">
                <a:xfrm>
                  <a:off x="2041" y="2793"/>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120883" name="Rectangle 51">
                  <a:extLst>
                    <a:ext uri="{FF2B5EF4-FFF2-40B4-BE49-F238E27FC236}">
                      <a16:creationId xmlns:a16="http://schemas.microsoft.com/office/drawing/2014/main" id="{D93132AC-FCCD-456F-87C6-994864493A5E}"/>
                    </a:ext>
                  </a:extLst>
                </p:cNvPr>
                <p:cNvSpPr>
                  <a:spLocks noChangeArrowheads="1"/>
                </p:cNvSpPr>
                <p:nvPr/>
              </p:nvSpPr>
              <p:spPr bwMode="auto">
                <a:xfrm>
                  <a:off x="2041" y="297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grpSp>
          <p:sp>
            <p:nvSpPr>
              <p:cNvPr id="120885" name="Rectangle 53">
                <a:extLst>
                  <a:ext uri="{FF2B5EF4-FFF2-40B4-BE49-F238E27FC236}">
                    <a16:creationId xmlns:a16="http://schemas.microsoft.com/office/drawing/2014/main" id="{89CC07AB-1741-4A15-BFAF-002D42AE8DFC}"/>
                  </a:ext>
                </a:extLst>
              </p:cNvPr>
              <p:cNvSpPr>
                <a:spLocks noChangeArrowheads="1"/>
              </p:cNvSpPr>
              <p:nvPr/>
            </p:nvSpPr>
            <p:spPr bwMode="auto">
              <a:xfrm>
                <a:off x="1767" y="2301"/>
                <a:ext cx="33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889" name="Group 57">
                <a:extLst>
                  <a:ext uri="{FF2B5EF4-FFF2-40B4-BE49-F238E27FC236}">
                    <a16:creationId xmlns:a16="http://schemas.microsoft.com/office/drawing/2014/main" id="{7AB81B21-9BFA-4FC6-8FEC-5F19BC475D7F}"/>
                  </a:ext>
                </a:extLst>
              </p:cNvPr>
              <p:cNvGrpSpPr>
                <a:grpSpLocks/>
              </p:cNvGrpSpPr>
              <p:nvPr/>
            </p:nvGrpSpPr>
            <p:grpSpPr bwMode="auto">
              <a:xfrm>
                <a:off x="1519" y="3133"/>
                <a:ext cx="504" cy="226"/>
                <a:chOff x="1519" y="3133"/>
                <a:chExt cx="504" cy="226"/>
              </a:xfrm>
            </p:grpSpPr>
            <p:sp>
              <p:nvSpPr>
                <p:cNvPr id="120886" name="Oval 54">
                  <a:extLst>
                    <a:ext uri="{FF2B5EF4-FFF2-40B4-BE49-F238E27FC236}">
                      <a16:creationId xmlns:a16="http://schemas.microsoft.com/office/drawing/2014/main" id="{44ABABF8-D596-4BB9-A6B5-6F1546D13EEF}"/>
                    </a:ext>
                  </a:extLst>
                </p:cNvPr>
                <p:cNvSpPr>
                  <a:spLocks noChangeArrowheads="1"/>
                </p:cNvSpPr>
                <p:nvPr/>
              </p:nvSpPr>
              <p:spPr bwMode="auto">
                <a:xfrm>
                  <a:off x="1541" y="31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20887" name="Rectangle 55">
                  <a:extLst>
                    <a:ext uri="{FF2B5EF4-FFF2-40B4-BE49-F238E27FC236}">
                      <a16:creationId xmlns:a16="http://schemas.microsoft.com/office/drawing/2014/main" id="{9768C8F8-406D-42FB-85C5-4ECFD18DD588}"/>
                    </a:ext>
                  </a:extLst>
                </p:cNvPr>
                <p:cNvSpPr>
                  <a:spLocks noChangeArrowheads="1"/>
                </p:cNvSpPr>
                <p:nvPr/>
              </p:nvSpPr>
              <p:spPr bwMode="auto">
                <a:xfrm>
                  <a:off x="1519" y="3154"/>
                  <a:ext cx="26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latin typeface="Times New Roman" panose="02020603050405020304" pitchFamily="18" charset="0"/>
                    </a:rPr>
                    <a:t>SP</a:t>
                  </a:r>
                </a:p>
              </p:txBody>
            </p:sp>
            <p:sp>
              <p:nvSpPr>
                <p:cNvPr id="120888" name="Line 56">
                  <a:extLst>
                    <a:ext uri="{FF2B5EF4-FFF2-40B4-BE49-F238E27FC236}">
                      <a16:creationId xmlns:a16="http://schemas.microsoft.com/office/drawing/2014/main" id="{D8028360-8D1A-49C7-9571-8EDB4328CE2D}"/>
                    </a:ext>
                  </a:extLst>
                </p:cNvPr>
                <p:cNvSpPr>
                  <a:spLocks noChangeShapeType="1"/>
                </p:cNvSpPr>
                <p:nvPr/>
              </p:nvSpPr>
              <p:spPr bwMode="auto">
                <a:xfrm>
                  <a:off x="1807" y="3243"/>
                  <a:ext cx="21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20890" name="Rectangle 58">
                <a:extLst>
                  <a:ext uri="{FF2B5EF4-FFF2-40B4-BE49-F238E27FC236}">
                    <a16:creationId xmlns:a16="http://schemas.microsoft.com/office/drawing/2014/main" id="{F324B003-00BD-4FED-8E3A-CD61144F8689}"/>
                  </a:ext>
                </a:extLst>
              </p:cNvPr>
              <p:cNvSpPr>
                <a:spLocks noChangeArrowheads="1"/>
              </p:cNvSpPr>
              <p:nvPr/>
            </p:nvSpPr>
            <p:spPr bwMode="auto">
              <a:xfrm>
                <a:off x="1342" y="2259"/>
                <a:ext cx="52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b="0"/>
                  <a:t>Old SP</a:t>
                </a:r>
              </a:p>
            </p:txBody>
          </p:sp>
        </p:grpSp>
        <p:grpSp>
          <p:nvGrpSpPr>
            <p:cNvPr id="120919" name="Group 87">
              <a:extLst>
                <a:ext uri="{FF2B5EF4-FFF2-40B4-BE49-F238E27FC236}">
                  <a16:creationId xmlns:a16="http://schemas.microsoft.com/office/drawing/2014/main" id="{9507D17E-48E0-4D47-B818-60A188070913}"/>
                </a:ext>
              </a:extLst>
            </p:cNvPr>
            <p:cNvGrpSpPr>
              <a:grpSpLocks/>
            </p:cNvGrpSpPr>
            <p:nvPr/>
          </p:nvGrpSpPr>
          <p:grpSpPr bwMode="auto">
            <a:xfrm>
              <a:off x="2650" y="844"/>
              <a:ext cx="1461" cy="2659"/>
              <a:chOff x="2650" y="844"/>
              <a:chExt cx="1461" cy="2659"/>
            </a:xfrm>
          </p:grpSpPr>
          <p:grpSp>
            <p:nvGrpSpPr>
              <p:cNvPr id="120903" name="Group 71">
                <a:extLst>
                  <a:ext uri="{FF2B5EF4-FFF2-40B4-BE49-F238E27FC236}">
                    <a16:creationId xmlns:a16="http://schemas.microsoft.com/office/drawing/2014/main" id="{00FE48F6-BB89-48A6-AE0A-5252B59EDA7F}"/>
                  </a:ext>
                </a:extLst>
              </p:cNvPr>
              <p:cNvGrpSpPr>
                <a:grpSpLocks/>
              </p:cNvGrpSpPr>
              <p:nvPr/>
            </p:nvGrpSpPr>
            <p:grpSpPr bwMode="auto">
              <a:xfrm>
                <a:off x="3355" y="1369"/>
                <a:ext cx="588" cy="926"/>
                <a:chOff x="3355" y="1369"/>
                <a:chExt cx="588" cy="926"/>
              </a:xfrm>
            </p:grpSpPr>
            <p:sp>
              <p:nvSpPr>
                <p:cNvPr id="120892" name="Rectangle 60">
                  <a:extLst>
                    <a:ext uri="{FF2B5EF4-FFF2-40B4-BE49-F238E27FC236}">
                      <a16:creationId xmlns:a16="http://schemas.microsoft.com/office/drawing/2014/main" id="{249595CA-95AC-4710-8EC4-189BF708EF0E}"/>
                    </a:ext>
                  </a:extLst>
                </p:cNvPr>
                <p:cNvSpPr>
                  <a:spLocks noChangeArrowheads="1"/>
                </p:cNvSpPr>
                <p:nvPr/>
              </p:nvSpPr>
              <p:spPr bwMode="auto">
                <a:xfrm>
                  <a:off x="3367" y="1548"/>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93" name="Rectangle 61">
                  <a:extLst>
                    <a:ext uri="{FF2B5EF4-FFF2-40B4-BE49-F238E27FC236}">
                      <a16:creationId xmlns:a16="http://schemas.microsoft.com/office/drawing/2014/main" id="{7DF78227-BA1B-405A-B83C-89C067DFAB37}"/>
                    </a:ext>
                  </a:extLst>
                </p:cNvPr>
                <p:cNvSpPr>
                  <a:spLocks noChangeArrowheads="1"/>
                </p:cNvSpPr>
                <p:nvPr/>
              </p:nvSpPr>
              <p:spPr bwMode="auto">
                <a:xfrm>
                  <a:off x="3367" y="1369"/>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94" name="Rectangle 62">
                  <a:extLst>
                    <a:ext uri="{FF2B5EF4-FFF2-40B4-BE49-F238E27FC236}">
                      <a16:creationId xmlns:a16="http://schemas.microsoft.com/office/drawing/2014/main" id="{B7A06910-F282-468E-97F5-47469C7D08D0}"/>
                    </a:ext>
                  </a:extLst>
                </p:cNvPr>
                <p:cNvSpPr>
                  <a:spLocks noChangeArrowheads="1"/>
                </p:cNvSpPr>
                <p:nvPr/>
              </p:nvSpPr>
              <p:spPr bwMode="auto">
                <a:xfrm>
                  <a:off x="3367" y="1905"/>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95" name="Rectangle 63">
                  <a:extLst>
                    <a:ext uri="{FF2B5EF4-FFF2-40B4-BE49-F238E27FC236}">
                      <a16:creationId xmlns:a16="http://schemas.microsoft.com/office/drawing/2014/main" id="{A9EA95DB-0B4B-43C0-8B5D-453B2FDDC6DE}"/>
                    </a:ext>
                  </a:extLst>
                </p:cNvPr>
                <p:cNvSpPr>
                  <a:spLocks noChangeArrowheads="1"/>
                </p:cNvSpPr>
                <p:nvPr/>
              </p:nvSpPr>
              <p:spPr bwMode="auto">
                <a:xfrm>
                  <a:off x="3367" y="1726"/>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896" name="Rectangle 64">
                  <a:extLst>
                    <a:ext uri="{FF2B5EF4-FFF2-40B4-BE49-F238E27FC236}">
                      <a16:creationId xmlns:a16="http://schemas.microsoft.com/office/drawing/2014/main" id="{5128212E-161F-4B5A-A1CC-39833852DD77}"/>
                    </a:ext>
                  </a:extLst>
                </p:cNvPr>
                <p:cNvSpPr>
                  <a:spLocks noChangeArrowheads="1"/>
                </p:cNvSpPr>
                <p:nvPr/>
              </p:nvSpPr>
              <p:spPr bwMode="auto">
                <a:xfrm>
                  <a:off x="3367" y="2083"/>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902" name="Group 70">
                  <a:extLst>
                    <a:ext uri="{FF2B5EF4-FFF2-40B4-BE49-F238E27FC236}">
                      <a16:creationId xmlns:a16="http://schemas.microsoft.com/office/drawing/2014/main" id="{07BFD2AF-7EFF-4B56-8E21-8599C3713B3D}"/>
                    </a:ext>
                  </a:extLst>
                </p:cNvPr>
                <p:cNvGrpSpPr>
                  <a:grpSpLocks/>
                </p:cNvGrpSpPr>
                <p:nvPr/>
              </p:nvGrpSpPr>
              <p:grpSpPr bwMode="auto">
                <a:xfrm>
                  <a:off x="3355" y="1378"/>
                  <a:ext cx="588" cy="917"/>
                  <a:chOff x="3355" y="1378"/>
                  <a:chExt cx="588" cy="917"/>
                </a:xfrm>
              </p:grpSpPr>
              <p:sp>
                <p:nvSpPr>
                  <p:cNvPr id="120897" name="Rectangle 65">
                    <a:extLst>
                      <a:ext uri="{FF2B5EF4-FFF2-40B4-BE49-F238E27FC236}">
                        <a16:creationId xmlns:a16="http://schemas.microsoft.com/office/drawing/2014/main" id="{76894BB3-7E37-42DB-BBC9-1C96D40F7288}"/>
                      </a:ext>
                    </a:extLst>
                  </p:cNvPr>
                  <p:cNvSpPr>
                    <a:spLocks noChangeArrowheads="1"/>
                  </p:cNvSpPr>
                  <p:nvPr/>
                </p:nvSpPr>
                <p:spPr bwMode="auto">
                  <a:xfrm>
                    <a:off x="3361" y="1378"/>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r5</a:t>
                    </a:r>
                  </a:p>
                </p:txBody>
              </p:sp>
              <p:sp>
                <p:nvSpPr>
                  <p:cNvPr id="120898" name="Rectangle 66">
                    <a:extLst>
                      <a:ext uri="{FF2B5EF4-FFF2-40B4-BE49-F238E27FC236}">
                        <a16:creationId xmlns:a16="http://schemas.microsoft.com/office/drawing/2014/main" id="{7B2FAB31-1DA6-4683-A8DE-6FF6B085B410}"/>
                      </a:ext>
                    </a:extLst>
                  </p:cNvPr>
                  <p:cNvSpPr>
                    <a:spLocks noChangeArrowheads="1"/>
                  </p:cNvSpPr>
                  <p:nvPr/>
                </p:nvSpPr>
                <p:spPr bwMode="auto">
                  <a:xfrm>
                    <a:off x="3355" y="1564"/>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r4</a:t>
                    </a:r>
                  </a:p>
                </p:txBody>
              </p:sp>
              <p:sp>
                <p:nvSpPr>
                  <p:cNvPr id="120899" name="Rectangle 67">
                    <a:extLst>
                      <a:ext uri="{FF2B5EF4-FFF2-40B4-BE49-F238E27FC236}">
                        <a16:creationId xmlns:a16="http://schemas.microsoft.com/office/drawing/2014/main" id="{D99822A3-B491-4E4F-B383-639364142751}"/>
                      </a:ext>
                    </a:extLst>
                  </p:cNvPr>
                  <p:cNvSpPr>
                    <a:spLocks noChangeArrowheads="1"/>
                  </p:cNvSpPr>
                  <p:nvPr/>
                </p:nvSpPr>
                <p:spPr bwMode="auto">
                  <a:xfrm>
                    <a:off x="3367" y="1738"/>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r3</a:t>
                    </a:r>
                  </a:p>
                </p:txBody>
              </p:sp>
              <p:sp>
                <p:nvSpPr>
                  <p:cNvPr id="120900" name="Rectangle 68">
                    <a:extLst>
                      <a:ext uri="{FF2B5EF4-FFF2-40B4-BE49-F238E27FC236}">
                        <a16:creationId xmlns:a16="http://schemas.microsoft.com/office/drawing/2014/main" id="{8D5A3A84-D376-4C44-A843-2FDDE618ACDE}"/>
                      </a:ext>
                    </a:extLst>
                  </p:cNvPr>
                  <p:cNvSpPr>
                    <a:spLocks noChangeArrowheads="1"/>
                  </p:cNvSpPr>
                  <p:nvPr/>
                </p:nvSpPr>
                <p:spPr bwMode="auto">
                  <a:xfrm>
                    <a:off x="3361" y="1912"/>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120901" name="Rectangle 69">
                    <a:extLst>
                      <a:ext uri="{FF2B5EF4-FFF2-40B4-BE49-F238E27FC236}">
                        <a16:creationId xmlns:a16="http://schemas.microsoft.com/office/drawing/2014/main" id="{43EE5780-37F3-4A9F-969F-E1518C93E3AA}"/>
                      </a:ext>
                    </a:extLst>
                  </p:cNvPr>
                  <p:cNvSpPr>
                    <a:spLocks noChangeArrowheads="1"/>
                  </p:cNvSpPr>
                  <p:nvPr/>
                </p:nvSpPr>
                <p:spPr bwMode="auto">
                  <a:xfrm>
                    <a:off x="3361" y="2098"/>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grpSp>
          </p:grpSp>
          <p:sp>
            <p:nvSpPr>
              <p:cNvPr id="120904" name="Rectangle 72">
                <a:extLst>
                  <a:ext uri="{FF2B5EF4-FFF2-40B4-BE49-F238E27FC236}">
                    <a16:creationId xmlns:a16="http://schemas.microsoft.com/office/drawing/2014/main" id="{41FA977C-FFE8-46A8-984F-CCEA624119FA}"/>
                  </a:ext>
                </a:extLst>
              </p:cNvPr>
              <p:cNvSpPr>
                <a:spLocks noChangeArrowheads="1"/>
              </p:cNvSpPr>
              <p:nvPr/>
            </p:nvSpPr>
            <p:spPr bwMode="auto">
              <a:xfrm>
                <a:off x="3367" y="2262"/>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05" name="Rectangle 73">
                <a:extLst>
                  <a:ext uri="{FF2B5EF4-FFF2-40B4-BE49-F238E27FC236}">
                    <a16:creationId xmlns:a16="http://schemas.microsoft.com/office/drawing/2014/main" id="{B964995D-D3FF-4655-A1EC-DDEE22A6D4B0}"/>
                  </a:ext>
                </a:extLst>
              </p:cNvPr>
              <p:cNvSpPr>
                <a:spLocks noChangeArrowheads="1"/>
              </p:cNvSpPr>
              <p:nvPr/>
            </p:nvSpPr>
            <p:spPr bwMode="auto">
              <a:xfrm>
                <a:off x="3367" y="2619"/>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06" name="Rectangle 74">
                <a:extLst>
                  <a:ext uri="{FF2B5EF4-FFF2-40B4-BE49-F238E27FC236}">
                    <a16:creationId xmlns:a16="http://schemas.microsoft.com/office/drawing/2014/main" id="{548C2353-BC1B-4E36-86ED-60025CE3EFD6}"/>
                  </a:ext>
                </a:extLst>
              </p:cNvPr>
              <p:cNvSpPr>
                <a:spLocks noChangeArrowheads="1"/>
              </p:cNvSpPr>
              <p:nvPr/>
            </p:nvSpPr>
            <p:spPr bwMode="auto">
              <a:xfrm>
                <a:off x="3367" y="2440"/>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07" name="Rectangle 75">
                <a:extLst>
                  <a:ext uri="{FF2B5EF4-FFF2-40B4-BE49-F238E27FC236}">
                    <a16:creationId xmlns:a16="http://schemas.microsoft.com/office/drawing/2014/main" id="{7090ED3C-DC1E-4C75-9866-074E96383793}"/>
                  </a:ext>
                </a:extLst>
              </p:cNvPr>
              <p:cNvSpPr>
                <a:spLocks noChangeArrowheads="1"/>
              </p:cNvSpPr>
              <p:nvPr/>
            </p:nvSpPr>
            <p:spPr bwMode="auto">
              <a:xfrm>
                <a:off x="3367" y="2976"/>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08" name="Rectangle 76">
                <a:extLst>
                  <a:ext uri="{FF2B5EF4-FFF2-40B4-BE49-F238E27FC236}">
                    <a16:creationId xmlns:a16="http://schemas.microsoft.com/office/drawing/2014/main" id="{7ADC8F4D-438A-4146-8D7A-E819EA602CAB}"/>
                  </a:ext>
                </a:extLst>
              </p:cNvPr>
              <p:cNvSpPr>
                <a:spLocks noChangeArrowheads="1"/>
              </p:cNvSpPr>
              <p:nvPr/>
            </p:nvSpPr>
            <p:spPr bwMode="auto">
              <a:xfrm>
                <a:off x="3367" y="2797"/>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09" name="Rectangle 77">
                <a:extLst>
                  <a:ext uri="{FF2B5EF4-FFF2-40B4-BE49-F238E27FC236}">
                    <a16:creationId xmlns:a16="http://schemas.microsoft.com/office/drawing/2014/main" id="{313E4083-7501-41B0-9C62-85B7162E87B3}"/>
                  </a:ext>
                </a:extLst>
              </p:cNvPr>
              <p:cNvSpPr>
                <a:spLocks noChangeArrowheads="1"/>
              </p:cNvSpPr>
              <p:nvPr/>
            </p:nvSpPr>
            <p:spPr bwMode="auto">
              <a:xfrm>
                <a:off x="3367" y="3333"/>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10" name="Rectangle 78">
                <a:extLst>
                  <a:ext uri="{FF2B5EF4-FFF2-40B4-BE49-F238E27FC236}">
                    <a16:creationId xmlns:a16="http://schemas.microsoft.com/office/drawing/2014/main" id="{89BF3878-52F1-474B-AECE-C1B256EFAB25}"/>
                  </a:ext>
                </a:extLst>
              </p:cNvPr>
              <p:cNvSpPr>
                <a:spLocks noChangeArrowheads="1"/>
              </p:cNvSpPr>
              <p:nvPr/>
            </p:nvSpPr>
            <p:spPr bwMode="auto">
              <a:xfrm>
                <a:off x="3367" y="315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11" name="Rectangle 79">
                <a:extLst>
                  <a:ext uri="{FF2B5EF4-FFF2-40B4-BE49-F238E27FC236}">
                    <a16:creationId xmlns:a16="http://schemas.microsoft.com/office/drawing/2014/main" id="{42BF6213-B4FC-46F6-8DA3-EF88FB85334A}"/>
                  </a:ext>
                </a:extLst>
              </p:cNvPr>
              <p:cNvSpPr>
                <a:spLocks noChangeArrowheads="1"/>
              </p:cNvSpPr>
              <p:nvPr/>
            </p:nvSpPr>
            <p:spPr bwMode="auto">
              <a:xfrm>
                <a:off x="3367" y="1190"/>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12" name="Rectangle 80">
                <a:extLst>
                  <a:ext uri="{FF2B5EF4-FFF2-40B4-BE49-F238E27FC236}">
                    <a16:creationId xmlns:a16="http://schemas.microsoft.com/office/drawing/2014/main" id="{160F768B-8DFF-4925-BBF5-2E97C078153C}"/>
                  </a:ext>
                </a:extLst>
              </p:cNvPr>
              <p:cNvSpPr>
                <a:spLocks noChangeArrowheads="1"/>
              </p:cNvSpPr>
              <p:nvPr/>
            </p:nvSpPr>
            <p:spPr bwMode="auto">
              <a:xfrm>
                <a:off x="3115" y="844"/>
                <a:ext cx="9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STMFA sp!,</a:t>
                </a:r>
                <a:br>
                  <a:rPr lang="en-US" altLang="en-US" sz="1400">
                    <a:latin typeface="Courier New" panose="02070309020205020404" pitchFamily="49" charset="0"/>
                  </a:rPr>
                </a:br>
                <a:r>
                  <a:rPr lang="en-US" altLang="en-US" sz="1400">
                    <a:latin typeface="Courier New" panose="02070309020205020404" pitchFamily="49" charset="0"/>
                  </a:rPr>
                  <a:t>{r0,r1,r3-r5}</a:t>
                </a:r>
              </a:p>
            </p:txBody>
          </p:sp>
          <p:sp>
            <p:nvSpPr>
              <p:cNvPr id="120913" name="Rectangle 81">
                <a:extLst>
                  <a:ext uri="{FF2B5EF4-FFF2-40B4-BE49-F238E27FC236}">
                    <a16:creationId xmlns:a16="http://schemas.microsoft.com/office/drawing/2014/main" id="{9E05733F-5E64-4BF6-A243-CAFB739E28D1}"/>
                  </a:ext>
                </a:extLst>
              </p:cNvPr>
              <p:cNvSpPr>
                <a:spLocks noChangeArrowheads="1"/>
              </p:cNvSpPr>
              <p:nvPr/>
            </p:nvSpPr>
            <p:spPr bwMode="auto">
              <a:xfrm>
                <a:off x="3061" y="2307"/>
                <a:ext cx="33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917" name="Group 85">
                <a:extLst>
                  <a:ext uri="{FF2B5EF4-FFF2-40B4-BE49-F238E27FC236}">
                    <a16:creationId xmlns:a16="http://schemas.microsoft.com/office/drawing/2014/main" id="{DFAE206F-AD25-4AC9-9952-FE0DF83B1979}"/>
                  </a:ext>
                </a:extLst>
              </p:cNvPr>
              <p:cNvGrpSpPr>
                <a:grpSpLocks/>
              </p:cNvGrpSpPr>
              <p:nvPr/>
            </p:nvGrpSpPr>
            <p:grpSpPr bwMode="auto">
              <a:xfrm>
                <a:off x="2833" y="1339"/>
                <a:ext cx="504" cy="226"/>
                <a:chOff x="2833" y="1339"/>
                <a:chExt cx="504" cy="226"/>
              </a:xfrm>
            </p:grpSpPr>
            <p:sp>
              <p:nvSpPr>
                <p:cNvPr id="120914" name="Oval 82">
                  <a:extLst>
                    <a:ext uri="{FF2B5EF4-FFF2-40B4-BE49-F238E27FC236}">
                      <a16:creationId xmlns:a16="http://schemas.microsoft.com/office/drawing/2014/main" id="{BA5FBAE3-7458-4F2B-A3AA-5E6F332033BA}"/>
                    </a:ext>
                  </a:extLst>
                </p:cNvPr>
                <p:cNvSpPr>
                  <a:spLocks noChangeArrowheads="1"/>
                </p:cNvSpPr>
                <p:nvPr/>
              </p:nvSpPr>
              <p:spPr bwMode="auto">
                <a:xfrm>
                  <a:off x="2855" y="1339"/>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20915" name="Rectangle 83">
                  <a:extLst>
                    <a:ext uri="{FF2B5EF4-FFF2-40B4-BE49-F238E27FC236}">
                      <a16:creationId xmlns:a16="http://schemas.microsoft.com/office/drawing/2014/main" id="{CAE5BE4A-411E-4BBB-ABD4-238DBBB9A69B}"/>
                    </a:ext>
                  </a:extLst>
                </p:cNvPr>
                <p:cNvSpPr>
                  <a:spLocks noChangeArrowheads="1"/>
                </p:cNvSpPr>
                <p:nvPr/>
              </p:nvSpPr>
              <p:spPr bwMode="auto">
                <a:xfrm>
                  <a:off x="2833" y="1360"/>
                  <a:ext cx="26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latin typeface="Times New Roman" panose="02020603050405020304" pitchFamily="18" charset="0"/>
                    </a:rPr>
                    <a:t>SP</a:t>
                  </a:r>
                </a:p>
              </p:txBody>
            </p:sp>
            <p:sp>
              <p:nvSpPr>
                <p:cNvPr id="120916" name="Line 84">
                  <a:extLst>
                    <a:ext uri="{FF2B5EF4-FFF2-40B4-BE49-F238E27FC236}">
                      <a16:creationId xmlns:a16="http://schemas.microsoft.com/office/drawing/2014/main" id="{74DB8036-E26A-4B9C-A561-FE2C53B72C5A}"/>
                    </a:ext>
                  </a:extLst>
                </p:cNvPr>
                <p:cNvSpPr>
                  <a:spLocks noChangeShapeType="1"/>
                </p:cNvSpPr>
                <p:nvPr/>
              </p:nvSpPr>
              <p:spPr bwMode="auto">
                <a:xfrm>
                  <a:off x="3121" y="1449"/>
                  <a:ext cx="21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20918" name="Rectangle 86">
                <a:extLst>
                  <a:ext uri="{FF2B5EF4-FFF2-40B4-BE49-F238E27FC236}">
                    <a16:creationId xmlns:a16="http://schemas.microsoft.com/office/drawing/2014/main" id="{4BECD5FE-B16D-40E4-BB9D-C827A7A11193}"/>
                  </a:ext>
                </a:extLst>
              </p:cNvPr>
              <p:cNvSpPr>
                <a:spLocks noChangeArrowheads="1"/>
              </p:cNvSpPr>
              <p:nvPr/>
            </p:nvSpPr>
            <p:spPr bwMode="auto">
              <a:xfrm>
                <a:off x="2650" y="2271"/>
                <a:ext cx="52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b="0"/>
                  <a:t>Old SP</a:t>
                </a:r>
              </a:p>
            </p:txBody>
          </p:sp>
        </p:grpSp>
        <p:grpSp>
          <p:nvGrpSpPr>
            <p:cNvPr id="120923" name="Group 91">
              <a:extLst>
                <a:ext uri="{FF2B5EF4-FFF2-40B4-BE49-F238E27FC236}">
                  <a16:creationId xmlns:a16="http://schemas.microsoft.com/office/drawing/2014/main" id="{D0229791-C6A5-4FF1-BF7C-E166742BBAA8}"/>
                </a:ext>
              </a:extLst>
            </p:cNvPr>
            <p:cNvGrpSpPr>
              <a:grpSpLocks/>
            </p:cNvGrpSpPr>
            <p:nvPr/>
          </p:nvGrpSpPr>
          <p:grpSpPr bwMode="auto">
            <a:xfrm>
              <a:off x="5171" y="1171"/>
              <a:ext cx="539" cy="2354"/>
              <a:chOff x="5171" y="1171"/>
              <a:chExt cx="539" cy="2354"/>
            </a:xfrm>
          </p:grpSpPr>
          <p:sp>
            <p:nvSpPr>
              <p:cNvPr id="120920" name="Rectangle 88">
                <a:extLst>
                  <a:ext uri="{FF2B5EF4-FFF2-40B4-BE49-F238E27FC236}">
                    <a16:creationId xmlns:a16="http://schemas.microsoft.com/office/drawing/2014/main" id="{151F7744-8FDB-4438-B67F-3EC00BA00C8D}"/>
                  </a:ext>
                </a:extLst>
              </p:cNvPr>
              <p:cNvSpPr>
                <a:spLocks noChangeArrowheads="1"/>
              </p:cNvSpPr>
              <p:nvPr/>
            </p:nvSpPr>
            <p:spPr bwMode="auto">
              <a:xfrm>
                <a:off x="5171" y="2249"/>
                <a:ext cx="52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t>0x400</a:t>
                </a:r>
              </a:p>
            </p:txBody>
          </p:sp>
          <p:sp>
            <p:nvSpPr>
              <p:cNvPr id="120921" name="Rectangle 89">
                <a:extLst>
                  <a:ext uri="{FF2B5EF4-FFF2-40B4-BE49-F238E27FC236}">
                    <a16:creationId xmlns:a16="http://schemas.microsoft.com/office/drawing/2014/main" id="{0CD2042E-E73A-4F59-B485-170E68D5B28F}"/>
                  </a:ext>
                </a:extLst>
              </p:cNvPr>
              <p:cNvSpPr>
                <a:spLocks noChangeArrowheads="1"/>
              </p:cNvSpPr>
              <p:nvPr/>
            </p:nvSpPr>
            <p:spPr bwMode="auto">
              <a:xfrm>
                <a:off x="5185" y="1171"/>
                <a:ext cx="52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t>0x418</a:t>
                </a:r>
              </a:p>
            </p:txBody>
          </p:sp>
          <p:sp>
            <p:nvSpPr>
              <p:cNvPr id="120922" name="Rectangle 90">
                <a:extLst>
                  <a:ext uri="{FF2B5EF4-FFF2-40B4-BE49-F238E27FC236}">
                    <a16:creationId xmlns:a16="http://schemas.microsoft.com/office/drawing/2014/main" id="{7B4DBEE5-AF3F-4A84-811A-CE50F43ECB34}"/>
                  </a:ext>
                </a:extLst>
              </p:cNvPr>
              <p:cNvSpPr>
                <a:spLocks noChangeArrowheads="1"/>
              </p:cNvSpPr>
              <p:nvPr/>
            </p:nvSpPr>
            <p:spPr bwMode="auto">
              <a:xfrm>
                <a:off x="5177" y="3311"/>
                <a:ext cx="52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800"/>
                  <a:t>0x3e8</a:t>
                </a:r>
              </a:p>
            </p:txBody>
          </p:sp>
        </p:grpSp>
        <p:grpSp>
          <p:nvGrpSpPr>
            <p:cNvPr id="120951" name="Group 119">
              <a:extLst>
                <a:ext uri="{FF2B5EF4-FFF2-40B4-BE49-F238E27FC236}">
                  <a16:creationId xmlns:a16="http://schemas.microsoft.com/office/drawing/2014/main" id="{A577C90D-E594-4C36-A821-D40D23CA06B9}"/>
                </a:ext>
              </a:extLst>
            </p:cNvPr>
            <p:cNvGrpSpPr>
              <a:grpSpLocks/>
            </p:cNvGrpSpPr>
            <p:nvPr/>
          </p:nvGrpSpPr>
          <p:grpSpPr bwMode="auto">
            <a:xfrm>
              <a:off x="3886" y="844"/>
              <a:ext cx="1455" cy="2653"/>
              <a:chOff x="3886" y="844"/>
              <a:chExt cx="1455" cy="2653"/>
            </a:xfrm>
          </p:grpSpPr>
          <p:sp>
            <p:nvSpPr>
              <p:cNvPr id="120924" name="Rectangle 92">
                <a:extLst>
                  <a:ext uri="{FF2B5EF4-FFF2-40B4-BE49-F238E27FC236}">
                    <a16:creationId xmlns:a16="http://schemas.microsoft.com/office/drawing/2014/main" id="{AEF3F686-6903-464C-8555-C347DB7F092E}"/>
                  </a:ext>
                </a:extLst>
              </p:cNvPr>
              <p:cNvSpPr>
                <a:spLocks noChangeArrowheads="1"/>
              </p:cNvSpPr>
              <p:nvPr/>
            </p:nvSpPr>
            <p:spPr bwMode="auto">
              <a:xfrm>
                <a:off x="4345" y="844"/>
                <a:ext cx="9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400">
                    <a:latin typeface="Courier New" panose="02070309020205020404" pitchFamily="49" charset="0"/>
                  </a:rPr>
                  <a:t>STMEA sp!,</a:t>
                </a:r>
                <a:br>
                  <a:rPr lang="en-US" altLang="en-US" sz="1400">
                    <a:latin typeface="Courier New" panose="02070309020205020404" pitchFamily="49" charset="0"/>
                  </a:rPr>
                </a:br>
                <a:r>
                  <a:rPr lang="en-US" altLang="en-US" sz="1400">
                    <a:latin typeface="Courier New" panose="02070309020205020404" pitchFamily="49" charset="0"/>
                  </a:rPr>
                  <a:t>{r0,r1,r3-r5}</a:t>
                </a:r>
              </a:p>
            </p:txBody>
          </p:sp>
          <p:grpSp>
            <p:nvGrpSpPr>
              <p:cNvPr id="120944" name="Group 112">
                <a:extLst>
                  <a:ext uri="{FF2B5EF4-FFF2-40B4-BE49-F238E27FC236}">
                    <a16:creationId xmlns:a16="http://schemas.microsoft.com/office/drawing/2014/main" id="{D74B5FD2-39C2-4F8A-94E3-1282A80802F3}"/>
                  </a:ext>
                </a:extLst>
              </p:cNvPr>
              <p:cNvGrpSpPr>
                <a:grpSpLocks/>
              </p:cNvGrpSpPr>
              <p:nvPr/>
            </p:nvGrpSpPr>
            <p:grpSpPr bwMode="auto">
              <a:xfrm>
                <a:off x="4579" y="1184"/>
                <a:ext cx="588" cy="2313"/>
                <a:chOff x="4579" y="1184"/>
                <a:chExt cx="588" cy="2313"/>
              </a:xfrm>
            </p:grpSpPr>
            <p:sp>
              <p:nvSpPr>
                <p:cNvPr id="120925" name="Rectangle 93">
                  <a:extLst>
                    <a:ext uri="{FF2B5EF4-FFF2-40B4-BE49-F238E27FC236}">
                      <a16:creationId xmlns:a16="http://schemas.microsoft.com/office/drawing/2014/main" id="{AE502AC9-5C4A-41DD-915D-7F447688700C}"/>
                    </a:ext>
                  </a:extLst>
                </p:cNvPr>
                <p:cNvSpPr>
                  <a:spLocks noChangeArrowheads="1"/>
                </p:cNvSpPr>
                <p:nvPr/>
              </p:nvSpPr>
              <p:spPr bwMode="auto">
                <a:xfrm>
                  <a:off x="4603" y="1542"/>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26" name="Rectangle 94">
                  <a:extLst>
                    <a:ext uri="{FF2B5EF4-FFF2-40B4-BE49-F238E27FC236}">
                      <a16:creationId xmlns:a16="http://schemas.microsoft.com/office/drawing/2014/main" id="{26091F9C-66A9-498E-BE58-5C2C80C122B5}"/>
                    </a:ext>
                  </a:extLst>
                </p:cNvPr>
                <p:cNvSpPr>
                  <a:spLocks noChangeArrowheads="1"/>
                </p:cNvSpPr>
                <p:nvPr/>
              </p:nvSpPr>
              <p:spPr bwMode="auto">
                <a:xfrm>
                  <a:off x="4603" y="1363"/>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27" name="Rectangle 95">
                  <a:extLst>
                    <a:ext uri="{FF2B5EF4-FFF2-40B4-BE49-F238E27FC236}">
                      <a16:creationId xmlns:a16="http://schemas.microsoft.com/office/drawing/2014/main" id="{04600253-F10D-4B75-9D12-0EA8B2BA3E36}"/>
                    </a:ext>
                  </a:extLst>
                </p:cNvPr>
                <p:cNvSpPr>
                  <a:spLocks noChangeArrowheads="1"/>
                </p:cNvSpPr>
                <p:nvPr/>
              </p:nvSpPr>
              <p:spPr bwMode="auto">
                <a:xfrm>
                  <a:off x="4603" y="1899"/>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28" name="Rectangle 96">
                  <a:extLst>
                    <a:ext uri="{FF2B5EF4-FFF2-40B4-BE49-F238E27FC236}">
                      <a16:creationId xmlns:a16="http://schemas.microsoft.com/office/drawing/2014/main" id="{7CE5C9AA-58F3-4A8B-86FA-B9F5ED6C4528}"/>
                    </a:ext>
                  </a:extLst>
                </p:cNvPr>
                <p:cNvSpPr>
                  <a:spLocks noChangeArrowheads="1"/>
                </p:cNvSpPr>
                <p:nvPr/>
              </p:nvSpPr>
              <p:spPr bwMode="auto">
                <a:xfrm>
                  <a:off x="4603" y="1720"/>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29" name="Rectangle 97">
                  <a:extLst>
                    <a:ext uri="{FF2B5EF4-FFF2-40B4-BE49-F238E27FC236}">
                      <a16:creationId xmlns:a16="http://schemas.microsoft.com/office/drawing/2014/main" id="{F91B0138-495B-4D6F-B01B-4CAF12CBC3C3}"/>
                    </a:ext>
                  </a:extLst>
                </p:cNvPr>
                <p:cNvSpPr>
                  <a:spLocks noChangeArrowheads="1"/>
                </p:cNvSpPr>
                <p:nvPr/>
              </p:nvSpPr>
              <p:spPr bwMode="auto">
                <a:xfrm>
                  <a:off x="4603" y="2256"/>
                  <a:ext cx="556" cy="170"/>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0" name="Rectangle 98">
                  <a:extLst>
                    <a:ext uri="{FF2B5EF4-FFF2-40B4-BE49-F238E27FC236}">
                      <a16:creationId xmlns:a16="http://schemas.microsoft.com/office/drawing/2014/main" id="{3BA5D953-20EA-4C3B-84DE-EFE6C47E6AE3}"/>
                    </a:ext>
                  </a:extLst>
                </p:cNvPr>
                <p:cNvSpPr>
                  <a:spLocks noChangeArrowheads="1"/>
                </p:cNvSpPr>
                <p:nvPr/>
              </p:nvSpPr>
              <p:spPr bwMode="auto">
                <a:xfrm>
                  <a:off x="4603" y="2077"/>
                  <a:ext cx="556" cy="171"/>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1" name="Rectangle 99">
                  <a:extLst>
                    <a:ext uri="{FF2B5EF4-FFF2-40B4-BE49-F238E27FC236}">
                      <a16:creationId xmlns:a16="http://schemas.microsoft.com/office/drawing/2014/main" id="{BBBA6702-6F16-49AE-A053-3344D74BB0BA}"/>
                    </a:ext>
                  </a:extLst>
                </p:cNvPr>
                <p:cNvSpPr>
                  <a:spLocks noChangeArrowheads="1"/>
                </p:cNvSpPr>
                <p:nvPr/>
              </p:nvSpPr>
              <p:spPr bwMode="auto">
                <a:xfrm>
                  <a:off x="4603" y="2613"/>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2" name="Rectangle 100">
                  <a:extLst>
                    <a:ext uri="{FF2B5EF4-FFF2-40B4-BE49-F238E27FC236}">
                      <a16:creationId xmlns:a16="http://schemas.microsoft.com/office/drawing/2014/main" id="{BA0031E7-B337-47DB-8D78-0464BCF2C6AE}"/>
                    </a:ext>
                  </a:extLst>
                </p:cNvPr>
                <p:cNvSpPr>
                  <a:spLocks noChangeArrowheads="1"/>
                </p:cNvSpPr>
                <p:nvPr/>
              </p:nvSpPr>
              <p:spPr bwMode="auto">
                <a:xfrm>
                  <a:off x="4603" y="2434"/>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3" name="Rectangle 101">
                  <a:extLst>
                    <a:ext uri="{FF2B5EF4-FFF2-40B4-BE49-F238E27FC236}">
                      <a16:creationId xmlns:a16="http://schemas.microsoft.com/office/drawing/2014/main" id="{8F97B9E2-91BA-427F-8360-7819A8775C85}"/>
                    </a:ext>
                  </a:extLst>
                </p:cNvPr>
                <p:cNvSpPr>
                  <a:spLocks noChangeArrowheads="1"/>
                </p:cNvSpPr>
                <p:nvPr/>
              </p:nvSpPr>
              <p:spPr bwMode="auto">
                <a:xfrm>
                  <a:off x="4603" y="2970"/>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4" name="Rectangle 102">
                  <a:extLst>
                    <a:ext uri="{FF2B5EF4-FFF2-40B4-BE49-F238E27FC236}">
                      <a16:creationId xmlns:a16="http://schemas.microsoft.com/office/drawing/2014/main" id="{B3F4F439-ACE4-492E-9AC2-F404632C867A}"/>
                    </a:ext>
                  </a:extLst>
                </p:cNvPr>
                <p:cNvSpPr>
                  <a:spLocks noChangeArrowheads="1"/>
                </p:cNvSpPr>
                <p:nvPr/>
              </p:nvSpPr>
              <p:spPr bwMode="auto">
                <a:xfrm>
                  <a:off x="4603" y="2791"/>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5" name="Rectangle 103">
                  <a:extLst>
                    <a:ext uri="{FF2B5EF4-FFF2-40B4-BE49-F238E27FC236}">
                      <a16:creationId xmlns:a16="http://schemas.microsoft.com/office/drawing/2014/main" id="{9D6E41EF-12E9-4823-8A8B-D83A08EDD34B}"/>
                    </a:ext>
                  </a:extLst>
                </p:cNvPr>
                <p:cNvSpPr>
                  <a:spLocks noChangeArrowheads="1"/>
                </p:cNvSpPr>
                <p:nvPr/>
              </p:nvSpPr>
              <p:spPr bwMode="auto">
                <a:xfrm>
                  <a:off x="4603" y="3327"/>
                  <a:ext cx="556" cy="170"/>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6" name="Rectangle 104">
                  <a:extLst>
                    <a:ext uri="{FF2B5EF4-FFF2-40B4-BE49-F238E27FC236}">
                      <a16:creationId xmlns:a16="http://schemas.microsoft.com/office/drawing/2014/main" id="{14BA5788-8A72-403F-8E9A-A5F32EFC6487}"/>
                    </a:ext>
                  </a:extLst>
                </p:cNvPr>
                <p:cNvSpPr>
                  <a:spLocks noChangeArrowheads="1"/>
                </p:cNvSpPr>
                <p:nvPr/>
              </p:nvSpPr>
              <p:spPr bwMode="auto">
                <a:xfrm>
                  <a:off x="4603" y="3148"/>
                  <a:ext cx="556" cy="171"/>
                </a:xfrm>
                <a:prstGeom prst="rect">
                  <a:avLst/>
                </a:prstGeom>
                <a:pattFill prst="diagBri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0937" name="Rectangle 105">
                  <a:extLst>
                    <a:ext uri="{FF2B5EF4-FFF2-40B4-BE49-F238E27FC236}">
                      <a16:creationId xmlns:a16="http://schemas.microsoft.com/office/drawing/2014/main" id="{832C1EE4-3F2A-45E9-88C7-A318BEBD700C}"/>
                    </a:ext>
                  </a:extLst>
                </p:cNvPr>
                <p:cNvSpPr>
                  <a:spLocks noChangeArrowheads="1"/>
                </p:cNvSpPr>
                <p:nvPr/>
              </p:nvSpPr>
              <p:spPr bwMode="auto">
                <a:xfrm>
                  <a:off x="4603" y="118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943" name="Group 111">
                  <a:extLst>
                    <a:ext uri="{FF2B5EF4-FFF2-40B4-BE49-F238E27FC236}">
                      <a16:creationId xmlns:a16="http://schemas.microsoft.com/office/drawing/2014/main" id="{200D2B36-FE41-4645-B6DA-30B4D9E7216C}"/>
                    </a:ext>
                  </a:extLst>
                </p:cNvPr>
                <p:cNvGrpSpPr>
                  <a:grpSpLocks/>
                </p:cNvGrpSpPr>
                <p:nvPr/>
              </p:nvGrpSpPr>
              <p:grpSpPr bwMode="auto">
                <a:xfrm>
                  <a:off x="4579" y="1545"/>
                  <a:ext cx="588" cy="917"/>
                  <a:chOff x="4579" y="1545"/>
                  <a:chExt cx="588" cy="917"/>
                </a:xfrm>
              </p:grpSpPr>
              <p:sp>
                <p:nvSpPr>
                  <p:cNvPr id="120938" name="Rectangle 106">
                    <a:extLst>
                      <a:ext uri="{FF2B5EF4-FFF2-40B4-BE49-F238E27FC236}">
                        <a16:creationId xmlns:a16="http://schemas.microsoft.com/office/drawing/2014/main" id="{A4F923C2-7FD0-49F4-B096-0DA8110DBE8B}"/>
                      </a:ext>
                    </a:extLst>
                  </p:cNvPr>
                  <p:cNvSpPr>
                    <a:spLocks noChangeArrowheads="1"/>
                  </p:cNvSpPr>
                  <p:nvPr/>
                </p:nvSpPr>
                <p:spPr bwMode="auto">
                  <a:xfrm>
                    <a:off x="4585" y="1545"/>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r5</a:t>
                    </a:r>
                  </a:p>
                </p:txBody>
              </p:sp>
              <p:sp>
                <p:nvSpPr>
                  <p:cNvPr id="120939" name="Rectangle 107">
                    <a:extLst>
                      <a:ext uri="{FF2B5EF4-FFF2-40B4-BE49-F238E27FC236}">
                        <a16:creationId xmlns:a16="http://schemas.microsoft.com/office/drawing/2014/main" id="{D6530F28-357F-4391-AA29-732C2A26B645}"/>
                      </a:ext>
                    </a:extLst>
                  </p:cNvPr>
                  <p:cNvSpPr>
                    <a:spLocks noChangeArrowheads="1"/>
                  </p:cNvSpPr>
                  <p:nvPr/>
                </p:nvSpPr>
                <p:spPr bwMode="auto">
                  <a:xfrm>
                    <a:off x="4579" y="1731"/>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r4</a:t>
                    </a:r>
                  </a:p>
                </p:txBody>
              </p:sp>
              <p:sp>
                <p:nvSpPr>
                  <p:cNvPr id="120940" name="Rectangle 108">
                    <a:extLst>
                      <a:ext uri="{FF2B5EF4-FFF2-40B4-BE49-F238E27FC236}">
                        <a16:creationId xmlns:a16="http://schemas.microsoft.com/office/drawing/2014/main" id="{B5118636-D908-4A6C-B5A1-27209F921939}"/>
                      </a:ext>
                    </a:extLst>
                  </p:cNvPr>
                  <p:cNvSpPr>
                    <a:spLocks noChangeArrowheads="1"/>
                  </p:cNvSpPr>
                  <p:nvPr/>
                </p:nvSpPr>
                <p:spPr bwMode="auto">
                  <a:xfrm>
                    <a:off x="4591" y="1905"/>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r3</a:t>
                    </a:r>
                  </a:p>
                </p:txBody>
              </p:sp>
              <p:sp>
                <p:nvSpPr>
                  <p:cNvPr id="120941" name="Rectangle 109">
                    <a:extLst>
                      <a:ext uri="{FF2B5EF4-FFF2-40B4-BE49-F238E27FC236}">
                        <a16:creationId xmlns:a16="http://schemas.microsoft.com/office/drawing/2014/main" id="{7798E09E-F1E3-4D65-9B96-872F13CDAEDE}"/>
                      </a:ext>
                    </a:extLst>
                  </p:cNvPr>
                  <p:cNvSpPr>
                    <a:spLocks noChangeArrowheads="1"/>
                  </p:cNvSpPr>
                  <p:nvPr/>
                </p:nvSpPr>
                <p:spPr bwMode="auto">
                  <a:xfrm>
                    <a:off x="4585" y="2079"/>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r1</a:t>
                    </a:r>
                  </a:p>
                </p:txBody>
              </p:sp>
              <p:sp>
                <p:nvSpPr>
                  <p:cNvPr id="120942" name="Rectangle 110">
                    <a:extLst>
                      <a:ext uri="{FF2B5EF4-FFF2-40B4-BE49-F238E27FC236}">
                        <a16:creationId xmlns:a16="http://schemas.microsoft.com/office/drawing/2014/main" id="{E5954F81-921C-4FCC-8581-C68C8471448B}"/>
                      </a:ext>
                    </a:extLst>
                  </p:cNvPr>
                  <p:cNvSpPr>
                    <a:spLocks noChangeArrowheads="1"/>
                  </p:cNvSpPr>
                  <p:nvPr/>
                </p:nvSpPr>
                <p:spPr bwMode="auto">
                  <a:xfrm>
                    <a:off x="4585" y="2265"/>
                    <a:ext cx="5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r0</a:t>
                    </a:r>
                  </a:p>
                </p:txBody>
              </p:sp>
            </p:grpSp>
          </p:grpSp>
          <p:sp>
            <p:nvSpPr>
              <p:cNvPr id="120945" name="Rectangle 113">
                <a:extLst>
                  <a:ext uri="{FF2B5EF4-FFF2-40B4-BE49-F238E27FC236}">
                    <a16:creationId xmlns:a16="http://schemas.microsoft.com/office/drawing/2014/main" id="{E3832076-F48F-4B17-830B-E3B854FD7EE8}"/>
                  </a:ext>
                </a:extLst>
              </p:cNvPr>
              <p:cNvSpPr>
                <a:spLocks noChangeArrowheads="1"/>
              </p:cNvSpPr>
              <p:nvPr/>
            </p:nvSpPr>
            <p:spPr bwMode="auto">
              <a:xfrm>
                <a:off x="4303" y="2301"/>
                <a:ext cx="33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0949" name="Group 117">
                <a:extLst>
                  <a:ext uri="{FF2B5EF4-FFF2-40B4-BE49-F238E27FC236}">
                    <a16:creationId xmlns:a16="http://schemas.microsoft.com/office/drawing/2014/main" id="{317A5A5B-A2E5-4B1A-AF51-781DE81F61E2}"/>
                  </a:ext>
                </a:extLst>
              </p:cNvPr>
              <p:cNvGrpSpPr>
                <a:grpSpLocks/>
              </p:cNvGrpSpPr>
              <p:nvPr/>
            </p:nvGrpSpPr>
            <p:grpSpPr bwMode="auto">
              <a:xfrm>
                <a:off x="4075" y="1333"/>
                <a:ext cx="504" cy="226"/>
                <a:chOff x="4075" y="1333"/>
                <a:chExt cx="504" cy="226"/>
              </a:xfrm>
            </p:grpSpPr>
            <p:sp>
              <p:nvSpPr>
                <p:cNvPr id="120946" name="Oval 114">
                  <a:extLst>
                    <a:ext uri="{FF2B5EF4-FFF2-40B4-BE49-F238E27FC236}">
                      <a16:creationId xmlns:a16="http://schemas.microsoft.com/office/drawing/2014/main" id="{7A5984CB-0034-4D71-9C83-4AE51BE06655}"/>
                    </a:ext>
                  </a:extLst>
                </p:cNvPr>
                <p:cNvSpPr>
                  <a:spLocks noChangeArrowheads="1"/>
                </p:cNvSpPr>
                <p:nvPr/>
              </p:nvSpPr>
              <p:spPr bwMode="auto">
                <a:xfrm>
                  <a:off x="4097" y="13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endParaRPr lang="en-MY"/>
                </a:p>
              </p:txBody>
            </p:sp>
            <p:sp>
              <p:nvSpPr>
                <p:cNvPr id="120947" name="Rectangle 115">
                  <a:extLst>
                    <a:ext uri="{FF2B5EF4-FFF2-40B4-BE49-F238E27FC236}">
                      <a16:creationId xmlns:a16="http://schemas.microsoft.com/office/drawing/2014/main" id="{A6150504-A6CF-4DE6-8F58-0ABCE5DD2A6D}"/>
                    </a:ext>
                  </a:extLst>
                </p:cNvPr>
                <p:cNvSpPr>
                  <a:spLocks noChangeArrowheads="1"/>
                </p:cNvSpPr>
                <p:nvPr/>
              </p:nvSpPr>
              <p:spPr bwMode="auto">
                <a:xfrm>
                  <a:off x="4075" y="1354"/>
                  <a:ext cx="26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latin typeface="Times New Roman" panose="02020603050405020304" pitchFamily="18" charset="0"/>
                    </a:rPr>
                    <a:t>SP</a:t>
                  </a:r>
                </a:p>
              </p:txBody>
            </p:sp>
            <p:sp>
              <p:nvSpPr>
                <p:cNvPr id="120948" name="Line 116">
                  <a:extLst>
                    <a:ext uri="{FF2B5EF4-FFF2-40B4-BE49-F238E27FC236}">
                      <a16:creationId xmlns:a16="http://schemas.microsoft.com/office/drawing/2014/main" id="{A27212E1-251B-4C7E-9FE4-7F857D5FDB10}"/>
                    </a:ext>
                  </a:extLst>
                </p:cNvPr>
                <p:cNvSpPr>
                  <a:spLocks noChangeShapeType="1"/>
                </p:cNvSpPr>
                <p:nvPr/>
              </p:nvSpPr>
              <p:spPr bwMode="auto">
                <a:xfrm>
                  <a:off x="4363" y="1443"/>
                  <a:ext cx="21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20950" name="Rectangle 118">
                <a:extLst>
                  <a:ext uri="{FF2B5EF4-FFF2-40B4-BE49-F238E27FC236}">
                    <a16:creationId xmlns:a16="http://schemas.microsoft.com/office/drawing/2014/main" id="{12B8C5B2-8831-4248-9AC1-2FA519558F73}"/>
                  </a:ext>
                </a:extLst>
              </p:cNvPr>
              <p:cNvSpPr>
                <a:spLocks noChangeArrowheads="1"/>
              </p:cNvSpPr>
              <p:nvPr/>
            </p:nvSpPr>
            <p:spPr bwMode="auto">
              <a:xfrm>
                <a:off x="3886" y="2265"/>
                <a:ext cx="52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sz="1400" b="0"/>
                  <a:t>Old SP</a:t>
                </a:r>
              </a:p>
            </p:txBody>
          </p:sp>
        </p:grpSp>
      </p:grpSp>
      <p:sp>
        <p:nvSpPr>
          <p:cNvPr id="120953" name="Line 121">
            <a:extLst>
              <a:ext uri="{FF2B5EF4-FFF2-40B4-BE49-F238E27FC236}">
                <a16:creationId xmlns:a16="http://schemas.microsoft.com/office/drawing/2014/main" id="{311934C1-D3FA-44C1-B9D2-44CBE5BFDE32}"/>
              </a:ext>
            </a:extLst>
          </p:cNvPr>
          <p:cNvSpPr>
            <a:spLocks noChangeShapeType="1"/>
          </p:cNvSpPr>
          <p:nvPr/>
        </p:nvSpPr>
        <p:spPr bwMode="auto">
          <a:xfrm>
            <a:off x="719138" y="3757613"/>
            <a:ext cx="34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0954" name="Line 122">
            <a:extLst>
              <a:ext uri="{FF2B5EF4-FFF2-40B4-BE49-F238E27FC236}">
                <a16:creationId xmlns:a16="http://schemas.microsoft.com/office/drawing/2014/main" id="{133E3161-1716-414D-A0F9-9B1CB436F7C4}"/>
              </a:ext>
            </a:extLst>
          </p:cNvPr>
          <p:cNvSpPr>
            <a:spLocks noChangeShapeType="1"/>
          </p:cNvSpPr>
          <p:nvPr/>
        </p:nvSpPr>
        <p:spPr bwMode="auto">
          <a:xfrm>
            <a:off x="2852738" y="3757613"/>
            <a:ext cx="34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0955" name="Line 123">
            <a:extLst>
              <a:ext uri="{FF2B5EF4-FFF2-40B4-BE49-F238E27FC236}">
                <a16:creationId xmlns:a16="http://schemas.microsoft.com/office/drawing/2014/main" id="{08AD8803-422B-4541-9155-8A145E2204E0}"/>
              </a:ext>
            </a:extLst>
          </p:cNvPr>
          <p:cNvSpPr>
            <a:spLocks noChangeShapeType="1"/>
          </p:cNvSpPr>
          <p:nvPr/>
        </p:nvSpPr>
        <p:spPr bwMode="auto">
          <a:xfrm>
            <a:off x="4986338" y="3757613"/>
            <a:ext cx="34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0956" name="Line 124">
            <a:extLst>
              <a:ext uri="{FF2B5EF4-FFF2-40B4-BE49-F238E27FC236}">
                <a16:creationId xmlns:a16="http://schemas.microsoft.com/office/drawing/2014/main" id="{B38D1B39-DFD7-4ED3-9B95-5A8923B45AD8}"/>
              </a:ext>
            </a:extLst>
          </p:cNvPr>
          <p:cNvSpPr>
            <a:spLocks noChangeShapeType="1"/>
          </p:cNvSpPr>
          <p:nvPr/>
        </p:nvSpPr>
        <p:spPr bwMode="auto">
          <a:xfrm>
            <a:off x="6967538" y="3757613"/>
            <a:ext cx="3429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 name="Slide Number Placeholder 1">
            <a:extLst>
              <a:ext uri="{FF2B5EF4-FFF2-40B4-BE49-F238E27FC236}">
                <a16:creationId xmlns:a16="http://schemas.microsoft.com/office/drawing/2014/main" id="{F09835D7-1BA4-4ACF-8020-3AE7E369CCF5}"/>
              </a:ext>
            </a:extLst>
          </p:cNvPr>
          <p:cNvSpPr>
            <a:spLocks noGrp="1"/>
          </p:cNvSpPr>
          <p:nvPr>
            <p:ph type="sldNum" sz="quarter" idx="12"/>
          </p:nvPr>
        </p:nvSpPr>
        <p:spPr/>
        <p:txBody>
          <a:bodyPr/>
          <a:lstStyle/>
          <a:p>
            <a:fld id="{028E3F4F-51B2-42EE-AFA2-40C4572185CC}" type="slidenum">
              <a:rPr lang="en-US" smtClean="0"/>
              <a:t>52</a:t>
            </a:fld>
            <a:endParaRPr lang="en-US"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E724C419-2463-4888-8A7C-2249F506A7F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883" name="Rectangle 3">
            <a:extLst>
              <a:ext uri="{FF2B5EF4-FFF2-40B4-BE49-F238E27FC236}">
                <a16:creationId xmlns:a16="http://schemas.microsoft.com/office/drawing/2014/main" id="{F692CD73-2894-4311-9D8B-D2C241C61AB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884" name="Rectangle 4">
            <a:extLst>
              <a:ext uri="{FF2B5EF4-FFF2-40B4-BE49-F238E27FC236}">
                <a16:creationId xmlns:a16="http://schemas.microsoft.com/office/drawing/2014/main" id="{468EB98E-0E2A-4660-B21F-02011F26C11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885" name="Rectangle 5">
            <a:extLst>
              <a:ext uri="{FF2B5EF4-FFF2-40B4-BE49-F238E27FC236}">
                <a16:creationId xmlns:a16="http://schemas.microsoft.com/office/drawing/2014/main" id="{D0DE394D-9BF0-45B8-A411-C693E2F33CC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886" name="Rectangle 6">
            <a:extLst>
              <a:ext uri="{FF2B5EF4-FFF2-40B4-BE49-F238E27FC236}">
                <a16:creationId xmlns:a16="http://schemas.microsoft.com/office/drawing/2014/main" id="{FC700CCF-66A7-4B65-B13F-2501BE8D7259}"/>
              </a:ext>
            </a:extLst>
          </p:cNvPr>
          <p:cNvSpPr>
            <a:spLocks noGrp="1" noChangeArrowheads="1"/>
          </p:cNvSpPr>
          <p:nvPr>
            <p:ph type="title"/>
          </p:nvPr>
        </p:nvSpPr>
        <p:spPr>
          <a:noFill/>
          <a:ln/>
        </p:spPr>
        <p:txBody>
          <a:bodyPr/>
          <a:lstStyle/>
          <a:p>
            <a:r>
              <a:rPr lang="en-US" altLang="en-US"/>
              <a:t>Stacks and Subroutines</a:t>
            </a:r>
          </a:p>
        </p:txBody>
      </p:sp>
      <p:sp>
        <p:nvSpPr>
          <p:cNvPr id="122887" name="Rectangle 7">
            <a:extLst>
              <a:ext uri="{FF2B5EF4-FFF2-40B4-BE49-F238E27FC236}">
                <a16:creationId xmlns:a16="http://schemas.microsoft.com/office/drawing/2014/main" id="{F55D48E9-B148-45A6-9C23-F19D135E5A30}"/>
              </a:ext>
            </a:extLst>
          </p:cNvPr>
          <p:cNvSpPr>
            <a:spLocks noGrp="1" noChangeArrowheads="1"/>
          </p:cNvSpPr>
          <p:nvPr>
            <p:ph idx="1"/>
          </p:nvPr>
        </p:nvSpPr>
        <p:spPr>
          <a:noFill/>
          <a:ln/>
        </p:spPr>
        <p:txBody>
          <a:bodyPr>
            <a:normAutofit fontScale="85000" lnSpcReduction="10000"/>
          </a:bodyPr>
          <a:lstStyle/>
          <a:p>
            <a:r>
              <a:rPr lang="en-US" altLang="en-US"/>
              <a:t>One use of stacks is to create temporary register workspace for subroutines. Any registers that are needed can be pushed onto the stack at the start of the subroutine and popped off again at the end so as to restore them before return to the caller :</a:t>
            </a:r>
          </a:p>
          <a:p>
            <a:pPr>
              <a:buFont typeface="Times New Roman" panose="02020603050405020304" pitchFamily="18" charset="0"/>
              <a:buNone/>
            </a:pPr>
            <a:r>
              <a:rPr lang="en-US" altLang="en-US" sz="1600" b="0">
                <a:latin typeface="Courier New" panose="02070309020205020404" pitchFamily="49" charset="0"/>
              </a:rPr>
              <a:t>STMFD sp!,{r0-r12, lr}		; stack all registers</a:t>
            </a:r>
          </a:p>
          <a:p>
            <a:pPr>
              <a:buFont typeface="Times New Roman" panose="02020603050405020304" pitchFamily="18" charset="0"/>
              <a:buNone/>
            </a:pPr>
            <a:r>
              <a:rPr lang="en-US" altLang="en-US" sz="1600" b="0">
                <a:latin typeface="Courier New" panose="02070309020205020404" pitchFamily="49" charset="0"/>
              </a:rPr>
              <a:t>........			; and the return address</a:t>
            </a:r>
          </a:p>
          <a:p>
            <a:pPr>
              <a:buFont typeface="Times New Roman" panose="02020603050405020304" pitchFamily="18" charset="0"/>
              <a:buNone/>
            </a:pPr>
            <a:r>
              <a:rPr lang="en-US" altLang="en-US" sz="1600" b="0">
                <a:latin typeface="Courier New" panose="02070309020205020404" pitchFamily="49" charset="0"/>
              </a:rPr>
              <a:t>........</a:t>
            </a:r>
          </a:p>
          <a:p>
            <a:pPr>
              <a:buFont typeface="Times New Roman" panose="02020603050405020304" pitchFamily="18" charset="0"/>
              <a:buNone/>
            </a:pPr>
            <a:r>
              <a:rPr lang="en-US" altLang="en-US" sz="1600" b="0">
                <a:latin typeface="Courier New" panose="02070309020205020404" pitchFamily="49" charset="0"/>
              </a:rPr>
              <a:t>LDMFD sp!,{r0-r12, pc}		; load all the registers</a:t>
            </a:r>
          </a:p>
          <a:p>
            <a:pPr>
              <a:buFont typeface="Times New Roman" panose="02020603050405020304" pitchFamily="18" charset="0"/>
              <a:buNone/>
            </a:pPr>
            <a:r>
              <a:rPr lang="en-US" altLang="en-US" sz="1600" b="0">
                <a:latin typeface="Courier New" panose="02070309020205020404" pitchFamily="49" charset="0"/>
              </a:rPr>
              <a:t>					; and return automatically</a:t>
            </a:r>
          </a:p>
          <a:p>
            <a:r>
              <a:rPr lang="en-US" altLang="en-US"/>
              <a:t>See the chapter on the ARM Procedure Call Standard in the SDT Reference Manual for further details of register usage within subroutines.</a:t>
            </a:r>
          </a:p>
          <a:p>
            <a:r>
              <a:rPr lang="en-US" altLang="en-US"/>
              <a:t>If the pop instruction also had the ‘S’ bit set (using ‘^’) then the transfer of the PC when in a priviledged mode would also cause the SPSR to be copied into the CPSR (see exception handling module).</a:t>
            </a:r>
          </a:p>
        </p:txBody>
      </p:sp>
      <p:sp>
        <p:nvSpPr>
          <p:cNvPr id="2" name="Slide Number Placeholder 1">
            <a:extLst>
              <a:ext uri="{FF2B5EF4-FFF2-40B4-BE49-F238E27FC236}">
                <a16:creationId xmlns:a16="http://schemas.microsoft.com/office/drawing/2014/main" id="{386528AF-756E-4E0C-BCE3-539C20E1BA85}"/>
              </a:ext>
            </a:extLst>
          </p:cNvPr>
          <p:cNvSpPr>
            <a:spLocks noGrp="1"/>
          </p:cNvSpPr>
          <p:nvPr>
            <p:ph type="sldNum" sz="quarter" idx="12"/>
          </p:nvPr>
        </p:nvSpPr>
        <p:spPr/>
        <p:txBody>
          <a:bodyPr/>
          <a:lstStyle/>
          <a:p>
            <a:fld id="{028E3F4F-51B2-42EE-AFA2-40C4572185CC}" type="slidenum">
              <a:rPr lang="en-US" smtClean="0"/>
              <a:t>53</a:t>
            </a:fld>
            <a:endParaRPr 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26461E9-D9CA-4953-AAED-71EBC57A40EB}"/>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931" name="Rectangle 3">
            <a:extLst>
              <a:ext uri="{FF2B5EF4-FFF2-40B4-BE49-F238E27FC236}">
                <a16:creationId xmlns:a16="http://schemas.microsoft.com/office/drawing/2014/main" id="{FA8C8F73-C071-4963-B971-F69689C2BDA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932" name="Rectangle 4">
            <a:extLst>
              <a:ext uri="{FF2B5EF4-FFF2-40B4-BE49-F238E27FC236}">
                <a16:creationId xmlns:a16="http://schemas.microsoft.com/office/drawing/2014/main" id="{8F493413-2315-45C5-A6D2-F599642FFB7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933" name="Rectangle 5">
            <a:extLst>
              <a:ext uri="{FF2B5EF4-FFF2-40B4-BE49-F238E27FC236}">
                <a16:creationId xmlns:a16="http://schemas.microsoft.com/office/drawing/2014/main" id="{D4C3CA09-78D8-47FC-A305-99EAF972AE8D}"/>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934" name="Rectangle 6">
            <a:extLst>
              <a:ext uri="{FF2B5EF4-FFF2-40B4-BE49-F238E27FC236}">
                <a16:creationId xmlns:a16="http://schemas.microsoft.com/office/drawing/2014/main" id="{5F06AEB9-7F8A-4485-A6CB-1BA664E03DC6}"/>
              </a:ext>
            </a:extLst>
          </p:cNvPr>
          <p:cNvSpPr>
            <a:spLocks noGrp="1" noChangeArrowheads="1"/>
          </p:cNvSpPr>
          <p:nvPr>
            <p:ph type="title"/>
          </p:nvPr>
        </p:nvSpPr>
        <p:spPr>
          <a:noFill/>
          <a:ln/>
        </p:spPr>
        <p:txBody>
          <a:bodyPr/>
          <a:lstStyle/>
          <a:p>
            <a:r>
              <a:rPr lang="en-US" altLang="en-US"/>
              <a:t>Direct functionality of</a:t>
            </a:r>
            <a:br>
              <a:rPr lang="en-US" altLang="en-US"/>
            </a:br>
            <a:r>
              <a:rPr lang="en-US" altLang="en-US"/>
              <a:t>Block Data Transfer</a:t>
            </a:r>
          </a:p>
        </p:txBody>
      </p:sp>
      <p:sp>
        <p:nvSpPr>
          <p:cNvPr id="124935" name="Rectangle 7">
            <a:extLst>
              <a:ext uri="{FF2B5EF4-FFF2-40B4-BE49-F238E27FC236}">
                <a16:creationId xmlns:a16="http://schemas.microsoft.com/office/drawing/2014/main" id="{E0D17287-5A71-47AE-82BD-9C97E680682B}"/>
              </a:ext>
            </a:extLst>
          </p:cNvPr>
          <p:cNvSpPr>
            <a:spLocks noGrp="1" noChangeArrowheads="1"/>
          </p:cNvSpPr>
          <p:nvPr>
            <p:ph idx="1"/>
          </p:nvPr>
        </p:nvSpPr>
        <p:spPr>
          <a:noFill/>
          <a:ln/>
        </p:spPr>
        <p:txBody>
          <a:bodyPr/>
          <a:lstStyle/>
          <a:p>
            <a:r>
              <a:rPr lang="en-US" altLang="en-US"/>
              <a:t>When LDM / STM are not being used to implement stacks, it is clearer to specify exactly what functionality of the instruction is:</a:t>
            </a:r>
          </a:p>
          <a:p>
            <a:pPr lvl="1"/>
            <a:r>
              <a:rPr lang="en-US" altLang="en-US"/>
              <a:t>i.e. specify whether to increment / decrement the base pointer, before or after the memory access.</a:t>
            </a:r>
          </a:p>
          <a:p>
            <a:r>
              <a:rPr lang="en-US" altLang="en-US"/>
              <a:t>In order to do this, LDM / STM support a further syntax in addition to the stack one: </a:t>
            </a:r>
          </a:p>
          <a:p>
            <a:pPr lvl="1"/>
            <a:r>
              <a:rPr lang="en-US" altLang="en-US"/>
              <a:t>STMIA / LDMIA : Increment After</a:t>
            </a:r>
          </a:p>
          <a:p>
            <a:pPr lvl="1"/>
            <a:r>
              <a:rPr lang="en-US" altLang="en-US"/>
              <a:t>STMIB / LDMIB : Increment Before</a:t>
            </a:r>
          </a:p>
          <a:p>
            <a:pPr lvl="1"/>
            <a:r>
              <a:rPr lang="en-US" altLang="en-US"/>
              <a:t>STMDA / LDMDA : Decrement After</a:t>
            </a:r>
          </a:p>
          <a:p>
            <a:pPr lvl="1"/>
            <a:r>
              <a:rPr lang="en-US" altLang="en-US"/>
              <a:t>STMDB / LDMDB : Decrement Before</a:t>
            </a:r>
          </a:p>
        </p:txBody>
      </p:sp>
      <p:sp>
        <p:nvSpPr>
          <p:cNvPr id="2" name="Slide Number Placeholder 1">
            <a:extLst>
              <a:ext uri="{FF2B5EF4-FFF2-40B4-BE49-F238E27FC236}">
                <a16:creationId xmlns:a16="http://schemas.microsoft.com/office/drawing/2014/main" id="{77B78192-335B-49D1-9C9F-00DF829FDC67}"/>
              </a:ext>
            </a:extLst>
          </p:cNvPr>
          <p:cNvSpPr>
            <a:spLocks noGrp="1"/>
          </p:cNvSpPr>
          <p:nvPr>
            <p:ph type="sldNum" sz="quarter" idx="12"/>
          </p:nvPr>
        </p:nvSpPr>
        <p:spPr/>
        <p:txBody>
          <a:bodyPr/>
          <a:lstStyle/>
          <a:p>
            <a:fld id="{028E3F4F-51B2-42EE-AFA2-40C4572185CC}" type="slidenum">
              <a:rPr lang="en-US" smtClean="0"/>
              <a:t>54</a:t>
            </a:fld>
            <a:endParaRPr lang="en-US"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A1DF6F2-5EDC-4B22-A0EB-8228625B1A8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79" name="Rectangle 3">
            <a:extLst>
              <a:ext uri="{FF2B5EF4-FFF2-40B4-BE49-F238E27FC236}">
                <a16:creationId xmlns:a16="http://schemas.microsoft.com/office/drawing/2014/main" id="{970F7C77-C7BF-4DA9-BD3C-6B2D343A1327}"/>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80" name="Rectangle 4">
            <a:extLst>
              <a:ext uri="{FF2B5EF4-FFF2-40B4-BE49-F238E27FC236}">
                <a16:creationId xmlns:a16="http://schemas.microsoft.com/office/drawing/2014/main" id="{B5BA54E6-993B-4B68-85F0-07C78AF864B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81" name="Rectangle 5">
            <a:extLst>
              <a:ext uri="{FF2B5EF4-FFF2-40B4-BE49-F238E27FC236}">
                <a16:creationId xmlns:a16="http://schemas.microsoft.com/office/drawing/2014/main" id="{DAFBA0AA-9B46-4889-A1C6-6292CCA0C190}"/>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82" name="Rectangle 6">
            <a:extLst>
              <a:ext uri="{FF2B5EF4-FFF2-40B4-BE49-F238E27FC236}">
                <a16:creationId xmlns:a16="http://schemas.microsoft.com/office/drawing/2014/main" id="{75B95D4A-FB63-4510-AD41-62EF63547C5B}"/>
              </a:ext>
            </a:extLst>
          </p:cNvPr>
          <p:cNvSpPr>
            <a:spLocks noGrp="1" noChangeArrowheads="1"/>
          </p:cNvSpPr>
          <p:nvPr>
            <p:ph type="title"/>
          </p:nvPr>
        </p:nvSpPr>
        <p:spPr>
          <a:noFill/>
          <a:ln/>
        </p:spPr>
        <p:txBody>
          <a:bodyPr/>
          <a:lstStyle/>
          <a:p>
            <a:r>
              <a:rPr lang="en-US" altLang="en-US"/>
              <a:t>Example: Block Copy</a:t>
            </a:r>
          </a:p>
        </p:txBody>
      </p:sp>
      <p:sp>
        <p:nvSpPr>
          <p:cNvPr id="126983" name="Rectangle 7">
            <a:extLst>
              <a:ext uri="{FF2B5EF4-FFF2-40B4-BE49-F238E27FC236}">
                <a16:creationId xmlns:a16="http://schemas.microsoft.com/office/drawing/2014/main" id="{D34529CB-D84B-43F9-AB93-19EAC638C2A0}"/>
              </a:ext>
            </a:extLst>
          </p:cNvPr>
          <p:cNvSpPr>
            <a:spLocks noGrp="1" noChangeArrowheads="1"/>
          </p:cNvSpPr>
          <p:nvPr>
            <p:ph idx="1"/>
          </p:nvPr>
        </p:nvSpPr>
        <p:spPr>
          <a:xfrm>
            <a:off x="196850" y="1751013"/>
            <a:ext cx="8134350" cy="4376737"/>
          </a:xfrm>
          <a:noFill/>
          <a:ln/>
        </p:spPr>
        <p:txBody>
          <a:bodyPr>
            <a:normAutofit fontScale="92500" lnSpcReduction="10000"/>
          </a:bodyPr>
          <a:lstStyle/>
          <a:p>
            <a:pPr lvl="1"/>
            <a:r>
              <a:rPr lang="en-US" altLang="en-US"/>
              <a:t>Copy a block of memory, which is an exact multiple of 12 words long from the location pointed to by r12 to the location pointed to by r13. r14 points to the end of block to be copied.</a:t>
            </a:r>
          </a:p>
          <a:p>
            <a:pPr>
              <a:buFont typeface="Times New Roman" panose="02020603050405020304" pitchFamily="18" charset="0"/>
              <a:buNone/>
            </a:pPr>
            <a:endParaRPr lang="en-US" altLang="en-US" sz="1600" b="0">
              <a:latin typeface="Courier New" panose="02070309020205020404" pitchFamily="49" charset="0"/>
            </a:endParaRPr>
          </a:p>
          <a:p>
            <a:pPr>
              <a:buFont typeface="Times New Roman" panose="02020603050405020304" pitchFamily="18" charset="0"/>
              <a:buNone/>
            </a:pPr>
            <a:r>
              <a:rPr lang="en-US" altLang="en-US" sz="1600" b="0">
                <a:latin typeface="Courier New" panose="02070309020205020404" pitchFamily="49" charset="0"/>
              </a:rPr>
              <a:t>; r12 points to the start of the source data</a:t>
            </a:r>
          </a:p>
          <a:p>
            <a:pPr>
              <a:buFont typeface="Times New Roman" panose="02020603050405020304" pitchFamily="18" charset="0"/>
              <a:buNone/>
            </a:pPr>
            <a:r>
              <a:rPr lang="en-US" altLang="en-US" sz="1600" b="0">
                <a:latin typeface="Courier New" panose="02070309020205020404" pitchFamily="49" charset="0"/>
              </a:rPr>
              <a:t>; r14 points to the end of the source data</a:t>
            </a:r>
          </a:p>
          <a:p>
            <a:pPr>
              <a:buFont typeface="Times New Roman" panose="02020603050405020304" pitchFamily="18" charset="0"/>
              <a:buNone/>
            </a:pPr>
            <a:r>
              <a:rPr lang="en-US" altLang="en-US" sz="1600" b="0">
                <a:latin typeface="Courier New" panose="02070309020205020404" pitchFamily="49" charset="0"/>
              </a:rPr>
              <a:t>; r13 points to the start of the destination data</a:t>
            </a:r>
          </a:p>
          <a:p>
            <a:pPr>
              <a:buFont typeface="Times New Roman" panose="02020603050405020304" pitchFamily="18" charset="0"/>
              <a:buNone/>
            </a:pPr>
            <a:r>
              <a:rPr lang="en-US" altLang="en-US" sz="1600" b="0">
                <a:latin typeface="Courier New" panose="02070309020205020404" pitchFamily="49" charset="0"/>
              </a:rPr>
              <a:t>loop	LDMIA	r12!, {r0-r11}	; load 48 bytes</a:t>
            </a:r>
          </a:p>
          <a:p>
            <a:pPr>
              <a:buFont typeface="Times New Roman" panose="02020603050405020304" pitchFamily="18" charset="0"/>
              <a:buNone/>
            </a:pPr>
            <a:r>
              <a:rPr lang="en-US" altLang="en-US" sz="1600" b="0">
                <a:latin typeface="Courier New" panose="02070309020205020404" pitchFamily="49" charset="0"/>
              </a:rPr>
              <a:t>		STMIA	r13!, {r0-r11}	; and store them</a:t>
            </a:r>
          </a:p>
          <a:p>
            <a:pPr>
              <a:buFont typeface="Times New Roman" panose="02020603050405020304" pitchFamily="18" charset="0"/>
              <a:buNone/>
            </a:pPr>
            <a:r>
              <a:rPr lang="en-US" altLang="en-US" sz="1600" b="0">
                <a:latin typeface="Courier New" panose="02070309020205020404" pitchFamily="49" charset="0"/>
              </a:rPr>
              <a:t>		CMP	r12, r14	; check for the end</a:t>
            </a:r>
          </a:p>
          <a:p>
            <a:pPr>
              <a:buFont typeface="Times New Roman" panose="02020603050405020304" pitchFamily="18" charset="0"/>
              <a:buNone/>
            </a:pPr>
            <a:r>
              <a:rPr lang="en-US" altLang="en-US" sz="1600" b="0">
                <a:latin typeface="Courier New" panose="02070309020205020404" pitchFamily="49" charset="0"/>
              </a:rPr>
              <a:t>		BNE	loop		; and loop until done</a:t>
            </a:r>
          </a:p>
          <a:p>
            <a:pPr>
              <a:buFont typeface="Times New Roman" panose="02020603050405020304" pitchFamily="18" charset="0"/>
              <a:buNone/>
            </a:pPr>
            <a:endParaRPr lang="en-US" altLang="en-US" sz="2000" b="0">
              <a:latin typeface="Courier New" panose="02070309020205020404" pitchFamily="49" charset="0"/>
            </a:endParaRPr>
          </a:p>
          <a:p>
            <a:pPr lvl="1"/>
            <a:r>
              <a:rPr lang="en-US" altLang="en-US"/>
              <a:t>This loop transfers 48 bytes in 31 cycles</a:t>
            </a:r>
          </a:p>
          <a:p>
            <a:pPr lvl="1"/>
            <a:r>
              <a:rPr lang="en-US" altLang="en-US"/>
              <a:t>Over 50 Mbytes/sec at 33 MHz</a:t>
            </a:r>
          </a:p>
        </p:txBody>
      </p:sp>
      <p:grpSp>
        <p:nvGrpSpPr>
          <p:cNvPr id="127002" name="Group 26">
            <a:extLst>
              <a:ext uri="{FF2B5EF4-FFF2-40B4-BE49-F238E27FC236}">
                <a16:creationId xmlns:a16="http://schemas.microsoft.com/office/drawing/2014/main" id="{C4DB6971-D192-4A70-9693-9B5787B27745}"/>
              </a:ext>
            </a:extLst>
          </p:cNvPr>
          <p:cNvGrpSpPr>
            <a:grpSpLocks/>
          </p:cNvGrpSpPr>
          <p:nvPr/>
        </p:nvGrpSpPr>
        <p:grpSpPr bwMode="auto">
          <a:xfrm>
            <a:off x="6508750" y="2425700"/>
            <a:ext cx="2635250" cy="3128963"/>
            <a:chOff x="4100" y="1528"/>
            <a:chExt cx="1660" cy="1971"/>
          </a:xfrm>
        </p:grpSpPr>
        <p:sp>
          <p:nvSpPr>
            <p:cNvPr id="126984" name="Rectangle 8">
              <a:extLst>
                <a:ext uri="{FF2B5EF4-FFF2-40B4-BE49-F238E27FC236}">
                  <a16:creationId xmlns:a16="http://schemas.microsoft.com/office/drawing/2014/main" id="{3CE7CE83-EB1A-4C5F-B3B2-1BEC19449A7C}"/>
                </a:ext>
              </a:extLst>
            </p:cNvPr>
            <p:cNvSpPr>
              <a:spLocks noChangeArrowheads="1"/>
            </p:cNvSpPr>
            <p:nvPr/>
          </p:nvSpPr>
          <p:spPr bwMode="auto">
            <a:xfrm>
              <a:off x="4576" y="2253"/>
              <a:ext cx="486" cy="164"/>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85" name="Rectangle 9">
              <a:extLst>
                <a:ext uri="{FF2B5EF4-FFF2-40B4-BE49-F238E27FC236}">
                  <a16:creationId xmlns:a16="http://schemas.microsoft.com/office/drawing/2014/main" id="{9FE02CF6-0C4E-45B7-96C0-28063E02F36A}"/>
                </a:ext>
              </a:extLst>
            </p:cNvPr>
            <p:cNvSpPr>
              <a:spLocks noChangeArrowheads="1"/>
            </p:cNvSpPr>
            <p:nvPr/>
          </p:nvSpPr>
          <p:spPr bwMode="auto">
            <a:xfrm>
              <a:off x="4576" y="3236"/>
              <a:ext cx="486" cy="159"/>
            </a:xfrm>
            <a:prstGeom prst="rect">
              <a:avLst/>
            </a:prstGeom>
            <a:pattFill prst="pct10">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6986" name="Line 10">
              <a:extLst>
                <a:ext uri="{FF2B5EF4-FFF2-40B4-BE49-F238E27FC236}">
                  <a16:creationId xmlns:a16="http://schemas.microsoft.com/office/drawing/2014/main" id="{60C9D7A9-F4C0-495E-B8F7-173B03493059}"/>
                </a:ext>
              </a:extLst>
            </p:cNvPr>
            <p:cNvSpPr>
              <a:spLocks noChangeShapeType="1"/>
            </p:cNvSpPr>
            <p:nvPr/>
          </p:nvSpPr>
          <p:spPr bwMode="auto">
            <a:xfrm flipV="1">
              <a:off x="4576" y="2413"/>
              <a:ext cx="0" cy="81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87" name="Line 11">
              <a:extLst>
                <a:ext uri="{FF2B5EF4-FFF2-40B4-BE49-F238E27FC236}">
                  <a16:creationId xmlns:a16="http://schemas.microsoft.com/office/drawing/2014/main" id="{5CAF28E3-B6EB-4A14-831F-684CBFA50A93}"/>
                </a:ext>
              </a:extLst>
            </p:cNvPr>
            <p:cNvSpPr>
              <a:spLocks noChangeShapeType="1"/>
            </p:cNvSpPr>
            <p:nvPr/>
          </p:nvSpPr>
          <p:spPr bwMode="auto">
            <a:xfrm>
              <a:off x="5064" y="2417"/>
              <a:ext cx="0" cy="8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88" name="Line 12">
              <a:extLst>
                <a:ext uri="{FF2B5EF4-FFF2-40B4-BE49-F238E27FC236}">
                  <a16:creationId xmlns:a16="http://schemas.microsoft.com/office/drawing/2014/main" id="{CB14F2A6-ADDB-4A0E-BF34-8499C54A552F}"/>
                </a:ext>
              </a:extLst>
            </p:cNvPr>
            <p:cNvSpPr>
              <a:spLocks noChangeShapeType="1"/>
            </p:cNvSpPr>
            <p:nvPr/>
          </p:nvSpPr>
          <p:spPr bwMode="auto">
            <a:xfrm>
              <a:off x="4572" y="2710"/>
              <a:ext cx="48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89" name="Line 13">
              <a:extLst>
                <a:ext uri="{FF2B5EF4-FFF2-40B4-BE49-F238E27FC236}">
                  <a16:creationId xmlns:a16="http://schemas.microsoft.com/office/drawing/2014/main" id="{73D8A46C-3227-4E28-8DF0-4445819BCEE2}"/>
                </a:ext>
              </a:extLst>
            </p:cNvPr>
            <p:cNvSpPr>
              <a:spLocks noChangeShapeType="1"/>
            </p:cNvSpPr>
            <p:nvPr/>
          </p:nvSpPr>
          <p:spPr bwMode="auto">
            <a:xfrm flipV="1">
              <a:off x="4324" y="2409"/>
              <a:ext cx="224" cy="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0" name="Rectangle 14">
              <a:extLst>
                <a:ext uri="{FF2B5EF4-FFF2-40B4-BE49-F238E27FC236}">
                  <a16:creationId xmlns:a16="http://schemas.microsoft.com/office/drawing/2014/main" id="{5F873F58-9536-4366-A889-AA667EBF018D}"/>
                </a:ext>
              </a:extLst>
            </p:cNvPr>
            <p:cNvSpPr>
              <a:spLocks noChangeArrowheads="1"/>
            </p:cNvSpPr>
            <p:nvPr/>
          </p:nvSpPr>
          <p:spPr bwMode="auto">
            <a:xfrm>
              <a:off x="4100" y="2333"/>
              <a:ext cx="26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200">
                  <a:latin typeface="Times New Roman" panose="02020603050405020304" pitchFamily="18" charset="0"/>
                </a:rPr>
                <a:t>r13</a:t>
              </a:r>
            </a:p>
          </p:txBody>
        </p:sp>
        <p:sp>
          <p:nvSpPr>
            <p:cNvPr id="126991" name="Rectangle 15">
              <a:extLst>
                <a:ext uri="{FF2B5EF4-FFF2-40B4-BE49-F238E27FC236}">
                  <a16:creationId xmlns:a16="http://schemas.microsoft.com/office/drawing/2014/main" id="{2A921B6D-B201-4CDF-BB36-B508EF8E0E50}"/>
                </a:ext>
              </a:extLst>
            </p:cNvPr>
            <p:cNvSpPr>
              <a:spLocks noChangeArrowheads="1"/>
            </p:cNvSpPr>
            <p:nvPr/>
          </p:nvSpPr>
          <p:spPr bwMode="auto">
            <a:xfrm>
              <a:off x="4100" y="2614"/>
              <a:ext cx="26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200">
                  <a:latin typeface="Times New Roman" panose="02020603050405020304" pitchFamily="18" charset="0"/>
                </a:rPr>
                <a:t>r14</a:t>
              </a:r>
            </a:p>
          </p:txBody>
        </p:sp>
        <p:sp>
          <p:nvSpPr>
            <p:cNvPr id="126992" name="Rectangle 16">
              <a:extLst>
                <a:ext uri="{FF2B5EF4-FFF2-40B4-BE49-F238E27FC236}">
                  <a16:creationId xmlns:a16="http://schemas.microsoft.com/office/drawing/2014/main" id="{48006B3D-7682-458F-8A88-9E6DE7DF2526}"/>
                </a:ext>
              </a:extLst>
            </p:cNvPr>
            <p:cNvSpPr>
              <a:spLocks noChangeArrowheads="1"/>
            </p:cNvSpPr>
            <p:nvPr/>
          </p:nvSpPr>
          <p:spPr bwMode="auto">
            <a:xfrm>
              <a:off x="4112" y="3311"/>
              <a:ext cx="26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1200">
                  <a:latin typeface="Times New Roman" panose="02020603050405020304" pitchFamily="18" charset="0"/>
                </a:rPr>
                <a:t>r12</a:t>
              </a:r>
            </a:p>
          </p:txBody>
        </p:sp>
        <p:sp>
          <p:nvSpPr>
            <p:cNvPr id="126993" name="Line 17">
              <a:extLst>
                <a:ext uri="{FF2B5EF4-FFF2-40B4-BE49-F238E27FC236}">
                  <a16:creationId xmlns:a16="http://schemas.microsoft.com/office/drawing/2014/main" id="{2767CC93-11E5-4F1C-A2CC-DC0E78936B74}"/>
                </a:ext>
              </a:extLst>
            </p:cNvPr>
            <p:cNvSpPr>
              <a:spLocks noChangeShapeType="1"/>
            </p:cNvSpPr>
            <p:nvPr/>
          </p:nvSpPr>
          <p:spPr bwMode="auto">
            <a:xfrm flipV="1">
              <a:off x="4324" y="2694"/>
              <a:ext cx="224" cy="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4" name="Line 18">
              <a:extLst>
                <a:ext uri="{FF2B5EF4-FFF2-40B4-BE49-F238E27FC236}">
                  <a16:creationId xmlns:a16="http://schemas.microsoft.com/office/drawing/2014/main" id="{67541936-EAAE-498C-B998-0E986428BE03}"/>
                </a:ext>
              </a:extLst>
            </p:cNvPr>
            <p:cNvSpPr>
              <a:spLocks noChangeShapeType="1"/>
            </p:cNvSpPr>
            <p:nvPr/>
          </p:nvSpPr>
          <p:spPr bwMode="auto">
            <a:xfrm flipV="1">
              <a:off x="4320" y="3391"/>
              <a:ext cx="224" cy="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5" name="Line 19">
              <a:extLst>
                <a:ext uri="{FF2B5EF4-FFF2-40B4-BE49-F238E27FC236}">
                  <a16:creationId xmlns:a16="http://schemas.microsoft.com/office/drawing/2014/main" id="{879D6FF8-C42F-40C6-9BDA-59814C532D34}"/>
                </a:ext>
              </a:extLst>
            </p:cNvPr>
            <p:cNvSpPr>
              <a:spLocks noChangeShapeType="1"/>
            </p:cNvSpPr>
            <p:nvPr/>
          </p:nvSpPr>
          <p:spPr bwMode="auto">
            <a:xfrm>
              <a:off x="4576" y="1528"/>
              <a:ext cx="0" cy="7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6" name="Line 20">
              <a:extLst>
                <a:ext uri="{FF2B5EF4-FFF2-40B4-BE49-F238E27FC236}">
                  <a16:creationId xmlns:a16="http://schemas.microsoft.com/office/drawing/2014/main" id="{EB8207B1-3E8A-4FCA-8779-1B383E7BC045}"/>
                </a:ext>
              </a:extLst>
            </p:cNvPr>
            <p:cNvSpPr>
              <a:spLocks noChangeShapeType="1"/>
            </p:cNvSpPr>
            <p:nvPr/>
          </p:nvSpPr>
          <p:spPr bwMode="auto">
            <a:xfrm>
              <a:off x="5064" y="1532"/>
              <a:ext cx="0" cy="71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7" name="Line 21">
              <a:extLst>
                <a:ext uri="{FF2B5EF4-FFF2-40B4-BE49-F238E27FC236}">
                  <a16:creationId xmlns:a16="http://schemas.microsoft.com/office/drawing/2014/main" id="{17692C7B-1E84-4815-9214-92B4DBC7B460}"/>
                </a:ext>
              </a:extLst>
            </p:cNvPr>
            <p:cNvSpPr>
              <a:spLocks noChangeShapeType="1"/>
            </p:cNvSpPr>
            <p:nvPr/>
          </p:nvSpPr>
          <p:spPr bwMode="auto">
            <a:xfrm>
              <a:off x="4576" y="3395"/>
              <a:ext cx="0" cy="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8" name="Line 22">
              <a:extLst>
                <a:ext uri="{FF2B5EF4-FFF2-40B4-BE49-F238E27FC236}">
                  <a16:creationId xmlns:a16="http://schemas.microsoft.com/office/drawing/2014/main" id="{818633EF-6B05-4FDC-A04E-3C2294D869C2}"/>
                </a:ext>
              </a:extLst>
            </p:cNvPr>
            <p:cNvSpPr>
              <a:spLocks noChangeShapeType="1"/>
            </p:cNvSpPr>
            <p:nvPr/>
          </p:nvSpPr>
          <p:spPr bwMode="auto">
            <a:xfrm>
              <a:off x="5064" y="3399"/>
              <a:ext cx="0" cy="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6999" name="Line 23">
              <a:extLst>
                <a:ext uri="{FF2B5EF4-FFF2-40B4-BE49-F238E27FC236}">
                  <a16:creationId xmlns:a16="http://schemas.microsoft.com/office/drawing/2014/main" id="{6331541D-DCDF-451C-97DF-5537E8EFD540}"/>
                </a:ext>
              </a:extLst>
            </p:cNvPr>
            <p:cNvSpPr>
              <a:spLocks noChangeShapeType="1"/>
            </p:cNvSpPr>
            <p:nvPr/>
          </p:nvSpPr>
          <p:spPr bwMode="auto">
            <a:xfrm>
              <a:off x="4581" y="1665"/>
              <a:ext cx="47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7000" name="Line 24">
              <a:extLst>
                <a:ext uri="{FF2B5EF4-FFF2-40B4-BE49-F238E27FC236}">
                  <a16:creationId xmlns:a16="http://schemas.microsoft.com/office/drawing/2014/main" id="{3DC19A66-A894-419E-ABB0-A7D3EAF4B0F1}"/>
                </a:ext>
              </a:extLst>
            </p:cNvPr>
            <p:cNvSpPr>
              <a:spLocks noChangeShapeType="1"/>
            </p:cNvSpPr>
            <p:nvPr/>
          </p:nvSpPr>
          <p:spPr bwMode="auto">
            <a:xfrm flipV="1">
              <a:off x="5156" y="2482"/>
              <a:ext cx="0" cy="5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7001" name="Rectangle 25">
              <a:extLst>
                <a:ext uri="{FF2B5EF4-FFF2-40B4-BE49-F238E27FC236}">
                  <a16:creationId xmlns:a16="http://schemas.microsoft.com/office/drawing/2014/main" id="{68E7CBE4-9FC0-497A-8869-EDAA155FF6AE}"/>
                </a:ext>
              </a:extLst>
            </p:cNvPr>
            <p:cNvSpPr>
              <a:spLocks noChangeArrowheads="1"/>
            </p:cNvSpPr>
            <p:nvPr/>
          </p:nvSpPr>
          <p:spPr bwMode="auto">
            <a:xfrm>
              <a:off x="5144" y="2646"/>
              <a:ext cx="6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200">
                  <a:latin typeface="Times New Roman" panose="02020603050405020304" pitchFamily="18" charset="0"/>
                </a:rPr>
                <a:t>IncreasingMemory</a:t>
              </a:r>
            </a:p>
          </p:txBody>
        </p:sp>
      </p:grpSp>
      <p:sp>
        <p:nvSpPr>
          <p:cNvPr id="2" name="Slide Number Placeholder 1">
            <a:extLst>
              <a:ext uri="{FF2B5EF4-FFF2-40B4-BE49-F238E27FC236}">
                <a16:creationId xmlns:a16="http://schemas.microsoft.com/office/drawing/2014/main" id="{08F8E658-2268-4618-9CD6-C55AD278B9D6}"/>
              </a:ext>
            </a:extLst>
          </p:cNvPr>
          <p:cNvSpPr>
            <a:spLocks noGrp="1"/>
          </p:cNvSpPr>
          <p:nvPr>
            <p:ph type="sldNum" sz="quarter" idx="12"/>
          </p:nvPr>
        </p:nvSpPr>
        <p:spPr/>
        <p:txBody>
          <a:bodyPr/>
          <a:lstStyle/>
          <a:p>
            <a:fld id="{028E3F4F-51B2-42EE-AFA2-40C4572185CC}" type="slidenum">
              <a:rPr lang="en-US" smtClean="0"/>
              <a:t>55</a:t>
            </a:fld>
            <a:endParaRPr 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1CF1EAF-0A84-43A0-BEDD-50F52D7AB8EE}"/>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23" name="Rectangle 3">
            <a:extLst>
              <a:ext uri="{FF2B5EF4-FFF2-40B4-BE49-F238E27FC236}">
                <a16:creationId xmlns:a16="http://schemas.microsoft.com/office/drawing/2014/main" id="{CDD9FD35-4422-41D5-9568-14755586F78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24" name="Rectangle 4">
            <a:extLst>
              <a:ext uri="{FF2B5EF4-FFF2-40B4-BE49-F238E27FC236}">
                <a16:creationId xmlns:a16="http://schemas.microsoft.com/office/drawing/2014/main" id="{C138157A-1755-49F6-A708-16AD41A9AF08}"/>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25" name="Rectangle 5">
            <a:extLst>
              <a:ext uri="{FF2B5EF4-FFF2-40B4-BE49-F238E27FC236}">
                <a16:creationId xmlns:a16="http://schemas.microsoft.com/office/drawing/2014/main" id="{B57A1410-DF3C-4E14-B9A7-CD5A03C33178}"/>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27" name="Rectangle 7">
            <a:extLst>
              <a:ext uri="{FF2B5EF4-FFF2-40B4-BE49-F238E27FC236}">
                <a16:creationId xmlns:a16="http://schemas.microsoft.com/office/drawing/2014/main" id="{AC8CED12-9088-4F61-91F9-B700D6F6214B}"/>
              </a:ext>
            </a:extLst>
          </p:cNvPr>
          <p:cNvSpPr>
            <a:spLocks noGrp="1" noChangeArrowheads="1"/>
          </p:cNvSpPr>
          <p:nvPr>
            <p:ph type="title"/>
          </p:nvPr>
        </p:nvSpPr>
        <p:spPr>
          <a:noFill/>
          <a:ln/>
        </p:spPr>
        <p:txBody>
          <a:bodyPr/>
          <a:lstStyle/>
          <a:p>
            <a:r>
              <a:rPr lang="en-US" altLang="en-US"/>
              <a:t>Swap and Swap Byte Instructions</a:t>
            </a:r>
          </a:p>
        </p:txBody>
      </p:sp>
      <p:sp>
        <p:nvSpPr>
          <p:cNvPr id="133126" name="Rectangle 6">
            <a:extLst>
              <a:ext uri="{FF2B5EF4-FFF2-40B4-BE49-F238E27FC236}">
                <a16:creationId xmlns:a16="http://schemas.microsoft.com/office/drawing/2014/main" id="{92D69DCF-FD25-4280-B133-5FF63082B434}"/>
              </a:ext>
            </a:extLst>
          </p:cNvPr>
          <p:cNvSpPr>
            <a:spLocks noGrp="1" noChangeArrowheads="1"/>
          </p:cNvSpPr>
          <p:nvPr>
            <p:ph idx="1"/>
          </p:nvPr>
        </p:nvSpPr>
        <p:spPr>
          <a:xfrm>
            <a:off x="1168400" y="1755775"/>
            <a:ext cx="7467600" cy="4376738"/>
          </a:xfrm>
          <a:noFill/>
          <a:ln/>
        </p:spPr>
        <p:txBody>
          <a:bodyPr>
            <a:normAutofit fontScale="92500" lnSpcReduction="20000"/>
          </a:bodyPr>
          <a:lstStyle/>
          <a:p>
            <a:r>
              <a:rPr lang="en-US" altLang="en-US"/>
              <a:t>Atomic operation of a memory read followed by a memory write which moves byte or word quantities between registers and memory. </a:t>
            </a:r>
          </a:p>
          <a:p>
            <a:r>
              <a:rPr lang="en-US" altLang="en-US"/>
              <a:t>Syntax:</a:t>
            </a:r>
          </a:p>
          <a:p>
            <a:pPr lvl="1"/>
            <a:r>
              <a:rPr lang="en-US" altLang="en-US"/>
              <a:t>SWP{&lt;cond&gt;}{B} Rd, Rm, [Rn]</a:t>
            </a:r>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pPr>
              <a:buFont typeface="Times New Roman" panose="02020603050405020304" pitchFamily="18" charset="0"/>
              <a:buNone/>
            </a:pPr>
            <a:endParaRPr lang="en-US" altLang="en-US"/>
          </a:p>
          <a:p>
            <a:r>
              <a:rPr lang="en-US" altLang="en-US"/>
              <a:t>Thus to implement an actual swap of contents make Rd = Rm.</a:t>
            </a:r>
          </a:p>
          <a:p>
            <a:r>
              <a:rPr lang="en-US" altLang="en-US"/>
              <a:t>The compiler cannot produce this instruction.</a:t>
            </a:r>
          </a:p>
        </p:txBody>
      </p:sp>
      <p:grpSp>
        <p:nvGrpSpPr>
          <p:cNvPr id="133163" name="Group 43">
            <a:extLst>
              <a:ext uri="{FF2B5EF4-FFF2-40B4-BE49-F238E27FC236}">
                <a16:creationId xmlns:a16="http://schemas.microsoft.com/office/drawing/2014/main" id="{8202B88D-F49B-468C-A4BC-29415D5FA7F6}"/>
              </a:ext>
            </a:extLst>
          </p:cNvPr>
          <p:cNvGrpSpPr>
            <a:grpSpLocks/>
          </p:cNvGrpSpPr>
          <p:nvPr/>
        </p:nvGrpSpPr>
        <p:grpSpPr bwMode="auto">
          <a:xfrm>
            <a:off x="1876425" y="3448050"/>
            <a:ext cx="5197475" cy="1881188"/>
            <a:chOff x="1182" y="2172"/>
            <a:chExt cx="3274" cy="1185"/>
          </a:xfrm>
        </p:grpSpPr>
        <p:grpSp>
          <p:nvGrpSpPr>
            <p:cNvPr id="133161" name="Group 41">
              <a:extLst>
                <a:ext uri="{FF2B5EF4-FFF2-40B4-BE49-F238E27FC236}">
                  <a16:creationId xmlns:a16="http://schemas.microsoft.com/office/drawing/2014/main" id="{A8744C97-7CAE-41AA-857F-F1F97056F672}"/>
                </a:ext>
              </a:extLst>
            </p:cNvPr>
            <p:cNvGrpSpPr>
              <a:grpSpLocks/>
            </p:cNvGrpSpPr>
            <p:nvPr/>
          </p:nvGrpSpPr>
          <p:grpSpPr bwMode="auto">
            <a:xfrm>
              <a:off x="1182" y="2172"/>
              <a:ext cx="3274" cy="1185"/>
              <a:chOff x="1182" y="2172"/>
              <a:chExt cx="3274" cy="1185"/>
            </a:xfrm>
          </p:grpSpPr>
          <p:grpSp>
            <p:nvGrpSpPr>
              <p:cNvPr id="133131" name="Group 11">
                <a:extLst>
                  <a:ext uri="{FF2B5EF4-FFF2-40B4-BE49-F238E27FC236}">
                    <a16:creationId xmlns:a16="http://schemas.microsoft.com/office/drawing/2014/main" id="{58DCC3A7-3857-45A4-A58E-E298AB32E4BA}"/>
                  </a:ext>
                </a:extLst>
              </p:cNvPr>
              <p:cNvGrpSpPr>
                <a:grpSpLocks/>
              </p:cNvGrpSpPr>
              <p:nvPr/>
            </p:nvGrpSpPr>
            <p:grpSpPr bwMode="auto">
              <a:xfrm>
                <a:off x="2558" y="2321"/>
                <a:ext cx="454" cy="532"/>
                <a:chOff x="2558" y="2321"/>
                <a:chExt cx="454" cy="532"/>
              </a:xfrm>
            </p:grpSpPr>
            <p:sp>
              <p:nvSpPr>
                <p:cNvPr id="133128" name="Rectangle 8">
                  <a:extLst>
                    <a:ext uri="{FF2B5EF4-FFF2-40B4-BE49-F238E27FC236}">
                      <a16:creationId xmlns:a16="http://schemas.microsoft.com/office/drawing/2014/main" id="{D164DCAA-CE53-4367-B4A5-F4600E59ADB3}"/>
                    </a:ext>
                  </a:extLst>
                </p:cNvPr>
                <p:cNvSpPr>
                  <a:spLocks noChangeArrowheads="1"/>
                </p:cNvSpPr>
                <p:nvPr/>
              </p:nvSpPr>
              <p:spPr bwMode="auto">
                <a:xfrm>
                  <a:off x="2558" y="2681"/>
                  <a:ext cx="454" cy="1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29" name="Rectangle 9">
                  <a:extLst>
                    <a:ext uri="{FF2B5EF4-FFF2-40B4-BE49-F238E27FC236}">
                      <a16:creationId xmlns:a16="http://schemas.microsoft.com/office/drawing/2014/main" id="{74DC8BC2-FFDA-4243-ADD0-6C47FD07689D}"/>
                    </a:ext>
                  </a:extLst>
                </p:cNvPr>
                <p:cNvSpPr>
                  <a:spLocks noChangeArrowheads="1"/>
                </p:cNvSpPr>
                <p:nvPr/>
              </p:nvSpPr>
              <p:spPr bwMode="auto">
                <a:xfrm>
                  <a:off x="2558" y="2501"/>
                  <a:ext cx="454" cy="172"/>
                </a:xfrm>
                <a:prstGeom prst="rect">
                  <a:avLst/>
                </a:prstGeom>
                <a:pattFill prst="lgCheck">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3130" name="Rectangle 10">
                  <a:extLst>
                    <a:ext uri="{FF2B5EF4-FFF2-40B4-BE49-F238E27FC236}">
                      <a16:creationId xmlns:a16="http://schemas.microsoft.com/office/drawing/2014/main" id="{84975EBB-8FE2-429F-A1E8-F6495B6C18B7}"/>
                    </a:ext>
                  </a:extLst>
                </p:cNvPr>
                <p:cNvSpPr>
                  <a:spLocks noChangeArrowheads="1"/>
                </p:cNvSpPr>
                <p:nvPr/>
              </p:nvSpPr>
              <p:spPr bwMode="auto">
                <a:xfrm>
                  <a:off x="2558" y="2321"/>
                  <a:ext cx="454" cy="1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3134" name="Group 14">
                <a:extLst>
                  <a:ext uri="{FF2B5EF4-FFF2-40B4-BE49-F238E27FC236}">
                    <a16:creationId xmlns:a16="http://schemas.microsoft.com/office/drawing/2014/main" id="{3475C596-0474-4E0D-8DAC-D60D06540FB3}"/>
                  </a:ext>
                </a:extLst>
              </p:cNvPr>
              <p:cNvGrpSpPr>
                <a:grpSpLocks/>
              </p:cNvGrpSpPr>
              <p:nvPr/>
            </p:nvGrpSpPr>
            <p:grpSpPr bwMode="auto">
              <a:xfrm>
                <a:off x="1252" y="3160"/>
                <a:ext cx="800" cy="197"/>
                <a:chOff x="1252" y="3160"/>
                <a:chExt cx="800" cy="197"/>
              </a:xfrm>
            </p:grpSpPr>
            <p:sp>
              <p:nvSpPr>
                <p:cNvPr id="133132" name="Rectangle 12">
                  <a:extLst>
                    <a:ext uri="{FF2B5EF4-FFF2-40B4-BE49-F238E27FC236}">
                      <a16:creationId xmlns:a16="http://schemas.microsoft.com/office/drawing/2014/main" id="{8090F7E5-7EB4-43F2-8C19-B6C79B0C95E4}"/>
                    </a:ext>
                  </a:extLst>
                </p:cNvPr>
                <p:cNvSpPr>
                  <a:spLocks noChangeArrowheads="1"/>
                </p:cNvSpPr>
                <p:nvPr/>
              </p:nvSpPr>
              <p:spPr bwMode="auto">
                <a:xfrm>
                  <a:off x="1598" y="316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endParaRPr lang="en-MY"/>
                </a:p>
              </p:txBody>
            </p:sp>
            <p:sp>
              <p:nvSpPr>
                <p:cNvPr id="133133" name="Rectangle 13">
                  <a:extLst>
                    <a:ext uri="{FF2B5EF4-FFF2-40B4-BE49-F238E27FC236}">
                      <a16:creationId xmlns:a16="http://schemas.microsoft.com/office/drawing/2014/main" id="{09DA298E-EF9B-4FAE-A4D2-6058753C4F4B}"/>
                    </a:ext>
                  </a:extLst>
                </p:cNvPr>
                <p:cNvSpPr>
                  <a:spLocks noChangeArrowheads="1"/>
                </p:cNvSpPr>
                <p:nvPr/>
              </p:nvSpPr>
              <p:spPr bwMode="auto">
                <a:xfrm>
                  <a:off x="1252" y="3160"/>
                  <a:ext cx="32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t>Rm</a:t>
                  </a:r>
                </a:p>
              </p:txBody>
            </p:sp>
          </p:grpSp>
          <p:grpSp>
            <p:nvGrpSpPr>
              <p:cNvPr id="133137" name="Group 17">
                <a:extLst>
                  <a:ext uri="{FF2B5EF4-FFF2-40B4-BE49-F238E27FC236}">
                    <a16:creationId xmlns:a16="http://schemas.microsoft.com/office/drawing/2014/main" id="{FA65844F-F190-4D5B-8A46-FA3AC4B2C99D}"/>
                  </a:ext>
                </a:extLst>
              </p:cNvPr>
              <p:cNvGrpSpPr>
                <a:grpSpLocks/>
              </p:cNvGrpSpPr>
              <p:nvPr/>
            </p:nvGrpSpPr>
            <p:grpSpPr bwMode="auto">
              <a:xfrm>
                <a:off x="3592" y="3130"/>
                <a:ext cx="800" cy="197"/>
                <a:chOff x="3592" y="3130"/>
                <a:chExt cx="800" cy="197"/>
              </a:xfrm>
            </p:grpSpPr>
            <p:sp>
              <p:nvSpPr>
                <p:cNvPr id="133135" name="Rectangle 15">
                  <a:extLst>
                    <a:ext uri="{FF2B5EF4-FFF2-40B4-BE49-F238E27FC236}">
                      <a16:creationId xmlns:a16="http://schemas.microsoft.com/office/drawing/2014/main" id="{88E37BE4-950C-497B-836B-71B8D9C9F57B}"/>
                    </a:ext>
                  </a:extLst>
                </p:cNvPr>
                <p:cNvSpPr>
                  <a:spLocks noChangeArrowheads="1"/>
                </p:cNvSpPr>
                <p:nvPr/>
              </p:nvSpPr>
              <p:spPr bwMode="auto">
                <a:xfrm>
                  <a:off x="3938" y="313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endParaRPr lang="en-MY"/>
                </a:p>
              </p:txBody>
            </p:sp>
            <p:sp>
              <p:nvSpPr>
                <p:cNvPr id="133136" name="Rectangle 16">
                  <a:extLst>
                    <a:ext uri="{FF2B5EF4-FFF2-40B4-BE49-F238E27FC236}">
                      <a16:creationId xmlns:a16="http://schemas.microsoft.com/office/drawing/2014/main" id="{28B00FB4-F80A-4453-8007-82DDC28FD5DA}"/>
                    </a:ext>
                  </a:extLst>
                </p:cNvPr>
                <p:cNvSpPr>
                  <a:spLocks noChangeArrowheads="1"/>
                </p:cNvSpPr>
                <p:nvPr/>
              </p:nvSpPr>
              <p:spPr bwMode="auto">
                <a:xfrm>
                  <a:off x="3592" y="3130"/>
                  <a:ext cx="32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t>Rd</a:t>
                  </a:r>
                </a:p>
              </p:txBody>
            </p:sp>
          </p:grpSp>
          <p:grpSp>
            <p:nvGrpSpPr>
              <p:cNvPr id="133142" name="Group 22">
                <a:extLst>
                  <a:ext uri="{FF2B5EF4-FFF2-40B4-BE49-F238E27FC236}">
                    <a16:creationId xmlns:a16="http://schemas.microsoft.com/office/drawing/2014/main" id="{5902721F-9CCC-4469-9145-54EC183F0B9D}"/>
                  </a:ext>
                </a:extLst>
              </p:cNvPr>
              <p:cNvGrpSpPr>
                <a:grpSpLocks/>
              </p:cNvGrpSpPr>
              <p:nvPr/>
            </p:nvGrpSpPr>
            <p:grpSpPr bwMode="auto">
              <a:xfrm>
                <a:off x="1182" y="2426"/>
                <a:ext cx="1288" cy="197"/>
                <a:chOff x="1182" y="2426"/>
                <a:chExt cx="1288" cy="197"/>
              </a:xfrm>
            </p:grpSpPr>
            <p:grpSp>
              <p:nvGrpSpPr>
                <p:cNvPr id="133140" name="Group 20">
                  <a:extLst>
                    <a:ext uri="{FF2B5EF4-FFF2-40B4-BE49-F238E27FC236}">
                      <a16:creationId xmlns:a16="http://schemas.microsoft.com/office/drawing/2014/main" id="{F7F9A0C2-5EA5-45CF-84F0-28C91D19375C}"/>
                    </a:ext>
                  </a:extLst>
                </p:cNvPr>
                <p:cNvGrpSpPr>
                  <a:grpSpLocks/>
                </p:cNvGrpSpPr>
                <p:nvPr/>
              </p:nvGrpSpPr>
              <p:grpSpPr bwMode="auto">
                <a:xfrm>
                  <a:off x="1182" y="2426"/>
                  <a:ext cx="800" cy="197"/>
                  <a:chOff x="1182" y="2426"/>
                  <a:chExt cx="800" cy="197"/>
                </a:xfrm>
              </p:grpSpPr>
              <p:sp>
                <p:nvSpPr>
                  <p:cNvPr id="133138" name="Rectangle 18">
                    <a:extLst>
                      <a:ext uri="{FF2B5EF4-FFF2-40B4-BE49-F238E27FC236}">
                        <a16:creationId xmlns:a16="http://schemas.microsoft.com/office/drawing/2014/main" id="{EE346532-7AAB-4019-B7E0-3D5721686C55}"/>
                      </a:ext>
                    </a:extLst>
                  </p:cNvPr>
                  <p:cNvSpPr>
                    <a:spLocks noChangeArrowheads="1"/>
                  </p:cNvSpPr>
                  <p:nvPr/>
                </p:nvSpPr>
                <p:spPr bwMode="auto">
                  <a:xfrm>
                    <a:off x="1528" y="2430"/>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endParaRPr lang="en-MY"/>
                  </a:p>
                </p:txBody>
              </p:sp>
              <p:sp>
                <p:nvSpPr>
                  <p:cNvPr id="133139" name="Rectangle 19">
                    <a:extLst>
                      <a:ext uri="{FF2B5EF4-FFF2-40B4-BE49-F238E27FC236}">
                        <a16:creationId xmlns:a16="http://schemas.microsoft.com/office/drawing/2014/main" id="{230E73B8-84EA-433A-8424-20DC06A9BBB5}"/>
                      </a:ext>
                    </a:extLst>
                  </p:cNvPr>
                  <p:cNvSpPr>
                    <a:spLocks noChangeArrowheads="1"/>
                  </p:cNvSpPr>
                  <p:nvPr/>
                </p:nvSpPr>
                <p:spPr bwMode="auto">
                  <a:xfrm>
                    <a:off x="1182" y="2426"/>
                    <a:ext cx="32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spcBef>
                        <a:spcPct val="50000"/>
                      </a:spcBef>
                    </a:pPr>
                    <a:r>
                      <a:rPr lang="en-US" altLang="en-US"/>
                      <a:t>Rn</a:t>
                    </a:r>
                  </a:p>
                </p:txBody>
              </p:sp>
            </p:grpSp>
            <p:sp>
              <p:nvSpPr>
                <p:cNvPr id="133141" name="Line 21">
                  <a:extLst>
                    <a:ext uri="{FF2B5EF4-FFF2-40B4-BE49-F238E27FC236}">
                      <a16:creationId xmlns:a16="http://schemas.microsoft.com/office/drawing/2014/main" id="{10A3F289-970A-4FBD-939B-26DC42155455}"/>
                    </a:ext>
                  </a:extLst>
                </p:cNvPr>
                <p:cNvSpPr>
                  <a:spLocks noChangeShapeType="1"/>
                </p:cNvSpPr>
                <p:nvPr/>
              </p:nvSpPr>
              <p:spPr bwMode="auto">
                <a:xfrm>
                  <a:off x="2064" y="2545"/>
                  <a:ext cx="406" cy="0"/>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33143" name="Line 23">
                <a:extLst>
                  <a:ext uri="{FF2B5EF4-FFF2-40B4-BE49-F238E27FC236}">
                    <a16:creationId xmlns:a16="http://schemas.microsoft.com/office/drawing/2014/main" id="{2E61F17D-3F50-452B-AFBE-D32A8A30EC47}"/>
                  </a:ext>
                </a:extLst>
              </p:cNvPr>
              <p:cNvSpPr>
                <a:spLocks noChangeShapeType="1"/>
              </p:cNvSpPr>
              <p:nvPr/>
            </p:nvSpPr>
            <p:spPr bwMode="auto">
              <a:xfrm flipV="1">
                <a:off x="1972" y="2637"/>
                <a:ext cx="516" cy="49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44" name="Line 24">
                <a:extLst>
                  <a:ext uri="{FF2B5EF4-FFF2-40B4-BE49-F238E27FC236}">
                    <a16:creationId xmlns:a16="http://schemas.microsoft.com/office/drawing/2014/main" id="{EC7DBB8A-748A-4790-987D-EDC6946EAA24}"/>
                  </a:ext>
                </a:extLst>
              </p:cNvPr>
              <p:cNvSpPr>
                <a:spLocks noChangeShapeType="1"/>
              </p:cNvSpPr>
              <p:nvPr/>
            </p:nvSpPr>
            <p:spPr bwMode="auto">
              <a:xfrm>
                <a:off x="3043" y="2566"/>
                <a:ext cx="455"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45" name="Line 25">
                <a:extLst>
                  <a:ext uri="{FF2B5EF4-FFF2-40B4-BE49-F238E27FC236}">
                    <a16:creationId xmlns:a16="http://schemas.microsoft.com/office/drawing/2014/main" id="{329D8D03-7A90-48E3-BA0F-56F29E3DBC16}"/>
                  </a:ext>
                </a:extLst>
              </p:cNvPr>
              <p:cNvSpPr>
                <a:spLocks noChangeShapeType="1"/>
              </p:cNvSpPr>
              <p:nvPr/>
            </p:nvSpPr>
            <p:spPr bwMode="auto">
              <a:xfrm>
                <a:off x="3784" y="2752"/>
                <a:ext cx="306" cy="34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33148" name="Group 28">
                <a:extLst>
                  <a:ext uri="{FF2B5EF4-FFF2-40B4-BE49-F238E27FC236}">
                    <a16:creationId xmlns:a16="http://schemas.microsoft.com/office/drawing/2014/main" id="{C988B77B-9ECA-48F3-BA4E-DAE1857B5422}"/>
                  </a:ext>
                </a:extLst>
              </p:cNvPr>
              <p:cNvGrpSpPr>
                <a:grpSpLocks/>
              </p:cNvGrpSpPr>
              <p:nvPr/>
            </p:nvGrpSpPr>
            <p:grpSpPr bwMode="auto">
              <a:xfrm>
                <a:off x="4000" y="2806"/>
                <a:ext cx="204" cy="197"/>
                <a:chOff x="4000" y="2806"/>
                <a:chExt cx="204" cy="197"/>
              </a:xfrm>
            </p:grpSpPr>
            <p:sp>
              <p:nvSpPr>
                <p:cNvPr id="133146" name="Rectangle 26">
                  <a:extLst>
                    <a:ext uri="{FF2B5EF4-FFF2-40B4-BE49-F238E27FC236}">
                      <a16:creationId xmlns:a16="http://schemas.microsoft.com/office/drawing/2014/main" id="{0E9323C4-F14E-4355-9937-8B0D87F5D45C}"/>
                    </a:ext>
                  </a:extLst>
                </p:cNvPr>
                <p:cNvSpPr>
                  <a:spLocks noChangeArrowheads="1"/>
                </p:cNvSpPr>
                <p:nvPr/>
              </p:nvSpPr>
              <p:spPr bwMode="auto">
                <a:xfrm>
                  <a:off x="4000" y="2806"/>
                  <a:ext cx="20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3</a:t>
                  </a:r>
                </a:p>
              </p:txBody>
            </p:sp>
            <p:sp>
              <p:nvSpPr>
                <p:cNvPr id="133147" name="Oval 27">
                  <a:extLst>
                    <a:ext uri="{FF2B5EF4-FFF2-40B4-BE49-F238E27FC236}">
                      <a16:creationId xmlns:a16="http://schemas.microsoft.com/office/drawing/2014/main" id="{0FE32371-9F06-4967-A077-4944E6E2D353}"/>
                    </a:ext>
                  </a:extLst>
                </p:cNvPr>
                <p:cNvSpPr>
                  <a:spLocks noChangeArrowheads="1"/>
                </p:cNvSpPr>
                <p:nvPr/>
              </p:nvSpPr>
              <p:spPr bwMode="auto">
                <a:xfrm>
                  <a:off x="4016" y="2810"/>
                  <a:ext cx="178"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3151" name="Group 31">
                <a:extLst>
                  <a:ext uri="{FF2B5EF4-FFF2-40B4-BE49-F238E27FC236}">
                    <a16:creationId xmlns:a16="http://schemas.microsoft.com/office/drawing/2014/main" id="{8C7B301F-3AE5-493F-8226-D8AB0D4B62FE}"/>
                  </a:ext>
                </a:extLst>
              </p:cNvPr>
              <p:cNvGrpSpPr>
                <a:grpSpLocks/>
              </p:cNvGrpSpPr>
              <p:nvPr/>
            </p:nvGrpSpPr>
            <p:grpSpPr bwMode="auto">
              <a:xfrm>
                <a:off x="1906" y="2788"/>
                <a:ext cx="204" cy="197"/>
                <a:chOff x="1906" y="2788"/>
                <a:chExt cx="204" cy="197"/>
              </a:xfrm>
            </p:grpSpPr>
            <p:sp>
              <p:nvSpPr>
                <p:cNvPr id="133149" name="Rectangle 29">
                  <a:extLst>
                    <a:ext uri="{FF2B5EF4-FFF2-40B4-BE49-F238E27FC236}">
                      <a16:creationId xmlns:a16="http://schemas.microsoft.com/office/drawing/2014/main" id="{F5B6AA33-F5FB-4594-BB31-2018AEA9EE36}"/>
                    </a:ext>
                  </a:extLst>
                </p:cNvPr>
                <p:cNvSpPr>
                  <a:spLocks noChangeArrowheads="1"/>
                </p:cNvSpPr>
                <p:nvPr/>
              </p:nvSpPr>
              <p:spPr bwMode="auto">
                <a:xfrm>
                  <a:off x="1906" y="2788"/>
                  <a:ext cx="20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2</a:t>
                  </a:r>
                </a:p>
              </p:txBody>
            </p:sp>
            <p:sp>
              <p:nvSpPr>
                <p:cNvPr id="133150" name="Oval 30">
                  <a:extLst>
                    <a:ext uri="{FF2B5EF4-FFF2-40B4-BE49-F238E27FC236}">
                      <a16:creationId xmlns:a16="http://schemas.microsoft.com/office/drawing/2014/main" id="{588C464B-1A8E-497E-83E2-046472D995AE}"/>
                    </a:ext>
                  </a:extLst>
                </p:cNvPr>
                <p:cNvSpPr>
                  <a:spLocks noChangeArrowheads="1"/>
                </p:cNvSpPr>
                <p:nvPr/>
              </p:nvSpPr>
              <p:spPr bwMode="auto">
                <a:xfrm>
                  <a:off x="1922" y="2792"/>
                  <a:ext cx="178"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nvGrpSpPr>
              <p:cNvPr id="133154" name="Group 34">
                <a:extLst>
                  <a:ext uri="{FF2B5EF4-FFF2-40B4-BE49-F238E27FC236}">
                    <a16:creationId xmlns:a16="http://schemas.microsoft.com/office/drawing/2014/main" id="{716A8E63-1106-4C9E-9DEC-DAACFC91C09A}"/>
                  </a:ext>
                </a:extLst>
              </p:cNvPr>
              <p:cNvGrpSpPr>
                <a:grpSpLocks/>
              </p:cNvGrpSpPr>
              <p:nvPr/>
            </p:nvGrpSpPr>
            <p:grpSpPr bwMode="auto">
              <a:xfrm>
                <a:off x="3160" y="2339"/>
                <a:ext cx="204" cy="197"/>
                <a:chOff x="3160" y="2339"/>
                <a:chExt cx="204" cy="197"/>
              </a:xfrm>
            </p:grpSpPr>
            <p:sp>
              <p:nvSpPr>
                <p:cNvPr id="133152" name="Rectangle 32">
                  <a:extLst>
                    <a:ext uri="{FF2B5EF4-FFF2-40B4-BE49-F238E27FC236}">
                      <a16:creationId xmlns:a16="http://schemas.microsoft.com/office/drawing/2014/main" id="{20B0F4B0-FCA0-4B94-AB38-042F6BBDC1A4}"/>
                    </a:ext>
                  </a:extLst>
                </p:cNvPr>
                <p:cNvSpPr>
                  <a:spLocks noChangeArrowheads="1"/>
                </p:cNvSpPr>
                <p:nvPr/>
              </p:nvSpPr>
              <p:spPr bwMode="auto">
                <a:xfrm>
                  <a:off x="3160" y="2339"/>
                  <a:ext cx="20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a:t>1</a:t>
                  </a:r>
                </a:p>
              </p:txBody>
            </p:sp>
            <p:sp>
              <p:nvSpPr>
                <p:cNvPr id="133153" name="Oval 33">
                  <a:extLst>
                    <a:ext uri="{FF2B5EF4-FFF2-40B4-BE49-F238E27FC236}">
                      <a16:creationId xmlns:a16="http://schemas.microsoft.com/office/drawing/2014/main" id="{A9E928C6-8DBC-4F6C-8C34-243ECA706220}"/>
                    </a:ext>
                  </a:extLst>
                </p:cNvPr>
                <p:cNvSpPr>
                  <a:spLocks noChangeArrowheads="1"/>
                </p:cNvSpPr>
                <p:nvPr/>
              </p:nvSpPr>
              <p:spPr bwMode="auto">
                <a:xfrm>
                  <a:off x="3176" y="2343"/>
                  <a:ext cx="178"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133155" name="Rectangle 35">
                <a:extLst>
                  <a:ext uri="{FF2B5EF4-FFF2-40B4-BE49-F238E27FC236}">
                    <a16:creationId xmlns:a16="http://schemas.microsoft.com/office/drawing/2014/main" id="{53EF9DC1-2FE5-46F4-84CC-6A43592C144A}"/>
                  </a:ext>
                </a:extLst>
              </p:cNvPr>
              <p:cNvSpPr>
                <a:spLocks noChangeArrowheads="1"/>
              </p:cNvSpPr>
              <p:nvPr/>
            </p:nvSpPr>
            <p:spPr bwMode="auto">
              <a:xfrm>
                <a:off x="3524" y="2499"/>
                <a:ext cx="454" cy="172"/>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endParaRPr lang="en-MY"/>
              </a:p>
            </p:txBody>
          </p:sp>
          <p:sp>
            <p:nvSpPr>
              <p:cNvPr id="133156" name="Rectangle 36">
                <a:extLst>
                  <a:ext uri="{FF2B5EF4-FFF2-40B4-BE49-F238E27FC236}">
                    <a16:creationId xmlns:a16="http://schemas.microsoft.com/office/drawing/2014/main" id="{53E8392F-CE72-402E-83EF-974CF0B33BC1}"/>
                  </a:ext>
                </a:extLst>
              </p:cNvPr>
              <p:cNvSpPr>
                <a:spLocks noChangeArrowheads="1"/>
              </p:cNvSpPr>
              <p:nvPr/>
            </p:nvSpPr>
            <p:spPr bwMode="auto">
              <a:xfrm>
                <a:off x="4018" y="2506"/>
                <a:ext cx="43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a:t>temp</a:t>
                </a:r>
              </a:p>
            </p:txBody>
          </p:sp>
          <p:sp>
            <p:nvSpPr>
              <p:cNvPr id="133157" name="Line 37">
                <a:extLst>
                  <a:ext uri="{FF2B5EF4-FFF2-40B4-BE49-F238E27FC236}">
                    <a16:creationId xmlns:a16="http://schemas.microsoft.com/office/drawing/2014/main" id="{9358A131-2D61-423D-BC23-1B2932CC8D7B}"/>
                  </a:ext>
                </a:extLst>
              </p:cNvPr>
              <p:cNvSpPr>
                <a:spLocks noChangeShapeType="1"/>
              </p:cNvSpPr>
              <p:nvPr/>
            </p:nvSpPr>
            <p:spPr bwMode="auto">
              <a:xfrm>
                <a:off x="3013" y="2176"/>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58" name="Line 38">
                <a:extLst>
                  <a:ext uri="{FF2B5EF4-FFF2-40B4-BE49-F238E27FC236}">
                    <a16:creationId xmlns:a16="http://schemas.microsoft.com/office/drawing/2014/main" id="{77B60D9A-263A-451E-BD87-FF4686B90B1F}"/>
                  </a:ext>
                </a:extLst>
              </p:cNvPr>
              <p:cNvSpPr>
                <a:spLocks noChangeShapeType="1"/>
              </p:cNvSpPr>
              <p:nvPr/>
            </p:nvSpPr>
            <p:spPr bwMode="auto">
              <a:xfrm>
                <a:off x="2558" y="2172"/>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59" name="Line 39">
                <a:extLst>
                  <a:ext uri="{FF2B5EF4-FFF2-40B4-BE49-F238E27FC236}">
                    <a16:creationId xmlns:a16="http://schemas.microsoft.com/office/drawing/2014/main" id="{19A589CA-9134-4224-89DC-C5DFBCC53E17}"/>
                  </a:ext>
                </a:extLst>
              </p:cNvPr>
              <p:cNvSpPr>
                <a:spLocks noChangeShapeType="1"/>
              </p:cNvSpPr>
              <p:nvPr/>
            </p:nvSpPr>
            <p:spPr bwMode="auto">
              <a:xfrm>
                <a:off x="2558" y="2856"/>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60" name="Line 40">
                <a:extLst>
                  <a:ext uri="{FF2B5EF4-FFF2-40B4-BE49-F238E27FC236}">
                    <a16:creationId xmlns:a16="http://schemas.microsoft.com/office/drawing/2014/main" id="{39B64208-F302-421E-9934-B8100B184D7A}"/>
                  </a:ext>
                </a:extLst>
              </p:cNvPr>
              <p:cNvSpPr>
                <a:spLocks noChangeShapeType="1"/>
              </p:cNvSpPr>
              <p:nvPr/>
            </p:nvSpPr>
            <p:spPr bwMode="auto">
              <a:xfrm>
                <a:off x="3012" y="2852"/>
                <a:ext cx="0" cy="14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33162" name="Rectangle 42">
              <a:extLst>
                <a:ext uri="{FF2B5EF4-FFF2-40B4-BE49-F238E27FC236}">
                  <a16:creationId xmlns:a16="http://schemas.microsoft.com/office/drawing/2014/main" id="{419AD38C-8F4B-406B-9497-12FC63477E7A}"/>
                </a:ext>
              </a:extLst>
            </p:cNvPr>
            <p:cNvSpPr>
              <a:spLocks noChangeArrowheads="1"/>
            </p:cNvSpPr>
            <p:nvPr/>
          </p:nvSpPr>
          <p:spPr bwMode="auto">
            <a:xfrm>
              <a:off x="2484" y="2986"/>
              <a:ext cx="64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a:t>Memory</a:t>
              </a:r>
            </a:p>
          </p:txBody>
        </p:sp>
      </p:grpSp>
      <p:sp>
        <p:nvSpPr>
          <p:cNvPr id="2" name="Slide Number Placeholder 1">
            <a:extLst>
              <a:ext uri="{FF2B5EF4-FFF2-40B4-BE49-F238E27FC236}">
                <a16:creationId xmlns:a16="http://schemas.microsoft.com/office/drawing/2014/main" id="{542CC346-DC9D-4C0F-AB61-7D44808C05C5}"/>
              </a:ext>
            </a:extLst>
          </p:cNvPr>
          <p:cNvSpPr>
            <a:spLocks noGrp="1"/>
          </p:cNvSpPr>
          <p:nvPr>
            <p:ph type="sldNum" sz="quarter" idx="12"/>
          </p:nvPr>
        </p:nvSpPr>
        <p:spPr/>
        <p:txBody>
          <a:bodyPr/>
          <a:lstStyle/>
          <a:p>
            <a:fld id="{028E3F4F-51B2-42EE-AFA2-40C4572185CC}" type="slidenum">
              <a:rPr lang="en-US" smtClean="0"/>
              <a:t>56</a:t>
            </a:fld>
            <a:endParaRPr lang="en-US"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3997B42-1F09-40F0-8F1E-61E3485E795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1" name="Rectangle 3">
            <a:extLst>
              <a:ext uri="{FF2B5EF4-FFF2-40B4-BE49-F238E27FC236}">
                <a16:creationId xmlns:a16="http://schemas.microsoft.com/office/drawing/2014/main" id="{517897CA-2429-477B-9CE2-DEC1E56511F9}"/>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2" name="Rectangle 4">
            <a:extLst>
              <a:ext uri="{FF2B5EF4-FFF2-40B4-BE49-F238E27FC236}">
                <a16:creationId xmlns:a16="http://schemas.microsoft.com/office/drawing/2014/main" id="{8B3C29B0-4E71-45B7-82FB-18FED33B5F46}"/>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3" name="Rectangle 5">
            <a:extLst>
              <a:ext uri="{FF2B5EF4-FFF2-40B4-BE49-F238E27FC236}">
                <a16:creationId xmlns:a16="http://schemas.microsoft.com/office/drawing/2014/main" id="{095F4C63-5460-4B34-80FF-E9F9210EB1A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174" name="Rectangle 6">
            <a:extLst>
              <a:ext uri="{FF2B5EF4-FFF2-40B4-BE49-F238E27FC236}">
                <a16:creationId xmlns:a16="http://schemas.microsoft.com/office/drawing/2014/main" id="{59728559-FD3C-4ECC-8922-ED149C0F7C6E}"/>
              </a:ext>
            </a:extLst>
          </p:cNvPr>
          <p:cNvSpPr>
            <a:spLocks noGrp="1" noChangeArrowheads="1"/>
          </p:cNvSpPr>
          <p:nvPr>
            <p:ph type="title"/>
          </p:nvPr>
        </p:nvSpPr>
        <p:spPr>
          <a:noFill/>
          <a:ln/>
        </p:spPr>
        <p:txBody>
          <a:bodyPr/>
          <a:lstStyle/>
          <a:p>
            <a:r>
              <a:rPr lang="en-US" altLang="en-US"/>
              <a:t>Software Interrupt (SWI)</a:t>
            </a:r>
          </a:p>
        </p:txBody>
      </p:sp>
      <p:sp>
        <p:nvSpPr>
          <p:cNvPr id="135175" name="Rectangle 7">
            <a:extLst>
              <a:ext uri="{FF2B5EF4-FFF2-40B4-BE49-F238E27FC236}">
                <a16:creationId xmlns:a16="http://schemas.microsoft.com/office/drawing/2014/main" id="{24A694CB-D226-4F68-A64E-C99DCC91FC3E}"/>
              </a:ext>
            </a:extLst>
          </p:cNvPr>
          <p:cNvSpPr>
            <a:spLocks noGrp="1" noChangeArrowheads="1"/>
          </p:cNvSpPr>
          <p:nvPr>
            <p:ph idx="1"/>
          </p:nvPr>
        </p:nvSpPr>
        <p:spPr>
          <a:xfrm>
            <a:off x="576263" y="3228975"/>
            <a:ext cx="8023225" cy="2898775"/>
          </a:xfrm>
          <a:noFill/>
          <a:ln/>
        </p:spPr>
        <p:txBody>
          <a:bodyPr>
            <a:normAutofit fontScale="92500" lnSpcReduction="20000"/>
          </a:bodyPr>
          <a:lstStyle/>
          <a:p>
            <a:r>
              <a:rPr lang="en-US" altLang="en-US"/>
              <a:t>In effect, a SWI is a user-defined instruction.</a:t>
            </a:r>
          </a:p>
          <a:p>
            <a:r>
              <a:rPr lang="en-US" altLang="en-US"/>
              <a:t>It causes an exception trap to the SWI hardware vector (thus causing a change to supervisor mode, plus the associated state saving), thus causing the SWI exception handler to be called.</a:t>
            </a:r>
          </a:p>
          <a:p>
            <a:r>
              <a:rPr lang="en-US" altLang="en-US"/>
              <a:t>The handler can then examine the comment field of the instruction to decide what operation has been requested.</a:t>
            </a:r>
          </a:p>
          <a:p>
            <a:r>
              <a:rPr lang="en-US" altLang="en-US"/>
              <a:t>By making use of the SWI mechansim, an operating system can implement a set of privileged operations which applications running in user mode can request.</a:t>
            </a:r>
          </a:p>
          <a:p>
            <a:r>
              <a:rPr lang="en-US" altLang="en-US"/>
              <a:t>See Exception Handling Module for further details.</a:t>
            </a:r>
          </a:p>
        </p:txBody>
      </p:sp>
      <p:grpSp>
        <p:nvGrpSpPr>
          <p:cNvPr id="135223" name="Group 55">
            <a:extLst>
              <a:ext uri="{FF2B5EF4-FFF2-40B4-BE49-F238E27FC236}">
                <a16:creationId xmlns:a16="http://schemas.microsoft.com/office/drawing/2014/main" id="{9E33F9F4-95C4-4632-BC64-B5666E510C8B}"/>
              </a:ext>
            </a:extLst>
          </p:cNvPr>
          <p:cNvGrpSpPr>
            <a:grpSpLocks/>
          </p:cNvGrpSpPr>
          <p:nvPr/>
        </p:nvGrpSpPr>
        <p:grpSpPr bwMode="auto">
          <a:xfrm>
            <a:off x="1055688" y="1581150"/>
            <a:ext cx="6748462" cy="1409700"/>
            <a:chOff x="665" y="996"/>
            <a:chExt cx="4251" cy="888"/>
          </a:xfrm>
        </p:grpSpPr>
        <p:sp>
          <p:nvSpPr>
            <p:cNvPr id="135176" name="Line 8">
              <a:extLst>
                <a:ext uri="{FF2B5EF4-FFF2-40B4-BE49-F238E27FC236}">
                  <a16:creationId xmlns:a16="http://schemas.microsoft.com/office/drawing/2014/main" id="{B207FB3B-0FD5-4890-817C-98C74BC610E3}"/>
                </a:ext>
              </a:extLst>
            </p:cNvPr>
            <p:cNvSpPr>
              <a:spLocks noChangeShapeType="1"/>
            </p:cNvSpPr>
            <p:nvPr/>
          </p:nvSpPr>
          <p:spPr bwMode="auto">
            <a:xfrm>
              <a:off x="1508"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77" name="Line 9">
              <a:extLst>
                <a:ext uri="{FF2B5EF4-FFF2-40B4-BE49-F238E27FC236}">
                  <a16:creationId xmlns:a16="http://schemas.microsoft.com/office/drawing/2014/main" id="{2570032A-CEA3-437C-9599-587D4DD57E07}"/>
                </a:ext>
              </a:extLst>
            </p:cNvPr>
            <p:cNvSpPr>
              <a:spLocks noChangeShapeType="1"/>
            </p:cNvSpPr>
            <p:nvPr/>
          </p:nvSpPr>
          <p:spPr bwMode="auto">
            <a:xfrm>
              <a:off x="1640"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78" name="Line 10">
              <a:extLst>
                <a:ext uri="{FF2B5EF4-FFF2-40B4-BE49-F238E27FC236}">
                  <a16:creationId xmlns:a16="http://schemas.microsoft.com/office/drawing/2014/main" id="{1547BEF1-7C1E-4432-83FF-90D75B7D3B33}"/>
                </a:ext>
              </a:extLst>
            </p:cNvPr>
            <p:cNvSpPr>
              <a:spLocks noChangeShapeType="1"/>
            </p:cNvSpPr>
            <p:nvPr/>
          </p:nvSpPr>
          <p:spPr bwMode="auto">
            <a:xfrm>
              <a:off x="1773" y="1150"/>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79" name="Line 11">
              <a:extLst>
                <a:ext uri="{FF2B5EF4-FFF2-40B4-BE49-F238E27FC236}">
                  <a16:creationId xmlns:a16="http://schemas.microsoft.com/office/drawing/2014/main" id="{C8E7A78E-8B62-4228-A999-2BD4D034716B}"/>
                </a:ext>
              </a:extLst>
            </p:cNvPr>
            <p:cNvSpPr>
              <a:spLocks noChangeShapeType="1"/>
            </p:cNvSpPr>
            <p:nvPr/>
          </p:nvSpPr>
          <p:spPr bwMode="auto">
            <a:xfrm>
              <a:off x="1905"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0" name="Line 12">
              <a:extLst>
                <a:ext uri="{FF2B5EF4-FFF2-40B4-BE49-F238E27FC236}">
                  <a16:creationId xmlns:a16="http://schemas.microsoft.com/office/drawing/2014/main" id="{544B7B70-EAF7-4FFC-BFCC-BB75E6D741E5}"/>
                </a:ext>
              </a:extLst>
            </p:cNvPr>
            <p:cNvSpPr>
              <a:spLocks noChangeShapeType="1"/>
            </p:cNvSpPr>
            <p:nvPr/>
          </p:nvSpPr>
          <p:spPr bwMode="auto">
            <a:xfrm>
              <a:off x="2037"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1" name="Line 13">
              <a:extLst>
                <a:ext uri="{FF2B5EF4-FFF2-40B4-BE49-F238E27FC236}">
                  <a16:creationId xmlns:a16="http://schemas.microsoft.com/office/drawing/2014/main" id="{14B741D5-01EE-4E87-BC1E-E65F6E253C5E}"/>
                </a:ext>
              </a:extLst>
            </p:cNvPr>
            <p:cNvSpPr>
              <a:spLocks noChangeShapeType="1"/>
            </p:cNvSpPr>
            <p:nvPr/>
          </p:nvSpPr>
          <p:spPr bwMode="auto">
            <a:xfrm>
              <a:off x="2170"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2" name="Line 14">
              <a:extLst>
                <a:ext uri="{FF2B5EF4-FFF2-40B4-BE49-F238E27FC236}">
                  <a16:creationId xmlns:a16="http://schemas.microsoft.com/office/drawing/2014/main" id="{3062FF7C-AD6C-4139-9426-81E2C016108C}"/>
                </a:ext>
              </a:extLst>
            </p:cNvPr>
            <p:cNvSpPr>
              <a:spLocks noChangeShapeType="1"/>
            </p:cNvSpPr>
            <p:nvPr/>
          </p:nvSpPr>
          <p:spPr bwMode="auto">
            <a:xfrm>
              <a:off x="2302"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3" name="Line 15">
              <a:extLst>
                <a:ext uri="{FF2B5EF4-FFF2-40B4-BE49-F238E27FC236}">
                  <a16:creationId xmlns:a16="http://schemas.microsoft.com/office/drawing/2014/main" id="{0F220A20-28C0-4A74-B487-AD13F8C8AB79}"/>
                </a:ext>
              </a:extLst>
            </p:cNvPr>
            <p:cNvSpPr>
              <a:spLocks noChangeShapeType="1"/>
            </p:cNvSpPr>
            <p:nvPr/>
          </p:nvSpPr>
          <p:spPr bwMode="auto">
            <a:xfrm>
              <a:off x="2435"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4" name="Line 16">
              <a:extLst>
                <a:ext uri="{FF2B5EF4-FFF2-40B4-BE49-F238E27FC236}">
                  <a16:creationId xmlns:a16="http://schemas.microsoft.com/office/drawing/2014/main" id="{8447CAE7-67A3-4D34-8F65-B0EA787C3A64}"/>
                </a:ext>
              </a:extLst>
            </p:cNvPr>
            <p:cNvSpPr>
              <a:spLocks noChangeShapeType="1"/>
            </p:cNvSpPr>
            <p:nvPr/>
          </p:nvSpPr>
          <p:spPr bwMode="auto">
            <a:xfrm>
              <a:off x="2576"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5" name="Line 17">
              <a:extLst>
                <a:ext uri="{FF2B5EF4-FFF2-40B4-BE49-F238E27FC236}">
                  <a16:creationId xmlns:a16="http://schemas.microsoft.com/office/drawing/2014/main" id="{34E004CD-6BBE-4B14-BE26-246A0294F650}"/>
                </a:ext>
              </a:extLst>
            </p:cNvPr>
            <p:cNvSpPr>
              <a:spLocks noChangeShapeType="1"/>
            </p:cNvSpPr>
            <p:nvPr/>
          </p:nvSpPr>
          <p:spPr bwMode="auto">
            <a:xfrm>
              <a:off x="2699"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6" name="Line 18">
              <a:extLst>
                <a:ext uri="{FF2B5EF4-FFF2-40B4-BE49-F238E27FC236}">
                  <a16:creationId xmlns:a16="http://schemas.microsoft.com/office/drawing/2014/main" id="{151418FD-6AAE-47AD-B20A-1A4DDDDE8313}"/>
                </a:ext>
              </a:extLst>
            </p:cNvPr>
            <p:cNvSpPr>
              <a:spLocks noChangeShapeType="1"/>
            </p:cNvSpPr>
            <p:nvPr/>
          </p:nvSpPr>
          <p:spPr bwMode="auto">
            <a:xfrm>
              <a:off x="2848"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7" name="Line 19">
              <a:extLst>
                <a:ext uri="{FF2B5EF4-FFF2-40B4-BE49-F238E27FC236}">
                  <a16:creationId xmlns:a16="http://schemas.microsoft.com/office/drawing/2014/main" id="{DF9167AC-93DD-4093-BC5A-CE3399FC19DE}"/>
                </a:ext>
              </a:extLst>
            </p:cNvPr>
            <p:cNvSpPr>
              <a:spLocks noChangeShapeType="1"/>
            </p:cNvSpPr>
            <p:nvPr/>
          </p:nvSpPr>
          <p:spPr bwMode="auto">
            <a:xfrm>
              <a:off x="2981"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8" name="Line 20">
              <a:extLst>
                <a:ext uri="{FF2B5EF4-FFF2-40B4-BE49-F238E27FC236}">
                  <a16:creationId xmlns:a16="http://schemas.microsoft.com/office/drawing/2014/main" id="{74264BBD-7BD0-4584-97A1-2582BA7D6A2D}"/>
                </a:ext>
              </a:extLst>
            </p:cNvPr>
            <p:cNvSpPr>
              <a:spLocks noChangeShapeType="1"/>
            </p:cNvSpPr>
            <p:nvPr/>
          </p:nvSpPr>
          <p:spPr bwMode="auto">
            <a:xfrm>
              <a:off x="3113"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89" name="Line 21">
              <a:extLst>
                <a:ext uri="{FF2B5EF4-FFF2-40B4-BE49-F238E27FC236}">
                  <a16:creationId xmlns:a16="http://schemas.microsoft.com/office/drawing/2014/main" id="{8ED479C2-0C7E-4526-B7E0-C7B7C948EA70}"/>
                </a:ext>
              </a:extLst>
            </p:cNvPr>
            <p:cNvSpPr>
              <a:spLocks noChangeShapeType="1"/>
            </p:cNvSpPr>
            <p:nvPr/>
          </p:nvSpPr>
          <p:spPr bwMode="auto">
            <a:xfrm>
              <a:off x="3246"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0" name="Line 22">
              <a:extLst>
                <a:ext uri="{FF2B5EF4-FFF2-40B4-BE49-F238E27FC236}">
                  <a16:creationId xmlns:a16="http://schemas.microsoft.com/office/drawing/2014/main" id="{8607DFCF-02F8-4163-9D42-A2C3DF815B9E}"/>
                </a:ext>
              </a:extLst>
            </p:cNvPr>
            <p:cNvSpPr>
              <a:spLocks noChangeShapeType="1"/>
            </p:cNvSpPr>
            <p:nvPr/>
          </p:nvSpPr>
          <p:spPr bwMode="auto">
            <a:xfrm>
              <a:off x="3378"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1" name="Line 23">
              <a:extLst>
                <a:ext uri="{FF2B5EF4-FFF2-40B4-BE49-F238E27FC236}">
                  <a16:creationId xmlns:a16="http://schemas.microsoft.com/office/drawing/2014/main" id="{CF537B4C-E4FA-42BF-9D33-0C01FF7CD720}"/>
                </a:ext>
              </a:extLst>
            </p:cNvPr>
            <p:cNvSpPr>
              <a:spLocks noChangeShapeType="1"/>
            </p:cNvSpPr>
            <p:nvPr/>
          </p:nvSpPr>
          <p:spPr bwMode="auto">
            <a:xfrm>
              <a:off x="3510"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2" name="Line 24">
              <a:extLst>
                <a:ext uri="{FF2B5EF4-FFF2-40B4-BE49-F238E27FC236}">
                  <a16:creationId xmlns:a16="http://schemas.microsoft.com/office/drawing/2014/main" id="{276229AE-2481-4915-8EB8-F88D636EAD54}"/>
                </a:ext>
              </a:extLst>
            </p:cNvPr>
            <p:cNvSpPr>
              <a:spLocks noChangeShapeType="1"/>
            </p:cNvSpPr>
            <p:nvPr/>
          </p:nvSpPr>
          <p:spPr bwMode="auto">
            <a:xfrm>
              <a:off x="3643"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3" name="Line 25">
              <a:extLst>
                <a:ext uri="{FF2B5EF4-FFF2-40B4-BE49-F238E27FC236}">
                  <a16:creationId xmlns:a16="http://schemas.microsoft.com/office/drawing/2014/main" id="{AAC7B9ED-370A-4357-AFD2-97C6A5D6A9DA}"/>
                </a:ext>
              </a:extLst>
            </p:cNvPr>
            <p:cNvSpPr>
              <a:spLocks noChangeShapeType="1"/>
            </p:cNvSpPr>
            <p:nvPr/>
          </p:nvSpPr>
          <p:spPr bwMode="auto">
            <a:xfrm>
              <a:off x="3775"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4" name="Line 26">
              <a:extLst>
                <a:ext uri="{FF2B5EF4-FFF2-40B4-BE49-F238E27FC236}">
                  <a16:creationId xmlns:a16="http://schemas.microsoft.com/office/drawing/2014/main" id="{7B4F7C11-A356-4DAA-9C40-461511792DBE}"/>
                </a:ext>
              </a:extLst>
            </p:cNvPr>
            <p:cNvSpPr>
              <a:spLocks noChangeShapeType="1"/>
            </p:cNvSpPr>
            <p:nvPr/>
          </p:nvSpPr>
          <p:spPr bwMode="auto">
            <a:xfrm>
              <a:off x="4437"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5" name="Line 27">
              <a:extLst>
                <a:ext uri="{FF2B5EF4-FFF2-40B4-BE49-F238E27FC236}">
                  <a16:creationId xmlns:a16="http://schemas.microsoft.com/office/drawing/2014/main" id="{6F94C6E3-508B-48B6-A281-108CDD5228F7}"/>
                </a:ext>
              </a:extLst>
            </p:cNvPr>
            <p:cNvSpPr>
              <a:spLocks noChangeShapeType="1"/>
            </p:cNvSpPr>
            <p:nvPr/>
          </p:nvSpPr>
          <p:spPr bwMode="auto">
            <a:xfrm>
              <a:off x="4553"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6" name="Line 28">
              <a:extLst>
                <a:ext uri="{FF2B5EF4-FFF2-40B4-BE49-F238E27FC236}">
                  <a16:creationId xmlns:a16="http://schemas.microsoft.com/office/drawing/2014/main" id="{84AE4127-585D-4F99-BA03-7E10033088BA}"/>
                </a:ext>
              </a:extLst>
            </p:cNvPr>
            <p:cNvSpPr>
              <a:spLocks noChangeShapeType="1"/>
            </p:cNvSpPr>
            <p:nvPr/>
          </p:nvSpPr>
          <p:spPr bwMode="auto">
            <a:xfrm>
              <a:off x="4678" y="1158"/>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7" name="Line 29">
              <a:extLst>
                <a:ext uri="{FF2B5EF4-FFF2-40B4-BE49-F238E27FC236}">
                  <a16:creationId xmlns:a16="http://schemas.microsoft.com/office/drawing/2014/main" id="{422DF513-50BB-42BC-A514-3FE92DFB723E}"/>
                </a:ext>
              </a:extLst>
            </p:cNvPr>
            <p:cNvSpPr>
              <a:spLocks noChangeShapeType="1"/>
            </p:cNvSpPr>
            <p:nvPr/>
          </p:nvSpPr>
          <p:spPr bwMode="auto">
            <a:xfrm>
              <a:off x="4793"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198" name="Rectangle 30">
              <a:extLst>
                <a:ext uri="{FF2B5EF4-FFF2-40B4-BE49-F238E27FC236}">
                  <a16:creationId xmlns:a16="http://schemas.microsoft.com/office/drawing/2014/main" id="{D192A01C-B1D5-49DC-B9F6-28D2CF0D72FF}"/>
                </a:ext>
              </a:extLst>
            </p:cNvPr>
            <p:cNvSpPr>
              <a:spLocks noChangeArrowheads="1"/>
            </p:cNvSpPr>
            <p:nvPr/>
          </p:nvSpPr>
          <p:spPr bwMode="auto">
            <a:xfrm>
              <a:off x="1120" y="1021"/>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28</a:t>
              </a:r>
            </a:p>
          </p:txBody>
        </p:sp>
        <p:sp>
          <p:nvSpPr>
            <p:cNvPr id="135199" name="Rectangle 31">
              <a:extLst>
                <a:ext uri="{FF2B5EF4-FFF2-40B4-BE49-F238E27FC236}">
                  <a16:creationId xmlns:a16="http://schemas.microsoft.com/office/drawing/2014/main" id="{E45EA219-3FE5-498B-B7A0-3FB218AEC421}"/>
                </a:ext>
              </a:extLst>
            </p:cNvPr>
            <p:cNvSpPr>
              <a:spLocks noChangeArrowheads="1"/>
            </p:cNvSpPr>
            <p:nvPr/>
          </p:nvSpPr>
          <p:spPr bwMode="auto">
            <a:xfrm>
              <a:off x="665" y="1021"/>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31</a:t>
              </a:r>
            </a:p>
          </p:txBody>
        </p:sp>
        <p:sp>
          <p:nvSpPr>
            <p:cNvPr id="135200" name="Rectangle 32">
              <a:extLst>
                <a:ext uri="{FF2B5EF4-FFF2-40B4-BE49-F238E27FC236}">
                  <a16:creationId xmlns:a16="http://schemas.microsoft.com/office/drawing/2014/main" id="{9DDC866B-E297-4700-A9D2-5DF5E045752D}"/>
                </a:ext>
              </a:extLst>
            </p:cNvPr>
            <p:cNvSpPr>
              <a:spLocks noChangeArrowheads="1"/>
            </p:cNvSpPr>
            <p:nvPr/>
          </p:nvSpPr>
          <p:spPr bwMode="auto">
            <a:xfrm>
              <a:off x="1625" y="1021"/>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24</a:t>
              </a:r>
            </a:p>
          </p:txBody>
        </p:sp>
        <p:sp>
          <p:nvSpPr>
            <p:cNvPr id="135201" name="Rectangle 33">
              <a:extLst>
                <a:ext uri="{FF2B5EF4-FFF2-40B4-BE49-F238E27FC236}">
                  <a16:creationId xmlns:a16="http://schemas.microsoft.com/office/drawing/2014/main" id="{27095641-EA95-48BD-A03A-DBBB7DA48756}"/>
                </a:ext>
              </a:extLst>
            </p:cNvPr>
            <p:cNvSpPr>
              <a:spLocks noChangeArrowheads="1"/>
            </p:cNvSpPr>
            <p:nvPr/>
          </p:nvSpPr>
          <p:spPr bwMode="auto">
            <a:xfrm>
              <a:off x="1261" y="1021"/>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27</a:t>
              </a:r>
            </a:p>
          </p:txBody>
        </p:sp>
        <p:sp>
          <p:nvSpPr>
            <p:cNvPr id="135202" name="Rectangle 34">
              <a:extLst>
                <a:ext uri="{FF2B5EF4-FFF2-40B4-BE49-F238E27FC236}">
                  <a16:creationId xmlns:a16="http://schemas.microsoft.com/office/drawing/2014/main" id="{76BE4886-0BEE-4EB3-AAE0-69688EE901BB}"/>
                </a:ext>
              </a:extLst>
            </p:cNvPr>
            <p:cNvSpPr>
              <a:spLocks noChangeArrowheads="1"/>
            </p:cNvSpPr>
            <p:nvPr/>
          </p:nvSpPr>
          <p:spPr bwMode="auto">
            <a:xfrm>
              <a:off x="1766" y="1034"/>
              <a:ext cx="9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5203" name="Rectangle 35">
              <a:extLst>
                <a:ext uri="{FF2B5EF4-FFF2-40B4-BE49-F238E27FC236}">
                  <a16:creationId xmlns:a16="http://schemas.microsoft.com/office/drawing/2014/main" id="{316BC640-389A-4200-8799-9167C5F0DD26}"/>
                </a:ext>
              </a:extLst>
            </p:cNvPr>
            <p:cNvSpPr>
              <a:spLocks noChangeArrowheads="1"/>
            </p:cNvSpPr>
            <p:nvPr/>
          </p:nvSpPr>
          <p:spPr bwMode="auto">
            <a:xfrm>
              <a:off x="4792" y="99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0</a:t>
              </a:r>
            </a:p>
          </p:txBody>
        </p:sp>
        <p:sp>
          <p:nvSpPr>
            <p:cNvPr id="135204" name="Line 36">
              <a:extLst>
                <a:ext uri="{FF2B5EF4-FFF2-40B4-BE49-F238E27FC236}">
                  <a16:creationId xmlns:a16="http://schemas.microsoft.com/office/drawing/2014/main" id="{E886FA36-8649-4A46-B198-7C23E719E546}"/>
                </a:ext>
              </a:extLst>
            </p:cNvPr>
            <p:cNvSpPr>
              <a:spLocks noChangeShapeType="1"/>
            </p:cNvSpPr>
            <p:nvPr/>
          </p:nvSpPr>
          <p:spPr bwMode="auto">
            <a:xfrm>
              <a:off x="1251" y="1150"/>
              <a:ext cx="0" cy="2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05" name="Line 37">
              <a:extLst>
                <a:ext uri="{FF2B5EF4-FFF2-40B4-BE49-F238E27FC236}">
                  <a16:creationId xmlns:a16="http://schemas.microsoft.com/office/drawing/2014/main" id="{40C3FC9C-ADB7-4EEB-8FA6-161C7B9421D8}"/>
                </a:ext>
              </a:extLst>
            </p:cNvPr>
            <p:cNvSpPr>
              <a:spLocks noChangeShapeType="1"/>
            </p:cNvSpPr>
            <p:nvPr/>
          </p:nvSpPr>
          <p:spPr bwMode="auto">
            <a:xfrm>
              <a:off x="1375"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06" name="Line 38">
              <a:extLst>
                <a:ext uri="{FF2B5EF4-FFF2-40B4-BE49-F238E27FC236}">
                  <a16:creationId xmlns:a16="http://schemas.microsoft.com/office/drawing/2014/main" id="{89C392EC-C7AF-4C55-BBCB-928517AD0B6D}"/>
                </a:ext>
              </a:extLst>
            </p:cNvPr>
            <p:cNvSpPr>
              <a:spLocks noChangeShapeType="1"/>
            </p:cNvSpPr>
            <p:nvPr/>
          </p:nvSpPr>
          <p:spPr bwMode="auto">
            <a:xfrm>
              <a:off x="3908"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07" name="Line 39">
              <a:extLst>
                <a:ext uri="{FF2B5EF4-FFF2-40B4-BE49-F238E27FC236}">
                  <a16:creationId xmlns:a16="http://schemas.microsoft.com/office/drawing/2014/main" id="{E99F0E8E-EA1A-4F55-B0C7-B5D93AF0F67A}"/>
                </a:ext>
              </a:extLst>
            </p:cNvPr>
            <p:cNvSpPr>
              <a:spLocks noChangeShapeType="1"/>
            </p:cNvSpPr>
            <p:nvPr/>
          </p:nvSpPr>
          <p:spPr bwMode="auto">
            <a:xfrm>
              <a:off x="4040"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08" name="Line 40">
              <a:extLst>
                <a:ext uri="{FF2B5EF4-FFF2-40B4-BE49-F238E27FC236}">
                  <a16:creationId xmlns:a16="http://schemas.microsoft.com/office/drawing/2014/main" id="{B8C8704C-78F3-4A08-88CE-7050002E0299}"/>
                </a:ext>
              </a:extLst>
            </p:cNvPr>
            <p:cNvSpPr>
              <a:spLocks noChangeShapeType="1"/>
            </p:cNvSpPr>
            <p:nvPr/>
          </p:nvSpPr>
          <p:spPr bwMode="auto">
            <a:xfrm>
              <a:off x="4172"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09" name="Line 41">
              <a:extLst>
                <a:ext uri="{FF2B5EF4-FFF2-40B4-BE49-F238E27FC236}">
                  <a16:creationId xmlns:a16="http://schemas.microsoft.com/office/drawing/2014/main" id="{F6F6CC44-0BEF-4AEF-BDFC-CFC9F8039504}"/>
                </a:ext>
              </a:extLst>
            </p:cNvPr>
            <p:cNvSpPr>
              <a:spLocks noChangeShapeType="1"/>
            </p:cNvSpPr>
            <p:nvPr/>
          </p:nvSpPr>
          <p:spPr bwMode="auto">
            <a:xfrm>
              <a:off x="4305"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0" name="Line 42">
              <a:extLst>
                <a:ext uri="{FF2B5EF4-FFF2-40B4-BE49-F238E27FC236}">
                  <a16:creationId xmlns:a16="http://schemas.microsoft.com/office/drawing/2014/main" id="{ABFB96CC-24BA-42F0-BBBD-C40CD279046B}"/>
                </a:ext>
              </a:extLst>
            </p:cNvPr>
            <p:cNvSpPr>
              <a:spLocks noChangeShapeType="1"/>
            </p:cNvSpPr>
            <p:nvPr/>
          </p:nvSpPr>
          <p:spPr bwMode="auto">
            <a:xfrm>
              <a:off x="987" y="115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1" name="Line 43">
              <a:extLst>
                <a:ext uri="{FF2B5EF4-FFF2-40B4-BE49-F238E27FC236}">
                  <a16:creationId xmlns:a16="http://schemas.microsoft.com/office/drawing/2014/main" id="{007E1BF1-A2FC-4431-9B81-8244E810B1F8}"/>
                </a:ext>
              </a:extLst>
            </p:cNvPr>
            <p:cNvSpPr>
              <a:spLocks noChangeShapeType="1"/>
            </p:cNvSpPr>
            <p:nvPr/>
          </p:nvSpPr>
          <p:spPr bwMode="auto">
            <a:xfrm>
              <a:off x="1119"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2" name="Line 44">
              <a:extLst>
                <a:ext uri="{FF2B5EF4-FFF2-40B4-BE49-F238E27FC236}">
                  <a16:creationId xmlns:a16="http://schemas.microsoft.com/office/drawing/2014/main" id="{9C958CB4-8732-40CE-9BAB-EF395B6DE764}"/>
                </a:ext>
              </a:extLst>
            </p:cNvPr>
            <p:cNvSpPr>
              <a:spLocks noChangeShapeType="1"/>
            </p:cNvSpPr>
            <p:nvPr/>
          </p:nvSpPr>
          <p:spPr bwMode="auto">
            <a:xfrm>
              <a:off x="854" y="1158"/>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3" name="Rectangle 45">
              <a:extLst>
                <a:ext uri="{FF2B5EF4-FFF2-40B4-BE49-F238E27FC236}">
                  <a16:creationId xmlns:a16="http://schemas.microsoft.com/office/drawing/2014/main" id="{606A5C9B-B87B-4D46-B37F-614334443ABD}"/>
                </a:ext>
              </a:extLst>
            </p:cNvPr>
            <p:cNvSpPr>
              <a:spLocks noChangeArrowheads="1"/>
            </p:cNvSpPr>
            <p:nvPr/>
          </p:nvSpPr>
          <p:spPr bwMode="auto">
            <a:xfrm>
              <a:off x="740" y="1218"/>
              <a:ext cx="111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4000"/>
                </a:lnSpc>
                <a:spcBef>
                  <a:spcPct val="52000"/>
                </a:spcBef>
              </a:pPr>
              <a:r>
                <a:rPr lang="en-US" altLang="en-US" sz="1200"/>
                <a:t>   Cond         1    1   1   1</a:t>
              </a:r>
            </a:p>
          </p:txBody>
        </p:sp>
        <p:sp>
          <p:nvSpPr>
            <p:cNvPr id="135214" name="Rectangle 46">
              <a:extLst>
                <a:ext uri="{FF2B5EF4-FFF2-40B4-BE49-F238E27FC236}">
                  <a16:creationId xmlns:a16="http://schemas.microsoft.com/office/drawing/2014/main" id="{C828139F-3B35-4D1E-BE02-2C3BBC9B4DD0}"/>
                </a:ext>
              </a:extLst>
            </p:cNvPr>
            <p:cNvSpPr>
              <a:spLocks noChangeArrowheads="1"/>
            </p:cNvSpPr>
            <p:nvPr/>
          </p:nvSpPr>
          <p:spPr bwMode="auto">
            <a:xfrm>
              <a:off x="1846" y="1201"/>
              <a:ext cx="303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4000"/>
                </a:lnSpc>
                <a:spcBef>
                  <a:spcPct val="52000"/>
                </a:spcBef>
              </a:pPr>
              <a:r>
                <a:rPr lang="en-US" altLang="en-US" sz="1200"/>
                <a:t>                         Comment field (ignored by Processor)</a:t>
              </a:r>
            </a:p>
          </p:txBody>
        </p:sp>
        <p:sp>
          <p:nvSpPr>
            <p:cNvPr id="135215" name="Line 47">
              <a:extLst>
                <a:ext uri="{FF2B5EF4-FFF2-40B4-BE49-F238E27FC236}">
                  <a16:creationId xmlns:a16="http://schemas.microsoft.com/office/drawing/2014/main" id="{47FFAEEC-0F28-4D45-9CD7-C4D39FF3F404}"/>
                </a:ext>
              </a:extLst>
            </p:cNvPr>
            <p:cNvSpPr>
              <a:spLocks noChangeShapeType="1"/>
            </p:cNvSpPr>
            <p:nvPr/>
          </p:nvSpPr>
          <p:spPr bwMode="auto">
            <a:xfrm>
              <a:off x="751" y="1422"/>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6" name="Line 48">
              <a:extLst>
                <a:ext uri="{FF2B5EF4-FFF2-40B4-BE49-F238E27FC236}">
                  <a16:creationId xmlns:a16="http://schemas.microsoft.com/office/drawing/2014/main" id="{8BAC590C-4B7E-4E70-AB88-3EE6F6EF5BEB}"/>
                </a:ext>
              </a:extLst>
            </p:cNvPr>
            <p:cNvSpPr>
              <a:spLocks noChangeShapeType="1"/>
            </p:cNvSpPr>
            <p:nvPr/>
          </p:nvSpPr>
          <p:spPr bwMode="auto">
            <a:xfrm>
              <a:off x="1251" y="1422"/>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7" name="Line 49">
              <a:extLst>
                <a:ext uri="{FF2B5EF4-FFF2-40B4-BE49-F238E27FC236}">
                  <a16:creationId xmlns:a16="http://schemas.microsoft.com/office/drawing/2014/main" id="{C06A0E62-4C01-4B4C-A27E-7913CE9D52E2}"/>
                </a:ext>
              </a:extLst>
            </p:cNvPr>
            <p:cNvSpPr>
              <a:spLocks noChangeShapeType="1"/>
            </p:cNvSpPr>
            <p:nvPr/>
          </p:nvSpPr>
          <p:spPr bwMode="auto">
            <a:xfrm flipH="1">
              <a:off x="746" y="1497"/>
              <a:ext cx="50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8" name="Line 50">
              <a:extLst>
                <a:ext uri="{FF2B5EF4-FFF2-40B4-BE49-F238E27FC236}">
                  <a16:creationId xmlns:a16="http://schemas.microsoft.com/office/drawing/2014/main" id="{C3DCE257-F57E-4B0B-B95C-51144844BEFD}"/>
                </a:ext>
              </a:extLst>
            </p:cNvPr>
            <p:cNvSpPr>
              <a:spLocks noChangeShapeType="1"/>
            </p:cNvSpPr>
            <p:nvPr/>
          </p:nvSpPr>
          <p:spPr bwMode="auto">
            <a:xfrm>
              <a:off x="962" y="1497"/>
              <a:ext cx="0" cy="2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19" name="Line 51">
              <a:extLst>
                <a:ext uri="{FF2B5EF4-FFF2-40B4-BE49-F238E27FC236}">
                  <a16:creationId xmlns:a16="http://schemas.microsoft.com/office/drawing/2014/main" id="{60071A6E-79A4-4A63-B679-7B56F20C3D0F}"/>
                </a:ext>
              </a:extLst>
            </p:cNvPr>
            <p:cNvSpPr>
              <a:spLocks noChangeShapeType="1"/>
            </p:cNvSpPr>
            <p:nvPr/>
          </p:nvSpPr>
          <p:spPr bwMode="auto">
            <a:xfrm>
              <a:off x="962" y="1762"/>
              <a:ext cx="4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5220" name="Rectangle 52">
              <a:extLst>
                <a:ext uri="{FF2B5EF4-FFF2-40B4-BE49-F238E27FC236}">
                  <a16:creationId xmlns:a16="http://schemas.microsoft.com/office/drawing/2014/main" id="{7E87E65D-1871-4830-AE35-5263A3FC8627}"/>
                </a:ext>
              </a:extLst>
            </p:cNvPr>
            <p:cNvSpPr>
              <a:spLocks noChangeArrowheads="1"/>
            </p:cNvSpPr>
            <p:nvPr/>
          </p:nvSpPr>
          <p:spPr bwMode="auto">
            <a:xfrm>
              <a:off x="1418" y="1664"/>
              <a:ext cx="149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2763" indent="-355600"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Condition Field</a:t>
              </a:r>
            </a:p>
          </p:txBody>
        </p:sp>
        <p:sp>
          <p:nvSpPr>
            <p:cNvPr id="135221" name="Rectangle 53">
              <a:extLst>
                <a:ext uri="{FF2B5EF4-FFF2-40B4-BE49-F238E27FC236}">
                  <a16:creationId xmlns:a16="http://schemas.microsoft.com/office/drawing/2014/main" id="{A8E5E9F8-4EFB-4A70-905D-860CD3923026}"/>
                </a:ext>
              </a:extLst>
            </p:cNvPr>
            <p:cNvSpPr>
              <a:spLocks noChangeArrowheads="1"/>
            </p:cNvSpPr>
            <p:nvPr/>
          </p:nvSpPr>
          <p:spPr bwMode="auto">
            <a:xfrm>
              <a:off x="1758" y="1021"/>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b="0"/>
                <a:t>23</a:t>
              </a:r>
            </a:p>
          </p:txBody>
        </p:sp>
        <p:sp>
          <p:nvSpPr>
            <p:cNvPr id="135222" name="Rectangle 54">
              <a:extLst>
                <a:ext uri="{FF2B5EF4-FFF2-40B4-BE49-F238E27FC236}">
                  <a16:creationId xmlns:a16="http://schemas.microsoft.com/office/drawing/2014/main" id="{147EA6E2-6A03-413E-B4AB-FFF87355EF3C}"/>
                </a:ext>
              </a:extLst>
            </p:cNvPr>
            <p:cNvSpPr>
              <a:spLocks noChangeArrowheads="1"/>
            </p:cNvSpPr>
            <p:nvPr/>
          </p:nvSpPr>
          <p:spPr bwMode="auto">
            <a:xfrm>
              <a:off x="750" y="1154"/>
              <a:ext cx="4138"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
        <p:nvSpPr>
          <p:cNvPr id="2" name="Slide Number Placeholder 1">
            <a:extLst>
              <a:ext uri="{FF2B5EF4-FFF2-40B4-BE49-F238E27FC236}">
                <a16:creationId xmlns:a16="http://schemas.microsoft.com/office/drawing/2014/main" id="{FB4D789C-F7B0-4196-A071-7C4158652F27}"/>
              </a:ext>
            </a:extLst>
          </p:cNvPr>
          <p:cNvSpPr>
            <a:spLocks noGrp="1"/>
          </p:cNvSpPr>
          <p:nvPr>
            <p:ph type="sldNum" sz="quarter" idx="12"/>
          </p:nvPr>
        </p:nvSpPr>
        <p:spPr/>
        <p:txBody>
          <a:bodyPr/>
          <a:lstStyle/>
          <a:p>
            <a:fld id="{028E3F4F-51B2-42EE-AFA2-40C4572185CC}" type="slidenum">
              <a:rPr lang="en-US" smtClean="0"/>
              <a:t>57</a:t>
            </a:fld>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D805804-32F2-458B-AF48-630CB89B7AFD}"/>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91" name="Rectangle 3">
            <a:extLst>
              <a:ext uri="{FF2B5EF4-FFF2-40B4-BE49-F238E27FC236}">
                <a16:creationId xmlns:a16="http://schemas.microsoft.com/office/drawing/2014/main" id="{0E2E1A38-4605-413F-86C2-8614AA5EE51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92" name="Rectangle 4">
            <a:extLst>
              <a:ext uri="{FF2B5EF4-FFF2-40B4-BE49-F238E27FC236}">
                <a16:creationId xmlns:a16="http://schemas.microsoft.com/office/drawing/2014/main" id="{14FE0FB5-73F0-4581-B32C-AF5C4DF4A847}"/>
              </a:ext>
            </a:extLst>
          </p:cNvPr>
          <p:cNvSpPr>
            <a:spLocks noGrp="1" noChangeArrowheads="1"/>
          </p:cNvSpPr>
          <p:nvPr>
            <p:ph type="title"/>
          </p:nvPr>
        </p:nvSpPr>
        <p:spPr>
          <a:noFill/>
          <a:ln/>
        </p:spPr>
        <p:txBody>
          <a:bodyPr/>
          <a:lstStyle/>
          <a:p>
            <a:pPr defTabSz="944563"/>
            <a:r>
              <a:rPr lang="en-US" altLang="en-US"/>
              <a:t>Register Example:</a:t>
            </a:r>
            <a:br>
              <a:rPr lang="en-US" altLang="en-US"/>
            </a:br>
            <a:r>
              <a:rPr lang="en-US" altLang="en-US"/>
              <a:t>User to FIQ Mode</a:t>
            </a:r>
          </a:p>
        </p:txBody>
      </p:sp>
      <p:grpSp>
        <p:nvGrpSpPr>
          <p:cNvPr id="12428" name="Group 140">
            <a:extLst>
              <a:ext uri="{FF2B5EF4-FFF2-40B4-BE49-F238E27FC236}">
                <a16:creationId xmlns:a16="http://schemas.microsoft.com/office/drawing/2014/main" id="{4FB6503E-CCB8-4BAC-96AE-1D3040DD79DC}"/>
              </a:ext>
            </a:extLst>
          </p:cNvPr>
          <p:cNvGrpSpPr>
            <a:grpSpLocks/>
          </p:cNvGrpSpPr>
          <p:nvPr/>
        </p:nvGrpSpPr>
        <p:grpSpPr bwMode="auto">
          <a:xfrm>
            <a:off x="1073150" y="1709738"/>
            <a:ext cx="6418263" cy="4303712"/>
            <a:chOff x="676" y="1077"/>
            <a:chExt cx="4043" cy="2711"/>
          </a:xfrm>
        </p:grpSpPr>
        <p:grpSp>
          <p:nvGrpSpPr>
            <p:cNvPr id="12295" name="Group 7">
              <a:extLst>
                <a:ext uri="{FF2B5EF4-FFF2-40B4-BE49-F238E27FC236}">
                  <a16:creationId xmlns:a16="http://schemas.microsoft.com/office/drawing/2014/main" id="{F0F48179-9A06-4A8A-9532-0E59FDAF0581}"/>
                </a:ext>
              </a:extLst>
            </p:cNvPr>
            <p:cNvGrpSpPr>
              <a:grpSpLocks/>
            </p:cNvGrpSpPr>
            <p:nvPr/>
          </p:nvGrpSpPr>
          <p:grpSpPr bwMode="auto">
            <a:xfrm>
              <a:off x="4158" y="3400"/>
              <a:ext cx="406" cy="135"/>
              <a:chOff x="4158" y="3400"/>
              <a:chExt cx="406" cy="135"/>
            </a:xfrm>
          </p:grpSpPr>
          <p:sp>
            <p:nvSpPr>
              <p:cNvPr id="12293" name="Rectangle 5">
                <a:extLst>
                  <a:ext uri="{FF2B5EF4-FFF2-40B4-BE49-F238E27FC236}">
                    <a16:creationId xmlns:a16="http://schemas.microsoft.com/office/drawing/2014/main" id="{939D0A6A-4DDC-4044-B914-2DFDC7DF9726}"/>
                  </a:ext>
                </a:extLst>
              </p:cNvPr>
              <p:cNvSpPr>
                <a:spLocks noChangeArrowheads="1"/>
              </p:cNvSpPr>
              <p:nvPr/>
            </p:nvSpPr>
            <p:spPr bwMode="auto">
              <a:xfrm>
                <a:off x="4158" y="3413"/>
                <a:ext cx="372"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94" name="Rectangle 6">
                <a:extLst>
                  <a:ext uri="{FF2B5EF4-FFF2-40B4-BE49-F238E27FC236}">
                    <a16:creationId xmlns:a16="http://schemas.microsoft.com/office/drawing/2014/main" id="{D9641B6A-0135-4638-A6FD-3EB1789EF99C}"/>
                  </a:ext>
                </a:extLst>
              </p:cNvPr>
              <p:cNvSpPr>
                <a:spLocks noChangeArrowheads="1"/>
              </p:cNvSpPr>
              <p:nvPr/>
            </p:nvSpPr>
            <p:spPr bwMode="auto">
              <a:xfrm>
                <a:off x="4180" y="3400"/>
                <a:ext cx="38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spsr_fiq</a:t>
                </a:r>
              </a:p>
            </p:txBody>
          </p:sp>
        </p:grpSp>
        <p:grpSp>
          <p:nvGrpSpPr>
            <p:cNvPr id="12298" name="Group 10">
              <a:extLst>
                <a:ext uri="{FF2B5EF4-FFF2-40B4-BE49-F238E27FC236}">
                  <a16:creationId xmlns:a16="http://schemas.microsoft.com/office/drawing/2014/main" id="{E631FBCA-6B69-4CC4-9C64-A6DE93DCE253}"/>
                </a:ext>
              </a:extLst>
            </p:cNvPr>
            <p:cNvGrpSpPr>
              <a:grpSpLocks/>
            </p:cNvGrpSpPr>
            <p:nvPr/>
          </p:nvGrpSpPr>
          <p:grpSpPr bwMode="auto">
            <a:xfrm>
              <a:off x="4153" y="3291"/>
              <a:ext cx="373" cy="135"/>
              <a:chOff x="4153" y="3291"/>
              <a:chExt cx="373" cy="135"/>
            </a:xfrm>
          </p:grpSpPr>
          <p:sp>
            <p:nvSpPr>
              <p:cNvPr id="12296" name="Rectangle 8">
                <a:extLst>
                  <a:ext uri="{FF2B5EF4-FFF2-40B4-BE49-F238E27FC236}">
                    <a16:creationId xmlns:a16="http://schemas.microsoft.com/office/drawing/2014/main" id="{9E009166-617C-4F13-98C4-5C9917175A9E}"/>
                  </a:ext>
                </a:extLst>
              </p:cNvPr>
              <p:cNvSpPr>
                <a:spLocks noChangeArrowheads="1"/>
              </p:cNvSpPr>
              <p:nvPr/>
            </p:nvSpPr>
            <p:spPr bwMode="auto">
              <a:xfrm>
                <a:off x="4153" y="3303"/>
                <a:ext cx="373" cy="10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297" name="Rectangle 9">
                <a:extLst>
                  <a:ext uri="{FF2B5EF4-FFF2-40B4-BE49-F238E27FC236}">
                    <a16:creationId xmlns:a16="http://schemas.microsoft.com/office/drawing/2014/main" id="{181B27E1-BB62-4D4F-81E7-AC982C7061E7}"/>
                  </a:ext>
                </a:extLst>
              </p:cNvPr>
              <p:cNvSpPr>
                <a:spLocks noChangeArrowheads="1"/>
              </p:cNvSpPr>
              <p:nvPr/>
            </p:nvSpPr>
            <p:spPr bwMode="auto">
              <a:xfrm>
                <a:off x="4225" y="329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2335" name="Group 47">
              <a:extLst>
                <a:ext uri="{FF2B5EF4-FFF2-40B4-BE49-F238E27FC236}">
                  <a16:creationId xmlns:a16="http://schemas.microsoft.com/office/drawing/2014/main" id="{DAC119A2-4E87-4D35-961B-DC9EB3201EB9}"/>
                </a:ext>
              </a:extLst>
            </p:cNvPr>
            <p:cNvGrpSpPr>
              <a:grpSpLocks/>
            </p:cNvGrpSpPr>
            <p:nvPr/>
          </p:nvGrpSpPr>
          <p:grpSpPr bwMode="auto">
            <a:xfrm>
              <a:off x="4157" y="1416"/>
              <a:ext cx="373" cy="1767"/>
              <a:chOff x="4157" y="1416"/>
              <a:chExt cx="373" cy="1767"/>
            </a:xfrm>
          </p:grpSpPr>
          <p:sp>
            <p:nvSpPr>
              <p:cNvPr id="12299" name="Rectangle 11">
                <a:extLst>
                  <a:ext uri="{FF2B5EF4-FFF2-40B4-BE49-F238E27FC236}">
                    <a16:creationId xmlns:a16="http://schemas.microsoft.com/office/drawing/2014/main" id="{F7D65126-218F-4BA8-BAF6-631317BC12F3}"/>
                  </a:ext>
                </a:extLst>
              </p:cNvPr>
              <p:cNvSpPr>
                <a:spLocks noChangeArrowheads="1"/>
              </p:cNvSpPr>
              <p:nvPr/>
            </p:nvSpPr>
            <p:spPr bwMode="auto">
              <a:xfrm>
                <a:off x="4158" y="3060"/>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nvGrpSpPr>
              <p:cNvPr id="12316" name="Group 28">
                <a:extLst>
                  <a:ext uri="{FF2B5EF4-FFF2-40B4-BE49-F238E27FC236}">
                    <a16:creationId xmlns:a16="http://schemas.microsoft.com/office/drawing/2014/main" id="{562C2041-E074-4B51-86E6-BEBFDBCA4157}"/>
                  </a:ext>
                </a:extLst>
              </p:cNvPr>
              <p:cNvGrpSpPr>
                <a:grpSpLocks/>
              </p:cNvGrpSpPr>
              <p:nvPr/>
            </p:nvGrpSpPr>
            <p:grpSpPr bwMode="auto">
              <a:xfrm>
                <a:off x="4157" y="1416"/>
                <a:ext cx="373" cy="897"/>
                <a:chOff x="4157" y="1416"/>
                <a:chExt cx="373" cy="897"/>
              </a:xfrm>
            </p:grpSpPr>
            <p:sp>
              <p:nvSpPr>
                <p:cNvPr id="12300" name="Rectangle 12">
                  <a:extLst>
                    <a:ext uri="{FF2B5EF4-FFF2-40B4-BE49-F238E27FC236}">
                      <a16:creationId xmlns:a16="http://schemas.microsoft.com/office/drawing/2014/main" id="{0D959948-3C3F-4EA6-9669-F70735E5913D}"/>
                    </a:ext>
                  </a:extLst>
                </p:cNvPr>
                <p:cNvSpPr>
                  <a:spLocks noChangeArrowheads="1"/>
                </p:cNvSpPr>
                <p:nvPr/>
              </p:nvSpPr>
              <p:spPr bwMode="auto">
                <a:xfrm>
                  <a:off x="4157" y="2189"/>
                  <a:ext cx="373" cy="10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01" name="Rectangle 13">
                  <a:extLst>
                    <a:ext uri="{FF2B5EF4-FFF2-40B4-BE49-F238E27FC236}">
                      <a16:creationId xmlns:a16="http://schemas.microsoft.com/office/drawing/2014/main" id="{4340BC70-997C-41E4-9EDD-3735E6A95C9B}"/>
                    </a:ext>
                  </a:extLst>
                </p:cNvPr>
                <p:cNvSpPr>
                  <a:spLocks noChangeArrowheads="1"/>
                </p:cNvSpPr>
                <p:nvPr/>
              </p:nvSpPr>
              <p:spPr bwMode="auto">
                <a:xfrm>
                  <a:off x="4157" y="1863"/>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02" name="Rectangle 14">
                  <a:extLst>
                    <a:ext uri="{FF2B5EF4-FFF2-40B4-BE49-F238E27FC236}">
                      <a16:creationId xmlns:a16="http://schemas.microsoft.com/office/drawing/2014/main" id="{0AA62B78-C80D-4AE4-BF0C-7FA3D4C968AF}"/>
                    </a:ext>
                  </a:extLst>
                </p:cNvPr>
                <p:cNvSpPr>
                  <a:spLocks noChangeArrowheads="1"/>
                </p:cNvSpPr>
                <p:nvPr/>
              </p:nvSpPr>
              <p:spPr bwMode="auto">
                <a:xfrm>
                  <a:off x="4259" y="217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2303" name="Rectangle 15">
                  <a:extLst>
                    <a:ext uri="{FF2B5EF4-FFF2-40B4-BE49-F238E27FC236}">
                      <a16:creationId xmlns:a16="http://schemas.microsoft.com/office/drawing/2014/main" id="{C23B0038-046B-496A-BDFE-F8FC40757D08}"/>
                    </a:ext>
                  </a:extLst>
                </p:cNvPr>
                <p:cNvSpPr>
                  <a:spLocks noChangeArrowheads="1"/>
                </p:cNvSpPr>
                <p:nvPr/>
              </p:nvSpPr>
              <p:spPr bwMode="auto">
                <a:xfrm>
                  <a:off x="4259" y="185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2304" name="Rectangle 16">
                  <a:extLst>
                    <a:ext uri="{FF2B5EF4-FFF2-40B4-BE49-F238E27FC236}">
                      <a16:creationId xmlns:a16="http://schemas.microsoft.com/office/drawing/2014/main" id="{F2CEF854-9B78-4E67-BAEB-84F2E5C7EAC2}"/>
                    </a:ext>
                  </a:extLst>
                </p:cNvPr>
                <p:cNvSpPr>
                  <a:spLocks noChangeArrowheads="1"/>
                </p:cNvSpPr>
                <p:nvPr/>
              </p:nvSpPr>
              <p:spPr bwMode="auto">
                <a:xfrm>
                  <a:off x="4157" y="1971"/>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05" name="Rectangle 17">
                  <a:extLst>
                    <a:ext uri="{FF2B5EF4-FFF2-40B4-BE49-F238E27FC236}">
                      <a16:creationId xmlns:a16="http://schemas.microsoft.com/office/drawing/2014/main" id="{0412C9CD-62CE-4FD1-8A58-ED10CEE6A5EA}"/>
                    </a:ext>
                  </a:extLst>
                </p:cNvPr>
                <p:cNvSpPr>
                  <a:spLocks noChangeArrowheads="1"/>
                </p:cNvSpPr>
                <p:nvPr/>
              </p:nvSpPr>
              <p:spPr bwMode="auto">
                <a:xfrm>
                  <a:off x="4259" y="1960"/>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2306" name="Rectangle 18">
                  <a:extLst>
                    <a:ext uri="{FF2B5EF4-FFF2-40B4-BE49-F238E27FC236}">
                      <a16:creationId xmlns:a16="http://schemas.microsoft.com/office/drawing/2014/main" id="{0AC151D3-1101-4A86-A3D3-406839B90EBE}"/>
                    </a:ext>
                  </a:extLst>
                </p:cNvPr>
                <p:cNvSpPr>
                  <a:spLocks noChangeArrowheads="1"/>
                </p:cNvSpPr>
                <p:nvPr/>
              </p:nvSpPr>
              <p:spPr bwMode="auto">
                <a:xfrm>
                  <a:off x="4157" y="2080"/>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07" name="Rectangle 19">
                  <a:extLst>
                    <a:ext uri="{FF2B5EF4-FFF2-40B4-BE49-F238E27FC236}">
                      <a16:creationId xmlns:a16="http://schemas.microsoft.com/office/drawing/2014/main" id="{5FEC4CB2-077A-4FA9-95AB-2EB37ADAC098}"/>
                    </a:ext>
                  </a:extLst>
                </p:cNvPr>
                <p:cNvSpPr>
                  <a:spLocks noChangeArrowheads="1"/>
                </p:cNvSpPr>
                <p:nvPr/>
              </p:nvSpPr>
              <p:spPr bwMode="auto">
                <a:xfrm>
                  <a:off x="4157" y="1645"/>
                  <a:ext cx="373" cy="10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08" name="Rectangle 20">
                  <a:extLst>
                    <a:ext uri="{FF2B5EF4-FFF2-40B4-BE49-F238E27FC236}">
                      <a16:creationId xmlns:a16="http://schemas.microsoft.com/office/drawing/2014/main" id="{8A017FA0-FFDF-45B9-93DA-EECD55BE5A46}"/>
                    </a:ext>
                  </a:extLst>
                </p:cNvPr>
                <p:cNvSpPr>
                  <a:spLocks noChangeArrowheads="1"/>
                </p:cNvSpPr>
                <p:nvPr/>
              </p:nvSpPr>
              <p:spPr bwMode="auto">
                <a:xfrm>
                  <a:off x="4259" y="163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2309" name="Rectangle 21">
                  <a:extLst>
                    <a:ext uri="{FF2B5EF4-FFF2-40B4-BE49-F238E27FC236}">
                      <a16:creationId xmlns:a16="http://schemas.microsoft.com/office/drawing/2014/main" id="{5150F438-8F0A-489B-A1E8-29B41531690E}"/>
                    </a:ext>
                  </a:extLst>
                </p:cNvPr>
                <p:cNvSpPr>
                  <a:spLocks noChangeArrowheads="1"/>
                </p:cNvSpPr>
                <p:nvPr/>
              </p:nvSpPr>
              <p:spPr bwMode="auto">
                <a:xfrm>
                  <a:off x="4157" y="1755"/>
                  <a:ext cx="373"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10" name="Rectangle 22">
                  <a:extLst>
                    <a:ext uri="{FF2B5EF4-FFF2-40B4-BE49-F238E27FC236}">
                      <a16:creationId xmlns:a16="http://schemas.microsoft.com/office/drawing/2014/main" id="{6A89B2F7-43B4-4A51-9B02-2026988FD6EC}"/>
                    </a:ext>
                  </a:extLst>
                </p:cNvPr>
                <p:cNvSpPr>
                  <a:spLocks noChangeArrowheads="1"/>
                </p:cNvSpPr>
                <p:nvPr/>
              </p:nvSpPr>
              <p:spPr bwMode="auto">
                <a:xfrm>
                  <a:off x="4157" y="1536"/>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11" name="Rectangle 23">
                  <a:extLst>
                    <a:ext uri="{FF2B5EF4-FFF2-40B4-BE49-F238E27FC236}">
                      <a16:creationId xmlns:a16="http://schemas.microsoft.com/office/drawing/2014/main" id="{205CE713-23B6-48DB-9A73-62876624FC9E}"/>
                    </a:ext>
                  </a:extLst>
                </p:cNvPr>
                <p:cNvSpPr>
                  <a:spLocks noChangeArrowheads="1"/>
                </p:cNvSpPr>
                <p:nvPr/>
              </p:nvSpPr>
              <p:spPr bwMode="auto">
                <a:xfrm>
                  <a:off x="4259" y="153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2312" name="Rectangle 24">
                  <a:extLst>
                    <a:ext uri="{FF2B5EF4-FFF2-40B4-BE49-F238E27FC236}">
                      <a16:creationId xmlns:a16="http://schemas.microsoft.com/office/drawing/2014/main" id="{079CAD5E-4CA1-4B72-B7B7-A199163D686E}"/>
                    </a:ext>
                  </a:extLst>
                </p:cNvPr>
                <p:cNvSpPr>
                  <a:spLocks noChangeArrowheads="1"/>
                </p:cNvSpPr>
                <p:nvPr/>
              </p:nvSpPr>
              <p:spPr bwMode="auto">
                <a:xfrm>
                  <a:off x="4157" y="1427"/>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13" name="Rectangle 25">
                  <a:extLst>
                    <a:ext uri="{FF2B5EF4-FFF2-40B4-BE49-F238E27FC236}">
                      <a16:creationId xmlns:a16="http://schemas.microsoft.com/office/drawing/2014/main" id="{57B46D66-9EB1-448B-8AD5-92C4869601F5}"/>
                    </a:ext>
                  </a:extLst>
                </p:cNvPr>
                <p:cNvSpPr>
                  <a:spLocks noChangeArrowheads="1"/>
                </p:cNvSpPr>
                <p:nvPr/>
              </p:nvSpPr>
              <p:spPr bwMode="auto">
                <a:xfrm>
                  <a:off x="4259" y="14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2314" name="Rectangle 26">
                  <a:extLst>
                    <a:ext uri="{FF2B5EF4-FFF2-40B4-BE49-F238E27FC236}">
                      <a16:creationId xmlns:a16="http://schemas.microsoft.com/office/drawing/2014/main" id="{9242B3FF-C95B-4CAE-9B25-DA994ECE3DFC}"/>
                    </a:ext>
                  </a:extLst>
                </p:cNvPr>
                <p:cNvSpPr>
                  <a:spLocks noChangeArrowheads="1"/>
                </p:cNvSpPr>
                <p:nvPr/>
              </p:nvSpPr>
              <p:spPr bwMode="auto">
                <a:xfrm>
                  <a:off x="4259" y="174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2315" name="Rectangle 27">
                  <a:extLst>
                    <a:ext uri="{FF2B5EF4-FFF2-40B4-BE49-F238E27FC236}">
                      <a16:creationId xmlns:a16="http://schemas.microsoft.com/office/drawing/2014/main" id="{B8F03B67-2BA3-455C-BBA9-0CB833823975}"/>
                    </a:ext>
                  </a:extLst>
                </p:cNvPr>
                <p:cNvSpPr>
                  <a:spLocks noChangeArrowheads="1"/>
                </p:cNvSpPr>
                <p:nvPr/>
              </p:nvSpPr>
              <p:spPr bwMode="auto">
                <a:xfrm>
                  <a:off x="4259" y="206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nvGrpSpPr>
              <p:cNvPr id="12319" name="Group 31">
                <a:extLst>
                  <a:ext uri="{FF2B5EF4-FFF2-40B4-BE49-F238E27FC236}">
                    <a16:creationId xmlns:a16="http://schemas.microsoft.com/office/drawing/2014/main" id="{398832D6-4ACA-4410-84CB-0567403C60AF}"/>
                  </a:ext>
                </a:extLst>
              </p:cNvPr>
              <p:cNvGrpSpPr>
                <a:grpSpLocks/>
              </p:cNvGrpSpPr>
              <p:nvPr/>
            </p:nvGrpSpPr>
            <p:grpSpPr bwMode="auto">
              <a:xfrm>
                <a:off x="4157" y="3048"/>
                <a:ext cx="373" cy="135"/>
                <a:chOff x="4157" y="3048"/>
                <a:chExt cx="373" cy="135"/>
              </a:xfrm>
            </p:grpSpPr>
            <p:sp>
              <p:nvSpPr>
                <p:cNvPr id="12317" name="Rectangle 29">
                  <a:extLst>
                    <a:ext uri="{FF2B5EF4-FFF2-40B4-BE49-F238E27FC236}">
                      <a16:creationId xmlns:a16="http://schemas.microsoft.com/office/drawing/2014/main" id="{8A578B11-B971-444E-AE0B-039DFE646BB9}"/>
                    </a:ext>
                  </a:extLst>
                </p:cNvPr>
                <p:cNvSpPr>
                  <a:spLocks noChangeArrowheads="1"/>
                </p:cNvSpPr>
                <p:nvPr/>
              </p:nvSpPr>
              <p:spPr bwMode="auto">
                <a:xfrm>
                  <a:off x="4157" y="3060"/>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18" name="Rectangle 30">
                  <a:extLst>
                    <a:ext uri="{FF2B5EF4-FFF2-40B4-BE49-F238E27FC236}">
                      <a16:creationId xmlns:a16="http://schemas.microsoft.com/office/drawing/2014/main" id="{48F33AD9-1274-444A-94ED-AE7AA54DDF25}"/>
                    </a:ext>
                  </a:extLst>
                </p:cNvPr>
                <p:cNvSpPr>
                  <a:spLocks noChangeArrowheads="1"/>
                </p:cNvSpPr>
                <p:nvPr/>
              </p:nvSpPr>
              <p:spPr bwMode="auto">
                <a:xfrm>
                  <a:off x="4175" y="3048"/>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2334" name="Group 46">
                <a:extLst>
                  <a:ext uri="{FF2B5EF4-FFF2-40B4-BE49-F238E27FC236}">
                    <a16:creationId xmlns:a16="http://schemas.microsoft.com/office/drawing/2014/main" id="{C020649A-AABA-4AD1-8364-898EA3C4FAAD}"/>
                  </a:ext>
                </a:extLst>
              </p:cNvPr>
              <p:cNvGrpSpPr>
                <a:grpSpLocks/>
              </p:cNvGrpSpPr>
              <p:nvPr/>
            </p:nvGrpSpPr>
            <p:grpSpPr bwMode="auto">
              <a:xfrm>
                <a:off x="4158" y="2283"/>
                <a:ext cx="372" cy="787"/>
                <a:chOff x="4158" y="2283"/>
                <a:chExt cx="372" cy="787"/>
              </a:xfrm>
            </p:grpSpPr>
            <p:sp>
              <p:nvSpPr>
                <p:cNvPr id="12320" name="Rectangle 32">
                  <a:extLst>
                    <a:ext uri="{FF2B5EF4-FFF2-40B4-BE49-F238E27FC236}">
                      <a16:creationId xmlns:a16="http://schemas.microsoft.com/office/drawing/2014/main" id="{1679868B-A0F4-48A3-BB23-831936A3B345}"/>
                    </a:ext>
                  </a:extLst>
                </p:cNvPr>
                <p:cNvSpPr>
                  <a:spLocks noChangeArrowheads="1"/>
                </p:cNvSpPr>
                <p:nvPr/>
              </p:nvSpPr>
              <p:spPr bwMode="auto">
                <a:xfrm>
                  <a:off x="4158" y="2947"/>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21" name="Rectangle 33">
                  <a:extLst>
                    <a:ext uri="{FF2B5EF4-FFF2-40B4-BE49-F238E27FC236}">
                      <a16:creationId xmlns:a16="http://schemas.microsoft.com/office/drawing/2014/main" id="{9FA15E68-4538-455E-894E-B46DA452FE8B}"/>
                    </a:ext>
                  </a:extLst>
                </p:cNvPr>
                <p:cNvSpPr>
                  <a:spLocks noChangeArrowheads="1"/>
                </p:cNvSpPr>
                <p:nvPr/>
              </p:nvSpPr>
              <p:spPr bwMode="auto">
                <a:xfrm>
                  <a:off x="4158" y="2839"/>
                  <a:ext cx="372"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22" name="Rectangle 34">
                  <a:extLst>
                    <a:ext uri="{FF2B5EF4-FFF2-40B4-BE49-F238E27FC236}">
                      <a16:creationId xmlns:a16="http://schemas.microsoft.com/office/drawing/2014/main" id="{FD3956D8-A5D9-4612-8158-9F35992C3CA4}"/>
                    </a:ext>
                  </a:extLst>
                </p:cNvPr>
                <p:cNvSpPr>
                  <a:spLocks noChangeArrowheads="1"/>
                </p:cNvSpPr>
                <p:nvPr/>
              </p:nvSpPr>
              <p:spPr bwMode="auto">
                <a:xfrm>
                  <a:off x="4181" y="2935"/>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r14_fiq</a:t>
                  </a:r>
                </a:p>
              </p:txBody>
            </p:sp>
            <p:sp>
              <p:nvSpPr>
                <p:cNvPr id="12323" name="Rectangle 35">
                  <a:extLst>
                    <a:ext uri="{FF2B5EF4-FFF2-40B4-BE49-F238E27FC236}">
                      <a16:creationId xmlns:a16="http://schemas.microsoft.com/office/drawing/2014/main" id="{55ADAA4A-82D4-4DF4-9A9B-540A240E1BAE}"/>
                    </a:ext>
                  </a:extLst>
                </p:cNvPr>
                <p:cNvSpPr>
                  <a:spLocks noChangeArrowheads="1"/>
                </p:cNvSpPr>
                <p:nvPr/>
              </p:nvSpPr>
              <p:spPr bwMode="auto">
                <a:xfrm>
                  <a:off x="4158" y="2730"/>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24" name="Rectangle 36">
                  <a:extLst>
                    <a:ext uri="{FF2B5EF4-FFF2-40B4-BE49-F238E27FC236}">
                      <a16:creationId xmlns:a16="http://schemas.microsoft.com/office/drawing/2014/main" id="{C3EB3C3B-BB55-4DEC-9FAE-6542196DCE80}"/>
                    </a:ext>
                  </a:extLst>
                </p:cNvPr>
                <p:cNvSpPr>
                  <a:spLocks noChangeArrowheads="1"/>
                </p:cNvSpPr>
                <p:nvPr/>
              </p:nvSpPr>
              <p:spPr bwMode="auto">
                <a:xfrm>
                  <a:off x="4181" y="2827"/>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r13_fiq</a:t>
                  </a:r>
                </a:p>
              </p:txBody>
            </p:sp>
            <p:sp>
              <p:nvSpPr>
                <p:cNvPr id="12325" name="Rectangle 37">
                  <a:extLst>
                    <a:ext uri="{FF2B5EF4-FFF2-40B4-BE49-F238E27FC236}">
                      <a16:creationId xmlns:a16="http://schemas.microsoft.com/office/drawing/2014/main" id="{E53BF550-6051-4614-9F5D-09F12AF4F8FB}"/>
                    </a:ext>
                  </a:extLst>
                </p:cNvPr>
                <p:cNvSpPr>
                  <a:spLocks noChangeArrowheads="1"/>
                </p:cNvSpPr>
                <p:nvPr/>
              </p:nvSpPr>
              <p:spPr bwMode="auto">
                <a:xfrm>
                  <a:off x="4158" y="2621"/>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26" name="Rectangle 38">
                  <a:extLst>
                    <a:ext uri="{FF2B5EF4-FFF2-40B4-BE49-F238E27FC236}">
                      <a16:creationId xmlns:a16="http://schemas.microsoft.com/office/drawing/2014/main" id="{43D12437-9948-4BB8-A67A-7615296F6615}"/>
                    </a:ext>
                  </a:extLst>
                </p:cNvPr>
                <p:cNvSpPr>
                  <a:spLocks noChangeArrowheads="1"/>
                </p:cNvSpPr>
                <p:nvPr/>
              </p:nvSpPr>
              <p:spPr bwMode="auto">
                <a:xfrm>
                  <a:off x="4181" y="2718"/>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r12_fiq</a:t>
                  </a:r>
                </a:p>
              </p:txBody>
            </p:sp>
            <p:sp>
              <p:nvSpPr>
                <p:cNvPr id="12327" name="Rectangle 39">
                  <a:extLst>
                    <a:ext uri="{FF2B5EF4-FFF2-40B4-BE49-F238E27FC236}">
                      <a16:creationId xmlns:a16="http://schemas.microsoft.com/office/drawing/2014/main" id="{3DE8F387-5225-4A68-B929-F5FE10B4F119}"/>
                    </a:ext>
                  </a:extLst>
                </p:cNvPr>
                <p:cNvSpPr>
                  <a:spLocks noChangeArrowheads="1"/>
                </p:cNvSpPr>
                <p:nvPr/>
              </p:nvSpPr>
              <p:spPr bwMode="auto">
                <a:xfrm>
                  <a:off x="4158" y="2512"/>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28" name="Rectangle 40">
                  <a:extLst>
                    <a:ext uri="{FF2B5EF4-FFF2-40B4-BE49-F238E27FC236}">
                      <a16:creationId xmlns:a16="http://schemas.microsoft.com/office/drawing/2014/main" id="{38E278ED-80A4-49E3-852D-655C5AA9FA73}"/>
                    </a:ext>
                  </a:extLst>
                </p:cNvPr>
                <p:cNvSpPr>
                  <a:spLocks noChangeArrowheads="1"/>
                </p:cNvSpPr>
                <p:nvPr/>
              </p:nvSpPr>
              <p:spPr bwMode="auto">
                <a:xfrm>
                  <a:off x="4181" y="2499"/>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r10_fiq</a:t>
                  </a:r>
                </a:p>
              </p:txBody>
            </p:sp>
            <p:sp>
              <p:nvSpPr>
                <p:cNvPr id="12329" name="Rectangle 41">
                  <a:extLst>
                    <a:ext uri="{FF2B5EF4-FFF2-40B4-BE49-F238E27FC236}">
                      <a16:creationId xmlns:a16="http://schemas.microsoft.com/office/drawing/2014/main" id="{1CA3FAD5-F04F-42C9-8E8B-18F2A399E055}"/>
                    </a:ext>
                  </a:extLst>
                </p:cNvPr>
                <p:cNvSpPr>
                  <a:spLocks noChangeArrowheads="1"/>
                </p:cNvSpPr>
                <p:nvPr/>
              </p:nvSpPr>
              <p:spPr bwMode="auto">
                <a:xfrm>
                  <a:off x="4158" y="2403"/>
                  <a:ext cx="372"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30" name="Rectangle 42">
                  <a:extLst>
                    <a:ext uri="{FF2B5EF4-FFF2-40B4-BE49-F238E27FC236}">
                      <a16:creationId xmlns:a16="http://schemas.microsoft.com/office/drawing/2014/main" id="{E230D12B-7FF1-4458-96CD-8675BC3139C2}"/>
                    </a:ext>
                  </a:extLst>
                </p:cNvPr>
                <p:cNvSpPr>
                  <a:spLocks noChangeArrowheads="1"/>
                </p:cNvSpPr>
                <p:nvPr/>
              </p:nvSpPr>
              <p:spPr bwMode="auto">
                <a:xfrm>
                  <a:off x="4181" y="2608"/>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r11_fiq</a:t>
                  </a:r>
                </a:p>
              </p:txBody>
            </p:sp>
            <p:sp>
              <p:nvSpPr>
                <p:cNvPr id="12331" name="Rectangle 43">
                  <a:extLst>
                    <a:ext uri="{FF2B5EF4-FFF2-40B4-BE49-F238E27FC236}">
                      <a16:creationId xmlns:a16="http://schemas.microsoft.com/office/drawing/2014/main" id="{7258A442-6130-477D-A4E0-50E8EE31A8DA}"/>
                    </a:ext>
                  </a:extLst>
                </p:cNvPr>
                <p:cNvSpPr>
                  <a:spLocks noChangeArrowheads="1"/>
                </p:cNvSpPr>
                <p:nvPr/>
              </p:nvSpPr>
              <p:spPr bwMode="auto">
                <a:xfrm>
                  <a:off x="4158" y="2295"/>
                  <a:ext cx="372"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32" name="Rectangle 44">
                  <a:extLst>
                    <a:ext uri="{FF2B5EF4-FFF2-40B4-BE49-F238E27FC236}">
                      <a16:creationId xmlns:a16="http://schemas.microsoft.com/office/drawing/2014/main" id="{7E01335E-68F1-44A4-9C79-94AFFC5E2C3B}"/>
                    </a:ext>
                  </a:extLst>
                </p:cNvPr>
                <p:cNvSpPr>
                  <a:spLocks noChangeArrowheads="1"/>
                </p:cNvSpPr>
                <p:nvPr/>
              </p:nvSpPr>
              <p:spPr bwMode="auto">
                <a:xfrm>
                  <a:off x="4199" y="2391"/>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r9_fiq</a:t>
                  </a:r>
                </a:p>
              </p:txBody>
            </p:sp>
            <p:sp>
              <p:nvSpPr>
                <p:cNvPr id="12333" name="Rectangle 45">
                  <a:extLst>
                    <a:ext uri="{FF2B5EF4-FFF2-40B4-BE49-F238E27FC236}">
                      <a16:creationId xmlns:a16="http://schemas.microsoft.com/office/drawing/2014/main" id="{A1C3C463-E261-435D-A9D8-D19FA5B54057}"/>
                    </a:ext>
                  </a:extLst>
                </p:cNvPr>
                <p:cNvSpPr>
                  <a:spLocks noChangeArrowheads="1"/>
                </p:cNvSpPr>
                <p:nvPr/>
              </p:nvSpPr>
              <p:spPr bwMode="auto">
                <a:xfrm>
                  <a:off x="4199" y="2283"/>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r8_fiq</a:t>
                  </a:r>
                </a:p>
              </p:txBody>
            </p:sp>
          </p:grpSp>
        </p:grpSp>
        <p:grpSp>
          <p:nvGrpSpPr>
            <p:cNvPr id="12350" name="Group 62">
              <a:extLst>
                <a:ext uri="{FF2B5EF4-FFF2-40B4-BE49-F238E27FC236}">
                  <a16:creationId xmlns:a16="http://schemas.microsoft.com/office/drawing/2014/main" id="{5D6D101B-66C4-4686-B0F2-150714344BCC}"/>
                </a:ext>
              </a:extLst>
            </p:cNvPr>
            <p:cNvGrpSpPr>
              <a:grpSpLocks/>
            </p:cNvGrpSpPr>
            <p:nvPr/>
          </p:nvGrpSpPr>
          <p:grpSpPr bwMode="auto">
            <a:xfrm>
              <a:off x="3357" y="2295"/>
              <a:ext cx="373" cy="787"/>
              <a:chOff x="3357" y="2295"/>
              <a:chExt cx="373" cy="787"/>
            </a:xfrm>
          </p:grpSpPr>
          <p:sp>
            <p:nvSpPr>
              <p:cNvPr id="12336" name="Rectangle 48">
                <a:extLst>
                  <a:ext uri="{FF2B5EF4-FFF2-40B4-BE49-F238E27FC236}">
                    <a16:creationId xmlns:a16="http://schemas.microsoft.com/office/drawing/2014/main" id="{F953093F-31CF-4606-8328-35BBBA04C4B3}"/>
                  </a:ext>
                </a:extLst>
              </p:cNvPr>
              <p:cNvSpPr>
                <a:spLocks noChangeArrowheads="1"/>
              </p:cNvSpPr>
              <p:nvPr/>
            </p:nvSpPr>
            <p:spPr bwMode="auto">
              <a:xfrm>
                <a:off x="3357" y="295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37" name="Rectangle 49">
                <a:extLst>
                  <a:ext uri="{FF2B5EF4-FFF2-40B4-BE49-F238E27FC236}">
                    <a16:creationId xmlns:a16="http://schemas.microsoft.com/office/drawing/2014/main" id="{1D54E56A-D3D0-4E10-9289-115D83DD4A00}"/>
                  </a:ext>
                </a:extLst>
              </p:cNvPr>
              <p:cNvSpPr>
                <a:spLocks noChangeArrowheads="1"/>
              </p:cNvSpPr>
              <p:nvPr/>
            </p:nvSpPr>
            <p:spPr bwMode="auto">
              <a:xfrm>
                <a:off x="3357" y="2851"/>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38" name="Rectangle 50">
                <a:extLst>
                  <a:ext uri="{FF2B5EF4-FFF2-40B4-BE49-F238E27FC236}">
                    <a16:creationId xmlns:a16="http://schemas.microsoft.com/office/drawing/2014/main" id="{B4C2D950-B2C9-4344-AFD0-DC874F60DD8A}"/>
                  </a:ext>
                </a:extLst>
              </p:cNvPr>
              <p:cNvSpPr>
                <a:spLocks noChangeArrowheads="1"/>
              </p:cNvSpPr>
              <p:nvPr/>
            </p:nvSpPr>
            <p:spPr bwMode="auto">
              <a:xfrm>
                <a:off x="3383" y="2947"/>
                <a:ext cx="32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 (lr)</a:t>
                </a:r>
              </a:p>
            </p:txBody>
          </p:sp>
          <p:sp>
            <p:nvSpPr>
              <p:cNvPr id="12339" name="Rectangle 51">
                <a:extLst>
                  <a:ext uri="{FF2B5EF4-FFF2-40B4-BE49-F238E27FC236}">
                    <a16:creationId xmlns:a16="http://schemas.microsoft.com/office/drawing/2014/main" id="{3D38F2E5-9C42-4043-ADEC-501035E0B95F}"/>
                  </a:ext>
                </a:extLst>
              </p:cNvPr>
              <p:cNvSpPr>
                <a:spLocks noChangeArrowheads="1"/>
              </p:cNvSpPr>
              <p:nvPr/>
            </p:nvSpPr>
            <p:spPr bwMode="auto">
              <a:xfrm>
                <a:off x="3383" y="2839"/>
                <a:ext cx="34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 (sp)</a:t>
                </a:r>
              </a:p>
            </p:txBody>
          </p:sp>
          <p:sp>
            <p:nvSpPr>
              <p:cNvPr id="12340" name="Rectangle 52">
                <a:extLst>
                  <a:ext uri="{FF2B5EF4-FFF2-40B4-BE49-F238E27FC236}">
                    <a16:creationId xmlns:a16="http://schemas.microsoft.com/office/drawing/2014/main" id="{BB1C2D58-4AB7-4F4B-AA6C-5CCEABCFCFFD}"/>
                  </a:ext>
                </a:extLst>
              </p:cNvPr>
              <p:cNvSpPr>
                <a:spLocks noChangeArrowheads="1"/>
              </p:cNvSpPr>
              <p:nvPr/>
            </p:nvSpPr>
            <p:spPr bwMode="auto">
              <a:xfrm>
                <a:off x="3357" y="274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41" name="Rectangle 53">
                <a:extLst>
                  <a:ext uri="{FF2B5EF4-FFF2-40B4-BE49-F238E27FC236}">
                    <a16:creationId xmlns:a16="http://schemas.microsoft.com/office/drawing/2014/main" id="{6488F60E-9858-42E4-B1AD-67C9B8A7D1B9}"/>
                  </a:ext>
                </a:extLst>
              </p:cNvPr>
              <p:cNvSpPr>
                <a:spLocks noChangeArrowheads="1"/>
              </p:cNvSpPr>
              <p:nvPr/>
            </p:nvSpPr>
            <p:spPr bwMode="auto">
              <a:xfrm>
                <a:off x="3357" y="263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42" name="Rectangle 54">
                <a:extLst>
                  <a:ext uri="{FF2B5EF4-FFF2-40B4-BE49-F238E27FC236}">
                    <a16:creationId xmlns:a16="http://schemas.microsoft.com/office/drawing/2014/main" id="{A1D3BD47-1BE8-4646-827F-7C70E8155345}"/>
                  </a:ext>
                </a:extLst>
              </p:cNvPr>
              <p:cNvSpPr>
                <a:spLocks noChangeArrowheads="1"/>
              </p:cNvSpPr>
              <p:nvPr/>
            </p:nvSpPr>
            <p:spPr bwMode="auto">
              <a:xfrm>
                <a:off x="3441" y="273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2343" name="Rectangle 55">
                <a:extLst>
                  <a:ext uri="{FF2B5EF4-FFF2-40B4-BE49-F238E27FC236}">
                    <a16:creationId xmlns:a16="http://schemas.microsoft.com/office/drawing/2014/main" id="{1FBD4E20-9A78-4B20-95AC-F9D65FC845F9}"/>
                  </a:ext>
                </a:extLst>
              </p:cNvPr>
              <p:cNvSpPr>
                <a:spLocks noChangeArrowheads="1"/>
              </p:cNvSpPr>
              <p:nvPr/>
            </p:nvSpPr>
            <p:spPr bwMode="auto">
              <a:xfrm>
                <a:off x="3357" y="252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44" name="Rectangle 56">
                <a:extLst>
                  <a:ext uri="{FF2B5EF4-FFF2-40B4-BE49-F238E27FC236}">
                    <a16:creationId xmlns:a16="http://schemas.microsoft.com/office/drawing/2014/main" id="{F18EBAB2-677C-42D7-A9B4-4B08C423E00E}"/>
                  </a:ext>
                </a:extLst>
              </p:cNvPr>
              <p:cNvSpPr>
                <a:spLocks noChangeArrowheads="1"/>
              </p:cNvSpPr>
              <p:nvPr/>
            </p:nvSpPr>
            <p:spPr bwMode="auto">
              <a:xfrm>
                <a:off x="3441" y="2511"/>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2345" name="Rectangle 57">
                <a:extLst>
                  <a:ext uri="{FF2B5EF4-FFF2-40B4-BE49-F238E27FC236}">
                    <a16:creationId xmlns:a16="http://schemas.microsoft.com/office/drawing/2014/main" id="{F083FC50-D9DA-42A7-B17D-BC5FD94781DD}"/>
                  </a:ext>
                </a:extLst>
              </p:cNvPr>
              <p:cNvSpPr>
                <a:spLocks noChangeArrowheads="1"/>
              </p:cNvSpPr>
              <p:nvPr/>
            </p:nvSpPr>
            <p:spPr bwMode="auto">
              <a:xfrm>
                <a:off x="3357" y="241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46" name="Rectangle 58">
                <a:extLst>
                  <a:ext uri="{FF2B5EF4-FFF2-40B4-BE49-F238E27FC236}">
                    <a16:creationId xmlns:a16="http://schemas.microsoft.com/office/drawing/2014/main" id="{57A271FC-79FA-427E-8ED0-E7B6357B0E3B}"/>
                  </a:ext>
                </a:extLst>
              </p:cNvPr>
              <p:cNvSpPr>
                <a:spLocks noChangeArrowheads="1"/>
              </p:cNvSpPr>
              <p:nvPr/>
            </p:nvSpPr>
            <p:spPr bwMode="auto">
              <a:xfrm>
                <a:off x="3441" y="262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2347" name="Rectangle 59">
                <a:extLst>
                  <a:ext uri="{FF2B5EF4-FFF2-40B4-BE49-F238E27FC236}">
                    <a16:creationId xmlns:a16="http://schemas.microsoft.com/office/drawing/2014/main" id="{8927F9D8-647D-489B-80CE-D0B12F8164B4}"/>
                  </a:ext>
                </a:extLst>
              </p:cNvPr>
              <p:cNvSpPr>
                <a:spLocks noChangeArrowheads="1"/>
              </p:cNvSpPr>
              <p:nvPr/>
            </p:nvSpPr>
            <p:spPr bwMode="auto">
              <a:xfrm>
                <a:off x="3357" y="2307"/>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48" name="Rectangle 60">
                <a:extLst>
                  <a:ext uri="{FF2B5EF4-FFF2-40B4-BE49-F238E27FC236}">
                    <a16:creationId xmlns:a16="http://schemas.microsoft.com/office/drawing/2014/main" id="{395C2336-4996-4997-8872-B26D9C9A1A79}"/>
                  </a:ext>
                </a:extLst>
              </p:cNvPr>
              <p:cNvSpPr>
                <a:spLocks noChangeArrowheads="1"/>
              </p:cNvSpPr>
              <p:nvPr/>
            </p:nvSpPr>
            <p:spPr bwMode="auto">
              <a:xfrm>
                <a:off x="3459" y="2403"/>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2349" name="Rectangle 61">
                <a:extLst>
                  <a:ext uri="{FF2B5EF4-FFF2-40B4-BE49-F238E27FC236}">
                    <a16:creationId xmlns:a16="http://schemas.microsoft.com/office/drawing/2014/main" id="{15009B40-DC95-457C-BD77-BDB588ED53CE}"/>
                  </a:ext>
                </a:extLst>
              </p:cNvPr>
              <p:cNvSpPr>
                <a:spLocks noChangeArrowheads="1"/>
              </p:cNvSpPr>
              <p:nvPr/>
            </p:nvSpPr>
            <p:spPr bwMode="auto">
              <a:xfrm>
                <a:off x="3459" y="229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sp>
          <p:nvSpPr>
            <p:cNvPr id="12351" name="Rectangle 63">
              <a:extLst>
                <a:ext uri="{FF2B5EF4-FFF2-40B4-BE49-F238E27FC236}">
                  <a16:creationId xmlns:a16="http://schemas.microsoft.com/office/drawing/2014/main" id="{EF1C71CA-20F6-4F59-9C21-8348C6D67A59}"/>
                </a:ext>
              </a:extLst>
            </p:cNvPr>
            <p:cNvSpPr>
              <a:spLocks noChangeArrowheads="1"/>
            </p:cNvSpPr>
            <p:nvPr/>
          </p:nvSpPr>
          <p:spPr bwMode="auto">
            <a:xfrm>
              <a:off x="1725" y="3626"/>
              <a:ext cx="1927"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200"/>
                <a:t>User mode CPSR copied to FIQ mode SPSR</a:t>
              </a:r>
            </a:p>
          </p:txBody>
        </p:sp>
        <p:sp>
          <p:nvSpPr>
            <p:cNvPr id="12352" name="Line 64">
              <a:extLst>
                <a:ext uri="{FF2B5EF4-FFF2-40B4-BE49-F238E27FC236}">
                  <a16:creationId xmlns:a16="http://schemas.microsoft.com/office/drawing/2014/main" id="{5D317B2A-9788-4CF1-A6BE-13D90BE918C3}"/>
                </a:ext>
              </a:extLst>
            </p:cNvPr>
            <p:cNvSpPr>
              <a:spLocks noChangeShapeType="1"/>
            </p:cNvSpPr>
            <p:nvPr/>
          </p:nvSpPr>
          <p:spPr bwMode="auto">
            <a:xfrm>
              <a:off x="1131" y="3469"/>
              <a:ext cx="551" cy="23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353" name="Line 65">
              <a:extLst>
                <a:ext uri="{FF2B5EF4-FFF2-40B4-BE49-F238E27FC236}">
                  <a16:creationId xmlns:a16="http://schemas.microsoft.com/office/drawing/2014/main" id="{2825A783-5FD4-4542-8B82-D43EB0AC2731}"/>
                </a:ext>
              </a:extLst>
            </p:cNvPr>
            <p:cNvSpPr>
              <a:spLocks noChangeShapeType="1"/>
            </p:cNvSpPr>
            <p:nvPr/>
          </p:nvSpPr>
          <p:spPr bwMode="auto">
            <a:xfrm flipV="1">
              <a:off x="3653" y="3485"/>
              <a:ext cx="431" cy="21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2408" name="Group 120">
              <a:extLst>
                <a:ext uri="{FF2B5EF4-FFF2-40B4-BE49-F238E27FC236}">
                  <a16:creationId xmlns:a16="http://schemas.microsoft.com/office/drawing/2014/main" id="{508B30B2-0B63-4457-895B-45EA85EF945F}"/>
                </a:ext>
              </a:extLst>
            </p:cNvPr>
            <p:cNvGrpSpPr>
              <a:grpSpLocks/>
            </p:cNvGrpSpPr>
            <p:nvPr/>
          </p:nvGrpSpPr>
          <p:grpSpPr bwMode="auto">
            <a:xfrm>
              <a:off x="857" y="1416"/>
              <a:ext cx="1186" cy="2010"/>
              <a:chOff x="857" y="1416"/>
              <a:chExt cx="1186" cy="2010"/>
            </a:xfrm>
          </p:grpSpPr>
          <p:grpSp>
            <p:nvGrpSpPr>
              <p:cNvPr id="12356" name="Group 68">
                <a:extLst>
                  <a:ext uri="{FF2B5EF4-FFF2-40B4-BE49-F238E27FC236}">
                    <a16:creationId xmlns:a16="http://schemas.microsoft.com/office/drawing/2014/main" id="{F43BB0E5-C8C6-4B01-8DEF-5C4C26597147}"/>
                  </a:ext>
                </a:extLst>
              </p:cNvPr>
              <p:cNvGrpSpPr>
                <a:grpSpLocks/>
              </p:cNvGrpSpPr>
              <p:nvPr/>
            </p:nvGrpSpPr>
            <p:grpSpPr bwMode="auto">
              <a:xfrm>
                <a:off x="857" y="3291"/>
                <a:ext cx="374" cy="135"/>
                <a:chOff x="857" y="3291"/>
                <a:chExt cx="374" cy="135"/>
              </a:xfrm>
            </p:grpSpPr>
            <p:sp>
              <p:nvSpPr>
                <p:cNvPr id="12354" name="Rectangle 66">
                  <a:extLst>
                    <a:ext uri="{FF2B5EF4-FFF2-40B4-BE49-F238E27FC236}">
                      <a16:creationId xmlns:a16="http://schemas.microsoft.com/office/drawing/2014/main" id="{0329D761-3B2A-4631-9415-65B7A1728304}"/>
                    </a:ext>
                  </a:extLst>
                </p:cNvPr>
                <p:cNvSpPr>
                  <a:spLocks noChangeArrowheads="1"/>
                </p:cNvSpPr>
                <p:nvPr/>
              </p:nvSpPr>
              <p:spPr bwMode="auto">
                <a:xfrm>
                  <a:off x="857" y="3303"/>
                  <a:ext cx="374" cy="10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55" name="Rectangle 67">
                  <a:extLst>
                    <a:ext uri="{FF2B5EF4-FFF2-40B4-BE49-F238E27FC236}">
                      <a16:creationId xmlns:a16="http://schemas.microsoft.com/office/drawing/2014/main" id="{C72889B1-0CB8-4549-9879-3471C7E1AF51}"/>
                    </a:ext>
                  </a:extLst>
                </p:cNvPr>
                <p:cNvSpPr>
                  <a:spLocks noChangeArrowheads="1"/>
                </p:cNvSpPr>
                <p:nvPr/>
              </p:nvSpPr>
              <p:spPr bwMode="auto">
                <a:xfrm>
                  <a:off x="929" y="3291"/>
                  <a:ext cx="23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cpsr</a:t>
                  </a:r>
                </a:p>
              </p:txBody>
            </p:sp>
          </p:grpSp>
          <p:grpSp>
            <p:nvGrpSpPr>
              <p:cNvPr id="12392" name="Group 104">
                <a:extLst>
                  <a:ext uri="{FF2B5EF4-FFF2-40B4-BE49-F238E27FC236}">
                    <a16:creationId xmlns:a16="http://schemas.microsoft.com/office/drawing/2014/main" id="{8F39D131-6E36-42B8-9316-A23801321EFB}"/>
                  </a:ext>
                </a:extLst>
              </p:cNvPr>
              <p:cNvGrpSpPr>
                <a:grpSpLocks/>
              </p:cNvGrpSpPr>
              <p:nvPr/>
            </p:nvGrpSpPr>
            <p:grpSpPr bwMode="auto">
              <a:xfrm>
                <a:off x="857" y="1416"/>
                <a:ext cx="374" cy="1767"/>
                <a:chOff x="857" y="1416"/>
                <a:chExt cx="374" cy="1767"/>
              </a:xfrm>
            </p:grpSpPr>
            <p:grpSp>
              <p:nvGrpSpPr>
                <p:cNvPr id="12359" name="Group 71">
                  <a:extLst>
                    <a:ext uri="{FF2B5EF4-FFF2-40B4-BE49-F238E27FC236}">
                      <a16:creationId xmlns:a16="http://schemas.microsoft.com/office/drawing/2014/main" id="{A27574FD-968A-440B-9A64-DA371895EDF3}"/>
                    </a:ext>
                  </a:extLst>
                </p:cNvPr>
                <p:cNvGrpSpPr>
                  <a:grpSpLocks/>
                </p:cNvGrpSpPr>
                <p:nvPr/>
              </p:nvGrpSpPr>
              <p:grpSpPr bwMode="auto">
                <a:xfrm>
                  <a:off x="857" y="3048"/>
                  <a:ext cx="374" cy="135"/>
                  <a:chOff x="857" y="3048"/>
                  <a:chExt cx="374" cy="135"/>
                </a:xfrm>
              </p:grpSpPr>
              <p:sp>
                <p:nvSpPr>
                  <p:cNvPr id="12357" name="Rectangle 69">
                    <a:extLst>
                      <a:ext uri="{FF2B5EF4-FFF2-40B4-BE49-F238E27FC236}">
                        <a16:creationId xmlns:a16="http://schemas.microsoft.com/office/drawing/2014/main" id="{8495D283-2C39-4255-88C8-6F311BC67FE1}"/>
                      </a:ext>
                    </a:extLst>
                  </p:cNvPr>
                  <p:cNvSpPr>
                    <a:spLocks noChangeArrowheads="1"/>
                  </p:cNvSpPr>
                  <p:nvPr/>
                </p:nvSpPr>
                <p:spPr bwMode="auto">
                  <a:xfrm>
                    <a:off x="857" y="3060"/>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58" name="Rectangle 70">
                    <a:extLst>
                      <a:ext uri="{FF2B5EF4-FFF2-40B4-BE49-F238E27FC236}">
                        <a16:creationId xmlns:a16="http://schemas.microsoft.com/office/drawing/2014/main" id="{DC4BBC64-529A-433A-A25E-AA77E7A9154D}"/>
                      </a:ext>
                    </a:extLst>
                  </p:cNvPr>
                  <p:cNvSpPr>
                    <a:spLocks noChangeArrowheads="1"/>
                  </p:cNvSpPr>
                  <p:nvPr/>
                </p:nvSpPr>
                <p:spPr bwMode="auto">
                  <a:xfrm>
                    <a:off x="875" y="3048"/>
                    <a:ext cx="34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r15 (pc)</a:t>
                    </a:r>
                  </a:p>
                </p:txBody>
              </p:sp>
            </p:grpSp>
            <p:grpSp>
              <p:nvGrpSpPr>
                <p:cNvPr id="12374" name="Group 86">
                  <a:extLst>
                    <a:ext uri="{FF2B5EF4-FFF2-40B4-BE49-F238E27FC236}">
                      <a16:creationId xmlns:a16="http://schemas.microsoft.com/office/drawing/2014/main" id="{8D533D8F-2D16-4FAD-AC15-76C59C0D4BDD}"/>
                    </a:ext>
                  </a:extLst>
                </p:cNvPr>
                <p:cNvGrpSpPr>
                  <a:grpSpLocks/>
                </p:cNvGrpSpPr>
                <p:nvPr/>
              </p:nvGrpSpPr>
              <p:grpSpPr bwMode="auto">
                <a:xfrm>
                  <a:off x="857" y="2287"/>
                  <a:ext cx="374" cy="787"/>
                  <a:chOff x="857" y="2287"/>
                  <a:chExt cx="374" cy="787"/>
                </a:xfrm>
              </p:grpSpPr>
              <p:sp>
                <p:nvSpPr>
                  <p:cNvPr id="12360" name="Rectangle 72">
                    <a:extLst>
                      <a:ext uri="{FF2B5EF4-FFF2-40B4-BE49-F238E27FC236}">
                        <a16:creationId xmlns:a16="http://schemas.microsoft.com/office/drawing/2014/main" id="{05BC70A4-912B-43A2-9092-ABB6AC5CFB83}"/>
                      </a:ext>
                    </a:extLst>
                  </p:cNvPr>
                  <p:cNvSpPr>
                    <a:spLocks noChangeArrowheads="1"/>
                  </p:cNvSpPr>
                  <p:nvPr/>
                </p:nvSpPr>
                <p:spPr bwMode="auto">
                  <a:xfrm>
                    <a:off x="857" y="2951"/>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61" name="Rectangle 73">
                    <a:extLst>
                      <a:ext uri="{FF2B5EF4-FFF2-40B4-BE49-F238E27FC236}">
                        <a16:creationId xmlns:a16="http://schemas.microsoft.com/office/drawing/2014/main" id="{26F42579-D48A-45E8-81AE-CA51FA9ED39C}"/>
                      </a:ext>
                    </a:extLst>
                  </p:cNvPr>
                  <p:cNvSpPr>
                    <a:spLocks noChangeArrowheads="1"/>
                  </p:cNvSpPr>
                  <p:nvPr/>
                </p:nvSpPr>
                <p:spPr bwMode="auto">
                  <a:xfrm>
                    <a:off x="857" y="2843"/>
                    <a:ext cx="374"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62" name="Rectangle 74">
                    <a:extLst>
                      <a:ext uri="{FF2B5EF4-FFF2-40B4-BE49-F238E27FC236}">
                        <a16:creationId xmlns:a16="http://schemas.microsoft.com/office/drawing/2014/main" id="{060DE0CA-34DF-4A4A-8DE7-9D6DDE8A7675}"/>
                      </a:ext>
                    </a:extLst>
                  </p:cNvPr>
                  <p:cNvSpPr>
                    <a:spLocks noChangeArrowheads="1"/>
                  </p:cNvSpPr>
                  <p:nvPr/>
                </p:nvSpPr>
                <p:spPr bwMode="auto">
                  <a:xfrm>
                    <a:off x="883" y="2939"/>
                    <a:ext cx="32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r14 (lr)</a:t>
                    </a:r>
                  </a:p>
                </p:txBody>
              </p:sp>
              <p:sp>
                <p:nvSpPr>
                  <p:cNvPr id="12363" name="Rectangle 75">
                    <a:extLst>
                      <a:ext uri="{FF2B5EF4-FFF2-40B4-BE49-F238E27FC236}">
                        <a16:creationId xmlns:a16="http://schemas.microsoft.com/office/drawing/2014/main" id="{5E5E630A-2287-4DDD-B601-ACB062C71742}"/>
                      </a:ext>
                    </a:extLst>
                  </p:cNvPr>
                  <p:cNvSpPr>
                    <a:spLocks noChangeArrowheads="1"/>
                  </p:cNvSpPr>
                  <p:nvPr/>
                </p:nvSpPr>
                <p:spPr bwMode="auto">
                  <a:xfrm>
                    <a:off x="883" y="2831"/>
                    <a:ext cx="34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r13 (sp)</a:t>
                    </a:r>
                  </a:p>
                </p:txBody>
              </p:sp>
              <p:sp>
                <p:nvSpPr>
                  <p:cNvPr id="12364" name="Rectangle 76">
                    <a:extLst>
                      <a:ext uri="{FF2B5EF4-FFF2-40B4-BE49-F238E27FC236}">
                        <a16:creationId xmlns:a16="http://schemas.microsoft.com/office/drawing/2014/main" id="{C40F1A32-38D8-401B-99EB-40102532E5D3}"/>
                      </a:ext>
                    </a:extLst>
                  </p:cNvPr>
                  <p:cNvSpPr>
                    <a:spLocks noChangeArrowheads="1"/>
                  </p:cNvSpPr>
                  <p:nvPr/>
                </p:nvSpPr>
                <p:spPr bwMode="auto">
                  <a:xfrm>
                    <a:off x="857" y="2734"/>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65" name="Rectangle 77">
                    <a:extLst>
                      <a:ext uri="{FF2B5EF4-FFF2-40B4-BE49-F238E27FC236}">
                        <a16:creationId xmlns:a16="http://schemas.microsoft.com/office/drawing/2014/main" id="{DC0F13EE-5038-46A7-8D01-2C742D0E455A}"/>
                      </a:ext>
                    </a:extLst>
                  </p:cNvPr>
                  <p:cNvSpPr>
                    <a:spLocks noChangeArrowheads="1"/>
                  </p:cNvSpPr>
                  <p:nvPr/>
                </p:nvSpPr>
                <p:spPr bwMode="auto">
                  <a:xfrm>
                    <a:off x="857" y="2625"/>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66" name="Rectangle 78">
                    <a:extLst>
                      <a:ext uri="{FF2B5EF4-FFF2-40B4-BE49-F238E27FC236}">
                        <a16:creationId xmlns:a16="http://schemas.microsoft.com/office/drawing/2014/main" id="{CF2D1F41-051C-4A8C-8417-0DF838D5BBC0}"/>
                      </a:ext>
                    </a:extLst>
                  </p:cNvPr>
                  <p:cNvSpPr>
                    <a:spLocks noChangeArrowheads="1"/>
                  </p:cNvSpPr>
                  <p:nvPr/>
                </p:nvSpPr>
                <p:spPr bwMode="auto">
                  <a:xfrm>
                    <a:off x="941" y="2722"/>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r12</a:t>
                    </a:r>
                  </a:p>
                </p:txBody>
              </p:sp>
              <p:sp>
                <p:nvSpPr>
                  <p:cNvPr id="12367" name="Rectangle 79">
                    <a:extLst>
                      <a:ext uri="{FF2B5EF4-FFF2-40B4-BE49-F238E27FC236}">
                        <a16:creationId xmlns:a16="http://schemas.microsoft.com/office/drawing/2014/main" id="{5A73BA2B-65FC-4C1D-8F4E-A41FAD06869B}"/>
                      </a:ext>
                    </a:extLst>
                  </p:cNvPr>
                  <p:cNvSpPr>
                    <a:spLocks noChangeArrowheads="1"/>
                  </p:cNvSpPr>
                  <p:nvPr/>
                </p:nvSpPr>
                <p:spPr bwMode="auto">
                  <a:xfrm>
                    <a:off x="857" y="2516"/>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68" name="Rectangle 80">
                    <a:extLst>
                      <a:ext uri="{FF2B5EF4-FFF2-40B4-BE49-F238E27FC236}">
                        <a16:creationId xmlns:a16="http://schemas.microsoft.com/office/drawing/2014/main" id="{7BFDBE8E-BF27-42E6-A3B8-95ED28C30B3C}"/>
                      </a:ext>
                    </a:extLst>
                  </p:cNvPr>
                  <p:cNvSpPr>
                    <a:spLocks noChangeArrowheads="1"/>
                  </p:cNvSpPr>
                  <p:nvPr/>
                </p:nvSpPr>
                <p:spPr bwMode="auto">
                  <a:xfrm>
                    <a:off x="941" y="2503"/>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r10</a:t>
                    </a:r>
                  </a:p>
                </p:txBody>
              </p:sp>
              <p:sp>
                <p:nvSpPr>
                  <p:cNvPr id="12369" name="Rectangle 81">
                    <a:extLst>
                      <a:ext uri="{FF2B5EF4-FFF2-40B4-BE49-F238E27FC236}">
                        <a16:creationId xmlns:a16="http://schemas.microsoft.com/office/drawing/2014/main" id="{3D96E1F5-B624-4702-B561-FF8155810830}"/>
                      </a:ext>
                    </a:extLst>
                  </p:cNvPr>
                  <p:cNvSpPr>
                    <a:spLocks noChangeArrowheads="1"/>
                  </p:cNvSpPr>
                  <p:nvPr/>
                </p:nvSpPr>
                <p:spPr bwMode="auto">
                  <a:xfrm>
                    <a:off x="857" y="2407"/>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70" name="Rectangle 82">
                    <a:extLst>
                      <a:ext uri="{FF2B5EF4-FFF2-40B4-BE49-F238E27FC236}">
                        <a16:creationId xmlns:a16="http://schemas.microsoft.com/office/drawing/2014/main" id="{9CE443D2-911B-469F-8938-3695226AD20E}"/>
                      </a:ext>
                    </a:extLst>
                  </p:cNvPr>
                  <p:cNvSpPr>
                    <a:spLocks noChangeArrowheads="1"/>
                  </p:cNvSpPr>
                  <p:nvPr/>
                </p:nvSpPr>
                <p:spPr bwMode="auto">
                  <a:xfrm>
                    <a:off x="941" y="2612"/>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r11</a:t>
                    </a:r>
                  </a:p>
                </p:txBody>
              </p:sp>
              <p:sp>
                <p:nvSpPr>
                  <p:cNvPr id="12371" name="Rectangle 83">
                    <a:extLst>
                      <a:ext uri="{FF2B5EF4-FFF2-40B4-BE49-F238E27FC236}">
                        <a16:creationId xmlns:a16="http://schemas.microsoft.com/office/drawing/2014/main" id="{6532AF3D-742E-4BFD-A559-DDB9BFDE9D22}"/>
                      </a:ext>
                    </a:extLst>
                  </p:cNvPr>
                  <p:cNvSpPr>
                    <a:spLocks noChangeArrowheads="1"/>
                  </p:cNvSpPr>
                  <p:nvPr/>
                </p:nvSpPr>
                <p:spPr bwMode="auto">
                  <a:xfrm>
                    <a:off x="857" y="2299"/>
                    <a:ext cx="374"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72" name="Rectangle 84">
                    <a:extLst>
                      <a:ext uri="{FF2B5EF4-FFF2-40B4-BE49-F238E27FC236}">
                        <a16:creationId xmlns:a16="http://schemas.microsoft.com/office/drawing/2014/main" id="{DF6DA529-F4F8-470E-B6A7-DBCD2EF916DA}"/>
                      </a:ext>
                    </a:extLst>
                  </p:cNvPr>
                  <p:cNvSpPr>
                    <a:spLocks noChangeArrowheads="1"/>
                  </p:cNvSpPr>
                  <p:nvPr/>
                </p:nvSpPr>
                <p:spPr bwMode="auto">
                  <a:xfrm>
                    <a:off x="959" y="2395"/>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r9</a:t>
                    </a:r>
                  </a:p>
                </p:txBody>
              </p:sp>
              <p:sp>
                <p:nvSpPr>
                  <p:cNvPr id="12373" name="Rectangle 85">
                    <a:extLst>
                      <a:ext uri="{FF2B5EF4-FFF2-40B4-BE49-F238E27FC236}">
                        <a16:creationId xmlns:a16="http://schemas.microsoft.com/office/drawing/2014/main" id="{20A459F2-13B4-4276-998A-30A5C7AD5002}"/>
                      </a:ext>
                    </a:extLst>
                  </p:cNvPr>
                  <p:cNvSpPr>
                    <a:spLocks noChangeArrowheads="1"/>
                  </p:cNvSpPr>
                  <p:nvPr/>
                </p:nvSpPr>
                <p:spPr bwMode="auto">
                  <a:xfrm>
                    <a:off x="959" y="228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r8</a:t>
                    </a:r>
                  </a:p>
                </p:txBody>
              </p:sp>
            </p:grpSp>
            <p:grpSp>
              <p:nvGrpSpPr>
                <p:cNvPr id="12391" name="Group 103">
                  <a:extLst>
                    <a:ext uri="{FF2B5EF4-FFF2-40B4-BE49-F238E27FC236}">
                      <a16:creationId xmlns:a16="http://schemas.microsoft.com/office/drawing/2014/main" id="{43027DF0-846F-47E9-A1E2-523CED877495}"/>
                    </a:ext>
                  </a:extLst>
                </p:cNvPr>
                <p:cNvGrpSpPr>
                  <a:grpSpLocks/>
                </p:cNvGrpSpPr>
                <p:nvPr/>
              </p:nvGrpSpPr>
              <p:grpSpPr bwMode="auto">
                <a:xfrm>
                  <a:off x="857" y="1416"/>
                  <a:ext cx="374" cy="897"/>
                  <a:chOff x="857" y="1416"/>
                  <a:chExt cx="374" cy="897"/>
                </a:xfrm>
              </p:grpSpPr>
              <p:sp>
                <p:nvSpPr>
                  <p:cNvPr id="12375" name="Rectangle 87">
                    <a:extLst>
                      <a:ext uri="{FF2B5EF4-FFF2-40B4-BE49-F238E27FC236}">
                        <a16:creationId xmlns:a16="http://schemas.microsoft.com/office/drawing/2014/main" id="{7B07481F-4499-4B9B-BDCB-FD95962972E8}"/>
                      </a:ext>
                    </a:extLst>
                  </p:cNvPr>
                  <p:cNvSpPr>
                    <a:spLocks noChangeArrowheads="1"/>
                  </p:cNvSpPr>
                  <p:nvPr/>
                </p:nvSpPr>
                <p:spPr bwMode="auto">
                  <a:xfrm>
                    <a:off x="857" y="2189"/>
                    <a:ext cx="374" cy="10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76" name="Rectangle 88">
                    <a:extLst>
                      <a:ext uri="{FF2B5EF4-FFF2-40B4-BE49-F238E27FC236}">
                        <a16:creationId xmlns:a16="http://schemas.microsoft.com/office/drawing/2014/main" id="{57D26889-79AE-40EC-A7F4-9D3BF813A28B}"/>
                      </a:ext>
                    </a:extLst>
                  </p:cNvPr>
                  <p:cNvSpPr>
                    <a:spLocks noChangeArrowheads="1"/>
                  </p:cNvSpPr>
                  <p:nvPr/>
                </p:nvSpPr>
                <p:spPr bwMode="auto">
                  <a:xfrm>
                    <a:off x="857" y="1863"/>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77" name="Rectangle 89">
                    <a:extLst>
                      <a:ext uri="{FF2B5EF4-FFF2-40B4-BE49-F238E27FC236}">
                        <a16:creationId xmlns:a16="http://schemas.microsoft.com/office/drawing/2014/main" id="{779A6A6A-763F-48D3-8802-8DE903987CE9}"/>
                      </a:ext>
                    </a:extLst>
                  </p:cNvPr>
                  <p:cNvSpPr>
                    <a:spLocks noChangeArrowheads="1"/>
                  </p:cNvSpPr>
                  <p:nvPr/>
                </p:nvSpPr>
                <p:spPr bwMode="auto">
                  <a:xfrm>
                    <a:off x="959" y="217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r7</a:t>
                    </a:r>
                  </a:p>
                </p:txBody>
              </p:sp>
              <p:sp>
                <p:nvSpPr>
                  <p:cNvPr id="12378" name="Rectangle 90">
                    <a:extLst>
                      <a:ext uri="{FF2B5EF4-FFF2-40B4-BE49-F238E27FC236}">
                        <a16:creationId xmlns:a16="http://schemas.microsoft.com/office/drawing/2014/main" id="{DB3F84F5-4C95-470F-B7E4-F81FEB0467D6}"/>
                      </a:ext>
                    </a:extLst>
                  </p:cNvPr>
                  <p:cNvSpPr>
                    <a:spLocks noChangeArrowheads="1"/>
                  </p:cNvSpPr>
                  <p:nvPr/>
                </p:nvSpPr>
                <p:spPr bwMode="auto">
                  <a:xfrm>
                    <a:off x="959" y="1857"/>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r4</a:t>
                    </a:r>
                  </a:p>
                </p:txBody>
              </p:sp>
              <p:sp>
                <p:nvSpPr>
                  <p:cNvPr id="12379" name="Rectangle 91">
                    <a:extLst>
                      <a:ext uri="{FF2B5EF4-FFF2-40B4-BE49-F238E27FC236}">
                        <a16:creationId xmlns:a16="http://schemas.microsoft.com/office/drawing/2014/main" id="{7CE81D3C-7776-40C0-BDDC-0EE246C13082}"/>
                      </a:ext>
                    </a:extLst>
                  </p:cNvPr>
                  <p:cNvSpPr>
                    <a:spLocks noChangeArrowheads="1"/>
                  </p:cNvSpPr>
                  <p:nvPr/>
                </p:nvSpPr>
                <p:spPr bwMode="auto">
                  <a:xfrm>
                    <a:off x="857" y="1971"/>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0" name="Rectangle 92">
                    <a:extLst>
                      <a:ext uri="{FF2B5EF4-FFF2-40B4-BE49-F238E27FC236}">
                        <a16:creationId xmlns:a16="http://schemas.microsoft.com/office/drawing/2014/main" id="{7387D23E-F7EF-4FB5-B8D4-7CD622B45A3D}"/>
                      </a:ext>
                    </a:extLst>
                  </p:cNvPr>
                  <p:cNvSpPr>
                    <a:spLocks noChangeArrowheads="1"/>
                  </p:cNvSpPr>
                  <p:nvPr/>
                </p:nvSpPr>
                <p:spPr bwMode="auto">
                  <a:xfrm>
                    <a:off x="959" y="1960"/>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r5</a:t>
                    </a:r>
                  </a:p>
                </p:txBody>
              </p:sp>
              <p:sp>
                <p:nvSpPr>
                  <p:cNvPr id="12381" name="Rectangle 93">
                    <a:extLst>
                      <a:ext uri="{FF2B5EF4-FFF2-40B4-BE49-F238E27FC236}">
                        <a16:creationId xmlns:a16="http://schemas.microsoft.com/office/drawing/2014/main" id="{99C50F16-5EA6-4186-ACBF-5FC13021D57C}"/>
                      </a:ext>
                    </a:extLst>
                  </p:cNvPr>
                  <p:cNvSpPr>
                    <a:spLocks noChangeArrowheads="1"/>
                  </p:cNvSpPr>
                  <p:nvPr/>
                </p:nvSpPr>
                <p:spPr bwMode="auto">
                  <a:xfrm>
                    <a:off x="857" y="2080"/>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2" name="Rectangle 94">
                    <a:extLst>
                      <a:ext uri="{FF2B5EF4-FFF2-40B4-BE49-F238E27FC236}">
                        <a16:creationId xmlns:a16="http://schemas.microsoft.com/office/drawing/2014/main" id="{57A967EF-4E43-4C8C-B822-05ECF0B41D96}"/>
                      </a:ext>
                    </a:extLst>
                  </p:cNvPr>
                  <p:cNvSpPr>
                    <a:spLocks noChangeArrowheads="1"/>
                  </p:cNvSpPr>
                  <p:nvPr/>
                </p:nvSpPr>
                <p:spPr bwMode="auto">
                  <a:xfrm>
                    <a:off x="857" y="1645"/>
                    <a:ext cx="374" cy="10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3" name="Rectangle 95">
                    <a:extLst>
                      <a:ext uri="{FF2B5EF4-FFF2-40B4-BE49-F238E27FC236}">
                        <a16:creationId xmlns:a16="http://schemas.microsoft.com/office/drawing/2014/main" id="{2F2F316B-1884-46B0-8148-74FAC219F72E}"/>
                      </a:ext>
                    </a:extLst>
                  </p:cNvPr>
                  <p:cNvSpPr>
                    <a:spLocks noChangeArrowheads="1"/>
                  </p:cNvSpPr>
                  <p:nvPr/>
                </p:nvSpPr>
                <p:spPr bwMode="auto">
                  <a:xfrm>
                    <a:off x="959" y="1634"/>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r2</a:t>
                    </a:r>
                  </a:p>
                </p:txBody>
              </p:sp>
              <p:sp>
                <p:nvSpPr>
                  <p:cNvPr id="12384" name="Rectangle 96">
                    <a:extLst>
                      <a:ext uri="{FF2B5EF4-FFF2-40B4-BE49-F238E27FC236}">
                        <a16:creationId xmlns:a16="http://schemas.microsoft.com/office/drawing/2014/main" id="{43FF81DD-1BC8-40E9-AA98-0E996A742F96}"/>
                      </a:ext>
                    </a:extLst>
                  </p:cNvPr>
                  <p:cNvSpPr>
                    <a:spLocks noChangeArrowheads="1"/>
                  </p:cNvSpPr>
                  <p:nvPr/>
                </p:nvSpPr>
                <p:spPr bwMode="auto">
                  <a:xfrm>
                    <a:off x="857" y="1755"/>
                    <a:ext cx="374"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5" name="Rectangle 97">
                    <a:extLst>
                      <a:ext uri="{FF2B5EF4-FFF2-40B4-BE49-F238E27FC236}">
                        <a16:creationId xmlns:a16="http://schemas.microsoft.com/office/drawing/2014/main" id="{153FD294-44D9-4CBD-B9D5-C09917DD0DB4}"/>
                      </a:ext>
                    </a:extLst>
                  </p:cNvPr>
                  <p:cNvSpPr>
                    <a:spLocks noChangeArrowheads="1"/>
                  </p:cNvSpPr>
                  <p:nvPr/>
                </p:nvSpPr>
                <p:spPr bwMode="auto">
                  <a:xfrm>
                    <a:off x="857" y="1536"/>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6" name="Rectangle 98">
                    <a:extLst>
                      <a:ext uri="{FF2B5EF4-FFF2-40B4-BE49-F238E27FC236}">
                        <a16:creationId xmlns:a16="http://schemas.microsoft.com/office/drawing/2014/main" id="{AC488541-BC42-4B47-B19C-685E3772C27C}"/>
                      </a:ext>
                    </a:extLst>
                  </p:cNvPr>
                  <p:cNvSpPr>
                    <a:spLocks noChangeArrowheads="1"/>
                  </p:cNvSpPr>
                  <p:nvPr/>
                </p:nvSpPr>
                <p:spPr bwMode="auto">
                  <a:xfrm>
                    <a:off x="959" y="1531"/>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r1</a:t>
                    </a:r>
                  </a:p>
                </p:txBody>
              </p:sp>
              <p:sp>
                <p:nvSpPr>
                  <p:cNvPr id="12387" name="Rectangle 99">
                    <a:extLst>
                      <a:ext uri="{FF2B5EF4-FFF2-40B4-BE49-F238E27FC236}">
                        <a16:creationId xmlns:a16="http://schemas.microsoft.com/office/drawing/2014/main" id="{A025F5F1-103D-4DF2-A6CB-0B82DCC58132}"/>
                      </a:ext>
                    </a:extLst>
                  </p:cNvPr>
                  <p:cNvSpPr>
                    <a:spLocks noChangeArrowheads="1"/>
                  </p:cNvSpPr>
                  <p:nvPr/>
                </p:nvSpPr>
                <p:spPr bwMode="auto">
                  <a:xfrm>
                    <a:off x="857" y="1427"/>
                    <a:ext cx="374"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88" name="Rectangle 100">
                    <a:extLst>
                      <a:ext uri="{FF2B5EF4-FFF2-40B4-BE49-F238E27FC236}">
                        <a16:creationId xmlns:a16="http://schemas.microsoft.com/office/drawing/2014/main" id="{7E758FA5-FD59-4165-8AE3-E3A0ECCC80CB}"/>
                      </a:ext>
                    </a:extLst>
                  </p:cNvPr>
                  <p:cNvSpPr>
                    <a:spLocks noChangeArrowheads="1"/>
                  </p:cNvSpPr>
                  <p:nvPr/>
                </p:nvSpPr>
                <p:spPr bwMode="auto">
                  <a:xfrm>
                    <a:off x="959" y="1416"/>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r0</a:t>
                    </a:r>
                  </a:p>
                </p:txBody>
              </p:sp>
              <p:sp>
                <p:nvSpPr>
                  <p:cNvPr id="12389" name="Rectangle 101">
                    <a:extLst>
                      <a:ext uri="{FF2B5EF4-FFF2-40B4-BE49-F238E27FC236}">
                        <a16:creationId xmlns:a16="http://schemas.microsoft.com/office/drawing/2014/main" id="{86257C11-D5E2-4A85-AF5D-3C224E1A702D}"/>
                      </a:ext>
                    </a:extLst>
                  </p:cNvPr>
                  <p:cNvSpPr>
                    <a:spLocks noChangeArrowheads="1"/>
                  </p:cNvSpPr>
                  <p:nvPr/>
                </p:nvSpPr>
                <p:spPr bwMode="auto">
                  <a:xfrm>
                    <a:off x="959" y="1749"/>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r3</a:t>
                    </a:r>
                  </a:p>
                </p:txBody>
              </p:sp>
              <p:sp>
                <p:nvSpPr>
                  <p:cNvPr id="12390" name="Rectangle 102">
                    <a:extLst>
                      <a:ext uri="{FF2B5EF4-FFF2-40B4-BE49-F238E27FC236}">
                        <a16:creationId xmlns:a16="http://schemas.microsoft.com/office/drawing/2014/main" id="{DB876951-EFFD-4ED0-9DFE-82BEC1A977FB}"/>
                      </a:ext>
                    </a:extLst>
                  </p:cNvPr>
                  <p:cNvSpPr>
                    <a:spLocks noChangeArrowheads="1"/>
                  </p:cNvSpPr>
                  <p:nvPr/>
                </p:nvSpPr>
                <p:spPr bwMode="auto">
                  <a:xfrm>
                    <a:off x="959" y="2068"/>
                    <a:ext cx="1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r6</a:t>
                    </a:r>
                  </a:p>
                </p:txBody>
              </p:sp>
            </p:grpSp>
          </p:grpSp>
          <p:grpSp>
            <p:nvGrpSpPr>
              <p:cNvPr id="12407" name="Group 119">
                <a:extLst>
                  <a:ext uri="{FF2B5EF4-FFF2-40B4-BE49-F238E27FC236}">
                    <a16:creationId xmlns:a16="http://schemas.microsoft.com/office/drawing/2014/main" id="{F31D83AD-6546-4EA8-BA48-0212C1FCF899}"/>
                  </a:ext>
                </a:extLst>
              </p:cNvPr>
              <p:cNvGrpSpPr>
                <a:grpSpLocks/>
              </p:cNvGrpSpPr>
              <p:nvPr/>
            </p:nvGrpSpPr>
            <p:grpSpPr bwMode="auto">
              <a:xfrm>
                <a:off x="1670" y="2295"/>
                <a:ext cx="373" cy="787"/>
                <a:chOff x="1670" y="2295"/>
                <a:chExt cx="373" cy="787"/>
              </a:xfrm>
            </p:grpSpPr>
            <p:sp>
              <p:nvSpPr>
                <p:cNvPr id="12393" name="Rectangle 105">
                  <a:extLst>
                    <a:ext uri="{FF2B5EF4-FFF2-40B4-BE49-F238E27FC236}">
                      <a16:creationId xmlns:a16="http://schemas.microsoft.com/office/drawing/2014/main" id="{42A2BAB5-6D14-4851-A32F-1CD873D306D7}"/>
                    </a:ext>
                  </a:extLst>
                </p:cNvPr>
                <p:cNvSpPr>
                  <a:spLocks noChangeArrowheads="1"/>
                </p:cNvSpPr>
                <p:nvPr/>
              </p:nvSpPr>
              <p:spPr bwMode="auto">
                <a:xfrm>
                  <a:off x="1670" y="2959"/>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4" name="Rectangle 106">
                  <a:extLst>
                    <a:ext uri="{FF2B5EF4-FFF2-40B4-BE49-F238E27FC236}">
                      <a16:creationId xmlns:a16="http://schemas.microsoft.com/office/drawing/2014/main" id="{EE53BE48-8260-4C4A-962C-8522767AA91B}"/>
                    </a:ext>
                  </a:extLst>
                </p:cNvPr>
                <p:cNvSpPr>
                  <a:spLocks noChangeArrowheads="1"/>
                </p:cNvSpPr>
                <p:nvPr/>
              </p:nvSpPr>
              <p:spPr bwMode="auto">
                <a:xfrm>
                  <a:off x="1670" y="2851"/>
                  <a:ext cx="373"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5" name="Rectangle 107">
                  <a:extLst>
                    <a:ext uri="{FF2B5EF4-FFF2-40B4-BE49-F238E27FC236}">
                      <a16:creationId xmlns:a16="http://schemas.microsoft.com/office/drawing/2014/main" id="{A544E1DD-5F9F-40B3-AFFB-12FF5E6A9DBA}"/>
                    </a:ext>
                  </a:extLst>
                </p:cNvPr>
                <p:cNvSpPr>
                  <a:spLocks noChangeArrowheads="1"/>
                </p:cNvSpPr>
                <p:nvPr/>
              </p:nvSpPr>
              <p:spPr bwMode="auto">
                <a:xfrm>
                  <a:off x="1693" y="2947"/>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r14_fiq</a:t>
                  </a:r>
                </a:p>
              </p:txBody>
            </p:sp>
            <p:sp>
              <p:nvSpPr>
                <p:cNvPr id="12396" name="Rectangle 108">
                  <a:extLst>
                    <a:ext uri="{FF2B5EF4-FFF2-40B4-BE49-F238E27FC236}">
                      <a16:creationId xmlns:a16="http://schemas.microsoft.com/office/drawing/2014/main" id="{2FC1A5F7-238A-471E-9ED1-4C27C5EE20B9}"/>
                    </a:ext>
                  </a:extLst>
                </p:cNvPr>
                <p:cNvSpPr>
                  <a:spLocks noChangeArrowheads="1"/>
                </p:cNvSpPr>
                <p:nvPr/>
              </p:nvSpPr>
              <p:spPr bwMode="auto">
                <a:xfrm>
                  <a:off x="1670" y="2742"/>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7" name="Rectangle 109">
                  <a:extLst>
                    <a:ext uri="{FF2B5EF4-FFF2-40B4-BE49-F238E27FC236}">
                      <a16:creationId xmlns:a16="http://schemas.microsoft.com/office/drawing/2014/main" id="{31287C77-E7D4-42C0-91FD-2F0F8B68C0C5}"/>
                    </a:ext>
                  </a:extLst>
                </p:cNvPr>
                <p:cNvSpPr>
                  <a:spLocks noChangeArrowheads="1"/>
                </p:cNvSpPr>
                <p:nvPr/>
              </p:nvSpPr>
              <p:spPr bwMode="auto">
                <a:xfrm>
                  <a:off x="1693" y="2839"/>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r13_fiq</a:t>
                  </a:r>
                </a:p>
              </p:txBody>
            </p:sp>
            <p:sp>
              <p:nvSpPr>
                <p:cNvPr id="12398" name="Rectangle 110">
                  <a:extLst>
                    <a:ext uri="{FF2B5EF4-FFF2-40B4-BE49-F238E27FC236}">
                      <a16:creationId xmlns:a16="http://schemas.microsoft.com/office/drawing/2014/main" id="{4E557C62-DABB-4A44-9C4F-D333F59B7AE0}"/>
                    </a:ext>
                  </a:extLst>
                </p:cNvPr>
                <p:cNvSpPr>
                  <a:spLocks noChangeArrowheads="1"/>
                </p:cNvSpPr>
                <p:nvPr/>
              </p:nvSpPr>
              <p:spPr bwMode="auto">
                <a:xfrm>
                  <a:off x="1670" y="2633"/>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399" name="Rectangle 111">
                  <a:extLst>
                    <a:ext uri="{FF2B5EF4-FFF2-40B4-BE49-F238E27FC236}">
                      <a16:creationId xmlns:a16="http://schemas.microsoft.com/office/drawing/2014/main" id="{E14BBB23-A47C-475D-B74D-5E7D91DE0F41}"/>
                    </a:ext>
                  </a:extLst>
                </p:cNvPr>
                <p:cNvSpPr>
                  <a:spLocks noChangeArrowheads="1"/>
                </p:cNvSpPr>
                <p:nvPr/>
              </p:nvSpPr>
              <p:spPr bwMode="auto">
                <a:xfrm>
                  <a:off x="1693" y="2730"/>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r12_fiq</a:t>
                  </a:r>
                </a:p>
              </p:txBody>
            </p:sp>
            <p:sp>
              <p:nvSpPr>
                <p:cNvPr id="12400" name="Rectangle 112">
                  <a:extLst>
                    <a:ext uri="{FF2B5EF4-FFF2-40B4-BE49-F238E27FC236}">
                      <a16:creationId xmlns:a16="http://schemas.microsoft.com/office/drawing/2014/main" id="{FA930DDA-6374-4059-A2E5-2F6EC12676F8}"/>
                    </a:ext>
                  </a:extLst>
                </p:cNvPr>
                <p:cNvSpPr>
                  <a:spLocks noChangeArrowheads="1"/>
                </p:cNvSpPr>
                <p:nvPr/>
              </p:nvSpPr>
              <p:spPr bwMode="auto">
                <a:xfrm>
                  <a:off x="1670" y="2524"/>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01" name="Rectangle 113">
                  <a:extLst>
                    <a:ext uri="{FF2B5EF4-FFF2-40B4-BE49-F238E27FC236}">
                      <a16:creationId xmlns:a16="http://schemas.microsoft.com/office/drawing/2014/main" id="{87114C98-5F86-4442-884B-F34C3CA7E65F}"/>
                    </a:ext>
                  </a:extLst>
                </p:cNvPr>
                <p:cNvSpPr>
                  <a:spLocks noChangeArrowheads="1"/>
                </p:cNvSpPr>
                <p:nvPr/>
              </p:nvSpPr>
              <p:spPr bwMode="auto">
                <a:xfrm>
                  <a:off x="1693" y="2511"/>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r10_fiq</a:t>
                  </a:r>
                </a:p>
              </p:txBody>
            </p:sp>
            <p:sp>
              <p:nvSpPr>
                <p:cNvPr id="12402" name="Rectangle 114">
                  <a:extLst>
                    <a:ext uri="{FF2B5EF4-FFF2-40B4-BE49-F238E27FC236}">
                      <a16:creationId xmlns:a16="http://schemas.microsoft.com/office/drawing/2014/main" id="{EAD5C34B-80EF-4278-ABE0-416F750A9396}"/>
                    </a:ext>
                  </a:extLst>
                </p:cNvPr>
                <p:cNvSpPr>
                  <a:spLocks noChangeArrowheads="1"/>
                </p:cNvSpPr>
                <p:nvPr/>
              </p:nvSpPr>
              <p:spPr bwMode="auto">
                <a:xfrm>
                  <a:off x="1670" y="2415"/>
                  <a:ext cx="373" cy="10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03" name="Rectangle 115">
                  <a:extLst>
                    <a:ext uri="{FF2B5EF4-FFF2-40B4-BE49-F238E27FC236}">
                      <a16:creationId xmlns:a16="http://schemas.microsoft.com/office/drawing/2014/main" id="{9B1C3A66-20D5-4298-95D5-07799EEEDC26}"/>
                    </a:ext>
                  </a:extLst>
                </p:cNvPr>
                <p:cNvSpPr>
                  <a:spLocks noChangeArrowheads="1"/>
                </p:cNvSpPr>
                <p:nvPr/>
              </p:nvSpPr>
              <p:spPr bwMode="auto">
                <a:xfrm>
                  <a:off x="1693" y="2620"/>
                  <a:ext cx="32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r11_fiq</a:t>
                  </a:r>
                </a:p>
              </p:txBody>
            </p:sp>
            <p:sp>
              <p:nvSpPr>
                <p:cNvPr id="12404" name="Rectangle 116">
                  <a:extLst>
                    <a:ext uri="{FF2B5EF4-FFF2-40B4-BE49-F238E27FC236}">
                      <a16:creationId xmlns:a16="http://schemas.microsoft.com/office/drawing/2014/main" id="{B70BD84B-1768-4F36-8463-526EFC02C75E}"/>
                    </a:ext>
                  </a:extLst>
                </p:cNvPr>
                <p:cNvSpPr>
                  <a:spLocks noChangeArrowheads="1"/>
                </p:cNvSpPr>
                <p:nvPr/>
              </p:nvSpPr>
              <p:spPr bwMode="auto">
                <a:xfrm>
                  <a:off x="1670" y="2307"/>
                  <a:ext cx="373"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05" name="Rectangle 117">
                  <a:extLst>
                    <a:ext uri="{FF2B5EF4-FFF2-40B4-BE49-F238E27FC236}">
                      <a16:creationId xmlns:a16="http://schemas.microsoft.com/office/drawing/2014/main" id="{5F6C4F9B-88CE-4D0F-B849-9AC84FACE8AD}"/>
                    </a:ext>
                  </a:extLst>
                </p:cNvPr>
                <p:cNvSpPr>
                  <a:spLocks noChangeArrowheads="1"/>
                </p:cNvSpPr>
                <p:nvPr/>
              </p:nvSpPr>
              <p:spPr bwMode="auto">
                <a:xfrm>
                  <a:off x="1711" y="2403"/>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r9_fiq</a:t>
                  </a:r>
                </a:p>
              </p:txBody>
            </p:sp>
            <p:sp>
              <p:nvSpPr>
                <p:cNvPr id="12406" name="Rectangle 118">
                  <a:extLst>
                    <a:ext uri="{FF2B5EF4-FFF2-40B4-BE49-F238E27FC236}">
                      <a16:creationId xmlns:a16="http://schemas.microsoft.com/office/drawing/2014/main" id="{8F73A035-B70C-44F7-A1AB-AE46A4C5399F}"/>
                    </a:ext>
                  </a:extLst>
                </p:cNvPr>
                <p:cNvSpPr>
                  <a:spLocks noChangeArrowheads="1"/>
                </p:cNvSpPr>
                <p:nvPr/>
              </p:nvSpPr>
              <p:spPr bwMode="auto">
                <a:xfrm>
                  <a:off x="1711" y="2295"/>
                  <a:ext cx="2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900" b="0">
                      <a:solidFill>
                        <a:srgbClr val="000000"/>
                      </a:solidFill>
                      <a:latin typeface="Times New Roman" panose="02020603050405020304" pitchFamily="18" charset="0"/>
                    </a:rPr>
                    <a:t>r8_fiq</a:t>
                  </a:r>
                </a:p>
              </p:txBody>
            </p:sp>
          </p:grpSp>
        </p:grpSp>
        <p:sp>
          <p:nvSpPr>
            <p:cNvPr id="12409" name="Line 121">
              <a:extLst>
                <a:ext uri="{FF2B5EF4-FFF2-40B4-BE49-F238E27FC236}">
                  <a16:creationId xmlns:a16="http://schemas.microsoft.com/office/drawing/2014/main" id="{7F02E7D0-FFE1-4976-9DBC-4B1CDC6A5BB0}"/>
                </a:ext>
              </a:extLst>
            </p:cNvPr>
            <p:cNvSpPr>
              <a:spLocks noChangeShapeType="1"/>
            </p:cNvSpPr>
            <p:nvPr/>
          </p:nvSpPr>
          <p:spPr bwMode="auto">
            <a:xfrm>
              <a:off x="1275" y="3132"/>
              <a:ext cx="534" cy="13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410" name="Rectangle 122">
              <a:extLst>
                <a:ext uri="{FF2B5EF4-FFF2-40B4-BE49-F238E27FC236}">
                  <a16:creationId xmlns:a16="http://schemas.microsoft.com/office/drawing/2014/main" id="{18E7F07D-7335-4997-8485-603550A58798}"/>
                </a:ext>
              </a:extLst>
            </p:cNvPr>
            <p:cNvSpPr>
              <a:spLocks noChangeArrowheads="1"/>
            </p:cNvSpPr>
            <p:nvPr/>
          </p:nvSpPr>
          <p:spPr bwMode="auto">
            <a:xfrm>
              <a:off x="1736" y="3127"/>
              <a:ext cx="192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200"/>
                <a:t>Return address calculated from User mode </a:t>
              </a:r>
              <a:br>
                <a:rPr lang="en-US" altLang="en-US" sz="1200"/>
              </a:br>
              <a:r>
                <a:rPr lang="en-US" altLang="en-US" sz="1200"/>
                <a:t>PC value and stored in FIQ mode LR</a:t>
              </a:r>
            </a:p>
          </p:txBody>
        </p:sp>
        <p:sp>
          <p:nvSpPr>
            <p:cNvPr id="12411" name="Line 123">
              <a:extLst>
                <a:ext uri="{FF2B5EF4-FFF2-40B4-BE49-F238E27FC236}">
                  <a16:creationId xmlns:a16="http://schemas.microsoft.com/office/drawing/2014/main" id="{E14A0276-E1FF-4D9D-9521-0F13F80A8180}"/>
                </a:ext>
              </a:extLst>
            </p:cNvPr>
            <p:cNvSpPr>
              <a:spLocks noChangeShapeType="1"/>
            </p:cNvSpPr>
            <p:nvPr/>
          </p:nvSpPr>
          <p:spPr bwMode="auto">
            <a:xfrm flipV="1">
              <a:off x="3587" y="3030"/>
              <a:ext cx="499" cy="23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2414" name="Group 126">
              <a:extLst>
                <a:ext uri="{FF2B5EF4-FFF2-40B4-BE49-F238E27FC236}">
                  <a16:creationId xmlns:a16="http://schemas.microsoft.com/office/drawing/2014/main" id="{B0117CA9-9636-407A-89A2-863E8FB4C89A}"/>
                </a:ext>
              </a:extLst>
            </p:cNvPr>
            <p:cNvGrpSpPr>
              <a:grpSpLocks/>
            </p:cNvGrpSpPr>
            <p:nvPr/>
          </p:nvGrpSpPr>
          <p:grpSpPr bwMode="auto">
            <a:xfrm>
              <a:off x="676" y="1077"/>
              <a:ext cx="756" cy="312"/>
              <a:chOff x="676" y="1077"/>
              <a:chExt cx="756" cy="312"/>
            </a:xfrm>
          </p:grpSpPr>
          <p:sp>
            <p:nvSpPr>
              <p:cNvPr id="12412" name="Rectangle 124">
                <a:extLst>
                  <a:ext uri="{FF2B5EF4-FFF2-40B4-BE49-F238E27FC236}">
                    <a16:creationId xmlns:a16="http://schemas.microsoft.com/office/drawing/2014/main" id="{8B41482B-51F1-4C38-82DE-FA4B22108EDF}"/>
                  </a:ext>
                </a:extLst>
              </p:cNvPr>
              <p:cNvSpPr>
                <a:spLocks noChangeArrowheads="1"/>
              </p:cNvSpPr>
              <p:nvPr/>
            </p:nvSpPr>
            <p:spPr bwMode="auto">
              <a:xfrm>
                <a:off x="676" y="1077"/>
                <a:ext cx="75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200"/>
                  <a:t>Registers in use</a:t>
                </a:r>
              </a:p>
            </p:txBody>
          </p:sp>
          <p:sp>
            <p:nvSpPr>
              <p:cNvPr id="12413" name="Line 125">
                <a:extLst>
                  <a:ext uri="{FF2B5EF4-FFF2-40B4-BE49-F238E27FC236}">
                    <a16:creationId xmlns:a16="http://schemas.microsoft.com/office/drawing/2014/main" id="{B2775E93-6992-4920-B941-9050A74F772A}"/>
                  </a:ext>
                </a:extLst>
              </p:cNvPr>
              <p:cNvSpPr>
                <a:spLocks noChangeShapeType="1"/>
              </p:cNvSpPr>
              <p:nvPr/>
            </p:nvSpPr>
            <p:spPr bwMode="auto">
              <a:xfrm>
                <a:off x="1046" y="1196"/>
                <a:ext cx="0" cy="19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12417" name="Group 129">
              <a:extLst>
                <a:ext uri="{FF2B5EF4-FFF2-40B4-BE49-F238E27FC236}">
                  <a16:creationId xmlns:a16="http://schemas.microsoft.com/office/drawing/2014/main" id="{22D21EB4-D829-464B-9DF9-B9479F18C178}"/>
                </a:ext>
              </a:extLst>
            </p:cNvPr>
            <p:cNvGrpSpPr>
              <a:grpSpLocks/>
            </p:cNvGrpSpPr>
            <p:nvPr/>
          </p:nvGrpSpPr>
          <p:grpSpPr bwMode="auto">
            <a:xfrm>
              <a:off x="3963" y="1089"/>
              <a:ext cx="756" cy="312"/>
              <a:chOff x="3963" y="1089"/>
              <a:chExt cx="756" cy="312"/>
            </a:xfrm>
          </p:grpSpPr>
          <p:sp>
            <p:nvSpPr>
              <p:cNvPr id="12415" name="Rectangle 127">
                <a:extLst>
                  <a:ext uri="{FF2B5EF4-FFF2-40B4-BE49-F238E27FC236}">
                    <a16:creationId xmlns:a16="http://schemas.microsoft.com/office/drawing/2014/main" id="{5F0CBBF1-AF81-4252-806D-3749FFC961FA}"/>
                  </a:ext>
                </a:extLst>
              </p:cNvPr>
              <p:cNvSpPr>
                <a:spLocks noChangeArrowheads="1"/>
              </p:cNvSpPr>
              <p:nvPr/>
            </p:nvSpPr>
            <p:spPr bwMode="auto">
              <a:xfrm>
                <a:off x="3963" y="1089"/>
                <a:ext cx="75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200"/>
                  <a:t>Registers in use</a:t>
                </a:r>
              </a:p>
            </p:txBody>
          </p:sp>
          <p:sp>
            <p:nvSpPr>
              <p:cNvPr id="12416" name="Line 128">
                <a:extLst>
                  <a:ext uri="{FF2B5EF4-FFF2-40B4-BE49-F238E27FC236}">
                    <a16:creationId xmlns:a16="http://schemas.microsoft.com/office/drawing/2014/main" id="{CE36ABC9-CFC7-4567-92F7-EDB532B6115A}"/>
                  </a:ext>
                </a:extLst>
              </p:cNvPr>
              <p:cNvSpPr>
                <a:spLocks noChangeShapeType="1"/>
              </p:cNvSpPr>
              <p:nvPr/>
            </p:nvSpPr>
            <p:spPr bwMode="auto">
              <a:xfrm>
                <a:off x="4332" y="1209"/>
                <a:ext cx="0" cy="19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2418" name="Line 130">
              <a:extLst>
                <a:ext uri="{FF2B5EF4-FFF2-40B4-BE49-F238E27FC236}">
                  <a16:creationId xmlns:a16="http://schemas.microsoft.com/office/drawing/2014/main" id="{8FB8C3E4-1726-445B-A54D-F2C729424C08}"/>
                </a:ext>
              </a:extLst>
            </p:cNvPr>
            <p:cNvSpPr>
              <a:spLocks noChangeShapeType="1"/>
            </p:cNvSpPr>
            <p:nvPr/>
          </p:nvSpPr>
          <p:spPr bwMode="auto">
            <a:xfrm>
              <a:off x="2692" y="1106"/>
              <a:ext cx="6" cy="201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2422" name="Group 134">
              <a:extLst>
                <a:ext uri="{FF2B5EF4-FFF2-40B4-BE49-F238E27FC236}">
                  <a16:creationId xmlns:a16="http://schemas.microsoft.com/office/drawing/2014/main" id="{4CC25A83-8A5F-40C6-8798-84737A79048A}"/>
                </a:ext>
              </a:extLst>
            </p:cNvPr>
            <p:cNvGrpSpPr>
              <a:grpSpLocks/>
            </p:cNvGrpSpPr>
            <p:nvPr/>
          </p:nvGrpSpPr>
          <p:grpSpPr bwMode="auto">
            <a:xfrm>
              <a:off x="2251" y="2240"/>
              <a:ext cx="972" cy="405"/>
              <a:chOff x="2251" y="2240"/>
              <a:chExt cx="972" cy="405"/>
            </a:xfrm>
          </p:grpSpPr>
          <p:sp>
            <p:nvSpPr>
              <p:cNvPr id="12419" name="Rectangle 131">
                <a:extLst>
                  <a:ext uri="{FF2B5EF4-FFF2-40B4-BE49-F238E27FC236}">
                    <a16:creationId xmlns:a16="http://schemas.microsoft.com/office/drawing/2014/main" id="{F899BD03-E1D0-4244-9E6B-688B4A3B97CB}"/>
                  </a:ext>
                </a:extLst>
              </p:cNvPr>
              <p:cNvSpPr>
                <a:spLocks noChangeArrowheads="1"/>
              </p:cNvSpPr>
              <p:nvPr/>
            </p:nvSpPr>
            <p:spPr bwMode="auto">
              <a:xfrm>
                <a:off x="2259" y="2260"/>
                <a:ext cx="913" cy="3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20" name="Rectangle 132">
                <a:extLst>
                  <a:ext uri="{FF2B5EF4-FFF2-40B4-BE49-F238E27FC236}">
                    <a16:creationId xmlns:a16="http://schemas.microsoft.com/office/drawing/2014/main" id="{D84EED86-C896-49A5-8B19-3CFC0B4CF623}"/>
                  </a:ext>
                </a:extLst>
              </p:cNvPr>
              <p:cNvSpPr>
                <a:spLocks noChangeArrowheads="1"/>
              </p:cNvSpPr>
              <p:nvPr/>
            </p:nvSpPr>
            <p:spPr bwMode="auto">
              <a:xfrm>
                <a:off x="2251" y="2240"/>
                <a:ext cx="972" cy="2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1225">
                  <a:defRPr sz="2400">
                    <a:solidFill>
                      <a:schemeClr val="tx1"/>
                    </a:solidFill>
                    <a:latin typeface="Times New Roman" panose="02020603050405020304" pitchFamily="18" charset="0"/>
                  </a:defRPr>
                </a:lvl1pPr>
                <a:lvl2pPr defTabSz="911225">
                  <a:defRPr sz="2400">
                    <a:solidFill>
                      <a:schemeClr val="tx1"/>
                    </a:solidFill>
                    <a:latin typeface="Times New Roman" panose="02020603050405020304" pitchFamily="18" charset="0"/>
                  </a:defRPr>
                </a:lvl2pPr>
                <a:lvl3pPr marL="912813" defTabSz="911225">
                  <a:defRPr sz="2400">
                    <a:solidFill>
                      <a:schemeClr val="tx1"/>
                    </a:solidFill>
                    <a:latin typeface="Times New Roman" panose="02020603050405020304" pitchFamily="18" charset="0"/>
                  </a:defRPr>
                </a:lvl3pPr>
                <a:lvl4pPr marL="1370013" defTabSz="911225">
                  <a:defRPr sz="2400">
                    <a:solidFill>
                      <a:schemeClr val="tx1"/>
                    </a:solidFill>
                    <a:latin typeface="Times New Roman" panose="02020603050405020304" pitchFamily="18" charset="0"/>
                  </a:defRPr>
                </a:lvl4pPr>
                <a:lvl5pPr marL="1825625" defTabSz="911225">
                  <a:defRPr sz="2400">
                    <a:solidFill>
                      <a:schemeClr val="tx1"/>
                    </a:solidFill>
                    <a:latin typeface="Times New Roman" panose="02020603050405020304" pitchFamily="18" charset="0"/>
                  </a:defRPr>
                </a:lvl5pPr>
                <a:lvl6pPr marL="2282825" defTabSz="911225" fontAlgn="base">
                  <a:spcBef>
                    <a:spcPct val="0"/>
                  </a:spcBef>
                  <a:spcAft>
                    <a:spcPct val="0"/>
                  </a:spcAft>
                  <a:defRPr sz="2400">
                    <a:solidFill>
                      <a:schemeClr val="tx1"/>
                    </a:solidFill>
                    <a:latin typeface="Times New Roman" panose="02020603050405020304" pitchFamily="18" charset="0"/>
                  </a:defRPr>
                </a:lvl6pPr>
                <a:lvl7pPr marL="2740025" defTabSz="911225" fontAlgn="base">
                  <a:spcBef>
                    <a:spcPct val="0"/>
                  </a:spcBef>
                  <a:spcAft>
                    <a:spcPct val="0"/>
                  </a:spcAft>
                  <a:defRPr sz="2400">
                    <a:solidFill>
                      <a:schemeClr val="tx1"/>
                    </a:solidFill>
                    <a:latin typeface="Times New Roman" panose="02020603050405020304" pitchFamily="18" charset="0"/>
                  </a:defRPr>
                </a:lvl7pPr>
                <a:lvl8pPr marL="3197225" defTabSz="911225" fontAlgn="base">
                  <a:spcBef>
                    <a:spcPct val="0"/>
                  </a:spcBef>
                  <a:spcAft>
                    <a:spcPct val="0"/>
                  </a:spcAft>
                  <a:defRPr sz="2400">
                    <a:solidFill>
                      <a:schemeClr val="tx1"/>
                    </a:solidFill>
                    <a:latin typeface="Times New Roman" panose="02020603050405020304" pitchFamily="18" charset="0"/>
                  </a:defRPr>
                </a:lvl8pPr>
                <a:lvl9pPr marL="3654425" defTabSz="911225"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800"/>
                  <a:t>EXCEPTION</a:t>
                </a:r>
              </a:p>
            </p:txBody>
          </p:sp>
          <p:sp>
            <p:nvSpPr>
              <p:cNvPr id="12421" name="Line 133">
                <a:extLst>
                  <a:ext uri="{FF2B5EF4-FFF2-40B4-BE49-F238E27FC236}">
                    <a16:creationId xmlns:a16="http://schemas.microsoft.com/office/drawing/2014/main" id="{E9AF365E-5F10-4AC8-BC7C-D58879391B3B}"/>
                  </a:ext>
                </a:extLst>
              </p:cNvPr>
              <p:cNvSpPr>
                <a:spLocks noChangeShapeType="1"/>
              </p:cNvSpPr>
              <p:nvPr/>
            </p:nvSpPr>
            <p:spPr bwMode="auto">
              <a:xfrm>
                <a:off x="2355" y="2549"/>
                <a:ext cx="769" cy="0"/>
              </a:xfrm>
              <a:prstGeom prst="line">
                <a:avLst/>
              </a:prstGeom>
              <a:noFill/>
              <a:ln w="1270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sp>
          <p:nvSpPr>
            <p:cNvPr id="12423" name="Rectangle 135">
              <a:extLst>
                <a:ext uri="{FF2B5EF4-FFF2-40B4-BE49-F238E27FC236}">
                  <a16:creationId xmlns:a16="http://schemas.microsoft.com/office/drawing/2014/main" id="{466253AD-E464-4B21-9F13-2E7C6EEAC992}"/>
                </a:ext>
              </a:extLst>
            </p:cNvPr>
            <p:cNvSpPr>
              <a:spLocks noChangeArrowheads="1"/>
            </p:cNvSpPr>
            <p:nvPr/>
          </p:nvSpPr>
          <p:spPr bwMode="auto">
            <a:xfrm>
              <a:off x="1388" y="1231"/>
              <a:ext cx="7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800" u="sng"/>
                <a:t>User Mode</a:t>
              </a:r>
            </a:p>
          </p:txBody>
        </p:sp>
        <p:sp>
          <p:nvSpPr>
            <p:cNvPr id="12424" name="Rectangle 136">
              <a:extLst>
                <a:ext uri="{FF2B5EF4-FFF2-40B4-BE49-F238E27FC236}">
                  <a16:creationId xmlns:a16="http://schemas.microsoft.com/office/drawing/2014/main" id="{6EA2F096-A1F0-4795-B2AC-2169A32D7280}"/>
                </a:ext>
              </a:extLst>
            </p:cNvPr>
            <p:cNvSpPr>
              <a:spLocks noChangeArrowheads="1"/>
            </p:cNvSpPr>
            <p:nvPr/>
          </p:nvSpPr>
          <p:spPr bwMode="auto">
            <a:xfrm>
              <a:off x="3167" y="1231"/>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800" u="sng"/>
                <a:t>FIQ Mode</a:t>
              </a:r>
            </a:p>
          </p:txBody>
        </p:sp>
        <p:grpSp>
          <p:nvGrpSpPr>
            <p:cNvPr id="12427" name="Group 139">
              <a:extLst>
                <a:ext uri="{FF2B5EF4-FFF2-40B4-BE49-F238E27FC236}">
                  <a16:creationId xmlns:a16="http://schemas.microsoft.com/office/drawing/2014/main" id="{BBFAD154-A279-405F-86BC-6DCDC07EC747}"/>
                </a:ext>
              </a:extLst>
            </p:cNvPr>
            <p:cNvGrpSpPr>
              <a:grpSpLocks/>
            </p:cNvGrpSpPr>
            <p:nvPr/>
          </p:nvGrpSpPr>
          <p:grpSpPr bwMode="auto">
            <a:xfrm>
              <a:off x="1662" y="3400"/>
              <a:ext cx="406" cy="135"/>
              <a:chOff x="1662" y="3400"/>
              <a:chExt cx="406" cy="135"/>
            </a:xfrm>
          </p:grpSpPr>
          <p:sp>
            <p:nvSpPr>
              <p:cNvPr id="12425" name="Rectangle 137">
                <a:extLst>
                  <a:ext uri="{FF2B5EF4-FFF2-40B4-BE49-F238E27FC236}">
                    <a16:creationId xmlns:a16="http://schemas.microsoft.com/office/drawing/2014/main" id="{D6F9FB5F-65CD-4D3D-9417-7D9382D03007}"/>
                  </a:ext>
                </a:extLst>
              </p:cNvPr>
              <p:cNvSpPr>
                <a:spLocks noChangeArrowheads="1"/>
              </p:cNvSpPr>
              <p:nvPr/>
            </p:nvSpPr>
            <p:spPr bwMode="auto">
              <a:xfrm>
                <a:off x="1662" y="3413"/>
                <a:ext cx="372" cy="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426" name="Rectangle 138">
                <a:extLst>
                  <a:ext uri="{FF2B5EF4-FFF2-40B4-BE49-F238E27FC236}">
                    <a16:creationId xmlns:a16="http://schemas.microsoft.com/office/drawing/2014/main" id="{058C0671-5E53-4968-8B45-B6F3B561A330}"/>
                  </a:ext>
                </a:extLst>
              </p:cNvPr>
              <p:cNvSpPr>
                <a:spLocks noChangeArrowheads="1"/>
              </p:cNvSpPr>
              <p:nvPr/>
            </p:nvSpPr>
            <p:spPr bwMode="auto">
              <a:xfrm>
                <a:off x="1684" y="3400"/>
                <a:ext cx="38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fontAlgn="base">
                  <a:spcBef>
                    <a:spcPct val="0"/>
                  </a:spcBef>
                  <a:spcAft>
                    <a:spcPct val="0"/>
                  </a:spcAft>
                  <a:defRPr sz="2400">
                    <a:solidFill>
                      <a:schemeClr val="tx1"/>
                    </a:solidFill>
                    <a:latin typeface="Times New Roman" panose="02020603050405020304" pitchFamily="18" charset="0"/>
                  </a:defRPr>
                </a:lvl6pPr>
                <a:lvl7pPr marL="2741613" fontAlgn="base">
                  <a:spcBef>
                    <a:spcPct val="0"/>
                  </a:spcBef>
                  <a:spcAft>
                    <a:spcPct val="0"/>
                  </a:spcAft>
                  <a:defRPr sz="2400">
                    <a:solidFill>
                      <a:schemeClr val="tx1"/>
                    </a:solidFill>
                    <a:latin typeface="Times New Roman" panose="02020603050405020304" pitchFamily="18" charset="0"/>
                  </a:defRPr>
                </a:lvl7pPr>
                <a:lvl8pPr marL="3198813" fontAlgn="base">
                  <a:spcBef>
                    <a:spcPct val="0"/>
                  </a:spcBef>
                  <a:spcAft>
                    <a:spcPct val="0"/>
                  </a:spcAft>
                  <a:defRPr sz="2400">
                    <a:solidFill>
                      <a:schemeClr val="tx1"/>
                    </a:solidFill>
                    <a:latin typeface="Times New Roman" panose="02020603050405020304" pitchFamily="18" charset="0"/>
                  </a:defRPr>
                </a:lvl8pPr>
                <a:lvl9pPr marL="3656013" fontAlgn="base">
                  <a:spcBef>
                    <a:spcPct val="0"/>
                  </a:spcBef>
                  <a:spcAft>
                    <a:spcPct val="0"/>
                  </a:spcAft>
                  <a:defRPr sz="2400">
                    <a:solidFill>
                      <a:schemeClr val="tx1"/>
                    </a:solidFill>
                    <a:latin typeface="Times New Roman" panose="02020603050405020304" pitchFamily="18" charset="0"/>
                  </a:defRPr>
                </a:lvl9pPr>
              </a:lstStyle>
              <a:p>
                <a:r>
                  <a:rPr lang="en-US" altLang="en-US" sz="900" b="0">
                    <a:solidFill>
                      <a:srgbClr val="000000"/>
                    </a:solidFill>
                  </a:rPr>
                  <a:t>spsr_fiq</a:t>
                </a:r>
              </a:p>
            </p:txBody>
          </p:sp>
        </p:grpSp>
      </p:grpSp>
      <p:sp>
        <p:nvSpPr>
          <p:cNvPr id="2" name="Slide Number Placeholder 1">
            <a:extLst>
              <a:ext uri="{FF2B5EF4-FFF2-40B4-BE49-F238E27FC236}">
                <a16:creationId xmlns:a16="http://schemas.microsoft.com/office/drawing/2014/main" id="{B7DB629E-A0B5-49A0-A8F1-286CC0376049}"/>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D797AA8-81D5-4A9A-A7A3-F317EA900FB7}"/>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4339" name="Rectangle 3">
            <a:extLst>
              <a:ext uri="{FF2B5EF4-FFF2-40B4-BE49-F238E27FC236}">
                <a16:creationId xmlns:a16="http://schemas.microsoft.com/office/drawing/2014/main" id="{D06497F8-A518-4FB0-9D82-56D1C260ED7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4340" name="Rectangle 4">
            <a:extLst>
              <a:ext uri="{FF2B5EF4-FFF2-40B4-BE49-F238E27FC236}">
                <a16:creationId xmlns:a16="http://schemas.microsoft.com/office/drawing/2014/main" id="{01A22191-B02C-45F7-8DC0-B3D16215CC70}"/>
              </a:ext>
            </a:extLst>
          </p:cNvPr>
          <p:cNvSpPr>
            <a:spLocks noGrp="1" noChangeArrowheads="1"/>
          </p:cNvSpPr>
          <p:nvPr>
            <p:ph type="title"/>
          </p:nvPr>
        </p:nvSpPr>
        <p:spPr>
          <a:noFill/>
          <a:ln/>
        </p:spPr>
        <p:txBody>
          <a:bodyPr/>
          <a:lstStyle/>
          <a:p>
            <a:pPr defTabSz="944563"/>
            <a:r>
              <a:rPr lang="en-US" altLang="en-US"/>
              <a:t>Accessing Registers using </a:t>
            </a:r>
            <a:br>
              <a:rPr lang="en-US" altLang="en-US"/>
            </a:br>
            <a:r>
              <a:rPr lang="en-US" altLang="en-US"/>
              <a:t>ARM Instructions</a:t>
            </a:r>
          </a:p>
        </p:txBody>
      </p:sp>
      <p:sp>
        <p:nvSpPr>
          <p:cNvPr id="14341" name="Rectangle 5">
            <a:extLst>
              <a:ext uri="{FF2B5EF4-FFF2-40B4-BE49-F238E27FC236}">
                <a16:creationId xmlns:a16="http://schemas.microsoft.com/office/drawing/2014/main" id="{2E68EF4D-126E-4F2C-80AD-8D1013CBAC7E}"/>
              </a:ext>
            </a:extLst>
          </p:cNvPr>
          <p:cNvSpPr>
            <a:spLocks noGrp="1" noChangeArrowheads="1"/>
          </p:cNvSpPr>
          <p:nvPr>
            <p:ph idx="1"/>
          </p:nvPr>
        </p:nvSpPr>
        <p:spPr>
          <a:noFill/>
          <a:ln/>
        </p:spPr>
        <p:txBody>
          <a:bodyPr/>
          <a:lstStyle/>
          <a:p>
            <a:pPr defTabSz="944563"/>
            <a:r>
              <a:rPr lang="en-US" altLang="en-US"/>
              <a:t>No breakdown of currently accessible registers.</a:t>
            </a:r>
          </a:p>
          <a:p>
            <a:pPr marL="708025" lvl="1" indent="-236538" defTabSz="944563"/>
            <a:r>
              <a:rPr lang="en-US" altLang="en-US"/>
              <a:t>All instructions can access r0-r14 directly.</a:t>
            </a:r>
          </a:p>
          <a:p>
            <a:pPr marL="708025" lvl="1" indent="-236538" defTabSz="944563"/>
            <a:r>
              <a:rPr lang="en-US" altLang="en-US"/>
              <a:t>Most instructions also allow use of the PC.</a:t>
            </a:r>
          </a:p>
          <a:p>
            <a:pPr defTabSz="944563"/>
            <a:r>
              <a:rPr lang="en-US" altLang="en-US"/>
              <a:t>Specific instructions to allow access to CPSR and SPSR.</a:t>
            </a:r>
          </a:p>
          <a:p>
            <a:pPr defTabSz="944563"/>
            <a:r>
              <a:rPr lang="en-US" altLang="en-US"/>
              <a:t>Note : When in a privileged mode, it is also possible to load / store the (banked out) user mode registers to or from memory.</a:t>
            </a:r>
          </a:p>
          <a:p>
            <a:pPr marL="708025" lvl="1" indent="-236538" defTabSz="944563"/>
            <a:r>
              <a:rPr lang="en-US" altLang="en-US"/>
              <a:t>See later for details. </a:t>
            </a:r>
          </a:p>
        </p:txBody>
      </p:sp>
      <p:sp>
        <p:nvSpPr>
          <p:cNvPr id="2" name="Slide Number Placeholder 1">
            <a:extLst>
              <a:ext uri="{FF2B5EF4-FFF2-40B4-BE49-F238E27FC236}">
                <a16:creationId xmlns:a16="http://schemas.microsoft.com/office/drawing/2014/main" id="{F0515784-D7AA-46C6-9CA4-B5C06CE37359}"/>
              </a:ext>
            </a:extLst>
          </p:cNvPr>
          <p:cNvSpPr>
            <a:spLocks noGrp="1"/>
          </p:cNvSpPr>
          <p:nvPr>
            <p:ph type="sldNum" sz="quarter" idx="12"/>
          </p:nvPr>
        </p:nvSpPr>
        <p:spPr/>
        <p:txBody>
          <a:bodyPr/>
          <a:lstStyle/>
          <a:p>
            <a:fld id="{028E3F4F-51B2-42EE-AFA2-40C4572185CC}" type="slidenum">
              <a:rPr lang="en-US" smtClean="0"/>
              <a:t>7</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9030906-D410-4663-9825-176E988B9D8A}"/>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87" name="Rectangle 3">
            <a:extLst>
              <a:ext uri="{FF2B5EF4-FFF2-40B4-BE49-F238E27FC236}">
                <a16:creationId xmlns:a16="http://schemas.microsoft.com/office/drawing/2014/main" id="{44A38D25-69FB-4EB0-BCA9-AC9D4033D893}"/>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88" name="Rectangle 4">
            <a:extLst>
              <a:ext uri="{FF2B5EF4-FFF2-40B4-BE49-F238E27FC236}">
                <a16:creationId xmlns:a16="http://schemas.microsoft.com/office/drawing/2014/main" id="{BF562E76-2BBA-499C-A91A-82263F3148D2}"/>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89" name="Rectangle 5">
            <a:extLst>
              <a:ext uri="{FF2B5EF4-FFF2-40B4-BE49-F238E27FC236}">
                <a16:creationId xmlns:a16="http://schemas.microsoft.com/office/drawing/2014/main" id="{016883A2-C150-4FB7-8D8F-6ABFCB11AD72}"/>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90" name="Rectangle 6">
            <a:extLst>
              <a:ext uri="{FF2B5EF4-FFF2-40B4-BE49-F238E27FC236}">
                <a16:creationId xmlns:a16="http://schemas.microsoft.com/office/drawing/2014/main" id="{5E9F503C-1DC7-48FC-9B08-CD65293A8994}"/>
              </a:ext>
            </a:extLst>
          </p:cNvPr>
          <p:cNvSpPr>
            <a:spLocks noGrp="1" noChangeArrowheads="1"/>
          </p:cNvSpPr>
          <p:nvPr>
            <p:ph type="title"/>
          </p:nvPr>
        </p:nvSpPr>
        <p:spPr>
          <a:noFill/>
          <a:ln/>
        </p:spPr>
        <p:txBody>
          <a:bodyPr/>
          <a:lstStyle/>
          <a:p>
            <a:r>
              <a:rPr lang="en-US" altLang="en-US"/>
              <a:t>The Program Status Registers</a:t>
            </a:r>
            <a:br>
              <a:rPr lang="en-US" altLang="en-US"/>
            </a:br>
            <a:r>
              <a:rPr lang="en-US" altLang="en-US"/>
              <a:t> (CPSR and SPSRs)</a:t>
            </a:r>
          </a:p>
        </p:txBody>
      </p:sp>
      <p:sp>
        <p:nvSpPr>
          <p:cNvPr id="16391" name="Rectangle 7">
            <a:extLst>
              <a:ext uri="{FF2B5EF4-FFF2-40B4-BE49-F238E27FC236}">
                <a16:creationId xmlns:a16="http://schemas.microsoft.com/office/drawing/2014/main" id="{758548E3-D579-49B9-B6C1-5FA8423972EB}"/>
              </a:ext>
            </a:extLst>
          </p:cNvPr>
          <p:cNvSpPr>
            <a:spLocks noChangeArrowheads="1"/>
          </p:cNvSpPr>
          <p:nvPr/>
        </p:nvSpPr>
        <p:spPr bwMode="auto">
          <a:xfrm>
            <a:off x="614363" y="3154363"/>
            <a:ext cx="35925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r>
              <a:rPr lang="en-US" altLang="en-US" sz="1500" b="0"/>
              <a:t>Copies of the ALU status flags (latched if the</a:t>
            </a:r>
          </a:p>
          <a:p>
            <a:r>
              <a:rPr lang="en-US" altLang="en-US" sz="1500" b="0"/>
              <a:t>instruction has the "S" bit set).</a:t>
            </a:r>
          </a:p>
        </p:txBody>
      </p:sp>
      <p:sp>
        <p:nvSpPr>
          <p:cNvPr id="16392" name="Rectangle 8">
            <a:extLst>
              <a:ext uri="{FF2B5EF4-FFF2-40B4-BE49-F238E27FC236}">
                <a16:creationId xmlns:a16="http://schemas.microsoft.com/office/drawing/2014/main" id="{BBEBFFA0-B991-4BDA-8DD9-1D2508867702}"/>
              </a:ext>
            </a:extLst>
          </p:cNvPr>
          <p:cNvSpPr>
            <a:spLocks noChangeArrowheads="1"/>
          </p:cNvSpPr>
          <p:nvPr/>
        </p:nvSpPr>
        <p:spPr bwMode="auto">
          <a:xfrm>
            <a:off x="854075" y="4132263"/>
            <a:ext cx="36131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88000"/>
              </a:lnSpc>
            </a:pPr>
            <a:r>
              <a:rPr lang="en-US" altLang="en-US" sz="1900" b="0"/>
              <a:t>N = </a:t>
            </a:r>
            <a:r>
              <a:rPr lang="en-US" altLang="en-US" sz="1900"/>
              <a:t>N</a:t>
            </a:r>
            <a:r>
              <a:rPr lang="en-US" altLang="en-US" sz="1900" b="0"/>
              <a:t>egative result from ALU flag.</a:t>
            </a:r>
          </a:p>
          <a:p>
            <a:pPr>
              <a:lnSpc>
                <a:spcPct val="88000"/>
              </a:lnSpc>
            </a:pPr>
            <a:r>
              <a:rPr lang="en-US" altLang="en-US" sz="1900" b="0"/>
              <a:t>Z = </a:t>
            </a:r>
            <a:r>
              <a:rPr lang="en-US" altLang="en-US" sz="1900"/>
              <a:t>Z</a:t>
            </a:r>
            <a:r>
              <a:rPr lang="en-US" altLang="en-US" sz="1900" b="0"/>
              <a:t>ero result from ALU flag.</a:t>
            </a:r>
          </a:p>
          <a:p>
            <a:pPr>
              <a:lnSpc>
                <a:spcPct val="88000"/>
              </a:lnSpc>
            </a:pPr>
            <a:r>
              <a:rPr lang="en-US" altLang="en-US" sz="1900" b="0"/>
              <a:t>C = ALU operation </a:t>
            </a:r>
            <a:r>
              <a:rPr lang="en-US" altLang="en-US" sz="1900"/>
              <a:t>C</a:t>
            </a:r>
            <a:r>
              <a:rPr lang="en-US" altLang="en-US" sz="1900" b="0"/>
              <a:t>arried out</a:t>
            </a:r>
          </a:p>
          <a:p>
            <a:pPr>
              <a:lnSpc>
                <a:spcPct val="88000"/>
              </a:lnSpc>
            </a:pPr>
            <a:r>
              <a:rPr lang="en-US" altLang="en-US" sz="1900" b="0"/>
              <a:t>V = ALU operation o</a:t>
            </a:r>
            <a:r>
              <a:rPr lang="en-US" altLang="en-US" sz="1900"/>
              <a:t>V</a:t>
            </a:r>
            <a:r>
              <a:rPr lang="en-US" altLang="en-US" sz="1900" b="0"/>
              <a:t>erflowed</a:t>
            </a:r>
          </a:p>
        </p:txBody>
      </p:sp>
      <p:sp>
        <p:nvSpPr>
          <p:cNvPr id="16393" name="Rectangle 9">
            <a:extLst>
              <a:ext uri="{FF2B5EF4-FFF2-40B4-BE49-F238E27FC236}">
                <a16:creationId xmlns:a16="http://schemas.microsoft.com/office/drawing/2014/main" id="{C5213BEA-55C1-47F8-B8FC-15BFAACD711B}"/>
              </a:ext>
            </a:extLst>
          </p:cNvPr>
          <p:cNvSpPr>
            <a:spLocks noChangeArrowheads="1"/>
          </p:cNvSpPr>
          <p:nvPr/>
        </p:nvSpPr>
        <p:spPr bwMode="auto">
          <a:xfrm>
            <a:off x="4725988" y="3779838"/>
            <a:ext cx="39179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50913">
              <a:defRPr sz="2400">
                <a:solidFill>
                  <a:schemeClr val="tx1"/>
                </a:solidFill>
                <a:latin typeface="Times New Roman" panose="02020603050405020304" pitchFamily="18" charset="0"/>
              </a:defRPr>
            </a:lvl1pPr>
            <a:lvl2pPr marL="476250" defTabSz="950913">
              <a:defRPr sz="2400">
                <a:solidFill>
                  <a:schemeClr val="tx1"/>
                </a:solidFill>
                <a:latin typeface="Times New Roman" panose="02020603050405020304" pitchFamily="18" charset="0"/>
              </a:defRPr>
            </a:lvl2pPr>
            <a:lvl3pPr marL="950913" defTabSz="950913">
              <a:defRPr sz="2400">
                <a:solidFill>
                  <a:schemeClr val="tx1"/>
                </a:solidFill>
                <a:latin typeface="Times New Roman" panose="02020603050405020304" pitchFamily="18" charset="0"/>
              </a:defRPr>
            </a:lvl3pPr>
            <a:lvl4pPr marL="1427163" defTabSz="950913">
              <a:defRPr sz="2400">
                <a:solidFill>
                  <a:schemeClr val="tx1"/>
                </a:solidFill>
                <a:latin typeface="Times New Roman" panose="02020603050405020304" pitchFamily="18" charset="0"/>
              </a:defRPr>
            </a:lvl4pPr>
            <a:lvl5pPr marL="1901825" defTabSz="950913">
              <a:defRPr sz="2400">
                <a:solidFill>
                  <a:schemeClr val="tx1"/>
                </a:solidFill>
                <a:latin typeface="Times New Roman" panose="02020603050405020304" pitchFamily="18" charset="0"/>
              </a:defRPr>
            </a:lvl5pPr>
            <a:lvl6pPr marL="2359025" defTabSz="950913" fontAlgn="base">
              <a:spcBef>
                <a:spcPct val="0"/>
              </a:spcBef>
              <a:spcAft>
                <a:spcPct val="0"/>
              </a:spcAft>
              <a:defRPr sz="2400">
                <a:solidFill>
                  <a:schemeClr val="tx1"/>
                </a:solidFill>
                <a:latin typeface="Times New Roman" panose="02020603050405020304" pitchFamily="18" charset="0"/>
              </a:defRPr>
            </a:lvl6pPr>
            <a:lvl7pPr marL="2816225" defTabSz="950913" fontAlgn="base">
              <a:spcBef>
                <a:spcPct val="0"/>
              </a:spcBef>
              <a:spcAft>
                <a:spcPct val="0"/>
              </a:spcAft>
              <a:defRPr sz="2400">
                <a:solidFill>
                  <a:schemeClr val="tx1"/>
                </a:solidFill>
                <a:latin typeface="Times New Roman" panose="02020603050405020304" pitchFamily="18" charset="0"/>
              </a:defRPr>
            </a:lvl7pPr>
            <a:lvl8pPr marL="3273425" defTabSz="950913" fontAlgn="base">
              <a:spcBef>
                <a:spcPct val="0"/>
              </a:spcBef>
              <a:spcAft>
                <a:spcPct val="0"/>
              </a:spcAft>
              <a:defRPr sz="2400">
                <a:solidFill>
                  <a:schemeClr val="tx1"/>
                </a:solidFill>
                <a:latin typeface="Times New Roman" panose="02020603050405020304" pitchFamily="18" charset="0"/>
              </a:defRPr>
            </a:lvl8pPr>
            <a:lvl9pPr marL="3730625" defTabSz="950913" fontAlgn="base">
              <a:spcBef>
                <a:spcPct val="0"/>
              </a:spcBef>
              <a:spcAft>
                <a:spcPct val="0"/>
              </a:spcAft>
              <a:defRPr sz="2400">
                <a:solidFill>
                  <a:schemeClr val="tx1"/>
                </a:solidFill>
                <a:latin typeface="Times New Roman" panose="02020603050405020304" pitchFamily="18" charset="0"/>
              </a:defRPr>
            </a:lvl9pPr>
          </a:lstStyle>
          <a:p>
            <a:pPr>
              <a:lnSpc>
                <a:spcPct val="88000"/>
              </a:lnSpc>
            </a:pPr>
            <a:r>
              <a:rPr lang="en-US" altLang="en-US" sz="1900"/>
              <a:t>*     Interrupt Disable bits.</a:t>
            </a:r>
          </a:p>
          <a:p>
            <a:pPr>
              <a:lnSpc>
                <a:spcPct val="88000"/>
              </a:lnSpc>
            </a:pPr>
            <a:r>
              <a:rPr lang="en-US" altLang="en-US" sz="1900"/>
              <a:t>       I</a:t>
            </a:r>
            <a:r>
              <a:rPr lang="en-US" altLang="en-US" sz="1900" b="0"/>
              <a:t>  = 1, disables the IRQ.</a:t>
            </a:r>
          </a:p>
          <a:p>
            <a:pPr>
              <a:lnSpc>
                <a:spcPct val="88000"/>
              </a:lnSpc>
            </a:pPr>
            <a:r>
              <a:rPr lang="en-US" altLang="en-US" sz="1900" b="0"/>
              <a:t>       </a:t>
            </a:r>
            <a:r>
              <a:rPr lang="en-US" altLang="en-US" sz="1900"/>
              <a:t>F</a:t>
            </a:r>
            <a:r>
              <a:rPr lang="en-US" altLang="en-US" sz="1900" b="0"/>
              <a:t> = 1, disables the FIQ.</a:t>
            </a:r>
            <a:endParaRPr lang="en-US" altLang="en-US" sz="1900"/>
          </a:p>
          <a:p>
            <a:pPr>
              <a:lnSpc>
                <a:spcPct val="88000"/>
              </a:lnSpc>
            </a:pPr>
            <a:endParaRPr lang="en-US" altLang="en-US" sz="1900"/>
          </a:p>
          <a:p>
            <a:pPr>
              <a:lnSpc>
                <a:spcPct val="88000"/>
              </a:lnSpc>
            </a:pPr>
            <a:r>
              <a:rPr lang="en-US" altLang="en-US" sz="1900"/>
              <a:t>*     T Bit      (Architecture v4T only)</a:t>
            </a:r>
          </a:p>
          <a:p>
            <a:pPr>
              <a:lnSpc>
                <a:spcPct val="88000"/>
              </a:lnSpc>
            </a:pPr>
            <a:r>
              <a:rPr lang="en-US" altLang="en-US" sz="1900" b="0"/>
              <a:t>       T = 0, Processor in ARM state</a:t>
            </a:r>
          </a:p>
          <a:p>
            <a:pPr>
              <a:lnSpc>
                <a:spcPct val="88000"/>
              </a:lnSpc>
            </a:pPr>
            <a:r>
              <a:rPr lang="en-US" altLang="en-US" sz="1900" b="0"/>
              <a:t>       T = 1, Processor in Thumb state </a:t>
            </a:r>
            <a:br>
              <a:rPr lang="en-US" altLang="en-US" sz="1900" b="0"/>
            </a:br>
            <a:endParaRPr lang="en-US" altLang="en-US" sz="1900" b="0"/>
          </a:p>
        </p:txBody>
      </p:sp>
      <p:sp>
        <p:nvSpPr>
          <p:cNvPr id="16394" name="Rectangle 10">
            <a:extLst>
              <a:ext uri="{FF2B5EF4-FFF2-40B4-BE49-F238E27FC236}">
                <a16:creationId xmlns:a16="http://schemas.microsoft.com/office/drawing/2014/main" id="{787A7CCA-5F27-4C0C-BD18-B7AB2EE2D5DD}"/>
              </a:ext>
            </a:extLst>
          </p:cNvPr>
          <p:cNvSpPr>
            <a:spLocks noChangeArrowheads="1"/>
          </p:cNvSpPr>
          <p:nvPr/>
        </p:nvSpPr>
        <p:spPr bwMode="auto">
          <a:xfrm>
            <a:off x="357188" y="3778250"/>
            <a:ext cx="4021137"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marL="357188" indent="-357188" defTabSz="950913">
              <a:defRPr sz="2400">
                <a:solidFill>
                  <a:schemeClr val="tx1"/>
                </a:solidFill>
                <a:latin typeface="Times New Roman" panose="02020603050405020304" pitchFamily="18" charset="0"/>
              </a:defRPr>
            </a:lvl1pPr>
            <a:lvl2pPr marL="831850" indent="-355600" defTabSz="950913">
              <a:defRPr sz="2400">
                <a:solidFill>
                  <a:schemeClr val="tx1"/>
                </a:solidFill>
                <a:latin typeface="Times New Roman" panose="02020603050405020304" pitchFamily="18" charset="0"/>
              </a:defRPr>
            </a:lvl2pPr>
            <a:lvl3pPr marL="1308100" indent="-357188" defTabSz="950913">
              <a:defRPr sz="2400">
                <a:solidFill>
                  <a:schemeClr val="tx1"/>
                </a:solidFill>
                <a:latin typeface="Times New Roman" panose="02020603050405020304" pitchFamily="18" charset="0"/>
              </a:defRPr>
            </a:lvl3pPr>
            <a:lvl4pPr marL="1781175" indent="-354013" defTabSz="950913">
              <a:defRPr sz="2400">
                <a:solidFill>
                  <a:schemeClr val="tx1"/>
                </a:solidFill>
                <a:latin typeface="Times New Roman" panose="02020603050405020304" pitchFamily="18" charset="0"/>
              </a:defRPr>
            </a:lvl4pPr>
            <a:lvl5pPr marL="2259013" indent="-357188" defTabSz="950913">
              <a:defRPr sz="2400">
                <a:solidFill>
                  <a:schemeClr val="tx1"/>
                </a:solidFill>
                <a:latin typeface="Times New Roman" panose="02020603050405020304" pitchFamily="18" charset="0"/>
              </a:defRPr>
            </a:lvl5pPr>
            <a:lvl6pPr marL="2716213" indent="-357188" defTabSz="950913" fontAlgn="base">
              <a:spcBef>
                <a:spcPct val="0"/>
              </a:spcBef>
              <a:spcAft>
                <a:spcPct val="0"/>
              </a:spcAft>
              <a:defRPr sz="2400">
                <a:solidFill>
                  <a:schemeClr val="tx1"/>
                </a:solidFill>
                <a:latin typeface="Times New Roman" panose="02020603050405020304" pitchFamily="18" charset="0"/>
              </a:defRPr>
            </a:lvl6pPr>
            <a:lvl7pPr marL="3173413" indent="-357188" defTabSz="950913" fontAlgn="base">
              <a:spcBef>
                <a:spcPct val="0"/>
              </a:spcBef>
              <a:spcAft>
                <a:spcPct val="0"/>
              </a:spcAft>
              <a:defRPr sz="2400">
                <a:solidFill>
                  <a:schemeClr val="tx1"/>
                </a:solidFill>
                <a:latin typeface="Times New Roman" panose="02020603050405020304" pitchFamily="18" charset="0"/>
              </a:defRPr>
            </a:lvl7pPr>
            <a:lvl8pPr marL="3630613" indent="-357188" defTabSz="950913" fontAlgn="base">
              <a:spcBef>
                <a:spcPct val="0"/>
              </a:spcBef>
              <a:spcAft>
                <a:spcPct val="0"/>
              </a:spcAft>
              <a:defRPr sz="2400">
                <a:solidFill>
                  <a:schemeClr val="tx1"/>
                </a:solidFill>
                <a:latin typeface="Times New Roman" panose="02020603050405020304" pitchFamily="18" charset="0"/>
              </a:defRPr>
            </a:lvl8pPr>
            <a:lvl9pPr marL="4087813" indent="-357188" defTabSz="950913" fontAlgn="base">
              <a:spcBef>
                <a:spcPct val="0"/>
              </a:spcBef>
              <a:spcAft>
                <a:spcPct val="0"/>
              </a:spcAft>
              <a:defRPr sz="2400">
                <a:solidFill>
                  <a:schemeClr val="tx1"/>
                </a:solidFill>
                <a:latin typeface="Times New Roman" panose="02020603050405020304" pitchFamily="18" charset="0"/>
              </a:defRPr>
            </a:lvl9pPr>
          </a:lstStyle>
          <a:p>
            <a:pPr>
              <a:lnSpc>
                <a:spcPct val="102000"/>
              </a:lnSpc>
              <a:spcBef>
                <a:spcPct val="51000"/>
              </a:spcBef>
            </a:pPr>
            <a:r>
              <a:rPr lang="en-US" altLang="en-US" sz="1900"/>
              <a:t>*      Condition Code Flags</a:t>
            </a:r>
          </a:p>
        </p:txBody>
      </p:sp>
      <p:grpSp>
        <p:nvGrpSpPr>
          <p:cNvPr id="16446" name="Group 62">
            <a:extLst>
              <a:ext uri="{FF2B5EF4-FFF2-40B4-BE49-F238E27FC236}">
                <a16:creationId xmlns:a16="http://schemas.microsoft.com/office/drawing/2014/main" id="{2E20728A-FACB-456B-8625-72E0EDC0AFF7}"/>
              </a:ext>
            </a:extLst>
          </p:cNvPr>
          <p:cNvGrpSpPr>
            <a:grpSpLocks/>
          </p:cNvGrpSpPr>
          <p:nvPr/>
        </p:nvGrpSpPr>
        <p:grpSpPr bwMode="auto">
          <a:xfrm>
            <a:off x="1106488" y="2103438"/>
            <a:ext cx="7027862" cy="1019175"/>
            <a:chOff x="697" y="1325"/>
            <a:chExt cx="4427" cy="642"/>
          </a:xfrm>
        </p:grpSpPr>
        <p:sp>
          <p:nvSpPr>
            <p:cNvPr id="16395" name="Line 11">
              <a:extLst>
                <a:ext uri="{FF2B5EF4-FFF2-40B4-BE49-F238E27FC236}">
                  <a16:creationId xmlns:a16="http://schemas.microsoft.com/office/drawing/2014/main" id="{0642E747-73A1-4893-B6FA-833E6E3C5170}"/>
                </a:ext>
              </a:extLst>
            </p:cNvPr>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nvGrpSpPr>
            <p:cNvPr id="16445" name="Group 61">
              <a:extLst>
                <a:ext uri="{FF2B5EF4-FFF2-40B4-BE49-F238E27FC236}">
                  <a16:creationId xmlns:a16="http://schemas.microsoft.com/office/drawing/2014/main" id="{80991D24-245E-4883-82FB-235701F6B1C8}"/>
                </a:ext>
              </a:extLst>
            </p:cNvPr>
            <p:cNvGrpSpPr>
              <a:grpSpLocks/>
            </p:cNvGrpSpPr>
            <p:nvPr/>
          </p:nvGrpSpPr>
          <p:grpSpPr bwMode="auto">
            <a:xfrm>
              <a:off x="867" y="1325"/>
              <a:ext cx="4257" cy="619"/>
              <a:chOff x="867" y="1325"/>
              <a:chExt cx="4257" cy="619"/>
            </a:xfrm>
          </p:grpSpPr>
          <p:sp>
            <p:nvSpPr>
              <p:cNvPr id="16396" name="Rectangle 12">
                <a:extLst>
                  <a:ext uri="{FF2B5EF4-FFF2-40B4-BE49-F238E27FC236}">
                    <a16:creationId xmlns:a16="http://schemas.microsoft.com/office/drawing/2014/main" id="{637DE160-3DC3-4B7C-BC60-15ABD45B1ECA}"/>
                  </a:ext>
                </a:extLst>
              </p:cNvPr>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97" name="Rectangle 13">
                <a:extLst>
                  <a:ext uri="{FF2B5EF4-FFF2-40B4-BE49-F238E27FC236}">
                    <a16:creationId xmlns:a16="http://schemas.microsoft.com/office/drawing/2014/main" id="{F74AF056-40E6-466D-BA05-DCA8062B8BE9}"/>
                  </a:ext>
                </a:extLst>
              </p:cNvPr>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98" name="Rectangle 14">
                <a:extLst>
                  <a:ext uri="{FF2B5EF4-FFF2-40B4-BE49-F238E27FC236}">
                    <a16:creationId xmlns:a16="http://schemas.microsoft.com/office/drawing/2014/main" id="{49C147A5-F543-466A-8640-801B5245E48E}"/>
                  </a:ext>
                </a:extLst>
              </p:cNvPr>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399" name="Rectangle 15">
                <a:extLst>
                  <a:ext uri="{FF2B5EF4-FFF2-40B4-BE49-F238E27FC236}">
                    <a16:creationId xmlns:a16="http://schemas.microsoft.com/office/drawing/2014/main" id="{980B32AB-3BD4-4C3F-A118-23FD43E31744}"/>
                  </a:ext>
                </a:extLst>
              </p:cNvPr>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400" name="Line 16">
                <a:extLst>
                  <a:ext uri="{FF2B5EF4-FFF2-40B4-BE49-F238E27FC236}">
                    <a16:creationId xmlns:a16="http://schemas.microsoft.com/office/drawing/2014/main" id="{4F2436FF-E3E2-4AAA-BA5B-DFAA1E540EAE}"/>
                  </a:ext>
                </a:extLst>
              </p:cNvPr>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1" name="Line 17">
                <a:extLst>
                  <a:ext uri="{FF2B5EF4-FFF2-40B4-BE49-F238E27FC236}">
                    <a16:creationId xmlns:a16="http://schemas.microsoft.com/office/drawing/2014/main" id="{29C489C4-8F04-4B12-AD64-3835B575EA43}"/>
                  </a:ext>
                </a:extLst>
              </p:cNvPr>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2" name="Line 18">
                <a:extLst>
                  <a:ext uri="{FF2B5EF4-FFF2-40B4-BE49-F238E27FC236}">
                    <a16:creationId xmlns:a16="http://schemas.microsoft.com/office/drawing/2014/main" id="{F7907D2F-F3D2-427A-B2AA-76894821A463}"/>
                  </a:ext>
                </a:extLst>
              </p:cNvPr>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3" name="Line 19">
                <a:extLst>
                  <a:ext uri="{FF2B5EF4-FFF2-40B4-BE49-F238E27FC236}">
                    <a16:creationId xmlns:a16="http://schemas.microsoft.com/office/drawing/2014/main" id="{EF6C6019-2CC3-4B82-A146-37AB397695A3}"/>
                  </a:ext>
                </a:extLst>
              </p:cNvPr>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4" name="Line 20">
                <a:extLst>
                  <a:ext uri="{FF2B5EF4-FFF2-40B4-BE49-F238E27FC236}">
                    <a16:creationId xmlns:a16="http://schemas.microsoft.com/office/drawing/2014/main" id="{7F446792-D8DC-4A5F-A370-A4A7293397FA}"/>
                  </a:ext>
                </a:extLst>
              </p:cNvPr>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5" name="Line 21">
                <a:extLst>
                  <a:ext uri="{FF2B5EF4-FFF2-40B4-BE49-F238E27FC236}">
                    <a16:creationId xmlns:a16="http://schemas.microsoft.com/office/drawing/2014/main" id="{0DF8D724-60DF-401D-8911-236894EE07EA}"/>
                  </a:ext>
                </a:extLst>
              </p:cNvPr>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6" name="Line 22">
                <a:extLst>
                  <a:ext uri="{FF2B5EF4-FFF2-40B4-BE49-F238E27FC236}">
                    <a16:creationId xmlns:a16="http://schemas.microsoft.com/office/drawing/2014/main" id="{B7080DFB-65B2-41D5-A77D-F5C466BB76DE}"/>
                  </a:ext>
                </a:extLst>
              </p:cNvPr>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7" name="Line 23">
                <a:extLst>
                  <a:ext uri="{FF2B5EF4-FFF2-40B4-BE49-F238E27FC236}">
                    <a16:creationId xmlns:a16="http://schemas.microsoft.com/office/drawing/2014/main" id="{CF01BB53-2DEF-49E9-950E-89466DF9834E}"/>
                  </a:ext>
                </a:extLst>
              </p:cNvPr>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8" name="Line 24">
                <a:extLst>
                  <a:ext uri="{FF2B5EF4-FFF2-40B4-BE49-F238E27FC236}">
                    <a16:creationId xmlns:a16="http://schemas.microsoft.com/office/drawing/2014/main" id="{63F7AC85-8BBD-4C57-AC31-957C75FD53E4}"/>
                  </a:ext>
                </a:extLst>
              </p:cNvPr>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09" name="Line 25">
                <a:extLst>
                  <a:ext uri="{FF2B5EF4-FFF2-40B4-BE49-F238E27FC236}">
                    <a16:creationId xmlns:a16="http://schemas.microsoft.com/office/drawing/2014/main" id="{D4F74634-5B08-4CE6-8714-3E5428F326A5}"/>
                  </a:ext>
                </a:extLst>
              </p:cNvPr>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0" name="Line 26">
                <a:extLst>
                  <a:ext uri="{FF2B5EF4-FFF2-40B4-BE49-F238E27FC236}">
                    <a16:creationId xmlns:a16="http://schemas.microsoft.com/office/drawing/2014/main" id="{A21A5E79-035A-4110-82F7-D483F40BD889}"/>
                  </a:ext>
                </a:extLst>
              </p:cNvPr>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1" name="Line 27">
                <a:extLst>
                  <a:ext uri="{FF2B5EF4-FFF2-40B4-BE49-F238E27FC236}">
                    <a16:creationId xmlns:a16="http://schemas.microsoft.com/office/drawing/2014/main" id="{7AAED63A-F8E6-40E0-A2DE-26517DEE2F64}"/>
                  </a:ext>
                </a:extLst>
              </p:cNvPr>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2" name="Line 28">
                <a:extLst>
                  <a:ext uri="{FF2B5EF4-FFF2-40B4-BE49-F238E27FC236}">
                    <a16:creationId xmlns:a16="http://schemas.microsoft.com/office/drawing/2014/main" id="{A30DA5AC-FE69-48BE-BA50-CFBA65FBBE04}"/>
                  </a:ext>
                </a:extLst>
              </p:cNvPr>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3" name="Line 29">
                <a:extLst>
                  <a:ext uri="{FF2B5EF4-FFF2-40B4-BE49-F238E27FC236}">
                    <a16:creationId xmlns:a16="http://schemas.microsoft.com/office/drawing/2014/main" id="{9A3EA6EE-2459-4EAF-8122-11D24B7309F9}"/>
                  </a:ext>
                </a:extLst>
              </p:cNvPr>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4" name="Line 30">
                <a:extLst>
                  <a:ext uri="{FF2B5EF4-FFF2-40B4-BE49-F238E27FC236}">
                    <a16:creationId xmlns:a16="http://schemas.microsoft.com/office/drawing/2014/main" id="{2735640B-C3E0-41E5-8D0D-F12AFF1FA2EE}"/>
                  </a:ext>
                </a:extLst>
              </p:cNvPr>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5" name="Line 31">
                <a:extLst>
                  <a:ext uri="{FF2B5EF4-FFF2-40B4-BE49-F238E27FC236}">
                    <a16:creationId xmlns:a16="http://schemas.microsoft.com/office/drawing/2014/main" id="{72C80E6C-5781-4141-961F-48DF72C277DB}"/>
                  </a:ext>
                </a:extLst>
              </p:cNvPr>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6" name="Line 32">
                <a:extLst>
                  <a:ext uri="{FF2B5EF4-FFF2-40B4-BE49-F238E27FC236}">
                    <a16:creationId xmlns:a16="http://schemas.microsoft.com/office/drawing/2014/main" id="{D2600571-00FB-4373-B70B-492F4EC180C0}"/>
                  </a:ext>
                </a:extLst>
              </p:cNvPr>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7" name="Line 33">
                <a:extLst>
                  <a:ext uri="{FF2B5EF4-FFF2-40B4-BE49-F238E27FC236}">
                    <a16:creationId xmlns:a16="http://schemas.microsoft.com/office/drawing/2014/main" id="{6E752AD8-17D6-431B-8E61-7582F9ADA2BF}"/>
                  </a:ext>
                </a:extLst>
              </p:cNvPr>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8" name="Line 34">
                <a:extLst>
                  <a:ext uri="{FF2B5EF4-FFF2-40B4-BE49-F238E27FC236}">
                    <a16:creationId xmlns:a16="http://schemas.microsoft.com/office/drawing/2014/main" id="{76A9F263-703D-4625-A6CA-23952DC4043A}"/>
                  </a:ext>
                </a:extLst>
              </p:cNvPr>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19" name="Line 35">
                <a:extLst>
                  <a:ext uri="{FF2B5EF4-FFF2-40B4-BE49-F238E27FC236}">
                    <a16:creationId xmlns:a16="http://schemas.microsoft.com/office/drawing/2014/main" id="{1D6F7DFA-B114-432F-86F4-A300BCF21D19}"/>
                  </a:ext>
                </a:extLst>
              </p:cNvPr>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0" name="Line 36">
                <a:extLst>
                  <a:ext uri="{FF2B5EF4-FFF2-40B4-BE49-F238E27FC236}">
                    <a16:creationId xmlns:a16="http://schemas.microsoft.com/office/drawing/2014/main" id="{9426F561-B6E8-4C66-A1EF-5F20A4E4ED55}"/>
                  </a:ext>
                </a:extLst>
              </p:cNvPr>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1" name="Line 37">
                <a:extLst>
                  <a:ext uri="{FF2B5EF4-FFF2-40B4-BE49-F238E27FC236}">
                    <a16:creationId xmlns:a16="http://schemas.microsoft.com/office/drawing/2014/main" id="{E5B99D3E-73FF-44AC-8A28-B1FFCC833DCD}"/>
                  </a:ext>
                </a:extLst>
              </p:cNvPr>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2" name="Line 38">
                <a:extLst>
                  <a:ext uri="{FF2B5EF4-FFF2-40B4-BE49-F238E27FC236}">
                    <a16:creationId xmlns:a16="http://schemas.microsoft.com/office/drawing/2014/main" id="{A3AC499D-C3F7-4599-B270-84B1B0782BBA}"/>
                  </a:ext>
                </a:extLst>
              </p:cNvPr>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3" name="Line 39">
                <a:extLst>
                  <a:ext uri="{FF2B5EF4-FFF2-40B4-BE49-F238E27FC236}">
                    <a16:creationId xmlns:a16="http://schemas.microsoft.com/office/drawing/2014/main" id="{D1279768-C025-4843-853F-B4755F28D3E3}"/>
                  </a:ext>
                </a:extLst>
              </p:cNvPr>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4" name="Line 40">
                <a:extLst>
                  <a:ext uri="{FF2B5EF4-FFF2-40B4-BE49-F238E27FC236}">
                    <a16:creationId xmlns:a16="http://schemas.microsoft.com/office/drawing/2014/main" id="{CE817266-0BB2-4ACF-A8F7-C482285939B1}"/>
                  </a:ext>
                </a:extLst>
              </p:cNvPr>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5" name="Line 41">
                <a:extLst>
                  <a:ext uri="{FF2B5EF4-FFF2-40B4-BE49-F238E27FC236}">
                    <a16:creationId xmlns:a16="http://schemas.microsoft.com/office/drawing/2014/main" id="{37799463-9BB4-4107-9318-49F092E501FE}"/>
                  </a:ext>
                </a:extLst>
              </p:cNvPr>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6" name="Line 42">
                <a:extLst>
                  <a:ext uri="{FF2B5EF4-FFF2-40B4-BE49-F238E27FC236}">
                    <a16:creationId xmlns:a16="http://schemas.microsoft.com/office/drawing/2014/main" id="{172B0D38-0052-4056-AE6A-E2DFAC866C31}"/>
                  </a:ext>
                </a:extLst>
              </p:cNvPr>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7" name="Line 43">
                <a:extLst>
                  <a:ext uri="{FF2B5EF4-FFF2-40B4-BE49-F238E27FC236}">
                    <a16:creationId xmlns:a16="http://schemas.microsoft.com/office/drawing/2014/main" id="{0643C317-99D4-4803-96B8-CC1025B79700}"/>
                  </a:ext>
                </a:extLst>
              </p:cNvPr>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28" name="Rectangle 44">
                <a:extLst>
                  <a:ext uri="{FF2B5EF4-FFF2-40B4-BE49-F238E27FC236}">
                    <a16:creationId xmlns:a16="http://schemas.microsoft.com/office/drawing/2014/main" id="{F6D5848A-FF35-48BD-B890-F4A96693559E}"/>
                  </a:ext>
                </a:extLst>
              </p:cNvPr>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Mode</a:t>
                </a:r>
              </a:p>
            </p:txBody>
          </p:sp>
          <p:sp>
            <p:nvSpPr>
              <p:cNvPr id="16429" name="Rectangle 45">
                <a:extLst>
                  <a:ext uri="{FF2B5EF4-FFF2-40B4-BE49-F238E27FC236}">
                    <a16:creationId xmlns:a16="http://schemas.microsoft.com/office/drawing/2014/main" id="{9B3D93AF-8E77-4E50-AFB3-929CD4E51F2E}"/>
                  </a:ext>
                </a:extLst>
              </p:cNvPr>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N</a:t>
                </a:r>
              </a:p>
            </p:txBody>
          </p:sp>
          <p:sp>
            <p:nvSpPr>
              <p:cNvPr id="16430" name="Rectangle 46">
                <a:extLst>
                  <a:ext uri="{FF2B5EF4-FFF2-40B4-BE49-F238E27FC236}">
                    <a16:creationId xmlns:a16="http://schemas.microsoft.com/office/drawing/2014/main" id="{C625BEAB-0098-419D-ADA1-6DFC7282E7A0}"/>
                  </a:ext>
                </a:extLst>
              </p:cNvPr>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Z</a:t>
                </a:r>
              </a:p>
            </p:txBody>
          </p:sp>
          <p:sp>
            <p:nvSpPr>
              <p:cNvPr id="16431" name="Rectangle 47">
                <a:extLst>
                  <a:ext uri="{FF2B5EF4-FFF2-40B4-BE49-F238E27FC236}">
                    <a16:creationId xmlns:a16="http://schemas.microsoft.com/office/drawing/2014/main" id="{3FCC094A-2524-4A5B-9569-DE7CF4C0FCDE}"/>
                  </a:ext>
                </a:extLst>
              </p:cNvPr>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C</a:t>
                </a:r>
              </a:p>
            </p:txBody>
          </p:sp>
          <p:sp>
            <p:nvSpPr>
              <p:cNvPr id="16432" name="Rectangle 48">
                <a:extLst>
                  <a:ext uri="{FF2B5EF4-FFF2-40B4-BE49-F238E27FC236}">
                    <a16:creationId xmlns:a16="http://schemas.microsoft.com/office/drawing/2014/main" id="{00A3307B-5A9D-45C5-A077-C35CC6D3D2F0}"/>
                  </a:ext>
                </a:extLst>
              </p:cNvPr>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V</a:t>
                </a:r>
              </a:p>
            </p:txBody>
          </p:sp>
          <p:sp>
            <p:nvSpPr>
              <p:cNvPr id="16433" name="Rectangle 49">
                <a:extLst>
                  <a:ext uri="{FF2B5EF4-FFF2-40B4-BE49-F238E27FC236}">
                    <a16:creationId xmlns:a16="http://schemas.microsoft.com/office/drawing/2014/main" id="{747589B2-93F9-4C03-B7E4-12A06B528374}"/>
                  </a:ext>
                </a:extLst>
              </p:cNvPr>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a:t>28</a:t>
                </a:r>
              </a:p>
            </p:txBody>
          </p:sp>
          <p:sp>
            <p:nvSpPr>
              <p:cNvPr id="16434" name="Rectangle 50">
                <a:extLst>
                  <a:ext uri="{FF2B5EF4-FFF2-40B4-BE49-F238E27FC236}">
                    <a16:creationId xmlns:a16="http://schemas.microsoft.com/office/drawing/2014/main" id="{5D6673B3-1D81-4C52-821F-12A8966936DB}"/>
                  </a:ext>
                </a:extLst>
              </p:cNvPr>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a:t>31</a:t>
                </a:r>
              </a:p>
            </p:txBody>
          </p:sp>
          <p:sp>
            <p:nvSpPr>
              <p:cNvPr id="16435" name="Rectangle 51">
                <a:extLst>
                  <a:ext uri="{FF2B5EF4-FFF2-40B4-BE49-F238E27FC236}">
                    <a16:creationId xmlns:a16="http://schemas.microsoft.com/office/drawing/2014/main" id="{39ACEB0C-4378-4444-8365-51C826FC8FF9}"/>
                  </a:ext>
                </a:extLst>
              </p:cNvPr>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a:t>8</a:t>
                </a:r>
              </a:p>
            </p:txBody>
          </p:sp>
          <p:sp>
            <p:nvSpPr>
              <p:cNvPr id="16436" name="Rectangle 52">
                <a:extLst>
                  <a:ext uri="{FF2B5EF4-FFF2-40B4-BE49-F238E27FC236}">
                    <a16:creationId xmlns:a16="http://schemas.microsoft.com/office/drawing/2014/main" id="{AEB3CF1C-222E-4787-B527-57EDAA4A2A5D}"/>
                  </a:ext>
                </a:extLst>
              </p:cNvPr>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a:t>4</a:t>
                </a:r>
              </a:p>
            </p:txBody>
          </p:sp>
          <p:sp>
            <p:nvSpPr>
              <p:cNvPr id="16437" name="Rectangle 53">
                <a:extLst>
                  <a:ext uri="{FF2B5EF4-FFF2-40B4-BE49-F238E27FC236}">
                    <a16:creationId xmlns:a16="http://schemas.microsoft.com/office/drawing/2014/main" id="{B04F6CC5-0D60-40CD-960D-874977F5BA34}"/>
                  </a:ext>
                </a:extLst>
              </p:cNvPr>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000"/>
                  <a:t>0</a:t>
                </a:r>
              </a:p>
            </p:txBody>
          </p:sp>
          <p:sp>
            <p:nvSpPr>
              <p:cNvPr id="16438" name="Line 54">
                <a:extLst>
                  <a:ext uri="{FF2B5EF4-FFF2-40B4-BE49-F238E27FC236}">
                    <a16:creationId xmlns:a16="http://schemas.microsoft.com/office/drawing/2014/main" id="{028F67A1-6D2C-49CD-BF09-6689FF6AB36F}"/>
                  </a:ext>
                </a:extLst>
              </p:cNvPr>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39" name="Line 55">
                <a:extLst>
                  <a:ext uri="{FF2B5EF4-FFF2-40B4-BE49-F238E27FC236}">
                    <a16:creationId xmlns:a16="http://schemas.microsoft.com/office/drawing/2014/main" id="{74D56D90-E41E-4308-8604-466262588AEE}"/>
                  </a:ext>
                </a:extLst>
              </p:cNvPr>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40" name="Line 56">
                <a:extLst>
                  <a:ext uri="{FF2B5EF4-FFF2-40B4-BE49-F238E27FC236}">
                    <a16:creationId xmlns:a16="http://schemas.microsoft.com/office/drawing/2014/main" id="{DA3DF004-1CBD-4303-9EA6-69EC71BD19E9}"/>
                  </a:ext>
                </a:extLst>
              </p:cNvPr>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41" name="Rectangle 57">
                <a:extLst>
                  <a:ext uri="{FF2B5EF4-FFF2-40B4-BE49-F238E27FC236}">
                    <a16:creationId xmlns:a16="http://schemas.microsoft.com/office/drawing/2014/main" id="{85539F70-ADF7-41D5-B04E-438572E94C1D}"/>
                  </a:ext>
                </a:extLst>
              </p:cNvPr>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defTabSz="947738">
                  <a:defRPr sz="2400">
                    <a:solidFill>
                      <a:schemeClr val="tx1"/>
                    </a:solidFill>
                    <a:latin typeface="Times New Roman" panose="02020603050405020304" pitchFamily="18" charset="0"/>
                  </a:defRPr>
                </a:lvl1pPr>
                <a:lvl2pPr marL="476250" defTabSz="947738">
                  <a:defRPr sz="2400">
                    <a:solidFill>
                      <a:schemeClr val="tx1"/>
                    </a:solidFill>
                    <a:latin typeface="Times New Roman" panose="02020603050405020304" pitchFamily="18" charset="0"/>
                  </a:defRPr>
                </a:lvl2pPr>
                <a:lvl3pPr marL="949325" defTabSz="947738">
                  <a:defRPr sz="2400">
                    <a:solidFill>
                      <a:schemeClr val="tx1"/>
                    </a:solidFill>
                    <a:latin typeface="Times New Roman" panose="02020603050405020304" pitchFamily="18" charset="0"/>
                  </a:defRPr>
                </a:lvl3pPr>
                <a:lvl4pPr marL="1425575" defTabSz="947738">
                  <a:defRPr sz="2400">
                    <a:solidFill>
                      <a:schemeClr val="tx1"/>
                    </a:solidFill>
                    <a:latin typeface="Times New Roman" panose="02020603050405020304" pitchFamily="18" charset="0"/>
                  </a:defRPr>
                </a:lvl4pPr>
                <a:lvl5pPr marL="1898650" defTabSz="947738">
                  <a:defRPr sz="2400">
                    <a:solidFill>
                      <a:schemeClr val="tx1"/>
                    </a:solidFill>
                    <a:latin typeface="Times New Roman" panose="02020603050405020304" pitchFamily="18" charset="0"/>
                  </a:defRPr>
                </a:lvl5pPr>
                <a:lvl6pPr marL="2355850" defTabSz="947738" fontAlgn="base">
                  <a:spcBef>
                    <a:spcPct val="0"/>
                  </a:spcBef>
                  <a:spcAft>
                    <a:spcPct val="0"/>
                  </a:spcAft>
                  <a:defRPr sz="2400">
                    <a:solidFill>
                      <a:schemeClr val="tx1"/>
                    </a:solidFill>
                    <a:latin typeface="Times New Roman" panose="02020603050405020304" pitchFamily="18" charset="0"/>
                  </a:defRPr>
                </a:lvl6pPr>
                <a:lvl7pPr marL="2813050" defTabSz="947738" fontAlgn="base">
                  <a:spcBef>
                    <a:spcPct val="0"/>
                  </a:spcBef>
                  <a:spcAft>
                    <a:spcPct val="0"/>
                  </a:spcAft>
                  <a:defRPr sz="2400">
                    <a:solidFill>
                      <a:schemeClr val="tx1"/>
                    </a:solidFill>
                    <a:latin typeface="Times New Roman" panose="02020603050405020304" pitchFamily="18" charset="0"/>
                  </a:defRPr>
                </a:lvl7pPr>
                <a:lvl8pPr marL="3270250" defTabSz="947738" fontAlgn="base">
                  <a:spcBef>
                    <a:spcPct val="0"/>
                  </a:spcBef>
                  <a:spcAft>
                    <a:spcPct val="0"/>
                  </a:spcAft>
                  <a:defRPr sz="2400">
                    <a:solidFill>
                      <a:schemeClr val="tx1"/>
                    </a:solidFill>
                    <a:latin typeface="Times New Roman" panose="02020603050405020304" pitchFamily="18" charset="0"/>
                  </a:defRPr>
                </a:lvl8pPr>
                <a:lvl9pPr marL="3727450" defTabSz="947738" fontAlgn="base">
                  <a:spcBef>
                    <a:spcPct val="0"/>
                  </a:spcBef>
                  <a:spcAft>
                    <a:spcPct val="0"/>
                  </a:spcAft>
                  <a:defRPr sz="2400">
                    <a:solidFill>
                      <a:schemeClr val="tx1"/>
                    </a:solidFill>
                    <a:latin typeface="Times New Roman" panose="02020603050405020304" pitchFamily="18" charset="0"/>
                  </a:defRPr>
                </a:lvl9pPr>
              </a:lstStyle>
              <a:p>
                <a:r>
                  <a:rPr lang="en-US" altLang="en-US" sz="1500"/>
                  <a:t>I   F  T</a:t>
                </a:r>
              </a:p>
            </p:txBody>
          </p:sp>
          <p:sp>
            <p:nvSpPr>
              <p:cNvPr id="16442" name="Line 58">
                <a:extLst>
                  <a:ext uri="{FF2B5EF4-FFF2-40B4-BE49-F238E27FC236}">
                    <a16:creationId xmlns:a16="http://schemas.microsoft.com/office/drawing/2014/main" id="{49831F1F-418D-4B90-BE8B-70A696D09C13}"/>
                  </a:ext>
                </a:extLst>
              </p:cNvPr>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43" name="Line 59">
                <a:extLst>
                  <a:ext uri="{FF2B5EF4-FFF2-40B4-BE49-F238E27FC236}">
                    <a16:creationId xmlns:a16="http://schemas.microsoft.com/office/drawing/2014/main" id="{4479C32A-9F5D-428C-8848-979BF4CA53F7}"/>
                  </a:ext>
                </a:extLst>
              </p:cNvPr>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444" name="Rectangle 60">
                <a:extLst>
                  <a:ext uri="{FF2B5EF4-FFF2-40B4-BE49-F238E27FC236}">
                    <a16:creationId xmlns:a16="http://schemas.microsoft.com/office/drawing/2014/main" id="{2C9F89A1-3F1C-4912-AF39-45C714F2D2FA}"/>
                  </a:ext>
                </a:extLst>
              </p:cNvPr>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grpSp>
      <p:sp>
        <p:nvSpPr>
          <p:cNvPr id="16447" name="Rectangle 63">
            <a:extLst>
              <a:ext uri="{FF2B5EF4-FFF2-40B4-BE49-F238E27FC236}">
                <a16:creationId xmlns:a16="http://schemas.microsoft.com/office/drawing/2014/main" id="{ECA06041-E1D5-4336-868E-A332A1EA2146}"/>
              </a:ext>
            </a:extLst>
          </p:cNvPr>
          <p:cNvSpPr>
            <a:spLocks noChangeArrowheads="1"/>
          </p:cNvSpPr>
          <p:nvPr/>
        </p:nvSpPr>
        <p:spPr bwMode="auto">
          <a:xfrm>
            <a:off x="357188" y="5389563"/>
            <a:ext cx="39624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917575">
              <a:defRPr sz="2400">
                <a:solidFill>
                  <a:schemeClr val="tx1"/>
                </a:solidFill>
                <a:latin typeface="Times New Roman" panose="02020603050405020304" pitchFamily="18" charset="0"/>
              </a:defRPr>
            </a:lvl1pPr>
            <a:lvl2pPr defTabSz="917575">
              <a:defRPr sz="2400">
                <a:solidFill>
                  <a:schemeClr val="tx1"/>
                </a:solidFill>
                <a:latin typeface="Times New Roman" panose="02020603050405020304" pitchFamily="18" charset="0"/>
              </a:defRPr>
            </a:lvl2pPr>
            <a:lvl3pPr marL="915988" defTabSz="917575">
              <a:defRPr sz="2400">
                <a:solidFill>
                  <a:schemeClr val="tx1"/>
                </a:solidFill>
                <a:latin typeface="Times New Roman" panose="02020603050405020304" pitchFamily="18" charset="0"/>
              </a:defRPr>
            </a:lvl3pPr>
            <a:lvl4pPr marL="1373188" defTabSz="917575">
              <a:defRPr sz="2400">
                <a:solidFill>
                  <a:schemeClr val="tx1"/>
                </a:solidFill>
                <a:latin typeface="Times New Roman" panose="02020603050405020304" pitchFamily="18" charset="0"/>
              </a:defRPr>
            </a:lvl4pPr>
            <a:lvl5pPr marL="1830388" defTabSz="917575">
              <a:defRPr sz="2400">
                <a:solidFill>
                  <a:schemeClr val="tx1"/>
                </a:solidFill>
                <a:latin typeface="Times New Roman" panose="02020603050405020304" pitchFamily="18" charset="0"/>
              </a:defRPr>
            </a:lvl5pPr>
            <a:lvl6pPr marL="2287588" defTabSz="917575" fontAlgn="base">
              <a:spcBef>
                <a:spcPct val="0"/>
              </a:spcBef>
              <a:spcAft>
                <a:spcPct val="0"/>
              </a:spcAft>
              <a:defRPr sz="2400">
                <a:solidFill>
                  <a:schemeClr val="tx1"/>
                </a:solidFill>
                <a:latin typeface="Times New Roman" panose="02020603050405020304" pitchFamily="18" charset="0"/>
              </a:defRPr>
            </a:lvl6pPr>
            <a:lvl7pPr marL="2744788" defTabSz="917575" fontAlgn="base">
              <a:spcBef>
                <a:spcPct val="0"/>
              </a:spcBef>
              <a:spcAft>
                <a:spcPct val="0"/>
              </a:spcAft>
              <a:defRPr sz="2400">
                <a:solidFill>
                  <a:schemeClr val="tx1"/>
                </a:solidFill>
                <a:latin typeface="Times New Roman" panose="02020603050405020304" pitchFamily="18" charset="0"/>
              </a:defRPr>
            </a:lvl7pPr>
            <a:lvl8pPr marL="3201988" defTabSz="917575" fontAlgn="base">
              <a:spcBef>
                <a:spcPct val="0"/>
              </a:spcBef>
              <a:spcAft>
                <a:spcPct val="0"/>
              </a:spcAft>
              <a:defRPr sz="2400">
                <a:solidFill>
                  <a:schemeClr val="tx1"/>
                </a:solidFill>
                <a:latin typeface="Times New Roman" panose="02020603050405020304" pitchFamily="18" charset="0"/>
              </a:defRPr>
            </a:lvl8pPr>
            <a:lvl9pPr marL="3659188" defTabSz="917575" fontAlgn="base">
              <a:spcBef>
                <a:spcPct val="0"/>
              </a:spcBef>
              <a:spcAft>
                <a:spcPct val="0"/>
              </a:spcAft>
              <a:defRPr sz="2400">
                <a:solidFill>
                  <a:schemeClr val="tx1"/>
                </a:solidFill>
                <a:latin typeface="Times New Roman" panose="02020603050405020304" pitchFamily="18" charset="0"/>
              </a:defRPr>
            </a:lvl9pPr>
          </a:lstStyle>
          <a:p>
            <a:pPr>
              <a:lnSpc>
                <a:spcPct val="88000"/>
              </a:lnSpc>
            </a:pPr>
            <a:r>
              <a:rPr lang="en-US" altLang="en-US" sz="1900"/>
              <a:t>*     Mode Bits</a:t>
            </a:r>
          </a:p>
          <a:p>
            <a:pPr>
              <a:lnSpc>
                <a:spcPct val="88000"/>
              </a:lnSpc>
            </a:pPr>
            <a:r>
              <a:rPr lang="en-US" altLang="en-US" sz="1900" b="0"/>
              <a:t>       </a:t>
            </a:r>
            <a:r>
              <a:rPr lang="en-US" altLang="en-US" sz="1900"/>
              <a:t>M</a:t>
            </a:r>
            <a:r>
              <a:rPr lang="en-US" altLang="en-US" sz="1900" b="0"/>
              <a:t>[4:0] define the processor mode.</a:t>
            </a:r>
          </a:p>
          <a:p>
            <a:pPr>
              <a:lnSpc>
                <a:spcPct val="88000"/>
              </a:lnSpc>
            </a:pPr>
            <a:endParaRPr lang="en-US" altLang="en-US" sz="1900" b="0"/>
          </a:p>
          <a:p>
            <a:pPr>
              <a:lnSpc>
                <a:spcPct val="88000"/>
              </a:lnSpc>
            </a:pPr>
            <a:endParaRPr lang="en-US" altLang="en-US" sz="1900" b="0"/>
          </a:p>
          <a:p>
            <a:pPr>
              <a:lnSpc>
                <a:spcPct val="100000"/>
              </a:lnSpc>
            </a:pPr>
            <a:endParaRPr lang="en-US" altLang="en-US" sz="1900" b="0"/>
          </a:p>
        </p:txBody>
      </p:sp>
      <p:sp>
        <p:nvSpPr>
          <p:cNvPr id="2" name="Slide Number Placeholder 1">
            <a:extLst>
              <a:ext uri="{FF2B5EF4-FFF2-40B4-BE49-F238E27FC236}">
                <a16:creationId xmlns:a16="http://schemas.microsoft.com/office/drawing/2014/main" id="{FDAD5BCB-F39F-4DDE-BF36-3DA4091A469B}"/>
              </a:ext>
            </a:extLst>
          </p:cNvPr>
          <p:cNvSpPr>
            <a:spLocks noGrp="1"/>
          </p:cNvSpPr>
          <p:nvPr>
            <p:ph type="sldNum" sz="quarter" idx="12"/>
          </p:nvPr>
        </p:nvSpPr>
        <p:spPr/>
        <p:txBody>
          <a:bodyPr/>
          <a:lstStyle/>
          <a:p>
            <a:fld id="{028E3F4F-51B2-42EE-AFA2-40C4572185CC}" type="slidenum">
              <a:rPr lang="en-US" smtClean="0"/>
              <a:t>8</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D1F371A-693B-40EC-A9C1-E3FF3C0EE0C9}"/>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483" name="Rectangle 3">
            <a:extLst>
              <a:ext uri="{FF2B5EF4-FFF2-40B4-BE49-F238E27FC236}">
                <a16:creationId xmlns:a16="http://schemas.microsoft.com/office/drawing/2014/main" id="{922D70F3-7443-4EDB-955D-DE0467B983F5}"/>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487" name="Rectangle 7">
            <a:extLst>
              <a:ext uri="{FF2B5EF4-FFF2-40B4-BE49-F238E27FC236}">
                <a16:creationId xmlns:a16="http://schemas.microsoft.com/office/drawing/2014/main" id="{4DEE7427-A2F3-4A26-ACA5-B205A57CC882}"/>
              </a:ext>
            </a:extLst>
          </p:cNvPr>
          <p:cNvSpPr>
            <a:spLocks noGrp="1" noChangeArrowheads="1"/>
          </p:cNvSpPr>
          <p:nvPr>
            <p:ph type="title"/>
          </p:nvPr>
        </p:nvSpPr>
        <p:spPr>
          <a:noFill/>
          <a:ln/>
        </p:spPr>
        <p:txBody>
          <a:bodyPr/>
          <a:lstStyle/>
          <a:p>
            <a:pPr defTabSz="944563"/>
            <a:r>
              <a:rPr lang="en-US" altLang="en-US"/>
              <a:t>The Program Counter (R15)</a:t>
            </a:r>
          </a:p>
        </p:txBody>
      </p:sp>
      <p:sp>
        <p:nvSpPr>
          <p:cNvPr id="20484" name="Rectangle 4">
            <a:extLst>
              <a:ext uri="{FF2B5EF4-FFF2-40B4-BE49-F238E27FC236}">
                <a16:creationId xmlns:a16="http://schemas.microsoft.com/office/drawing/2014/main" id="{76B5410E-ED1B-407B-8CFD-5F0F883E02AC}"/>
              </a:ext>
            </a:extLst>
          </p:cNvPr>
          <p:cNvSpPr>
            <a:spLocks noGrp="1" noChangeArrowheads="1"/>
          </p:cNvSpPr>
          <p:nvPr>
            <p:ph idx="1"/>
          </p:nvPr>
        </p:nvSpPr>
        <p:spPr>
          <a:noFill/>
          <a:ln/>
        </p:spPr>
        <p:txBody>
          <a:bodyPr>
            <a:normAutofit lnSpcReduction="10000"/>
          </a:bodyPr>
          <a:lstStyle/>
          <a:p>
            <a:pPr defTabSz="944563"/>
            <a:r>
              <a:rPr lang="en-US" altLang="en-US"/>
              <a:t>When the processor is executing in ARM state:</a:t>
            </a:r>
          </a:p>
          <a:p>
            <a:pPr marL="708025" lvl="1" indent="-236538" defTabSz="944563"/>
            <a:r>
              <a:rPr lang="en-US" altLang="en-US"/>
              <a:t>All instructions are 32 bits in length</a:t>
            </a:r>
          </a:p>
          <a:p>
            <a:pPr marL="708025" lvl="1" indent="-236538" defTabSz="944563"/>
            <a:r>
              <a:rPr lang="en-US" altLang="en-US"/>
              <a:t>All instructions must be word aligned</a:t>
            </a:r>
          </a:p>
          <a:p>
            <a:pPr marL="708025" lvl="1" indent="-236538" defTabSz="944563"/>
            <a:r>
              <a:rPr lang="en-US" altLang="en-US"/>
              <a:t>Therefore the PC value is stored in bits [31:2] with bits [1:0] equal to zero (as instruction cannot be halfword or byte aligned).</a:t>
            </a:r>
          </a:p>
          <a:p>
            <a:pPr defTabSz="944563"/>
            <a:r>
              <a:rPr lang="en-US" altLang="en-US"/>
              <a:t>R14 is used as the subroutine link register (LR) and stores the return address when Branch with Link operations are performed, </a:t>
            </a:r>
            <a:br>
              <a:rPr lang="en-US" altLang="en-US"/>
            </a:br>
            <a:r>
              <a:rPr lang="en-US" altLang="en-US"/>
              <a:t>calculated from the PC.</a:t>
            </a:r>
          </a:p>
          <a:p>
            <a:pPr defTabSz="944563"/>
            <a:r>
              <a:rPr lang="en-US" altLang="en-US"/>
              <a:t>Thus to return from a linked branch</a:t>
            </a:r>
          </a:p>
          <a:p>
            <a:pPr marL="708025" lvl="1" indent="-236538" defTabSz="944563"/>
            <a:r>
              <a:rPr lang="en-US" altLang="en-US">
                <a:latin typeface="Courier New" panose="02070309020205020404" pitchFamily="49" charset="0"/>
              </a:rPr>
              <a:t>MOV r15,r14</a:t>
            </a:r>
          </a:p>
          <a:p>
            <a:pPr defTabSz="944563">
              <a:buFont typeface="Times New Roman" panose="02020603050405020304" pitchFamily="18" charset="0"/>
              <a:buNone/>
            </a:pPr>
            <a:r>
              <a:rPr lang="en-US" altLang="en-US"/>
              <a:t>	or</a:t>
            </a:r>
          </a:p>
          <a:p>
            <a:pPr marL="708025" lvl="1" indent="-236538" defTabSz="944563"/>
            <a:r>
              <a:rPr lang="en-US" altLang="en-US">
                <a:latin typeface="Courier New" panose="02070309020205020404" pitchFamily="49" charset="0"/>
              </a:rPr>
              <a:t>MOV pc,lr</a:t>
            </a:r>
          </a:p>
        </p:txBody>
      </p:sp>
      <p:sp>
        <p:nvSpPr>
          <p:cNvPr id="20485" name="Rectangle 5">
            <a:extLst>
              <a:ext uri="{FF2B5EF4-FFF2-40B4-BE49-F238E27FC236}">
                <a16:creationId xmlns:a16="http://schemas.microsoft.com/office/drawing/2014/main" id="{FD226F81-70C2-4C41-B8E7-50EA3DDE8954}"/>
              </a:ext>
            </a:extLst>
          </p:cNvPr>
          <p:cNvSpPr>
            <a:spLocks noChangeArrowheads="1"/>
          </p:cNvSpPr>
          <p:nvPr/>
        </p:nvSpPr>
        <p:spPr bwMode="auto">
          <a:xfrm>
            <a:off x="692150" y="62547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486" name="Rectangle 6">
            <a:extLst>
              <a:ext uri="{FF2B5EF4-FFF2-40B4-BE49-F238E27FC236}">
                <a16:creationId xmlns:a16="http://schemas.microsoft.com/office/drawing/2014/main" id="{BD48D43A-8A0F-4D9C-8061-5F83F94EF6C6}"/>
              </a:ext>
            </a:extLst>
          </p:cNvPr>
          <p:cNvSpPr>
            <a:spLocks noChangeArrowheads="1"/>
          </p:cNvSpPr>
          <p:nvPr/>
        </p:nvSpPr>
        <p:spPr bwMode="auto">
          <a:xfrm>
            <a:off x="3130550" y="62547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 name="Slide Number Placeholder 1">
            <a:extLst>
              <a:ext uri="{FF2B5EF4-FFF2-40B4-BE49-F238E27FC236}">
                <a16:creationId xmlns:a16="http://schemas.microsoft.com/office/drawing/2014/main" id="{1E9A16D6-10BD-4020-9943-00DE8C5C9681}"/>
              </a:ext>
            </a:extLst>
          </p:cNvPr>
          <p:cNvSpPr>
            <a:spLocks noGrp="1"/>
          </p:cNvSpPr>
          <p:nvPr>
            <p:ph type="sldNum" sz="quarter" idx="12"/>
          </p:nvPr>
        </p:nvSpPr>
        <p:spPr/>
        <p:txBody>
          <a:bodyPr/>
          <a:lstStyle/>
          <a:p>
            <a:fld id="{028E3F4F-51B2-42EE-AFA2-40C4572185CC}" type="slidenum">
              <a:rPr lang="en-US" smtClean="0"/>
              <a:t>9</a:t>
            </a:fld>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Pages>75</Pages>
  <Words>8875</Words>
  <Application>Microsoft Office PowerPoint</Application>
  <PresentationFormat>Custom</PresentationFormat>
  <Paragraphs>1323</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Times New Roman</vt:lpstr>
      <vt:lpstr>Arial</vt:lpstr>
      <vt:lpstr>Zapf Dingbat</vt:lpstr>
      <vt:lpstr>Symbol</vt:lpstr>
      <vt:lpstr>Courier New</vt:lpstr>
      <vt:lpstr>Monotype Sorts</vt:lpstr>
      <vt:lpstr>Geneva</vt:lpstr>
      <vt:lpstr>Wood Type</vt:lpstr>
      <vt:lpstr>The ARM Instruction Set</vt:lpstr>
      <vt:lpstr>Main features of the ARM Instruction Set</vt:lpstr>
      <vt:lpstr>Processor Modes</vt:lpstr>
      <vt:lpstr>The Registers</vt:lpstr>
      <vt:lpstr>Register Organisation</vt:lpstr>
      <vt:lpstr>Register Example: User to FIQ Mode</vt:lpstr>
      <vt:lpstr>Accessing Registers using  ARM Instructions</vt:lpstr>
      <vt:lpstr>The Program Status Registers  (CPSR and SPSRs)</vt:lpstr>
      <vt:lpstr>The Program Counter (R15)</vt:lpstr>
      <vt:lpstr>Exception Handling and the Vector Table</vt:lpstr>
      <vt:lpstr>The Instruction Pipeline</vt:lpstr>
      <vt:lpstr>ARM Instruction Set Format</vt:lpstr>
      <vt:lpstr>Conditional Execution</vt:lpstr>
      <vt:lpstr>The Condition Field</vt:lpstr>
      <vt:lpstr>Using and updating the Condition Field</vt:lpstr>
      <vt:lpstr>Branch instructions (1)</vt:lpstr>
      <vt:lpstr>Branch instructions (2)</vt:lpstr>
      <vt:lpstr>Data processing Instructions</vt:lpstr>
      <vt:lpstr>Arithmetic Operations</vt:lpstr>
      <vt:lpstr>Comparisons</vt:lpstr>
      <vt:lpstr>Logical Operations</vt:lpstr>
      <vt:lpstr>Data Movement</vt:lpstr>
      <vt:lpstr>The Barrel Shifter</vt:lpstr>
      <vt:lpstr>Barrel Shifter - Left Shift</vt:lpstr>
      <vt:lpstr>Barrel Shifter - Right Shifts</vt:lpstr>
      <vt:lpstr>Barrel Shifter - Rotations </vt:lpstr>
      <vt:lpstr>Using the Barrel Shifter: The Second Operand</vt:lpstr>
      <vt:lpstr>Second Operand : Shifted Register</vt:lpstr>
      <vt:lpstr>Second Operand : Using a Shifted Register</vt:lpstr>
      <vt:lpstr>Second Operand : Immediate Value (1)</vt:lpstr>
      <vt:lpstr>Second Operand : Immediate Value (2)</vt:lpstr>
      <vt:lpstr>Loading full 32 bit constants</vt:lpstr>
      <vt:lpstr>Multiplication Instructions</vt:lpstr>
      <vt:lpstr>Multiplication Implementation</vt:lpstr>
      <vt:lpstr>Extended Multiply Instructions</vt:lpstr>
      <vt:lpstr>Multiply-Long and Multiply-Accumulate Long</vt:lpstr>
      <vt:lpstr>Load / Store Instructions</vt:lpstr>
      <vt:lpstr>Single register data transfer</vt:lpstr>
      <vt:lpstr>Load and Store Word or Byte:  Base Register</vt:lpstr>
      <vt:lpstr>Load and Store Word or Byte:  Offsets from the Base Register</vt:lpstr>
      <vt:lpstr>Load and Store Word or Byte: Pre-indexed Addressing</vt:lpstr>
      <vt:lpstr>Load and Store Word or Byte: Post-indexed Addressing</vt:lpstr>
      <vt:lpstr>Load and Stores with User Mode Privilege</vt:lpstr>
      <vt:lpstr>Example Usage of Addressing Modes</vt:lpstr>
      <vt:lpstr>Offsets for Halfword and Signed Halfword / Byte Access</vt:lpstr>
      <vt:lpstr>Effect of endianess</vt:lpstr>
      <vt:lpstr>Endianess Example</vt:lpstr>
      <vt:lpstr>Block Data Transfer (1)</vt:lpstr>
      <vt:lpstr>Block Data Transfer (2)</vt:lpstr>
      <vt:lpstr>Stacks</vt:lpstr>
      <vt:lpstr>Stack Operation</vt:lpstr>
      <vt:lpstr>Stack Examples</vt:lpstr>
      <vt:lpstr>Stacks and Subroutines</vt:lpstr>
      <vt:lpstr>Direct functionality of Block Data Transfer</vt:lpstr>
      <vt:lpstr>Example: Block Copy</vt:lpstr>
      <vt:lpstr>Swap and Swap Byte Instructions</vt:lpstr>
      <vt:lpstr>Software Interrupt (SWI)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Instruction Set</dc:title>
  <dc:subject>ARM Univeristy Program Version 1.0</dc:subject>
  <dc:creator>Andrew Beeson</dc:creator>
  <cp:keywords/>
  <dc:description/>
  <cp:lastModifiedBy>Kishore Bingi</cp:lastModifiedBy>
  <cp:revision>14</cp:revision>
  <cp:lastPrinted>1996-08-07T12:42:58Z</cp:lastPrinted>
  <dcterms:created xsi:type="dcterms:W3CDTF">1996-03-21T10:19:20Z</dcterms:created>
  <dcterms:modified xsi:type="dcterms:W3CDTF">2020-09-30T07:20:01Z</dcterms:modified>
</cp:coreProperties>
</file>