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notesSlides/notesSlide6.xml" ContentType="application/vnd.openxmlformats-officedocument.presentationml.notesSlide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notesSlides/notesSlide9.xml" ContentType="application/vnd.openxmlformats-officedocument.presentationml.notesSlide+xml"/>
  <Override PartName="/ppt/ink/ink16.xml" ContentType="application/inkml+xml"/>
  <Override PartName="/ppt/notesSlides/notesSlide10.xml" ContentType="application/vnd.openxmlformats-officedocument.presentationml.notesSlide+xml"/>
  <Override PartName="/ppt/ink/ink17.xml" ContentType="application/inkml+xml"/>
  <Override PartName="/ppt/notesSlides/notesSlide11.xml" ContentType="application/vnd.openxmlformats-officedocument.presentationml.notesSlide+xml"/>
  <Override PartName="/ppt/ink/ink18.xml" ContentType="application/inkml+xml"/>
  <Override PartName="/ppt/notesSlides/notesSlide12.xml" ContentType="application/vnd.openxmlformats-officedocument.presentationml.notesSlide+xml"/>
  <Override PartName="/ppt/ink/ink19.xml" ContentType="application/inkml+xml"/>
  <Override PartName="/ppt/notesSlides/notesSlide13.xml" ContentType="application/vnd.openxmlformats-officedocument.presentationml.notesSlide+xml"/>
  <Override PartName="/ppt/ink/ink20.xml" ContentType="application/inkml+xml"/>
  <Override PartName="/ppt/notesSlides/notesSlide14.xml" ContentType="application/vnd.openxmlformats-officedocument.presentationml.notesSlide+xml"/>
  <Override PartName="/ppt/ink/ink21.xml" ContentType="application/inkml+xml"/>
  <Override PartName="/ppt/notesSlides/notesSlide15.xml" ContentType="application/vnd.openxmlformats-officedocument.presentationml.notesSlide+xml"/>
  <Override PartName="/ppt/ink/ink22.xml" ContentType="application/inkml+xml"/>
  <Override PartName="/ppt/notesSlides/notesSlide16.xml" ContentType="application/vnd.openxmlformats-officedocument.presentationml.notesSlide+xml"/>
  <Override PartName="/ppt/ink/ink23.xml" ContentType="application/inkml+xml"/>
  <Override PartName="/ppt/notesSlides/notesSlide17.xml" ContentType="application/vnd.openxmlformats-officedocument.presentationml.notesSlide+xml"/>
  <Override PartName="/ppt/ink/ink24.xml" ContentType="application/inkml+xml"/>
  <Override PartName="/ppt/notesSlides/notesSlide18.xml" ContentType="application/vnd.openxmlformats-officedocument.presentationml.notesSlide+xml"/>
  <Override PartName="/ppt/ink/ink25.xml" ContentType="application/inkml+xml"/>
  <Override PartName="/ppt/notesSlides/notesSlide19.xml" ContentType="application/vnd.openxmlformats-officedocument.presentationml.notesSlide+xml"/>
  <Override PartName="/ppt/ink/ink26.xml" ContentType="application/inkml+xml"/>
  <Override PartName="/ppt/notesSlides/notesSlide20.xml" ContentType="application/vnd.openxmlformats-officedocument.presentationml.notesSlide+xml"/>
  <Override PartName="/ppt/ink/ink27.xml" ContentType="application/inkml+xml"/>
  <Override PartName="/ppt/notesSlides/notesSlide21.xml" ContentType="application/vnd.openxmlformats-officedocument.presentationml.notesSlide+xml"/>
  <Override PartName="/ppt/ink/ink28.xml" ContentType="application/inkml+xml"/>
  <Override PartName="/ppt/notesSlides/notesSlide22.xml" ContentType="application/vnd.openxmlformats-officedocument.presentationml.notesSlide+xml"/>
  <Override PartName="/ppt/ink/ink29.xml" ContentType="application/inkml+xml"/>
  <Override PartName="/ppt/notesSlides/notesSlide23.xml" ContentType="application/vnd.openxmlformats-officedocument.presentationml.notesSlide+xml"/>
  <Override PartName="/ppt/ink/ink30.xml" ContentType="application/inkml+xml"/>
  <Override PartName="/ppt/notesSlides/notesSlide24.xml" ContentType="application/vnd.openxmlformats-officedocument.presentationml.notesSlide+xml"/>
  <Override PartName="/ppt/ink/ink31.xml" ContentType="application/inkml+xml"/>
  <Override PartName="/ppt/notesSlides/notesSlide25.xml" ContentType="application/vnd.openxmlformats-officedocument.presentationml.notesSlide+xml"/>
  <Override PartName="/ppt/ink/ink32.xml" ContentType="application/inkml+xml"/>
  <Override PartName="/ppt/notesSlides/notesSlide26.xml" ContentType="application/vnd.openxmlformats-officedocument.presentationml.notesSlide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0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74" r:id="rId11"/>
    <p:sldId id="275" r:id="rId12"/>
    <p:sldId id="276" r:id="rId13"/>
    <p:sldId id="277" r:id="rId14"/>
    <p:sldId id="278" r:id="rId15"/>
    <p:sldId id="281" r:id="rId16"/>
    <p:sldId id="282" r:id="rId17"/>
    <p:sldId id="283" r:id="rId18"/>
    <p:sldId id="284" r:id="rId19"/>
    <p:sldId id="290" r:id="rId20"/>
    <p:sldId id="291" r:id="rId21"/>
    <p:sldId id="296" r:id="rId22"/>
    <p:sldId id="297" r:id="rId23"/>
    <p:sldId id="311" r:id="rId24"/>
    <p:sldId id="312" r:id="rId25"/>
    <p:sldId id="313" r:id="rId26"/>
    <p:sldId id="319" r:id="rId27"/>
    <p:sldId id="331" r:id="rId28"/>
  </p:sldIdLst>
  <p:sldSz cx="9156700" cy="6870700"/>
  <p:notesSz cx="6756400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4">
          <p15:clr>
            <a:srgbClr val="A4A3A4"/>
          </p15:clr>
        </p15:guide>
        <p15:guide id="2" pos="28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ECECE"/>
    <a:srgbClr val="DADAD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970" autoAdjust="0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4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225" y="-78"/>
      </p:cViewPr>
      <p:guideLst>
        <p:guide orient="horz" pos="2164"/>
        <p:guide pos="28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7FCD0B69-B92C-4C80-9857-ED4390759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212263"/>
            <a:ext cx="6254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9439B26-367F-4319-92FC-9884ECE4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9537700"/>
            <a:ext cx="341312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6675" tIns="25400" rIns="66675" bIns="25400">
            <a:spAutoFit/>
          </a:bodyPr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341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606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78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50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22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088AF6-090C-4923-AF89-2777DEEEBEC7}" type="slidenum">
              <a:rPr lang="en-US" altLang="en-US" sz="1400"/>
              <a:pPr/>
              <a:t>‹#›</a:t>
            </a:fld>
            <a:endParaRPr lang="en-US" altLang="en-US" sz="140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2F67708-3A55-4411-9D43-8B8119936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155575"/>
            <a:ext cx="1495425" cy="4794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9213" rIns="95250" bIns="49213" anchor="ctr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341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606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78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50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22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Handout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92FC4CE-1B3E-4CC0-AC4C-10D72EEFB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481013"/>
            <a:ext cx="37512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5400" rIns="66675" bIns="25400">
            <a:spAutoFit/>
          </a:bodyPr>
          <a:lstStyle>
            <a:lvl1pPr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3413"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60613" defTabSz="990600"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7813" defTabSz="990600"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5013" defTabSz="990600"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2213" defTabSz="990600"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The ARM Instruction Set	</a:t>
            </a: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84A8E11F-DF7F-4DAF-82CB-D315E9F2F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" y="739775"/>
            <a:ext cx="6154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4A4F9384-CCBF-4144-BCAE-938985BA30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9263063"/>
            <a:ext cx="103981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8:38:20.8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59 13241,'-15'-58'19277,"19"80"-19028,99 454-249,-74-369 3,16 81-235,-45-188 40,0 1 1,0 0 0,1 0-1,-1 0 1,0-1 0,1 1-1,-1 0 1,0-1 0,1 1-1,-1 0 1,1-1 0,-1 1-1,1 0 1,-1-1 0,1 1-1,-1-1 1,1 1 0,0-1-1,-1 1 1,2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41:07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12834 2809 2968 0,'-9'0'186'0,"-2"0"27"0,-4 0 54 15,0 0 28 1,4 0 20-16,4 0 27 15,4 0 36-15,3 0 27 16,0 0 17-16,1 0-120 16,2 0 25-16,13-4-4 15,10-6-53-15,13-9-29 16,16-5-19-16,7-8-27 16,3-1-37-16,-3-2-26 15,-9 3-17-15,-11 6-25 16,-13 4-67-1,-13 4-21-15,-9 4-2 16,-4 2 0-16,-3 3 0 16,0 2 0-16,0 2 0 15,0 2 0-15,0 0 0 16,0 2 0-16,0 1 0 16,0 0 0-16,-3 0 0 15,0 5 0-15,0 3 0 16,-1 10 0-16,2 7 0 15,2 7 0 1,0 5 0-16,0 6 0 0,3 0 0 16,0 1 0-16,1 0 0 15,6 1 0 1,2-5 0-16,0 2 0 16,0-3 0-16,2 0 0 15,0-1 0-15,-2-1 0 16,0-3 0-16,-1-6 0 15,-4-2 0-15,0-6 0 16,-1-4 0-16,-3-3 0 16,-1-2 0-16,0-4 0 15,-1 0 0 1,-1-2 0-16,0-1-172 0,0-2-97 16,0 1-168-1,0-1-241-15,-10-15-649 16,-10 9 0-16,-9-2 0 15</inkml:trace>
  <inkml:trace contextRef="#ctx0" brushRef="#br0" timeOffset="219.25">13061 3203 3014 0,'0'0'203'0,"2"-1"17"16,2-6 18-1,10-3 17-15,11-8 6 16,14-5 4-16,13-7 2 16,9-2-16-16,-4 1-47 15,-3 3-288-15,-5 1-326 16,-15 7-526-16,-16 3 0 16,-7 2 0-16,-15 0 0 15</inkml:trace>
  <inkml:trace contextRef="#ctx0" brushRef="#br0" timeOffset="1359.01">13607 2368 3110 0,'-9'-12'147'0,"-4"-7"24"16,-3-4 37-16,-7-4 19 16,2 2 22-16,-2 0 7 15,-2 0 13-15,-1 0 7 16,-6 0 5-1,-7-1-85-15,-6-4-44 16,-7 1-14-16,-5 1-32 16,-2 1 4-16,-1 7-15 15,3 4 7-15,0 5-7 16,6 5-1-16,-1 5-5 16,5 1-16-16,-3 6 1 15,0 1-10-15,-1 10-7 16,-4 6-18-16,-1 6-7 15,4 6-12-15,0 4-1 16,7-1 3 0,2 5 5-16,5 2 12 15,4 6 9-15,2 2 17 16,4 5 21-16,4 5 11 16,4 3 11-16,4 0 31 15,2 2-4-15,5-2-9 16,6-1-5-16,0-1-10 15,6-4-13-15,4 0-18 16,5-1-19-16,7-4-17 16,6 1-9-16,9-1-35 15,5-1 0 1,5-2 0-16,4-4 0 16,1-2 0-16,3-3 0 15,0-4 0-15,0-3 0 16,0-4 0-16,0-1 0 15,3-3 0-15,1-2 0 16,2 1 0-16,1-5 0 16,0-1 0-16,0-4 0 15,2-2 0-15,-2-6 0 16,3-6 0-16,2 0 0 16,-1-4 0-1,-1-4 0-15,-2-3 0 16,-2-4 0-16,0-4 0 15,-2-1 0-15,-2-5 0 16,1 0 0-16,-1-3 0 16,1-3 0-16,1-3 0 15,-2-2 0-15,-4-5 0 16,-3-5 0-16,-10-2 0 16,-5-2 0-16,-9-2 0 15,-6-1 0-15,-7 2 0 16,-5-1 0-1,-1 3 0-15,-10 2 0 16,-2 1 0-16,-4 0 0 16,-4-1 0-16,-5-1 0 15,-4 2 0-15,-3-3 0 16,-1 0 0-16,-2 4 0 16,-5 0 0-16,0 2 0 15,-5 2 0-15,-2 3 0 16,-2 1 0-16,-2 0 0 15,-2 0 0-15,4 0 0 16,0-1 0-16,3-2 0 16,5-2 0-1,-4-2 0-15,4-1-214 16,-6-1-335-16,-16 6-936 16,-23 7 0-16,-21 10 0 15,-26 16 0-15</inkml:trace>
  <inkml:trace contextRef="#ctx0" brushRef="#br0" timeOffset="3881.57">7743 6799 1816 0,'0'-1'182'0,"0"-3"26"16,0 0 30-16,0-3 31 15,2-2 30-15,-2 1 29 16,0-3 5-16,4 5 1 15,-2-1 3-15,3 5-122 16,2 1-33-16,6 4-12 16,3 5-16-16,2 4-23 15,2 3-23-15,0 7-12 16,1 0-2 0,-5 0 6-16,4-3 9 15,-3 1 4-15,0-3 5 16,-2-2-6-16,-1-4-8 15,-2-1 46-15,3-6 68 16,4-1 9-16,3-7-4 16,9-8-7-16,10-9-10 15,5-12-14-15,9-10-23 16,5-5-9-16,8-3-5 16,-1 2-55-16,-4 2-75 15,-4 5-25-15,-12 4 0 16,-9 5 0-1,-6 8 0-15,-12 4 0 16,-5 5 0-16,-3 5 0 16,-7 4 0-16,-1 3 0 15,-4 1 0-15,4 0 0 16,-3 2 0-16,1-1 0 16,0 0 0-16,-2 1 0 15,0 1 0-15,0-2 0 16,0 2 0-16,0 0 0 15,0 0 0-15,0 0 0 16,0 0 0 0,2 0 0-16,-2-2 0 15,0 2 0-15,0 0 0 16,0 0 0-16,0 0-109 16,0 0-145-16,0 0-148 15,5 2-243-15,-3 0-711 16,-2 2 0-16,1-3 0 15,-1-1 0-15</inkml:trace>
  <inkml:trace contextRef="#ctx0" brushRef="#br0" timeOffset="6332.26">11295 14228 3261 0,'0'-1'117'15,"0"-4"45"-15,0 0 26 16,2-1 23-16,-1-1 18 16,8 1 16-16,2 4 22 15,2 0 16 1,6 4 38-16,0 2-39 15,-1 3 6-15,1 3 8 16,-3 0 2-16,0 2-9 16,-3-2-18-16,3-1-15 15,-6 0-24-15,0-4-15 16,-3 1-38-16,-4-1-30 16,0-4-54-16,-2-1-53 15,7 0-29-15,12-6-13 16,9-11 0-16,14-7 0 15,15-11 0 1,11-11 0-16,9-4 0 16,7-4-46-16,1 2-307 15,0-3-1205-15,-13 11 0 16,-21 2 0-16,-23 5 0 16</inkml:trace>
  <inkml:trace contextRef="#ctx0" brushRef="#br0" timeOffset="11123.74">16562 2393 3124 0,'-2'-4'221'16,"1"-2"42"-16,-2-2 51 15,0-3 115-15,3 2 93 16,-1 0 0-16,-1 0 0 15,2 5 1 1,0 0-1-16,-1 0-155 16,1 4-66-16,0 0-43 0,0 0-49 15,5 5-115 1,6 6-94-16,4 6 0 16,6 5 0-16,6 4 0 15,1 1 0-15,-1 1 0 16,1 0 0-16,-2-3 0 15,-2 1 0-15,-1-6 0 16,-3-1 0-16,-2-5 0 16,-1-6 0-16,-3-6 0 15,1-1 0 1,-1-5 0-16,2-11 0 16,-3-6 0-16,0-9 0 15,-3-9 0-15,-4-5 0 16,-3-3 0-16,-2-2 0 15,-7 2 0-15,1 4 0 16,-5 6 0-16,1 7 0 16,-4 5 0-16,3 11 0 15,3 4 0-15,2 4-231 16,4 4-128-16,1 6-215 16,0-4-831-16,3 9 0 15,4-2 0 1,4 5 0-16</inkml:trace>
  <inkml:trace contextRef="#ctx0" brushRef="#br0" timeOffset="11529.99">17367 2113 3834 0,'-6'-12'193'0,"1"0"18"15,-7-2 8-15,-5 1 10 16,1 8 10-16,-9 5 7 16,2 5 37-16,3 5 31 15,5 0 72 1,7 3-102-16,4 5-26 16,9-1-19-16,5 1-8 15,10 0-9-15,8-2-11 16,7 1-7-16,4-2-36 15,-3-1-32-15,-4 0-72 16,-8-1-44-16,-8 1-20 16,-10 2 0-16,-8 3 0 15,-8 2 0-15,-13 4 0 16,-9 2 0-16,-7 0 0 16,-1 1 0-1,4-6 0-15,8-3-115 0,10-3-149 16,10-5-160-1,40-6-1053-15,-24-4 0 16,9-9 0-16,7-9 0 16</inkml:trace>
  <inkml:trace contextRef="#ctx0" brushRef="#br0" timeOffset="11914.43">17677 2325 4195 0,'12'-13'203'16,"1"-4"90"-16,3-5 70 16,-2-6 53-1,-5 0 0-15,-4 3 0 16,-3-1 0-16,-2-2 0 16,-6 3 0-16,1 6-164 15,-4 3-38-15,-7 6-92 16,-4 7-69-16,-3 6-53 15,-6 6 0-15,3 8 0 16,4 2 0-16,6 9 0 16,9 0 0-16,3 1 0 15,5-3 0-15,8 0 0 16,5-3 0-16,8-4 0 16,8-4 0-1,6-4 0-15,5-4 0 16,-1-3-109-16,-2-1-175 15,-5-3-196-15,1-3-983 16,-10 3 0-16,-4-4 0 16,-13-7 0-16</inkml:trace>
  <inkml:trace contextRef="#ctx0" brushRef="#br0" timeOffset="12416.5">17956 2105 3993 0,'1'-11'330'0,"2"-3"111"16,0-1 0-1,7-1 0-15,4 4 0 16,8 3 0-16,5 3 0 16,8 3 0-16,4 0 1 15,6 4-215-15,-2 4-115 16,-2 4-112-16,-1 3 0 15,-5 2 0-15,-4 4 0 16,-6 1 0-16,-5 2 0 16,-7-2 0-16,-8 3 0 15,-4 0 0-15,-4-2 0 16,-4 0 0-16,-5-2 0 16,-4-4 0-1,-5-4 0-15,-5-3 0 16,-3-5 0-16,2-4 0 15,3-9 0-15,1-6 0 16,8-8 0-16,4-9 0 16,8-10 0-16,3-3 0 15,6-2 0 1,7 2 0-16,2 3 0 0,3 8 0 16,0 7 0-16,-3 5 0 15,-3 8 0-15,-2 6 0 16,-4 4-271-16,1 3-195 15,-1 0-1024 1,0 6 0-16,-2 0 0 16,-1-2 0-16</inkml:trace>
  <inkml:trace contextRef="#ctx0" brushRef="#br0" timeOffset="13398.15">17272 3647 5862 0,'0'-10'259'0,"-1"0"0"16,1-1-1-16,-2 1 1 16,2 6 0-16,2 3-1 15,4 6 1-15,3 5 0 16,4 8 0-16,6 6-259 16,0 7 0-1,-2 4 0-15,0 2 0 16,-4-1 0-16,2 0 0 15,-4 3 0-15,0-3 0 16,0-2 0-16,-4 2 0 16,1-5 0-16,0-1 0 15,-4-6 0-15,2-2 0 16,-3-4 0-16,-1-4 0 16,-1-6 0-16,1-1-223 15,-1-3-208-15,13-5-363 16,-14-5-554-1,-1-8 0-15,-11-6 0 16,2-9 0-16</inkml:trace>
  <inkml:trace contextRef="#ctx0" brushRef="#br0" timeOffset="13658.8">17291 3793 3347 0,'-2'-15'245'16,"1"-4"48"-16,1-4 50 15,-2-5 45-15,8 4 69 16,8 2 13-16,5 0 7 16,10-2 1-16,10 2 3 15,1 1-190-15,1 3-70 16,-1 4-118 0,-4 4-153-16,-4 3-108 15,-2 4-156-15,-4 4-123 16,-4 7-166-16,-2-3-183 15,-11 15-263-15,-8 3 0 16,-11 5 0-16,-6 5 0 16</inkml:trace>
  <inkml:trace contextRef="#ctx0" brushRef="#br0" timeOffset="13847.48">17459 3944 2414 0,'0'4'300'16,"2"-1"56"-16,5-1 34 15,10-2 46-15,4-6 8 16,13-9 8-16,8-1-61 16,0-3-64-1,1-4-112-15,-1 2-376 16,36-4-951-16,-40 6 0 16,-8-1 0-16,-1-1 0 15</inkml:trace>
  <inkml:trace contextRef="#ctx0" brushRef="#br0" timeOffset="14156.85">17941 3416 4180 0,'-2'-13'423'0,"-3"-4"-1"0,1 0 1 15,1 1 0-15,1 7-1 16,1 6 1-1,2 6 0-15,4 6 0 16,2 10-1-16,7 7-215 16,4 11-207-16,2 5 0 15,3 0 0-15,-4 2 0 16,0-1 0-16,-2-3 0 16,-3-1 0-16,2-2 0 15,-3-2 0-15,-1-4-267 16,4 1-219-1,1-15-1001-15,-4 6 0 16,1-9 0-16,1-9 0 16</inkml:trace>
  <inkml:trace contextRef="#ctx0" brushRef="#br0" timeOffset="14910.33">18498 3442 3912 0,'-1'-21'262'0,"-5"-7"157"15,-1-3 27-15,-3-3 1 16,1 10 0-16,0 10 0 16,2 3-1-16,-1 5 1 15,0 4 0-15,-3 6-189 16,-6 7-73-16,-3 13-157 15,-1 10-28-15,5 7 0 16,5 9 0-16,6 0 0 16,4-2 0-16,2-3 0 15,5-2 0 1,6-7 0-16,2-4 0 0,9-4 0 16,3-6 0-16,2-6 0 15,-2-1 0 1,1-7 0-16,-1-2 0 15,-2-5 0-15,1-2 0 16,-1-5 0-16,-3-5 0 16,-1-6 0-16,-7-5 0 15,-2-5 0-15,-6-7 0 16,-4-5 0-16,-2-2 0 16,-8-4 0-16,-4-3 0 15,-4 0 0 1,-6-1 0-16,-3 3 0 15,0 5 0-15,0 7 0 16,0 8 0-16,-1 8 0 16,-2 6 0-16,0 7 0 15,0 5 0-15,4 2 0 16,5 8 0-16,6 9 0 16,10 4 0-16,2 6 0 15,9 5 0-15,10-3 0 16,5 1 0-16,10-2 0 15,5-2 0 1,8-4 0-16,-4 1 0 16,-1-3 0-16,-1 1 0 15,-5-4 0-15,-5 4 0 16,-3-2 0-16,-4 0 0 16,-3-2 0-16,-3 2 0 15,0-2 0-15,-4-1 0 16,0 2 0-16,2 1-342 15,1-6-1227-15,1 2 0 16,-6-5 0-16,-1-6 0 16</inkml:trace>
  <inkml:trace contextRef="#ctx0" brushRef="#br0" timeOffset="15919.23">17910 4770 4496 0,'0'-11'397'15,"0"-4"0"-15,0 2-1 16,0-1 0-16,0 7 2 15,0 7-1-15,0 0-1 16,7 6 1 0,4 9 0-16,5 10-273 15,3 7-124-15,4 9 0 16,-7 0 0-16,0 2 0 16,-6-2 0-16,0-1 0 15,-3 1 0-15,0-5 0 16,-1-2 0-16,3-1-201 15,2-3-211-15,33-6-1103 16,-23-3 0-16,5-7 0 16,3-8 0-16</inkml:trace>
  <inkml:trace contextRef="#ctx0" brushRef="#br0" timeOffset="16698.25">18397 4744 4593 0,'0'-12'389'16,"0"-2"1"-16,0 2-1 16,0-2 1-16,2 9-1 15,2 9 1-15,5 9-1 16,5 9 1-16,1 8-1 15,8 8-296 1,-2 5-93-16,-1-1 0 16,-4-2 0-16,0-1 0 15,-6-4 0-15,-2-4 0 16,-4-6 0-16,0-5 0 16,-4-5 0-16,2-5 0 15,-2-1 0-15,0-6 0 16,-3-1 0-16,-3-7 0 15,-3-7 0-15,-8-10 0 16,-2-9 0 0,-2-8 0-16,-2-11 0 15,2-6 0-15,6-3 0 16,3-2 0-16,6 1 0 16,5 5 0-16,5 8 0 15,6 6 0-15,5 8 0 16,3 8 0-16,10 6 0 15,1 7 0-15,1 9 0 16,-1 2 0-16,0 5 0 16,-8 7 0-16,-5 5 0 15,-3 5 0-15,-10 7 0 16,-5 2 0-16,-9 3 0 16,-8 5 0-1,-10 3 0-15,-4-2 0 16,-4 1 0-16,2-2 0 15,6-6 0-15,8-4 0 16,6-4 0-16,8-6 0 16,4-5 0-16,6-1 0 15,7-4 0-15,7 1 0 16,8-4 0-16,5 0 0 16,8-1 0-1,-2-2 0-15,-1 1 0 16,-2 0 0-16,0 0 0 15,-6-2 0-15,2 1 0 16,-3 1-217-16,-1-1-127 16,3-1-202-16,1-10-870 15,-1 6 0-15,2-3 0 16,-1-2 0-16</inkml:trace>
  <inkml:trace contextRef="#ctx0" brushRef="#br0" timeOffset="17582.46">19147 4523 3781 0,'-6'-14'280'0,"0"-2"161"16,-5-3 19-16,-1-2 0 16,0 4 0-16,0 5 1 15,0 4-1-15,-3 4 0 16,-2 3 1 0,0 2-194-16,-4 11-87 15,1 7-160-15,3 6-20 16,2 11 0-16,5 5 0 15,3 6 0-15,4 1 0 16,3 3 0-16,6-1 0 16,4-4 0-16,2-4 0 15,6-6 0-15,8-4 0 16,3-4 0-16,3-6 0 16,0-6 0-16,-1-3 0 15,0-7 0-15,3-2 0 16,-2-5 0-1,-2-6 0-15,-1-2 0 16,-1-6 0-16,-7-4 0 16,-2-6 0-16,-7-3 0 15,-4-6 0-15,-5-4 0 16,1-3 0-16,-4-2 0 16,-4 0 0-16,-2-1 0 15,-1 1 0-15,-9 1 0 16,-6 0 0-16,-6 7 0 15,-4 1 0-15,-4 5 0 16,0 6 0-16,0 4 0 16,-2 8 0-1,1 6 0-15,1 2 0 16,4 6 0-16,3 4 0 16,6 7 0-16,10 1 0 15,6 7 0-15,3 3 0 16,10 1 0-16,9 1 0 15,8 1 0-15,6 0 0 16,12-2 0-16,2-2 0 16,0 0 0-16,-1-3 0 15,-5 2 0-15,0 2 0 16,-7 0 0-16,-1 0 0 16,0 1 0-1,-5 1 0-15,0-1 0 16,2 4 0-16,0-2 0 15,-1 1 0-15,-3-2 0 16,-1-1 0-16,-2-1 0 16,-3-3 0-16,0 2-233 15,43-2-1358-15,-46-2 0 16,0-6 0-16,-6-5 0 16</inkml:trace>
  <inkml:trace contextRef="#ctx0" brushRef="#br0" timeOffset="19322.5">19279 5787 3777 0,'-13'-4'131'0,"-9"-2"23"15,-9 1 19-15,-7 1 25 16,-2 4 12 0,2 4 19-16,0 10 52 15,3 6 54-15,4 2 61 16,9 11-50-16,7 1-26 15,9 1-23-15,6-1-20 16,7 0-24-16,7-4-12 16,7-3-20-16,8-4-51 15,9-2-54-15,7-6-62 16,4-3-42-16,1-4-12 16,0-2 0-16,-1 1 0 15,-3 0 0 1,-3 2 0-16,-6 0 0 15,-6 2 0-15,-8 5 0 16,-5 0 0-16,-10 3 0 16,-3 2 0-16,-8 2 0 15,-13 1 0-15,-13 2 0 16,-10 2 0-16,-13 0 0 16,-10-2 0-16,0-6 0 15,4-3 0-15,7-5 0 16,9-8 0-16,10-4-30 15,10-5-197-15,13-6-109 16,8-5-136-16,16-4-251 16,6-4-557-16,4 0 0 15,-1-2 0 1,5-1 0-16</inkml:trace>
  <inkml:trace contextRef="#ctx0" brushRef="#br0" timeOffset="20106.45">19670 5925 2150 0,'0'-1'273'15,"-3"-3"67"-15,1 0 54 16,0-1 101-16,0 0 128 16,1-1-1-16,1 3 1 15,0 1 0-15,1 1-1 16,-1 0-186-16,0 1-85 16,0 0-69-16,2 0-53 15,2 0-101-15,2 2-128 16,0 2 0-1,2 3 0-15,0 2 0 16,3 3 0-16,-2 1 0 16,1 6 0-16,3 3 0 15,-2 3 0-15,2 2 0 16,0 1 0-16,-1-2 0 16,2 1 0-16,1-5 0 15,1 1 0-15,-1-6 0 16,1-2 0-16,0-3 0 15,2-5 0-15,-3-3 0 16,3-3 0-16,-2-1 0 16,0-1 0-16,-2-6 0 15,-2-5 0 1,-4-5 0-16,-4-6 0 16,-2-6 0-16,-2-6 0 15,-2-3 0-15,-1-1 0 16,-5-3 0-16,-2 2 0 15,-3 3 0-15,-2 6 0 16,2 6 0-16,2 6 0 16,4 7 0-16,4 7-128 15,1 2-150-15,1 7-159 16,7 1-224-16,2-10-676 16,8 16 0-16,-2-3 0 15,5 2 0 1</inkml:trace>
  <inkml:trace contextRef="#ctx0" brushRef="#br0" timeOffset="20426.15">20127 5872 4364 0,'0'-6'412'0,"0"1"1"0,0 0-1 15,2 0-1-15,1 5 2 16,4 1 0-16,3 6-1 16,5 3 0-16,2 8 1 15,1 9-297 1,0 5-116-16,-1 5 0 16,-4 4 0-16,0 2 0 15,-4-1 0-15,-3 1 0 16,-2-1-80-16,-2-3-186 15,1-7-167-15,6-3-317 16,-6-7-582-16,-1-9 0 16,-2-8 0-16,-5-5 0 15</inkml:trace>
  <inkml:trace contextRef="#ctx0" brushRef="#br0" timeOffset="20783.66">20156 5974 3880 0,'0'-27'202'15,"2"-8"60"-15,-1-9 38 16,5-8 71-16,5 12 23 16,5 5 19-16,5 7 14 15,3 7 12-15,6 7 6 16,1 6-140-1,3 6-62-15,3 4-60 16,-3 8-38-16,-5 2-70 16,-7 8-24-16,-9 6-20 15,-9 2-12-15,-4 5-13 16,-13 1-6-16,-5-1 0 16,-6-3 0-16,-3-1-134 15,-1-4-118-15,4-4-125 16,12-6-343-16,-7-5-621 15,3-4 0-15,1-9 0 16,-1-6 0 0</inkml:trace>
  <inkml:trace contextRef="#ctx0" brushRef="#br0" timeOffset="21918.93">20231 7031 5758 0,'0'-10'270'0,"0"1"0"0,0-1 1 16,0 4-1-16,0 7 0 15,0 14 1 1,0 11-1-16,-1 10 0 15,-4 14 1-15,0 6-271 16,0 5 0-16,3-5 0 16,0-1 0-16,2-6 0 15,2-6 0-15,-2-6 0 16,0-7 0-16,0-5 0 16,0-13 0-16,0-4 0 15,0-5 0-15,-2-10 0 16,-1-9 0-1,-1-13 0-15,-2-11 0 16,0-14 0-16,4-7 0 16,0-5 0-16,4-5 0 15,0 6 0-15,6 6 0 16,0 7 0-16,1 12 0 16,2 12 0-16,2 7 0 15,6 10 0-15,3 10 0 16,8 6 0-16,9 12 0 15,0 7 0 1,4 8 0-16,2 5 0 0,-4 3 0 16,-5-1 0-16,-3 0 0 15,-5-3 0 1,-2 0 0-16,-1-7 0 16,-5-1 0-16,-1-6 0 15,-4-4 0-15,-4-3 0 16,-4-7-206-16,-5 0-129 15,-2-2-211-15,-12-8-874 16,-15 4 0-16,-15-2 0 16,-17 0 0-16</inkml:trace>
  <inkml:trace contextRef="#ctx0" brushRef="#br0" timeOffset="22104.05">20143 7397 3871 0,'0'-1'183'15,"9"-4"32"-15,11-5 23 16,14-6 15-16,18-3 15 16,16-7-19-16,12 0-48 15,6-1-95-15,-6 2-156 16,2-4-433-16,-18 6-527 16,-12-3 0-16,-15 1 0 15,-12-4 0-15</inkml:trace>
  <inkml:trace contextRef="#ctx0" brushRef="#br0" timeOffset="22650.38">20768 6876 4003 0,'-4'-14'385'16,"-1"1"54"-16,2-1 1 16,0-3-1-16,5 11 1 15,4 9-1-15,8 8 1 16,6 11-1-16,9 6 1 15,6 7-209-15,3 7-175 16,0 2-56-16,-2 0 0 16,-5-3 0-16,-4-3 0 15,-4-1 0-15,-5-3 0 16,-4-5 0-16,-8 0 0 16,0-10 0-1,-5-1 0-15,1-8 0 16,-2-4 0-16,0-5 0 15,0 1 0-15,-3-7 0 16,-1-6 0-16,-3-6 0 16,3-6 0-16,2-8 0 15,0-2 0-15,8-2 0 16,5 4 0-16,8 3 0 16,4 9 0-16,6 3 0 15,4 9 0-15,-3 3 0 16,1 7 0-16,-4 4 0 15,-7 5 0-15,-6 4 0 16,-8 5 0 0,-5 3 0-16,-10 2 0 15,-10 0 0-15,-10 2 0 16,-7-1 0-16,-13-3-127 16,1-1-86-16,4-3-38 15,9-4-40-15,11-6-143 16,17-5-192-16,18-16-623 15,5 2 0-15,11-7 0 16,9-5 0-16</inkml:trace>
  <inkml:trace contextRef="#ctx0" brushRef="#br0" timeOffset="23105.82">21529 6997 4084 0,'0'-13'352'15,"-2"-3"78"-15,-2 2 0 16,-3-2 0-16,-1 8 1 16,-2 4-1-16,-2 6 0 15,1 2 1-15,0 7-1 16,2 7-197-16,2 8-153 16,4 6-80-16,1 3 0 15,2-1 0-15,5-3 0 16,5-3 0-16,1-7 0 15,9-4 0-15,3-9 0 16,2-2 0-16,3-4 0 16,-1-4 0-16,0-4 0 15,-7-7 0 1,-6-1 0-16,-3-5 0 16,-10-5 0-16,1-2 0 15,-5-2 0-15,-11 2 0 16,1-1 0-16,-5 3 0 15,-9 3 0-15,0 5 0 16,2 4 0-16,-5 8 0 16,5 3-38-16,6 2-200 15,2 5-111-15,11 3-151 16,12-3-245-16,4 6-519 16,6-5 0-16,4-4 0 15,3-1 0-15</inkml:trace>
  <inkml:trace contextRef="#ctx0" brushRef="#br0" timeOffset="23608.07">21691 6938 4058 0,'5'-8'209'0,"4"-1"96"15,1-2 92-15,6-1 32 16,1 0 0-16,0 6 0 15,0 0 0-15,2 6 0 16,3-2 0 0,1 4-158-16,2 5-51 15,0 1-95-15,2 2-93 16,-3 5-32-16,-1 1 0 16,-1 0 0-16,-5 2 0 15,-6 2 0-15,-5 0 0 16,-4-3 0-16,-2 3 0 15,-4-5 0-15,0 1 0 16,-3-3 0-16,-3-5 0 16,-5 0 0-16,-3-4 0 15,-5-4 0 1,-1 0 0-16,-1-5 0 0,7-7 0 16,5-4 0-1,5-11 0-15,6-8 0 16,2-5 0-16,8-10 0 15,2-2 0-15,3 2 0 16,1 5 0-16,0 6 0 16,-5 15 0-1,-4 9-217-15,-3 5-150 0,4 7-120 16,5 2-205-16,1-2-593 16,3 3 0-16,2-1 0 15,5-2 0 1</inkml:trace>
  <inkml:trace contextRef="#ctx0" brushRef="#br0" timeOffset="23950.58">22080 6538 3056 0,'-2'-13'274'16,"2"-7"96"-16,-4-3 138 16,2-5 25-16,2 5 1 15,-3 7-1-15,3 4 1 16,3 4-1-16,-3 4 1 15,6 5-201-15,9 8-73 16,5 6-97 0,6 9-137-16,3 8-26 15,0 6 0-15,-5 5 0 16,0 1 0-16,-5 2 0 16,-4-4 0-16,-2 2 0 15,1-5 0-15,-4-2 0 16,-1-5 0-16,-1-4 0 15,-2-1 0-15,1-6 0 16,-1-4-238-16,-4-2-147 16,6-3-135-16,5-8-889 15,-11-2 0-15,-8-1 0 16,-11-4 0-16</inkml:trace>
  <inkml:trace contextRef="#ctx0" brushRef="#br0" timeOffset="24164.63">22168 6910 3295 0,'-2'-14'392'16,"2"-8"122"-16,3-9 0 16,9-5 1-16,11-2-1 15,10 2 0-15,6-1 1 16,6 6-1-16,0 3 0 16,-5 3-247-16,-4 7-144 15,-1 5-184-15,-9 4-189 16,-3 2-118-16,-5 5-183 15,-5-10-841-15,-5 10 0 16,-8-1 0-16,-8 3 0 16</inkml:trace>
  <inkml:trace contextRef="#ctx0" brushRef="#br0" timeOffset="24900.39">20951 8047 5841 0,'0'-6'261'0,"0"3"0"15,0 1 0-15,2 2 0 16,-1 9 0-16,7 10 0 15,1 11 0-15,7 8 0 16,3 4 1-16,11 1-262 16,2-3 0-16,5-5 0 15,2-6 0-15,-3-7 0 16,-3-7 0-16,-3-10 0 16,-3-5 0-1,-4-9 0-15,-3-6 0 16,-6-9 0-16,-8-5 0 15,-4-12 0-15,1-1 0 16,-8-2 0-16,-2 1 0 16,-1 3 0-16,-1 5 0 15,-5 9 0-15,5 6 0 16,2 8 0-16,3 4 0 16,4 3 0-16,0 5 0 15,1 6-264-15,9 5-169 16,26 1-1065-16,-16 5 0 15,5 5 0-15,1-4 0 16</inkml:trace>
  <inkml:trace contextRef="#ctx0" brushRef="#br0" timeOffset="25354.05">21495 8089 5113 0,'0'-6'342'15,"0"-1"0"-15,3 0 0 16,3 0 0-16,-2 6 0 16,11 4 0-16,-1 5 0 15,5 4 0-15,-1 7 0 16,-4 4-342-16,-4 1 0 16,-2 2 0-16,-2-6 0 15,-4 0 0-15,-2-8 0 16,0-1 0-16,0-5 0 15,0-6 0 1,0 2 0-16,0-7 0 16,0-6 0-16,0-7 0 15,0-5 0-15,0-7 0 16,5 0 0-16,3 1 0 16,9 4 0-16,3 5 0 15,7 7 0-15,-1 6 0 16,3 2 0-16,-4 7 0 15,0 2 0-15,-4 4 0 16,-8 5 0 0,-1 5 0-16,-3 1 0 15,-5 6-144-15,0-1-159 16,-4 3-229-16,2-19-910 16,2 13 0-16,4-8 0 15,5-3 0-15</inkml:trace>
  <inkml:trace contextRef="#ctx0" brushRef="#br0" timeOffset="26618.72">22350 8022 5365 0,'0'-12'312'0,"-2"-1"0"0,-9-1 1 16,-7-5-1-1,-5 10 0-15,-13 4 1 16,-6 5-1-16,-1 7 0 16,0 5 0-16,2 6-296 15,8 3-16-15,10 5 0 16,10 2 0-16,8 0 0 16,10-2 0-16,11-2 0 15,4-4 0-15,9-8 0 16,4-5 0-16,4-3 0 15,-5-8 0 1,0-4 0-16,-4-6 0 16,-5-4 0-16,-5-6 0 15,0-8 0-15,-7 0 0 16,-5-4 0-16,-6-3 0 16,2-5 0-16,-4-1 0 15,-4-2 0-15,-1 3 0 16,-7 0 0-1,1 3 0-15,-5 7 0 0,5 6 0 16,2 8 0-16,3 4 0 16,0 9 0-1,1 7 0-15,-2 9 0 16,4 8 0-16,1 10 0 16,4 8 0-16,9 4 0 15,5 4 0-15,6-3 0 16,4-6 0-16,8-2 0 15,0-7 0-15,3-7 0 16,-3-5 0-16,0-7 0 16,-1-5 0-16,-6-2 0 15,-5-4 0-15,-7-5 0 16,-2-5 0-16,-5-3 0 16,-6-3 0-1,0 3 0-15,0 5 0 16,0 2 0-16,0 9 0 15,0 0 0-15,0 4 0 16,0 5 0-16,0 5 0 16,0 1 0-16,4 3 0 15,7-1 0-15,2-5 0 16,10-3 0-16,6-5 0 16,5-2 0-1,-2-6 0-15,-3-2 0 16,-7-5 0-16,-4-5 0 15,-9-7 0-15,-2-7 0 0,-4-6 0 16,-9-3 0 0,-1-10 0-16,-5-3 0 15,0-2 0-15,-1 3 0 16,2 3 0-16,-1 9 0 16,5 8 0-16,-1 11 0 15,5 8 0-15,0 5 0 16,3 8 0-16,0 10 0 15,0 11 0-15,6 12 0 16,5 14 0-16,0 10 0 16,7 7 0-1,0 5 0-15,0 0 0 16,0-1 0-16,-1-2 0 16,2-5 0-16,0-4 0 15,0-4 0-15,1-4 0 16,-3-6 0-16,-4-8 0 15,1-9 0-15,-1-8 0 16,0-5 0-16,3-10 0 16,4-6 0-16,-2-10 0 15,-4-8 0-15,-1-6 0 16,-9-5 0-16,-4-5 0 16,-9 2 0-1,-6 4 0-15,-10 4 0 16,-4 1 0-16,-2 5 0 15,6 5 0-15,6 3 0 16,13-1 0-16,6-2 0 16,15-2 0-16,15-7 0 15,17-6 0-15,14-4 0 16,16-5 0-16,1-2-253 16,-3 4-231-16,-13-39-1006 15,-17 49 0-15,-25 7 0 16,-20 7 0-16</inkml:trace>
  <inkml:trace contextRef="#ctx0" brushRef="#br0" timeOffset="27291.89">21808 9265 4950 0,'-4'-16'252'0,"-3"-4"58"16,-2-2 26-16,-9-1 1 16,0 9 0-16,-14 8 0 15,3 6-1-15,-2 10 1 16,6 5 0-16,11 6-126 16,10 2-128-1,12 4-55-15,19-2-28 16,14-2 0-16,16 1 0 15,12-5 0-15,8 2 0 16,-5-2 0-16,-11-3 0 16,-10 1 0-16,-18 1 0 15,-9-3 0-15,-16 3 0 16,-5 1 0-16,-8 0 0 16,-8 0 0-1,-7 1-124-15,-3-3-122 0,-11 1-116 16,-2-6-130-16,3-2-156 15,10-9-615 1,0-2 0-16,10-8 0 16,6-6 0-16</inkml:trace>
  <inkml:trace contextRef="#ctx0" brushRef="#br0" timeOffset="27590.68">21886 9261 1915 0,'-6'-17'249'0,"-1"-4"77"15,-1-4 68-15,-2-1 82 16,2 6 111-16,5 8 16 16,1 4 20-1,-3 4 23-15,3 8-1 16,-3 7-179-16,-2 9-69 0,1 10-78 16,-1 7-68-16,-2 7-81 15,2 6-111 1,-3-1-17-16,-3 2-19 15,3 0-23-15,-1-2 0 16,-3-1-152-16,7-2-114 16,-2-3-79-16,4-4-125 15,3-9-242-15,2-16-537 16,2 3 0-16,6-11 0 16,9-6 0-16</inkml:trace>
  <inkml:trace contextRef="#ctx0" brushRef="#br0" timeOffset="28326.76">22352 9225 4698 0,'0'-6'174'0,"0"-1"119"15,0 5 71-15,0 2 1 16,2 6-1-16,1 10 0 15,8 1 1-15,3 4-1 16,8-3 0 0,5-2-149-16,1-7-26 15,3-3-117-15,0-3-72 16,-4-5 0-16,-2-5 0 16,-7-4 0-16,0-5 0 15,-9-4 0-15,-7-8 0 16,0-1 0-16,-4 0 0 15,-2 2 0-15,-1 4 0 16,1 8 0-16,0 4 0 16,1 4 0-1,1 3 0-15,2 3 0 16,-2-1 0-16,2 5 0 16,0 3 0-16,0 6 0 0,2 5 0 15,3 7 0 1,1 3 0-16,5 1 0 15,3 4 0-15,7 2 0 16,-3 3 0-16,3 0 0 16,0 1 0-16,-3 1 0 15,4-2 0-15,-5 1 0 16,-2-5 0 0,-4 4 0-16,-6-2 0 15,-3-5 0-15,-4-2 0 0,-3-3 0 16,-6-5 0-16,-2-3 0 15,-6-2 0 1,-3-7 0-16,0-2 0 16,-1-3 0-16,2-8 0 15,-1-4 0-15,7-11 0 16,3-8 0-16,3-11 0 16,5-13 0-16,6-7 0 15,9 0 0-15,3 0 0 16,9 8 0-16,0 8 0 15,2 9 0-15,-3 8 0 16,-3 5-215-16,-1 8-127 16,5 5-226-16,-3-22-845 15,0 23 0 1,2 2 0-16,-3-2 0 16</inkml:trace>
  <inkml:trace contextRef="#ctx0" brushRef="#br0" timeOffset="28687.86">23054 9041 3713 0,'-2'-16'232'16,"-2"-1"95"-16,-5-4 64 16,-7 0 38-1,1 11 36-15,-10 6 0 16,2 6-1-16,8 4 1 15,3 5 0-15,8 3-170 16,6 5-62-16,6 2-95 16,11 2-65-16,4 2-37 15,6-2-36-15,6-1 0 16,-3 0 0-16,-3-2 0 16,-2 0 0-16,-8-1 0 15,-2 1 0-15,-8-1 0 16,-4-1 0-16,-1 2-26 15,-4-1-181-15,-4-1-68 16,-1 1-93 0,-6-2-157-16,9-9-833 15,-17 1 0-15,-1-7 0 16</inkml:trace>
  <inkml:trace contextRef="#ctx0" brushRef="#br0" timeOffset="28890.22">23104 9023 3777 0,'4'-22'344'0,"-2"1"23"15,-1 0 98-15,-1 7 0 16,-11 19-1-16,-5 19 1 16,-9 15 0-16,-11 16-190 15,-6 14-301 1,-8-1-1386-16,-2 13 0 15,-3-1 0-15,3-1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41:50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19070 1624 4204 0,'0'0'157'0,"1"0"32"15,1 0 57 1,-2 0 85-16,1 0 76 16,-1 0 3-16,0 0 1 15,0 0-1-15,2 0 0 16,-1 7-116-16,1 9-41 15,5 6-31-15,0 10-58 16,1 10-85-16,1 5-75 16,4 4-4-16,-3 0 0 15,1 4 0-15,0-2 0 16,1-3 0-16,-3-1 0 16,2-3 0-16,-3-6 0 15,2 0 0-15,-3-5 0 16,1 0 0-1,-2-5-258-15,2-4-180 16,14-8-1061-16,-11-5 0 16,-2-8 0-16</inkml:trace>
  <inkml:trace contextRef="#ctx0" brushRef="#br0" timeOffset="520.28">19511 1682 3772 0,'0'-10'243'0,"-1"-4"141"16,-1 0 75-16,-1 0 1 15,6 6-1 1,-5 3 1-16,1 5-1 15,1 5 1-15,0 9-1 16,0 11-176-16,1 13-66 16,-1 11-141-16,0 10-76 15,4 1 0-15,0 4 0 16,5-1 0 0,5-2 0-16,8-6 0 15,0-8 0-15,5-5 0 0,3-7 0 16,2-7 0-1,1-7 0-15,2-6 0 16,-1-9 0-16,3-2 0 16,-4-8 0-16,-3-7 0 15,-5-5 0-15,-10-5 0 16,-9-6 0-16,-10-4 0 16,-13-3 0-16,-12 0 0 15,-10 4 0-15,-12 5 0 16,-5 12 0-16,-6 12 0 15,-2 11-136-15,7 14-385 16,11 10-985 0,18 5 0-16,17-5 0 0,14-3 0 15</inkml:trace>
  <inkml:trace contextRef="#ctx0" brushRef="#br0" timeOffset="2366.42">13878 8377 3089 0,'0'0'158'0,"0"0"26"15,0 0 17-15,0 0 15 16,0 0 9-16,0 0 10 15,0 0 8 1,0 0 10-16,0 0 35 0,2 0-24 16,2 3 22-16,3 0 7 15,2 4 12 1,1 0 1-16,3 3-9 16,0 0-10-16,0-1-8 15,-3-2-10-15,0-1-36 16,3-2-93-16,1-2-61 15,5-2-34-15,4-3-29 16,7-5-16 0,5-6 0-16,9-7 0 0,6-8 0 15,8-10 0 1,4-5 0-16,3-4 0 16,2-1 0-16,-3 1 0 15,-5 2 0-15,-4 4 0 16,-5 8 0-16,-9 6 0 15,-6 6 0-15,-7 2 0 16,-5 5 0-16,-7 2 0 16,-3 4 0-16,-3 0 0 15,-1 2 0-15,-6 4 0 16,-2 1 0-16,1-1 0 16,-2 3 0-1,-2 0 0-15,4 0-100 0,1 3-515 16,-3 4-880-1,-5-5 0-15,-8-1 0 16,-3-7 0 0</inkml:trace>
  <inkml:trace contextRef="#ctx0" brushRef="#br0" timeOffset="10267.33">8160 9355 3912 0,'3'-3'153'0,"-3"2"28"15,1-1 27-15,-1-2 37 16,0 1 62-16,2 2 54 15,-2 0 33-15,0 1 45 16,6-2 1-16,5 2-118 16,4 0-34-16,6 0-30 15,4 2-27-15,4 2-36 16,1 2-63 0,-2 3-53-16,0 0-33 15,-4 1-46-15,0-2 0 16,-6-2 0-16,-1-1 0 15,1-4 0-15,2 1 0 16,1-5 0-16,3-5 0 16,6-8 0-16,4-5 0 15,3-7 0-15,5-5 0 16,0-3 0-16,1 0 0 16,-1 2 0-16,-1 4 0 15,-7 2 0 1,-2 3 0-16,-3 6 0 15,-7 1 0-15,-4 6 0 16,-4 0 0-16,-5 7 0 16,-5-1 0-16,0 3 0 15,-2 1 0-15,-2 1 0 16,3 1 0-16,-3 0 0 16,0 0 0-16,0 0 0 15,0 0 0-15,0 0 0 16,0 0 0-1,0 0-148-15,0 0-233 16,14 0-387-16,-12 0-610 16,-2 0 0-16,-4 0 0 15,-3-2 0-15</inkml:trace>
  <inkml:trace contextRef="#ctx0" brushRef="#br0" timeOffset="11759.94">16099 9550 3514 0,'0'-1'111'0,"0"0"13"0,0 0 14 15,0 1 30 1,1-3 22-16,2 3 22 16,3 5 21-16,1 1 20 15,2 1 16-15,3 2-24 16,2 5 1-16,-1 0 0 15,0-1 13-15,-3 0 1 16,0 0-9-16,-3-2-11 16,-3-4-8-16,1-1-9 15,-1-3-17-15,6-3-50 16,5 0-38-16,11-6-13 16,8-7-27-1,14-5-31-15,9-11-13 16,8-8-11-16,6-5-13 15,9-2-177-15,5-3-250 16,4-4-1104-16,1 6 0 16,-4 0 0-16,-15 2 0 15</inkml:trace>
  <inkml:trace contextRef="#ctx0" brushRef="#br0" timeOffset="14006.89">4485 10268 4053 0,'0'-2'197'15,"0"-1"75"1,0 1 75-16,0-2 69 16,0 1 11-16,0 0 0 15,0 3-1-15,0-2 1 16,3 2 0-16,3 0-130 15,5 2-68-15,6 4-74 16,5 3-75-16,1 2-69 16,2 5-11-16,-4-3 0 15,1 0 0-15,-7-2 0 16,-3-2 0 0,-3-4 0-16,-4-2 0 15,-1-2 0-15,6-1 0 16,7-11 0-16,15-14 0 15,21-21-106-15,32-23-374 16,34-22-1041-16,15-20 0 16,-1-8 0-16</inkml:trace>
  <inkml:trace contextRef="#ctx0" brushRef="#br0" timeOffset="18588.04">13767 11268 4022 0,'0'0'164'0,"0"0"34"15,0 0 29-15,0 0 50 16,0 0 32-16,0 0 13 15,0 0 44-15,4 0 64 16,2 0-1-16,3 2-125 16,6 2-39-16,1 2-34 15,2 3-28-15,-4-2-50 16,-1 0-33 0,-3 0-13-16,-1-3-43 15,-1 0-64-15,-2 0 0 16,-1-2 0-16,-2 0 0 15,0-2 0-15,1 0 0 16,6-2 0-16,7-1 0 16,8-6 0-16,9-6 0 15,11-5 0-15,10-8 0 16,7-7 0-16,12-7 0 16,11-5-322-16,16-7-1251 15,-2-1 0 1,-9-4 0-16,-12-1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42:21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4792 6359 2653 0,'2'0'167'0,"-2"-4"52"16,0 2 51-16,0 0 42 15,0-3 36-15,0 4 41 16,0 0 74-16,0-2 58 16,0 1 43-16,0 1-118 15,0 0-47-15,0 1-52 16,0-2-51-16,0 2-43 16,3 0-34-16,4 2-43 15,3 0-73-15,2 3-57 16,5 3-46-1,-1-1 0-15,2 1 0 0,0 3 0 16,-1 1 0 0,0-4 0-16,-2 1 0 15,-2-1 0-15,-4-2 0 16,-1-1 0-16,-1-2 0 16,-2-2 0-16,0 0 0 15,4-2 0-15,2-3 0 16,6-7 0-16,6-6 0 15,7-8 0-15,3-11 0 16,10-10 0 0,2-6-260-16,10-5-324 15,-2-3-885-15,-8-1 0 16,-10 6 0-16,-11 7 0 16</inkml:trace>
  <inkml:trace contextRef="#ctx0" brushRef="#br0" timeOffset="12906.43">15695 6261 3621 0,'-2'0'74'16,"2"0"33"-16,-1 0 25 15,1 2 28-15,0-2 31 16,0 1 27-16,0 2 20 16,3 2 17-16,-2 1 28 15,3 0 10-15,1 0-12 16,-1 1-2-16,0-3 19 15,1-1 1 1,1 0-29-16,8-3-28 16,9-4-19-16,15-8-18 15,12-12-28-15,15-14-208 16,10-15-211-16,17-14-253 16,6-19-920-16,2 10 0 15,-8 7 0-15,-14 4 0 16</inkml:trace>
  <inkml:trace contextRef="#ctx0" brushRef="#br0" timeOffset="13944.13">8501 6390 2805 0,'0'-4'180'0,"-2"2"49"16,2-3 19-16,-1 2 16 16,-1 0 16-16,2 2 16 15,0 1 57 1,0 1 78-16,5 4 81 15,3 7-76-15,2 2-66 16,5 7-49-16,1 4-19 16,-2 1-16-16,4-1-16 15,0-3-16-15,-5-3-57 16,6-5-79-16,3-5-79 16,7-6-39-16,12-8-50 15,15-12-209-15,16-14-194 16,45-16-1032-16,-21-6 0 15,-1-9 0 1,-9-2 0-16</inkml:trace>
  <inkml:trace contextRef="#ctx0" brushRef="#br0" timeOffset="15668.26">13324 6413 3213 0,'0'0'101'16,"0"0"11"-16,0 0 12 16,0 0 23-16,2 0 31 15,0 0 27-15,4 4 16 16,0 0 18-16,1 4 11 16,2 3-67-16,1 0-14 15,-3 0-6-15,2-1-8 16,-3-1-16-1,-1-4-21-15,-1 0-8 16,2-5 52-16,3 2 30 16,8-4 1-16,12-7-5 15,9-5-47-15,14-9-117 16,10-11-72-16,11-11-118 16,10-5-155-16,8-9-917 15,1 5 0-15,-7-2 0 16,-14 7 0-16</inkml:trace>
  <inkml:trace contextRef="#ctx0" brushRef="#br0" timeOffset="16527.11">17985 6576 3500 0,'0'1'38'15,"0"-1"43"-15,2 2 23 16,3 1 22-16,5 0 11 16,0 1 12-16,3 0 10 15,0-1 10-15,-6 0 13 16,-2-2 13-16,-1-1-26 15,2 0-25-15,2 0-6 16,4 0-9 0,5-3-7-16,8-4-10 15,9-6-40-15,13-8-79 16,13-13-185-16,18-15-913 16,9-8 0-16,2-11 0 15,-7-7 0-15</inkml:trace>
  <inkml:trace contextRef="#ctx0" brushRef="#br0" timeOffset="20120.25">6069 5864 1461 0,'0'0'145'0,"0"0"33"16,0 0 29-16,-1 0 34 16,-1 0 21-16,-1 0 25 15,-1-2 20-15,0 1 19 16,0 0 18-16,-1-1-75 15,2-1-44-15,0 0-19 16,0 2-22-16,-1-2-21 16,1 2-13-16,-4 0-20 15,0-2-15-15,1 1-16 16,-1 1-18-16,-3 1-13 16,0-1-11-1,-2 1-12-15,-2 0-5 16,-1 2-12-16,2 3-5 15,2 1-7-15,-1 2-4 16,5 4-3-16,3 2 0 16,-1 2 0-16,2-1-2 15,2 3 0-15,1 2-1 16,1-1-1-16,-1 2 1 16,0 2 5-16,2 1 0 15,1 1 2-15,4-2 3 16,2 2-3-16,4-4 8 15,0-2-3 1,1-2 0-16,1-3 10 16,2-1 0-16,0-2 4 15,5-4 18-15,1-2 11 16,3-4 13-16,1 2 0 16,1-7-3-16,-4 1 1 15,2-2 4-15,0-4-1 16,0-4-10-16,-3-1-9 15,-1-3-19-15,-5 1-9 16,0-3-6-16,-5-3 8 16,-2 2 12-16,-6-5 3 15,-2 0 6 1,-5-1-1-16,-7-1 19 16,-5-1 7-16,-5 3 6 15,-8-1-7-15,-3 3-12 16,-1 4-13-16,1 5-23 15,-1 5-94-15,3 5-68 16,3 3-84-16,0 6-133 16,10 6-246-16,-1 6-599 15,4 1 0 1,1 1 0-16,5-5 0 0</inkml:trace>
  <inkml:trace contextRef="#ctx0" brushRef="#br0" timeOffset="21183.3">9131 5939 2902 0,'0'-2'193'0,"-2"-3"38"15,-6-2 41-15,0-2 25 16,-5 1 27-16,-8 2 11 16,-2-1 27-16,-2 3 29 15,-2 2 11-15,0 2-111 16,3 0-60-16,0 1-36 15,5 3-41 1,2 2-22-16,1 5-22 16,0 6-6-16,4 5-30 15,-1 3-24-15,4 8-12 16,2 5-1-16,3 2-1 16,2 1-1-16,2 2 10 15,2-3 6-15,4-4 3 16,6-3 2-16,4-1 0 15,6-6 1-15,5-4-12 16,3-5-13-16,3-3-20 16,3-6 1-1,2-5-22-15,5-3-9 16,-1-5-5-16,0-7 1 16,-2-5 5-16,-5-2-7 15,-5-6 19-15,-3-4 7 16,-8-4 31-16,-7 0 10 15,-7-4 28-15,-8 0 0 16,-7-2 4-16,-11 1-9 16,-8 0-23-16,-7 4-33 15,-9 1-27-15,-7 6-30 16,5 3-68-16,2 9-98 16,4 6-93-1,10 8-144-15,18 7-353 16,-8 13-389-16,3 6 0 15,3 4 0-15,4 7 0 16</inkml:trace>
  <inkml:trace contextRef="#ctx0" brushRef="#br0" timeOffset="22396.46">11982 5832 2796 0,'-6'-1'133'15,"0"-2"33"-15,-2 2 19 16,-4-3 18-16,2 1 23 16,1-1 21-16,-3 1 15 15,-3 1 12-15,-2-1 10 16,-1 1-90-1,0 2-28-15,-1 0-26 16,-1 0-14-16,-1 2-8 16,0 3-16-16,-1 3-5 15,-2 5 5-15,2 4-3 16,2 3-3-16,0 4 0 16,5 2-4-16,1 3-1 15,5 4-6-15,5 0-15 16,2 2-8-16,1 0-17 15,4-1-22-15,3-4 7 16,2-2 29 0,5-3 26-16,5-5 2 15,3 2 4-15,2-3 7 16,0-1 13-16,2 0 0 16,1-7 6-16,1 1 10 15,6-6-9-15,1-5-40 16,0 1-33-16,2-5-10 15,1-4-7-15,0-4-1 16,-3-3-18-16,4-5-2 16,0-8-9-16,-1-2-4 15,-4-4-4 1,-5-2 7-16,-9-4 7 16,-7 2-10-16,-7-2-4 15,-4 3-27-15,-8-2-20 16,-7 3 2-16,-8 4-26 15,-6 3-28-15,-9 3-32 16,0 4-31-16,0 4-35 16,3 6-15-16,2 7-49 15,-1 4-78-15,6 7-133 16,3-1-643-16,4 10 0 16,5 1 0-1,7-3 0-15</inkml:trace>
  <inkml:trace contextRef="#ctx0" brushRef="#br0" timeOffset="23742.53">14167 5928 1422 0,'-2'0'129'16,"1"0"32"-16,-2-1 31 15,-2-1 32-15,-3-2 33 16,-2-1 14-16,-3 0 27 15,-6-2 38-15,2-1 23 16,-1-1-79-16,-3 0-24 16,2-1-18-16,-1 0-27 15,-2-1-23-15,-1 3-27 16,-3 0-11-16,0 4-24 16,1 0-37-16,-2 4-18 15,0 2-6-15,4 0-17 16,1 5-12-16,5 0-4 15,-2 5-4 1,2 3-3-16,2 3 1 16,-2 0 2-16,5 5 7 15,2 1 1-15,-1 2-2 16,5 2 7-16,1 2 1 16,3 2 2-16,0 2 13 15,1-4 24-15,1 3 4 16,1-3 5-16,-1-2-14 15,3-4 6-15,3-3 34 16,3 1 14-16,5-7 32 16,5 1 7-16,2-2-11 15,7-4-14 1,1-2-8-16,4-4-12 16,2-1 15-16,5-2 0 15,0-2-35-15,5-7-24 16,0-4-33-16,-1-2-9 15,-6-4-8-15,-2-1-13 16,-7 1 1-16,-7-3 2 16,-5 1-10-16,-6-4-10 15,-6-5 0-15,-4-4 0 16,-2-3 0 0,-7-4 0-16,-6 1 0 15,0 2 0-15,-11 4 0 16,-5 2 0-16,-3 4-38 15,-2 6-50-15,-8 4-75 16,-1 8-85-16,-5 4-91 16,-1 12-156-16,-5 6-869 15,3 16 0-15,2 9 0 16</inkml:trace>
  <inkml:trace contextRef="#ctx0" brushRef="#br0" timeOffset="24937.62">16357 5914 2163 0,'-15'-2'161'0,"-6"1"33"16,-4-3 25-16,-5 0 32 15,7-2 24-15,2 0 35 16,1-1 20-16,-1 1 15 16,2 0 13-16,0 0-117 15,-4 1-24-15,-1 2-26 16,1 0-14 0,1 1-29-16,-3 2-18 15,4 0-34-15,1 3-20 16,1 2-13-16,-3 6-7 15,4 3 5-15,2 6 1 16,1 4 5-16,5 5-4 16,4 2 9-16,3 4 3 15,3 3 11-15,2 0 2 16,5-3 7-16,3 1-5 16,8-3-14-1,4-4 17-15,6 0 7 16,1-6-1-16,4 0-2 15,0-4-18-15,0-5-17 16,2-3 3-16,5-2-18 16,2-7 6-16,2 0-11 15,2-5-25-15,0-4-14 16,-6-2 2-16,-4-3-17 16,-4-6 20-16,-3-4 7 15,-4-2 0-15,-5-9 6 16,-6-2-4-16,-4-9 3 15,-6 0-13 1,-5-1-3-16,-6 1-15 16,-10 2-3-16,-8 5-38 15,-11 5-31-15,-12 6-37 16,-5 3-26-16,-1 9-41 16,0 8-45-16,2 1-71 15,4 10-134-15,41 1-784 16,-18 10 0-16,12-1 0 15,15 1 0-15</inkml:trace>
  <inkml:trace contextRef="#ctx0" brushRef="#br0" timeOffset="26068.36">18889 5769 2288 0,'-3'0'168'16,"-2"0"36"-16,-1 0 40 15,-1 0 26-15,1 0 24 16,-1-1 19-16,-3 1 17 16,-5-2 7-16,-4 2 20 15,-1 0-116-15,-2 5-31 16,-3 1-29-16,2 4-30 16,-2 6-15-16,2 3-16 15,5 3-7-15,1 2-6 16,6 3 10-16,2 2-7 15,3 0-4 1,2 6-12-16,4 1-19 16,0-1 5-16,0 1-4 15,2 0-12-15,3-1-24 16,5-2 26-16,2 0-4 16,6 0-9-16,2 0-1 15,3-2 14-15,2-4 33 16,1-2 4-16,3-7 4 15,4-4 11-15,1-4 17 16,0-5-35-16,4-4-13 16,-4-1-5-16,1-3-4 15,1-3-12 1,0-4-23-16,0-4-18 16,-1-6-11-16,0-3-8 15,1-3-3-15,1-4-3 16,-2-2 0-16,-4 1 0 15,-2 0 0-15,-6-2 0 16,-6-1 0-16,-3 0 0 16,-10 0 0-16,-1 0 0 15,-6-1 0-15,-10 1-9 16,-4 2-51-16,-11-1-80 16,-9 2-67-16,-12 2-68 15,-8 5-226-15,-12-37-898 16,-20 47 0-1,-24 6 0-15,-27 10 0 16</inkml:trace>
  <inkml:trace contextRef="#ctx0" brushRef="#br0" timeOffset="29820.51">15037 15338 4438 0,'0'0'154'16,"0"0"22"-16,0 0 51 15,0 0 47-15,0 0 41 16,0 0 39-16,0 0 33 16,0 0 1-16,4 0-1 15,0 1-122 1,5 2-32-16,3 1-21 15,-1 2-51-15,1 2-48 16,-2-2-41-16,-1 2-37 16,-4-5-35-16,4 0 0 15,1 0 0-15,6-3 0 16,6-6 0-16,18-7 0 16,13-13 0-16,21-18-192 15,27-20-308-15,17-19-999 16,5-12 0-1,-9-2 0-15,-21 2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43:07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19866 3119 1939 0,'0'0'203'16,"0"0"39"-16,-1 0 48 15,1 0 35-15,-2 0 24 16,1 0 15-16,1 0 4 16,-2 0 10-16,2 0 35 15,0 2-131-15,-1 8-15 16,0 4 13-16,1 5 3 15,0 9 7 1,0 3-14-16,0 4-12 0,1 1 8 16,0 2-10-16,2-1-35 15,3-3-16 1,3-2-43-16,-1-1-50 0,0-8-50 16,-1-6-43-1,-2-6-10-15,-2-4-3 16,-1-4-12-16,-2-4 0 15,0-9 0-15,0-10 0 16,-4-16 0-16,-2-11 0 16,-3-12 0-16,-2-5 0 15,-4 1 0-15,4 7 0 16,-2 9 0-16,4 9 0 16,3 10 0-16,3 10 0 15,2 6 0-15,5 7 0 16,8 3 0-16,8 7 0 15,7 4 0 1,7 2 0-16,0 3 0 16,-2 5 0-16,-3-2 0 15,-5-3 0-15,-2-3 0 16,-4-1 0-16,-3-5 0 16,1-3 0-16,1-4 0 15,-1-7 0-15,2-5 0 16,0-8 0-16,-5-6 0 15,-5-3 0-15,-2 0 0 16,-5 4 0 0,-1 4 0-16,0 6 0 15,0 7 0-15,0 6 0 0,0 4 0 16,1 8 0 0,2 6 0-16,3 6 0 15,1 7 0-15,5 3 0 16,-2 0 0-16,3-2 0 15,-1-1 0-15,-2 0 0 16,1-3 0-16,-2 1-93 16,-1 1-170-16,1-1-150 15,-1-1-209-15,23-12-738 16,-13 4 0 0,0-5 0-16</inkml:trace>
  <inkml:trace contextRef="#ctx0" brushRef="#br0" timeOffset="955.64">20474 3296 1642 0,'6'-2'183'0,"1"-4"27"15,9-6 34-15,2-5 41 16,1-7 40-16,3-3 48 16,-5-1 23-16,-7 0 31 15,-4-3 43-15,-5 4-105 16,-2 4-3-16,-6 3 12 15,-2 6-43 1,-5 6-26-16,-7 7-33 16,-2 9-46-16,-1 7-25 15,2 5-31-15,8 5-42 16,7 5-44-16,7-4-39 16,11 0-35-16,9-3 9 15,14-4-66-15,4-6-114 16,12-2-68-16,-3-5-93 15,0-4-99-15,-7-2-134 16,-2-2-148-16,-11-7-298 16,-4 2 0-16,-7-1 0 15,-9-3 0 1,-10-2 4285-16,3 1-3931 16,-2-7 87-16,1 3 144 0,1 0 171 15,1 3 122 1,-1 1 141-16,0 4 114 15,0 3 144-15,2 2 173 16,3 1 44-16,2 4-53 16,5 2-76-16,4 5-81 15,3 1-57-15,-1 5-52 16,-3 1-41-16,-3-2-13 16,-2-3-9-1,-6-1-16-15,-2-3-13 0,0-6-10 16,-2 1 6-1,0-2-10-15,0-3-2 16,0-8 4-16,0-3-16 16,0-6-1-16,2-3-8 15,-1 0-4-15,7 5-18 16,2 4-15-16,3 8-12 16,2 4 7-16,3 3-4 15,1 6 7-15,-1 4 14 16,-3 1 8-16,-1 1 16 15,-1 0-4-15,-8-1 10 16,1-5 16 0,-4-1 54-16,-2-2 68 15,-2-3-1-15,4-1-14 16,-2-1-4-16,0-6-8 16,0-3-11-16,0-6 3 15,3-6-3-15,8-2-13 16,1-3-58-16,8 4-79 15,3 4 0-15,-1 4 0 16,-3 8 0-16,2 3 0 16,-3 3 0-1,0 3 0-15,-2 2 0 16,-2 3 0-16,-6 2 0 16,-1 5 0-16,-2 2 0 15,-3-2-66-15,0 1-151 16,-1 0-39-16,2-1-86 15,4-2-116-15,3-1-124 16,5-3-114-16,10-5-116 16,2-11-189-16</inkml:trace>
  <inkml:trace contextRef="#ctx0" brushRef="#br0" timeOffset="2202.52">21631 3018 1105 0,'4'-11'244'0,"-2"-6"47"16,0-1 62-16,0-3 31 15,-2 3 29 1,-2 4 21-16,-2 2 23 16,2 4 7-16,-6 4 13 15,-2 4-159-15,-2 6-49 16,1 5-40-16,0 9-51 16,5 0-19-16,3 5-28 15,3-2-5-15,3-4-18 16,5-3-1-16,3-5 8 15,7-3-17-15,5-5-1 16,3-3 7-16,-1-5-2 16,-5-4 15-16,-3-3 27 15,-8-5 15-15,-5-4 3 16,-2-2-6 0,-4 0-20-16,-7 3-11 15,-5 1-8-15,-3 6-14 16,-11 2-8-16,-5 8-28 15,-4 3-30-15,1 3-27 16,5 4-10-16,8 1 0 16,12-5 0-16,7 1 0 15,4-3 0-15,2 0 0 16,3-1 0-16,7-3 0 16,3-3 0-16,1-7 0 15,1-1 0-15,-5-7 0 16,-8-5 0-16,-4-2 0 15,-4-4 0 1,-5-1 0-16,0 2 0 16,-2 3 0-16,-1 5 0 15,4 4 0-15,3 6 0 16,5 4 0-16,5 7 0 16,12 2 0-16,12 9 0 15,8 9 0-15,5 8 0 16,-1 8 0-16,-7 4 0 15,-7 1 0-15,-9-4 0 16,0-5 0-16,-5-8 0 16,-1-4 0-16,-3-6 0 15,1-5 0 1,2-3 0-16,5-8 0 16,0-7 0-16,3-3 0 15,2-10 0-15,-4-2 0 16,-5-2 0-16,-3 7 0 15,-5 4 0-15,1 9 0 16,1 9 0-16,8 7 0 16,-1 5 0-16,6 7 0 15,1-1 0-15,-4 1 0 16,1-4 0-16,1-4 0 16,-2-9 0-16,4-3 0 15,-3-7 0-15,0-7 0 16,-7-5 0-1,-6-7 0-15,-3-9 0 16,0-1 0-16,-4-4 0 16,0 0 0-16,2 3 0 15,-2 8 0-15,-1 5 0 16,3 10 0-16,-2 8 0 16,-1 4 0-16,3 10 0 15,0 9 0-15,0 5 0 16,8 8 0-16,2 7 0 15,9 2 0-15,3 1 0 16,10 0 0-16,-1 1 0 16,3-1 0-16,0-3 0 15,-3 2 0 1,-1 1 0-16,1-3 0 16,-6 2 0-16,-3-3 0 15,-8-3 0-15,-3 1 0 16,-8-5 0-16,-3-2 0 15,-12-2 0-15,-6-1 0 16,-13-7 0-16,-10-1 0 16,-4-7 0-16,-2-4 0 15,9-7 0-15,8-10 0 16,14-12 0-16,16-11 0 16,12-12 0-16,12-13 0 15,8-4-42 1,6 2-235-16,0 8-327 15,-6 12-849-15,-18 14 0 16,-16 11 0-16,-23 11 0 16</inkml:trace>
  <inkml:trace contextRef="#ctx0" brushRef="#br0" timeOffset="6881.78">15333 14749 4823 0,'0'-8'356'16,"0"-6"1"-16,0-1 0 15,1-2 0-15,-1 5 1 16,0 3-1-16,0 5 0 15,0 1 0 1,0 3 0-16,0 2-204 0,0 7-151 16,0 9-2-16,0 8 0 15,1 12 0 1,5 9 0-16,0 5 0 16,2 0 0-16,0 0 0 15,1 3 0-15,-3-3 0 16,0-3 0-16,0 0 0 15,-1-4 0-15,-2-3 0 16,-2-3 0-16,2-6 0 16,2-3-75-16,0-8-191 15,-1-4-131-15,5-8-121 16,38-15-869-16,-32-3 0 16,4-16 0-1</inkml:trace>
  <inkml:trace contextRef="#ctx0" brushRef="#br0" timeOffset="7169.38">15350 14878 3813 0,'1'-22'189'0,"1"-8"49"15,6-3 68-15,6-9 67 16,4 7 35-16,10 2 28 15,6 2 17 1,4 2-2-16,2 5-5 16,1 4-189-16,0 6-85 15,-3 7-151-15,-3 5-134 16,-4 6-140-16,-3 4-107 16,-5 9-120-16,-5 2-244 15,-12-5-402-15,-6 21 0 16,-13 3 0-16,-10 1 0 15</inkml:trace>
  <inkml:trace contextRef="#ctx0" brushRef="#br0" timeOffset="7365.43">15416 15136 2815 0,'0'4'244'15,"0"-1"61"-15,0 0 55 16,2 0 59-16,8-5 11 15,11-8 1-15,11-2-84 16,16-2-84 0,8-3-114-16,4-2-308 15,3 3-285-15,-9 4-588 0,-9 5 0 16,-6 2 0 0</inkml:trace>
  <inkml:trace contextRef="#ctx0" brushRef="#br0" timeOffset="7724.95">15964 15086 1847 0,'3'4'242'16,"3"0"94"-16,4-2 57 16,9 0 33-16,3-6 41 15,5-9 62-15,-1 0 54 16,-2-5 68 0,-3-5 0-16,-9-1-167 0,-7-4-75 15,-2 3-94-15,-6-1-57 16,-7 1-33-1,-5 4-41-15,-2 6-62 16,-9 7-53-16,-2 3-69 16,-3 9 0-16,1 5 0 15,4 10 0-15,3 8 0 16,5 7 0-16,11 3 0 16,4 0 0-16,9 0 0 15,9-5 0-15,8-7 0 16,8-4 0-16,11-6 0 15,2-4-167 1,2-2-140-16,-3-5-174 16,0-1-966-16,-6-2 0 15,-3-3 0-15,-10-6 0 16</inkml:trace>
  <inkml:trace contextRef="#ctx0" brushRef="#br0" timeOffset="8179.1">16234 14656 4062 0,'-4'-26'349'16,"1"-5"83"-16,-2-2 0 15,2-2 1-15,3 15-1 16,1 13 0 0,4 4 1-16,5 12-1 15,7 8 0-15,4 13-194 16,7 12-154-16,-2 8-84 15,0 7 0-15,-3-1 0 16,-5 3 0-16,0-4 0 16,-5-4 0-16,-2-5 0 15,-2-6 0-15,0-6-226 16,-2-4-114-16,-1-7-133 16,-2-6-235-16,-5-21-580 15,-10 6 0-15,-4-5 0 16,-5-2 0-1,-33-4 5675-15,27 7-5037 16,3-10 93-16,8-7 106 16,1-2 90-16,32-4 55 15,-14 2 285-15,9-4 167 16,9 1 205-16,12-5 279 16,12 3 55-16,2 1-162 15,1 6-199-15,-2 3-192 16,-3 7-194-16,-2 3-198 15,23 2-1028-15</inkml:trace>
  <inkml:trace contextRef="#ctx0" brushRef="#br0" timeOffset="8489.65">16953 14769 3672 0,'0'-9'259'16,"-3"-3"152"-16,-3-2 59 15,-2-2 0-15,-4 5 0 16,-5 2 0 0,-5 6 0-16,-1 2 0 0,0 5 0 15,-2 10-180-15,5 6-80 16,6 10-151-16,5 7-59 16,6 5 0-1,5-2 0-15,9-3 0 16,7-3 0-16,8-4 0 15,7-7-125-15,3-9-117 16,3-3-74-16,-5-7-113 16,-2-4-217-16,-6-7-640 15,-7-3 0-15,-8-7 0 16,-5-6 0-16</inkml:trace>
  <inkml:trace contextRef="#ctx0" brushRef="#br0" timeOffset="10740.37">16934 14419 3954 0,'-4'-10'342'0,"-2"-1"94"16,2-1 7-16,-1 0 0 16,5 5-1-1,3 7 1-15,6 7 0 16,4 10 0-16,8 9-1 15,7 14-190-15,-1 11-151 16,1 7-94-16,-8 2-7 16,-3 1 0-16,-6-3 0 15,-6-5 0 1,-1-8 0-16,-4-6 0 16,0-8 0-16,0-9 0 0,0-7 0 15,0-6 0-15,0-5 0 16,3-8 0-1,2-6 0-15,6-13 0 16,4-6 0-16,5-12 0 16,3-1 0-16,3 2 0 15,-3 3 0-15,0 10 0 16,-1 6 0-16,0 8 0 16,-1 8 0-16,1 5 0 15,-5 7 0-15,0 7 0 16,-4 6 0-16,-4 3 0 15,-5 6 0-15,-1 0-117 16,0 3-193 0,3-2-265-16,0-3-862 15,4-3 0-15,-3-9 0 16,2-8 0-16</inkml:trace>
  <inkml:trace contextRef="#ctx0" brushRef="#br0" timeOffset="11134.48">17999 14667 4941 0,'0'0'167'16,"0"-1"106"-16,10 1 35 15,11-3 15-15,17-4 1 16,16-4 0-16,16-4-101 16,6-1-137-16,1 1-110 15,-2 1-294-15,10-1-1007 16,-21 6 0-16,-9-1 0 16,-10 2 0-1</inkml:trace>
  <inkml:trace contextRef="#ctx0" brushRef="#br0" timeOffset="11949.35">19071 14365 3646 0,'0'-14'247'0,"0"-6"98"16,-3 0 61-16,-7-5 44 15,-7 6 22-15,-12 10 1 16,-14 4 0-16,-6 8-1 16,-3 8 1-1,0 12-182-15,7 7-66 16,12 9-97-16,11 6-61 16,11 3-44-16,8-1-23 15,6-3 0-15,10-5 0 16,7-9 0-16,2-7 0 15,11-9 0-15,7-6 0 16,-2-6 0-16,1-10 0 16,-1-7 0-16,-3-7 0 15,-6-9 0-15,-5-13 0 16,-7-9 0-16,-3-10 0 16,-10-8 0-1,-2-2 0-15,-8 0 0 16,-8 4 0-16,-4 8 0 15,-8 4 0-15,-9 5 0 16,0 7 0-16,6 7 0 16,8 11 0-16,3 10 0 15,3 13 0-15,7 15 0 16,2 14 0-16,4 13 0 16,13 15 0-16,10 7 0 15,6 4 0-15,8 0 0 16,7-2 0-1,0-6 0-15,4-8 0 16,2-9 0-16,-2-11 0 16,-1-8 0-16,-2-9 0 15,-4-8 0-15,-3-6 0 16,-5-10 0-16,-6-10 0 16,-5-5 0-16,-5-11 0 15,-10-2 0-15,-3-1 0 16,-4 5 0-16,-3 6 0 15,-2 6 0-15,2 8 0 16,-2 7 0 0,-2 7 0-16,2 12 0 15,2 7 0-15,3 14 0 16,0 5 0-16,11 5 0 16,5-1 0-16,7-5 0 15,6-7 0 1,6-4-241-16,6-8-106 0,6-3-168 15,4-7-902-15,-4-4 0 16,-5-2 0-16,-4-7 0 16</inkml:trace>
  <inkml:trace contextRef="#ctx0" brushRef="#br0" timeOffset="12211.22">15804 14156 3913 0</inkml:trace>
  <inkml:trace contextRef="#ctx0" brushRef="#br0" timeOffset="12569.7">20179 14154 3714 0,'-4'-10'222'15,"0"-2"26"-15,-6 2 9 16,-2 3 39-16,-4 5 34 16,0 14 40-16,2 6 16 15,5 8 7-15,5 3 5 16,3 1-148-16,3 2-57 16,4-8-23-1,4-2 5-15,5-8-24 16,6-4-22-16,3-8-36 15,1 0-15-15,-3-9-7 16,-3-7-5-16,-8-4-15 16,-6-6-1-16,-5-7-4 15,-5 0-14-15,-5 1-16 16,-5 5-13-16,-6 2-108 16,-8 10-109-16,-1 6-67 15,-2 7-92-15,7 7-128 16,11 6-207-1,7 1-493-15,5 3 0 16,9 1 0-16,8-2 0 16</inkml:trace>
  <inkml:trace contextRef="#ctx0" brushRef="#br0" timeOffset="13429.5">20654 14111 2961 0,'0'-7'250'15,"-2"-1"53"-15,-3-4 27 16,-3 1 44-16,-4 1 30 15,-6 5 27-15,-5 1 26 16,-1 5 6-16,1 7 3 16,-2 9-169-16,9 7-75 15,6 6-55 1,7 2-17-16,3 2-47 16,7-6-15-16,6-2-37 15,1-5-38-15,6-5-23 16,4-7 14-16,1-3 0 15,-4-4 14-15,-2-4 16 16,-2-4 27-16,-5-4 2 16,-1-9-14-16,-5-6 8 15,-2-6 14-15,-2-6 17 16,0-5-18-16,-6-2-4 16,0-6-15-16,-10-3-16 15,-1-1-35-15,-5-6 0 16,-1-1 0-16,2 0 0 15,-1 4 0 1,5 2 0-16,2 11 0 16,4 14 0-16,4 8 0 15,3 14 0-15,5 17 0 16,5 17 0-16,9 16 0 16,4 18 0-16,7 13 0 15,2 3 0-15,2-3 0 16,-3-5 0-16,-2-9 0 15,1-10 0-15,0-12 0 16,4-9 0-16,-1-9 0 16,1-11 0-16,2-4 0 15,0-11 0 1,-6-11 0-16,-4-8 0 16,-2-8 0-16,-8-9 0 15,-8-5 0-15,-3 3 0 16,-4-1 0-16,-7 4 0 15,-1 9 0-15,0 7 0 16,-4 9 0-16,-3 8 0 16,2 18 0-16,0 10 0 15,4 11 0-15,5 10 0 16,7 4 0 0,11-1 0-16,3-6 0 0,7-5 0 15,6-6-266 1,9-5-199-16,5-23-1027 15,2 5 0-15,-2-6 0 16</inkml:trace>
  <inkml:trace contextRef="#ctx0" brushRef="#br0" timeOffset="13974.96">21545 13963 3496 0,'-14'0'231'0,"1"0"144"16,-4 0 109-16,5-2 0 16,8 2 0-16,4 0 1 15,10-2-1-15,18-5 0 16,18-5 1-16,26-4-149 15,23-2-312-15,13-2-295 16,18 3-503-16,-24-1-587 16,-12 1 0-16,-19-1 0 15,-17-5 0-15</inkml:trace>
  <inkml:trace contextRef="#ctx0" brushRef="#br0" timeOffset="17605.61">15836 13944 2396 0,'-4'-4'123'0,"-4"0"40"16,-3-3 28 0,-3 1 35-16,-8 0 35 15,-2-1 19-15,-7 0 31 16,-3 1 30-16,-7 1 15 16,-2-1-63-1,-4 3-36-15,-4 0-23 0,-6 2-17 16,0 1-27-16,-2 1-28 15,0 8-13-15,-1 5-27 16,0 9-24-16,-3 8-11 16,-4 9-2-1,-2 8 18-15,2 10 20 16,-1 7 55-16,6 6-7 16,6 6-8-16,10 0-3 15,8 1-7-15,4 0-5 16,13-1-3-16,4 1-13 15,5 0-27-15,3 5-38 16,3 0-66-16,3-4-1 16,1 2 0-16,7-3 0 15,7-6 0-15,9 2 0 16,11-4 0-16,15-3 0 16,9 0 0-1,10-3 0-15,2-4 0 16,6-4 0-16,1-6 0 0,0-6 0 15,5-5 0 1,3-7 0-16,4-4 0 16,5-5 0-16,8-6 0 15,4-6 0-15,0-7 0 16,0-1 0-16,-5-6 0 16,-4-8 0-16,-4-1 0 15,-1-2 0 1,-3 0 0-16,-1 0 0 0,-4 0 0 15,-7 1 0 1,-3-1 0-16,-7-2 0 16,-1-2 0-16,-2-3 0 15,0-1 0-15,-3-2 0 16,-3-4 0-16,-4-1 0 16,-3-5 0-16,-5 0 0 15,-1-4 0-15,-3-2 0 16,2-2 0-16,-2-4 0 15,1-1 0-15,1-3 0 16,-2 0 0-16,1-3 0 16,-3 4 0-16,-4 3 0 15,-6 3 0 1,-2-1 0-16,-5 0 0 16,-4 0 0-16,0-3 0 15,-5-3 0-15,-3-5 0 16,-2-1 0-16,-5-1 0 15,0 2 0-15,-5 5 0 16,-5 4 0-16,-7 3 0 16,-9 4 0-16,-13 0 0 15,-13-3 0-15,-12-2 0 16,-14-2 0 0,-12-6 0-16,-14 0 0 15,-13-3 0-15,-13-4 0 16,-11 2 0-16,-18 2-14 15,-5 7-123-15,-8 6-133 16,-5 11-143-16,10 14-261 16,-2 12-662-16,7 14 0 15,12 11 0-15,14 10 0 16</inkml:trace>
  <inkml:trace contextRef="#ctx0" brushRef="#br0" timeOffset="18970.2">21113 3785 3706 0,'-6'-12'242'0,"-2"-3"93"0,1-2 120 16,-2-2 9-1,6 8 1-15,3 5 0 16,-1 2-1-16,2 2 1 16,7 8 0-16,1 4-163 15,9 11-79-15,3 7-93 16,5 11-120-16,-3 7-10 15,-1 6 0-15,-2 2 0 16,-2 4 0-16,-1-3 0 16,0 0 0-16,-1 1 0 15,2-6 0-15,-2 0 0 16,0-4 0-16,-3-4 0 16,1-4 0-16,-5-4 0 15,-3-6 0 1,-2-4-28-16,-3-6-208 15,0-3-94-15,-2-3-153 16,-4-5-280-16,-15-3-507 16,-12-2 0-16,-6-2 0 15,-12-5 0-15</inkml:trace>
  <inkml:trace contextRef="#ctx0" brushRef="#br0" timeOffset="19206.79">20879 4446 3238 0,'0'-2'163'16,"4"-2"56"-16,10 0 43 16,12 2 19-1,11 0 11-15,8 2 7 16,11 2 3-16,0 1 2 16,-2 4 0-16,0 0-168 15,3 2-72-15,-6-1-124 16,1 1-153-16,-2-6-168 15,4-2-206-15,-12 1-337 16,-4-7 0-16,-9-6 0 16,-6-7 0-16</inkml:trace>
  <inkml:trace contextRef="#ctx0" brushRef="#br0" timeOffset="19435.11">21744 4054 3813 0,'0'-10'256'15,"0"-1"43"1,0 1 15-16,-2 0 102 16,4 8 42-16,-8 15 0 15,-3 13 0-15,-7 10 0 16,-6 13 0-16,-5 9-201 16,-4 8-224-16,-4 3-163 15,0 3-135-15,1 5-289 16,0-10-791-16,-3 4 0 15,-1-1 0-15,-2-10 0 16</inkml:trace>
  <inkml:trace contextRef="#ctx0" brushRef="#br0" timeOffset="20373.66">20915 5621 4487 0,'-5'-14'340'16,"-4"-4"48"-16,0-2-1 16,0-1 1-16,5 6-1 15,1 9 1-15,2 2-1 16,1 4 1-16,1 7-1 15,4 10-171-15,0 9-168 16,3 9-48-16,4 9 0 16,-1 3 0-1,0 1 0-15,-2-1 0 16,-1-2 0-16,-2-1 0 16,-3-7 0-16,1-5 0 15,-2-6 0-15,-2-6 0 16,0-9 0-16,0-3 0 15,0-5 0-15,0-3 0 16,-6-6 0-16,0-8 0 16,-7-5 0-16,-1-9 0 15,-1-8 0 1,1-5 0-16,1-8 0 16,4-6 0-16,0-4 0 0,4-4 0 15,5-5 0 1,0-2 0-16,6 5 0 15,7 4 0-15,6 9 0 16,8 8 0-16,10 11 0 16,1 5 0-16,-2 10 0 15,3 8 0-15,-5 6 0 16,-6 9 0-16,-5 8 0 16,-8 8 0-16,-11 10 0 15,-6 8 0-15,-12 7 0 16,-8 4 0-16,-5 0 0 15,-6-1 0-15,-5-2 0 16,8-6 0 0,-3 1 0-16,6-9 0 15,4 0 0-15,7-3 0 16,3-5 0-16,8-1 0 16,2-3 0-16,3-2 0 15,3-1 0-15,4-2 0 16,6-4 0-16,8-2 0 15,9-1 0-15,7-6 0 16,5 2-152 0,6-4-136-16,2 0-141 0,4 1-210 15,-5-29-697 1,-2 22 0-16,-4-1 0 0,-6-3 0 16</inkml:trace>
  <inkml:trace contextRef="#ctx0" brushRef="#br0" timeOffset="20741.11">21448 5865 3187 0,'4'0'172'0,"6"-4"36"15,7-5 33-15,5-4 27 16,8-7 22-16,-1-6 33 16,-4-4 78-16,-8 0 58 15,-7-3 34-15,-8 1-111 16,-4-1-40-16,-10 4-37 15,-3 3-33 1,-3 7-26-16,-9 9-23 16,-1 4-32-16,-3 11-78 15,2 9-59-15,3 7-33 16,6 7-21-16,7 7 0 16,9 2 0-16,4-2 0 15,8-3 0-15,5-3 0 16,9-4 0-16,4-3 0 15,9-3-35-15,3-5-171 16,3-1-92-16,-1-1-134 16,2-4-211-1,0-25-672-15,-4 17 0 16,-4-5 0-16,6-6 0 16</inkml:trace>
  <inkml:trace contextRef="#ctx0" brushRef="#br0" timeOffset="21407.42">22040 5526 3650 0,'-11'-17'212'0,"-3"-4"38"16,-8 0 8-16,-5-1 14 16,-1 10 23-1,4 7 7-15,2 3 0 16,3 2-7-16,5 1-2 15,6 5-176-15,4 0-52 16,3 3-32-16,6 1-2 16,3-1-14-16,6 0-17 15,2-6-1-15,6 0 9 16,1-3 6-16,-3-5 29 16,-4-2 40-16,-2 0 78 15,-8-2 26-15,-1-1-5 16,-5 1-1-16,0 4-5 15,0 2-6-15,0 2-10 16,0 0 2 0,-2 2-27-16,-1 6-30 15,-5 7-72-15,2 3-33 16,0 8 0-16,4 8 0 16,0 0 0-16,8 3 0 15,2 4 0-15,7-1 0 16,3 0 0-16,9 0 0 15,0-1 0-15,-1-3 0 16,-6-4 0-16,-1-4 0 16,-10-4 0-1,-7-3 0-15,-8 0 0 16,-8-2 0-16,-18-3 0 16,-1 1 0-16,-8-5 0 15,1-7 0-15,6-4 0 16,12-7 0-16,6-9 0 15,7-12 0-15,5-6 0 16,14-10 0-16,13-5 0 16,9 4 0-16,3 5-76 15,6 5-153-15,-5 11-111 16,-4 4-127-16,-5 8-164 16,-3-4-658-16,1 11 0 15,0-1 0 1,-2-3 0-16</inkml:trace>
  <inkml:trace contextRef="#ctx0" brushRef="#br0" timeOffset="21815.66">22346 5474 3312 0,'0'-8'266'16,"0"0"29"-16,0 2 6 15,0-1 108-15,2 6 82 16,0 8 17-16,2 6 0 15,6 5 0-15,-1 5 0 16,2 5-201-16,0 2-65 16,-2-4-73-16,0-1-160 15,-2-4-189-15,-4-6-162 16,1-4-81-16,-4-4-177 16,0-7-143-1,-4-8-18-15,-6-9 0 16,-8-10 33-16,-9-9 113 15,-10-9 223-15,-2-7 153 16,1-5 130-16,4 1 113 16,5 1 231-16,7 9 197 15,8 10 55-15,6 8 7 16,4 7-42-16,4 10-68 16,9 7-89-16,11 6-122 15,7 9-142-15,9 6-190 16,25 2-794-16,-15 7 0 15,-4-1 0-15,-1 1 0 16</inkml:trace>
  <inkml:trace contextRef="#ctx0" brushRef="#br0" timeOffset="22138.77">22730 5324 3427 0,'0'-9'230'0,"-2"0"39"15,-6-4 20-15,-6 2 69 16,-4 5 36-16,-9 4 40 16,2 4 18-16,7 5 32 15,5 5 10-15,8 4-175 16,14 5-56-16,14 0-37 16,13 2-22-16,9-1-68 15,11 0-36-15,-1-1-40 16,-9-1-18-1,-8 2-32-15,-13-1-10 16,-13 1-42-16,-6-1-78 16,-12 2-126-16,-8-1-75 15,-9-1-107-15,0-3-160 16,10-8-701-16,-9-1 0 16,2-7 0-16,8-6 0 15</inkml:trace>
  <inkml:trace contextRef="#ctx0" brushRef="#br0" timeOffset="22397.27">22759 5301 2220 0,'-8'-25'273'0,"-3"0"94"16,1-4 57-16,0 1 23 16,5 10 10-16,3 12 115 15,-3 13 44-15,3 10 0 16,-3 13 0-16,-1 11-189 15,-1 9-84-15,1 6-93 16,-3-2-59-16,3-2-23 16,-2 0-191-1,1-4-207-15,0-5-142 16,2-2-157-16,5-7-267 0,-2-2-411 16,-2-9 0-1,2-8 0-15,2-8 0 16</inkml:trace>
  <inkml:trace contextRef="#ctx0" brushRef="#br0" timeOffset="22749.71">23000 5061 4134 0,'5'-29'264'0,"0"-4"142"15,-1-5 17-15,-2-1 0 16,0 13 0-16,-2 16 0 16,0 5 0-16,5 10 0 15,5 12 0-15,3 10-174 16,3 13-90-16,3 8-141 16,0 8-18-16,1 0 0 15,-2-2 0-15,2 1 0 16,-3-6 0-16,-5-3 0 15,-1-3 0-15,-1-3-60 16,-3-5-186 0,1-1-132-16,-1-4-161 15,4-11-230-15,-8 0-470 16,-3-8 0-16,4-4 0 16,-4-7 0-16</inkml:trace>
  <inkml:trace contextRef="#ctx0" brushRef="#br0" timeOffset="22944.96">23045 5346 2122 0,'0'-20'210'0,"7"-5"58"16,9-5 36-16,11-5 19 16,7 1 6-16,15 8 2 15,3 1-30-15,-2 5-113 16,-1 6-143-16,15 2-929 15,-29 12 0 1,-4 4 0-16,-8 8 0 16</inkml:trace>
  <inkml:trace contextRef="#ctx0" brushRef="#br0" timeOffset="23818.98">23606 5268 1986 0,'16'-4'213'0,"4"-5"73"15,2-6 62-15,0-3 68 16,-10-2 89-16,-3-2 123 16,-8 3 9-16,1 1-1 15,-9 5 0-15,-3 2-157 16,-4 7-56-16,-7 4-73 16,-4 9-62-16,2 4-67 15,4 6-90-15,4 3-123 16,9 5-8-1,4 0 0-15,4-4 0 16,9-2 0-16,7-5 0 16,5-4 0-16,4-5 0 15,8-5 0-15,-2-6 0 16,-3-4 0-16,-2-4 0 16,-5-6 0-16,-9-3 0 15,-2-5 0-15,-9-4 0 16,-3-3 0-16,0-1 0 15,0 1 0 1,0-1 0-16,0 2 0 0,0 8 0 16,0 5 0-1,0 5 0-15,0 9 0 16,4 4 0-16,5 6 0 16,5 7 0-16,1 8 0 15,5 4 0-15,-6 9 0 16,2 1 0-16,-3-1 0 15,1-4 0-15,4-4 0 16,2-6 0-16,3-7 0 16,3-6 0-16,3-4 0 15,-1-3 0-15,-1-6 0 16,-6-7 0-16,0-5 0 16,-4-5 0-16,-4-9 0 15,-2-4 0 1,-4 0 0-16,-4-3 0 15,-1 3 0-15,-2-1 0 16,0 6 0-16,0 4 0 16,0 7 0-16,0 5 0 15,0 7 0-15,0 6 0 16,1 2 0-16,4 8 0 16,4 8 0-16,5 9 0 15,4 6 0-15,0 11 0 16,1 1 0-1,-5 1 0-15,2-1 0 0,1-2 0 16,2-1 0-16,1-2 0 16,-2-5 0-1,-7-2 0-15,-5-1 0 16,-6-6 0-16,-10-1 0 16,-11-4 0-16,-9-5 0 15,-13-1-46-15,-14 0-207 16,-4-4-171-16,29-4-1069 15,-41 2 0-15,0-3 0 16,0-3 0-16</inkml:trace>
  <inkml:trace contextRef="#ctx0" brushRef="#br0" timeOffset="24165.94">21949 6359 4132 0,'-28'8'210'16,"-1"3"119"-16,4-3 42 15,2-2 17-15,44-1 24 16,30-11 4-16,32-6 2 15,28-5 2-15,30-7 0 16,12-5-148-16,4-4-61 16,-5 2-172-1,-13 0-151-15,-15 0-110 16,-19 7-108-16,-23 1-114 16,-17 6-121-16,-15 2-153 15,-22-9-411-15,-17 20 0 16,-15 1 0-16,-20 6 0 15</inkml:trace>
  <inkml:trace contextRef="#ctx0" brushRef="#br0" timeOffset="24365.88">21909 6525 4335 0,'-2'6'195'16,"22"-2"81"-16,35-1 16 15,39-6 8-15,50-13-62 16,42-14-117 0,28-5-306-16,-2-9-929 15,-19-6 0-15,-29-3 0 16,-36-4 0-16</inkml:trace>
  <inkml:trace contextRef="#ctx0" brushRef="#br0" timeOffset="28807.4">20161 6178 3508 0,'-5'-13'200'16,"1"-2"42"-1,0-5 76-15,0-1 104 16,4 4 60-16,0 5 0 16,0 4 0-16,2 1 0 15,-4 5 0-15,10 0-137 16,5 5-62-16,10 7-44 16,6 5-75-1,7 4-104-15,1 7-60 16,-2 1 0-16,-5-2 0 15,-1-1 0-15,-7-8 0 16,-6-2 0-16,-3-7 0 0,-3-4 0 16,2-8 0-1,3-11 0-15,8-15 0 16,6-13 0-16,12-16 0 16,10-14 0-16,18-7-268 15,12-6-322-15,3-40-877 16,1 30 2-16,-18 8-1 15,-21 10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43:49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3485 5921 1978 0,'0'0'106'16,"3"0"11"-16,-3 0 3 16,4-1 3-16,0 1 24 15,4-3 14-15,5 2 8 16,3-1 15-16,7-3 19 16,5 0-55-16,6 0-26 15,3-3 5-15,6 0 19 16,1 1 13-16,5-1-18 15,1-1-6-15,1 1 0 16,5-2-10-16,1 3-18 16,3 0-8-1,0 0-13-15,4 2-16 16,1 1-18-16,0-1-14 16,2 1-7-16,1-1-5 15,-1 1-7-15,-1-3-3 16,-3 2-2-16,-2 0-1 15,-1 0 2-15,-4-1-2 16,-1 4-2-16,0-2-2 16,-4 0 0-16,3 1 1 15,1 1-4 1,-3-1-2-16,1 2 1 16,1-1-2-16,-1 2 1 15,-1 0 0-15,-1 0 1 16,-3 0 0-16,1 0 1 15,-2 0-4-15,-4 0 5 16,-3 0 2-16,1 0-1 16,-5 0 4-16,0 0-1 15,2 0 2-15,-1 0 1 16,-1 0 0-16,3-1 0 16,-1-1 3-1,0 2 1-15,3-3 0 16,2-1-1-16,0 1 1 15,2-1 0-15,-2-2-1 16,1 4-2-16,-4-3 0 16,-1 3-2-16,0-1 1 15,-1 1-4-15,-4 1 0 16,-2-1 0-16,-3 2-4 16,-5 0 0-16,-1 0 0 15,0 0 1-15,-2 0 2 16,-1 0-1-1,1 0 0-15,-2 0 0 16,-3 2 0-16,-1-1 0 16,-2 1 7-16,-3 3 4 15,-4 1 7-15,0 1 10 16,-1 1 4-16,-4 3 30 16,4 1 12-16,-2 2 10 15,0 7 5-15,-2 2 5 16,1 5-1-16,-2 5 3 15,1 2-13-15,0 5-15 16,-1 4-6-16,2 6-15 16,-2-1-13-1,0 3-9-15,0-7-5 16,0-1-1-16,0-4-7 16,0-5 4-16,0-1 8 15,0-3 18-15,0 0 6 16,0 2-3-16,0-1 8 15,0 5-2-15,0 2 4 16,0 0-2-16,0-2 19 16,0-3-16-16,0-4 9 15,0-6-8 1,0-2-4-16,2 2-4 16,-2-2 6-16,0-1 8 15,2 1-5-15,-2 0-1 16,0 1-17-16,0 2 0 15,3 2-8-15,-3-1-9 16,0 1-2-16,0-1-7 16,0-4-13-16,0 0-9 15,0-3 0-15,0 1 0 16,0-1 0-16,0 2 0 16,0 4 0-16,0 2 0 15,-3 3 0 1,-3 3 0-16,2-2 0 15,-2 3 0-15,0-3 0 16,2-2 0-16,1-4 0 16,2-1 0-16,-2 1 0 15,2-5 0-15,-1 2 0 16,2-4 0-16,-1-2 0 16,1-1 0-16,0-4 0 15,0-1 0-15,0-2 0 16,0 1 0-16,0 1 0 15,0 1 0-15,0-1 0 16,0-1 0 0,0 1 0-16,0-1 0 15,0-3 0-15,0 2 0 16,0-2 0-16,0 2 0 16,0 1 0-16,0 0 0 15,-2-2 0-15,-2 2 0 16,-2-1 0-16,-1-1 0 15,-5 0 0-15,1 0 0 16,-2 0 0-16,-3-2 0 16,-4 1 0-16,-2 1 0 15,-1-3 0 1,-6 2 0-16,-3-2 0 16,-2 1 0-16,-1 1 0 15,-4-1 0-15,0 3 0 16,0-3 0-16,3 1 0 15,6 0 0-15,5-3 0 16,4-1 0-16,3-2 0 16,-2 0 0-16,0 0 0 15,-3 0 0-15,-6 1 0 16,-5 1 0-16,-3 0 0 16,0 3 0-1,-2-2 0-15,1 1 0 0,5 1 0 16,1 1 0-1,4-3 0-15,0 1 0 16,1 0 0-16,-2-1 0 16,1 0 0-16,0 2 0 15,-4-2 0-15,0 2 0 16,-1 0 0-16,0 1 0 16,-2 0 0-16,-1-2 0 15,1 2 0-15,-1-2 0 16,2 1 0-16,0-2 0 15,2 0 0-15,1-1 0 16,-4 2 0 0,2-4 0-16,-3 0 0 15,-3 0 0-15,-1 1 0 16,-4 1 0-16,-2 0 0 16,1 0 0-16,2-1 0 15,0 2 0-15,4-1 0 16,3-2 0-16,3 1 0 15,2-1 0-15,1 0 0 16,1 0 0-16,0 0 0 16,0 0 0-16,-3 0 0 15,1 0 0 1,-2 0 0-16,-5 2 0 0,1 0 0 16,-4-1 0-1,1 3 0-15,1-2 0 16,1 1 0-16,3-2 0 15,3 2 0-15,2 0 0 16,-1-1 0-16,2-1 0 16,4 2 0-16,5-2 0 15,3-1 0-15,4 2 0 16,2-2 0-16,2-2 0 16,2 2 0-1,-1 0 0-15,3 0 0 16,-1 0 0-16,0 0 0 15,0 0 0-15,-2 0 0 16,-1-1 0-16,0-1 0 16,1 0 0-16,-4-2 0 15,4-1 0-15,-1-3 0 16,-1 1 0-16,1-5 0 16,0 2 0-16,-2-2 0 15,-1-1 0-15,0-3 0 16,0 0 0-16,0-2 0 15,-3 0 0-15,1-3 0 16,-1-3 0 0,-1 0 0-16,3-3 0 15,0-4 0-15,-2 0 0 16,2 2 0-16,-2 0 0 16,1-3 0-16,-4 1 0 15,-1 3 0-15,0-1 0 16,-2 2 0-16,-2-1 0 15,2 3 0-15,0-3 0 16,2 2 0-16,1-2 0 16,0 2 0-1,2-1 0-15,3 1 0 16,0 0 0-16,0 1 0 16,3 0 0-16,0-1 0 15,-2-2 0-15,2-3 0 16,0 0 0-16,0-2 0 15,3-3 0-15,1-2 0 16,-1 2 0-16,1-2 0 16,2 1 0-16,1 1 0 15,-2 4 0-15,2 1 0 16,2 3 0 0,1 3 0-16,0-2 0 15,1 1 0-15,2 0 0 16,2-1 0-16,-2-2 0 15,4 3 0-15,0-1 0 16,-1 0 0-16,-2 0 0 16,1 2 0-16,-3-3 0 15,0 0 0-15,-2-3 0 16,0 4 0-16,0 0 0 16,0-1 0-1,0 6 0-15,0 4 0 16,0 4 0-16,0 0 0 15,0 5 0-15,0 2 0 16,0-2 0-16,0-1 0 16,1 1 0-16,1-1 0 15,5 0 0-15,2-3 0 16,4 3 0-16,2 0 0 16,0-2 0-16,2-1 0 15,2 2 0-15,4-3 0 16,2-1 0-1,6 0-44-15,6-2-354 16,9-15-1151-16,-3 11 0 16,-7-7 0-16,-13-3 0 15</inkml:trace>
  <inkml:trace contextRef="#ctx0" brushRef="#br0" timeOffset="3579.49">14191 4346 4784 0,'-1'-6'360'16,"1"-2"0"-16,-2 1 0 15,1 0 0-15,2 1-1 16,-1 5 1 0,-1 1 0-16,1 1 0 15,-3 12 0-15,-3 10-192 16,-4 13-168-16,-3 14 0 15,-3 11 0-15,0 3 0 16,-1 1 0-16,7-2 0 16,0-6 0-16,3-4 0 15,1-6 0-15,1-4 0 16,2-4-118-16,2-7-157 16,1-8-130-16,0-7-152 15,9-13-216 1,2-17-439-16,4-6 0 15,1-12 0-15,1-16 0 16</inkml:trace>
  <inkml:trace contextRef="#ctx0" brushRef="#br0" timeOffset="3850.89">14158 4478 3277 0,'0'-11'231'0,"0"0"21"15,0 1 7-15,0 0 3 16,6 4 82-16,3 7 44 15,8 4 93-15,6 5 28 16,7 7 1-16,3 7-185 16,-2 3-47-1,-1 4-20-15,-3-1-7 16,-2 2-3-16,-2-4-81 16,0-1-109-16,-3-1-243 15,-1-1-101-15,-5-1-106 16,-1-6-163-16,0-7-262 15,-16-1-355-15,-11-1 0 16,-11-4 0-16,-12-1 0 16</inkml:trace>
  <inkml:trace contextRef="#ctx0" brushRef="#br0" timeOffset="4035.79">14093 4823 2668 0,'-4'0'262'15,"1"0"46"1,1 0 20-16,0 0 14 15,7-4-3-15,11-3 3 16,13-8-1-16,16-4 3 16,17-10-27-16,8-3-260 15,7 0-216-15,1-3-328 16,-11 2-513-16,-9 6 0 16,-13 2 0-16,-10 3 0 15</inkml:trace>
  <inkml:trace contextRef="#ctx0" brushRef="#br0" timeOffset="4627.41">14754 4412 3724 0,'-3'-5'322'16,"0"2"96"-16,-1-1 51 15,2 0-1-15,2 1 0 16,0 3 1-16,0 7-1 15,2 7 0-15,4 7 0 16,2 7-216-16,4 10-106 16,2 1-95-16,2 5-51 15,-1 4 0-15,-1 2 0 16,-1 0 0-16,1 3 0 16,-4-9 0-1,-1-8 0-15,0-8 0 16,-5-9 0-16,-1-9 0 15,-3-6 0-15,0-7 0 16,-3-8 0-16,-8-8 0 16,-4-14 0-16,-4-9 0 15,0-6 0-15,-1-2 0 16,6-3 0-16,4 3 0 16,4 4 0-16,5 4 0 15,5 4 0-15,13 5 0 16,7 5 0-1,10 4 0-15,5 6 0 16,4 5 0-16,5 8 0 16,-6 6 0-16,1 7 0 15,-7 8 0-15,-6 7 0 16,-7 3 0-16,-12 5 0 16,-4 5 0-16,-14 0 0 15,-11 1 0-15,-12 5 0 16,-9-1 0-16,-9 2 0 15,2-7-150-15,6 0-117 16,9-6-144 0,19-8-292-16,4-17-629 15,10-1 0-15,13-10 0 16</inkml:trace>
  <inkml:trace contextRef="#ctx0" brushRef="#br0" timeOffset="5249.86">15361 4428 4065 0,'0'-9'393'0,"0"-1"40"16,0 0-1-16,0-2 1 16,0 4 0-16,2 8-1 15,1 0 1 1,3 8 0-16,3 5 0 15,3 10-202-15,0 6-191 16,2 7-40-16,-4 0 0 16,0 2 0-16,-4-4 0 15,-2-1 0-15,-1-6 0 16,2-1 0-16,-4-7 0 16,1-4 0-16,-1-7 0 15,-1-2 0-15,0-5 0 16,0-1 0-16,0-2 0 15,-3-7 0 1,-3-5 0-16,-1-9 0 16,-5-8 0-16,1-9 0 15,-1-4 0-15,4-4 0 16,4-2 0-16,2 3 0 16,5 1 0-16,8 4 0 15,8 7 0-15,10 8 0 16,10 7 0-16,5 6 0 15,6 7 0-15,-2 4 0 16,1 6 0-16,-5 6 0 16,-3 5 0-1,-6 6 0-15,-4 5 0 16,-5 3 0-16,-5 3 0 16,-9 1 0-16,-3 1 0 15,-6 1 0-15,-9 0 0 16,-13 1 0-16,-11-1 0 15,-13 1-84-15,-13 1-232 16,5-2-382-16,-10-7-720 16,5-7 0-16,8-11 0 15,17-11 0-15</inkml:trace>
  <inkml:trace contextRef="#ctx0" brushRef="#br0" timeOffset="13043.54">2853 7726 3864 0,'0'-1'192'15,"0"1"47"-15,0-2 73 16,1 1 37-16,-1 1 26 16,0-1 6-16,0 1 21 15,0 0 45-15,3 1-1 16,3 4-139-16,4 5-53 16,5 1-46-16,2 3-73 15,0 2-38-15,2-3-25 16,-3-1-6-16,-2-5-21 15,-3 0-45 1,-4-3 0-16,0-3 0 16,1-1 0-16,15-8 0 15,17-14 0-15,19-18-250 16,19-16-223-16,31-21-1020 16,-9-3 0-16,-8 3 0 15,-13 12 0-15</inkml:trace>
  <inkml:trace contextRef="#ctx0" brushRef="#br0" timeOffset="17548.13">11190 13488 1670 0,'0'0'97'0,"0"0"31"0,0 0 30 15,0 0 21 1,0 0 17-16,0 0 28 16,0 0 31-16,0 0 40 15,0-1 35-15,0 1-24 16,0-2-20-16,0 1-18 16,0 0-20-16,0 1-16 15,0-2-12-15,0 2-23 16,0 0-32-16,0-1-39 15,1 1-17-15,1 0-22 16,5 3-8-16,-1 1 1 16,2 2-1-16,3 3 3 15,-4 1-1 1,3 2 4-16,-3-2 5 16,-1-3-1-16,-1 1-18 15,-2-4-10-15,0 0-10 16,-1-3-6-16,1 0 11 15,5-1 7-15,5-1 3 16,4-5-8-16,10-5-3 16,4-3 2-16,7-7-24 15,5-4-81-15,9-1-104 16,9 0-193-16,15-5-957 16,-13 4 0-1,-5 0 0-15,-13 1 0 16</inkml:trace>
  <inkml:trace contextRef="#ctx0" brushRef="#br0" timeOffset="20991.08">5450 6091 649 0,'0'-1'105'0,"0"1"41"15,0-1 49 1,0 1 40-16,0 0 33 16,0 0 37-16,0 0 22 15,-1-3 27-15,-1 1 30 16,1-2-38-16,1 1-13 15,-3-2-22-15,3 1-27 16,0 0-22-16,0-1-13 16,0 2-14-16,0-1 0 15,-1 0 20-15,1 2 7 16,0-1-5 0,-2 2-10-16,2-1-15 15,0 2-20-15,0 0-17 16,0 0-20-16,0 0-29 15,0 0-24-15,0 0-30 16,0 0-16-16,0 3 2 16,2 1 0-16,-1 4-6 15,3 4-3-15,-1 3 1 16,2 2-1-16,-4 3 7 16,0-1-1-16,-1 1-14 15,0 0-23-15,0 0-27 16,0-3-11-1,0 4 0-15,0-3 0 16,0-2 0-16,0 0 0 16,0-1 0-16,0-1 0 15,0 1 0-15,0 1 0 16,0-2 0-16,0 2 0 16,0-2 0-16,0-5 0 15,0 2 0-15,0-4 0 16,0-1 0-1,0-1 0-15,0-2 0 16,0 0 0-16,0-3 0 16,0 1 0-16,0 1 0 0,0-2 0 15,0 0 0 1,0 0 0-16,0-2 0 16,0 4 0-16,0-2 0 15,0 0 0-15,0 0 0 16,0 0 0-16,0 0 0 15,0 0 0-15,0 1-307 16,44-1-1269-16,-47 0 0 16,-1 2 0-16,-1-5 0 15</inkml:trace>
  <inkml:trace contextRef="#ctx0" brushRef="#br0" timeOffset="25107.03">5582 8165 3136 0,'0'0'147'0,"0"0"38"16,0-1 34-16,0 1 26 15,0-2 19-15,0 2 20 16,0-2 17 0,0-1 20-16,-2 0 39 15,1 0-77-15,-4 1-45 16,-1 0-13-16,1 2-22 16,-8-1-16-16,1-1 0 15,-2 2-6-15,1 2-10 16,-4 1-3-16,2 5-37 15,1 2-17-15,-2 4 9 16,1 1-17-16,5 2-12 16,-1 1-12-1,2 0-16-15,6 3-16 16,0-2-7-16,3 1-16 16,0 1-2-16,2 2-7 15,1 1-11-15,-2 0-7 16,5 1 0-16,1-4 0 15,-1 2 0-15,1-3 0 16,2-2 0-16,1 0 0 16,0-5 0-16,-1-1 0 15,3-2 0 1,-1 0 0-16,0-3 0 16,4-1 0-16,-1-2 0 15,2-2 0-15,3-1 0 16,-2-1 0-16,3-2 0 15,0-2 0-15,1-3 0 16,-1-4 0-16,-2-2 0 16,1-3 0-16,-1-1 0 15,-2-4 0-15,-2 3 0 16,-2-5 0-16,-1 2 0 16,-4-2 0-1,-4 4 0-15,0-1 0 16,-3-2 0-16,0 4 0 15,-1-3 0-15,-4 2 0 16,1 0 0-16,-7-1 0 16,-1 1 0-16,-5-1 0 15,1 2 0-15,-3 1 0 16,0-1 0-16,-4 0 0 16,-3 4 0-16,-4-1 0 15,-6 6 0 1,-5 3-86-16,4 9-493 15,-4 11-927-15,4 5 2 16,4 7-1-16,5 8 0 16</inkml:trace>
  <inkml:trace contextRef="#ctx0" brushRef="#br0" timeOffset="33431.76">6128 5908 2974 0,'0'-1'232'15,"0"-2"45"-15,0 2 39 16,0-2 38-16,0 3 25 16,0-1 17-1,0 1 3-15,0 0-1 16,0 0 1-16,0 0-140 15,0 0-40-15,0 3 25 16,0 2-22-16,0 3-38 16,-1 4-26-16,1 1-16 15,0 6-2-15,0 1-1 16,0 3 1-16,0 0-24 16,0 3-29-16,0 1-70 15,0-1-17-15,1 3 0 16,1-1 0-16,-1 0 0 15,4-2 0-15,1 1 0 16,-1-4 0-16,2-2 0 16,-2-5 0-1,-1-7 0-15,-2 0 0 16,-1-4-120-16,-1-1-294 16,0-63-1117-16,0 56 0 15,-1-4 0-15,-5-6 0 16</inkml:trace>
  <inkml:trace contextRef="#ctx0" brushRef="#br0" timeOffset="36027.98">6347 8156 2970 0,'-3'-2'147'0,"0"-1"39"16,0 1 29-16,0-1 27 15,0-3 24-15,1 5 19 16,1-3 12-16,-1 2 10 16,0 2 6-16,-4 0-101 15,-1-1-42-15,-3 2-38 16,-2 3-28-16,1 2-24 15,0 2-23 1,2 6-14-16,1-1 0 16,4 2 2-16,-1 4 3 15,4-3 3-15,1 3 8 16,0 1 7-16,0-1-5 16,3-2-4-16,1 3 1 15,4-3-2-15,1 1-12 16,5-1-5-16,0-2-7 15,-1 0-5-15,6-1-10 16,-3-3-2-16,1 1 15 16,0-3 11-1,1-1-3-15,-4-3 9 16,2 1 9-16,-2-5 3 16,2-1 7-16,0 0 11 15,-3 0 11-15,0-4 15 16,3-2 11-16,-4-2-2 15,2-6 0-15,-1-1-10 16,1-5-10-16,-5-1-9 16,4 1-10-16,-5-3-10 15,-3 2-11 1,-1 0-22-16,-1-1-21 16,-3 1-9-16,0-3 0 15,-4 1 0-15,-5-2 0 16,-5 4 0-16,-4-1 0 15,-3 4 0-15,-2 2 0 16,0 4 0-16,-1 5-7 16,-6 3-247-16,-4 10-319 15,-8 8-898-15,-9 13 0 16,2 3 0-16,0 9 0 16</inkml:trace>
  <inkml:trace contextRef="#ctx0" brushRef="#br0" timeOffset="42403.85">20158 3646 4068 0,'0'-1'163'0,"0"0"18"15,0 0 21-15,-2-1 26 16,1 2 52-16,-4 0 44 15,-3 2 39-15,-7 1 24 16,-8 4 11-16,-4 1-124 16,-5 2-23-16,-2 1-13 15,-3-3-15 1,6-1-25-16,2-5-53 16,4 0-44-16,7-4-39 15,5-7-22-15,2-1-13 16,6-4-7-16,3-5-9 15,5-1-4-15,9 1-7 16,5-4 0-16,5 4 0 16,5 0 0-16,2 5 0 15,0 0 0-15,-2 8 0 16,1 1 0-16,-3 3 0 16,0 2 0-16,-2 4 0 15,2 3 0 1,-1 7 0-16,1 4 0 15,-4 4 0-15,-2 3 0 16,0 1 0-16,-6 4 0 16,-3 1 0-16,-6 3 0 15,-4 2 0-15,-7 3 0 16,-9 2 0-16,-7-2 0 16,-3-1 0-16,-4-6 0 15,1-2 0-15,3-7 0 16,1-5 0-16,4-8 0 15,1-5 0-15,4-4 0 16,3-4 0-16,6-9 0 16,1-5 0-1,4-2 0-15,7-5 0 16,4 0 0-16,8 2 0 16,2 3 0-16,4 4 0 15,3 6 0-15,-3 5 0 16,-1 1 0-16,3 5 0 15,0 3 0-15,4 2 0 16,1 1-100-16,7 3-153 16,1 0-124-16,5 3-109 15,8-7-227-15,-6-2-539 16,-7-3 0-16,-6 0 0 16,-9-4 0-16</inkml:trace>
  <inkml:trace contextRef="#ctx0" brushRef="#br0" timeOffset="42835.84">20576 3591 3710 0,'-6'-9'239'16,"-4"-3"102"-16,-1-3 125 15,-2 0 0-15,5 5 0 16,3 2 0-16,3 5-1 16,2 1 1-16,7 2 0 15,8 7-179 1,10 2-60-16,9 5-101 15,14 1-126-15,1 3 0 16,-1 0 0-16,0 0 0 16,-2-1 0-16,-8 0 0 15,-2-1 0-15,-2-2 0 16,-7-1 0-16,-3 0-84 16,-1 1-163-16,-5-5-99 15,-7 3-118-15,2-8-153 16,-7-12-669-16,-2 7 0 15,-4-6 0-15,-8-2 0 16</inkml:trace>
  <inkml:trace contextRef="#ctx0" brushRef="#br0" timeOffset="43131.06">20924 3395 2994 0,'-1'-12'265'0,"-1"0"64"15,2-2 112-15,-4 1 51 16,2 4 25-16,-1 6 9 16,2 1 12-16,-4 7 1 15,-7 11-1 1,-6 11-186-16,-6 8-79 0,-5 11-64 16,-1 8-111-1,-1-1-52-15,4 0-25 16,4-3-8-16,5-2-83 15,2-4-167-15,8-3-100 16,5-2-129 0,4-8-254-16,5-3-552 0,3-11 0 15,4-7 0-15,1-7 0 16</inkml:trace>
  <inkml:trace contextRef="#ctx0" brushRef="#br0" timeOffset="43496.91">21247 3319 3992 0,'-2'-16'321'0,"-2"-1"117"15,2 0 0-15,0-2 1 16,4 7-1-16,-2 8 0 15,0 3 1-15,1 8-1 16,6 7 0-16,1 9-184 16,1 10-136-1,2 7-118-15,3 0 0 16,-4 2 0-16,4-2 0 16,-5-4 0-16,4-2 0 15,-3-4 0-15,-1 0 0 16,-1-5 0-16,2 0 0 15,-4-3-200-15,3-3-194 16,7-4-329-16,-3-6-651 16,1-6 0-16,-1-9 0 15,5-9 0-15</inkml:trace>
  <inkml:trace contextRef="#ctx0" brushRef="#br0" timeOffset="44324.25">21704 3272 3753 0,'-2'-7'250'0,"0"-3"100"16,0 0 93-16,-3-1 20 16,3 4 0-16,-9 4 0 15,-1 2 0-15,2 5 0 16,-6 7 0-16,3 6-193 15,1 7-57-15,4 11-100 16,5 2-92-16,3 2-21 16,0 0 0-16,2-3 0 15,7-4 0 1,1-3 0-16,9-6 0 16,6-4 0-16,4-5 0 15,0-7 0-15,5-3 0 16,-3-4 0-16,-2-4 0 15,-1-5 0-15,-6-3 0 16,-9-4 0-16,-3-8 0 16,-6-2 0-16,-6-2 0 15,-7-4 0-15,-5-1 0 16,-4 0 0-16,-3 3 0 16,-5 5 0-16,2 4 0 15,6 4 0-15,6 6 0 16,8 1 0-1,4 2 0-15,13-1 0 16,12-2 0-16,15 0 0 16,12-2 0-16,9 1 0 15,-3 4 0-15,-10 5 0 16,-10 3 0-16,-12 7 0 16,-9 5 0-16,-13 8 0 15,-1 4 0-15,-3 8 0 16,0 0 0-16,0 0 0 15,2 1 0-15,2-3 0 16,5-2 0-16,5-3 0 16,6-3 0-16,4-4 0 15,6-5 0 1,-3-2 0-16,4-7 0 16,2-3 0-16,-2-4 0 15,-4-3 0-15,-3-6 0 16,-5-5 0-16,-9-10 0 15,-2-8 0-15,-8-5 0 16,-8-1 0-16,-9-6 0 16,-10 2 0-16,-11 4 0 15,-14 4 0-15,-5 7 0 16,-8 11 0-16,-5 9-245 16,5 13-170-16,29 9-348 15,-2 6-590 1,22 3 0-16,12-2 0 15,17-7 0-15</inkml:trace>
  <inkml:trace contextRef="#ctx0" brushRef="#br0" timeOffset="44776.89">22191 2477 4360 0,'-7'-16'408'0,"-5"-2"0"15,4-4 0-15,-4 1 0 16,8 6-1-16,-1 7 1 16,5 4 0-16,0 3 0 15,0 2 0-15,0 9-248 16,2 9-160-16,1 8 0 16,1 7 0-1,1 7 0-15,4 0 0 0,0 1 0 16,0-1 0-16,2-1 0 15,-4-2 0 1,2-3 0-16,1-2-41 16,0-5-241-16,2-2-152 15,5-6-201-15,0-22-724 16,4 7 0-16,4-5 0 16,-2-11 0-16</inkml:trace>
  <inkml:trace contextRef="#ctx0" brushRef="#br0" timeOffset="45999.98">22551 2459 3650 0,'0'-8'222'0,"-1"-3"70"15,-1 0 103-15,-2 0 30 16,4 5 27-16,-6 5 18 15,-2 4 1-15,-3 6 0 16,0 6 0-16,-3 7-167 16,6 7-55-16,1 6-71 15,2-2-102-15,5 0-30 16,0-3-27-16,5 0-19 16,4-4 0-16,4-3 0 15,5-2 0-15,5-5 0 16,1-7 0-1,-1-5 0-15,6-3 0 16,-4-5 0-16,0-4 0 16,-3-4 0-16,-1-5 0 15,-10-5 0-15,-8-6 0 16,2-2 0-16,-10 1 0 16,-3-1 0-16,-3 4 0 15,-5 3 0-15,-6 6 0 16,-1 2 0-16,5 7 0 15,0 2 0-15,7 3 0 16,4 1 0-16,5 0 0 16,2 0 0-16,2 2 0 15,1-3 0 1,3 1 0-16,10 0 0 16,6 0 0-16,3 1 0 15,6-4 0-15,-1 4 0 16,-5 0 0-16,2 0 0 15,-4 1 0-15,-4 0 0 16,-4 1 0-16,2 3 0 16,-6 2 0-16,-2 5 0 15,0 4 0-15,-3 6 0 16,-1 2 0-16,-2 4 0 16,-1 1 0-16,0 0 0 15,0-2 0-15,5-1 0 16,0-3 0-1,2-3 0-15,4-3 0 16,3-4 0-16,-1-5 0 16,8-3 0-16,0-4 0 15,0-2 0-15,-4-5 0 16,-1-5 0-16,-9-1 0 16,-6-8 0-16,-3 1 0 15,-10-7 0-15,-10 2 0 16,-5 0 0-16,-8 4 0 15,-5 3 0-15,2 3 0 16,5 3 0-16,8 3 0 16,7 3 0-1,11 1 0-15,8 0 0 16,10-4 0-16,9 2 0 16,13-4 0-16,3 1 0 15,11 0 0-15,-8 2 0 16,-5 1 0-16,-9 5 0 15,-5-1 0-15,-7 3 0 16,-5 0 0-16,-1 7 0 16,-1 4 0-16,-2 6 0 15,0 8 0-15,-1 3 0 16,1 5 0-16,1 0 0 16,3 0 0-16,3-2 0 15,1-1 0 1,3-4 0-16,2-4 0 15,3-4 0-15,3-3 0 16,5-9 0-16,0-2 0 16,0-6 0-16,2-6 0 15,-3-8 0-15,-3-5 0 16,-8-7 0-16,-4-7 0 16,-10-4 0-16,-5-2 0 15,-8 1 0-15,-10 2 0 16,-8 1 0-16,-10 6 0 15,-13 9-100-15,-11 12-232 16,33 10-1219-16,-48 16 0 16,4 12 0-1,2 6 0-15</inkml:trace>
  <inkml:trace contextRef="#ctx0" brushRef="#br0" timeOffset="46578.94">20696 4903 4770 0,'0'-3'144'16,"0"-1"5"-16,0 1-2 15,3-3 2-15,7 1-1 16,10 1-22-16,7 0-57 16,10 2-78-1,3 0-115-15,-1 5-299 16,10-2-606-16,-26 8 0 15,-7 4 0-15,-9 3 0 16</inkml:trace>
  <inkml:trace contextRef="#ctx0" brushRef="#br0" timeOffset="46744.68">20847 5069 2276 0,'-2'7'184'0,"-2"-2"42"15,0 1 28-15,3 0-2 16,6-5 4-16,12-2-16 15,17-5-92-15,25-5-293 16,13-8-593-16,10-3 0 16,0-8 0-16,-10 1 0 15</inkml:trace>
  <inkml:trace contextRef="#ctx0" brushRef="#br0" timeOffset="47976.5">22277 4371 2242 0,'0'-4'192'0,"0"-2"54"15,0-2 48-15,0-1 41 16,0 1 40-16,0 1 28 15,0 3 46 1,-4 0 19-16,0 2 21 16,-3 1-127-16,-4 2-4 15,-3 3-17-15,-2 4-25 16,1 4-41-16,0 5-40 16,-1 2-28-16,-2 8-46 15,0 1-20-15,-1 1-20 16,0 1-23-16,0 0-38 15,-3 1-37-15,4-3-23 16,-7 1 0 0,-2-2 0-16,0 0 0 15,0-3 0-15,-7 0 0 16,1-3 0-16,-1-4 0 16,-2-2 0-16,2-5 0 15,3-7 0-15,6-1 0 16,0-7 0-16,2-1 0 15,6-5 0-15,4-6 0 16,5-5 0-16,4-3 0 16,4 0 0-16,6-2 0 15,6 2 0-15,4-1 0 16,6 2 0-16,5 4 0 16,2 2 0-1,-2 2 0-15,-1 6 0 16,-2 2 0-16,-2 3 0 15,-3 4 0-15,1-1 0 16,-3 4 0-16,4 0 0 16,-1 4 0-16,0 0 0 15,-1 4 0-15,3 2 0 16,3 2 0-16,-3 2 0 16,3-1 0-16,2 1 0 15,-4 2 0-15,-1-1 0 16,3-1 0-16,-7 0 0 15,4-3 0-15,-1-1 0 16,1-2 0 0,-2 0 0-16,3-1 0 15,0-1 0-15,-1-2 0 16,2-2 0-16,-1-1 0 16,-3-3 0-16,-2 0 0 15,0 0 0-15,-2 0 0 16,-4-2 0-16,1-1 0 15,3-1 0-15,-3 0 0 16,-1-2 0-16,-2-3 0 16,2 0 0-16,-3 0 0 15,0 0 0-15,-5 0 0 16,3 1 0 0,-5 1 0-16,5 0 0 15,-3 3 0-15,-1-2-210 16,3 2-204-16,2-27-1099 15,-4 16 0-15,-2-11 0 16,-16-12 0 0</inkml:trace>
  <inkml:trace contextRef="#ctx0" brushRef="#br0" timeOffset="58393.58">9815 14679 3213 0,'-5'-5'155'0,"-1"0"35"16,-2-2 38-16,0-4 35 16,3 1 54-16,-1-1 134 15,2 1 58-15,1 2 0 16,-1 0-1-16,3 3-108 15,-1 1-46-15,2 2-36 16,0 2-38-16,0 0-34 16,2 2-54-1,3 5-134-15,4 4-58 16,6 3 0-16,6 4 0 16,3 1 0-16,4-5 0 15,-1-1 0-15,-4-1 0 16,-2-5 0-16,-3-1 0 15,-4-5 0-15,2 0 0 16,6-6 0-16,6-7 0 16,6-15-288-16,15-9-1292 15,-2-17 0-15,0-17 0 16,-2-7 0 0</inkml:trace>
  <inkml:trace contextRef="#ctx0" brushRef="#br0" timeOffset="65445.43">19670 9183 1736 0,'-3'0'128'16,"-1"0"36"-16,-1 0 33 16,-2 0 29-16,1 0 22 15,-5 0 24-15,-2 0 40 16,-4 0 40-16,1 0 40 16,0 0-60-16,4-2-4 15,5 2 59-15,4-1 23 16,3 0-37-1,3-4 33-15,14 2-24 16,12-4-39-16,11-3-41 16,12-3-40-16,4 0-27 15,-2 0-37-15,-10 2-188 16,-8 5-195-16,-6 1-89 16,-4 2-203-16,3 0-291 15,-12 1-490-15,-4-6 0 16,-6-1 0-16,-1-1 0 15</inkml:trace>
  <inkml:trace contextRef="#ctx0" brushRef="#br0" timeOffset="65943.63">20279 8843 3586 0,'-2'-5'190'0,"-2"-1"41"15,0-2 37-15,-2-1 31 16,1 4 16-16,-9 5 44 16,1 5 51-16,-5 7 23 15,0 7 41-15,4 10-138 16,4 6-51-16,1 7-42 15,8 2-37 1,1-3-30-16,4-4-17 16,6-3-44-1,2-9-51-15,5-4-22 16,9-7-42-16,2-5 0 0,3-6 0 16,4-4 0-16,-4-7 0 15,-2-6 0-15,-7-7 0 16,-9-5 0-16,-6-5 0 15,-10-3 0-15,-7-2 0 16,-10 1 0 0,-6 4 0-16,-3 4 0 15,-4 7 0-15,3 9 0 16,-1 8-123-16,4 8-137 16,5 10-144-16,11 4-233 15,3-15-716-15,8 20 0 16,8-5 0-16,6-4 0 15</inkml:trace>
  <inkml:trace contextRef="#ctx0" brushRef="#br0" timeOffset="66129.5">20543 9033 5326 0,'0'-1'318'0,"0"1"0"15,1 0 1 1,-1-2-1-16,0 4-43 15,0-4-216-15,6 2-95 16,4 2-212-16,9-14-1081 16,3 10 0-16,8 0 0 15,1-1 0-15</inkml:trace>
  <inkml:trace contextRef="#ctx0" brushRef="#br0" timeOffset="66523.63">20906 8866 3892 0,'-10'-12'239'16,"-2"-2"132"-16,-5-2 76 15,-3 2 0-15,0 7-1 16,0 8 1-16,4 9 0 16,0 8 0-16,5 6-1 15,6 7-168-15,5 9-70 16,9-3-132-16,7 1-76 15,4-4 0-15,5-5 0 16,4-7 0-16,-1-7 0 16,1-7 0-1,0-8 0-15,-6-8 0 16,-3-9 0-16,-10-8 0 16,-5-6 0-16,-4-12 0 15,-8-2 0-15,-7 3 0 16,-4 4 0-16,-5 9 0 15,-7 7-8-15,2 14-136 16,1 9-113-16,0 10-123 16,12 9-153-16,13 4-254 15,8 2-429-15,12 0 0 16,16-3 0-16,2-11 0 16</inkml:trace>
  <inkml:trace contextRef="#ctx0" brushRef="#br0" timeOffset="66895.74">21328 8793 4102 0,'0'-18'426'15,"0"-3"4"-15,-1-1 1 16,-4-1-1-16,-8 12 0 16,-6 10 0-16,-5 13 1 15,-1 11-1-15,2 10 0 16,15 6-214-16,3 7-211 15,13-5-5-15,11-3 0 16,6-9 0-16,4-8 0 16,7-9 0-16,0-7 0 15,-2-11 0 1,-6-8 0-16,-7-8 0 16,-13-9 0-16,-5-7 0 15,-14-1 0-15,-7 2 0 16,-7 4 0-16,-1 8 0 15,-11 14-38-15,6 4-167 16,-1 16-89-16,10 12-112 16,9 7-146-16,26 0-262 15,1 7-362-15,15-7 0 16,9-8 0-16,7-10 0 16</inkml:trace>
  <inkml:trace contextRef="#ctx0" brushRef="#br0" timeOffset="67247.14">21629 8759 3654 0,'-4'-17'252'0,"0"-2"110"15,-3 0 83-15,-4 0 29 16,0 13-1-16,-5 8 1 16,0 11-1-16,1 8 1 15,3 8-1-15,8 5-198 16,2 2-53-16,8-3-110 15,6-7-84-15,3-5-28 16,2-8 0-16,6-8 0 16,2-7 0-16,-2-12 0 15,-10-5 0-15,-6-9 0 16,-2-4 0 0,-13-1 0-16,-5 2 0 15,-4 3 0-15,1 7 0 16,-9 7-129-16,5 9-118 15,0 11-94-15,6 12-128 16,7 6-154-16,14-3-653 16,5 10 0-16,12-6 0 15,8-7 0-15</inkml:trace>
  <inkml:trace contextRef="#ctx0" brushRef="#br0" timeOffset="67583.45">21912 8729 3419 0,'0'-19'262'15,"0"-1"82"-15,-3-5 97 16,-4 0 33 0,-7 11 23-16,-3 9-1 15,-8 13 1-15,3 8 0 16,6 9-1-16,7 9-194 16,4 4-68-16,12-2-81 15,11-5-97-15,3-8-33 16,6-10-23-16,7-8 0 15,-1-12 0-15,-6-7 0 16,-4-9 0-16,-8-5 0 16,-11-4 0-1,-10 1 0-15,-7 3 0 16,-8 6 0-16,-4 8-30 16,-6 8-160-16,2 6-89 15,4 13-133-15,14 6-166 16,36-3-762-16,-16 9 0 15,17-3 0-15,13-8 0 16</inkml:trace>
  <inkml:trace contextRef="#ctx0" brushRef="#br0" timeOffset="67937.71">22303 8640 4173 0,'-5'-14'344'16,"-1"-2"79"-16,-3-2 0 15,-5 2 0-15,1 9 0 0,-6 9 0 16,3 9 0 0,9 8 0-16,1 6 1 15,9 4-215-15,13 2-157 16,6-5-97-16,1-5 1 16,8-8 1-16,-3-6 16 15,-5-10 12-15,2-7 10 16,-9-7 5-16,-9-4 0 15,-5-5 0-15,-6-2 28 16,-10 1 16-16,-4 4-14 16,0 4-83-1,-7 9-73-15,1 5-93 16,4 10-96-16,6 11-140 16,11 6-202-16,8-12-595 15,16 15 0-15,10-2 0 16,10-9 0-16</inkml:trace>
  <inkml:trace contextRef="#ctx0" brushRef="#br0" timeOffset="68743.21">22791 8567 4249 0,'-6'-13'221'0,"-3"-2"63"0,-10 2 28 15,-8 0 20 1,0 13-2-16,-6 8-4 15,6 9-4-15,11 8-42 16,7 3-48-16,13 4-210 16,12-2-66-16,3-4-76 15,6-4-43-15,6-9-30 16,3-6-6-16,4-7 5 16,-3-11 6-16,-3-4 50 15,-5-6 69-15,-11-5 59 16,-7-5 39-16,-7 0 57 15,0 2 51 1,-8 0 30-16,1 5 37 16,-2 6-2-16,-4 7-3 15,-4 6-13-15,-2 10-40 16,2 9-90-16,1 10-65 16,5 5-90-16,7 7-78 15,9-2-44-15,16-5-77 16,6-7-52-16,11-11-40 15,8-6-39 1,6-10 4-16,-4-7 68 16,-2-8 64-16,-4-6 83 15,-11-6 80-15,-4-6 62 16,-13 5 116-16,-3 2 96 16,-10 3 64-16,-3 12 48 15,-2 8 19-15,-10 10 1 16,3 9-17-16,-4 10-39 15,3 4-47-15,4 1-41 16,12 0-72-16,13-6-54 16,12-7-36-16,6-8-13 15,10-3-2-15,-5-9-5 16,-3-4 3 0,-8-8 15-16,-11-2 39 15,-8 0 45-15,-6 1 35 16,-8 5 11-16,-7 10 16 15,-9 4 11-15,-2 10-9 16,4 3-22-16,4 4-21 16,10-1-19-16,16 2-51 15,13-6-59-15,9-8-41 16,4-1-7-16,4-7 3 16,-11-7 2-16,-14-2 21 15,-11-3 40-15,-13-3 24 16,-11-3-1-1,-4 7-16-15,5 3-116 16,1 4-218-16,7-30-642 16,12 37 0-16,17 1 0 15,10-1 0-15</inkml:trace>
  <inkml:trace contextRef="#ctx0" brushRef="#br0" timeOffset="69223.39">24268 8076 4452 0,'0'-11'392'0,"0"-3"0"16,0-1 0-1,0-2 0-15,0 6-1 16,0 3 1-16,0 3 0 16,0 5 0-16,0-1 0 15,0 2-180-15,0 3-212 16,0 7 0-16,2 8 0 16,-2 8 0-16,2 11 0 15,0 2 0-15,1 2 0 16,0-1 0-16,0-2 0 15,5-3 0-15,-2 0 0 16,0-3 0-16,0 0 0 16,-3-1 0-1,2-9 0-15,-5-1 0 16,0-4 0-16,1-7 0 16,1-1 0-16,-2-5 0 15,0-3 0-15,1 1 0 16,-1-3 0-16,0 1-299 15,0-1-1279-15,-1 0 0 16,-4 0 0-16,-6-3 0 16</inkml:trace>
  <inkml:trace contextRef="#ctx0" brushRef="#br0" timeOffset="69620.3">22290 9572 5740 0,'2'0'268'0,"12"0"2"15,26-3-1-15,37-11 0 16,38-4 0-16,53-8 0 15,32-5-134-15,16-2-277 16,-1-9-1327-16,-14 13 0 16,-36-3 0-16,-30 0 0 15</inkml:trace>
  <inkml:trace contextRef="#ctx0" brushRef="#br0" timeOffset="75778.95">6179 7466 2324 0,'-2'0'187'16,"1"0"58"-16,-2 0 51 16,3 0 44-16,-3-1 44 15,2-2 66-15,0 2 95 16,-1-4 55-16,-1 2 0 15,3 2-135-15,0-1-53 16,0 1-56-16,0 1-51 16,0 0-46-16,0 0-43 15,2 1-65-15,1 4-95 16,2 2-56 0,2 2 0-16,1 0 0 15,-1 0 0-15,-1-4 0 16,-2 0 0-16,-1-4 0 15,0 1 0-15,0-2 0 16,5-2 0-16,8-6 0 16,10-6 0-16,12-11-307 15,61-13-1269-15,-38-10 0 16,0-6 0-16,-8-3 0 16</inkml:trace>
  <inkml:trace contextRef="#ctx0" brushRef="#br0" timeOffset="86462.58">18214 8029 3143 0,'-2'0'145'15,"1"0"48"-15,-3 0 26 16,3-2 16 0,-1 2 12-16,2 0 10 15,0-1 6-15,0 1 15 16,0 0 26-16,0 5-66 15,2 1 8-15,3 4-4 16,4 7-1-16,4 2 12 16,4-2 10-16,3 1-6 15,2-2-6-15,3-3-14 16,2-4-27-16,3-1-30 16,5-5-56-16,1-2-45 15,-2-2-24-15,0-1-29 16,-3-1-21-1,-3-5-5-15,-2 0 0 16,-3-5 0-16,-3 0 0 16,3-2 0-16,-1 1 0 15,-2-1 0-15,3 1 0 16,0-1 0-16,2 2 0 16,-4 3 0-16,-3-1 0 15,3 3 0-15,-2 2 0 16,-1 1 0-16,2 1 0 15,6 1 0-15,-1 3 0 16,1 0 0 0,-1 0 0-16,0 0 0 15,-4 7 0-15,-1 0 0 16,-4 5 0-16,-3 4 0 16,-5 0 0-16,-4 1 0 15,-3 2 0-15,-1-2 0 16,0 1 0-16,0-1 0 15,0-4 0-15,0-2 0 16,0-4 0-16,0-3 0 16,0-1 0-16,0-3 0 15,0 0 0-15,0 0 0 16,2-6 0 0,1 0 0-16,8-6 0 15,1-1 0-15,8-1 0 16,4 0 0-16,1 4 0 15,-2 4 0-15,3 3 0 16,0 0 0-16,-1 2 0 16,-1 2 0-16,2 2 0 15,-3 0 0-15,2 2 0 16,1 3 0-16,0 1 0 16,-2 1 0-16,-1 1 0 15,-4-2 0 1,-2-1 0-16,1 2 0 15,-2-3 0-15,-5-2 0 16,5 4 0-16,-1-6 0 16,3-1 0-16,4 0 0 15,2-4 0-15,1-3 0 16,2-4 0-16,-1-1 0 16,-5-6 0-16,0-2 0 15,-3 0 0-15,-3-1 0 16,-2 3 0-16,-1 0 0 15,-4 1 0-15,0 4 0 16,-4-2 0 0,0 3 0-16,-2 2 0 15,-1 1 0-15,-1 4 0 16,2 1 0-16,-2-1 0 16,0 3 0-16,0-2 0 15,0 2 0-15,0-2 0 16,0 2 0-16,0 0 0 15,0 0 0-15,0 0 0 16,0 0 0-16,0 0 0 16,0 0 0-16,0 0 0 15,0 0 0-15,0 0 0 16,0 0 0-16,0 0 0 16,0 0 0-1,0 0 0-15,0 0 0 16,0 0 0-16,0 0 0 15,0 0 0-15,0 0 0 16,0 0 0-16,0 0 0 16,0 0 0-16,0 0 0 15,0 0 0-15,0 0 0 16,0 0 0-16,0 0 0 16,0 0 0-16,0 0 0 15,0 0 0 1,0 0 0-16,0 0 0 15,0 0 0-15,0 0 0 16,0 0 0-16,0 0 0 16,0 0 0-16,0 0 0 15,0 0 0-15,0 0 0 16,0 0 0-16,0 0 0 16,0 0 0-16,0 0 0 15,0 0 0 1,0 0 0-16,0 0 0 0,0 0 0 15,0 0 0-15,0 0 0 16,0 0 0 0,0 0 0-16,0 0 0 15,0 0 0-15,0 0 0 16,0 0 0-16,0 0 0 16,0 0 0-16,0 0 0 15,0 0 0-15,0 0-258 16,0 0-255-16,2-7-971 15,0 7 0-15,-1-3 0 16</inkml:trace>
  <inkml:trace contextRef="#ctx0" brushRef="#br0" timeOffset="91472.06">18899 6853 2619 0,'0'0'166'0,"0"0"49"16,0 0 33-16,0-2 26 15,0 2 20-15,0 0 16 16,0-2 9-16,0 1 4 16,0 0 1-16,0 1-120 15,0-2-46-15,2 2-25 16,1 0-23-16,3 3 2 15,4-1 18-15,0 5 12 16,3-2 1-16,-3 5 24 16,0-3 21-16,0 0 1 15,-3 0 15 1,1-2-22-16,-4-2 2 16,-1 0-24-16,0-2-21 15,-1 0-23-15,0-1-8 16,2 0-28-16,5 0-23 15,8-2-3-15,4-10-13 16,4-4-1-16,6-9-12 16,1-8-5-16,3-5-16 15,2-3-7-15,5-3 0 16,4-2 0-16,-3 3 0 16,2 4 0-16,-6 5 0 15,-2 5 0-15,-1 2 0 16,-7 6 0-1,-7 3 0-15,-4 3 0 16,0 2 0-16,-13 4 0 16,1 3 0-16,-3 1 0 15,-1 2 0-15,-2 1 0 16,1 2 0-16,-1 0 0 16,0-1 0-16,2 1 0 15,-2 0 0-15,0 0-212 16,3 0-193-16,5 0-1109 15,-1 3 0-15,-4 0 0 16,-10-3 0-16</inkml:trace>
  <inkml:trace contextRef="#ctx0" brushRef="#br0" timeOffset="94344.13">18605 6567 1778 0,'0'0'208'15,"0"0"28"-15,0 0 25 16,2 0 24-16,-2 0 13 16,0 0 11-16,0 0 6 15,0 0 4-15,0 0 4 16,0 0-147-16,0 0-54 16,0 0-10-16,4 3-15 15,0 0-17-15,6 2 1 16,3 3-2-16,3-1 0 15,0 0 7-15,3-1 0 16,-5-2 3 0,2 1 0-16,-3-2-14 15,-1 0-11-15,-4-1 2 16,0-1-1-16,-2 0 16 16,2-1 44-16,-1-1 35 15,5 1 36-15,4-1 22 16,5-5 13-16,1-7 3 15,9-4 0-15,3-5-8 16,2-8-14-16,0-3-25 16,2-4-49-16,2-5-47 15,-1 0-41-15,-1-1-26 16,-3 2-18 0,-2 1-6-16,-1 5 0 15,-4 3 0-15,-5 6 0 16,-4 7 0-16,-5 4 0 15,-5 5 0-15,-3 2 0 16,-5 4 0-16,0 0 0 16,-1 2 0-16,0 1 0 15,0-1 0-15,0 2 0 16,0 0 0-16,0 0 0 16,0 0 0-16,1 0 0 15,-1 0-232-15,0 0-165 16,25 0-1116-1,-19 0 2-15,0-2-1 16,-6-11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45:31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16671 4554 3134 0,'-7'0'197'0,"-3"-2"61"16,3 1 40-16,0-2 53 15,5 2 34 1,2-2 10-16,2 2 7 16,-2 0 73-16,4 1 45 15,5 1-139-15,7 5-59 16,1 3-60-16,5 4-41 16,1 3-52-16,0 4-35 15,-3-3-9-15,0 2-7 16,-1-4-74-16,-5-2-44 15,1-2 0-15,-4-4 0 16,4-3 0 0,-1-2 0-16,8-4 0 15,5-8 0-15,8-6 0 16,8-8 0-16,11-9 0 16,8-9 0-16,11 0 0 15,4-4 0-15,5 1 0 16,-3 3 0-16,-4 2 0 15,-10 5 0-15,-10 5 0 16,-12 4 0-16,-8 5 0 16,-10 5 0-16,-8 6 0 15,-7 3 0-15,-4 2 0 16,-5 0 0-16,-1 4 0 16,2-2 0-1,-2 3 0-15,0 0 0 16,0 0 0-16,0 0 0 15,0 0-6-15,0 0-254 16,1 2-126-16,6 3-314 16,-5 6-667-16,-2 0 0 15,-10-2 0-15,-8-4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46:05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18286 1644 5733 0,'0'-13'273'16,"0"-2"0"-16,0-2 0 16,0 3 0-16,0 6 0 15,0 5 0-15,0 3 0 16,0 0 0-16,-4 6 1 15,-2 11-274-15,-5 10 0 16,-5 18 0-16,-6 14 0 16,-7 10 0-16,0 8 0 15,1 3 0-15,0-4 0 16,7-5 0-16,6-6 0 16,8-13 0-16,2-8-160 15,5-9-141-15,5-12-101 16,5-10-138-1,7-14-219-15,1-27-446 16,3 0 0-16,-2-19 0 16,-8-15 0-16,-6-13 5324 15,-2 2-4719-15,-3-11 122 16,0 5 77-16,0 11 92 16,0 10 241-16,0 13 302 15,1 8 168-15,-1 11 138 16,3 7 219-16,7 10-58 15,8 6-101-15,9 6-121 16,10 10-78 0,4 9-92-16,-1 10-83 15,2 8-158-15,-7 6-68 16,-2 4 0-16,-6 1 0 16,-2-1 0-16,-8-2 0 15,-1-4-12-15,-7-5-223 16,-5-4-116-16,-1-4-184 15,-9-18-670-15</inkml:trace>
  <inkml:trace contextRef="#ctx0" brushRef="#br0" timeOffset="184.95">18015 2133 3597 0,'0'-8'169'16,"10"-5"23"-16,15-7 17 15,19-8 4-15,17-3 2 16,20-4-13-16,8-2-81 16,2 1-179-16,22-3-914 15,-35 9 0-15,-10 3 0 16</inkml:trace>
  <inkml:trace contextRef="#ctx0" brushRef="#br0" timeOffset="784.25">18834 1574 4092 0,'-8'-13'441'16,"-2"0"0"-1,0 0-1-15,1-4 1 16,6 11 0-16,3 4 0 16,4 8-1-16,5 9 1 15,3 13 0-15,3 8-309 16,6 13-132-16,-4 7 0 15,-1 1 0-15,-5 0 0 16,-2-4 0-16,-2-3 0 16,-4-6 0-16,-1-11 0 15,-2-8 0-15,0-8 0 16,0-9 0-16,0-5 0 16,-3-11 0-1,-7-10 0-15,0-9 0 16,-4-14 0-16,-1-14 0 15,4-4 0-15,3-7 0 16,5-2 0-16,5 4 0 16,6 3 0-16,2 7 0 15,5 12 0-15,5 5 0 16,4 14 0-16,-2 9 0 16,0 7 0-16,-3 9 0 15,-7 12 0-15,-6 10 0 16,-10 12 0-16,-8 5 0 15,-9 5 0 1,-4 1 0-16,-5-1 0 16,1-5 0-16,4-6 0 15,7-7 0-15,12-5 0 16,3-6 0-16,6-6 0 16,12 0 0-16,11-5 0 15,11-2 0-15,11-1 0 16,9-3-236-16,2 0-147 15,-2-3-251-15,-5-26-753 16,-12 20 0-16,-8 0 0 16,-11-5 0-16</inkml:trace>
  <inkml:trace contextRef="#ctx0" brushRef="#br0" timeOffset="1439.68">19335 1543 4518 0,'0'-12'404'16,"0"-1"0"-16,0 0 0 16,0 1 1-16,0 8-1 15,0 7 0-15,3 8 1 16,2 9-1-16,-2 8 0 16,6 7-369-16,-1 5-35 15,-4 1 0-15,0-4 0 16,-1-5 0-16,-1-5 0 15,-1-9 0-15,-1-7 0 16,0-6 0-16,0-5 0 16,0-7 0-1,0-11 0-15,-5-10 0 16,4-12 0-16,-3-12 0 16,0-1 0-16,1 1 0 15,3 5 0-15,-2 12 0 16,4 10 0-16,-2 12 0 15,4 7 0-15,9 12 0 16,9 6 0-16,5 7 0 16,9 2 0-16,2 3 0 15,1-4 0-15,-5-7 0 16,1-6 0-16,-4-6 0 16,-3-6 0-16,-6-7 0 15,-5-5 0 1,-8-6 0-16,-6-9 0 15,0-5 0-15,-5-2 0 16,-2 0 0-16,-1 1 0 16,2 7 0-16,-1 6 0 15,-1 7 0-15,3 10 0 16,4 8 0-16,-1 14 0 16,6 11 0-16,0 13 0 15,2 13 0-15,4 8 0 16,-1 2 0-16,2-2 0 15,-2-1 0-15,5-4 0 16,0-3-146 0,3-6-231-16,44-7-1156 15,-35-7 0-15,-1-7 0 16,1-14 0-16</inkml:trace>
  <inkml:trace contextRef="#ctx0" brushRef="#br0" timeOffset="2033.45">20236 1330 4376 0,'-6'-4'219'15,"-1"-1"52"-15,3-1 53 16,-1 0 48-16,4 2 25 16,1 3 0-16,7-4 0 15,10 2 0-15,12-2 0 16,14-2-156-16,9-2-63 15,3-4-52-15,-6-2-53 16,-13 0-47-16,-10-1-26 16,-10-1 0-1,-8 4 0-15,-4 2 0 16,-2 2 0-16,-2 3 0 16,-2 0 0-16,2 4 0 15,0-2 0-15,0 2 0 16,-5 1 0-16,-2 4 0 15,-2 6 0-15,2 8 0 16,-1 11 0-16,3 8 0 16,5 10 0-16,0 3 0 15,2 4 0-15,-2 0 0 16,3-5 0-16,-1-2 0 16,4-3 0-16,-1-4 0 15,0-6 0 1,1-4-68-16,-3-5-237 15,1-3-236-15,-3-18-914 16,-9 5 0-16,-11-5 0 16,-12-4 0-16</inkml:trace>
  <inkml:trace contextRef="#ctx0" brushRef="#br0" timeOffset="2184.03">20256 1734 3966 0,'0'-9'377'15,"5"-5"70"-15,15-5 0 16,17-7-1-16,20-4 1 15,19-1 0-15,13-4-31 16,2 0-280-16,-1 4-344 16,-14 4-1176-16,-21 4 0 15,-22 5 0-15,-17 13 0 16</inkml:trace>
  <inkml:trace contextRef="#ctx0" brushRef="#br0" timeOffset="2991.02">18784 2919 5610 0,'-1'-7'287'16,"-1"3"0"-16,-2 2-1 16,-7 8 1-16,-1 14 0 15,-8 12-1-15,1 12 1 16,-3 11 0 0,4-4 0-16,4-2-287 15,6-8 0-15,2-7 0 16,3-10 0-16,5-11 0 15,-2-6 0-15,1-7 0 16,5-13 0-16,2-10 0 16,7-13 0-16,7-15 0 15,3-12 0-15,3-4 0 16,-1 1 0-16,-1 4 0 16,-4 7 0-16,-3 9 0 15,-5 13 0-15,-5 9 0 16,-2 9 0-1,4 9 0-15,4 12 0 16,4 9 0-16,6 9 0 16,4 11 0-16,-1 8 0 15,-3 3 0-15,1 3 0 16,-2-5 0-16,-2-2 0 16,-4-5 0-16,-3-7 0 15,-5-9 0-15,-3-6 0 16,-4-6 0-16,-2-3 0 15,-4-6 0-15,-6-5 0 16,-12-3 0-16,-9-7 0 16,-13 0 0-1,-11-1 0-15,-3 7 0 16,0 4 0-16,7 9-212 16,8 6-115-16,15 4-220 15,18-9-874-15,21 11 0 16,13-9 0-1</inkml:trace>
  <inkml:trace contextRef="#ctx0" brushRef="#br0" timeOffset="3608.97">19431 2795 5023 0,'0'-10'352'15,"0"1"0"-15,0-2 0 16,0 1 0-16,0 8 0 16,1 9 0-16,2 8 0 15,4 9 0-15,2 8 0 16,2 7-352-16,2 3 0 16,0 0 0-16,0-1 0 15,-4-4 0 1,-3-5 0-16,-2-3 0 15,-2-7 0-15,-2-6 0 16,0-8 0-16,1-3 0 16,-4-5 0-16,-1-8 0 15,-7-8 0-15,-1-12 0 16,-3-13 0-16,5-12 0 16,-1-9 0-16,6-9 0 15,5 1 0 1,0 3 0-16,5 7 0 0,9 10 0 15,3 11 0-15,8 11 0 16,5 10 0-16,3 11 0 16,1 10 0-1,-7 13 0-15,-8 9 0 16,-11 13 0-16,-14 9 0 16,-18 6 0-16,-9 2 0 15,-5-3 0-15,-3-2 0 16,7-12 0-16,11-8 0 15,10-8 0-15,9-7 0 16,7-8 0-16,11-1 0 16,15-5 0-16,16-1 0 15,8 0 0-15,9-2 0 16,-3-1-242-16,-4 0-183 16,-3-5-1079-16,-14 4 0 15,-8 1 0 1,-6-3 0-16</inkml:trace>
  <inkml:trace contextRef="#ctx0" brushRef="#br0" timeOffset="4255.57">19982 2753 4584 0,'0'-21'401'15,"0"0"0"-15,0-2-1 16,0 3 1-1,0 11 0-15,2 9-1 16,2 9 1-16,1 10 0 16,2 6 0-16,2 9-401 15,0 4 0-15,1-2 0 16,-1-3 0-16,-4-8 0 16,1-4 0-16,-2-5 0 15,-1-8 0-15,-1-5 0 16,-1-3 0-16,-1-8 0 15,1-9 0-15,-1-8 0 16,0-14 0-16,0-10 0 16,2-2 0-1,-2 1 0-15,0 6 0 16,0 13 0-16,0 9 0 16,0 11 0-16,0 7 0 15,1 1 0-15,2 7 0 16,3 1 0-16,2 4 0 15,2 1 0-15,0-2 0 16,-2 0 0-16,2-4 0 16,2-4 0-16,3-2 0 15,0-7 0-15,5-6 0 16,-5-3 0-16,1-7 0 16,-3-1 0-16,0 2 0 15,-5 5 0 1,-3 4 0-16,-1 5 0 15,1 9 0-15,0 4 0 16,3 11 0-16,0 9 0 16,3 10 0-16,-2 7 0 15,1 4 0-15,-7 2 0 16,1-4 0-16,-1 0 0 16,2-5 0-16,0-2-280 15,10-4-204-15,4-21-1002 16,8 10 2-16,6-12-1 15,7-6 0-15</inkml:trace>
  <inkml:trace contextRef="#ctx0" brushRef="#br0" timeOffset="4580">20755 2535 3920 0,'-2'-18'343'16,"-1"-1"105"-16,-2-2-1 15,-3 0 1-15,0 8-1 16,-3 8 1-16,0 4-1 16,6 3 1-16,4 7-1 15,6 3-203-15,10 9-140 16,6 4-104-16,9 3 0 16,4 2 0-1,-3 1 0-15,-1 0 0 0,-5 0 0 16,-9 2 0-16,-5-4 0 15,-4-2 0 1,-4-1 0-16,-3-3 0 16,-3-5-97-16,-4 1-230 15,-6-2-233-15,-5-23-881 16,-8 12 0-16,-1-7 0 16,-2-7 0-16</inkml:trace>
  <inkml:trace contextRef="#ctx0" brushRef="#br0" timeOffset="4737.8">20744 2598 3230 0,'18'-39'235'0,"11"-13"42"16,9-13 36-16,16-10 4 15,1 12-1-15,7 10-22 16,-1 10-69 0,-5 13-173-16,-4 6-1103 15,-16 15 0-15,-17 7 0 0,-15 9 0 16</inkml:trace>
  <inkml:trace contextRef="#ctx0" brushRef="#br0" timeOffset="5487.96">19400 3957 5741 0,'3'-4'258'16,"0"2"-1"-16,3 12 1 16,-2 9-1-16,0 17 1 15,-1 12-1-15,2 7 1 16,-1-3-1-16,-1-4 1 15,1-13-126-15,0-10-132 16,-1-8 0-16,-1-10 0 16,-2-10 0-16,1-9 0 15,-1-12 0-15,0-15 0 16,2-13 0 0,1-14 0-16,5-5 0 15,4 0 0-15,2 3 0 16,3 12 0-16,0 13 0 15,-2 16 0-15,10 15 0 16,1 17 0-16,8 16 0 16,4 14 0-16,1 11 0 15,-5 5 0-15,-3 5 0 16,-4-1 0-16,-5-10 0 16,-2-11 0-16,-6-9 0 15,-6-9 0 1,-5-7 0-16,-8-7 0 15,-8-5 0-15,-14-9 0 16,-14-4 0-16,-13-6 0 16,-11 2 0-16,-3 7 0 15,2 7-128-15,8 11-144 16,13 7-95-16,13 7-133 16,20 1-246-16,17 2-489 15,21-1 0-15,17-9 0 16,12-6 0-16</inkml:trace>
  <inkml:trace contextRef="#ctx0" brushRef="#br0" timeOffset="6239.57">20034 3898 4266 0,'0'-24'417'15,"0"-5"0"-15,0 0-1 16,0-3 1-16,0 12 0 15,3 15 0-15,5 12-1 16,6 11 1-16,6 14 0 16,3 16-243-16,0 11-174 15,-4 6 0-15,-2-3 0 16,-5-5 0-16,-1-7 0 16,-5-13 0-1,-2-9 0-15,-3-10 0 16,2-6 0-16,-3-10 0 15,-3-8 0-15,-2-8 0 16,-3-16 0-16,-3-13 0 16,-5-13 0-16,-3-9 0 15,5-5 0-15,-1-3 0 16,7 4 0-16,1 5 0 16,6 8 0-16,1 9 0 15,0 12 0-15,0 11 0 16,3 9 0-1,5 6 0-15,1 6 0 16,7 3 0-16,1 2 0 16,4 3 0-16,-1 2 0 15,2 1 0-15,1 4 0 16,3 0 0-16,-1-2 0 16,3 2 0-16,3-3 0 15,0 0 0-15,0-1 0 16,-4 1 0-16,-3 3 0 15,-6 0 0-15,-9 3 0 16,-5 1 0-16,-4 0 0 16,-6 5 0-1,-14 4 0-15,-5 1 0 16,-9 2 0-16,-8 2 0 16,3-4 0-16,7-3 0 15,9-6 0-15,9-5 0 16,9-4 0-16,2-3 0 15,3-3 0-15,3-2 0 16,4 3 0-16,13-2 0 16,7 1 0-16,13 2 0 15,6-1 0 1,3 4-13-16,-1-1-205 0,-5 3-93 16,-5 0-152-16,12-3-974 15,-21 0 0-15,-7-1 0 16,-2-3 0-1</inkml:trace>
  <inkml:trace contextRef="#ctx0" brushRef="#br0" timeOffset="6915.49">20787 3705 4398 0,'0'-21'408'15,"0"-4"0"-15,0 0 0 16,-2 1-1-16,4 8 1 15,-2 12 0-15,4 7 0 16,2 9 0-16,6 7 0 16,6 12-286-1,0 7-122-15,-1 5 0 16,-3 1 0-16,-4-1 0 16,-4-4 0-16,-1-4 0 15,-3-10 0-15,0-7 0 16,-2-8 0-16,0-6 0 15,0-5 0-15,-2-8 0 16,-3-9 0-16,-3-11 0 16,1-11 0-16,-7-9 0 15,5-4 0-15,-1 1 0 16,5 7 0-16,-1 9 0 16,3 11 0-1,3 10 0-15,0 8 0 16,1 7 0-16,9 5 0 15,3 5 0-15,6 6 0 16,3-1 0-16,2 0 0 16,-1-5 0-16,-3-3 0 15,0-6 0-15,-1-3 0 16,3-7 0-16,-8-7 0 16,1-6 0-16,-4-6 0 15,-5-5 0-15,0-3 0 16,-4 3 0-16,0 4 0 15,0 6 0 1,-2 7 0-16,0 11 0 16,2 5 0-16,1 13 0 15,2 10 0-15,3 11 0 16,2 10 0-16,2 6 0 16,2 0 0-16,0-1 0 15,0-6 0-15,-3-2 0 16,5-6 0-16,-5-3-100 15,2-3-237-15,7-5-283 16,-3-7-806-16,0-3 0 16,-1-9 0-16,-5-9 0 15</inkml:trace>
  <inkml:trace contextRef="#ctx0" brushRef="#br0" timeOffset="7300.53">21433 3510 3448 0,'12'-36'275'16,"9"-6"78"-16,4-5 131 16,6-3 10-16,-4 22 1 15,1 18 0-15,-2 9-1 16,-4 12 1-16,-12 15 0 16,-5 10-205-16,-16 6-70 15,-12 5-79-15,-6 0-129 16,2-5-12-16,1-4 0 15,12-5 0-15,16-6 0 16,19-4 0-16,21-2 0 16,12-2 0-1,10-3 0-15,1 1 0 16,-6-5 0-16,-19 1 0 16,-13-1 0-16,-15-1 0 15,-14 5 0-15,-23 2 0 16,-14 4 0-16,-16 3 0 15,-15 2 0-15,-8-1-210 16,5 1-205-16,4-9-1098 16,7 5 0-16,7-9 0 15,14-8 0-15</inkml:trace>
  <inkml:trace contextRef="#ctx0" brushRef="#br0" timeOffset="9165.91">21567 990 3193 0,'2'-29'169'16,"5"-9"15"-16,9-3 20 15,6-8 16-15,8 9 16 16,5 9 12-16,1 6 10 16,1 2 7-16,-1 4 4 15,2 8-105-15,3 6-57 16,-3 3-7-16,0 12-3 16,-5 5 21-16,-6 10 37 15,-6 6 54-15,-12 10 20 16,-7 6 17-16,-2 5-5 15,-6 3-3-15,3 5-4 16,-1 4-8-16,-3 2-15 16,5 6-38-1,-1 4-54-15,2 1-65 16,5-2-30-16,5 0-24 16,7-7 0-16,7-6 0 15,9-3 0-15,9-9 0 16,4-5 0-16,1-9 0 15,5-7 0-15,-4-10 0 16,-2-7 0-16,-9-4 0 16,-6-5 0-16,-8-3 0 15,-11-3 0-15,-4 0 0 16,-4-2 0-16,-1 2 0 16,-2-2 0-16,-5 0 0 15,0 0 0 1,-8 2 0-16,-1 0 0 15,-5 3 0-15,-6 1 0 16,0 6 0-16,0 5 0 16,2 7 0-16,4 10 0 15,3 7 0-15,9 5 0 16,7 7 0-16,2 0 0 16,9 1 0-16,9 4 0 15,3 0 0-15,9 3 0 16,6 3 0-16,3-1 0 15,-3 3 0-15,4 1 0 16,-6 1 0-16,1 2 0 16,-6 0 0-1,-2-1 0-15,-2-6 0 16,-4-6 0-16,-3-6 0 16,2-7 0-16,-8-6 0 15,-5-7 0-15,-11-1 0 16,-21 2-22-16,-24 4-256 15,-23 8-252-15,-22-16-942 16,-10 20 0-16,-1-7 0 16,11-14 0-16</inkml:trace>
  <inkml:trace contextRef="#ctx0" brushRef="#br0" timeOffset="11622.64">18488 4241 2821 0,'-7'2'200'16,"0"-2"44"-1,0 0 28-15,1 1 20 16,7-1 11-16,-1-1 8 16,3 1 4-16,7-3 3 15,8-1 2-15,12-7-129 16,19-3-68-16,11-6-44 15,10-4-29-15,2 1-17 16,-6 1-18-16,-9 1-22 16,-17 4-23-16,-14 6-36 15,-15 4-42-15,-9 4-50 16,-11 1-62-16,-10 2-60 16,-12 2-68-1,-11-2-21-15,-13 0-1 16,-2 0 28-16,0-2 19 15,4-5 62-15,4-3 75 16,8-3 97-16,8-1 114 16,13 0 103-16,7 0 85 15,10 8 11-15,3 2 19 16,4 1 6-16,11 7 25 16,2 13-15-16,6 14-23 15,5 8-45-15,-1 16-48 16,-4 6-41-16,-3 0-15 15,-2-5 8 1,-4-3-11-16,-2-11-17 16,-5-9-27-16,0-8-15 15,-4-8-18-15,-2-9-26 16,1-6-11-16,1-9 0 16,-2-13-5-16,1-14-5 15,0-14-1-15,0-15-2 16,-2-9 12-16,0-3 26 15,0 9 47-15,-2 12 29 16,2 17-4-16,0 16 3 16,-4 20 8-16,-3 14 2 15,-7 15 5 1,-7 12 2-16,-1 7-9 16,-6 0-22-16,2-5-40 15,-2-9-5-15,1-11 16 16,1-10 1-16,0-7-2 15,6-7 3-15,4-13-4 16,3-7-5-16,6-4-6 16,4-4-2-16,7 2-4 15,9 9-4-15,10 12-12 16,13 8-19-16,15 16-79 16,14 12-161-16,11-2-867 15,7 21 0 1,-1 2 0-16,-6-5 0 15</inkml:trace>
  <inkml:trace contextRef="#ctx0" brushRef="#br0" timeOffset="14941.5">12432 8966 4490 0,'3'-4'84'0,"3"4"25"16,1-2 22-16,6 1 23 16,-3 2 50-1,3 5 61-15,2 4 60 16,-4 3 47-16,1 3 4 15,-2 2-61-15,-1-1-24 16,0-2-23-16,-3-1-23 16,-1-3-23-16,-2-5-49 15,0-3-62-15,-1-2-60 16,27-5-46 0,2-5-5-16,15-8 0 15,16-9 0-15,11-11 0 16,10-8 0-1,10-4 0-15,1 0 0 16,-4 5 0-16,-10 5 0 16,-15 8 0-16,-14 10 0 15,-18 5 0-15,-13 7 0 16,-8 2 0-16,-6 5 0 16,-5-1 0-16,-1 0 0 15,0 3 0-15,0 0 0 16,0 0 0-16,0 0 0 15,0 0 0 1,0 0 0-16,0 0 0 16,0 0-320-16,0 3-1254 15,-10 5 0-15,-13-5 0 16,-6 0 0-16</inkml:trace>
  <inkml:trace contextRef="#ctx0" brushRef="#br0" timeOffset="15979.21">12191 11375 4168 0,'0'-1'120'0,"4"1"55"15,4 1 27-15,3 3 109 16,8 4 67-16,7 4 33 16,3 3 0-16,0 4 0 15,1-2 0-15,-4 2-88 16,-4-1-32 0,-2-1-55-16,-3-5-27 0,-4-1-109 15,-2 0-66-15,-3-6-34 16,-1-1 0-1,-2-2 0-15,0-2 0 16,5-2 0-16,5-6 0 16,6-4 0-16,10-7 0 15,6-9 0-15,11-9 0 16,8-3 0-16,5 0 0 16,2-2 0-16,2 3 0 15,-4 4 0-15,-5 4 0 16,-5 10 0-16,-17 2 0 15,-8 5 0 1,-10 7 0-16,-9-1 0 16,-5 7 0-1,-2 1 0-15,0-2-194 16,0 2-100-16,0 4-197 16,0-4-951-16,-5 9 0 15,-10 1 0-15,-4 1 0 16</inkml:trace>
  <inkml:trace contextRef="#ctx0" brushRef="#br0" timeOffset="17115.53">12223 13742 3958 0,'1'-3'222'15,"-1"-3"69"-15,0 1 62 16,2 0 26-16,-4 2-4 15,4 1 34 1,-1 2 32-16,5 2-1 16,6 2 0-16,3 4-167 15,7 1-55-15,0 3-69 16,-1 1-62-16,-2-2-26 16,-3-2 4-16,-3 0-35 15,-3-3-30-15,-1-3 0 16,2-2 0-16,-1-1 0 15,6-1 0-15,6-6 0 16,7-4 0 0,8-8 0-16,11-9 0 15,8-12 0-15,9-4 0 16,7-5 0-16,2-4 0 16,-1 8 0-16,-6 2 0 15,-9 6 0-15,-9 9 0 16,-15 6 0-16,-11 7 0 15,-10 4 0-15,-8 4 0 16,-5 4 0-16,1 1 0 16,-1 0 0-16,0 2 0 15,3 0 0 1,-3-1 0-16,0 1-206 0,0 0-113 16,0 3-158-1,0-6-960-15,0 10 0 16,-9-2 0-16,-5 2 0 15</inkml:trace>
  <inkml:trace contextRef="#ctx0" brushRef="#br0" timeOffset="19731.97">17029 9619 2246 0,'-8'0'107'16,"-1"0"30"-16,2 0 17 16,1-1 37-16,5-1 23 15,7-1 32-15,8 2 29 16,6 0 25-16,14 0 24 16,13 1-49-16,12 0-28 15,8 0-16 1,7 3-4-16,7 2-24 0,6 0 11 15,5 2-5 1,8-1-6-16,6 2-6 16,7-1-9-16,-1 1-7 15,-2 0-18-15,-3-1-8 16,-6-1-7-16,-6 0-7 16,-2-4-27-16,-2 0-18 15,0-2-16-15,-5 0-15 16,-2 0-13-16,-5 0-1 15,-8 0 7-15,-6 0 6 16,-6 0 5-16,-6 0-3 16,-5 0-7-1,-6 0-9-15,-3 0-8 16,-6 0-3-16,0 1-3 0,-4 1-4 16,-2-1-7-1,-2 2-11-15,-5-3-11 16,0 2-3-16,-1-1 0 15,-4 1 0-15,-1 0 0 16,-3-1 0-16,-5 0 0 16,-1 0 0-16,0-1 0 15,-5 1 0-15,0 2-139 16,0-3-307-16,2-44-1075 16,-9 44 0-1,-11-8 0-15,-22-2 0 16</inkml:trace>
  <inkml:trace contextRef="#ctx0" brushRef="#br0" timeOffset="23454.91">15617 12045 1624 0,'-3'-3'120'16,"0"-1"37"-16,-3 2 38 15,3-3 29-15,3 3 20 16,-1 2 22-16,1-1 12 15,1 1-3-15,-1-1 7 16,5 1-64-16,5 0-30 16,7 0-25-16,12 0-31 15,11 0-21 1,8 0-8-16,11 0-10 16,12 0-1-16,5 0 13 15,13-2 1-15,7-1-7 16,7 2-8-16,2-2-10 15,0 2-3-15,0-2-7 16,-5 2-10-16,-3-1-9 16,-8-1-9-16,-2 1-10 15,-2-1-10-15,-2 0-5 16,-3 0-3 0,-2 0-2-16,-6 3-1 0,-7-1 0 15,-8 0 0 1,-7-1-3-16,-7 1 2 15,-5-1 3-15,-4 2 6 16,-2-1-2-16,-6 1 2 16,-2 0 1-16,-5-1-1 15,-6 1 3-15,-4 0 1 16,-2-1 7-16,-4 1 3 16,-2 0 9-16,-1-2 12 15,0 2-1-15,0 0 1 16,0 0-1-16,2-1-5 15,-2 1-4 1,3 0 2-16,0 0-40 16,1 0-63-16,2 0-141 15,4 0-237-15,-9 1-697 16,1 2 0-16,-11-2 0 16,-13 0 0-16</inkml:trace>
  <inkml:trace contextRef="#ctx0" brushRef="#br0" timeOffset="25863.57">14718 9592 3006 0,'0'-4'199'0,"-3"-3"54"15,0 1 47-15,1-3 52 16,2 5 74-16,-1-2 52 16,2 2 27-16,-1 1 7 15,0 3 7 1,2-1-111-16,1 1-76 16,4 4-54-16,6 0-48 15,-4 4-51-15,5 2-75 16,-2 0-50-16,-4-2-29 15,-2-1-6-15,-3-2-7 16,0-4-12-16,1 0 0 16,-2 0 0-16,12-2 0 15,11-6 0-15,9-9 0 16,20-11-213-16,25-10-473 16,2-15-772-1,6-10 0-15,5-6 0 16,1-3 0-16</inkml:trace>
  <inkml:trace contextRef="#ctx0" brushRef="#br0" timeOffset="28307.31">11852 13172 1834 0,'0'0'122'15,"2"0"24"-15,-2 0 19 16,0 0 20 0,0 0 14-16,0 0 12 15,0 0 7-15,0 0 7 16,0 0 20-16,2 0-59 16,1 1-9-16,3 5-4 15,3 3-4 1,2 1-8-16,1 5-8 0,1-3-2 15,-2-2 2 1,1 1 5-16,-5-6-7 0,0-2-7 16,1-3 8-1,3 0 2-15,4-3 18 16,3-6 32-16,7-7 33 16,2-8 24-16,5-7 12 15,1-7-11-15,5-1-13 16,2-4-25-16,2 0-30 15,4 2-23-15,-1 0-32 16,-2 5-43-16,-2 4-42 16,-7 4-31-1,-8 7-23-15,-7 7 0 0,-7 3 0 16,-8 5 0 0,-1 2 0-16,-2 2 0 15,-1 1 0-15,0 1 0 16,0 0 0-16,0 0 0 15,0 0 0-15,0 0-118 16,0 0-108-16,0 0-81 16,0 6-168-16,0-2-938 15,-4 10 0-15,-5 0 0 16</inkml:trace>
  <inkml:trace contextRef="#ctx0" brushRef="#br0" timeOffset="30621.91">15996 14479 3318 0,'0'0'134'16,"0"-2"24"-16,0 0 13 16,0 0 11-16,5-3 11 15,2 2 12-15,7-1 8 16,5-2 6-16,8 5 5 16,6-3-102-16,5 3-22 15,0 0-15-15,4 1-7 16,-1-5-2-16,4 4-4 15,0-4-9-15,-1-1-8 16,1-1-4 0,0-1-3-16,-2-3-7 15,-2-2 1-15,-3 0-2 16,-3-1 0-16,-6 0 7 16,-3-1 13-16,-6-1 12 15,-2-4 16-15,-1-1 5 16,-4 0-1-16,-1-6 9 15,2-4-6-15,-4 0-7 16,1-2 0-16,-3 1-14 16,-2 1 5-16,-2 5 3 15,-3 1-3-15,-1 1 9 16,2 3 16 0,-4-2 8-16,1 2 14 15,-2-1 2-15,-3 0-6 16,0 0-4-16,-4 3-22 15,0-2-20-15,-2 1-12 16,-2 4-18-16,0-2-16 16,-3 1-17-16,-2 3-13 15,1 0 0-15,0 0 0 16,-4 2 0-16,3 1 0 16,-2-2 0-16,-2 2 0 15,-2 1 0 1,0-2 0-16,-4 1 0 15,1 1 0-15,-3 0 0 16,1 0 0-16,1 3 0 16,2 0 0-16,-4 0 0 15,0 2 0-15,3-2 0 16,1 0 0-16,-1 4 0 16,2-1 0-16,-1 0 0 15,1 4 0-15,0 0 0 16,-1 0 0-16,1 0 0 15,2 5 0-15,0-1 0 16,1 1 0 0,2 3 0-16,-4 0 0 15,-2 1 0-15,-5 2 0 16,-4 1 0-16,-5 3 0 16,1 0 0-16,1 0 0 15,2 0 0-15,7-1 0 16,4-1 0-16,4-1 0 15,3 0 0-15,3-2 0 16,0 3 0-16,4-1 0 16,-2 1 0-16,2 1 0 15,-2 2 0-15,3-3 0 16,-1 2 0 0,-1 0 0-16,3-1 0 15,3 0 0-15,0-1 0 16,2 2 0-16,2 2 0 15,3-1 0-15,0 2 0 16,0 0 0-16,0 1 0 16,0 0 0-16,0-1 0 15,0 2 0-15,2-2 0 16,1 3 0-16,-2-2 0 16,6 2 0-16,-1-1 0 15,1-2 0 1,1 1 0-16,1-1 0 15,2-2 0-15,-3 1 0 16,7-1 0-16,-4 2 0 16,5-3 0-16,-1 0 0 15,2-1 0-15,0-2 0 16,1 3 0-16,6-3 0 16,-4 1 0-16,3 0 0 15,-1-1 0-15,0-3 0 16,-5 3 0-16,3-5 0 15,-1-1 0 1,-1 0 0-16,4-3 0 16,1 1 0-16,2-1 0 15,1 0 0-15,3 2 0 16,-5-4 0-16,4 2 0 16,-1-1 0-16,-2-1 0 15,-1-1 0-15,-1 0 0 16,-2 0 0-16,-1 0 0 15,0 0 0-15,1 0 0 16,-2 0 0-16,3 0 0 16,4 0 0-1,0 0 0-15,1 0 0 16,2 0-46-16,1 0-153 16,-1 0-103-16,3 0-215 15,0-32-908-15,-2 28 0 16,-3-3 0-16,-2-1 0 15</inkml:trace>
  <inkml:trace contextRef="#ctx0" brushRef="#br0" timeOffset="35787.24">19630 15238 3739 0,'0'-7'122'0,"0"-3"38"16,0 2 31-16,1-2 20 16,1 3 19-16,2 1 12 15,3 2 8 1,-1-1 22-16,4 3 28 16,3-1-65-16,-2 3-18 15,3 4-16-15,1 2-16 16,2 0-4-16,-2 4-12 15,1 2-3-15,-4 0-1 16,2-2-9-16,-2-3-10 16,1 0-11-16,0-5-21 15,5 0-21-15,5-2-16 16,5-4-15-16,2-7-8 16,6-2-9-16,3-5-6 15,4-7-13 1,7 0-61-16,8-3-195 15,7 1-152-15,19 1-356 16,-8 1-621-16,-8 0 0 16,-14 3 0-16,-17-1 0 15</inkml:trace>
  <inkml:trace contextRef="#ctx0" brushRef="#br0" timeOffset="41799.6">10139 8430 3268 0,'0'0'160'15,"0"0"38"-15,0 0 24 16,0 0 19-16,0 0 15 15,0 0 10-15,0 0 5 16,0 0 9-16,0 0 44 16,2 0-51-1,6 2-35-15,0 0 11 16,5 3-12-16,7 4-12 16,-3 2-6-16,4 1-10 15,-4-1 1-15,2 1-8 16,-1-2-39-16,-3-1-47 15,-2-2-13-15,3-4-45 16,-1 1-14-16,1-4-7 16,2-1-9-16,6-5 0 15,1-3-6 1,5-8 0-16,8-6-6 16,5-6-10-16,4-5-6 15,7-6 0-15,7-2 0 16,6-3 0-16,0-3 0 15,6-1 0-15,-5 4 0 16,-3 1 0-16,-5 5 0 16,-7 5 0-16,-7 6 0 15,-5 3 0-15,-3 3 0 16,-8 4 0-16,-4 3 0 16,-1 2 0-1,-5 1 0-15,-5 2 0 16,2 3 0-16,-8-1 0 15,-1 4 0-15,-3 0 0 16,-4 2 0-16,0 1 0 16,2-1 0-16,-3 1 0 15,0 1 0-15,0 0 0 16,1 0 0-16,-1 0 0 16,2 0 0-16,-2-2 0 15,3 2 0-15,-2-1 0 16,0 1 0-1,1 0-85-15,-2 0-213 16,2 1-268-16,-4 4-882 16,-4 0 0-16,-6 0 0 15,-7 1 0-15</inkml:trace>
  <inkml:trace contextRef="#ctx0" brushRef="#br0" timeOffset="44424.11">8825 10867 2016 0,'0'0'138'16,"0"0"31"-16,0 0 18 16,0 0 11-16,0 0 8 15,0 0 8-15,0 0 19 16,0 0 27-16,4 0 23 16,3 0-66-16,2 0-39 15,4 0-18-15,-1 3-5 16,1 0 1-16,1 1 1 15,1 3-3 1,-3 1-15-16,3-3-23 16,-6 2-23-16,5-2-15 15,-1 1-13-15,-3-2-12 16,0-3-12-16,-1 2-9 16,-1-1-6-16,-1-2 8 15,1-2-1-15,6 1 2 16,-3-6 3-16,7-4 2 15,0-3 13-15,2-3 19 16,3-4 8-16,-1 1 14 16,3-5 1-1,4 2-7-15,2-4 3 16,-1 2-6-16,6-2-1 16,-4 1-2-16,4-1-14 15,-3 1-17-15,5 1-12 16,-3-2-14-16,-1 1-5 15,-1 1-6-15,-4 1-7 16,1 0 4-16,-3 3-6 16,-2 1 2-16,-4 3-7 15,0 0 2-15,3-1 3 16,-1 2-2 0,-2-1-2-16,3 0 2 0,-2 0-2 15,-3 3-1-15,-2 1 4 16,-3 1-8-1,-3 2 10-15,-2 2-9 16,0 1 1-16,-6 3 5 16,3 1 2-16,-6 0 0 15,4 3 2-15,-4-1-2 16,1 1-2-16,-1 0 10 16,2 0-7-16,-4-2 2 15,4 1 1-15,-2 1-12 16,0 0-28-16,0 0-84 15,0 0-130-15,4 0-268 16,-4 0-716 0,-6 0 0-16,-7 0 0 15,-12 0 0-15</inkml:trace>
  <inkml:trace contextRef="#ctx0" brushRef="#br0" timeOffset="48871.99">8854 13302 3539 0,'0'-8'124'16,"2"2"18"0,-2-3 3-16,0 4 1 15,4 0 30-15,0 3 26 16,6 4 19-16,3-2 19 15,6 7 11-15,1 3-73 16,2 2-36-16,-3 4-11 16,-1-2 5-16,-1-1 6 15,-1-2-19-15,-3-5-15 16,-1-1-16-16,-3-2-1 16,0-3 42-16,3 3 46 15,3-7 27 1,5-8-5-16,12-8-9 15,10-9-7-15,10-12-11 16,16-9-11-16,6-11-3 16,7-3-18-16,7-7-52 15,-2 3-53-15,-5 3-37 16,-9 9 0-16,-12 9 0 16,-10 12 0-16,-12 7 0 15,-11 5 0-15,-11 7 0 16,-7 6 0-16,-1 3 0 15,-5 1 0 1,-1 3 0-16,0 1 0 16,0 0 0-16,-2 2 0 15,0 0 0-15,3 0 0 16,-3 0-48-16,0 0-176 16,0 0-132-16,7 0-298 15,0 0-727-15,-4 0 0 16,-3 0 0-16,-6 0 0 15</inkml:trace>
  <inkml:trace contextRef="#ctx0" brushRef="#br0" timeOffset="54055.22">21765 2439 2972 0,'19'-1'66'16,"17"-5"24"-16,24-5 27 15,24-3 25-15,24-4 23 16,15-4 9-16,15-4 7 16,8-1 4-16,7-1 5 15,-7 2-34-15,-12 2-31 16,-21 1-21-16,-21 5-25 16,-26 4-22-1,-23 2-17-15,-15 4-5 16,-11 2-6-16,-11 1-5 15,-3 3-19-15,-1-1-81 16,5 1-107-16,10 0-281 16,-4 2-378-16,2-4 0 15,0-3 0-15,-6 1 0 16</inkml:trace>
  <inkml:trace contextRef="#ctx0" brushRef="#br0" timeOffset="54771.44">23642 1767 3065 0,'-3'-9'226'0,"-1"2"55"16,-2-3 42-16,-1-1 100 16,2 3 65-16,1 3 25 15,1 3 10-15,-1 0 5 16,1 2 2-16,-7 3-173 16,0 3-54-16,-6 7-54 15,-4 5-42-15,3 3-100 16,3 2-65-16,3 2-25 15,5-5-11-15,0-3-3 16,4-3-3-16,2-3 0 16,0-4 0-1,0-3 0-15,8-1 0 16,9-3 0-16,12 0 0 16,12-4 0-16,8-2 0 15,5-1 0-15,-5-5 0 16,-1-1 0-16,-5 3 0 15,-6 0 0-15,-7 5 0 16,-5 4 0-16,-6 0 0 16,-5 1 0-16,-4 5 0 15,-3 2 0-15,0 5 0 16,-4 5 0 0,-1 10 0-16,-2 1 0 15,-2 5 0-15,-4 0 0 16,-5 0 0-16,-5 0 0 15,-9 0 0-15,-6-3 0 16,-3-4 0-16,-7-1 0 16,-1-6 0-16,-3-1 0 15,0-6 0-15,2-2 0 16,5-4 0-16,4-5-73 16,9-1-141-16,8-4-73 15,1-3-132 1,11-5-140-16,3-10-251 15,6-8-355-15,1 1 0 16,6-5 0-16,3-4 0 16</inkml:trace>
  <inkml:trace contextRef="#ctx0" brushRef="#br0" timeOffset="55037.7">23595 1809 2533 0,'0'-7'219'16,"0"-1"37"-16,4-4 41 16,10-3 28-16,12-4 16 15,13-3 13-15,12-4 11 16,8-2 3 0,4-2 2-16,-2-2-156 15,-5 4-60-15,-8 0-39 16,-8 3-61-16,-15 3-78 15,-8 4-158-15,0 6-347 16,-15 3-517-16,-9 2 0 16,-8 0 0-16</inkml:trace>
  <inkml:trace contextRef="#ctx0" brushRef="#br0" timeOffset="58311.46">8020 9419 3385 0,'0'1'112'16,"0"1"35"-16,0 0 25 15,0-1 23-15,0-1 17 16,0 0 10-16,0 0 11 16,0 0 7-16,0 0 5 15,0 0-53-15,4 0-7 16,5-1 2-1,13-6-6-15,13-5-9 16,16-7-111-16,12-6-87 16,0-3-211-16,13-4-938 15,-21 4 0-15,-13 3 0 16,-13 2 0-16</inkml:trace>
  <inkml:trace contextRef="#ctx0" brushRef="#br0" timeOffset="59286.2">7704 11641 3728 0,'-9'2'125'0,"2"1"31"16,-1-1 26 0,1 1 17-16,5-1 7 15,2-2 7-15,2-2 7 16,-2 2 9-16,7-1 12 16,11-6-53-16,6-6-52 15,17-7-23-15,11-11-29 16,4-5-41-16,0-3-57 15,5-1-119-15,-2 3-233 16,1-8-744-16,-7 15 0 16,-7 1 0-16</inkml:trace>
  <inkml:trace contextRef="#ctx0" brushRef="#br0" timeOffset="60299.44">7690 13675 2769 0,'-4'1'138'0,"-4"1"25"16,3-2 51-16,-5 2 46 16,8-1 26-16,0-2 15 15,2 1 10-15,0 0 3 16,2-2-1-16,5-2-100 16,9-6-34-16,11-8-24 15,11-4-52 1,12-6-44-16,8-2-51 15,7-2-92-15,6 1-162 16,12-2-287-16,-12 1-451 16,-6 3 0-16,-8-2 0 15,-10 3 0-15</inkml:trace>
  <inkml:trace contextRef="#ctx0" brushRef="#br0" timeOffset="61552.02">7801 15056 2632 0,'-4'3'114'0,"-1"1"25"16,-2-2 34-16,0-1 41 15,5 2 26-15,0-3 15 16,2 0 10 0,0-1 7-16,0 2 2 15,2-2-76-15,0 1-24 16,10-5-18-16,5-4-30 16,12-7-40-16,9-5-27 15,8-7-13-15,6 2-7 16,0-3-7-16,6-1-13 15,1 1-45-15,0 3-111 16,3-1-189-16,3-2-678 16,-19 8 0-16,-12 1 0 15,-8 5 0-15</inkml:trace>
  <inkml:trace contextRef="#ctx0" brushRef="#br0" timeOffset="62413.1">7776 16878 2864 0,'0'0'146'0,"0"0"32"16,0 1 40-16,0-1 30 15,0 0 8-15,0 0 14 16,7-3 18-16,7-3 16 16,12-9 12-16,13-5-105 15,14-8-36-15,14-6-35 16,15-6-107-16,12-1-284 15,8-48-828-15,-3 41 0 16,-14-3 0 0,-14-2 0-16</inkml:trace>
  <inkml:trace contextRef="#ctx0" brushRef="#br0" timeOffset="70613.99">19211 15149 1208 0,'-6'-2'87'0,"-5"2"46"0,1-1 29 15,-5-1 43 1,7 2 40-16,-1-1 25 16,3-2 21-16,1 3 31 15,2 0 25-15,0-4-39 16,3 4-20-16,0 0-35 16,0 0-23-16,0-2-39 15,0 2-37-15,0 0-21 16,0 0-16-1,3-2-16-15,1 2-10 16,9-3 2-16,8-1 1 16,8 3 2-16,9-4 6 15,5 1 21-15,6 0 20 16,3-2 16-16,1 1 5 16,4 1-7-16,-2 0-4 15,3 2-17-15,-4 0-14 16,1 1-6-16,-3 0-11 15,-2 1-22-15,-3 0-27 16,2 0-20-16,-4 0-6 16,-1 0-8-16,-2 0-9 15,2 0-6-15,-1 2 5 16,1 1-6 0,1 1 6-16,6-1-2 15,3-1 0-15,6 0 3 16,4 1-8-16,-4-3 6 15,2 0-4-15,-1 0 3 16,-3 0 3-16,-2 0-1 16,-2 0-7-16,1 0-1 15,-2 0 3-15,2 0-2 16,1 0 3-16,1 0 3 16,3 0-4-16,1 0 4 15,1 0-10-15,-1 2 7 16,2-1-4-1,-1-1 2-15,-3 0 4 16,0 1-2-16,-3-1 0 16,52 2 1-1,-57-2-6-15,7 0 8 16,-2 0-6-16,1 0 7 16,5 0-4-16,1 0-3 15,-2 0 7-15,2 0 1 16,-3 0-3-16,-1 0 0 15,-3 0 7 1,-2 0-3-16,-2 0 12 0,0-2 1 16,-1 1 11-16,-1-2 3 15,-2 1 6 1,-4-1 5-16,-3 1 9 16,-5-1-6-16,-4 0 0 15,-3 1 1-15,-2-1-8 16,-7 2-6-16,-4-1-9 15,-3-1 0-15,-1 3-12 16,-8 0-9-16,2-1-2 16,-4 1 2-16,-2 0-5 15,0 0-2 1,0 0-3-16,0 0-200 16,0 0-195-16,0-9-1125 15,-6 7 0-15,-5-8 0 16,-14-5 0-16</inkml:trace>
  <inkml:trace contextRef="#ctx0" brushRef="#br0" timeOffset="77612.35">21556 15622 3755 0,'-2'-5'169'16,"-2"0"49"-16,1 0 104 15,3-2 102-15,0 2 31 16,0 3 0-16,0 0 0 16,0 0 0-1,0 2 0 1,0-1-115-16,0 1-53 0,0 3-51 15,0 3-103-15,-2 7-101 16,0 8-32-16,-1 7 0 16,-3 6 0-16,-1 6 0 15,2 4 0-15,-7 1 0 16,2 3 0-16,-5 5 0 16,-4-2 0-16,-2 1 0 15,-6 1 0-15,-6 1 0 16,-7 1 0-16,-6 2 0 15,-6-3 0 1,-1-1 0-16,1-5 0 16,2-5 0-16,7-7 0 15,3-4 0-15,2-1 0 16,2-6 0-16,7-2 0 16,6-5 0-16,5-5 0 15,9-3 0-15,3-4 0 16,5-3 0-16,-1-1 0 15,0-2 0-15,0-5 0 16,-4-4 0-16,4-4 0 16,0-7 0-1,2-8 0-15,2-7 0 16,4-4 0-16,-1-3 0 16,5-2 0-16,1 2 0 15,3 1 0-15,-3 5 0 16,-1 5 0-16,-1 3 0 15,-3 6 0-15,-2 5 0 16,-2 3 0-16,-1 5 0 16,-1 3 0-16,0 3 0 15,0 0 0-15,0 3 0 16,0-1 0-16,0 1 0 16,0 3 0-1,-3 7 0-15,-6 7 0 16,-1 6 0-16,-6 9 0 15,0 4 0-15,-2 0 0 16,1 1 0-16,0-1 0 16,-1-2 0-16,3-2 0 15,0-3 0-15,0-2 0 16,2-2 0-16,3-4 0 16,4-3 0-16,-4-4 0 15,6 0 0-15,1-3 0 16,1-3 0-16,1-2 0 15,1-3 0 1,0-3 0-16,4 1 0 16,12 0 0-16,13-1 0 15,16 0 0-15,16 0 0 16,13-1 0-16,5 0 0 16,4-1-330-16,41 2-1242 15,-50-1 0-15,-15 1 0 16,-20 0 0-16</inkml:trace>
  <inkml:trace contextRef="#ctx0" brushRef="#br0" timeOffset="78982.03">18526 17418 4962 0,'-3'-5'291'0,"1"-2"21"15,1 2-1 1,0 1 33-16,1 7 1 15,0 10-1-15,0 12 0 16,1 11 0-16,-1 8 1 16,0 9-215-16,0-3-77 15,0-6-21-15,0-6 2 16,0-8-34-16,0-11 0 0,0-7 0 16,0-3 0-16,0-6 0 15,0-1 0 1,-3-5 0-16,-4-5 0 15,-3-9 0-15,0-14 0 16,-2-11 0-16,1-11 0 16,8 0 0-16,1 3 0 15,2 9 0-15,2 9 0 16,-2 9 0-16,1 12 0 16,5 6 0-16,8 8 0 15,5 4 0 1,3 8 0-16,5 3 0 0,-1 0 0 15,-4 1 0-15,-2-4 0 16,-7-5 0 0,-3-4 0-16,-3-3 0 15,-1-3 0-15,4-2 0 16,0-8 0-16,5-6 0 16,-1-8 0-16,1-5 0 15,-4-4 0-15,1 2 0 16,-7 6 0-16,1 6 0 15,-4 5 0 1,-2 7 0-16,3 6 0 0,3 2 0 16,0 11 0-16,3 4 0 15,0 9 0-15,-1 6 0 16,-2 3 0 0,0 2 0-16,-5-1 0 15,2 0 0-15,-1-3 0 16,-2-1 0-16,0-2 0 15,0-6 0-15,3 0-230 16,0-6-123-16,4-1-103 16,4-1-69-16,6-2-46 15,1-4-11-15,4 2 2 16,-4-3 4-16,-5-1 21 16,-5 0 54-16,-1-3 308 15,-3-1 195-15,3-2 155 16,4-5 120-16,6-3 86 15,3-7 79-15,3-5 93 16,-1-9 41-16,-2-4-21 16,-4-3-54-16,-6 1-79 15,-6 2-70-15,-2 3-54 16,-4 4-50-16,-4 9-39 16,-6 7-70-16,-2 5-93 15,-9 8-46-15,0 12 0 16,-1 5 0-16,8 9 0 15,6 5 0 1,10 0 0-16,11-2 0 16,14-5 0-16,9-9-116 15,6-2-131-15,11-6-89 0,1-4-105 16,-4-4-143-16,0-3-187 16,-12-24-368-16,-9 20 0 15,-10-6 0-15,-7-1 0 16</inkml:trace>
  <inkml:trace contextRef="#ctx0" brushRef="#br0" timeOffset="79572">19370 17605 2832 0,'-2'-9'264'0,"2"1"30"15,-1-3 21-15,0 1 18 16,1 7 155-16,1 2 69 16,2 5-1-1,3 5 0-15,2 4 1 16,1 7-206-16,0 2-58 15,-2-1-31-15,-3-3-20 16,-3-5-20-16,2-4-153 16,-3-4-69-16,2-1 0 15,-2-4 0-15,0-1 0 16,0-8 0-16,0-7 0 16,1-8 0-16,2-5 0 15,2-1 0-15,3 5 0 16,1 6 0-16,0 8 0 15,8 5 0-15,-3 8 0 16,5 9 0 0,1 8 0-16,-1 6 0 15,-6 1 0-15,-4 4 0 16,-4-5 0-16,-2-5 0 0,-3-8 0 16,5-2 0-16,-4-5 0 15,1-4 0-15,-1 1 0 16,2-5 0-16,-3-5 0 15,0-6 0-15,1-8 0 16,4-6 0 0,5-8 0-16,3 5 0 15,1 2 0-15,5 9 0 16,-3 6 0-16,2 9 0 16,3 2 0-16,1 8 0 15,-4 1 0-15,1 5 0 16,-7 5 0-16,-1 1 0 15,-4 1 0-15,-1 1 0 16,-5-1-160-16,2-1-136 16,0 1-141-16,6-1-228 15,-1-12-661 1,4 4 0-16,0-7 0 0,2 0 0 16</inkml:trace>
  <inkml:trace contextRef="#ctx0" brushRef="#br0" timeOffset="81083.8">20059 17502 3741 0,'0'-10'225'16,"0"1"91"-16,0-2 101 16,0 2 35-16,0 2 8 15,-4 6 0-15,-6 3 1 16,-6 9-1-16,-1 7 0 15,-2 7-153-15,2 8-72 16,5 0-91-16,8 2-100 16,2-8-35-16,1-5-9 15,6-6 0-15,2-4 0 16,3-5 0-16,5-2 0 16,5-3 0-16,3-5 0 15,-2-3 0-15,-3-6 0 16,-4-5 0-1,-5-4 0-15,-5-4 0 16,-3 1 0-16,-1 0 0 16,-1 4 0-16,-2 0 0 15,-5 5 0-15,-3 4 0 16,-6 5 0-16,-5 3 0 16,-2 2 0-16,5 2 0 15,2-1 0-15,8 0 0 16,5-1 0-16,4 1 0 15,0 0 0-15,0 0 0 16,0 0 0-16,0-2 0 16,1 1 0-16,2-6 0 15,0-4 0 1,3-3 0-16,0-4 0 16,-1-2 0-16,1-5 0 15,-3-3 0-15,0 2 0 16,-3-1 0-16,1 1 0 15,-1 5 0-15,-1 4 0 16,-1 5 0-16,-1 3 0 16,0 4 0-16,0 1 0 15,2 3 0-15,1 2 0 16,0 4 0-16,7 6 0 16,8 7 0-1,8 3 0-15,5 6 0 0,8 0 0 16,-5 0 0-1,-2 0 0-15,-6 0 0 16,-4-3 0-16,-4-2 0 16,-3-3 0-16,-3-1 0 15,0-4 0-15,2-3 0 16,4-4 0-16,6-4 0 16,7-3 0-16,3-10 0 15,2-6 0-15,-6-7 0 16,-6-6 0-16,-9-2 0 15,-5 3 0 1,-4 6 0-16,-3 8 0 16,0 7 0-16,0 2 0 15,3 4 0-15,-1 7 0 16,6 3 0-16,5 5 0 16,3 5 0-16,3 0 0 15,1-5 0-15,3 1 0 16,0-6 0-16,3-3 0 15,1-4 0-15,-3-1 0 16,-1-3 0-16,-4-6 0 16,-4-2 0-16,-4-7 0 15,-4-5 0 1,-3-3 0-16,-3-1 0 16,-1 3 0-16,-1 2 0 15,1 1 0-15,1 5 0 16,-1 4 0-16,0 3 0 15,0 5 0-15,-1 1 0 16,1 1 0-16,0 1 0 16,-2 3 0-16,2 3 0 15,0 6 0-15,0 5 0 16,0 6 0-16,0 5 0 16,0 0 0-1,2 3 0-15,1 2 0 16,1-1 0-16,3 3 0 15,0-4 0-15,3 2 0 16,2 0 0-16,-1 0 0 16,1-3 0-16,-1-3 0 15,-2-1 0-15,0-2 0 16,-2-1 0-16,-1 0 0 16,-1-3 0-16,-3-2 0 0,-2-4 0 15,0-3 0-15,0-2 0 16,0-1 0-16,-6 0 0 15,-3-1 0 1,-8-1 0-16,-5-4 0 16,-5 0 0-16,0-2 0 15,3-5 0-15,2-6 0 0,3 0 0 16,10-10 0-16,3-7 0 16,6-5 0-16,10-7 0 15,13-4 0-15,5 1 0 16,9-1 0-16,8 2 0 15,0 9 0-15,5 4 0 16,-3 4 0-16,0 4-224 16,-6 5-163-1,15 3-347-15,-17 4-635 16,-4 3 0-16,-1 2 0 16,-5 2 0-1</inkml:trace>
  <inkml:trace contextRef="#ctx0" brushRef="#br0" timeOffset="81432.99">21702 17302 4721 0,'0'-10'364'16,"0"-2"0"-16,0 1-1 16,0-1 1-16,-4 8 0 15,-8 3 0 1,-9 6 0-16,-5 7 0 16,-11 7 0-16,-3 9-169 15,0 8-195-15,-1 4 0 16,3 2 0-16,0 1 0 15,3 0 0-15,3 0 0 16,7-4-134-16,2 1-188 16,12-5-193-16,19-11-929 15,-8 3 0-15,3-10 0 16</inkml:trace>
  <inkml:trace contextRef="#ctx0" brushRef="#br0" timeOffset="81657.62">21794 17319 4692 0,'0'-6'124'16,"-6"4"113"-1,-7-1 118-15,-10 6 3 16,-6 11 1-16,-14 11-1 15,-4 11-111-15,-5 10-327 16,-5-14-1250-16,-9 29 0 16,-5 8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47:42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19539 1487 3887 0,'0'-5'305'0,"0"-2"146"0,0-1 0 16,0-1-1-1,-2 5 1-15,1-3 0 16,1 6 0-16,-2-1-1 16,2 1 1-16,0 1-204 15,0 0-101-15,0 0-146 16,0 4 0-16,0 7 0 15,3 3 0-15,2 9 0 16,0 6 0-16,4 1 0 16,1 2 0-16,-1 1 0 15,1-4 0 1,0 2 0-16,-3-2 0 16,1-2 0-16,-2-1 0 15,-1-4 0-15,-2-2 0 16,1-6 0-16,-1-2 0 15,0-5 0-15,-2-1 0 16,1-2 0-16,-2 0 0 16,0-1 0-16,0-1 0 15,0 3-337-15,16 0-416 16,-13 0-667-16,2-3 0 16,7-1 0-1,-1-2 0-15</inkml:trace>
  <inkml:trace contextRef="#ctx0" brushRef="#br0" timeOffset="490.89">20019 1751 3260 0,'0'-4'220'0,"0"-1"53"16,0-2 72-16,3 1 137 15,-3 0 29 1,0 3-1-16,0 0 0 16,0 1 1-16,0 0-1 15,0 0-173-15,0 2-46 16,0 0-53-16,0 0-74 15,-4 0-135-15,-2 5-29 16,0 1 0-16,-1 2 0 16,2 1 0-16,2 0 0 15,3-1 0-15,0-3 0 16,2 0 0-16,-2-4 0 16,1-1 0-1,4 2 0-15,1-2 0 16,-2-2 0-16,1 2 0 15,-3-4 0-15,-2 1 0 16,0 0 0-16,0 1 0 16,0 1 0-16,0 1-226 15,12 2-520-15,-11 3-697 16,2-3 0-16,2 1 0 16,3-3 0-16</inkml:trace>
  <inkml:trace contextRef="#ctx0" brushRef="#br0" timeOffset="5907.61">20440 1292 2476 0,'0'-5'216'0,"0"-1"68"16,0-4 60-16,0-3 79 16,0-1 165-1,-3 1-1-15,2-2 1 16,0 3-1-16,1 2 1 16,-3 4-161-16,0 3-55 15,2 3-69-15,-1 5-60 16,-1 12-78-16,-1 11-165 15,-2 14 0-15,-3 10 0 16,1 6 0-16,-4 1 0 16,3-2 0-1,0-5 0-15,1-3 0 16,1-5 0-16,0-6 0 16,4-6-247-16,2-4-136 15,-1-7-212-15,25-13-798 16,-17-2 0-16,2-9 0 15,-5-9 0-15</inkml:trace>
  <inkml:trace contextRef="#ctx0" brushRef="#br0" timeOffset="6204.29">20367 1346 3268 0,'0'-25'327'0,"2"-4"178"0,4-3 9 16,-1-1 1-1,5 8-1-15,10 13 0 16,10 7 0-16,2 3 1 16,7 10-1-16,3 8-220 15,0 7-107-15,-1 7-177 16,-5 9-10-16,-4 1 0 16,-1 1 0-16,-5-2 0 15,-3-2 0-15,-5-4 0 16,-6-4 0-1,-5-3-107-15,-4-1-213 0,0-3-126 16,-3-8-317-16,-16 1-548 16,-10-8 0-16,-9-4 0 15</inkml:trace>
  <inkml:trace contextRef="#ctx0" brushRef="#br0" timeOffset="6400.13">20321 1639 4248 0,'2'-3'215'0,"3"0"63"16,11-6 51-16,10-5 31 15,13-1 4-15,17-9-11 16,9-1-148-16,1-3-148 16,8 1-314-16,-9-21-973 15,-9 19 0-15,-14-2 0 16,-3-3 0-1</inkml:trace>
  <inkml:trace contextRef="#ctx0" brushRef="#br0" timeOffset="7082.99">21071 1125 5157 0,'0'-4'337'16,"0"0"0"-16,0 0 0 15,0 0 0-15,6 4 0 16,0 3 0-16,5 7 0 16,6 8 0-16,6 7 1 15,1 12-338-15,0 2 0 16,-7 5 0-16,2 1 0 16,-7-3 0-16,-3-3 0 15,-1-4 0 1,2-6 0-16,-8-4 0 15,1-4 0-15,-3-4 0 16,1-7 0-16,-2-3 0 16,2-4 0-1,-2-3 0-15,-2-6 0 0,-3-7 0 16,-6-9 0-16,-4-9 0 16,-2-11 0-16,-5-7 0 15,2 0 0-15,3-1 0 16,3 3 0-16,7 8 0 15,3 6 0-15,5 3 0 16,3 4 0-16,13 4 0 16,6 2 0-1,12 5 0-15,4 2 0 16,2 5 0-16,-4 5 0 16,-7 3 0-16,-6 4 0 15,-13 8 0-15,-4 5 0 16,-18 7 0-16,-9 8 0 15,-7 4 0-15,-6 2 0 16,-2-3 0-16,9-1 0 16,7-6 0-16,9-5 0 15,8-6 0-15,3-2 0 16,6-4 0-16,11-1 0 16,8-3 0-16,9-1 0 15,11-5 0 1,-2-1 0-16,1 0-66 15,-7 0-212-15,-6-1-160 16,-2 1-238-16,-8-21-670 16,-4 18 0-16,-3-3 0 15,-3-6 0-15</inkml:trace>
  <inkml:trace contextRef="#ctx0" brushRef="#br0" timeOffset="7774.97">21654 1135 4348 0,'0'-7'421'16,"0"0"0"-16,0-2 0 0,0 1 0 15,0 4 0 1,6 3 0-16,1 6 0 16,5 4 0-16,5 6 0 15,2 6-367-15,0 9-54 16,-1 0 0-16,-5 2 0 15,-3-2 0 1,-6-5 0-16,-1-5 0 0,-1-5 0 16,-2-6 0-16,0-5 0 15,0-2 0 1,-5-4 0-16,-6-9 0 16,-1-7 0-16,-8-14 0 15,-1-5 0-15,6-6 0 16,1 3 0-16,7 8 0 15,5 10 0-15,2 9 0 16,0 7 0-16,5 3 0 16,7 5 0-16,7 0 0 15,10 6 0 1,8-2 0-16,1-2 0 16,2-1 0-16,-3-3 0 15,-4-5 0-15,-7-6 0 0,-9-1 0 16,-10-8 0-1,-2-4 0-15,-5-8 0 16,-8-3 0-16,-2 1 0 16,0 0 0-16,1 6 0 15,0 8 0-15,5 9 0 16,4 5 0-16,0 6 0 16,0 8 0-16,6 8 0 15,8 8 0-15,2 8 0 16,9 5 0-1,4 4 0-15,0 1 0 16,0-3 0-16,-2 0 0 16,-2-3 0-16,-2-2 0 15,-6 0 0-15,0-4 0 16,-7 1 0-16,1-2 0 16,-3-1-36-16,-2 0-331 15,30-5-1190-15,-27 0 0 16,-5-9 0-16,0-6 0 15</inkml:trace>
  <inkml:trace contextRef="#ctx0" brushRef="#br0" timeOffset="9155.39">20035 2863 4284 0,'0'-3'294'0,"0"1"86"16,0-1 20-16,-3 1 10 16,-4 0 1-16,-6 4-1 15,-3 1 0-15,-4 0 0 16,1 1 1-16,5-2-197 16,-1 0-98-16,4-4-86 15,0-1-19-15,-1-6-11 16,1-6 0-1,2-5 0-15,1-6 0 16,7-2 0-16,-1 3 0 16,2 4 0-16,6 4 0 15,6 3 0-15,5 3 0 16,6 4 0-16,9 1 0 16,1 3 0-16,3 2 0 15,-3 2 0-15,-1 4 0 16,-1 3 0-16,-1 6 0 15,-5 0 0-15,0 6 0 16,-4 2 0-16,-4-1 0 16,-4 2 0-16,-1-1 0 15,-4 5 0 1,-5 0 0-16,-4 5 0 16,-10-1 0-16,-8 2 0 15,-5-1 0-15,-6 1 0 16,-3-2 0-16,-1-4 0 15,1-2 0-15,3-5 0 16,2-8 0-16,5-2 0 16,5-7 0-16,4-3 0 15,4-4 0-15,3-6 0 16,4-5 0-16,3-2 0 16,6-4 0-1,7-1 0-15,-2 2 0 0,8 3 0 16,2 2 0-1,-5 6 0-15,3 3 0 16,1 1 0-16,1 4 0 16,1 1 0-16,0 1 0 15,5 4 0-15,-6 0 0 16,2 4-52-16,2 4-212 16,-1 0-154-16,8 0-252 15,0-7-687-15,-3 2 0 16,-2-6 0-16,-2-2 0 15</inkml:trace>
  <inkml:trace contextRef="#ctx0" brushRef="#br0" timeOffset="9332.09">20544 2954 5895 0,'-1'-8'255'0,"1"0"0"16,0 0 0-16,-3-1 0 15,6 7-270-15,11-1-381 16,5-1-904-16,12-5 0 16,3-6 0-16,3-3 0 15</inkml:trace>
  <inkml:trace contextRef="#ctx0" brushRef="#br0" timeOffset="9943.64">20888 2501 5315 0,'-4'-10'320'0,"-1"0"-1"15,-1-1 1-15,3-2-1 16,3 10 1-1,0 2-1-15,3 5 1 16,7 9-1-16,4 6 1 16,4 13-320-16,2 10 0 15,-4 3 0 1,-3 4 0-16,-4 2 0 16,-3-3 0-16,2-4 0 0,-8-1-63 15,3-10-160-15,0-3-50 16,0-7-46-16,1-5-19 15,-4-6-6 1,2-6-6-16,-4-3 0 16,-2-8 7-16,-5-7 21 15,-5-10 98-15,-5-8 190 16,-2-13 76-16,-1-8 87 16,3-7 80-16,3-2 53 15,5 1 45-15,5 1 37 16,5 8-2-16,5 7-20 15,6 6-35-15,6 8-29 16,7 5-29-16,10 7-38 16,2 8-62-16,-1 6-47 15,-6 10-40-15,-4 10-34 16,-14 11-8 0,-15 10 0-16,-13 7-9 15,-6 6-87-15,-8-1-125 16,2-1-71-16,4-5-136 15,17-7-299-15,2-9-556 16,6-8 0-16,6-10 0 16,5-7 0-16</inkml:trace>
  <inkml:trace contextRef="#ctx0" brushRef="#br0" timeOffset="10330.87">21169 2609 4917 0,'13'-11'350'0,"6"-2"1"16,7-2 0-16,6 1 0 15,-1 7-1-15,1 3 1 16,4 8 0-16,-5 1-1 16,-2 5 1-16,-8 7-233 15,-8 3-118-15,-6 5 0 16,-9 6 0-16,-12-1 0 15,-6 1 0-15,-5-4 0 16,-1-4 0 0,-2-7 0-16,6-5 0 15,2-7 0-15,7-11 0 16,6-11 0-16,4-11 0 16,0-9 0-16,9-6 0 15,2 0 0-15,3 6 0 16,1 8 0-16,4 8-40 15,0 7-212-15,1 8-126 16,2 5-152-16,12-3-868 16,-10 3 0-16,3 4 0 15,-2-4 0-15</inkml:trace>
  <inkml:trace contextRef="#ctx0" brushRef="#br0" timeOffset="10725.61">21648 2475 4178 0,'0'-5'413'16,"0"3"14"-16,-6 1 0 15,-1-2 0-15,-5 9 0 16,-5 4 0-16,-1 5 0 16,4 7 0-16,0 6 1 15,8 2-260-15,2-4-153 16,4 1-15-16,7-7 0 15,10-6 0-15,3-7 0 16,9-5 0-16,6-10 0 16,-4-7 0-1,-7-4 0-15,-5-3 0 16,-11-6 0-16,-6 0 0 16,-2 0 0-16,-8 0 0 15,-3 6 0-15,-1 5 0 16,-8 4 0-16,0 9 0 15,-3 3-35-15,2 6-191 16,3 5-72-16,7 4-95 16,5 3-127-16,6-3-249 15,4 0-421-15,3-1 0 16,9-6 0-16</inkml:trace>
  <inkml:trace contextRef="#ctx0" brushRef="#br0" timeOffset="11755.6">21970 2321 4606 0,'0'-10'393'0,"-2"1"0"16,-2 0-1-16,-6 2 1 16,-6 14 0-16,-4 9 0 15,-4 8-1-15,3 4 1 16,5 6 0-16,10-3-343 15,4-1-50-15,6-6 0 16,4-6 0-16,7-4-213 16,10-7-93-16,12-5-144 15,2-3-141-15,6-7-141 16,-7-6-22-16,-7 1 21 16,-9 1 93-1,-3 2 105-15,-8 4 86 16,-2 3 287-16,5-1 151 15,-5-4 186-15,2-3 190 16,0-4 192-16,0-3 108 16,1-1 57-16,-5-5-82 15,1-1-105-15,-6-1-85 16,-2 3-76-16,0 2-57 16,0 6-42-16,0 6-49 15,-2 4-51-15,-6 7-86 16,1 6-78-16,-5 6-11 15,3 7 0-15,7 4 0 16,0 3 0 0,6-1 0-16,5-2 0 15,4-4 0-15,3-6 0 16,7-3 0-16,-2-4 0 16,1-5 0-16,-2-1 0 15,-1-4 0-15,1-2 0 16,-5-6 0-16,-6-2 0 15,0-9 0-15,-4-3 0 16,-3-4 0-16,0-4 0 16,0 2 0-1,3 1 0-15,-3 7 0 16,3 6 0-16,0 5 0 16,6 6 0-16,5 5 0 15,6 6 0-15,7 6 0 16,0 5 0-16,-4 6 0 15,-5 2 0-15,-6-3 0 16,-3-3 0-16,-2-5 0 16,-3-5 0-16,-1-4 0 15,7-3 0-15,-4-4 0 16,4-7 0 0,-1-4 0-16,-6-6 0 15,-1-8 0-15,-3-5 0 16,-2-7 0-16,1-1 0 0,-2 0 0 15,0 5 0 1,-1 6 0-16,-1 8 0 16,-2 8 0-16,3 8 0 15,3 5 0-15,0 8 0 16,7 7 0-16,7 4 0 16,10 6 0-16,9 0 0 15,6 2 0-15,1-1 0 16,-8-3 0-16,-7 0 0 15,-12-2 0 1,-3-1 0-16,-10 3 0 16,-10 0 0-16,-3-1 0 15,-8 0-109-15,0-1-205 16,-2-1-180-16,40-9-960 16,-28-5 0-16,11-4 0 15,7-6 0-15</inkml:trace>
  <inkml:trace contextRef="#ctx0" brushRef="#br0" timeOffset="11984.6">23008 2194 3894 0,'2'-12'385'0,"-2"1"67"16,2-1 0-16,0 1-1 0,0 5 1 15,3 6 0 1,3 4 0-16,2 4 0 15,3 4 0-15,-1 2-223 16,-3 5-258-16,-1 0-259 16,-5 0-176-16,11-5-339 15,-14-3-504-15,0-5 0 16,-5-4 0-16,-4-4 0 16</inkml:trace>
  <inkml:trace contextRef="#ctx0" brushRef="#br0" timeOffset="12126.6">22825 1994 3610 0,'-2'-16'179'0,"-1"-1"-2"15,-1-3-125-15,8 0-264 16,0 8-549-16,5 12 0 16,5-2 0-16,9 4 0 15</inkml:trace>
  <inkml:trace contextRef="#ctx0" brushRef="#br0" timeOffset="12511.5">23066 1994 4678 0,'8'0'389'0,"9"0"0"16,3 3 0 0,5 2 0-16,-5 7 0 15,-1-1 0-15,-2 6 0 16,-4 2 0-16,-3-2 0 15,-4 0-377-15,-6 0-12 16,2-5 0-16,-2-3 0 16,0-5 0-16,0-2 0 15,0-3 0-15,0-6 0 16,0-6 0-16,3-7 0 16,3-7 0-16,6-7 0 15,1 0 0-15,7 3 0 16,-3 8 0-16,0 5 0 15,-1 10 0 1,0 4 0-16,2 4 0 16,-1 7 0-16,-3 2 0 15,-1 3 0-15,-1 4-41 16,-3 1-261-16,5 0-240 16,-1-15-919-16,0 8 0 15,3-7 0-15,5-3 0 16</inkml:trace>
  <inkml:trace contextRef="#ctx0" brushRef="#br0" timeOffset="13149.86">23570 1851 3636 0,'-5'-20'324'0,"1"-2"153"16,-7-2-1-16,-5 0 1 16,-4 16-1-16,-5 9 1 15,2 6 0-15,5 5 0 16,10 3 0-1,4-1-213-15,13-2-111 16,8-3-153-16,3-2 0 16,3-6 0-16,6-2 0 15,-6-3 0-15,-4-4 0 16,-7-1 0-16,-5-3 0 16,-5-3 0-16,-2 0 0 15,0-1 0-15,0 3 0 16,0 1 0-16,0 4 0 15,0 3 0-15,0 3 0 16,-2 4 0 0,0 5 0-16,2 5 0 0,-2 4 0 15,1 7 0 1,1 5 0-16,1 1 0 16,1 2 0-16,4 2 0 15,7 1 0-15,4 3 0 16,1 3 0-16,6-3 0 15,0 0 0-15,1-1 0 16,-1-1 0-16,-2-6 0 16,-3 0 0-16,-5-2 0 15,-5-2 0-15,-5-4 0 16,-2-2 0 0,-10-1 0-16,-9-2 0 15,-6-2 0-15,-6-2 0 16,-5-6 0-16,1-3 0 15,0-6 0-15,13-7 0 16,7-8 0-16,8-10 0 16,12-11 0-16,9-10 0 15,11-10 0-15,0-1 0 16,5 3 0-16,-4 7-212 16,-5 10-239-16,-3-8-1054 15,-1 20 0 1,-3 3 0-16,1 3 0 15</inkml:trace>
  <inkml:trace contextRef="#ctx0" brushRef="#br0" timeOffset="13885.06">24384 1677 5722 0,'0'-10'274'0,"0"3"0"16,0-1 1-16,5 1-1 15,7 7 0-15,7 9 1 16,5 1-1-16,5 5 0 16,-3 3 1-16,-8-2-275 15,-4-1 0-15,-7-4 0 16,-4-4 0-16,-3-3 0 16,0-3 0-1,0-1 0-15,-1-5 0 16,-2-7 0-16,1-6 0 15,1-8 0-15,-2-6 0 16,6-2 0-16,0 4 0 16,-2 5 0-16,3 10 0 15,8 5 0-15,5 9 0 16,5 7 0-16,5 6 0 16,1 5 0-1,-4 4 0-15,-6 2 0 0,-6-3 0 16,-3-4 0-16,-4-5 0 15,-4-3 0 1,-1-5 0-16,0-1 0 16,0-1 0-16,0-5 0 15,0-3 0-15,0-7 0 16,2-3 0-16,2-8 0 16,6 0 0-16,1-5 0 15,7 5 0-15,-2 3 0 16,2 8 0-16,-1 9 0 15,0 2 0-15,-2 8 0 16,0 5 0-16,0 3 0 16,-4 2 0-1,-2 2 0-15,0 0-232 16,-1 0-155-16,2-1-247 0,1-23-753 16,2 14 0-1,3-6 0-15,0-5 0 16</inkml:trace>
  <inkml:trace contextRef="#ctx0" brushRef="#br0" timeOffset="14235.56">25069 1440 3785 0,'0'-9'311'0,"0"0"51"16,0 1 44-16,-3 2 57 15,-1 8 1-15,-5 6-1 16,1 7 1-1,0-1-1-15,5 6 1 16,2-1-230-16,7-2-82 16,2-4-50-16,2-3-44 15,1-5-58-15,4-3 0 16,-3-4 0-16,-3-2 0 16,-1-2 0-16,-5-7 0 15,-3-2 0-15,-3-4 0 16,-3 1 0-16,-5 1 0 15,-2 2 0-15,-3 5-91 16,2 6-142 0,-2 2-111-16,7 8-136 15,6-1-272-15,0 6-506 16,11 3 0-16,10 0 0 16,9-7 0-16</inkml:trace>
  <inkml:trace contextRef="#ctx0" brushRef="#br0" timeOffset="15168.11">25391 1399 4755 0,'0'-15'375'16,"0"-1"0"-16,-4 0 0 16,-5-3 0-16,-10 12 0 15,-7 4 0-15,-7 7 0 16,1 8 1-16,-1 8-1 15,8 5-315 1,14 5-60-16,5 3 0 16,7-5 0-16,13-4 0 15,3-6 0-15,5-6 0 16,5-8 0-16,3-4 0 16,1-6 0-16,-5-7 0 15,-5-8 0-15,-5-5 0 16,-9-12 0-16,-4-5 0 15,-3-6 0-15,0-3 0 16,-3 1 0-16,-3 0 0 16,-2 0 0-16,-2 1 0 15,-5 6 0-15,2 4 0 16,4 11 0 0,0 9 0-16,3 9 0 15,-2 11 0-15,1 11 0 16,-1 10 0-16,6 9 0 15,2 8 0-15,10 6 0 16,5-1 0-16,3-4 0 16,7-6 0-16,4-3 0 15,1-9 0-15,2-7 0 16,0-5 0-16,-5-5 0 16,2-7 0-16,-6-3 0 15,-6-5 0-15,-1-7 0 16,-6-6 0-16,-5-3 0 15,-2 5 0 1,-2 3 0-16,-2 6 0 16,1 9 0-16,0 4 0 15,1 4 0-15,-1 5 0 16,3 4 0-16,5 1 0 16,6 0 0-16,6-5 0 15,6-3 0-15,2-4 0 16,0-4 0-16,-1-7 0 15,-8-5 0-15,-3-6 0 16,-7-6 0-16,-6-5 0 16,-2-3 0-16,-4-3 0 15,-4 1 0-15,0 3 0 16,-2 5 0 0,0 8 0-16,4 6 0 15,0 7 0-15,2 5 0 16,3 9 0-16,3 9 0 15,7 6 0-15,12 10 0 16,8 7 0-16,8 3 0 16,5-1 0-16,-4 0 0 15,-4-2 0-15,-3-1 0 16,-8-3 0-16,-8 1 0 16,-10 1 0-16,-16-2 0 15,-15 2 0 1,-15-3-431-16,-14-41-1121 15,-11 33 0-15,-8-4 0 16</inkml:trace>
  <inkml:trace contextRef="#ctx0" brushRef="#br0" timeOffset="16950.99">20352 4141 2490 0,'-4'-1'239'0,"0"-2"59"16,0 0 54-1,1-2 77-15,3 0 79 16,0-2 33-16,1 0 27 16,5-2 19-16,5-3 0 15,11-2-170-15,8-2-69 16,9-1-59-16,2 3-53 15,-2 2-79-15,-8 2-78 16,-6 7-32-16,-8 1-28 16,-4 8-19-16,-9 6 0 15,0 9 0-15,-9 5 0 16,-6 6 0-16,-5 2 0 16,0-1 0-16,1-5 0 15,1-3 0 1,4-6 0-16,5-3 0 15,4-5 0-15,1-3 0 16,1-2 0-16,10-4 0 16,5-1 0-16,5-1 0 15,12 0 0-15,2 0 0 16,1-1 0-16,-1 4 0 16,-6-2 0-16,-2 3 0 15,-7 2 0-15,-5 4 0 16,-7 1 0-16,-4 5 0 15,-4 2 0-15,-9 1 0 16,-7 4 0-16,-7-2 0 16,-8 2 0-1,-7-3 0-15,-6-3 0 16,2-2 0-16,0-4 0 16,5-1 0-16,4-6 0 15,8-1 0-15,1-3-8 16,10-4-188-16,3-3-85 15,5-2-120-15,3-2-227 16,6-17-707-16,2 16 0 16,7-1 0-16,2-1 0 15</inkml:trace>
  <inkml:trace contextRef="#ctx0" brushRef="#br0" timeOffset="17351.38">21023 4303 3299 0,'0'-3'283'15,"0"3"120"1,0 0 107-16,0 0 0 0,0 0 1 16,0-1-1-16,0 1 0 15,0 0 1 1,0 1-1-16,0-1-211 16,0 0-72-16,0 0-119 15,0 0-108-15,0 0 0 16,0 0 0-16,0 0 0 15,0 0 0-15,0 0 0 16,0 0 0-16,0 0-484 16,4 0-1057-16,0-1 0 15,3-8 0-15,10-5 0 16</inkml:trace>
  <inkml:trace contextRef="#ctx0" brushRef="#br0" timeOffset="18352.72">21014 4336 2072 0,'0'0'157'16,"0"0"21"-16,0 0 31 15,0 0 35-15,0 0 27 16,0 0 25 0,0 0 17-16,0 1 12 15,0 1 11-15,0-1-131 16,0 1-20-16,0-1-14 16,0 0-27-16,0-1-30 15,2-1-15-15,-2 1-14 16,0 0 1-16,0 0-7 15,0 0-8-15,0 0-4 16,0 0-4-16,0 0-30 16,0 0-193-1,3-7-968-15,3 6 0 0,-2-2 0 16,-1-2 0-16</inkml:trace>
  <inkml:trace contextRef="#ctx0" brushRef="#br0" timeOffset="25138.88">21481 3852 5826 0,'0'-4'263'16,"0"0"0"-16,-2 1-1 15,0-2 1-15,9 8 0 16,4 7-1-16,4 8 1 16,6 10 0-16,8 10 0 15,-6 9-263 1,0 6 0-16,-6 3 0 15,-1 0 0-15,-7-4 0 16,-3-8 0-16,1-9 0 0,-4-11 0 16,-2-6 0-1,-1-8 0-15,0-4 0 16,-1-5 0-16,-9-7 0 16,-4-5 0-16,-7-10 0 15,-2-12 0-15,-4-13 0 16,7-10 0-16,2-8 0 15,7-3 0-15,7 1 0 16,4 3 0-16,6 8 0 16,6 6 0-16,8 10 0 15,2 9 0 1,5 7 0-16,1 10 0 16,-1 9 0-16,-3 4 0 15,0 7 0-15,-5 8 0 16,-8 8 0-16,-7 7 0 15,-6 5 0-15,-7 3 0 16,-5 1 0-16,-1-1 0 16,-3-2 0-16,1-3 0 15,4-3 0 1,2-3 0-16,5-3 0 0,2-2 0 16,2-3 0-16,2-1 0 15,0-1 0 1,4-3 0-16,3 1 0 15,1-1 0-15,9-4 0 16,7 0 0-16,6-2 0 16,1-4 0-16,3 0 0 15,1-1-41-15,-1-2-236 16,-1 1-178-16,8-5-305 16,-14 0-571-16,-5-1 0 15,-6-5 0 1,-7 0 0-16</inkml:trace>
  <inkml:trace contextRef="#ctx0" brushRef="#br0" timeOffset="25471.51">21999 4186 3132 0,'0'0'229'15,"4"-3"36"-15,3-2 49 16,9-6 105-16,3-6 105 16,8-5 1-16,-2-5-2 15,-4-2 2-15,-5-2 0 16,-9 1-185-16,-7 3-45 15,-11 1-35-15,-7 3-51 16,-7 4-103-16,-7 4-106 16,-1 7 0-16,-1 7 0 15,5 7 0-15,6 9 0 16,5 7 0 0,9 4 0-16,5 8 0 15,8-1 0-15,12-2 0 16,6-5 0-16,8-2 0 15,13-9 0-15,1-3 0 16,5-3-210-16,0-6-156 16,-3-1-285-16,-9-20-741 15,-5 14 0-15,-6-5 0 16,-6-5 0-16</inkml:trace>
  <inkml:trace contextRef="#ctx0" brushRef="#br0" timeOffset="26075.46">22429 3806 4130 0,'-11'-15'338'16,"-9"-2"89"-1,-10 0 1-15,-5 2 0 16,-4 10 0-16,5 13 0 16,9 4 0-16,11 4 0 15,9-1 0-15,10 2-219 16,19-2-118-16,4-8-91 15,5-4 0-15,0-3 0 16,-1-4 0-16,-12-2 0 16,-11-4 0-16,-5-1 0 15,-4 0 0-15,0 1 0 16,0-1 0-16,0 5 0 16,0 0 0-16,0 3 0 15,-2 3 0 1,2 1 0-16,2 5 0 15,-2 6 0-15,0 8 0 16,5 7 0-16,6 8 0 16,3 0 0-16,6 3 0 15,5 1 0-15,-3-3 0 16,3-1 0-16,-3-4 0 16,-5-1 0-16,-7-5 0 15,-5-3 0-15,-8-1 0 16,-9-2 0-16,-13-4 0 15,-7 1 0-15,-7-6 0 16,2-6 0-16,5-4 0 16,5-7 0-1,8-7 0-15,13-10 0 16,2-8 0-16,10-11 0 16,12-5 0-16,5 4 0 15,6 5-12-15,1 8-211 16,1 7-91-16,-4 9-113 15,-5 5-113-15,3 1-212 16,-5-3-432-16,1 7 0 16,-6 0 0-16,3-1 0 15</inkml:trace>
  <inkml:trace contextRef="#ctx0" brushRef="#br0" timeOffset="26426.78">22655 3841 2644 0,'0'-2'274'0,"0"-2"56"16,0-1 29-16,0 1 12 15,0 1 6 1,2 3 98-16,2 1 57 16,3 3 30-16,6 7 8 15,3 3-199-15,4 5-70 16,-2 1-78-16,0 1-144 16,-5-4-130-16,-3 0-91 15,-6-6-178-15,-3-3-188 16,-4-6-157-16,-9-6-58 15,-10-11-11-15,-9-7 17 16,-10-8 83-16,-6-7 174 16,2-3 200-16,5-4 146 15,8 2 136-15,12 5 183 16,6 7 141 0,9 8 45-16,5 10 5 15,3 6-53-15,11 6-149 16,8 7-214-1,23 0-783-15,-2 9 0 0,3-2 0 16,2 0 0-16</inkml:trace>
  <inkml:trace contextRef="#ctx0" brushRef="#br0" timeOffset="26737.45">22958 3683 3642 0,'0'-11'242'0,"-4"-2"66"15,-3-2 59-15,-5-2 36 16,5 6 31-16,-9 6 12 16,-1 4 24-16,7 3 4 15,4 8 0-15,6 4-191 16,10 4-51-16,11 6-66 16,14-1-59-16,7-2-36 15,10-2-31 1,-3-3-12-16,-1-2-24 0,-13-1-4 15,-5 0 0 1,-14 0-94-16,-8 3-134 0,-5 0-63 16,-10 3-98-1,-2-1-108-15,-5-2-195 16,10-7-508-16,-17-3 0 16,2-3 0-16</inkml:trace>
  <inkml:trace contextRef="#ctx0" brushRef="#br0" timeOffset="26980.82">23029 3626 3942 0,'-4'-10'266'0,"2"2"51"0,-3-3 7 16,3 3 55-1,-2 8 40-15,2 9 25 16,-3 12 1-16,3 9-1 15,-5 10-14-15,0 8-298 16,-1 4-192-16,-2 3-131 16,1-1-108-16,5-3-207 15,22-15-791-15,-13-2 0 16,1-13 0-16,1-11 0 16</inkml:trace>
  <inkml:trace contextRef="#ctx0" brushRef="#br0" timeOffset="27315.33">23285 3410 4426 0,'-3'-27'404'16,"1"-6"0"-16,-3-4 0 15,-1-1 0-15,6 13-1 16,-2 13 1-16,0 8 0 15,6 8 0-15,9 12 0 16,5 13-274-16,9 10-130 16,4 10 0-16,-1 5 0 15,3 2 0 1,-6-3 0-16,-1-2 0 16,-1-3 0-16,-6-4 0 15,4-7 0-15,-3-3-166 16,-3-6-113-16,4-6-127 15,-3-4-140-15,20-11-812 16,-26-3 0-16,-1-7 0 16,-3-8 0-16</inkml:trace>
  <inkml:trace contextRef="#ctx0" brushRef="#br0" timeOffset="27522.16">23645 3487 3187 0,'-6'-21'263'0,"-3"-4"67"15,1-2 95-15,-6-1 28 16,3 9-6-16,-10 10 12 16,-8 8-9-16,-4 7-80 15,-5 10-98 1,-1 12-282-16,10 6-180 16,11 6-250-16,11-8-762 15,14 2-1-15,14-4 0 16,5-9 0-16</inkml:trace>
  <inkml:trace contextRef="#ctx0" brushRef="#br0" timeOffset="28347.76">23824 3602 3083 0,'7'-17'265'16,"0"-7"51"-16,0-9 95 15,2-6 99-15,-9 3 22 16,0 4-1-16,0 7 1 15,-2 5-1-15,1 7 1 16,-6 7-208-16,-6 7-58 16,-1 8-50-1,1 9-96-15,-3 7-98 16,10 6-22-16,3 3 0 16,9 1 0-16,7-5 0 15,6-4 0-15,6-5 0 16,9-6 0-16,0-7 0 15,0-4 0-15,-1-4 0 16,-5-4 0-16,-6-5 0 16,-1-3 0-1,-7-9 0-15,-7-7 0 16,-5-7 0-16,-1-8 0 0,-4-5 0 16,-1-1 0-1,-7 0 0-15,-1 4 0 16,-5 7 0-16,-1 7 0 15,1 7 0-15,7 9 0 16,1 4 0-16,6 5 0 16,1 5 0-16,5 5 0 15,9 7 0-15,7 9 0 16,8 4 0-16,8 6 0 16,2 2 0-16,-2-1 0 15,-3-3 0 1,0-3 0-16,-5-6 0 15,2-3 0-15,-2-5 0 16,1-5 0-16,-4-5 0 16,-1-2 0-16,-7-8 0 15,-3-6 0-15,-7-9 0 16,-5-9 0-16,1-9 0 16,-4-3 0-16,2-1 0 15,-1-1 0 1,-4 5 0-16,-2 7 0 0,-1 8 0 15,-1 9 0-15,5 6 0 16,-1 8 0 0,2 8 0-16,6 8 0 15,3 7 0-15,11 10 0 16,12 6 0-16,9 4 0 16,7 0 0-16,-2 0 0 15,-1 1 0-15,-8 1 0 16,-8-1 0-16,-6-1 0 15,-12 5 0-15,-13 2 0 16,-19 4-191-16,-17 4-270 16,-24-59-1046-16,-14 59 0 15,-19-4 0-15,-6-7 0 16</inkml:trace>
  <inkml:trace contextRef="#ctx0" brushRef="#br0" timeOffset="29654.94">20987 5297 3882 0,'-3'-17'318'0,"3"-3"131"15,-2-4 1-15,2 0-1 16,-2 6 0 0,2 8 1-16,0 6 0 15,0 2-1-15,0 10 1 16,4 11-187-16,1 9-131 15,2 10-132-15,-1 12 0 16,1 0 0-16,-2 0 0 16,-3 1 0-16,0-6 0 15,-2-5 0-15,-2-6 0 16,-1-5 0-16,-1-8 0 16,0-5 0-16,1-7 0 15,-2-3 0-15,4-5 0 16,-3-1 0-1,-1-5 0-15,5-3 0 16,-3 0 0-16,3-5 0 16,3 1 0-16,0-2 0 15,7 4 0-15,4-2 0 16,10 0 0 0,6 2 0-16,9-1 0 0,3 0 0 15,3 1 0-15,-3-2 0 16,-4 0 0-16,-8 1 0 15,-10 3 0-15,-9 2 0 16,-4 1 0-16,-5 3 0 16,-2-2 0-16,0 1 0 15,-3-6 0-15,-5-2 0 16,-3-4 0 0,-2 0 0-16,-3-2 0 15,-1 1 0-15,4 2 0 16,5 3 0-16,0 2 0 15,2 5 0-15,5 0 0 16,1 4 0-16,-1-1 0 16,1 2 0-16,0 5 0 15,0 7 0-15,0 4 0 16,-2 7 0-16,2 6 0 16,0 3 0-16,0 0 0 15,0 1 0 1,2-3 0-16,2 0 0 15,4-1 0-15,0-5 0 16,3-3 0-16,-2-3 0 16,-1-2 0-16,0 0 0 15,1-5 0-15,0 0 0 16,-7-2 0-16,3-3 0 16,-1 2-207-16,-1-4-133 15,5 0-264 1,-1-6-804-16,3 1 0 0,0-4 0 15</inkml:trace>
  <inkml:trace contextRef="#ctx0" brushRef="#br0" timeOffset="29846.97">21612 5608 6755 0,'-3'-11'160'0,"3"2"-1"16,0-2 1-16,-1 0-1 15,1 10 1-15,-2 1-1 16,2 0-403-16,-3-17-1249 16,2 20 0-16,2-3 0 15,2-3 0 1</inkml:trace>
  <inkml:trace contextRef="#ctx0" brushRef="#br0" timeOffset="32206.33">21976 4970 5076 0,'-4'-16'339'15,"0"-1"1"-15,-1-2 0 16,1-3 0-16,2 11 0 16,2 4 0-16,0 3 0 15,0 2 0-15,0 0 0 16,0 1-284-16,0 1-56 15,0 0 0-15,0 0 0 16,0 0 0-16,0-1 0 16,0 1 0-16,0 0 0 15,0 0 0-15,0-2 0 16,0 2 0-16,0 0 0 16,0 0 0-16,0 0 0 15,0 0 0 1,0 0 0-16,0 0 0 15,0 0 0-15,0 0 0 16,0 0 0-16,0 0 0 16,0 0 0-16,0 0 0 15,0 0 0-15,-3 0 0 16,3 0 0-16,0 0 0 16,0 0 0-16,0 0 0 15,0 0 0-15,0 0 0 16,0 0 0-16,0 0 0 15,0 0 0-15,0 0 0 16,0 0 0-16,0 0 0 16,0 0 0-1,0 0 0-15,0 0 0 16,0 0 0-16,0 0 0 16,0 0 0-16,0 0 0 15,0 0 0-15,0 0 0 16,0 0-91-16,0 0-148 15,0 0-56-15,0 3-144 16,9 1-225-16,-4-1-628 16,-1 3 0-16,1-3 0 15,2-2 0-15</inkml:trace>
  <inkml:trace contextRef="#ctx0" brushRef="#br0" timeOffset="35196.87">22072 4990 2788 0,'2'-4'206'0,"0"-3"40"16,0-1 22-16,-2 0 18 15,-6 3 13-15,-8 1 13 16,-2 3 15-16,-11-1 9 16,-4 4 8-16,-1 5-139 15,-2 7-35-15,8 3-26 16,7 5 19-16,11 5 5 16,6 2 4-1,12-4 26-15,13 0 19 16,15-1 2-16,10-6-8 15,13-2-6-15,8-3-26 16,-2-4-15-16,-6-1-40 16,-7-1-24-16,-15 4-15 15,-15 4-40-15,-13 5-47 16,-15 5-86-16,-16 3-65 16,-14 3-58-16,-7 1-26 15,-3-3-34-15,5-2-58 16,5-8-82-16,16-5-139 15,10-12-241-15,5-5-236 16,3-12 0 0,5-8 0-16,-1-11 0 15</inkml:trace>
  <inkml:trace contextRef="#ctx0" brushRef="#br0" timeOffset="35430.99">22110 5017 3139 0,'-3'-12'279'15,"-1"0"25"-15,0-2-3 16,-2 4 14-16,4 9 36 16,-4 14 19-16,1 13 20 15,-3 12 9-15,0 13 4 16,-5 8-219-16,0 4-122 16,-5 4-66-16,-1-3-35 15,2-2-80-15,3-7-123 16,3-5-144-16,18-15-276 15,-7-6-347 1,2-8 0-16,2-12 0 16</inkml:trace>
  <inkml:trace contextRef="#ctx0" brushRef="#br0" timeOffset="35880.97">22342 4858 3810 0,'0'-28'258'16,"0"-5"172"-16,0-1 27 15,0 1 0-15,0 14-1 16,4 14 1-16,2 15 0 16,6 9 0-16,6 12-1 15,6 9-185-15,8 10-73 16,1 3-171-1,4-1-27-15,-1 0 0 16,0-4 0-16,-1-4 0 16,-8-5 0-16,-1-5-124 15,-8-4-151-15,-7-5-96 16,-7-5-124-16,-6-6-217 16,-15-10-530-16,-13 3 0 15,-6-5 0 1,-7-6 0-16,-22 1 5427 0,29-2-4855 15,14-10 63-15,6 0 91 16,9-6 31-16,30-2 162 16,-4 2 172-16,10-3 103 15,11-3 125 1,11 1 197-16,5 3 21 16,0 2-186-16,-2 3-239 15,-8-9-1112-15</inkml:trace>
  <inkml:trace contextRef="#ctx0" brushRef="#br0" timeOffset="36286.66">23079 4937 3777 0,'-9'0'206'16,"-9"-2"39"-16,-11 4 56 15,-5 5 28-15,-4 9 8 16,5 2 6-16,8 3-3 16,11 1-7-16,7-3 2 15,14-3-137-15,11-6-50 16,9-6-36-16,7-4-53 16,2-8-24-16,-1-5-5 15,-10-5-2-15,-7-1 19 16,-11-2 22-16,-2 0 21 15,-5 4-5-15,0 4-14 16,0 5-13-16,2 6-5 16,7 2-8-1,2 4-25-15,8 4-72 16,6 1-114-16,3 5-69 16,-1-1-117-16,1 0-122 15,0-5-204-15,-9-20-469 16,-9 12 0-16,-4-5 0 15,-4 1 0-15</inkml:trace>
  <inkml:trace contextRef="#ctx0" brushRef="#br0" timeOffset="36554.94">23173 4631 3297 0,'-4'-28'276'15,"-2"-5"148"-15,3-3 85 16,-1 0 0-16,4 16 0 15,0 15 1-15,7 9-1 16,8 11 0-16,5 12 0 16,7 13-197-16,3 9-80 15,-3 7-146-15,0 0-86 16,-2-3 0-16,-3-6 0 16,-4-5 0-1,3-7-181-15,-5-7-121 16,-6-4-135-16,-1-8-156 15,3-10-742-15,-14-3 0 16,-10-2 0-16,-9-6 0 16</inkml:trace>
  <inkml:trace contextRef="#ctx0" brushRef="#br0" timeOffset="36726.8">23171 4947 3104 0,'0'-5'209'15,"2"-6"24"-15,8-2 21 16,12-8 12-16,12-3 0 15,11-2 4-15,11-3-41 16,1 2-90-16,-5 5-141 16,1-1-402-16,-16 14-508 15,-8-1 0 1,-6 3 0-16,-8 1 0 16</inkml:trace>
  <inkml:trace contextRef="#ctx0" brushRef="#br0" timeOffset="37387.55">23655 4711 3652 0,'0'0'168'0,"0"-1"44"15,0 1 47-15,-2 3 99 16,2 2 100-16,0 1 9 16,0 7 0-16,0 0-1 15,5 4 1-15,1 1-129 16,1 1-39-16,8-4-45 15,4-2-46-15,-3-6-99 16,1-3-100-16,3-6-9 16,-3-5 0-1,-4-9 0-15,1-7 0 16,-5-5 0-16,-3-5 0 16,-6-2 0-16,3 9 0 15,-3 7 0-15,0 7 0 16,2 8 0-16,3 6 0 15,3 7 0-15,4 4 0 16,7 3 0-16,2 1 0 16,5-2 0-16,4-5 0 15,0-6 0-15,2-4 0 16,-1-4 0-16,-4-10 0 16,-5-3 0-16,-8-5 0 15,-5-6 0 1,-5-3 0-16,-2-2 0 15,-6-2 0-15,-5 1 0 16,3 3 0-16,-3 5 0 16,-1 8 0-16,3 5 0 15,0 9 0-15,-1 4 0 16,3 7 0-16,2 6 0 16,3 8 0-16,13 3 0 15,6 6 0-15,15 1 0 16,5-1 0-16,5-1 0 15,0-1 0-15,-5-1 0 16,-5-2 0-16,-9-1 0 16,-7-1 0-1,-14 5 0-15,-17 1 0 16,-20 6-238-16,-15 4-258 16,-12-45-995-16,-12 42 0 15,-5-5 0-15,1-9 0 16</inkml:trace>
  <inkml:trace contextRef="#ctx0" brushRef="#br0" timeOffset="38230.61">21779 6876 5034 0,'0'-5'350'15,"0"-1"1"-15,-2 3 0 16,0-1-1 0,-5 11 1-16,4 8 0 0,3 4-1 15,-2 6 1 1,2 2 0-16,2-2-350 15,-2-3-1-15,0-4 0 16,6-8 0-16,5-1 0 16,8-5 0-16,4-4 0 15,8-4 0-15,3-3 0 16,5-4 0 0,3-1 0-16,-2-2 0 0,-1 0 0 15,-1 5 0-15,-7 1 0 16,-6 6 0-1,-4 1 0-15,-6 4 0 16,-5 4 0-16,-4 5 0 16,-4 4 0-16,-2 5 0 15,-8 4 0-15,-6 1 0 16,-6-2 0-16,-7 1 0 16,-8-4 0-16,3-1 0 15,0-3 0-15,4-4 0 16,3-1 0-16,3-5 0 15,6-3 0-15,1-2-55 16,1-2-161-16,1-4-124 16,5-3-192-1,4-11-877-15,2 1 0 16,2-6 0-16,-2-7 0 16</inkml:trace>
  <inkml:trace contextRef="#ctx0" brushRef="#br0" timeOffset="38455.73">21767 6904 2811 0,'0'-8'182'0,"0"-2"34"16,8-4 35 0,5-4 27-16,16-1 19 15,9-6 4-15,12-2 3 16,4 0 0-16,-3 5-36 15,-8 3-234-15,-7 10-160 16,1 1-320-16,-16 8-488 16,-8 4 0-16,-4 0 0 15,-1 5 0-15</inkml:trace>
  <inkml:trace contextRef="#ctx0" brushRef="#br0" timeOffset="38965.78">22513 6885 3801 0,'0'0'212'16,"0"0"18"-16,0 0 7 15,0 0 1-15,0 0 2 16,0 0 2-16,0 0 2 15,0 0-1-15,0 0 1 16,1 0-178-16,-1 0-27 16,0 0 30-16,0-4 14 15,0 3 37-15,3-5 32 16,-3 0 42-16,0 0 19 16,0 2 1-16,0 0-1 15,0 1-3 1,0 3-5-16,0-1-46 15,0 1-34-15,0 0-67 16,0 0-46-16,0 1-52 16,0-1-26-16,0 2-12 15,0-2 11-15,0 1 8 16,0-1 16-16,0-1 18 16,0 1 30-16,0 0 30 15,0 0 11-15,0 0 0 16,0 0-20-16,0 0-88 15,-3 0-121-15,2 0-97 16,0 2-170-16,-1 0-923 16,0 2 0-1,7-3 0-15,5-3 0 16</inkml:trace>
  <inkml:trace contextRef="#ctx0" brushRef="#br0" timeOffset="39690.93">23205 6384 3836 0,'-4'-12'351'0,"2"0"106"15,-1-1 0-15,-1 0 0 16,4 8 0-16,2 4 0 16,5 7 0-16,7 7 0 15,1 7 1-15,9 9-218 16,0 6-133-16,-2 3-107 15,-2 2 0 1,-3-1 0-16,2-1 0 16,-7 1 0-16,0 2 0 15,-4-2-186-15,-1 0-95 16,-5-4-81-16,0-4-91 16,-2-6-94-16,-2-9-112 15,0-7-80-15,-5-7-11 16,-7-4 6-16,-1-8 25 15,-2-8 248-15,-3-2 157 16,7-11 138-16,-2-6 144 16,-1-9 143-16,5-2 174 15,-1-5 137-15,1-2 60 16,8-1 37 0,0 5 41-16,3 3-14 15,6 6-30-15,7 6-19 16,7 5-35-16,9 7-40 15,10 8-47-15,4 10-59 16,2 6-47-16,-2 11-45 16,-3 10-65-16,-11 7-49 15,-10 7-31-15,-13 5-37 16,-11 2-22-16,-13-3-87 16,-13 4-102-16,-5-6-54 15,-4-2-38-15,-1-4-68 16,10-4-85-1,8-7-115-15,21-9-707 16,1-5 0-16,2-2 0 16,14-11 0-16</inkml:trace>
  <inkml:trace contextRef="#ctx0" brushRef="#br0" timeOffset="40131.55">24045 6338 3454 0,'3'-16'227'0,"0"-8"51"15,0-3 84-15,0-8 101 16,-3 4 28 0,-1 6 1-16,-4 3-1 15,3 0 0-15,-4 8 0 16,-3 3-174-16,-5 4-53 15,-2 6-51-15,-5 2-84 16,-7 9-101-16,1 3-28 16,-1 10 0-16,1 7 0 15,5 5 0 1,2 7 0-16,4 2 0 16,7-1 0-16,7-2 0 15,0-3 0-15,8-5 0 0,6-4 0 16,6-3 0-1,8-2 0-15,9-3 0 16,5-7 0-16,5-3 0 16,4-6 0-16,3-5 0 15,1-4 0-15,4-6 0 16,2-4-324-16,0-9-1249 16,-3-2 0-16,-8-9 0 15,-9-4 0-15</inkml:trace>
  <inkml:trace contextRef="#ctx0" brushRef="#br0" timeOffset="45147.25">22296 7864 4252 0,'2'-1'178'16,"-2"-1"11"-16,0 1 10 15,0-1 64-15,3 7 69 16,-3 7 63-16,0 7 14 16,0 7 0-1,2 7 0-15,3 4-152 16,1 2-26-16,1 2-11 0,5 4-11 16,-4 0-62-1,5 0-70-15,1-1-62 16,2-2-15-1,4-5 0-15,-1-6 0 0,-4-7 0 16,1-5 0-16,-3-7 0 16,3-6 0-16,-1-4 0 15,0-3 0-15,0-3 0 16,-3-8 0-16,-1-3 0 16,-9-5 0-1,0-5 0-15,-4-1 0 16,-7-1 0-16,-5 3 0 15,-6 1 0-15,-7 5 0 16,-6 4 0-16,3 9 0 16,-6 3 0-16,4 10 0 15,-1 6-117-15,6 6-127 16,7 2-87-16,8 3-136 16,14-5-278-16,8-2-512 15,12-9 0-15,9-6 0 16,12-5 0-16</inkml:trace>
  <inkml:trace contextRef="#ctx0" brushRef="#br0" timeOffset="45314.11">22812 8195 6611 0,'0'-6'176'0,"0"0"-1"15,0 1 1-15,-1 1-1 16,2 2-291-16,1 2-190 15,4-2-1072-15,6 6 0 16,-1-2 0-16,9-2 0 16</inkml:trace>
  <inkml:trace contextRef="#ctx0" brushRef="#br0" timeOffset="45911.2">23208 7851 5592 0,'-3'-9'289'0,"1"0"0"16,0-2-1-16,2 0 1 16,0 5 0-1,0 6-1-15,4 5 1 16,10 7 0-16,0 6 0 15,7 6-289-15,2 12 0 16,-2 1 0-16,-3 2 0 16,-2 0 0-16,-5 0 0 15,1 2 0-15,-6-4 0 16,-2-4 0 0,-1-3 0-16,-2-8 0 0,-1-8 0 15,-1-3 0-15,2-6 0 16,-5-5 0-16,-2-9 0 15,-6-9 0 1,-1-13 0-16,-5-11 0 16,0-14 0-16,2-1 0 15,3-7 0-15,5 3 0 16,4 0 0-16,4 5 0 16,8 9 0-16,4 10 0 15,5 6 0-15,2 12 0 16,10 12 0-16,0 4 0 15,-3 7 0-15,-6 11 0 16,-7 9 0-16,-9 2 0 16,-10 9 0-16,-7 1 0 15,-7-2 0 1,-1-2 0-16,-2 0-56 16,6-6-167-16,3-1-98 15,7-5-141-15,7-4-272 16,4-2-545-16,8-9 0 15,4-2 0-15</inkml:trace>
  <inkml:trace contextRef="#ctx0" brushRef="#br0" timeOffset="46163.57">23664 7862 4874 0,'0'-2'280'0,"1"-2"58"0,1 1 13 15,2 0 1 1,1 6-1-16,1 6 0 16,1 6 0-16,4 4 0 15,-1 5 0-15,-2 1-194 16,1 0-87 0,0 0-243-16,-7-1-147 0,1-5-170 15,10-6-291 1,-11-2-501-16,-6-7 0 0,-2-9 0 15,-3-9 0-15</inkml:trace>
  <inkml:trace contextRef="#ctx0" brushRef="#br0" timeOffset="46454.42">23576 7759 3034 0,'0'-15'195'16,"1"-11"53"-16,-1-4 40 15,0-10 27-15,0 5 57 16,0 3 55-16,-1 6 10 16,-5 5 3-1,-7 6-2-15,-3 11-145 16,-7 8-50-16,0 8-55 0,1 12-39 16,8 2-28-1,8 6-56-15,6-1-81 16,11-3-78-16,13-4-54 15,6-6-51-15,13-3-102 16,2-6-163-16,35-5-742 16,-33-2 0-16,-11-1 0 15,-6-1 0-15</inkml:trace>
  <inkml:trace contextRef="#ctx0" brushRef="#br0" timeOffset="46970.64">23905 7651 5026 0,'0'-6'294'15,"0"3"39"-15,0 0 6 16,0 2 1-16,0 7-1 16,7 9 1-16,0 9-1 15,6 4 1-15,6 8-1 16,1 0-230-16,6-1-63 15,-7 0-39-15,-1-3-83 16,-4-6-131-16,-5-3-75 16,-3-4-83-16,-4-6-54 15,-2-4-94-15,0-6-120 16,-6-5-39-16,-7-8 0 16,-6-6 14-1,-3-6 119-15,-3-9 191 16,0-8 118-16,4-5 133 15,8-5 100-15,5-2 122 16,5 6 158-16,3 3 70 16,7 8 18-16,7 9 8 15,7 6-11-15,7 12-41 16,5 1-30-16,-1 10-42 16,-8 8-32-16,-7 7-14 15,-11 5-35-15,-8 6-54 16,-7 6-47-16,-7-1-64 15,-1-4-79 1,0-3-108-16,2-5-121 16,8-9-239-16,3-6-454 15,4-5 0-15,2-10 0 16,0-7 0-16</inkml:trace>
  <inkml:trace contextRef="#ctx0" brushRef="#br0" timeOffset="47483.53">24099 7297 4232 0,'0'-13'330'0,"0"0"53"15,0-1 13-15,0 4 20 16,2 4 0-16,0 12 1 16,5 9-1-16,4 7 0 15,4 10 1-15,6 10-206 16,1 4-125-1,2 0-52-15,0 1-13 16,-1-1-21-16,1-3 0 16,-1-8 0-16,0-4 0 15,-8-6 0-15,0-7 0 16,1-8 0-16,0-5 0 16,-1-2 0-16,5-8 0 15,-2-7 0-15,-2-7 0 16,-7-6 0-1,-3-8 0-15,-6 0 0 0,-2-1 0 16,-10 1 0-16,4 6 0 16,-6 3 0-16,-2 11 0 15,-7 6 0 1,0 5 0-16,1 11 0 16,-2 5 0-16,3 10 0 15,11 2 0-15,7 7 0 16,6-4 0-16,12-3 0 15,11-3 0-15,4-5 0 16,15-7-120-16,4-3-158 16,1-5-137-16,1-3-189 15,-6-11-750-15,-11 9 0 16,-9-3 0-16,-4 4 0 16</inkml:trace>
  <inkml:trace contextRef="#ctx0" brushRef="#br0" timeOffset="49268.93">24353 7652 3714 0,'-3'0'190'16,"3"0"39"-16,-1 0 55 16,1 0 105-16,0 0 73 15,0 0 0-15,7-1 0 16,3-6 0-16,8-5 0 16,-2-6-143-16,5-4-47 15,-7-5-39-15,-8 0-55 16,-6-5-105-16,-7-5-73 15,-7 1 0-15,-1 0 0 16,-5 5 0 0,-3 6 0-16,1 9 0 15,-1 9 0-15,-6 8 0 16,3 11 0-16,-4 12 0 16,7 11 0-16,4 6 0 15,13 8 0-15,4 2 0 16,7-2 0-16,11-8 0 15,10-4 0-15,12-4 0 16,12-10 0-16,6-5 0 16,8-8 0-16,-5-7 0 15,-7-1-223-15,-4-5-119 16,-11-2-163-16,8-4-313 16,-26 0-442-1,-9-7 0-15,-7-1 0 16,-8-8 0-16</inkml:trace>
  <inkml:trace contextRef="#ctx0" brushRef="#br0" timeOffset="49553.61">24435 7154 4350 0,'-9'-19'410'0,"-3"-3"0"15,-1 0 0-15,3 3 0 16,6 3-1-16,3 15 1 15,6 7 0-15,9 9 0 16,8 11 0-16,7 11-258 16,8 7-152-16,1 5 0 15,-1 0 0 1,-2-2 0-16,-4-1 0 16,-1-2 0-16,-4-4 0 15,-6-2-131-15,-3-4-181 16,2-3-200-16,-3-11-935 15,-3-1 0-15,2-6 0 16,-1-11 0-16</inkml:trace>
  <inkml:trace contextRef="#ctx0" brushRef="#br0" timeOffset="49771.45">24847 7418 4228 0,'0'-7'324'16,"0"-3"48"-16,0 3 4 15,0-3 41-15,1 8 1 16,1 6-1 0,2 2 0-16,2 4-9 15,2 6-117-15,4 2-333 16,-3 1-216-16,-1 0-210 16,10-7-285-16,-14-4-476 15,-1-3 0-15,-5-5 0 16,-5-9 0-16</inkml:trace>
  <inkml:trace contextRef="#ctx0" brushRef="#br0" timeOffset="49925.96">24684 7268 3392 0,'-13'-19'237'16,"0"-6"46"-16,0 1 9 0,1-1-9 16,11 12-32-1,1 10-42-15,7 3-103 16,7 7-184-16,8-4-917 15,7 11 0-15,6 0 0 16</inkml:trace>
  <inkml:trace contextRef="#ctx0" brushRef="#br0" timeOffset="50514.95">24895 7259 4046 0,'2'0'203'0,"4"1"146"16,1 2 77-16,5 3 1 15,2 5 0-15,4 2-1 16,-1 1 1-16,-1 4 0 16,1-2-1-16,-3 0-121 15,-3-2-81-15,-4-3-146 16,-1-5-78-16,1-3 0 16,0-3 0-16,0-7 0 15,2-5 0-15,2-5 0 16,-2-7 0-1,-2-2 0-15,3 3 0 16,-5 5 0-16,-1 7 0 16,3 7 0-16,1 2 0 15,3 4 0-15,4 3 0 16,5 3 0-16,1-2 0 16,5 2 0-16,2-2 0 15,2-6 0-15,2-1 0 16,-2-8 0-16,-3-6 0 15,-2 0 0-15,-9-8 0 16,-3-5 0-16,-7-4 0 16,-4-3 0-16,0-4 0 15,-2 2 0 1,-4 3 0-16,-1 8 0 16,0 6 0-16,-8 12 0 15,-9 8 0-15,4 12 0 16,-2 10 0-16,5 7 0 15,9 4 0-15,10 4 0 16,12-3 0-16,11-4 0 16,9-7 0-16,12-6 0 15,1-6 0-15,6-4-217 16,-3-6-163-16,1-1-296 16,-11 0-707-1,-10-1 0-15,-10 1 0 0,-12 0 0 16</inkml:trace>
  <inkml:trace contextRef="#ctx0" brushRef="#br0" timeOffset="50817.4">23495 8546 4620 0,'-27'23'146'0,"4"0"63"16,4-1 103-16,12-1 55 16,54-14 1-16,44-17-1 15,36-11 1-15,33-12-97 16,27-6-207-16,14-6-487 15,-19-4-910-15,-16-6 0 16,-33 1 0-16,-31-1 0 16</inkml:trace>
  <inkml:trace contextRef="#ctx0" brushRef="#br0" timeOffset="74097.22">1069 3757 2082 0,'-1'2'131'16,"-3"0"28"-16,-2 1 23 16,-1-1 24-16,-2-1 26 15,2 0 37-15,-2 1 30 16,2 1 37-16,0-2 30 15,1-1-74 1,-1 2 8-16,3-2 57 16,2 0 50-16,1 0 7 15,1 0-25-15,1 0-36 16,1 0-32-16,9-3-36 16,8-6-30-16,13-6-28 15,11-7-36-15,9-8-87 16,-2-3-70-16,5-3-34 15,-4-2 0-15,-5 2 0 16,-4 1 0-16,-6 4 0 16,-10 5 0-16,-6 8-112 15,-9 5-100 1,-3 5-53-16,-7 6-40 16,1 0-47-16,-2 2-61 15,0 0-140-15,-3 0-130 16,-6-1-96-16,-14 1-124 15,4 5 0-15,-28 1 1946 16,2 2-1677-16,-1-1 171 16,6-2 145-16,-10-4 125 15,21-2 115-15,-4-1 119 16,6 1 217-16,7-3 189 16,8-1 161-1,2 0 72-15,6-2 10 16,2 5-83-16,2 0-68 15,5 4-42-15,7 4-66 16,10 11-59-16,10 8-77 16,5 10-59-16,7 8-65 15,-1 5-88-15,-3-1-28 16,3-6 14-16,-3-2-25 16,-4-4-44-16,-3-5 0 15,-4-3 0-15,-3-6 0 16,-5-1 0-16,-5-5-74 15,-7-1-106-15,-3-5-33 16,-3-3-58 0,-5-3-43-16,-4-10-24 15,-8-11 0-15,-7-12 0 16,-9-16 12-16,-7-12 31 16,-2-7 110-16,3 0 155 15,4 3 161-15,9 10 140 16,6 10 44-16,6 12 23 15,7 12 0-15,3 9 0 16,1 7-12-16,3 13-32 16,1 13-35-16,3 12-49 15,0 10-128 1,-2 9-82-16,-3 0 0 16,-6-2 0-16,-9-5 0 15,0-5 0-15,-4-6 0 16,-7-12 0-16,-2-6 0 15,-8-11 0-15,-5-8 0 16,-7-12 0-16,1-10 0 16,2-12 0-16,9-3 0 15,11-1 0-15,11 6 0 16,7 11 0-16,13 10 0 16,15 7 0-1,13 9 0-15,16 7 0 16,13 5 0-16,7 3 0 15,0 5 0-15,1-3 0 16,0-5-55-16,3-3-272 16,14-7-437-16,-7-4-139 15,-2-6 0-15,-9-2 0 16</inkml:trace>
  <inkml:trace contextRef="#ctx0" brushRef="#br0" timeOffset="76127.52">18713 3792 3840 0,'0'0'219'0,"0"0"28"0,0 0 75 15,0 0 26-15,0 0 12 16,0 0 8 0,6-1 6-16,6-4 0 15,11-3 10-15,10-3-176 16,9-3-37-16,3-5-31 15,1 0-71-15,-4 1-25 16,-6-1-11-16,-7 5-17 16,-5 0-31-16,-10 5-21 15,-6 2-46-15,-5 4-40 16,-3 1-39-16,0 1-37 16,-6 1-24-16,-5-1-18 15,-6 1-5 1,-7-5 10-16,-8 2 23 15,-1-4 29-15,-3-2 53 16,-3-1 64-16,3 0 67 16,5 0 86-16,6 2 71 15,8 1 40-15,8 2-7 16,6 2 56-16,1 6 49 16,5 7 3-16,3 10-18 15,4 8-26-15,3 8-31 16,4 7-49-16,-1 1-48 15,1 0-25-15,-2-2 11 16,-2-2-55-16,-4-5-49 16,2-7-9-1,-2-3 0-15,-4-6 0 16,3-3 0-16,-3-6 0 16,0-2 0-16,3-5 0 15,1-6 0-15,5-6 0 16,1-11 0-16,1-10 0 15,-5-11 0-15,-1-11 0 16,-4-8 0-16,-3-2 0 16,-3 0 0-1,0 8 0-15,0 13 0 16,0 12 0-16,0 16 0 0,-3 13 0 16,-7 17 0-1,-1 13 0-15,-7 13 0 16,1 6 0-16,-2 4 0 15,5-5 0-15,-1-6 0 16,2-7 0-16,-1-8 0 16,-4-6 0-16,-7-5 0 15,-7-5 0-15,-8-8 0 16,-7-3 0-16,-2-9 0 16,2-7 0-16,8-8 0 15,8-1 0 1,13 2 0-16,10 3 0 15,14 10 0-15,19 7 0 16,19 9 0-16,18 11 0 16,14 11 0-16,13 4-45 15,3 9-245-15,1 3-334 16,-7-4-822-16,-8-9 0 16,-10-7 0-16,-19-14 0 15</inkml:trace>
  <inkml:trace contextRef="#ctx0" brushRef="#br0" timeOffset="94726.07">9246 1347 5132 0,'0'-9'327'16,"0"-2"-1"-16,0 2 0 15,0 0 1-15,4 6-1 16,7 13 0 0,3 7 0-16,6 11 1 15,5 7-1-15,0 12-204 16,-1 3-122-16,-3 3 0 16,-1-2 0-16,0-1 0 15,-2-3 0-15,-5-6 0 16,-4-3 0-16,1-4 0 15,-4-11 0-15,-3-5 0 16,-3-6 0-16,2-7 0 16,-4-7 0-16,-1-8 0 15,-10-12 0 1,-3-10 0-16,-4-12 0 16,-3-13 0-16,3-7 0 15,4-2 0-15,10 1 0 16,4 4 0-16,1 9 0 15,2 10 0-15,3 10 0 16,4 9 0-16,6 8 0 16,4 8 0-16,5 2 0 15,2 6 0-15,-1 7 0 16,-8 6 0-16,-4 6 0 16,-6 8 0-1,-10 7 0-15,-10 4 0 16,-8 4 0-16,-5 2 0 15,-2-2 0-15,-3-5 0 16,10-5 0-16,5-5 0 16,9-8 0-16,5-1 0 15,1-2 0-15,4-3 0 16,5 0 0-16,5-1 0 16,5 0 0-16,8-3 0 15,7 1 0 1,1-5 0-16,3-1 0 15,1 0 0-15,-1-5-34 0,-3 2-226 16,0-2-152-16,-1 0-241 16,-3-27-713-1,-6 18 0-15,-7-6 0 16,0-6 0-16</inkml:trace>
  <inkml:trace contextRef="#ctx0" brushRef="#br0" timeOffset="95007.8">9770 1359 3733 0,'-5'-16'459'16,"0"-4"10"-16,-1 1 0 15,-1-1 0-15,3 7-1 16,2 11 2-16,2 4-1 16,0 6 0-1,4 9 0-15,1 9-233 16,4 7-225-16,2 5-11 15,7 4 0-15,0-5 0 16,1 1 0-16,2-5 0 16,0 0 0-16,0-4-93 15,-2 2-193-15,0-5-140 16,1-1-201 0,-3-14-724-16,1 1 0 0,-5-11 0 15,1-2 0-15</inkml:trace>
  <inkml:trace contextRef="#ctx0" brushRef="#br0" timeOffset="95411.37">10153 1320 3313 0,'-2'-16'274'0,"-4"-4"79"15,-4 0 131-15,-3-3 21 16,-6 5 1-16,-1 11-1 15,0 4 1-15,-3 5-1 16,3 5 1-16,5 6-178 16,5 7-97-16,3 4-78 15,13 5-131 1,8 0-22-16,10-2 0 16,13-2 0-16,6-4 0 15,7-4 0-15,1-2 0 16,-8-1 0-16,-6-2 0 15,-12 2 0-15,-9 0 0 16,-11 2 0 0,-7 3 0-16,-17 4 0 0,-8 1 0 15,-6 5 0-15,-6-2 0 16,7-2-58 0,9-7-175-16,11-4-171 15,7-7-199-15,24-14-775 16,-1-2 0-16,2-9 0 15,7-10 0-15</inkml:trace>
  <inkml:trace contextRef="#ctx0" brushRef="#br0" timeOffset="95746.46">10571 1134 3458 0,'0'-21'250'0,"0"-5"100"15,0-4 141-15,-2-2 1 16,-4 7-1-16,1 10 1 16,-2 5-1-16,-4 5 1 15,-3 4-1-15,0 9-181 16,-6 13-69-16,2 10-99 16,0 9-142-16,7 10 0 15,3 2 0 1,5 2 0-16,6-4 0 0,7-4 0 15,6-7 0-15,10-9 0 16,11-9 0 0,14-10 0-16,3-6 0 15,7-8-219-15,0-7-128 16,-4-5-243-16,-6-32-817 16,-15 28 0-16,-13 1 0 15</inkml:trace>
  <inkml:trace contextRef="#ctx0" brushRef="#br0" timeOffset="98639.09">9583 2159 2136 0,'-5'2'187'0,"-1"-1"37"16,-1-1 45-16,-4 2 38 15,9-2 34 1,-1 0 23-16,1 0 26 16,2 0 23-16,0 0 41 0,0 0-127 15,2 0-18 1,-2 0-44-16,0-2-3 15,9 1-15-15,12-6-18 16,10-5-17-16,12-6-14 16,12-5-14-16,7-5-40 15,8-3-14-15,6-2-20 16,-4 2 4-16,-1 2-38 16,-7 3-22-16,-14 3-16 15,-10 4-4 1,-11 5-12-16,-9 2-8 15,-6 4-6-15,-3 3-4 16,-7 1-3-16,0 1 2 16,0 2-7-16,-2 1 0 15,-2-3-5-15,0 3-4 16,0 0-49-16,0 0-154 16,0 0-166-16,4-6-1094 15,-2 4 0-15,-1 1 0 16</inkml:trace>
  <inkml:trace contextRef="#ctx0" brushRef="#br0" timeOffset="120723.64">4997 7213 3298 0,'0'0'81'0,"0"0"21"15,0 0 2-15,0 0 0 16,0 0 4-16,0 0 3 15,2 2 31-15,3 3 16 16,7 4 15-16,2 3-9 16,8 0-15-16,4 3 16 15,1-1 26-15,1-3 88 16,-5-4 47-16,-3-2 57 16,-1-3-31-16,-1-2-16 15,3-2-15 1,8-10-38-16,14-10-19 15,19-14-37-15,22-21-28 16,24-16-381-16,45-15-479 16,13-12-774-16,14-9 0 15,2-1 0-15,9-6 0 16</inkml:trace>
  <inkml:trace contextRef="#ctx0" brushRef="#br0" timeOffset="128119.72">9754 8523 2211 0,'-2'-1'195'0,"0"-1"58"15,-1-3 56-15,-3 1 47 16,3-1 41-16,1 1 72 16,2-2 59-16,0 2 43 15,0 2 19 1,0 1-145-16,0 0-28 15,0 1-57-15,5 0-56 16,2 0-47-16,4 2-42 16,3 3-71-16,1 2-60 15,1 1-42-15,-3 2-19 16,-1-2-2-16,-1-1-21 16,-3 0 0-16,-3-3 0 15,0-2 0-15,-3 1 0 16,2-3 0-1,-1 0 0-15,8-1 0 16,5-7 0-16,9-2 0 16,12-9 0-16,11-12 0 15,7-11 0-15,14-9-235 16,10-10-286-16,7-29-966 16,-6 20 0-16,-5 2 0 15</inkml:trace>
  <inkml:trace contextRef="#ctx0" brushRef="#br0" timeOffset="130279.52">2725 9474 3241 0,'-9'-3'180'16,"-3"-1"51"-16,-3 0 48 15,0-2 55-15,4 0 101 16,5 2 71-1,1-2 0-15,4 1 0 16,1 4 0-16,0-1-110 16,1 2-70-16,5 3-51 15,8 2-48-15,4 5-56 16,5 3-99-16,4 5-72 16,1 3 0-16,-4-2 0 15,-2-4 0 1,-2 1 0-16,-4-5 0 0,-4-1 0 15,-2-6 0-15,0 1 0 16,-1-4 0 0,5-5 0-16,5-5 0 15,7-10 0-15,10-11 0 16,10-13 0-16,7-10-147 16,11-1-204-16,12-7-296 15,5 1-762-15,-2 6 0 16,-5 3 0-16,-15 7 0 15</inkml:trace>
  <inkml:trace contextRef="#ctx0" brushRef="#br0" timeOffset="131635.14">2818 10092 4014 0,'0'0'130'15,"2"2"18"-15,-2-2 12 16,1 0 35-16,5 0 52 15,3 1 76-15,5 3 87 16,2 0 16-16,3 3 1 16,-3 3-91-1,5-1-39-15,-6 3-18 16,-4 0-12-16,0-3-36 16,-2 2-51-16,-3-3-77 15,0-2-85-15,0-2-18 16,1 0 0-16,0-4 0 15,5 0 0-15,8 0 0 16,7-10 0 0,9-8 0-16,12-10 0 0,8-8 0 15,11-10-225 1,9-5-181-16,25-3-378 16,-16 1-571-16,-8 3 0 15,-17 1 0-15,-18 11 0 16</inkml:trace>
  <inkml:trace contextRef="#ctx0" brushRef="#br0" timeOffset="132881.15">2733 10913 3302 0,'-4'-4'178'16,"-2"-3"44"-16,-1 1 39 16,3-2 42-16,-1 0 70 15,2 3 45-15,2 3 32 16,1-2 2-16,0 4 0 16,0-2-71-16,3 2-60 15,3 0-43-15,7 3-41 16,4 0-41-16,4 3-69 15,5 2-46-15,-4 3-32 16,1 0-2-16,0 0 0 16,-4 1-31-1,-3-1-16-15,-2-2 0 16,-4-2 0-16,-1-1 0 16,-3 0 0-16,0-4 0 15,-4 0 0-15,3-1 0 16,2-1 0-16,7-1 0 15,5-6 0-15,9-9 0 16,10-9 0-16,9-10 0 16,8-9 0-16,11-6 0 15,9-5-230 1,12-2-227-16,6-27-1043 16,-2 25 0-16,-10-2 0 15,-19 7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50:0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14574 4269 4012 0,'0'-3'229'0,"0"1"115"16,0-1 91-16,0-1 0 15,0 1 0-15,0 1 1 16,0 0-1 0,0 0 0-16,2 2 0 15,4 2-173-15,7 2-55 16,2 6-116-16,9 4-91 16,1 4 0-16,-1 3 0 15,-1 2 0-15,-2-4 0 16,-1-3 0-16,-2-3 0 15,-2-2 0-15,3-8 0 16,5 0 0 0,10-9 0-16,11-14 0 15,12-10 0-15,18-15 0 16,15-20-29-16,18-13-322 16,26-8-361-16,10 2-707 15,-8 3 0-15,-22 12 0 16,-36 17 0-16</inkml:trace>
  <inkml:trace contextRef="#ctx0" brushRef="#br0" timeOffset="1797.33">17386 3046 1439 0,'-6'5'147'0,"-1"-1"29"16,-2 1 30-16,-2 0 34 16,6-2 38-16,1-1 49 15,1-2 42-15,0 0 38 16,3 0 31-16,0 0-86 16,0 0-21-16,0 0 43 15,0 0 56-15,10-2 15 16,13-2-36-1,15-3-51-15,15-5-40 16,12-7-39-16,3 0-31 16,-3-4-22-16,-6 2-19 15,-7 0-70-15,-6 3-87 16,-8 2-50-16,-8 3 0 16,-5 2 0-16,-10 7-43 15,-4 0-186 1,-7 2-106-16,-3 2-163 0,-1 0-255 15,-11-9-513-15,-11 11 0 16,-7-2 0 0,-7 0 0-16</inkml:trace>
  <inkml:trace contextRef="#ctx0" brushRef="#br0" timeOffset="2224.67">17624 2815 2668 0,'-1'-12'239'0,"-2"-3"58"16,-2-5 41-16,1-3 89 16,1 2 96-16,0 5 46 15,2 4-1 1,-1 1 1-16,1 5 0 16,1 0-165-16,0 4-74 15,-2 0-59-15,2 2-40 16,0-1-89-16,0 4-96 15,0 5-46-15,0 7 0 16,0 10 0-16,0 10 0 16,0 8 0-16,2 3 0 15,-1-1 0-15,2 4 0 16,1-3 0-16,2-3 0 16,0-1 0-16,1-4 0 15,-3-5 0-15,2-2 0 16,0-7 0-1,-1-3 0-15,0-4 0 16,-1-4 0-16,-1-3 0 16,-1-3 0-16,-2-2 0 15,3 0-368-15,4-4-1196 16,10 2 0-16,5-7 0 16,12-10 0-16</inkml:trace>
  <inkml:trace contextRef="#ctx0" brushRef="#br0" timeOffset="2873.84">19221 2713 2632 0,'-16'2'246'16,"-5"1"48"-16,-2-1 40 16,0-1 30-16,14-1 38 15,4 0 16-15,4-1 3 16,5 1 63-16,7 0 81 16,12 0-168-16,16-4-69 15,16-3-49-15,14-3-39 16,3-4-31-16,3-3-37 15,-3 0-17-15,-5 2-3 16,-8-1-62-16,-10 3-81 16,-10 3-9-16,-15 2 0 15,-10 3 0-15,-8 2-280 16,-1 2-322 0,-7 2-859-16,-4 0 0 15,-9-2 0-15,-33 1 0 16</inkml:trace>
  <inkml:trace contextRef="#ctx0" brushRef="#br0" timeOffset="13825.16">4923 7072 2513 0,'0'1'131'15,"0"-1"26"-15,0 0 33 16,0 0 41-16,0 0 33 15,-1 0 26-15,1 0 20 16,-1 0 17-16,1 0 13 16,-3 0-90-16,3 0-19 15,0 0-19-15,0 0-29 16,0 0-35-16,0 0-30 16,0 0-14-1,0 0 9-15,0 1 40 16,3 4 28-16,-1 1 29 15,3 0 5-15,2 3-5 16,2 1-6-16,-1-2-5 16,1 1-3-16,-2-1-13 15,1 0-28-15,-1-3-57 16,-2 0-41-16,-2-1-39 16,-1-4-18-16,-1 2 0 15,1-2 0-15,-1 0 0 16,2 0 0-1,6-2 0-15,5-1 0 16,8-5 0-16,8-6 0 16,8-6 0-16,3-4 0 15,1-2 0-15,3-1 0 16,-2-1 0-16,-1 1 0 16,-1 2 0-16,-4 2 0 15,-7 2 0-15,-2 3 0 16,-8 4 0-16,-7 0 0 15,-3 9 0 1,-6-1 0-16,-1 3 0 16,-3 2 0-16,0 1 0 15,0 0 0-15,0 0 0 16,0 0 0-16,0 0 0 16,0 0 0-16,0 0 0 15,0 0 0-15,0 0 0 16,0 0 0-16,0 0 0 15,0 0 0-15,0-1 0 16,0 1 0-16,0-1 0 16,0 1 0-1,0 0 0-15,0 0 0 16,0 0 0-16,0 0 0 16,0 0 0-16,0 0 0 15,0 0 0-15,0 0 0 16,0 0 0-16,0 0 0 15,0-1 0-15,0-1 0 16,0 2-2-16,0 0-329 16,29 0-1240-16,-29 6 0 15,-4-2 0-15,-9 1 0 16</inkml:trace>
  <inkml:trace contextRef="#ctx0" brushRef="#br0" timeOffset="17716.18">4890 6780 2120 0,'-4'0'154'15,"0"0"33"-15,-2-1 30 16,-1-2 32-16,1 0 28 15,-1-2 28-15,0 1 26 16,-1-1 19-16,2 2 26 16,0 1-99-16,-2-3-35 15,1 0-29-15,-2 1-3 16,-2-2-8-16,-1 5-4 16,-4-5-15-16,0 3-21 15,-4 1-14-15,-3-2-9 16,-1 3 20-1,-1 1-7-15,-3-4 3 16,2 3-15-16,2-1-20 16,0 1-9-16,-1-2 7 15,1-1-2-15,0 1-2 16,-3 0-17-16,-2 0-33 16,0 0 1-16,-3 1-3 15,1-2-10-15,-1 1-4 16,4 0-17-16,-3-1-18 15,6 1-3 1,-4-1-4-16,2-1 0 16,1 2 1-16,0-1-2 15,0 1-5-15,0-1 0 16,2 1 0-16,-2-1 0 16,3 1 0-16,-2 0 0 15,2 1 0-15,-1 0 0 16,1 2 0-16,-3-2 0 15,2 2 0-15,-2 0 0 16,-1 0 0-16,2 0 0 16,0 0 0-1,-1 0 0-15,0 0 0 16,5 0 0-16,-2 2 0 16,2-2 0-16,1 3 0 15,1 1 0-15,-1-1 0 16,1 1 0-16,0 1 0 15,0 1 0-15,2 0 0 16,-2 5 0-16,-2-3 0 16,3 3 0-16,2-1 0 15,1-2 0-15,6 4 0 16,2-5 0 0,1 3 0-16,-3-1 0 15,2 2 0-15,-2 1 0 16,0 2 0-16,-2 2 0 0,1 0 0 15,-1-1 0 1,0 1 0-16,3-2 0 16,-2 1 0-16,4-1 0 15,-1-1 0-15,2-1 0 16,1 2 0-16,-1-1 0 16,3 4 0-16,-1-4 0 15,-1 5 0-15,2-4 0 16,1 4 0-16,-1-2 0 15,1-1 0-15,1-1 0 16,0 1 0 0,0-1 0-16,0 1 0 15,0 0 0-15,1-1 0 16,4 2 0-16,-1 1 0 16,4 0 0-16,1-1 0 15,1 1 0-15,2 0 0 16,-1-2 0-16,4-2 0 15,-4 2 0-15,0-2 0 16,0 0 0-16,-1-3 0 16,0 3 0-1,2-1 0-15,2 0 0 16,-2 0 0-16,4 2 0 16,2-3 0-16,2 3 0 15,2-4 0-15,3 2 0 16,-2-1 0-16,0-2 0 15,-4 0 0-15,1 0 0 16,0-2 0-16,-3-1 0 16,4 3 0-16,-1-2 0 15,-1 2 0-15,1 0 0 16,1 0 0 0,1 3 0-16,-2-3 0 15,2-2 0-15,-2 2 0 0,-2-5 0 16,3 2 0-1,-1-2 0-15,-1-4 0 16,-2 5 0-16,0-4 0 16,-5 0 0-16,0 2 0 15,-1 0 0-15,1-1 0 16,1 0 0-16,-2-1 0 16,6-1 0-16,-2 2 0 15,2-2 0-15,1 0 0 16,-1 0 0-16,-1 0 0 15,3 0 0 1,-2-2 0-16,-3 2 0 16,5-1 0-16,-1-1 0 15,0 0 0-15,1-4 0 16,3 2 0-16,-1-4 0 16,0 2 0-16,1 0 0 15,0 3 0-15,-2-4 0 16,2 3 0-16,-5-1 0 15,5 0 0-15,-3 0 0 16,-2 0 0 0,2 0 0-16,-1 0 0 15,-3 2 0-15,2-2 0 16,-2-1 0-16,-1 3 0 16,-1-2 0-16,3 3 0 15,-2-3 0-15,3 0 0 16,0 0 0-16,0-2 0 15,-1 0 0-15,1-1 0 16,-2 1 0-16,2-3 0 16,-3 1 0-16,1 3 0 15,-3-3 0-15,2 2 0 16,-3-1 0-16,4 1 0 16,-4-1 0-1,4-2 0-15,-2 3 0 16,2-3 0-1,0 0 0-15,-1-1 0 0,-1 2 0 16,2-3 0-16,-2 4 0 16,-3-1 0-16,0 0 0 15,-1 2 0-15,-1-2 0 16,1 1 0-16,-2 2 0 16,0-2 0-16,1 2 0 15,-1 0 0 1,-2-2 0-16,0 1 0 15,-1 0 0-15,-1-1 0 16,-1 1 0-16,-1-2 0 16,0-2 0-16,-1 3 0 15,0-2 0-15,3-1 0 16,-3 1 0-16,0-3 0 16,0 1 0-16,0 1 0 15,0 1 0-15,0 0 0 16,0 1 0-16,0 2 0 15,0 0 0 1,0 0 0-16,0 1 0 16,0 0 0-16,0-2 0 15,0-1 0-15,0 0 0 16,-3 1 0-16,2-2 0 16,0 3 0-16,-2-1 0 15,-2 3 0-15,4-2 0 16,-2 2 0-16,0-2 0 15,2 2 0-15,-1-1 0 16,-3 0 0 0,2-1 0-16,-2 1 0 15,0-1 0-15,-1-1 0 16,1 0 0-16,-1 0 0 16,-2 0 0-16,1-1 0 15,-4 1 0-15,0 1 0 16,-2-2 0-16,-3 0 0 15,0-3 0-15,-2 0 0 16,-4 1 0-16,0 1 0 16,-5 2-233-16,-4 3-330 15,-7 1-916 1,-4 2 0-16,-4-4 0 16</inkml:trace>
  <inkml:trace contextRef="#ctx0" brushRef="#br0" timeOffset="26177.91">4911 8176 3896 0,'0'0'87'15,"0"0"5"1,1 0 7-16,1 0 47 16,2 2 24-16,3 3 29 15,2 0 24-15,0 2 41 16,2 2 56-16,1 1-36 15,-2 0 20-15,0-3 19 16,-3 1 12-16,0-2-44 16,0-3-25-16,-3-1-27 15,-1-2-26-15,5 0-41 16,3 0-55 0,8-2-37-16,8-7-34 15,11-6-24-15,9-10-19 16,7-6-3-16,6-7 0 15,6-2 0-15,-4 0 0 16,-2-1 0-16,-2 2 0 16,-8 8 0-16,-6 1 0 15,-7 6 0-15,-8 3 0 16,-7 7 0-16,-5 2 0 16,-5 3 0-16,-2 2 0 15,-5 3 0-15,-2 3 0 16,0 0 0-1,0 1-65-15,2 1-213 16,3 3-235-16,-2-49-954 16,-3 51 0-16,-8 0 0 15</inkml:trace>
  <inkml:trace contextRef="#ctx0" brushRef="#br0" timeOffset="30725.89">2768 8774 3188 0,'0'-2'152'0,"0"1"43"15,0-1 36-15,0-1 26 16,0 2 19-16,0 1 11 16,0-2 4-16,0 0 5 15,0 2 38-15,4 0-22 16,2 0-25-1,5 0 3-15,3 2-11 16,3 3-26-16,-1-1-19 16,-2 1-11-16,-2 0-5 15,-2 0-4-15,-3-2-37 16,-4 1-75-16,1-2-33 16,-1-1-43-16,0-1-26 15,6 0 0-15,6-3 0 16,8-2 0-16,8-6 0 15,6-4 0 1,6-6 0-16,0-3 0 16,-4 0 0-16,-2-1 0 15,-5 4-57-15,-2 1-242 16,0 2-286-16,2-13-865 16,-2 12 0-16,-5-6 0 15</inkml:trace>
  <inkml:trace contextRef="#ctx0" brushRef="#br0" timeOffset="33101.75">2715 9450 1328 0,'0'0'165'15,"0"0"40"-15,-2 0 30 16,1 0 26-16,-2 0 19 16,1 0 10-16,1 0 6 15,1 0 4-15,0 0 6 16,1 0-111-16,-1 0-48 16,0 0-8-16,0 0-1 15,2 1-6 1,4 2 1-16,2 2 10 0,5 3 13 15,2 1 11-15,2 1 7 16,0 0 6 0,1-2 0-16,-3 1-27 15,0-2-15-15,-5 0-17 16,1-2-16-16,-2 0-24 16,-2-3-9-16,-1 3-8 15,1-5 5-15,-2 3 28 16,2-3 19-16,-1 1 34 15,7-5 10-15,0-2 4 16,5-5 4-16,4-5 10 16,4-4-4-16,4-7-6 15,3-1-20 1,4 2-37-16,-3-4-22 16,4 2-39-16,-2 3-22 15,-2 0-9-15,-2 2-7 16,-2 1-6-16,-1 3-6 15,-1 0-13-15,-2 2-34 16,0 0-64-16,-1 4-102 16,-3 1-69-16,-3 6-122 15,1 1-145 1,-5-4-765-16,-3 6 0 0,-6 2 0 16,-4-2 0-1</inkml:trace>
  <inkml:trace contextRef="#ctx0" brushRef="#br0" timeOffset="36664.49">2723 10401 3598 0,'-3'-1'146'16,"-1"-5"43"-16,3 1 31 15,-4 1 18-15,5 0 8 16,0 1 3-16,-1 3 1 16,-1-2-3-16,4 2 1 15,-2 0-108-15,1 0-12 16,5 2-5-16,4 2 11 15,4 3 13-15,4 0 20 16,-2 2 13 0,-2 1 11-16,-1-1 11 15,-3-1 13-15,2-1 1 16,-4-3-20-16,4-2-38 16,4-2-41-16,5-2-31 15,4-7-29-15,7-5-14 16,2-7-14-16,7-8-8 15,3-6-13-15,4-3-6 16,4-3-2-16,3-1 0 16,0 1 0-16,-4 0 0 15,-4 8 0-15,-5 3 0 16,-12 6 0 0,-4 4 0-16,-6 3 0 15,-1 4-29-15,-3 4-109 16,-2 0-106-16,-4 5-120 15,6 2-232-15,-6-22-768 16,-4 19 0-16,0 0 0 16</inkml:trace>
  <inkml:trace contextRef="#ctx0" brushRef="#br0" timeOffset="42408.24">4315 8960 3604 0,'-5'-2'168'16,"2"-1"37"-16,-2 0 20 15,2-1 11-15,1 1 2 16,2-1-4-16,0 3 2 15,2 1 6 1,5-5 9-16,6 3-111 16,10-7-47-16,7 1-34 15,7-5-14-15,0-3-10 16,-1 1-3-16,-6 1-22 16,-6 1-55-16,-6 5-81 15,-6 5-104-15,-4 2-175 16,-5 1-173-16,-6 4-355 15,-7 6 0-15,-6 4 0 16,-10 6 0-16</inkml:trace>
  <inkml:trace contextRef="#ctx0" brushRef="#br0" timeOffset="42561.58">4357 8996 1409 0,'-5'10'201'16,"-1"0"48"-16,3 1 46 15,-1-1 23-15,6-7 22 16,3-3 12-16,15-6 4 15,11-5-16-15,16-7-149 16,20-19-1001-16,7-3 0 16,-6-6 0-16,-8-3 0 15</inkml:trace>
  <inkml:trace contextRef="#ctx0" brushRef="#br0" timeOffset="45072.07">4366 10565 3132 0,'-6'0'154'15,"-5"0"30"-15,1 0 37 16,-3-1 34-16,7-1 18 16,2 1 10-16,3-1 3 15,1 0-2-15,0 1-2 16,1-2-103 0,3 2-40-16,11-6-28 15,7-4-34-15,8-3-35 16,7-3-20-16,1-2-26 15,-3 1-39-15,-7 2-62 16,-3 4-114-16,-5 2-197 16,-7-6-611-16,-7 10 0 15,-5 5 0-15,-9 3 0 16</inkml:trace>
  <inkml:trace contextRef="#ctx0" brushRef="#br0" timeOffset="45243.7">4311 10629 3560 0,'0'1'190'16,"0"-1"14"-16,2 0 1 15,13-9 0-15,17-6-68 16,21-13-307-16,17-14-696 16,11-16 0-16,-1-8 0 15,-5-3 0 1</inkml:trace>
  <inkml:trace contextRef="#ctx0" brushRef="#br0" timeOffset="48586.38">2590 11190 3201 0,'0'-2'157'0,"0"-2"57"15,0 3 42-15,-1-4 38 16,1-1 43-16,0 5 38 16,0-3 22-16,-2 3 7 15,2 1 1-15,0 0-89 16,2 0 14-16,2 1-34 16,6 3-41-16,5 1-40 15,1 2-41 1,5-2-39-16,-2 3-21 15,-4-2-8-15,0-2-1 16,1-2-24-16,3-1-57 16,2-2-24-16,4-7 0 15,8-4 0-15,-1-4 0 16,7-7 0-16,2-3 0 16,5-3 0-16,1-5 0 15,1 0 0-15,1-1 0 16,-6 1 0-1,-2 2 0-15,-10 5 0 16,-6 8-122-16,-8 5-143 16,0 3-169-16,6 5-329 15,-9 2-558-15,-6-2 0 16,-1 0 0-16,-5 0 0 16</inkml:trace>
  <inkml:trace contextRef="#ctx0" brushRef="#br0" timeOffset="49577.93">3635 11353 2126 0,'0'1'44'0,"0"1"-1"16,0-2-47-16,3 0-47 16,10 0-142-16,-6-2-200 15,2 1 0 1,-1 0 0-16</inkml:trace>
  <inkml:trace contextRef="#ctx0" brushRef="#br0" timeOffset="50092.27">3862 11392 4070 0,'-5'0'162'16,"1"0"17"-16,-2 0 6 15,2 0 5-15,4 0-8 16,0 0-21-16,0 0-42 16,0 0-93-16,7 0-206 15,1-31-838-15,4 28 0 16,0-6 0-16,-2 2 0 16</inkml:trace>
  <inkml:trace contextRef="#ctx0" brushRef="#br0" timeOffset="50634.45">4299 11387 5071 0,'0'0'24'0,"0"0"-274"15,-2 0-719-15,2-5 0 16,-4-13 0-1</inkml:trace>
  <inkml:trace contextRef="#ctx0" brushRef="#br0" timeOffset="54104.66">6768 11390 1416 0,'-3'0'81'16,"0"0"34"-16,-1 0 23 15,4 0 20-15,0-1 14 16,0 1 27-16,0-2 21 16,0 0 16-1,0 0 7-15,0 2-45 16,0-1-27-16,0 1-32 15,0 0-23-15,0 0-9 16,0 0 0-16,5 1-19 16,1 2-9-16,6 1 1 15,5 2 0-15,7 1 5 16,4 0 3-16,5-1 0 16,-1-2 3-16,4-2-7 15,2 0-15-15,2-2-3 16,-3 0-12-1,1 0-12-15,-2 0-8 16,-3 0-8-16,-3 0-8 16,-4 0-2-16,-4 0-4 15,0 0-2-15,-7 0-1 16,-1 0-4-16,-6 0 1 16,1 0-4-16,-4 0 0 15,-4 0 0-15,0 0 0 16,1 0 3-16,-1 0 2 15,-1 0 3-15,1 0 2 16,-1 0 2 0,0 0-20-16,0 0-86 15,0 0-121-15,12 0-226 16,-2 0-411-16,5 0 0 16,8-3 0-16,4-4 0 15</inkml:trace>
  <inkml:trace contextRef="#ctx0" brushRef="#br0" timeOffset="55172.82">9434 11443 938 0,'-2'-2'71'15,"-2"-1"26"-15,2 0 13 16,-2 1 27-16,-2-1 29 16,2 2 28-16,0-1 15 15,1 2 21-15,3-1 22 16,0 1-27-16,0 0-16 15,0 0-23-15,0 0-12 16,0 0-17-16,0 0-9 16,4 0-11-16,8 0-2 15,4 0-2-15,9 0-11 16,10 0-9 0,7 0-2-16,6 0 1 15,4 0 4-15,7 0-7 16,2 0-21-16,1-2-13 15,-3 2-17-15,3 0-14 16,-7 0-12-16,-5 0-9 16,-5 0-6-16,-9 0-6 15,-7 0-4-15,-4 0-1 16,-4 0 0-16,-5 0-2 16,-4 0 1-16,-1 0-3 15,-6 0 2 1,-3 0-1-16,1 0-1 15,-2 0 1-15,1 0 0 16,-1 0 1-16,-1 0 1 16,2 0 0-16,-2 0 1 15,0 0 3-15,0 0 0 16,0 0 0-16,0 0 0 16,0 0 0-16,0 0 0 15,0 0-25-15,0 0-64 16,0 0-102-16,6 0-216 15,-1 0-478 1,-2 0 0-16,1 0 0 16,1-6 0-16</inkml:trace>
  <inkml:trace contextRef="#ctx0" brushRef="#br0" timeOffset="68416.73">7128 15188 2867 0,'0'0'177'0,"0"0"33"15,0 0 26-15,0 0 23 16,0 0 14-16,0 0 12 16,0 0 8-16,0 0 7 15,0 0 4-15,0 0-130 16,0 0-44 0,0 0-8-16,0 0 25 15,2 0 17-15,1 0 22 16,4 0 23-16,2 2 36 15,1 0 0-15,4 2-2 16,-2-2-3-16,6 0-2 16,-1 1-25-16,1-1-50 15,-2-2-42-15,4 0-33 16,-3 0-36-16,-1-2-45 16,2 1-7-1,-1-3 0-15,5-4 0 16,-1-6 0-16,2 0 0 15,3-4 0-15,2-1 0 16,1-1 0-16,1 1 0 16,3-4 0-16,-1 1 0 15,3 0 0-15,1 0 0 16,-2-1 0-16,4 4 0 16,-2-4 0-16,4 3 0 15,-3 1 0 1,3-3 0-16,-2 5 0 15,-2-1 0-15,-1 0 0 0,-2 1 0 16,-4 2 0 0,-6 1 0-16,-6 2 0 15,-5 1 0-15,-3 3 0 16,-3 4 0-16,-3 1 0 16,-1 1 0-16,0 2 0 15,0 0 0-15,-2 0 0 16,0 0-250-16,0 0-209 15,0-9-1037-15,-2 12 0 16,-7-2 0-16,-9 1 0 16</inkml:trace>
  <inkml:trace contextRef="#ctx0" brushRef="#br0" timeOffset="69687.97">15852 10095 5513 0,'0'-12'298'16,"0"2"-1"-16,0-2 1 16,-2-1-1-16,2 6 1 15,-1 5-1-15,1 2 1 16,-2 0-1-16,2 0 1 15,-2 5-298-15,-5 8 0 16,-4 9 0-16,0 13 0 16,-8 13 0-16,-4 7 0 15,2 4 0 1,-1 2 0-16,0-2 0 16,2-3 0-16,4-3 0 15,2-5 0-15,2-5 0 16,4-3 0-16,-1-5 0 15,4-4-26-15,1-5-271 16,4-3-203-16,2-17-973 16,2-3 0-16,2-11 0 15,4-12 0-15</inkml:trace>
  <inkml:trace contextRef="#ctx0" brushRef="#br0" timeOffset="70056.91">15803 10176 4194 0,'1'-18'337'0,"1"-3"81"16,0-2 0-16,2-2 1 16,0 11-1-16,-3 6 0 15,6 3 1-15,3 5-1 16,9 0 0-16,6 9-186 15,7 3-150-15,-1 11-82 16,3 5 0-16,-4 4 0 16,-1 3 0-1,0 2 0-15,-3-3 0 16,-2 1 0-16,-3-3 0 16,-2-1 0-16,0-2 0 15,-4-4 0-15,-1 0 0 16,-4-6 0-16,1 2 0 15,-3-5-223-15,-3-1-95 16,-3-1-192-16,4-9-918 16,-16 4 0-16,-10-5 0 15</inkml:trace>
  <inkml:trace contextRef="#ctx0" brushRef="#br0" timeOffset="70298.46">15560 10566 3898 0,'7'-4'184'0,"12"-2"36"16,12-5 38-16,12-6 49 16,8-2 19-16,11-1 1 15,3-3-32-15,-3 2-90 16,-2 3-91-16,-3 3-285 15,1-1-337 1,-10 4-583-16,-7-1 0 16,-5 1 0-16</inkml:trace>
  <inkml:trace contextRef="#ctx0" brushRef="#br0" timeOffset="71088.03">16409 10139 3357 0,'0'-11'276'0,"-2"-3"174"15,2-3 53-15,0-1 1 16,2 8-1 0,-2 3 1-16,0 3-1 15,0 3 1-15,0 1-1 16,0 0-200-16,3 4-76 15,1 6-173-15,4 7-54 16,4 8 0-16,0 7 0 16,2 4 0-16,-2 0 0 15,0 0 0-15,-3-2 0 16,2 0 0-16,-4-4 0 16,3 1 0-16,-3 0 0 15,-1-4 0 1,-2-1 0-16,-1-3 0 15,0-5 0-15,-2-3 0 16,1-4 0-16,-2-5 0 16,1-4 0-16,-1-4 0 15,0-7 0-15,-1-8 0 16,-6-9 0-16,0-8 0 16,-4-6 0-16,-3-5 0 15,-1-2 0 1,1 0 0-16,1 1 0 0,6 3 0 15,3 6 0 1,6 4 0-16,4 6 0 16,7 3 0-16,6 5 0 15,7 3 0-15,5 4 0 16,4 2 0-16,3 7 0 16,-1 0 0-16,1 3 0 15,-2 5 0-15,-1 6 0 16,-1 3 0-16,-5 5 0 15,-4 7 0-15,-7 4 0 16,-4 1 0-16,-5 2 0 16,-3 4 0-1,-3 0 0-15,-1-2 0 16,-5 0 0-16,-8 0 0 16,-7-2 0-16,-5-1 0 15,-10-1 0-15,-5-5 0 16,-4-2 0-16,0-4 0 15,3-2-10-15,3-6-209 16,11-4-102-16,8-4-141 16,11-5-225-16,6-19-611 15,8 6 0-15,7-7 0 16,10-3 0 0</inkml:trace>
  <inkml:trace contextRef="#ctx0" brushRef="#br0" timeOffset="71460.53">17158 10032 4290 0,'0'-7'415'0,"0"-1"-1"15,0-2 0-15,0 1 1 16,0 5-1 0,0 4 0-16,3 0 0 15,-1 4 1-15,4 5-1 16,3 9-242-16,0 5-172 16,2 8 0-16,-2 3 0 15,-3 1 0-15,1 0 0 16,-3-1 0-16,-1 0 0 15,-2-4 0-15,1 3 0 16,1-4-208-16,0-1-128 16,1 0-245-16,-1-15-832 15,3 3 0 1,-5-4 0-16,0-7 0 16</inkml:trace>
  <inkml:trace contextRef="#ctx0" brushRef="#br0" timeOffset="71953.22">17194 10158 3095 0,'-3'-24'263'16,"-1"-8"81"-16,2-3 130 16,0-4 54-1,6 12 1-15,6 6-1 0,3 4 0 16,7 4 0-1,4 1 1-15,5 4-189 16,2 0-74-16,-1 5-81 16,0-1-131-16,1 3-54 15,-3 2 0-15,0 4 0 16,-1 2 0-16,-1 5 0 16,-2 5 0-16,-3 4 0 15,-1 3 0 1,-1 1 0-16,-5 2 0 0,-2 1 0 15,-2 1 0-15,-1 0 0 16,-5 2 0-16,-2 1 0 16,-1 0 0-1,-4-4 0-15,-6-1 0 16,-5-2 0-16,-5 0 0 16,-10-3 0-16,-7-2 0 15,-6-4 0-15,-3-3 0 16,-1-1 0-16,3-3 0 15,0-4 0-15,7-3 0 16,7-1-74-16,9-1-347 16,11-18-1118-16,13 11 0 15,12-6 0-15,8-10 0 16</inkml:trace>
  <inkml:trace contextRef="#ctx0" brushRef="#br0" timeOffset="75380.25">19097 5517 1880 0,'0'0'194'0,"0"0"29"16,0 0 30-16,0 0 37 15,0 0 31-15,0 0 20 16,0 0 21-16,0 0 11 16,0 0 7-16,0 0-156 15,2 0-25-15,2 0-20 16,2 0-22-16,5 0-28 15,2 0-26-15,4 3-7 16,0-1-2-16,3 3 31 16,1 3 19-16,0 1 17 15,2-1 3 1,1 3 2-16,1-2 14 16,-1 1 9-16,2 2 10 15,-1 1-9-15,-1 0-8 16,-1 0-44-16,0 4-23 15,-4-3-18-15,-2 3-17 16,-2-1-9-16,-6 1-24 16,2 2-13-16,-5-2-18 15,1 1 1-15,-5 0-8 16,0 0-5-16,0 0 3 16,-4 0 2-16,-9 2 0 15,-4-2 0-15,-8-1 0 16,-8-1-4-1,-1-2 2-15,1-4-5 16,4 0-2-16,4-6 8 16,3-2-8-16,4-2 0 15,4-2 0-15,-1-4 0 16,6-4 0-16,1-3 0 16,3-5 0-16,2-5 0 15,1-1 0-15,1-4 0 16,4-2 0-16,2-1 0 15,3-1 0-15,7-2 0 16,1 2 0-16,2-1 0 16,2 2 0-1,-2 2 0-15,-1-1 0 16,1 4 0-16,0-2 0 16,-3 2 0-16,1 3 0 15,-7 1 0-15,1 4 0 16,-7 6 0-16,0 3 0 15,-2 1 0-15,0 3 0 16,-3 0 0-16,3 2 0 16,-2 0 0-16,-1 3 0 15,0-2 0-15,0 2 0 16,0 0-46-16,0 0-187 16,2 5-195-1,21 3-366-15,-18 5-544 16,1 5 0-16,0 3 0 15</inkml:trace>
  <inkml:trace contextRef="#ctx0" brushRef="#br0" timeOffset="76093.83">19868 5716 2337 0,'0'-4'247'16,"0"-1"54"-16,0-3 54 15,0 0 47-15,0 2 116 16,0 1 66-16,0 0 19 15,0 3 0 1,0 1 0-16,0 1-177 16,0-2-70-16,0 2-54 15,0 2-53-15,0 1-49 16,1 3-115-16,1 2-65 16,-1 6-20-16,1 3 0 15,3 0 0-15,-3-1 0 16,2 3 0-16,-1 0 0 15,1 1 0-15,-1-3 0 16,2 3 0-16,-1 1 0 16,1-1 0-16,-2-1 0 15,0 0 0-15,-1-3 0 16,-1-3 0 0,1-4 0-16,-1 0 0 15,1-2 0-15,-1 0 0 16,-1-3 0-16,1 0 0 15,-1-1 0-15,0-2 0 16,0-1 0-16,0 0 0 16,2 2 0-16,-2-2-140 15,0 3-213-15,19-2-445 16,-17-1-582-16,3 0 0 16,-1-6 0-16</inkml:trace>
  <inkml:trace contextRef="#ctx0" brushRef="#br0" timeOffset="77444.88">21144 5154 2691 0,'0'0'138'0,"0"-2"31"15,0 2 29-15,0-1 15 16,0-1 9-16,0 2 17 16,1 0 19-16,3-3 36 15,3 3 14-15,6 0-81 16,3 0 4-16,9 0 36 15,1 3 18-15,2 2 27 16,5 0 18-16,-2 2-7 16,1 4-21-16,-1-1-35 15,1 4-13 1,-3-1-32-16,-4 3-29 16,-1 0-69-16,-2 2-46 15,-5 0-41-15,0 1-28 16,-2-2-9-16,-4 3 0 15,0-1 0-15,-5 0 0 16,0-1 0-16,-6 0 0 16,0 0 0-16,-8-1 0 15,-7 0-30-15,-8 1-37 16,-8 0-41-16,-5-1-39 16,1-1-21-16,0-5 5 15,9-1 7 1,3-6 9-16,3-2 3 15,7-4 9-15,1-1 45 16,7-2 62-16,3-6 48 16,0-5 68-16,2-5 47 15,2-4 29-15,4-7-9 16,6 0-7-16,0-4-5 16,10-2-8-16,-4 0-14 15,2 1-28-15,-2 0-5 16,-2 2-28-16,0 4-27 15,-1 0-33-15,-1 2 0 16,-1 4 0 0,-5 1 0-16,2 2 0 15,-3 2 0-15,-2 3 0 16,1 3 0-16,1 1 0 16,-4 3 0-16,-1 3 0 15,0 1 0-15,-2 2 0 16,0 2 0-16,0 2 0 15,0 0-81-15,0 2-169 16,0 5-146-16,6 5-300 16,-6 6-657-16,3 5 0 15,3 0 0-15,1 0 0 16</inkml:trace>
  <inkml:trace contextRef="#ctx0" brushRef="#br0" timeOffset="78024.23">21761 5361 3484 0,'9'0'133'15,"5"-1"39"-15,6 1 33 16,6 0 20-16,-5 0 28 16,1 0 13-16,-1 0 20 15,-4 4 33-15,-3 2 53 16,-1 4-67-16,-4 2 17 16,1 4-13-1,-4-3-34-15,1 5-19 16,-3-1-28-16,-2 0-13 15,-2 3-21-15,0 0-32 16,-2 0-53-16,-6 3-36 16,-4-1-45-16,1 0-28 15,-4-1 0-15,-1-1 0 16,4-2 0-16,-2-4 0 16,4-2 0-16,1-1 0 15,3-3 0-15,4-3 0 16,0-1 0-16,2-3 0 15,2-1 0-15,-2 0 0 16,2 0 0 0,10-4 0-16,11-3 0 15,9-4 0-15,14-4 0 16,8-6 0-16,5 0 0 16,-7 0 0-16,-2 3 0 15,-8 1-99-15,-11 6-240 16,17 1-1211-16,-33 4 0 15,-12 1 0-15,-10-1 0 16</inkml:trace>
  <inkml:trace contextRef="#ctx0" brushRef="#br0" timeOffset="78980.42">20495 5513 1364 0,'0'1'170'0,"0"1"38"16,-3 1 16-16,-1-2 11 16,0 0 15-16,-5-1 23 15,1 1 19-15,-4-1 26 16,3 3 28-16,3-3-104 15,2 0-4 1,3 0-9-16,2 0 8 16,-1 0 6-16,4 0 1 15,10-3 24-15,10-2 10 16,11-3 2-16,11-1 3 16,6-7-11-16,-1 2-21 15,1 0-24-15,-5-1-23 16,-4 0-12-16,-11 2-16 15,-10 4-54-15,-8 3-40 16,-10 3-122-16,-1 2-146 16,-6 1-87-16,3 0-110 15,-3 2-221 1,-5-4-648-16,-5 7 0 16,-7-2 0-16,-3 3 0 15</inkml:trace>
  <inkml:trace contextRef="#ctx0" brushRef="#br0" timeOffset="79473.08">20622 5304 2044 0,'-2'-8'209'0,"-3"-2"62"16,2-3 63-1,0-2 30-15,1 3 52 16,-1 2 105-16,3 1 70 16,0 4 27-16,-2 1 11 15,2 1-167-15,0 3-39 16,0 0-63-16,0 3-63 16,2 4-29-16,3 4-53 15,0 8-104-15,3 6-70 16,1 4-28-16,2 3-11 15,-2 1 0-15,0 1-2 16,-1 0 0-16,-2-2 0 16,-2-1 0-1,1-3 0-15,-1 0 0 16,-4-1 0-16,0-5 0 16,2-1 0-16,-2-2 0 15,1-5 0-15,-1 0 0 16,0-3 0-16,2-4 0 15,-2-1 0-15,0-2 0 16,0-3 0 0,0 0 0-16,0 0 0 0,0 0-250 15,0 5-230-15,0-14-1012 16,0 13 0 0,0-5 0-16,0-1 0 15</inkml:trace>
  <inkml:trace contextRef="#ctx0" brushRef="#br0" timeOffset="80316.5">20129 6551 1839 0,'-4'0'251'0,"1"0"61"15,-2 0 40-15,2 0 30 16,3 0 19-16,2-1 22 16,-2 1 103-16,0 0 100 15,1 0 28-15,4 1-191 16,5 4-60-16,6 4-61 16,7 2-40-16,5 5-29 15,7 2-20 1,3 1-21-16,6 2-104 15,6 2-99-15,4 0-29 16,4 1 0-16,4 2 0 16,-1 1 0-16,-2-2 0 15,-5 2 0-15,-4 1 0 16,-10-1 0-16,-3-2 0 16,-8-2 0-16,-7-2 0 15,-4 0 0-15,-7-4 0 16,1-2 0-16,-7-1 0 15,1-4-47-15,-5-1-223 16,4 1-273-16,-1-26-923 16,0 20 0-1,0-5 0-15,3-5 0 16</inkml:trace>
  <inkml:trace contextRef="#ctx0" brushRef="#br0" timeOffset="81016.95">21536 6292 1717 0,'0'0'201'16,"0"0"34"-16,0 0 40 15,0 0 43-15,0-2 37 16,0 1 27-16,0 0 14 15,-2-1 5-15,1 2 13 16,-5 0-136-16,-3 3-28 16,-8 5 39-16,0 2 6 15,-6 6 22 1,-1 5-10-16,-1 2-26 0,0 5-14 16,-4 0-5-1,-1 2-13-15,1 3-18 16,-2 2-19-16,2 0-74 15,-2 2-45-15,5 1-65 16,-1 0-28-16,2 3 0 16,-4 1 0-16,3-1 0 15,3-4 0-15,-1-2 0 16,2-2 0-16,5-6 0 16,-1-2 0-16,0-2 0 15,2-1 0-15,3-5 0 16,3-3 0-16,4-2 0 15,2-3 0-15,1-3 0 16,3-3 0 0,-2-1 0-16,2 1 0 15,0-3 0-15,0 0 0 16,0 0 0-16,0 0 0 16,0 1-192-16,0 0-124 15,0 1-245-15,0-13-863 16,0 10 0-16,0-1 0 15,-2-1 0-15</inkml:trace>
  <inkml:trace contextRef="#ctx0" brushRef="#br0" timeOffset="81443.63">20694 7016 3302 0,'0'-4'216'16,"0"-1"36"-16,2 0 34 16,-2 1 51-16,0 1 52 15,1 0 45-15,5 2 63 16,3-1 9-16,7 1 0 15,3 0-174-15,5 2-41 16,0 0-37-16,1 2-33 16,1 1-53-1,-2 2-50-15,2 2-46 16,-1-2-62-16,-1 2-10 16,4 0 0-16,-5-1 0 15,-1-1 0-15,-2 0 0 16,0 1 0-16,-3 1-177 15,0-1-113-15,1 2-159 16,12-4-328-16,-12-1-522 16,-4-4 0-16,6 0 0 15,-7-4 0 1</inkml:trace>
  <inkml:trace contextRef="#ctx0" brushRef="#br0" timeOffset="81843.55">21430 6804 2780 0,'0'-8'227'16,"0"-3"59"-16,-2 0 54 15,2-1 97 1,2 5 77-16,-2 4 40 15,-2 0 5-15,-3 2 0 16,-6 1-1-16,-5 4-175 16,-6 3-51-16,-5 8-60 15,-4 5-53-15,2 6-97 16,1 2-78-16,-4 1-39 16,1 1-5-16,4 1 0 15,-2 1 0-15,6-3 0 16,-1 0 0-16,6-4 0 15,0-2 0 1,2-2 0-16,3-5 0 16,4-2-66-16,-1 0-240 15,10-5-415-15,-9-2-698 16,5-2 0-16,-3-8 0 16,5-5 0-16</inkml:trace>
  <inkml:trace contextRef="#ctx0" brushRef="#br0" timeOffset="83017.2">20845 7575 3578 0,'0'-2'226'15,"1"-3"42"-15,-1 1 88 16,0 3 84 0,0-4 39-16,1 3 0 15,8 1 0-15,5-2 0 16,4 0 0-16,8 2-178 15,4-1-48-15,2 4-42 16,1 2-88-16,-3 3-83 16,1 2-40-16,3 4 0 15,-5 2 0-15,1 2 0 16,-1-1 0-16,-3 0 0 16,-3 2 0-16,-1-1 0 15,-6-1 0 1,-5 1 0-16,-6 0 0 15,-1 0 0-15,-8 1 0 16,-7 2 0-16,-10-1 0 16,-3 2 0-16,-7-3 0 15,3-1 0-15,1-4 0 16,2-2 0-16,5-6 0 16,5-3 0-1,1-2 0-15,0-2 0 0,3-3 0 16,-1-6 0-16,4-5 0 15,5-5 0 1,1-5 0-16,2-7 0 16,3 0 0-16,4-3 0 15,6-1 0-15,0 3 0 16,7-3 0-16,2 1 0 16,-1 3 0-16,-1 2 0 15,1 4 0-15,-2 2 0 16,1 1 0-16,-1 4 0 15,-6 3 0-15,-3 1 0 16,-1 3 0-16,-6 4 0 16,-2 4 0-16,0 1 0 15,-1 2 0-15,0 2 0 16,0 0 0 0,0 5-232-16,0 2-145 15,12 3-372-15,-4 7-617 16,-3 3 0-16,5-1 0 15,0 1 0-15</inkml:trace>
  <inkml:trace contextRef="#ctx0" brushRef="#br0" timeOffset="83764.11">21612 7779 2810 0,'0'0'219'0,"0"-1"44"16,0 1 43-16,0-2 34 15,0-1 89 1,0-1 61-16,0 0 56 16,0 0 8-16,-3 0 1 15,0 2-163-15,-5 1-57 16,2 1-44-16,-7 1-43 15,-1 3-34-15,3 2-88 16,-3 2-61-16,5 2-57 16,2 1-8-16,3-1 0 15,2 2 0-15,-2 3 0 16,4-2 0-16,0 4 0 16,0-1 0-16,0 1 0 15,2 0 0-15,4-2 0 16,3 0 0-1,7-3 0-15,2 1 0 16,5-1 0-16,1-2 0 16,-1-1 0-16,0-3 0 15,1-1 0-15,-2-5 0 16,-3 0 0-16,0 0 0 16,-3-5 0-16,1 2 0 15,-6-5 0-15,-1-1 0 16,2-6 0-16,-7-3 0 15,1 0 0-15,-2-3 0 16,1-1 0-16,-5 0 0 16,2-2 0-1,-2 3 0-15,-2 2 0 16,-6 1 0-16,3 2 0 16,-13 4 0-16,-4 3 0 15,-11 5-172-15,0 4-342 16,-5 4-987-16,-2 5 0 15,-2 0 0-15</inkml:trace>
  <inkml:trace contextRef="#ctx0" brushRef="#br0" timeOffset="91376.43">18573 9674 4649 0,'0'-3'253'16,"0"0"27"-16,0 0 35 16,0 1 54-16,0 4 3 15,0 5-2-15,2 5 0 16,4 4 1-16,-2 8-1 16,3 7-161-16,0-2-92 15,1 6-26 1,0 1-36-16,2 0-55 15,-1-1 0-15,0-2 0 16,1-2 0-16,-6 2 0 16,0-5 0-16,-2 0 0 15,-1-4 0-15,-2-2 0 16,2-5 0-16,-1-2 0 16,0-5 0-16,0-3 0 15,0-3 0 1,0-3 0-16,-3-5 0 15,-3-4 0-15,-2-6 0 16,-1-7 0-16,-2-8 0 16,2-7 0-16,6-6 0 15,0-6 0-15,3-2 0 16,0-2 0-16,3 0 0 16,-3 3 0-16,6 2 0 15,-2 3 0-15,5 4 0 16,1 3 0-1,1 5 0-15,3 2 0 0,0 9 0 16,2 1 0-16,3 5 0 16,4 6 0-1,0 2 0-15,4 3 0 16,2 3 0-16,3 1 0 16,-3 2 0-16,-2 4 0 15,-2 1 0-15,-4 3 0 16,-4 5 0-16,-3 1 0 15,-6 4 0-15,-3-1 0 16,-1 2 0-16,-4 0 0 16,-4 0 0-16,-4 4 0 15,-6 0 0 1,-12 0 0-16,-10 3 0 0,-10-1 0 16,-6-2 0-1,0 0 0-15,1-2 0 16,4-2 0-16,8-4 0 15,13-4 0-15,4-3 0 16,13-3 0-16,6-4 0 16,3-1 0-16,0-1 0 15,0 0 0-15,0 1 0 16,3 1 0-16,5-1 0 16,7 5 0-1,4-1 0-15,6 2 0 16,1-1 0-16,1 4 0 0,-1 1 0 15,2 3 0 1,-1-1 0-16,-1 4 0 16,-3 1 0-16,-1-1 0 15,-2-2 0-15,-4 2 0 16,0-2 0-16,2-1-14 16,1 0-292-16,7-1-340 15,-1-2-799-15,-2-5 0 16,-1-4 0-16</inkml:trace>
  <inkml:trace contextRef="#ctx0" brushRef="#br0" timeOffset="92264.97">19292 9994 3366 0,'0'-5'224'16,"0"-1"56"-16,0-1 81 15,0 0 129 1,0 1 9-16,0 2 0 16,0 1 0-16,0 2 0 15,0 1 0-15,-6 0-166 16,0 1-58-16,-5 4-56 15,-1 3-81-15,1 3-128 16,-1 7-10-16,-1 1 0 16,4 1 0-16,5 5 0 15,-1-1 0-15,3 1 0 16,2 0 0-16,2-2 0 16,5 2 0-16,1-3 0 15,8-2 0 1,2-1 0-16,6-3 0 15,1-7 0-15,-1 2 0 16,-1-5 0-16,1-4 0 16,1 0 0-16,0-2 0 15,-4 0 0-15,1-3 0 16,-2-3 0-16,-3 0 0 16,-3-5 0-16,0-6 0 15,-5-3 0-15,-2-2 0 16,-3-3 0-16,-2 1 0 15,-1-1 0 1,-4-1 0-16,-4-2 0 16,0 1 0-16,-7 2 0 15,-6 1 0-15,-3 4 0 16,-7 2 0-16,-5 6 0 16,-5 7 0-16,-2 2-220 15,-4 8-218-15,3-2-1068 16,3 15 0-16,5-1 0 15,9 3 0-15</inkml:trace>
  <inkml:trace contextRef="#ctx0" brushRef="#br0" timeOffset="92840.78">19969 10005 4406 0,'0'-7'405'0,"0"1"1"16,0-3 0-16,0-1 0 15,0 7 0-15,0 2 0 16,-2-1 0-16,2 2 0 16,-3 0 0-16,-1 3-274 15,0 3-132-15,-4 7 0 16,1 6 0-16,-4 8 0 15,-2 2 0-15,-2 6 0 16,2 2 0 0,-4 1 0-16,3 1-88 15,-2 1-346-15,1-65-1099 16,-2 58 0-16,-2-6 0 16,-3-5 0-16</inkml:trace>
  <inkml:trace contextRef="#ctx0" brushRef="#br0" timeOffset="94132.53">20410 9177 5459 0,'0'-6'304'0,"-3"-1"-1"16,0 1 1-16,2 0-1 16,1 3 1-16,-1 6-1 15,5 5 1-15,5 9-1 16,2 8 1-16,6 8-304 16,5 6 0-16,-3 7 0 15,-2 1 0-15,-2 3 0 16,-3-3 0-16,-4 0 0 15,0-3 0-15,1-2 0 16,-3-6 0-16,-2-3 0 16,1-3 0-1,-3-5 0-15,-2-4 0 16,0-5 0-16,0-3 0 16,0-4 0-16,0-5 0 15,0-2 0-15,0-5 0 16,-7-8 0-16,1-6 0 15,-5-13 0-15,-2-9 0 16,-1-13 0-16,2-6 0 16,0-5 0-16,1-3 0 15,8-1 0-15,2 10 0 16,1 2 0-16,1 8 0 16,6 9 0-1,3 4 0-15,6 9 0 16,10 3 0-16,7 5 0 15,8 1 0-15,2 5 0 16,2 3 0-16,-3 6 0 16,-4 2 0-16,-8 5 0 15,-7 6 0-15,-9 6 0 16,-7 4 0-16,-5 6 0 16,-4 4 0-16,-9 1 0 15,-7 0 0-15,-7 0 0 16,-9 1 0-16,-4-2 0 15,-3-1 0-15,2-2 0 16,4-3 0 0,8-4 0-16,5-4 0 15,9-4 0-15,9-4 0 16,-1-4 0-16,4-1 0 16,1 0 0-16,0-1 0 15,3 0 0-15,4 3 0 16,3 2 0-16,7-1 0 15,7 0 0-15,8 2 0 16,2-1 0-16,3 0 0 16,1 0 0-16,-1 2 0 15,-1-3 0-15,-5 4 0 16,1 1-20 0,-3 2-263-16,-1-1-209 15,0-7-987-15,-2 8 0 16,-5-4 0-16,-5-6 0 15</inkml:trace>
  <inkml:trace contextRef="#ctx0" brushRef="#br0" timeOffset="94458.98">21216 9525 5481 0,'-2'-9'301'0,"2"0"-1"16,0-1 2-16,-1 1-1 15,2 5 0-15,-1 4 0 16,0 0 0-16,0 4 0 16,0 5 1-16,0 4-302 15,2 7 0-15,0 5 0 16,4 4 0-16,0-1 0 15,3 3 0-15,-1-2 0 16,0-1 0-16,0-3-258 16,4-1-226-16,0-11-1005 15,3 4 0-15,-1-4 0 16,1-7 0 0</inkml:trace>
  <inkml:trace contextRef="#ctx0" brushRef="#br0" timeOffset="94768.98">21886 9457 5880 0,'0'-8'257'15,"0"0"0"-15,0 0-1 16,0 1 1-16,-2 5 0 16,0 6-1-16,-4 4 1 15,-1 7 0-15,-3 8 0 16,-9 7-257-16,-4 10 0 16,-8 3-155-16,-3 1-220 15,11-1-370-15,-10-3-638 16,5-8 0-16,8-8 0 15,5-8 0-15</inkml:trace>
  <inkml:trace contextRef="#ctx0" brushRef="#br0" timeOffset="95804.22">22089 9045 4772 0,'2'-18'373'0,"1"-4"-1"15,4-3 0-15,-5-1 1 16,-2 9-1-16,0 10 0 15,2 4 0-15,-4 1 1 16,4 4-1-16,0 6-304 16,3 9-68-16,1 5 0 15,2 10 0 1,0 5 0-16,1 5 0 16,-4-3 0-16,2 2 0 15,-3 1 0-15,1-1 0 16,-1-1 0-16,0-1 0 15,1-3 0-15,-3-1 0 16,5 0 0-16,-4-5 0 16,3-5 0-16,-2 0 0 15,1-3 0-15,-1-8 0 16,-1-1 0-16,2-3 0 16,-3-4 0-16,-2-3 0 15,0-1 0-15,0-2 0 16,0-5 0-1,0-4 0-15,0-7 0 16,-2-9 0-16,-4-7 0 16,-2-8 0-16,1-5 0 15,-4-5 0-15,2-1 0 16,3-3 0-16,3 0 0 16,3 1 0-16,0 3 0 15,0 3 0-15,2 3 0 16,5 2 0-16,4 4 0 15,7 6 0-15,9 7 0 16,2 7 0-16,1 7 0 16,3 7 0-1,-6 3 0-15,-2 5 0 16,-2 4 0-16,-3 4 0 16,-4 4 0-16,0 3 0 15,-7 1 0-15,1 1 0 16,-7 2 0-16,-1 2 0 15,-5 1 0 1,-7 0 0-16,-9 2 0 0,-10 0 0 16,-5 3 0-16,-6 0 0 15,-3-1 0-15,5-3 0 16,1-1 0-16,7-3 0 16,5-3 0-1,6-4 0-15,6-3 0 16,9-3 0-16,2-5 0 15,2-1 0-15,0-1 0 16,6 0 0-16,8-2 0 16,10 1 0-16,6 1 0 15,5-2 0-15,5 2 0 16,-1-1 0-16,-5 2 0 16,-2 2 0-16,-1 0 0 15,-4 3 0 1,-2 1 0-16,-2 2 0 0,-3 2-258 15,2 2-217 1,1-9-1016-16,-1 3 0 16,-6 0 0-16,0-4 0 15</inkml:trace>
  <inkml:trace contextRef="#ctx0" brushRef="#br0" timeOffset="96444.92">22764 9382 3938 0,'8'-10'328'0,"-2"-5"117"15,3 0 1 1,5-2 0-16,-1 3 0 16,3 4 0-16,1 0 0 15,2 3 0-15,0 2 0 16,2 2-206-16,-1 1-122 15,-1 2-118-15,1 3 0 16,-4 2 0-16,-1 4 0 16,-4 2 0-16,-6 6 0 15,-1 4 0 1,-4 0 0-16,0 4 0 0,-4 1 0 16,0 2 0-16,-8 1 0 15,-3 1 0 1,-6 3 0-16,1-5 0 15,0 2 0-15,2-4 0 16,1-1 0-16,4-4 0 16,2-2 0-16,2-3 0 15,4-6 0-15,1-3 0 16,4-2 0-16,-2-3 0 16,2-1 0-16,0-1 0 15,6 0 0-15,4-1 0 16,3-3 0-1,12-2 0-15,11-5 0 16,2-1 0-16,9-1 0 0,5-1 0 16,-3-1 0-1,3 2 0-15,-6 2 0 16,-9 0 0-16,-5 3 0 16,-5 0 0-16,-6 5 0 15,-4-1 0-15,-5 4 0 16,-4-1 0-16,-3 1 0 15,-5 1 0-15,0-2-165 16,0 1-300 0,-6 0-1047-16,-7 0 0 15,-12-2 0-15,-9 0 0 16</inkml:trace>
  <inkml:trace contextRef="#ctx0" brushRef="#br0" timeOffset="98554.82">20831 10276 3190 0,'0'-1'266'0,"0"-2"30"16,0 1 15-16,0-2 63 15,0 3 123-15,1 1 24 16,3 1 1-16,3 3-1 16,4 7 0-1,5 3-211-15,-1 6-55 0,4 2-29 16,3 3-16-1,1-2-63-15,1 1-123 16,5-5-24-16,-2-1 0 16,2-5 0-16,1-2 0 15,1-4 0-15,1-6 0 16,1-1 0-16,1-1 0 16,5-6 0-16,-6-6 0 15,1 1 0-15,-3-9 0 16,1-4 0-16,-1-4 0 15,0-1 0-15,-1 0 0 16,-1 1 0 0,0 4 0-16,3 1 0 15,-1 5 0-15,2 1 0 16,-1 2 0-16,-1 3 0 16,2 4 0-16,-4 2 0 15,1 2 0-15,1 4 0 16,-1 1 0-16,-1 0 0 15,-2 6 0-15,0-2 0 16,-5 6 0 0,-2 5 0-16,-4 1 0 15,-7 2 0-15,-5-1 0 16,-1 1 0-16,-3-1 0 16,-5-1 0-16,-4 3 0 15,-7-3 0-15,-1 0 0 16,-4-1 0-16,-3-1 0 15,6-5 0-15,4-1 0 16,7-4 0-16,3-2 0 16,2-4 0-16,2-2 0 15,4-8 0-15,1-5 0 16,9-6 0-16,5-6 0 16,8 0 0-1,3-2 0-15,3 4 0 16,-1 1 0-16,-1 6 0 15,2 6 0-15,-4 1 0 16,-3 5 0-16,1 4 0 16,2 4 0-16,-2-2 0 15,0 4 0-15,3 0 0 16,-1 3 0-16,0 2 0 16,-2 2 0-16,0 2 0 15,0 3 0-15,-2-2 0 16,2 0 0-16,-2 0 0 15,2-2 0 1,4-4 0-16,-1-5 0 16,4 3 0-16,-1-4 0 0,1-4 0 15,2 3 0 1,0-6 0-16,0-4 0 16,-2-4 0-16,-3-4 0 15,3-8 0-15,-3-1 0 16,-1-2 0-16,-1-3 0 15,-2 3 0-15,-3-1 0 16,-7 6 0-16,-2 1 0 16,-4 3 0-16,-3 0 0 15,-2 5 0 1,-2 0 0-16,0 1 0 16,-1 4 0-16,-3 2 0 15,2 4 0-15,-2 1 0 16,0 2-122-16,0 1-243 15,9 2-422-15,-22 5-596 16,-12 1 0-16,-15 3 0 16,-14 6 0-1</inkml:trace>
  <inkml:trace contextRef="#ctx0" brushRef="#br0" timeOffset="100318.19">21918 10332 2802 0,'0'-4'258'16,"0"-1"54"-16,0 1 40 16,0-1 80-16,0 1 54 15,0 3 71-15,3 1 1 16,1 0-1-16,1 6 1 15,3 5-188-15,1 8-70 16,3 7-55-16,-1 4-39 16,-4 8-81-16,0 1-52 15,-3 5-73 1,-4 3 0-16,-4 2 0 16,-4 3 0-16,-4-1 0 15,0 5 0-15,-8 1 0 16,-1-1 0-16,-2-1 0 15,0 0 0-15,-6-3 0 16,-3-1 0-16,-7-1 0 16,-3-3 0-16,-10 0 0 15,-10-3 0-15,-11 4 0 16,-6-2 0 0,-14-1 0-16,-3-1 0 15,-1-5 0-15,3-4 0 16,6-7 0-16,9-7 0 15,4-10 0-15,7-6 0 16,4-5 0-16,5-8 0 16,-1-6 0-16,-1-1 0 15,-4-6 0-15,1-4 0 16,-2-1 0-16,2-2 0 16,7-5 0-16,4 0 0 15,3-5 0-15,11-3 0 16,3-3 0-16,3-2 0 15,3-2 0-15,-1 1 0 16,0-2 0 0,5 2 0-16,-3 1 0 15,1 5 0-15,4 1 0 16,4 5 0-16,0 4 0 16,5 2 0-16,-1 5 0 15,3-1 0-15,2 3 0 16,-1 1 0-16,2 2 0 15,0 2 0-15,3 3 0 16,0 0 0-16,-4 3 0 16,4-1 0-16,0 3 0 15,0 1 0-15,2 1 0 16,2 0 0 0,-1 2 0-16,3 0 0 15,0 2 0-15,-1 0 0 16,1 2 0-16,-1 1 0 15,2 0 0-15,0 0 0 16,0 0 0-16,-1 0 0 16,1 0 0-16,-3 0 0 15,-2 5 0-15,0 6 0 16,-5 6 0-16,1 6 0 16,-1 7 0-16,-2 3 0 15,2 1 0-15,1 3 0 16,-2-1 0-1,1 0 0-15,1-3 0 16,1-2 0-16,0-2 0 16,2-7 0-16,4-3 0 15,-1-6 0-15,1-4 0 16,2-3 0-16,0-5 0 16,0 0 0-16,2-1 0 15,-2-3 0-15,0-6 0 16,0-5 0-16,0-8 0 15,0-10 0-15,1-8 0 16,2-4 0 0,-1-2 0-16,6 2 0 15,2 4 0-15,2 5 0 16,-3 6 0-16,0 6 0 16,-1 2 0-16,1 4 0 15,-5 2 0-15,4 5 0 16,1 1 0-16,3 1 0 15,2 3 0 1,5 0 0-16,3 1 0 0,-1 3 0 16,1-1 0-16,-2 2 0 15,3 4 0-15,0 1 0 16,3 5 0 0,0 1 0-16,1 5 0 15,-1 1 0-15,-1-2 0 16,0 2 0-16,-1 0 0 15,-2-2 0-15,-5-2 0 16,0 0 0-16,-5-4 0 16,-2 1 0-16,-1-4 0 15,-5-1 0-15,-1-2 0 16,0 0 0-16,-3-3 0 16,0 0 0-16,0 1 0 15,0-1 0-15,0 0 0 16,0 0 0-1,0 1 0-15,0 1 0 16,1-1-299-16,6 0-1279 16,4 0 0-16,0-2 0 15,3-8 0-15</inkml:trace>
  <inkml:trace contextRef="#ctx0" brushRef="#br0" timeOffset="102629.03">18127 9065 2862 0,'-5'8'113'15,"-2"0"17"-15,1 3 23 16,-3 1 25-16,3-1 34 16,-1-3 30-16,4-2 18 15,0 0 26-15,0-1 30 16,3-4-48-16,0-1 90 15,0 0 55 1,-1 0-23-16,2-4-26 16,-1-4-34-16,0-5-29 15,5-6-18-15,6-5-26 16,4-6-31-16,8-4-49 16,7 2-105-16,5 0-72 15,-2-1 0-15,5 6 0 16,-4 7 0-16,-7 2 0 15,-2 11 0-15,-3 4 0 16,-2 4 0-16,-3 6 0 16,3 2 0-1,1 7 0-15,-1-1 0 16,0 3 0-16,2-3 0 16,-1 1 0-16,-2-2 0 15,-2-4 0-15,-3-2 0 16,-3-1 0-16,-2-7 0 15,-1 1 0-15,2-1 0 16,-3-3 0-16,1-6 0 16,-1-4 0-16,-3-3 0 15,-2-10 0-15,-2-3 0 16,-3-3 0 0,-4-2 0-16,1 1 0 15,-4 5 0-15,-2 3 0 0,2 6 0 16,0 7 0-1,-1 3 0-15,0 5 0 16,-3 3 0-16,1 4 0 16,1 3 0-16,-1 5 0 15,5 0 0-15,3 5 0 16,4-1 0-16,1 0 0 16,7-4 0-16,6 1 0 15,9-4 0-15,10-4 0 16,8-1 0-16,5-2 0 15,4-5 0 1,2-3 0-16,-1-2 0 16,2-3 0-16,-5-3 0 15,-6-2 0-15,-4 0 0 16,-8-1 0-16,-4 2 0 16,-5 2 0-16,-6 3 0 15,1 1 0-15,-5 3 0 16,-1 1 0-16,2 2 0 15,-2 2 0-15,2-1 0 16,-2 1 0 0,1 2 0-16,-3 0 0 15,5 0 0-15,-4 2 0 0,5 2 0 16,-3 5 0-16,2 4 0 16,1 5 0-1,-3 4 0-15,0 3 0 16,3 2 0-16,-4 2 0 15,2-1 0-15,-2 1 0 16,0-2 0-16,1-2 0 16,-2-3 0-16,0-2 0 15,-4-3 0-15,1-3 0 16,1 0 0-16,-3-3-20 16,3 0-383-1,-3-7-1150-15,-1 6 0 16,-5-9 0-16,-5 0 0 15</inkml:trace>
  <inkml:trace contextRef="#ctx0" brushRef="#br0" timeOffset="103841.07">17962 7895 4562 0,'-2'-8'385'0,"-1"-1"-1"16,0 0 1-16,2-2 0 15,-1 6-1-15,2 3 1 16,0 1 0-1,0 4 0-15,2 5-1 16,1 9-217-16,4 6-167 16,5 8 0-16,-1 10 0 15,1 1 0-15,0 2 0 16,-3 2 0-16,-3-2 0 16,0-2 0-16,2-5 0 15,-3-2 0-15,-1-6 0 16,2-2 0-1,-3-6 0-15,0-2 0 16,0-7 0-16,-3-3 0 16,0-5 0-16,0-2 0 15,0-5 0-15,-3-4 0 16,-3-8 0-16,-1-8 0 16,-8-13 0-16,1-9 0 15,-2-8 0-15,1-5 0 16,3-1 0-16,4 1 0 15,4 5 0 1,4 6 0-16,0 4 0 16,4 5 0-16,1 6 0 0,6 5 0 15,4 1 0-15,6 7 0 16,4 2 0 0,5 5 0-16,-1 5 0 15,0 7 0-15,-2 5 0 16,-2 5 0-16,-8 7 0 15,-4 2 0-15,-6 7 0 16,-5 0 0-16,-1 3 0 16,-5 0 0-16,-5-1 0 15,-5 3 0-15,-6-1 0 16,-9 0 0-16,0-2 0 16,-3 1 0-16,2 1 0 15,3-7 0 1,6 0 0-16,5-5 0 0,9-7 0 15,1-2 0 1,5-4 0-16,1-2 0 16,0-3 0-16,3 3 0 15,4-1 0-15,8 4 0 16,9-1 0-16,6 2 0 16,8-2 0-16,1-1 0 15,-2 1 0-15,-2-1 0 16,-1 2 0-16,-5 1 0 15,-5 0 0 1,-6-1 0-16,-1 2 0 16,-5 0-28-16,1 4-289 15,4-1-301-15,2-2-827 16,-1 0 0-16,2-4 0 16,-2-3 0-16</inkml:trace>
  <inkml:trace contextRef="#ctx0" brushRef="#br0" timeOffset="104652.4">18846 8183 4145 0,'0'-7'251'0,"0"1"91"16,-1-4 74-16,-5-1 7 15,0 4-1-15,-8 2 1 16,-4-2 0-16,-5 3-1 16,-3 3 1-16,-1-1-181 15,-2 5-71-15,-1 4-90 16,1 4-74-16,3 2-7 16,3 6 0-16,5 2 0 15,7 0 0-15,7 1 0 16,2 0 0-1,2-3 0-15,6-1 0 16,2-2 0-16,6-1 0 16,4-5 0-16,5-2 0 15,2-3 0-15,3-4 0 16,-1-1 0-16,-1-1 0 16,0-4 0-16,-3-3 0 15,-6-3 0-15,-1-6 0 16,-7-4 0-16,-2-3 0 15,-6-8 0-15,-1-2 0 16,-4-5 0-16,-3-3 0 16,-2-2 0-1,-5 6 0-15,-4 0 0 16,0 4 0-16,0 5 0 16,0 4 0-16,2 4 0 15,0 5 0-15,3 1 0 16,4 5 0-16,0 0 0 15,4 3 0-15,-2 3 0 16,4 1 0-16,-2 2 0 16,2 1 0-16,2 0 0 15,-1 3 0-15,1 2 0 16,0 6 0-16,1 6 0 16,1 4 0-1,2 3 0-15,1 2 0 16,5 1 0-16,4-1 0 15,2-1 0-15,2-1 0 16,0 0 0-16,3-6 0 16,-1 3 0-16,1-2 0 15,-2-2 0-15,3-3 0 16,-2 1 0-16,1-1 0 16,-3 0 0-16,-2-4 0 15,-2-1 0-15,-3 2-315 16,3-7-1260-16,-5 2 0 15,0-3 0 1,-2-2 0-16</inkml:trace>
  <inkml:trace contextRef="#ctx0" brushRef="#br0" timeOffset="107664.67">20272 8910 4824 0,'0'2'86'0,"0"2"14"16,0 1 20-16,0 1 26 15,0-3 83-15,0 1 88 16,0-3 26-1,0-1 0-15,0-1 0 16,1-4-65-16,3-7-21 16,11-7-13-16,5-11-21 15,16-7-26-15,4-4-83 16,9-1-87-16,2 1-27 16,4 4 0-16,1 4 0 15,2 2 0-15,0 6 0 16,-3 5 0-16,-1 5 0 15,1 8 0-15,-5 3 0 16,-2 4 0-16,3 4 0 16,-4 3 0-1,1 4 0-15,-2 3 0 16,-5 4 0-16,-1-3 0 16,-4 1 0-16,-7-2 0 15,-2-3 0-15,-1-1 0 16,-2-3 0-16,2-4 0 15,-1-1 0-15,1-2 0 16,0-4 0-16,-3-4 0 16,-5-5 0-16,-4-6 0 15,-4-6 0 1,-3-2 0-16,-5-3 0 16,-2 0 0-16,0 4 0 15,-6 1 0-15,-3 4 0 16,-5 4 0-16,-8 3 0 15,-1 3 0-15,-6 8 0 16,2-1 0-16,0 4 0 16,6 4 0-16,6 3 0 15,3 0 0-15,6 4 0 16,3 4 0-16,3 2 0 16,7 2 0-16,9-3 0 15,4 1 0-15,14-3 0 16,9-4 0-1,6-3 0-15,4-3 0 16,5-3 0-16,-2-1 0 16,5-1 0-16,-2-3 0 15,5-4 0-15,-1-3 0 16,2-4 0-16,-4-3 0 16,-5-2 0-16,-1-2 0 15,-5-3 0-15,-2 0 0 16,-2 3 0-16,-8-1 0 15,-2 4 0-15,-6 4 0 16,-3 2 0-16,-8 4 0 16,0 4 0-16,-1 1 0 15,-3 4 0 1,-1-2 0-16,-5 2 0 16,4 2 0-16,-4 2 0 15,5 1 0-15,-5 5 0 16,2 3 0-16,-2 3 0 15,0 2 0-15,0 4 0 16,-2-1 0-16,2 1 0 16,0 3 0-16,-2-2 0 15,2 0 0-15,-4-2 0 16,4-2 0-16,-1 0 0 16,-1-5 0-1,-1-2 0-15,2-1 0 16,-6-4 0-16,-2-2 0 15,0 0-291-15,36-2-1289 16,-39-2 0-16,-3-4 0 16</inkml:trace>
  <inkml:trace contextRef="#ctx0" brushRef="#br0" timeOffset="108857.17">22508 7348 4761 0,'-5'-8'366'0,"3"-1"1"15,-1-2-1-15,-1 1 0 16,2 3 1-16,2 5-1 16,2 1 0-16,-2 1 1 15,0 0-1-15,0 6-233 16,5 6-133-16,4 8 0 16,2 10 0-16,2 8 0 15,1 2 0 1,-1 4 0-16,-1-4 0 15,-5-2 0-15,1-1 0 16,-5 0 0-16,4-5 0 16,-5-4 0-16,0-3 0 15,-2-5 0-15,0-8 0 16,0-2 0 0,3-6 0-16,-3 0 0 0,0-4 0 15,0-4 0-15,-5-6 0 16,1-6 0-16,-4-13 0 15,0-9 0-15,-4-10 0 16,3-6 0 0,2-2 0-16,-1 0 0 15,1 1 0-15,4 3 0 16,1 6 0-16,2 2 0 16,5 5 0-16,2 2 0 15,4 3 0-15,7 5 0 16,2 4 0-16,4 8 0 15,-1 3 0-15,2 6 0 16,0 3 0-16,0 4 0 16,-1-1 0-1,1 6 0-15,-2 2 0 16,-1 0 0-16,-5 5 0 16,-4 4 0-16,-3-2 0 15,-3 3 0-15,-4 1 0 16,-3 0 0-16,2 3 0 15,-4-2 0-15,-8 6 0 16,0 0 0-16,-9 1 0 16,-8 1 0-16,-4-1 0 15,-1-2 0 1,-2-2 0-16,1 0 0 16,4-5 0-16,0 1 0 0,6-1 0 15,8-6 0 1,3 0 0-16,5-2 0 15,5-4 0-15,2-4 0 16,0 4 0-16,0-4 0 16,0 3 0-16,0-3 0 15,0 2 0-15,0-1 0 16,6 5 0-16,1 1 0 16,9 4 0-16,7 2 0 15,1 0 0 1,8 2 0-16,0 0 0 15,1-1 0-15,-1 3 0 16,-1-4 0-16,-6 1 0 16,-2-1 0-16,-4 0 0 15,-2-1-22-15,-7 1-285 16,7-1-354-16,-9 0-779 16,1-4 0-16,5-5 0 15,-5 0 0-15</inkml:trace>
  <inkml:trace contextRef="#ctx0" brushRef="#br0" timeOffset="109536.47">23043 7607 4252 0,'0'-7'389'0,"0"-1"25"16,0-3 0-16,0 3 1 16,0 3-1-16,0 2 0 15,0 3 1-15,3-1-1 16,1 2 0-16,4 8-204 16,2 2-184-16,1 3-26 15,1 6 0-15,-3 3 0 16,-1-2 0-1,-3 0 0-15,-1-1 0 16,-1-6 0-16,-1-2 0 16,0-3 0-16,-2-4 0 15,0-2 0-15,0-2 0 16,1-1 0-16,-1 0 0 16,0-4 0-16,0-5 0 15,0-5 0-15,0-6 0 16,0-5 0-16,1-5 0 15,2 1 0-15,5-2 0 16,3 1 0-16,4 3 0 16,5 4 0-1,0 4 0-15,3 6 0 16,-1 4 0-16,5 3 0 16,-2 3 0-16,0 3 0 15,-1 6 0-15,-1 3 0 16,-3 3 0-16,-1 5 0 15,-4 2 0-15,-4 6 0 16,-1-1 0-16,-4 1 0 16,1 1 0-16,-1-1 0 15,-4 0 0-15,6-3 0 16,-6-2 0-16,0-1 0 16,-2-4 0-16,2-2 0 15,-2-1-54 1,4-2-617-16,-8-1-822 15,-7-6 0-15,-9-4 0 16,-8-8 0-16</inkml:trace>
  <inkml:trace contextRef="#ctx0" brushRef="#br0" timeOffset="127849.04">18429 7237 3250 0,'-6'-7'86'0,"-5"-1"24"15,-5-4 22-15,-9-1 29 16,-8 2 26-16,-5-1 30 16,-6 0 23-16,0 1 15 15,-4 1 13-15,-1-1-64 16,-3 4-9-16,2 0-24 16,-1 4-21-16,0 2-24 15,3 2-23 1,-2 4-30-16,-2 2-20 15,2 4-16-15,0 3-7 16,1 4 6-16,3 4-2 16,4 1 11-16,2 2 4 15,1 4 1-15,3 3 8 16,1 3 11-16,2 2-3 16,0 4 5-16,0 3 0 15,3 2 6-15,5 1 9 16,3-1-4-16,5 1 5 15,5-1-10-15,4-2-3 16,2-3-14 0,5 3 0-16,-1-3-4 15,4 1-6-15,5 0-16 16,1-1-14-16,3 0-6 16,3-1 1-16,2-1 17 15,1 0 3-15,3-3 12 16,1-1 12-16,2-1 10 15,4-3 9-15,2 0 4 16,3-1-1-16,-1-1-2 16,3-2-12-16,0 2-14 15,-1-2-8 1,-3-2-10-16,-1-3-12 16,-4 1-10-16,1-3-9 15,2-1-4-15,-3-1 0 16,4-4 0-16,2 1 0 15,2-2 0-15,4-1 0 16,2-2 0-16,0-1 0 16,3 2 0-16,-3-4 0 15,2 1 0-15,-1 0 0 16,-4-3 0-16,0 0 0 16,3-2 0-16,-3 3 0 15,-1-3 0 1,1-1 0-16,-1 3 0 15,0-4 0-15,1 2 0 16,4-3 0-16,1 0 0 16,0 0 0-16,-1 0 0 15,2 0 0-15,-6 0 0 16,0-2 0-16,-3 0 0 16,2-2 0-16,-5 0 0 15,0-4 0-15,1 3 0 16,-2-4 0-16,-1-1 0 15,3 1 0 1,-2-1 0-16,-1-3 0 16,0 1 0-1,-2-2 0-15,-1-1 0 0,1-2 0 16,-1-1 0-16,-2-4 0 16,0 1 0-16,-1 0 0 15,-1-3 0-15,-1 0 0 16,3-2 0-16,-4 0 0 15,2 1 0-15,-2 0 0 16,0-1 0-16,-4 2 0 16,-1-2 0-16,-5-3 0 15,-1-2 0 1,-4-2 0-16,-1-3 0 16,-1 1 0-16,-2 1 0 15,0 0 0-15,0 2 0 16,0 1 0-16,0-2 0 15,-3 2 0-15,0 0 0 16,0-1 0-16,-2 0 0 16,0-1 0-16,-2-1 0 15,1 4 0-15,-3 0 0 16,2 1 0-16,-3 3 0 16,0 3 0-16,-1-1 0 15,-4 2 0 1,-2 0 0-16,0 0 0 15,-1 1 0-15,-1-2 0 16,-1-1 0-16,0 3 0 16,1-1 0-16,-1 2 0 15,-1 1 0-15,2 1 0 16,-4 2 0-16,0 0 0 16,-1 0 0-16,0-1 0 15,-1 3 0-15,0-2 0 16,-2 2 0-16,-5 2 0 15,-5-2 0-15,-2 3 0 16,-3 2 0-16,-1 2 0 16,-6 3 0-1,-1 4 0-15,-3 0 0 16,-2 0 0-16,0 0 0 16,4 0 0-16,4 0 0 15,4 1 0-15,3 2 0 16,3-1 0-16,2-1 0 15,3 0 0-15,2 3 0 16,1-2 0-16,5 3-174 16,1-2-89-16,5 4-104 15,4 1-154-15,8-6-852 16,3 7 0-16,6-5 0 16,8 0 0-1</inkml:trace>
  <inkml:trace contextRef="#ctx0" brushRef="#br0" timeOffset="130340.13">23037 6806 2936 0,'0'-8'140'0,"0"-6"39"0,-2-1 18 16,0 0 24-16,0 1 24 16,-4 4 23-1,-1 2 12-15,-1-1 14 16,-6 2 15-16,-1 3-102 16,-4-2-7-1,-8 2-11-15,-2 1 3 16,-7-1 8-16,-1 4 21 0,-1 0-3 15,-2 0 14-15,2 0 3 16,2 0-7-16,-5 0-11 16,4 0-20-1,0 0-28-15,1 0-23 16,-2 4-29-16,0 3-46 16,-3 2-19-16,1 3-28 15,-2 4-17-15,0 5-7 16,2-1 0-16,-1 4 0 15,5-1 0-15,1 4 0 16,1-3 0-16,3 2 0 16,1-1 0-16,5 1 0 15,-2 1 0-15,3 2 0 16,1 5 0 0,3-1 0-16,-2 2 0 0,3 4 0 15,2-5 0 1,-1 4 0-16,6-2 0 15,0-1 0-15,6 2 0 16,0-1 0-16,5 3 0 16,2 0 0-16,-1 1 0 15,0-1 0-15,0 5 0 16,4-7 0-16,0 7 0 16,5-6 0-16,3 1 0 15,1-2 0-15,7 1 0 16,-1-3 0-1,5-2 0-15,0-1 0 16,4 1 0-16,3-3 0 16,-4 1 0-16,2-2 0 15,1-1 0-15,-3 0 0 16,-2-5 0-16,2 4 0 16,0-5 0-16,3 1 0 15,3-5 0-15,2-1 0 16,1 1 0-16,5-2 0 15,-3-2 0-15,0 3 0 16,1-5 0-16,-6 0 0 16,3-3 0-16,0 3 0 15,0-3 0 1,3-2 0-16,6 0 0 16,2 0 0-16,3-4 0 15,-3 1 0-15,5-3 0 16,-7 2 0-16,-3-5 0 15,-2 2 0-15,-1 0 0 16,-3 0 0-16,2 0 0 16,-2 0 0-16,1 0 0 15,2 0 0-15,-1 0 0 16,2 0 0-16,2 0 0 16,3-1 0-16,-2-1 0 15,4-3 0-15,-2 1 0 16,-2-2 0-1,-1-1 0-15,0-2 0 16,-2 0 0-16,3-1 0 16,-3-4 0-16,0 0 0 15,-1-1 0-15,1 0 0 16,-2-3 0-16,-1-3 0 16,-4 0 0-16,1-5 0 15,-5 2 0-15,-6-1 0 16,-3 1 0-16,-2-1 0 15,-2 4 0 1,-3-2 0-16,3-2 0 16,-4-2 0-16,-2 2 0 15,0-6 0-15,-1 2 0 16,-3-2 0-16,-2 0 0 16,-1-3 0-16,-2 2 0 15,-1-1 0-15,0-2 0 16,0 1 0-16,-3 0 0 15,-2 0 0-15,-1-3 0 16,-3 0 0-16,-1 0 0 16,0 2 0-16,0-2 0 15,-2 5 0 1,2 4 0-16,-4 0 0 16,1 5 0-16,-6 0 0 15,0 4 0-15,-1-1 0 16,-1 3 0-16,3 3 0 15,-2-3 0-15,1 3 0 16,-4 1 0-16,0-1 0 16,0 1 0-16,-4 0 0 15,2-1 0-15,0 1 0 16,1-1 0-16,2 0 0 16,-1 3 0-16,3-3 0 15,0 2 0-15,2 2 0 16,1 0 0-1,0 0 0-15,2 2 0 16,4 0 0-16,-3 1 0 16,-1 1 0-16,-1-1 0 15,-1 1 0-15,-3-1 0 16,1-3 0-16,-2-1 0 16,0 2 0-16,-2-1 0 15,4-2 0-15,-7-3 0 16,0-2 0-16,-4-1 0 15,-4-4 0-15,-9-1 0 16,-12-2 0 0,-15 0 0-16,-23 4-216 15,-17 7-489-15,-30 9-749 16,-15 2 0-16,-18 1 0 16</inkml:trace>
  <inkml:trace contextRef="#ctx0" brushRef="#br0" timeOffset="136032.81">3624 13468 3490 0,'0'-2'172'0,"-3"1"32"15,3-2 18-15,0-1 18 16,0 2 11-16,0 0 4 16,0 0 6-16,0-1 12 15,4 1 19-15,3 1-60 16,8 0-15-16,5 1 12 16,7 0 15-16,6 0-3 15,2-1-11-15,1 1-4 16,6 0-5-1,-2 0-14-15,1 0-17 16,1 0-52-16,0 0-45 16,1 0-45-16,0 0-33 15,0 0-15-15,4 0 0 16,2 0 0-16,1 0 0 16,-1 0 0-16,2 0 0 15,-2 1 0-15,-2 1 0 16,1 1 0-16,-1 0 0 15,0 0 0 1,-1 3 0-16,-1-3 0 16,1 0 0-16,-3 0 0 15,2-1 0-15,-2 0 0 16,2 0 0-16,-2-1 0 16,0 1 0-16,-1-1 0 15,1 1 0-15,-3 0 0 16,-1 0 0-16,-1-1 0 15,0 0 0-15,0 0 0 16,5-1 0-16,0 0 0 16,5 0 0-16,1 0 0 15,-3 0 0-15,0 0 0 16,-4 0 0 0,1 0 0-16,-2 3 0 15,-2-2 0-15,2 3 0 16,0 0 0-16,3 2 0 15,1 0 0-15,3 0 0 16,-1-1 0-16,1 3 0 16,-2-5 0-16,-4 0 0 15,0-2 0-15,-2 0 0 16,1-1 0-16,-2 3 0 16,-2-3 0-16,1 0 0 15,1-3 0 1,-2 3 0-16,2 0 0 15,1 0 0-15,-2 0 0 16,-3-2 0-16,0-1 0 16,-2 0 0-16,0-1 0 15,-3 3 0-15,0 0 0 16,-1-2 0-16,-2 1 0 16,-3 2 0-16,-3-3 0 15,1 3 0-15,-2-1 0 16,-2-2 0-16,-1 2 0 15,-4 1 0 1,0-2 0-16,-6 1 0 16,3 1 0-16,-2 0 0 15,0 0 0-15,-1-1 0 16,-1 1 0-16,1-2 0 16,-1 2 0-16,1 0 0 15,-2 0 0-15,-1 0 0 16,-3 0 0-1,1 0 0-15,-1 0 0 0,2 0 0 16,-3 0 0-16,0 0 0 16,0 0 0-16,0 0 0 15,0 0 0 1,0 0 0-16,0 0 0 16,0 0 0-16,0 0 0 15,0 0 0-15,0 0 0 16,0 0 0-16,0 0 0 15,0 0 0-15,0 0 0 16,0 0 0-16,0 0 0 16,0 0 0-16,0 0 0 15,0 0 0-15,0 0 0 16,0 0 0-16,0 0 0 16,0 0 0-1,0 0 0-15,0 0 0 16,0 0 0-16,0 0 0 15,0 0 0-15,0 0 0 16,0 0 0-16,0 0 0 16,0 0 0-16,0 0 0 15,0 0 0-15,0 0 0 16,0 0 0-16,0 0 0 16,0 0 0-16,0 0 0 15,0 0 0-15,0 0 0 16,0 0 0-16,0 0 0 15,0 0 0 1,0 0 0-16,0 0 0 16,0 0 0-16,0 0 0 15,0 0 0-15,0 0 0 16,0 0 0-16,0 0 0 16,0 0 0-16,0 0 0 15,0 0 0-15,0 0 0 16,0 0 0-16,0 0 0 15,0 0 0-15,0 0 0 16,0 0 0 0,0 0 0-16,0 0 0 15,0 0 0-15,0 0 0 16,0 0 0-16,0 0-12 16,0 0-47-16,0 0-61 15,0 0-81-15,0 0-73 16,0 0-152-16,0-11-993 15,0 11 0-15,-7-3 0 16,-2-1 0-16</inkml:trace>
  <inkml:trace contextRef="#ctx0" brushRef="#br0" timeOffset="141364.6">4963 7411 2641 0,'-6'0'132'0,"-2"0"42"15,-1 0 46-15,-2 0 48 16,4-2 45-16,0-1 44 16,3-1 100-16,1 1 106 15,1-2 1-15,2 3-87 16,0 0-45-1,0 0-42-15,0 2-47 16,2 0-48-16,1 0-43 16,4 2-46-16,6 0-99 15,3 3-107 1,4 4 0-16,3 1 0 0,-2 4 0 16,0-1 0-1,-4-1 0-15,0 0 0 16,-6-1 0-16,-3-3 0 0,-3-4 0 15,-2-2 0 1,2-1 0-16,5-2 0 16,12-11 0-16,11-5 0 15,20-10 0-15,17-15-249 16,19-6-350-16,14-7-869 16,1-5 0-16,-2-2 0 15,-11 3 0-15</inkml:trace>
  <inkml:trace contextRef="#ctx0" brushRef="#br0" timeOffset="142792.4">4398 8237 1994 0,'0'1'83'0,"0"0"35"15,0 2 42-15,0-2 36 16,0-1 36-16,0 0 41 15,0 0 35-15,0 0 28 16,0 0 23-16,0 0-37 16,0 0-18-16,0 0-32 15,0 0-42-15,0 0-33 16,0 0-35-16,2 2-36 16,1 0-30-1,1 3-26-15,3 0-15 16,5 2-13-16,-4 2 10 15,2-2 8-15,0-1 5 16,-2-1 10-16,-2 0 1 16,0 0 0-16,-4-4 7 15,1 0 11-15,1 2 21 16,-1-3 29-16,3-3-9 16,6 1-6-1,12-9-7-15,11-6-17 16,14-11-96-16,13-8-129 15,11-6-191-15,59-5-1057 16,-50-1 0-16,-3 2 0 16,-11 5 0-16</inkml:trace>
  <inkml:trace contextRef="#ctx0" brushRef="#br0" timeOffset="144249.01">3856 9052 2913 0,'-3'0'148'0,"0"0"41"15,2 0 36-15,-2 0 26 16,3 0 27-16,0 0 24 15,0 0 25-15,0-2 49 16,0 2 57 0,0 0-49-16,0 0-3 15,3 0-31-15,1 0-36 16,3 4-27-16,5 1-25 16,-1 2-26-16,0 3-25 15,0-1-48-15,-2-1-57 16,-2-2-61-16,0-1-35 15,-3-1-10-15,1-2 0 16,-4-1 0-16,1-1 0 16,0 0 0-1,3 0 0-15,5-1 0 16,3-5 0-16,8-5 0 16,8-8-128-16,12-3-260 15,58-12-1147-15,-29-7 0 16,3-8 0-16</inkml:trace>
  <inkml:trace contextRef="#ctx0" brushRef="#br0" timeOffset="145772.51">4003 9759 3297 0,'0'-3'173'0,"-1"-2"29"15,1 1 24-15,0-1 26 16,0 2 18-16,0 0 14 15,0 0 8-15,0 3 18 16,0-1 37-16,0 1-67 16,3 0 1-16,2 0 11 15,5 0-17-15,0 0-24 16,5 1-19 0,-4 2-14-16,1 0-9 15,1 0-16-15,-3 1-39 16,-3 0-57-16,3 1-49 15,-2-2-40-15,-3 0-8 16,-2-2 0-16,2-1 0 16,-1 1 0-16,-1-1 0 15,4-1 0-15,6-3 0 16,7-5 0-16,9-8 0 16,16-9 0-16,11-11-213 15,15-5-237-15,11-23-1055 16,3 10 0-1,-8 1 0-15,-8 1 0 16</inkml:trace>
  <inkml:trace contextRef="#ctx0" brushRef="#br0" timeOffset="147172.81">3755 10614 3298 0,'0'-5'222'15,"0"1"56"-15,0-3 100 16,0 1 101-16,0 1 25 16,0 1 0-16,0 2 1 15,0 1-1 1,0 0 0-16,3 1-149 16,0 0-74-16,2 1-54 15,6 2-101-15,3 1-100 16,-1-1-26-16,1 4 0 15,-3-2 0-15,-4-2 0 16,0 0 0-16,-4-2 0 16,-2 2 0-16,1-3 0 15,-1 0 0-15,1 0 0 16,-1 0 0-16,4 0 0 16,10-6 0-1,7-5 0-15,15-8 0 0,18-11 0 16,17-10-206-1,22-7-257-15,16-28-1041 16,-1 19 0-16,-11-2 0 16,-17 6 0-16</inkml:trace>
  <inkml:trace contextRef="#ctx0" brushRef="#br0" timeOffset="148406.68">3765 11370 4276 0,'0'0'151'0,"0"0"20"16,0-2 16-16,0 2 18 16,0 0 21-16,3 0 44 15,1 0 120-15,5 0 14 16,4 0 0-16,5 2-125 16,0-1-26-16,1 2-20 15,-3 1-16 1,1 1-18-16,-5-1-21 15,-4 0-45-15,-1 0-118 16,-4-3-15-16,-1 0 0 16,1-1 0-16,-2 0 0 15,-1 0 0-15,3 0 0 16,8-2 0-16,8-6 0 16,13-8 0-16,15-9 0 15,19-14-236-15,19-12-266 16,17-9-988-16,3-6 0 15,-2-10 0 1,-9 0 0-16</inkml:trace>
  <inkml:trace contextRef="#ctx0" brushRef="#br0" timeOffset="151782.79">13924 14667 5136 0,'0'0'209'0,"0"0"51"16,0 0 37-16,0-1 22 16,0 1 0-16,0 3 0 15,3 1 0 1,1 4 0-16,4 3 0 16,3 7-136-16,2 4-73 15,1 5-51-15,-2 2-36 16,0 5-23-16,-1 1 0 15,-4 1 0-15,-2-1 0 16,-1 0 0-16,-2-4 0 16,-2-7 0-16,1-1 0 15,-1-3 0-15,0-4 0 16,3-3 0-16,-6-3 0 16,6-3 0-1,-3-6 0-15,0 0 0 16,-6-1 0-16,0-4 0 15,-4-2 0-15,-6-6 0 16,-1-6 0-16,-5-7 0 16,-1-9 0-16,2-5 0 15,3-1 0-15,3-4 0 16,7 0 0-16,5 0 0 16,6 0 0-16,6 4 0 15,7-1 0 1,1 10 0-16,12 1 0 15,7 4 0-15,2 5 0 16,2 4 0-16,5 3 0 16,-6 5 0-16,-3 3 0 15,-3 4 0-15,-7 3 0 16,-3 3 0-16,-6 3 0 16,-7 5 0-16,-2 2 0 15,-4 4 0-15,-4 3 0 16,-7 2 0-16,-5 2 0 15,-6-1 0 1,-7 1 0-16,-7-1 0 16,-1 1 0-16,-2-2 0 15,1-1 0-15,3-4 0 16,5-1 0-16,5-5 0 16,8-1 0-16,3-2 0 15,5-5 0-15,3-1 0 16,2-1 0-16,0-2 0 15,0 0 0-15,1 0 0 16,-1 1 0 0,0-1 0-16,0 0 0 15,0 2 0-15,0-2 0 16,3 4 0-16,4-1 0 16,2 4 0-16,5 2 0 15,8 2 0-15,1 1 0 16,3 1 0-16,4 1 0 15,-1 3 0-15,0-4 0 16,-2 1 0-16,-1-1 0 16,-1 0 0-16,-2 0 0 15,-2-3 0 1,1 0 0-16,-4-1 0 16,-4-1 0-16,-3-3 0 15,-3 1-100-15,-1 2-247 16,15-4-444-16,-17 3-599 15,-1-5 0-15,1-2 0 16,1-6 0-16</inkml:trace>
  <inkml:trace contextRef="#ctx0" brushRef="#br0" timeOffset="152616.69">14846 14624 4518 0,'2'-1'251'15,"2"-2"131"-15,-1-1 1 16,-2-4 0-16,2-1 0 15,-3-2-1-15,0-1 1 16,-1 0 0-16,-4-1-1 16,-2 2-154-16,-4 2-95 15,-6 1-133-15,-3 3 0 16,-8 4 0-16,2-1 0 16,-5 4 0-1,1 5 0-15,3 4 0 16,2 4 0-16,2 5 0 15,7 3 0-15,5 1 0 16,6 0 0-16,5-1 0 16,5-2 0-16,9-2 0 15,5-3 0-15,8-1 0 16,12-5 0-16,3-1 0 16,3-4 0-16,-3-2 0 15,-2-3 0 1,-1 0 0-16,-4 0 0 15,-5 2 0-15,-1 0 0 16,-5 2 0-16,-2 1 0 16,-5 2 0-16,-1 4 0 15,-7-1 0-15,-3 3 0 16,-3 1 0-16,-5 5 0 16,-5-1 0-16,-9 3 0 15,-7 2 0-15,-9 0 0 16,-13 0 0-16,-3 0 0 15,-5 0 0 1,0-2 0-16,3-5 0 16,6-2 0-16,5-5-6 15,8-7-206-15,9-1-78 16,5-6-142-16,11-6-250 16,-1-36-631-16,12 21 0 15,4-7 0-15,7-2 0 16</inkml:trace>
  <inkml:trace contextRef="#ctx0" brushRef="#br0" timeOffset="153240.62">15534 14588 3769 0,'0'-8'235'15,"0"-1"109"-15,0-1 115 16,0-3 0-16,-1 0 0 16,-3 2 0-16,-3 1 0 15,-2 0 0-15,-1 4 0 16,-4-3-169-1,0 4-66-15,-1 3-108 16,-1-1-116-16,-6 1 0 16,2 4 0-16,-2 3 0 15,-2 4 0-15,3 4 0 16,1 7 0-16,3 5 0 16,6 3 0-16,3 1 0 15,5-1 0-15,3 2 0 16,0-4 0-16,6 0 0 15,4-3 0 1,5 0 0-16,8-5 0 16,5 3 0-16,6-6 0 15,2-3 0-15,5-1 0 16,-1-5 0-16,-1-3 0 16,2 0 0-16,-5-2 0 15,1-2 0-15,-3 1 0 16,-1-3 0-16,-4 3 0 15,-6-3 0-15,-1-1 0 16,-3-2 0-16,-5 2 0 16,-1 0 0-1,-4 1 0-15,-3 0 0 16,-3 2-244-16,1 1-369 16,-4 0-853-16,-4-1 0 15,-4-2 0-15,-2-4 0 16</inkml:trace>
  <inkml:trace contextRef="#ctx0" brushRef="#br0" timeOffset="154896.56">17063 14120 4738 0,'0'-4'317'0,"0"-3"45"16,0-2 1-16,0 1 0 16,0 6 0-16,0 0-1 15,0 1 1-15,0 1 0 16,0 0-1-16,0 0-173 15,1 3-143-15,5 4-46 16,4 7 0-16,3 6 0 16,4 10 0-16,3 2 0 15,-1 3 0-15,-2 2 0 16,1-2 0 0,-2 0 0-16,-5-2 0 15,2-3 0-15,-3 1 0 16,-2-5 0-16,-1 2 0 15,-2-5 0-15,-3 0 0 16,-1-4 0-16,-1-4 0 16,2-5 0-16,-2-3 0 15,0-2 0-15,0-3 0 16,0-2 0-16,-2 0 0 16,-2-7 0-1,-4-3 0-15,-1-6 0 16,-3-8 0-16,-1-5 0 15,2-4 0-15,-2-4 0 16,1 1 0-16,0-3 0 16,4-2 0-16,2-2 0 15,3 0 0-15,3 4 0 16,3 0 0-16,0 5 0 16,7 2 0-16,-1 6 0 15,5 2 0-15,2 3 0 16,4 3 0-1,-1 2 0-15,4 4 0 16,0 3 0-16,0 2 0 16,1 2 0-16,-3 3 0 15,-1 1 0-15,2 1 0 16,-3 0 0-16,2 3 0 16,-1 0 0-16,-2 3 0 15,-1 2 0-15,-4 5 0 16,-3-2 0-16,-3 2 0 15,-4 3 0-15,-1 2 0 16,-5 1 0 0,-3 3 0-16,-8 1 0 15,-1 3 0-15,-9-3 0 16,-7 0 0-16,-2-1 0 16,-2 0 0-16,-5-1 0 15,0-3 0-15,2-1 0 16,2-2 0-16,5-1 0 15,6-2 0-15,6-3 0 16,6-2 0-16,6-1 0 16,1-3 0-16,3 0 0 15,3-1 0 1,0-2 0-16,-1 0 0 16,2 0 0-16,-1 0 0 15,0 0 0-15,3 0 0 16,6 3 0-16,5 0 0 15,5 3 0-15,9 2 0 16,3 4 0-16,1 0 0 16,0 0 0-16,-1 2 0 15,0 1 0-15,-7 1 0 16,2 0 0 0,-1-4 0-16,-4 0 0 15,1-1-160-15,0 0-262 16,1-6-1099-16,0-3 0 15,-3 0 0-15,-4-4 0 16</inkml:trace>
  <inkml:trace contextRef="#ctx0" brushRef="#br0" timeOffset="155850.87">17749 14368 1374 0,'-4'-1'64'0,"-3"-4"6"16,1 2 15-16,0-2 14 15,3 3 4 1,0 1 7-16,2 0 16 15,1 1 19-15,-1-2 27 16,1 2-15-16,0 0 23 16,-2 0 40-16,2 0 37 15,0 0 24-15,0-2 34 16,0 2 26-16,0-1 13 16,0 1 45-16,0 0 47 15,0-3 33-15,0 1-37 16,0 1-46-16,0 1-50 15,0-2-40 1,-1 2-37-16,-2 2-33 16,2 4-30-16,-1 1-64 15,1 5-71-15,-1 3-71 16,-1 2 0-16,3 4 0 16,-1-1 0-16,1 3 0 15,0-1 0-15,0 1 0 16,0-2 0-16,0 1 0 15,1-5 0-15,5 0 0 16,1-4 0 0,3 0 0-16,5-4 0 15,4-2 0-15,1-2 0 16,0-3 0-16,3-2 0 16,2 0 0-16,-1-1 0 15,-1-2 0-15,-1 0 0 16,1-3 0-16,-6-1 0 15,-4-3 0-15,-1-1 0 16,-7-1 0-16,-3-3 0 16,1-5 0-16,-3 0 0 15,-3-2 0 1,1 0 0-16,-5 2 0 16,-7-1 0-16,-2 6 0 15,-7-3 0-15,-3 4 0 16,-4 1 0-16,-1 2 0 15,-1 0 0-15,-1 3 0 16,3 5-15-16,0 0-205 16,1 6-91-16,3 4-147 15,9 0-245-15,5-9-593 16,8 10 0-16,5-3 0 16,9-2 0-1</inkml:trace>
  <inkml:trace contextRef="#ctx0" brushRef="#br0" timeOffset="156317.15">18589 14367 5448 0,'0'-5'305'16,"0"-3"0"-16,0 0-1 16,-1-1 1-16,2 7 0 15,-1 1-1-15,0 1 1 16,-1 0 0-16,-5 3 0 16,-1 6-305-16,-5 6 0 15,-2 4 0 1,-2 7 0-16,2 4 0 0,2 1 0 15,-1 0 0-15,4 3-244 16,6-1-289 0,2-37-950-16,-1 28 2 15,1-3-1-15,-7-11 0 16</inkml:trace>
  <inkml:trace contextRef="#ctx0" brushRef="#br0" timeOffset="157844.82">18804 13834 5383 0,'0'-8'312'0,"0"-1"0"16,0 1 0-16,-1-1 0 16,1 6 0-16,0 1 0 15,0 4 0 1,3 6 0-16,2 6 0 15,6 8-312-15,3 9 0 16,1 5 0-16,0 3 0 16,0 2 0-1,-4-2 0-15,-2 1 0 0,2-1 0 16,-3-1 0-16,-1-2 0 16,-1 2 0-16,0-6 0 15,-1-4 0 1,-4-4 0-16,1-6 0 15,-2-7 0-15,0-5 0 16,0-1 0-16,0-5 0 16,0 0 0-16,0-3 0 15,-2-9 0-15,-3-7 0 16,-4-10 0-16,-2-6 0 16,-2-9 0-16,0-1 0 15,-2-1 0-15,4-5 0 16,0-3 0-16,3 3 0 15,5 1 0-15,2 1 0 16,4 4 0-16,5 5 0 16,4 3 0-1,3 6 0-15,7 6 0 16,6 4 0-16,4 7 0 16,5 3 0-16,-3 6 0 15,1 2 0-15,-5 6 0 16,-5 1 0-16,-5 6 0 15,-5 0 0-15,-7 5 0 16,1 5 0-16,-6 4 0 16,-3 1 0-16,-6 2 0 15,-8 1 0-15,-8 1 0 16,-8-1 0-16,-8-1 0 16,1 1 0-16,-1-2 0 15,4-3 0 1,6-4 0-16,8-2 0 15,3-4 0-15,6-2 0 16,8-6 0-16,1-2 0 16,2-1 0-16,0 1 0 15,5 0 0-15,3 4 0 16,12 1 0-16,5 3 0 16,12 0 0-16,3 0 0 15,3-1 0 1,-1 1 0-16,-2-1 0 0,-3 2 0 15,-4-1 0 1,-1 0 0-16,-3 1 0 0,-3 2-169 16,-3-2-158-1,1 2-212-15,-3-17-892 16,-3 9 0-16,-2-6 0 16,-2-3 0-16</inkml:trace>
  <inkml:trace contextRef="#ctx0" brushRef="#br0" timeOffset="158106.35">19718 14091 5805 0,'0'-3'265'0,"0"0"0"15,0 1 0-15,1-1 0 16,-1 3 0-16,0 3 0 15,2 2 0-15,-2 4 0 16,1 5 1-16,-2 4-266 16,-7 7 0-16,-3 4-57 15,-7 3-251 1,3-1-262-16,-3-19-881 0,6 9 0 16,7-7 0-1,4-9 0-15</inkml:trace>
  <inkml:trace contextRef="#ctx0" brushRef="#br0" timeOffset="159648.49">20048 13584 3787 0,'-1'-9'271'15,"-1"-2"188"-15,-1-3 1 16,0-2-1-16,2 6 1 16,0 4-1-16,1 2 1 15,0 2-1-15,0 2 1 16,0 3-192-16,0 6-79 15,1 4-189-15,1 5 0 16,5 7 0 0,3 1 0-16,-1 0 0 15,4 1 0-15,-1 0 0 16,1 3 0-16,0-5 0 16,-1 4 0-16,0-4 0 15,-4 2 0-15,1-2 0 16,-2 0 0-16,1 0 0 15,-2-2 0-15,0-1 0 16,-1-1 0-16,-3-5 0 16,1-3 0-16,0-2 0 15,-3-4 0 1,0 0 0-16,1-3 0 16,0 0 0-16,-1-1 0 15,0-2 0-15,2 1 0 16,-4-2 0-16,4 0 0 15,-2 0 0-15,0-2 0 16,0-2 0-16,-4-6 0 16,-7-5 0-16,-3-10 0 15,-5-9 0-15,-6-7 0 16,0-9 0-16,5-5 0 16,1-1 0-16,4-3 0 15,4 1 0 1,7 5 0-16,1 6 0 15,3 5 0-15,2 6 0 16,6 2 0-16,7 8 0 16,5 5 0-16,10 3 0 15,6 5 0-15,0 6 0 16,0 3 0-16,0 2 0 16,-1 4 0-16,-3 4 0 15,-5 2 0-15,-5 4 0 16,-6 7 0-16,-10 4 0 15,-3 5 0-15,-14 5 0 16,-12 5 0-16,-9 1 0 16,-7 0 0-1,-8-1 0-15,2-1 0 16,6-4 0-16,6-5 0 16,9-4 0-16,7-6 0 15,8-7 0-15,4-1 0 16,5-5 0-16,0-2 0 15,5 3 0-15,6 1 0 16,8 2 0-16,10 1 0 16,8 1 0-16,5-1 0 15,3-2 0 1,-3 0 0-16,-3 3 0 16,-1-3 0-16,-6 3-18 15,-2 0-316-15,11 2-371 16,-18-2-721-16,-1 2 0 15,-8-4 0-15,-7 1 0 16</inkml:trace>
  <inkml:trace contextRef="#ctx0" brushRef="#br0" timeOffset="160353.93">19391 14085 3593 0,'2'-5'236'0,"1"-2"131"16,0 0 110-16,0-1 0 16,1 1 0-16,0 1-1 15,-2 1 2-15,0 2-1 16,0 2 0-16,-1 0-173 16,5 2-63-16,3 3-130 15,4 4-111-15,1 4 0 16,1 7 0-16,-1 6 0 15,2 5 0 1,-4 4 0-16,-1-2 0 16,-2 4 0-16,-2-5 0 15,-3 1-247-15,30-3-524 16,-23-4-663-16,1-5 0 16,0-6 0-16,5-5 0 15</inkml:trace>
  <inkml:trace contextRef="#ctx0" brushRef="#br0" timeOffset="161128.85">20833 13845 4900 0,'-1'-8'349'16,"0"-2"0"0,-1 0 0-16,2-2 0 0,0 4 0 15,-2 2 0 1,4 1 0-16,4 2 0 16,4-3 0-16,4 2-199 15,6 3-150-15,7-1 0 16,-4 2 0-16,2 3 0 15,-3 3 0-15,-5 1 0 16,-5 7 0-16,-4 2 0 16,-7 2 0-16,-4 5 0 15,-8 2 0-15,-7 1 0 16,-6 2 0 0,-6 3 0-16,-1-2 0 15,6-3 0-15,2-3 0 16,7-2 0-16,10-7 0 15,0-4 0-15,5-4 0 16,2-5 0-16,7-1 0 16,10-1 0-16,8-3 0 15,11-5 0-15,11-2 0 16,3-6 0-16,-2-1 0 16,1 0-138-16,0 2-275 15,0 1-1115-15,-3 4 0 16,-9-2 0-1</inkml:trace>
  <inkml:trace contextRef="#ctx0" brushRef="#br0" timeOffset="161430.4">21661 13773 6528 0,'-3'-13'185'15,"3"2"0"-15,-5 1-1 16,4-2 1-16,-3 9 0 16,4 3-1-1,0 3 1-15,-2 3 0 16,-2 8 0-16,-1 6-185 15,-5 8 0-15,-5 9 0 16,-1 3-256-16,32 1-1331 16,-36 2 0-16,-7-3 0 15</inkml:trace>
  <inkml:trace contextRef="#ctx0" brushRef="#br0" timeOffset="163028.25">14741 15564 2825 0,'1'0'123'16,"10"0"60"-1,12-1 54-15,16-3 55 16,17-2 47-16,19-6 90 16,8-4 57-16,10-3 32 15,1-1 18-15,4 2-84 16,3-3-29-16,1 3-60 15,-2 1-54-15,-5 0-55 16,-11-1-47-16,-13 5-90 16,-14 1-59-16,-14 2-47 15,-9 1-56-15,-11 3-74 16,-12 2-105 0,-5 2-61-16,-3 2-17 15,-3 0-55-15,-7 0-99 16,-2 5-145-16,5-5-553 15,-21 4 0-15,-10 1 0 16,-5 2 0-16</inkml:trace>
  <inkml:trace contextRef="#ctx0" brushRef="#br0" timeOffset="163332.76">14901 15597 3305 0,'2'1'119'0,"10"-1"53"15,13 2 37-15,17-5 28 16,21-5 36-16,24-6 18 16,14-5 48-16,7-5 34 15,9-1 22-15,-3 0-68 16,-4 1-43-16,-14 2-101 15,-14 5-111-15,-18 0-72 16,-18 4-113-16,-13 4-134 16,-7 3-319-1,-15 5-564-15,-5 0 0 16,-8-1 0-16,-5 2 0 16</inkml:trace>
  <inkml:trace contextRef="#ctx0" brushRef="#br0" timeOffset="165203.98">22003 13191 4473 0,'-4'-12'316'16,"4"-5"74"-16,-4-1 0 16,2-1-2-16,2 7 3 15,2 5-1-15,-2 3 0 16,0 3 0-16,-2-1 0 15,-1 4-181-15,1 5-135 16,0 9-74 0,0 7 0-16,2 9 0 15,0 7 0-15,0 0 0 16,2 1 0-16,-2 1 0 16,4 1 0-16,-2-1 0 15,5 1 0-15,-5 1 0 16,3-3 0-16,-2 0 0 15,1-2 0-15,-4-5 0 16,4-7 0-16,-4-4 0 16,1-9 0-16,1-5 0 15,-2-6 0-15,0 0 0 16,2-5 0 0,-2-2 0-16,-4-8 0 15,-1-1 0-15,-2-11 0 16,0-4 0-16,-4-4 0 15,-1-6 0-15,4 0 0 16,-1-1 0-16,-1-1 0 16,6-2 0-16,2 0 0 15,0-1 0-15,1 0 0 16,2 1 0-16,1 0 0 16,4 4 0-16,6 0 0 15,4 6 0-15,10 1 0 16,4 5 0-1,1 2 0-15,-2 4 0 16,1 2 0-16,-3 5 0 16,-2 4 0-16,-5 3 0 15,-5 4 0-15,-1 3 0 16,-1 3 0-16,1 4 0 16,-3 6 0-16,3 5 0 15,-3 7 0-15,-2 3 0 16,1 1 0-16,-6 2 0 15,-2 1 0-15,0 0 0 16,-6-4 0-16,-3 0 0 16,-7-1 0-1,-6-1 0-15,-4 1 0 16,-7-1 0-16,-4-1 0 16,3 0 0-16,-2-4 0 15,3-2 0-15,0 0 0 16,4-6 0-16,4 0 0 15,6-1 0-15,3-3 0 16,7-4 0-16,3 0 0 16,2-5 0-16,-1 2 0 15,6 1 0-15,-3 3 0 16,6-3 0 0,5 6 0-16,8 2 0 15,10 0 0-15,7 0 0 16,7 3 0-16,-1-1 0 15,-1 2 0-15,-4-4 0 16,-4 3 0-16,-2 0-190 16,-2 3-169-16,1-1-238 15,-3-18-812-15,4 17 0 16,-2-6 0-16</inkml:trace>
  <inkml:trace contextRef="#ctx0" brushRef="#br0" timeOffset="165941.21">22609 13502 4652 0,'2'-12'294'16,"3"-3"77"-16,1-4-1 16,6-3 0-16,-1 4 1 15,5 3-1-15,4 1 0 16,-2 0 0 0,5 6 1-16,4 2-165 15,0 3-130-15,0 2-76 16,-2 5 0-16,-3 3 0 15,-2 4 0-15,-7 3 0 16,-7 5 0-16,-5 4 0 16,-8-1 0-1,-2 1 0-15,-6 1 0 0,-1-4 0 16,-4 2 0-16,2-4 0 16,4 0 0-1,8-5 0-15,-1-2 0 16,7-1 0-16,-2-4 0 15,2-2 0-15,0-1 0 16,0-1 0-16,4 1 0 16,7 1 0-16,3-1 0 15,9 0 0-15,8 1 0 16,3 0 0-16,-3-1 0 16,1 2 0-16,-1 1 0 15,-4-3 0-15,-2 4 0 16,-5-3 0-16,-5 3 0 15,-1 1 0 1,-4-2 0-16,-4 4 0 16,-4 1 0-16,-2-1 0 15,-4 7 0-15,-7-3 0 16,-12 5 0-16,-4 1 0 16,-14-1 0-16,-5 1 0 15,-11-2 0-15,-7 0 0 16,-3-2 0-16,-2-4 0 15,-1 1-94-15,0-7-384 16,5-4-1045-16,2-8 0 16,7-14 0-16,10-9 0 15</inkml:trace>
  <inkml:trace contextRef="#ctx0" brushRef="#br0" timeOffset="168627">18643 13421 3580 0,'-3'0'150'0,"-3"-2"35"15,2 2 29-15,-2-2 27 16,0 1 22-16,3-1 68 16,2-3 44-16,-1-3 55 15,2-3 29-15,0-1-107 16,5-3-29-1,5-6-35-15,3-5-29 16,8-4-26-16,8-3-23 16,3-4-68-16,1 0-44 15,2 3-55-15,1 4-28 16,-3 2-15-16,-3 5 0 16,1 7 0-16,0 2 0 15,1 7 0-15,4 6 0 16,0-1 0-16,5 5 0 15,-2 3 0-15,1 2 0 16,-2 2 0-16,1 3 0 16,-3 0 0-1,-3 0 0-15,-3-2 0 16,-7-4 0-16,-1 0 0 16,-1-5 0-16,-3 0 0 15,1-2 0-15,-1-3 0 16,-2-2 0-16,-2-4 0 15,-2-6 0-15,-4-6 0 16,-2-3 0-16,-3-4 0 16,-2-4 0-16,-1-1 0 15,-1 2 0-15,-3 2 0 16,-3 5 0 0,-5 5 0-16,-6 6 0 15,-3 0 0 1,-3 5 0-16,-4 4 0 0,5 3 0 15,1 1 0-15,5 4 0 16,3 3 0-16,5 3 0 16,5 4 0-16,2 2 0 15,7 1 0-15,4 1 0 16,8-3 0-16,6 0 0 16,10-3 0-16,8-5 0 15,6-4 0-15,1-2 0 16,2-2 0-1,-1-5 0-15,-2-3 0 16,0-1 0-16,-3-8 0 16,0-2 0-16,-2-3 0 15,0-2 0-15,-3-1 0 16,-1 2 0-16,-4 2 0 16,-4 0 0-16,-3 6 0 15,-5 3 0-15,-1 2 0 16,-3 2 0-16,0 2 0 15,-3 4 0-15,1-1 0 16,-6 1 0 0,-1 3 0-16,-6-2 0 15,2 2 0-15,-3 0 0 16,2 0 0-16,5 2 0 16,1 0 0-16,4 3 0 15,-1 2 0-15,0 4 0 16,1-3 0-1,0 6 0-15,2-1 0 0,0 2 0 16,-5-1 0-16,0 1 0 16,-2 0 0-16,1-2 0 15,-3 1 0-15,3-1 0 16,-2 1 0-16,-1 1 0 16,-1-1 0-1,6 1 0-15,-5 1 0 16,2-2 0-16,-2 2 0 15,-2-3 0-15,0-3 0 16,1 1 0-16,-2-2 0 16,-1-3 0-16,1 1 0 15,-1-1 0-15,1 1 0 16,-1 0 0-16,0-3 0 16,-1 3 0-16,3 0 0 15,-2-2 0-15,0 0 0 16,0-1 0-16,2 1 0 15,-3-1 0 1,0-1 0-16,-1 2 0 16,-1-4 0-16,0-1 0 15,3 0 0-15,-3 0 0 16,0 0 0-16,0 0 0 16,1 1 0-16,-1-1 0 15,0 2 0-15,0-2 0 16,0 0 0-16,0 0 0 15,2 0 0-15,-2 0 0 16,0 0 0-16,0 0 0 16,0 0 0-1,0 0 0-15,0 0 0 16,0 0 0-16,0 0 0 16,0 0 0-16,0 0-306 15,2 0-1271-15,-2 0 0 16,0-2 0-16</inkml:trace>
  <inkml:trace contextRef="#ctx0" brushRef="#br0" timeOffset="171981.01">19435 16036 4890 0,'-1'-7'349'0,"-1"1"0"16,1 0-1-16,-2 0 2 16,3 4-1-16,0 5 1 15,0 5-1-15,0 5 0 16,0 6 0-16,0 8-190 16,0 4-159-16,0 3 0 15,3 1 0-15,-2 3 0 16,1 2 0-1,0-1 0-15,1-3 0 16,-2 1 0-16,1-5 0 16,-2-5 0-16,0-5 0 15,0-4 0-15,1-3 0 16,-1-7 0-16,0 0 0 16,0-5 0-16,0-3 0 15,0 0 0-15,0-3 0 16,0-9 0-16,0-4 0 15,-1-9 0 1,-5-11 0-16,1-7 0 16,-1-4 0-16,1-2 0 15,2-2 0-15,3 3 0 16,2-2 0-16,4 4 0 16,3 2 0-16,5 4 0 15,7 4 0-15,7 7 0 16,2 4 0-16,2 6 0 15,1 4 0-15,0 5 0 16,-2 4 0-16,-4 3 0 16,-3 3 0-16,-5 3 0 15,0 3 0-15,-7 3 0 16,0 2 0 0,-3 4 0-16,-1 1 0 15,-3 0 0-15,-2 0 0 16,-2 2 0-16,-1 1 0 15,-1 1 0-15,-7 2 0 16,-3 0 0-16,-9 1 0 16,-5 1 0-16,-6 1 0 15,-1-3 0-15,2 0 0 16,4-2 0-16,3-2 0 16,0-4 0-16,0 0 0 15,0-2 0 1,2 2 0-16,1-4 0 15,3 0 0-15,2-2 0 16,3-3 0-16,3-1 0 16,0-2 0-16,3 1 0 15,1-3 0-15,2 4 0 16,0-3 0-16,3 1 0 16,0-2 0-16,-2 2 0 15,2 0 0-15,0-2 0 16,0 0 0-16,2 0 0 15,2 3 0 1,6 0 0-16,2 3 0 16,8-2 0-16,6 3 0 15,0-2 0-15,4 1 0 16,0 2 0-16,-1 1 0 16,-3 2 0-16,0 0 0 15,-6 3 0-15,-2-1 0 16,-5 0 0-16,0 5 0 15,-3-2 0-15,0 0 0 16,-2-1 0-16,-2-1 0 16,-4-5 0-16,-1 1 0 15,-2-3-248 1,4-1-218-16,29-5-1029 16,-24 2 0-16,2-3 0 15,2-2 0-15</inkml:trace>
  <inkml:trace contextRef="#ctx0" brushRef="#br0" timeOffset="172672.89">19930 16348 4026 0,'1'-10'238'16,"0"-1"162"-16,7-3 34 15,3-2 0-15,5 2 0 16,3 2 1-16,6 3-1 15,-2 1 0-15,0 2 1 16,-4 3-179-16,1 3-60 16,-2 0-161-1,-3 3-35-15,2 3 0 0,-4 3 0 16,-3 4 0-16,-3 7 0 16,-4 0 0-1,-1 4 0-15,-4 3 0 16,-2 4 0-16,-6-1 0 15,-1 2 0-15,-7-2 0 16,-1-1 0-16,-1-2 0 16,-2 1 0-16,4-4 0 15,-1 1 0-15,5-6 0 16,2-5 0-16,6-2 0 16,3-5 0-16,2-3 0 15,-1-2 0-15,2-2 0 16,0 2 0-16,0-4 0 15,2 2 0 1,-1 0 0-16,5 0 0 16,7-2 0-16,7-4 0 15,11-2 0-15,7-1 0 16,5-5 0-16,-2 2 0 16,4 0 0-16,-4 0 0 15,-1 2 0-15,0-1 0 16,-5 1-60-16,-5 2-225 15,2 1-243-15,-9-9-935 16,-3 7 0-16,-2 2 0 16,-4-3 0-16</inkml:trace>
  <inkml:trace contextRef="#ctx0" brushRef="#br0" timeOffset="173102.95">20589 16196 3741 0,'-4'-1'223'0,"-1"-4"65"16,0 3 105-16,2-2 69 15,3 0 1-15,1 0-1 16,10 0 0-16,6-1 1 15,7-3-1 1,11 0-173-16,6-3-49 0,-3 3-67 16,-5-2-103-16,-5 3-180 15,-5 2-168-15,-5-1-185 16,13 0-1005-16,-18 4 0 16,-1-2 0-1</inkml:trace>
  <inkml:trace contextRef="#ctx0" brushRef="#br0" timeOffset="174204.93">21101 15868 4978 0,'0'-7'344'16,"0"-1"1"-16,0 1 0 15,0 0-1-15,0 1 1 16,0 4 0-16,0 2-1 16,0-2 1-16,3 2 0 15,-3 3-234-15,0 4-111 16,3 3 0-16,-2 5 0 15,4 6 0-15,-3 3 0 16,0 0 0-16,0 1 0 16,-1 0 0-1,2 0 0-15,0-2 0 16,1 0 0-16,0 0 0 16,2 1 0-16,-4-3 0 15,2-1 0-15,-2-3 0 16,3-1 0-16,-5-3 0 15,2-3 0-15,-1-2 0 16,1-1 0-16,-2-3 0 16,0-2 0-16,4-1 0 15,-4 1 0 1,1-4 0-16,1 2 0 16,-2-1 0-16,0-5 0 15,0-2 0-15,0-7 0 16,0-7 0-16,0-6 0 15,0-4 0-15,4-3 0 16,0-4 0-16,3 0 0 16,1-1 0-16,5 5 0 15,-4-1 0-15,-1 2 0 16,4 3 0-16,-5 5 0 16,3 1 0-16,0 2 0 15,-3 7 0-15,4 0 0 16,1 5 0-16,2 0 0 15,3 4 0 1,0 1 0-16,8 5 0 16,2-1 0-16,4 4 0 15,-1 0 0-15,3 4 0 16,-10 0 0-16,0 5 0 16,-5-1 0-16,-6 4 0 15,-2-2 0-15,-2 2 0 16,-6 0 0-16,0 3 0 15,-5 0 0-15,-4 1 0 16,-10 4 0 0,-4-2 0-16,-13 3 0 15,-5-3 0-15,-5 1 0 16,0 0 0-16,-2-2 0 16,6-2 0-16,3-1 0 15,12-2 0-15,8-3 0 16,8-2 0-16,5-4 0 15,0-2 0-15,8-2 0 16,0 0 0-16,5-1 0 16,4 1 0-16,12-1 0 15,6 3 0-15,1 0 0 16,0 0 0-16,-2 1 0 16,-1 2 0-16,-3 0 0 15,0 3 0-15,0-1 0 16,-3 3 0-1,-3-2 0-15,2 4 0 16,-6-2 0-16,2 0 0 16,-4 1-276-16,4-2-209 15,-5-8-1001-15,3 7 0 16,-1-6 0-16</inkml:trace>
  <inkml:trace contextRef="#ctx0" brushRef="#br0" timeOffset="174645.93">21823 16017 5340 0,'-3'-8'317'16,"2"0"0"-16,-1 0-1 15,2-1 1-15,-2 3 0 16,0 6-1-16,4-1 1 16,-2 1 0-16,0 0 0 15,0 1-317-15,0 4 0 16,2 2 0 0,-2 7 0-16,0 5 0 15,2 7 0-15,-2 4 0 16,1 2 0-16,-1 8 0 15,0-2 0-15,0 0 0 16,0-3 0-16,-3-1 0 16,3-3 0-16,0-5 0 15,0-3 0-15,0-3 0 16,0-7 0-16,0-3 0 16,0-2 0-16,0-6 0 15,0 1-252-15,65-1-1335 16,-61-2 0-1,2-5 0-15,-2-5 0 16</inkml:trace>
  <inkml:trace contextRef="#ctx0" brushRef="#br0" timeOffset="175324.2">22193 15937 3802 0,'-4'-1'223'15,"-6"-2"144"-15,3 0 88 16,1-2 1-16,4 0-1 16,0-1 1-16,4 5-1 15,6-5 1-15,9-2-1 16,14 1-166-16,13-4-56 16,11-2-144-1,8 0-89-15,-1 0 0 16,-3 3 0-16,-9 0 0 0,-7 3-190 15,-19 4-80-15,-10 2-149 16,4-2-390 0,-28 3-491-16,-12-2 0 15,-7-3 0-15,-5-3 0 16</inkml:trace>
  <inkml:trace contextRef="#ctx0" brushRef="#br0" timeOffset="175621.89">22337 15627 4632 0,'0'-14'383'0,"-2"1"1"15,0 1-1-15,2-2 1 16,0 9-1 0,0 5 1-16,0 5-1 15,0 6 1-15,2 11-1 16,2 9-275-16,1 10-108 15,3 8 0-15,2 1 0 16,5 0 0-16,-1-1 0 16,-1-3 0-16,3-5 0 15,-5-3 0-15,-2-3-56 16,1-6-216-16,1 1-190 16,20-9-1018-16,-11-1 0 15,-2-6 0 1,3-10 0-16</inkml:trace>
  <inkml:trace contextRef="#ctx0" brushRef="#br0" timeOffset="176496.7">22839 15583 5369 0,'-6'-17'307'16,"1"-2"0"-16,1-1 0 15,-2 0 1-15,2 10-1 16,4 6 0-16,0 5 0 16,0 8 0-16,0 7 0 15,0 12-249-15,0 11-58 16,2 9 0-16,2 3 0 15,1 1 0-15,2 0 0 16,4-7 0 0,-4-3 0-16,0-5 0 15,-1-8 0-15,-1-4 0 16,-3-6 0-16,-2-4 0 16,2-5 0-16,0-4 0 15,-2-1 0-15,0-4 0 16,0-4 0-16,-6-5 0 15,-1-5 0-15,-7-8 0 16,-5-9 0-16,3-9 0 16,2-6 0-16,-3-7 0 15,12-4 0 1,1-3 0-16,1 0 0 16,3 3 0-16,5 6 0 0,6 6 0 15,9 7 0 1,3 8 0-16,6 5 0 15,-3 5 0-15,3 6 0 16,-2 7 0-16,-2 4 0 16,-4 4 0-16,-3 7 0 15,-5 7 0-15,-6 3 0 16,-3 6 0-16,-2 1 0 16,0 2 0-16,-8 1 0 15,-3 0 0-15,-7 0 0 16,-6 1 0-16,-9-3 0 15,-4 2 0 1,2-7 0-16,4 1 0 16,3-6 0-16,9-1 0 15,5-5 0-15,8-3 0 16,0-2 0-16,4 1 0 16,4-2 0-16,4 2 0 15,7 4 0-15,3 0 0 16,9-1 0-16,-1 2 0 15,5-3 0-15,-2 1 0 16,0 1 0-16,0-3 0 16,-9 2 0-1,3-3 0-15,-7 2 0 16,3 2-219-16,-4-2-166 0,11 1-324 16,-8 1-666-1,-2-5 0-15,3-3 0 16,-4-2 0-16</inkml:trace>
  <inkml:trace contextRef="#ctx0" brushRef="#br0" timeOffset="177021.89">23244 15861 3674 0,'4'-11'248'15,"2"-5"146"-15,5-3 75 16,4-5 1-1,5 5-1-15,2 4 0 16,7 2 0-16,-2 5 0 16,0 5 0-16,-2 0-174 15,-6 6-74-15,-2 4-146 16,-9 5-75-16,-4 0 0 16,-8 7 0-16,-6 1 0 15,-6 2 0-15,-2 0 0 16,-1-2 0-16,3-2 0 15,4-3 0-15,3-2 0 16,7-5 0-16,2 2 0 16,0-1 0-1,4-1 0-15,8 0 0 16,3 3 0-16,10-2 0 16,4 0 0-16,2-1 0 15,-5 0 0-15,-2-1 0 16,-5 0 0-16,-4 0 0 15,-6-1 0-15,-4 0 0 16,-1 1 0-16,-6 1 0 16,-10 1 0-16,-7 0 0 15,-6 1 0-15,-12 1 0 16,-5-4 0-16,0-4 0 16,0-1 0-1,5-1-217-15,5-2-116 16,12-4-263-16,9-27-813 15,7 18 0-15,14-9 0 16</inkml:trace>
  <inkml:trace contextRef="#ctx0" brushRef="#br0" timeOffset="177910.47">23994 15622 2594 0,'-1'0'192'0,"-1"0"66"16,1-2 56-16,-3 2 49 16,4 0 127-16,0 0 82 15,0 0 0 1,0 0-1-16,0-1 1 15,0 1-122-15,0-2-70 16,0 2-66-16,0-3-56 16,0 3-49-16,0 0-127 15,2-1-82-15,4 0 0 16,8-1 0-16,9-2 0 16,11-2 0-1,6 0 0-15,6-2 0 16,1 3 0-16,-3-6 0 15,-3 4 0-15,-3 0 0 16,-9 3 0-16,-8-2 0 16,-8 4 0-16,-6 0 0 15,-6-1 0-15,-2 3 0 16,1 0 0-16,0-1-54 16,1 1-125-16,-1 0-68 15,0 0-65-15,0 0-68 16,-1 0-150-1,22-2-767-15,-28 1 0 0,-1 1 0 16,0-3 0-16</inkml:trace>
  <inkml:trace contextRef="#ctx0" brushRef="#br0" timeOffset="178442.07">24665 15246 4006 0,'0'-14'285'16,"0"-3"150"-16,0-2 0 16,0-2 0-16,0 7 0 15,0 5 0 1,0 4 0-16,0 2 0 15,0 2 1-15,0 1-168 16,0 0-117-16,0 3-151 16,0 6 0-16,0 5 0 15,0 7 0-15,-1 7 0 16,-2 6 0-16,1 3 0 16,1 1 0-16,-1 1 0 15,1 1 0-15,1 0 0 16,1 0 0-1,1-1 0-15,1-1 0 16,0-1 0-16,2-4 0 0,1-2 0 16,-3-2 0-1,0-4 0-15,-2 0 0 16,1-7 0-16,-2 1 0 16,0-5 0-16,1 0 0 15,-1-5 0-15,0-2 0 16,0 0 0-16,0-6 0 15,0 0 0-15,0 0-218 16,9-1-486-16,-9-1-749 16,-3-1 0-1,2-4 0-15,-5-4 0 16</inkml:trace>
  <inkml:trace contextRef="#ctx0" brushRef="#br0" timeOffset="180222.94">18638 16027 4082 0,'0'5'183'16,"0"2"40"-16,-1-1 98 15,1 3 78-15,1-2 25 16,-1 2 0-16,-3 0 0 16,-2 0 0-1,-3 3 0-15,-4-2-131 16,-5 1-52-16,-3-3-40 16,-4 0-98-16,-2-3-78 15,-1 0-25-15,-5-5 0 16,1-7 0-16,1-3 0 15,0-5 0-15,2-5 0 16,1-10 0-16,1-3 0 16,-1-4 0-16,1-7 0 15,4-4 0-15,-1-3 0 16,1-7 0-16,6 0 0 16,-1 1 0-16,5 3 0 15,0 3 0 1,1 4 0-16,1 6 0 15,3 3 0-15,0 4 0 16,1 3 0-16,3 1 0 16,0 4 0-16,2 4 0 15,-1 1 0-15,0 6 0 16,0 3 0-16,2 5 0 16,-3 0 0-16,2 3 0 15,1 3 0 1,0 1 0-16,-2 0 0 0,2 0 0 15,-1 0 0 1,1 0 0-16,-3 0 0 16,-3 4 0-16,-3 9 0 15,-5 8 0-15,-4 6 0 16,3 9 0-16,-4 2 0 16,5 4 0-16,-1-3 0 15,4 0 0-15,-2-4 0 16,4-4 0-16,0-3 0 15,5-7 0-15,3-6 0 16,-5-1 0-16,5-6 0 16,2-5 0-1,-1-3 0-15,0-3 0 16,0-8 0-16,3-8 0 16,1-7 0-16,3-11 0 15,5-7 0-15,4-5 0 16,5-1 0-16,0 0 0 15,2 4 0-15,-3 6 0 16,3 9 0-16,-6 6 0 16,3 9 0-16,1 5 0 15,2 7 0 1,6 4 0-16,7 3 0 0,1 4 0 16,4 6 0-16,0 0 0 15,-2 7 0-15,-2 0 0 16,0 4 0-1,-2-1 0-15,-5-3 0 16,-4 0 0-16,-6-3 0 16,-3-1-104-16,-5-1-253 15,11-5-429-15,-17-2-602 16,-3-4 0-16,-7 0 0 16,-10-8 0-16</inkml:trace>
  <inkml:trace contextRef="#ctx0" brushRef="#br0" timeOffset="180989.08">17271 15279 4095 0,'0'-2'211'16,"0"2"32"-16,6-4 101 15,9-4 83-15,15-2 0 16,13-7 0 0,15-4 1-16,10-2-1 15,3-2 0-15,4 3-175 16,-6 0-36-16,-1 0-32 16,-13 5-101-16,-5 0-83 15,-8 6 0-15,-13 3-18 16,-12 4-173-16,-5 2-61 15,-9 2-6-15,-5 0-41 16,-8 6-55-16,-4 2-77 16,-9 3-70-16,-8 6-113 15,-5-1-100 1,-5-1-59-16,-4 4 16 16,-4 2 0-16,-5-3 1664 15,0 6-1383-15,0-2 87 16,5 3 152-16,4-8 141 15,12-1 157-15,12-5 149 16,10-3 175-16,7-5 166 16,8-3 144-16,16-3 69 15,17-3-46-15,17-4-97 16,23-7-313-16,17-3-362 16,8-23-703-1,2 10 0-15,-10-4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53:25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19771 1947 2222 0,'0'2'196'15,"1"-2"66"-15,-1 0 65 16,0 2 45-16,0-2 78 15,0-2 107-15,-1 2 54 16,1 0 1 0,-2 0 0-16,2 0-151 15,0 0-44-15,0 0-68 16,0 0-63-16,0 0-46 16,0 0-79-16,0 0-105 15,0 0-56-15,0 0 0 16,3 0 0-16,5 2 0 15,7 1 0-15,10 4 0 16,10-2 0-16,8 6 0 16,6-1 0-16,3 2 0 15,1 0 0-15,-1 2 0 16,2 0 0-16,-1 2 0 16,2 1 0-1,-2 0 0-15,-3 0 0 16,-3-3 0-16,-6-1 0 15,-6-3 0-15,-6-3 0 16,-7 0 0-16,-8-3 0 16,-5 1 0-16,-5-3 0 15,-2-1 0-15,-2 1 0 16,0 0 0-16,0-2 0 16,-2 1 0-16,-11 6 0 15,-17 6 0-15,-23 10 0 16,-27 8 0-16,-24 14 0 15,-19 12 0-15,-13 10-271 16,2 9-381 0,4 10-801-16,24-6 0 15,31-13 0-15,32-18 0 16</inkml:trace>
  <inkml:trace contextRef="#ctx0" brushRef="#br0" timeOffset="1104.66">20683 3028 3517 0,'0'-5'226'15,"0"0"51"-15,2-2 116 16,-2 0 91-16,2 3 0 16,-2 0 0-16,0 3 0 15,0-1 0 1,2 2 0-16,-2-2-166 16,0 4-60-16,-6 1-51 15,-3 8-116-15,-14 3-91 16,-6 7 0-16,-14 11 0 15,-8 2 0-15,-6 8 0 16,-4 2 0-16,1 5 0 16,0-2 0-16,7-4 0 15,10-5 0-15,10-6 0 16,5-6 0-16,13-8 0 16,3-5 0-1,6-4 0-15,2-4 0 16,0-2 0-16,1-3 0 15,-4 2 0-15,1 0 0 16,-2-2 0-16,2 0 0 16,3 0 0-16,1 0 0 15,2 0 0-15,0 0 0 16,0 0 0-16,0 1 0 16,1 1 0-16,7 1 0 15,15 4 0-15,17 5 0 16,30 1 0-16,32 5-254 15,29 1-415 1,3 2-784-16,-1 0 0 16,-20 2 0-16,-31 0 0 15</inkml:trace>
  <inkml:trace contextRef="#ctx0" brushRef="#br0" timeOffset="5449.96">20070 5831 3750 0,'0'0'155'16,"0"-3"35"-16,0 2 21 15,1-3 22-15,-1 1 60 16,2-2 48-16,1-4 20 16,6 2 25-16,9-4 25 15,8 1-82-15,9 0-28 16,11-2-35-16,4 2-21 16,2 2-21-16,5 4-61 15,-6 1-47-15,-4 3-21 16,-9 3-24-1,-13 4-26-15,-11 4-40 16,-7 6-5-16,-15 7 0 16,-11 4 0-16,-12 3 0 15,-7 3 0-15,-2 0 0 16,6-4 0-16,8-3 0 16,11-5 0-16,8-4 0 15,6-4 0-15,1 0 0 16,4-4 0-16,4 0 0 15,6-3 0-15,8-1 0 16,8 0 0-16,6-1 0 16,6 0 0-1,2-1 0-15,-3 0 0 16,0 2 0-16,-5 1 0 16,-6 4 0-16,-6-1 0 15,-2 4 0-15,-9 1 0 16,-8 0 0-16,-2 4 0 15,-9 1 0-15,-9 0 0 16,-15 1 0-16,-9-2 0 16,-9 0 0-16,-4-6 0 15,2-1 0-15,1-6 0 16,4-5 0-16,7 1 0 16,1-6 0-1,10-2-166-15,6-5-173 16,13 0-242-16,5-28-840 15,8 20 0-15,12-6 0 16</inkml:trace>
  <inkml:trace contextRef="#ctx0" brushRef="#br0" timeOffset="6164.3">21003 5756 3036 0,'-3'-6'276'0,"3"-3"76"15,-4 1 152-15,4-1 33 16,0 1-1-16,0 4 1 16,0 0 0-16,0 3-1 15,0 0 1-15,7 1-213 16,9 0-63-16,4 1-77 16,12 2-150-16,8 4-34 15,2 3 0-15,3 4 0 16,0 0 0-1,-1 0 0-15,2 0 0 16,1 0 0-16,1 0 0 16,-4-2 0-16,2 1 0 15,-4-3 0-15,-4 0 0 16,-9-2 0-16,-4 0 0 16,-9-2 0-16,-5-1 0 15,-6 1 0-15,-3-2 0 16,-2-1 0-16,0 0 0 15,0 2 0-15,0 0 0 16,-9 2 0-16,-3 4 0 16,-7 1 0-16,-10 2 0 15,-7 5 0-15,-9 4 0 16,-2 2 0 0,-1 6 0-16,-1-2 0 15,6 3 0-15,5 1 0 16,3 0 0-16,6-3 0 15,4-2 0-15,4 1 0 16,2-2 0-16,2-3 0 16,5-3 0-16,4-5 0 15,3-2 0-15,2-5-263 16,3-2-238-16,41-7-985 16,-23 1 2-16,7-7-1 15,11-8 0-15</inkml:trace>
  <inkml:trace contextRef="#ctx0" brushRef="#br0" timeOffset="6880.39">22028 5647 3983 0,'3'-16'200'16,"1"-7"45"-16,3-6 50 16,0-3 74-16,2 6 37 15,-3 7 24 1,8 3 5-16,-1 4 1 15,8 3 0-15,4 4-151 16,4 3-50-16,0 2-44 16,3 5-50-16,-1 4-74 15,-4 7-37-15,-2 5-23 16,-2 7-7-16,-8 1 0 16,-1 6 0-16,-5 3 0 15,-7 1 0-15,-2 2 0 16,-5-1 0-16,-3 1 0 15,-6 0 0 1,-5 1 0-16,-5-4 0 16,-3 2 0-16,2-2 0 15,5-4 0-15,3-6 0 16,5-5 0-16,7-5 0 16,3-6 0-16,2-7 0 15,0-2 0-15,4-1 0 16,8-2 0-16,10 0 0 15,9-2 0-15,11-3 0 16,12-3 0-16,4-2 0 16,5-5 0-16,4 1 0 15,1 0 0-15,-3 0 0 16,-9 2 0 0,-6 3 0-16,-9 2 0 15,-12 5 0-15,-7 2 0 16,-8-1 0-16,-5 1 0 15,-3 0 0-15,-4 1 0 16,0 1 0-16,-2 5-219 16,0 2-267-16,-2-28-1011 15,-6 28 0-15,-11-4 0 16,-7-2 0-16</inkml:trace>
  <inkml:trace contextRef="#ctx0" brushRef="#br0" timeOffset="8070.38">21475 7267 3616 0,'0'-7'250'0,"0"0"160"15,0-3 65-15,-3-2 1 16,3 5 0-16,-1-1 0 15,-1 5 0-15,2 0 0 16,-1 3 0-16,-1 0-184 16,2 6-66-16,0 7-160 15,0 7-66-15,0 6 0 16,0 9 0-16,2 1 0 16,1 6 0-16,-2 0 0 15,4-4 0-15,2 2 0 16,0 0 0-16,-3-6 0 15,2 1 0 1,1-4 0-16,-1-2 0 16,-2-5 0-16,2-3 0 15,-3-3 0-15,1-4 0 16,-4-2 0-16,2-2 0 16,-2-3-237-16,-2 2-181 15,2-4-372-15,-11-1-559 16,-5-1 0-16,-7-6 0 15,3-4 0-15</inkml:trace>
  <inkml:trace contextRef="#ctx0" brushRef="#br0" timeOffset="8599.48">21061 7394 1893 0,'0'0'235'16,"0"-2"76"-16,0 0 54 15,0-1 42-15,0 0 51 16,0 0 101-16,0-1 44 16,0-1 20-16,4 0 22 15,11-3-179-15,4-1-53 16,16-1-76 0,13-4-54-16,11-1-42 15,6 0-51-15,7 0-101 16,-2-3-44-16,4 4-20 15,-4-5-22-15,-4 2-3 16,-1 1 0-16,-7-1 0 16,-9 5 0-16,-4-1 0 15,-9 2 0-15,-9 2 0 16,-6 2 0-16,-10 2 0 16,-5 2 0-16,0 2 0 15,-4 0 0-15,-2 1 0 16,4 0 0-1,-2 0-168-15,3 5-205 16,-3 0-1158-16,-2 8 2 16,-11 1-1-16</inkml:trace>
  <inkml:trace contextRef="#ctx0" brushRef="#br0" timeOffset="11351.52">22395 6988 1719 0,'0'0'171'0,"0"0"43"15,0 0 31-15,0-1 30 16,-4-4 49-16,4 2 31 15,-5-3 31-15,1 0 18 16,-1 0 13-16,-1 0-105 16,-1-1-26-16,0-2 23 15,0 2-14-15,-1-2-3 16,-1 1-25-16,1-1 7 16,-7-4-8-16,1 5-11 15,1-3-13-15,-3-3-17 16,3 2-23-1,-4-1-65-15,-2 1-18 16,0-1-27-16,1 1-22 16,-3 1-40-16,-2-2-22 15,-4 1-8-15,-5-2 0 16,-3-1 0-16,-2-1 0 16,-1 1 0-16,-2-2 0 15,1 5 0-15,3-1 0 16,3 3 0-16,1 1 0 15,3 2 0-15,2 2 0 16,0 3 0-16,-3-1 0 16,-1 2 0-1,1 1 0-15,-1-2 0 16,0 2 0-16,-1 0 0 16,-2 0 0-16,-3 2 0 15,2-1 0-15,-1 2 0 16,0 1 0-16,3 5 0 15,-4-1 0-15,2 0 0 16,1 3 0-16,0 2 0 16,-2 2 0-1,0-1 0-15,0 1 0 0,-2 2 0 16,4 1 0 0,3 0 0-16,1 3 0 15,6-1 0-15,3-1 0 16,1 4 0-16,3-2 0 15,2 3 0-15,-2 1 0 16,1 3 0-16,3 1 0 16,-2 1 0-16,1 2 0 15,2 1 0-15,0-2 0 16,1 3 0 0,4-1 0-16,-1 2 0 15,1 2 0-15,0 2 0 16,2 0 0-16,-2 0 0 15,1 3 0-15,2-1 0 16,1 0 0-16,3 0 0 16,0-1 0-16,1 0 0 15,5-2 0-15,-2 2 0 16,5-2 0-16,5-2 0 16,1-1 0-16,6 0 0 15,0-3 0-15,1-1 0 16,5-1 0-16,2-2 0 15,2 2 0-15,6-4 0 16,4 1 0 0,4-2 0-16,3-3 0 15,6-6 0-15,0 1 0 16,3-5 0-16,1-5 0 16,-3 0 0-16,3-4 0 15,-6-2 0-15,1-2 0 16,-5 1 0-16,1 0 0 15,0-2 0-15,1 1 0 16,-2-3 0-16,-1-1 0 16,2-2 0-16,-3-1 0 15,0-2 0 1,4-2 0-16,-2-4 0 16,1-2 0-16,3-5 0 15,-2-4 0-15,0-1 0 16,-4-3 0-16,-6-1 0 15,-1 1 0-15,-6-2 0 16,-6 3 0-16,-2-3 0 16,-5 1 0-16,-1-4 0 15,-1 0 0-15,-3-6 0 16,5-2 0-16,-4-1 0 16,0-3 0-1,-1 2 0-15,-1 4 0 16,-3 2 0-16,-6 8 0 15,-3 0 0-15,1 5 0 16,-8 0 0-16,2 3 0 16,-3 1 0-16,1 0 0 15,-4-2 0-15,0 0 0 16,3-1 0-16,-1 1 0 16,1 3 0-16,-4 0 0 15,3 3 0-15,-2 3 0 16,-2 2 0-16,2 0 0 15,2 3 0-15,-1 3 0 16,0 2 0 0,4 0 0-16,-2 4 0 15,3-1 0-15,-3 1 0 16,4 0 0-16,-4 0 0 16,-2 1 0-16,1-2 0 15,0 1 0-15,0 1 0 16,0-2 0-16,7 2 0 15,-2 1 0-15,2 0 0 16,0 0 0-16,0 0 0 16,0 0 0-16,0 0 0 15,0 0 0-15,0 0 0 16,0 0 0-16,0 0 0 16,0 0 0-1,0 0 0-15,0 0 0 16,0 0 0-16,-2 0-308 15,-2-58-1268-15,-12 50 0 16,-20-6 0-16,-45-2 0 16</inkml:trace>
  <inkml:trace contextRef="#ctx0" brushRef="#br0" timeOffset="17407.99">1133 3703 2495 0,'-4'-4'167'16,"-1"-2"87"-16,-2-3 38 16,-1-3 64-16,0-1 93 15,1 3 85-15,-1-3 48 16,2 3-1-16,0 2 1 15,4 2-120-15,2 4-48 16,0 1-87-16,3 4-37 16,5 6-65-16,4 3-92 15,4 2-85 1,5 5-48-16,0-2 0 16,-2-1 0-16,-2-1 0 15,-1-4 0-15,-1-2 0 16,-5-2 0-16,0-6 0 15,-3-1 0-15,6-1 0 16,10-12 0 0,15-12 0-16,24-16 0 0,28-24 0 15,32-24-335-15,38-24-1236 16,12-11 0-16,-8-9 0 16,-21-5 0-1</inkml:trace>
  <inkml:trace contextRef="#ctx0" brushRef="#br0" timeOffset="21683.96">4758 9324 3756 0,'0'0'202'15,"0"-1"46"-15,0 1 103 16,0 0 107-16,0 0 1 16,0 0 0-16,0 0 0 15,0 0-1-15,1 0 1 16,2 1-153-16,3 4-49 15,5 4-46-15,2 4-103 16,3 4-108 0,0 1 0-16,0 1 0 15,-3-4 0-15,1 0 0 16,-6-3 0-16,0-5 0 16,-5-1 0-16,3-2 0 15,-6-2 0-15,5-2 0 16,9-6 0-16,13-7 0 15,18-12 0-15,21-11 0 16,21-13 0-16,14-9 0 16,8-2 0-1,1 1 0-15,-10 1 0 16,-12 10-177-16,-16 12-125 16,-16 12-144-16,-11 7-207 15,-12-30-669-15,-11 38 0 16,-10 1 0-16,-4 1 0 15</inkml:trace>
  <inkml:trace contextRef="#ctx0" brushRef="#br0" timeOffset="24004.08">4717 10230 3121 0,'0'0'185'16,"0"0"36"-16,0-2 35 16,0 2 32-16,0 0 23 15,0 0 42-15,0 0 41 16,0 0 23-16,2 0 3 16,-1 0-43-1,3 0-42-15,2 2-36 16,5 2-36-16,1 3-30 15,0 3-24-15,4 0-43 16,-3-1-40-16,0 2-23 16,-2 1-3-16,1-4-86 15,-4 1-14-15,-1-1 0 16,-2-3 0-16,-1 0 0 16,-2-2 0-16,1-2 0 15,-3-1 0 1,4 0 0-16,2 0 0 15,8-9 0-15,11-5 0 16,16-14 0-16,20-12 0 16,17-12-307-16,76-6-1269 15,-48-4 0-15,-1 0 0 16,-7 2 0-16</inkml:trace>
  <inkml:trace contextRef="#ctx0" brushRef="#br0" timeOffset="27028.55">2515 11022 3066 0,'-4'0'151'16,"0"0"50"-16,-2-1 50 16,1 1 40-16,4 0 56 15,1-2 111 1,-3-1 66-16,3 2-1 15,0-2 1-15,0 1-114 16,0 2-37-16,0 0-51 16,3 2-48-16,3 1-41 15,1 1-56-15,3 4-111 16,5 1-66-16,-2 1 0 16,-3-3 0-16,0 0 0 15,-3-2 0-15,-1-1 0 16,-2-2 0-1,-1-2 0-15,4 1 0 16,6-4 0-16,13-7 0 16,19-9 0-16,17-13 0 15,19-17-36-15,18-13-286 16,15-6-336-16,0-1-777 16,-8 4 0-16,-14 7 0 15</inkml:trace>
  <inkml:trace contextRef="#ctx0" brushRef="#br0" timeOffset="28725.01">2361 11813 2551 0,'-3'0'142'0,"-1"0"50"16,-1 0 54-1,1 0 43-15,0 0 37 0,4-1 34 16,0-2 53-1,0 1 49-15,-2 0 19 16,2-1-75-16,0 1-22 16,0 2-2-16,2 0-54 15,1 0-43-15,4 0-37 16,3 5-35-16,5 0-52 16,5 4-48-16,0 2-20 15,1 1-26 1,-3 2-18-16,-1-4-49 15,-4-1 0-15,-3 0 0 16,-4-3 0-16,-2-2 0 16,-2-4 0-16,-2 2 0 15,0-2 0-15,0 0 0 16,0 0 0-16,6-2 0 16,8-6 0-16,8-9 0 15,19-10 0-15,24-13 0 16,22-18 0-16,24-11-242 15,29-7-447-15,0-5-763 16,-1-2 0 0,-17 6 0-16</inkml:trace>
  <inkml:trace contextRef="#ctx0" brushRef="#br0" timeOffset="36882.12">17368 15046 3134 0,'-7'-6'232'16,"-1"-6"56"-16,-3-1 70 16,-3-3 122-16,4-3 41 15,-2 4 0-15,2 1-1 16,-1 0 2-16,-2 2-1 16,-3 3-154-1,-7 0-78-15,-7 8-56 16,-8-1-70-16,-7 5-121 15,-3 9-42-15,-3 7 0 16,0 8 0-16,5 10 0 16,4 7 0-16,6 5 0 15,10 5 0-15,6-3 0 16,11 0 0-16,8-6 0 16,13-3 0-16,13-4 0 15,16-8 0 1,14-6 0-16,18-6 0 15,11-8 0-15,2-5 0 16,-1-4 0-16,-9-4-248 16,-13 0-199-16,17-5-1052 15,-44 2 0-15,-9-7 0 16,-8-2 0-16</inkml:trace>
  <inkml:trace contextRef="#ctx0" brushRef="#br0" timeOffset="37723.83">17745 15027 4787 0,'-4'-9'363'0,"1"-2"0"15,0 0 0-15,0 0 1 16,3 6-1-16,0 3 0 16,0 2 0-16,2 2 0 15,4 6 0-15,3 11-227 16,2 7-136-16,0 10 0 16,2 6 0-1,-1 1 0-15,-1-1 0 16,-4-5 0-16,4-2 0 15,-3-5 0-15,1-7 0 16,-3 0 0-16,-3-9 0 16,-1-3 0-16,-2-4 0 15,0-4 0-15,0-3 0 16,-2-6 0-16,-4-9 0 16,-5-10 0-16,-3-12 0 15,-3-10 0-15,-2-9 0 16,2-7 0-1,2 1 0-15,3 3 0 16,4 10 0-16,2 11 0 16,5 15 0-16,-1 6 0 15,5 14 0-15,6 5 0 16,8 4 0-16,5 7 0 16,4 3 0-16,8 0 0 15,0 2 0-15,0-5 0 16,1-3 0-16,1-5 0 15,-1-3 0-15,-5-4 0 16,-5-6 0 0,-4-2 0-16,-5-7 0 15,-4-8 0-15,-6-4 0 16,-2-1 0-16,-4-3 0 16,0 4 0-16,0 4 0 15,0 5 0-15,0 8 0 16,0 2 0-16,0 6 0 15,0 1 0-15,0 9 0 16,4 6 0-16,-1 6 0 16,3 8 0-16,1 7 0 15,4 5 0 1,1 0 0-16,-2 2 0 16,4-4 0-16,-2 1 0 15,2-3 0-15,1-4 0 16,4 2-243-16,-3-1-176 15,8-4-312-15,-5-2-628 16,1-4 0-16,0-11 0 16,2-6 0-16</inkml:trace>
  <inkml:trace contextRef="#ctx0" brushRef="#br0" timeOffset="38356.46">18573 14903 4214 0,'0'-21'358'16,"0"1"59"-16,0-6-1 15,0-2 0-15,0 11 1 16,0 8-1-16,0 3 0 16,2 8 0-16,7 7 1 15,5 12-188-15,0 8-170 16,6 13-59-16,2 5 0 15,-4 4 0-15,-1-4 0 16,-1-1 0-16,0-4 0 16,-3-4 0-1,-1-6 0-15,-1-4 0 16,-4-6 0-16,1-7 0 16,-8-4 0-16,3-4 0 15,-1-3 0-15,-2-3 0 16,-3-5 0-16,-3-5 0 15,-5-6 0-15,-4-12 0 16,-6-8 0-16,-4-11 0 16,-1-8 0-16,2-8 0 15,3-1 0-15,4-3 0 16,4 6 0 0,3 1 0-16,7 7 0 15,3 4 0-15,13 7 0 16,6 5 0-16,14 7 0 15,10 8 0-15,9 8 0 16,3 7 0-16,0 11 0 16,-6 8 0-16,-7 8 0 15,-12 6 0-15,-14 7 0 16,-9 6 0-16,-15 2 0 16,-20 1 0-16,-14-1 0 15,-14-1 0-15,-15 2-132 16,2-4-125-1,5-3-116-15,16-6-223 16,13-39-770-16,25 26 0 16,18-11 0-16,27-12 0 15</inkml:trace>
  <inkml:trace contextRef="#ctx0" brushRef="#br0" timeOffset="39123.66">20649 14492 5307 0,'-2'-12'312'15,"-1"-1"0"-15,3-4 1 16,-2 2-1-16,2 3 1 16,0 5-1-16,3 2 0 15,6-1 1-15,5 3-1 16,10 0-239-16,12 2-73 16,6 5 0-16,6 3 0 15,-1 7 0-15,3 3 0 16,-1 7 0-16,-2 4 0 15,-4-1 0-15,-9 3 0 16,-5 0 0 0,-6-1 0-16,-12 1 0 15,-7-4 0-15,-3 1 0 16,-4-3 0-16,-13-2 0 16,-6-3 0-16,-5-3 0 15,-9-6 0-15,0-4 0 16,-3-3 0-16,6-7 0 15,1-5 0-15,8-7 0 16,8-5 0-16,7-8 0 16,9-9 0-16,12-6 0 15,7-7 0-15,11-2 0 16,8 1 0 0,3 4 0-16,1 5 0 15,-7 10 0-15,-8 6 0 16,-8 7 0-16,-5 8 0 15,-6 7-161-15,-3 7-142 16,4 8-168-16,5 3-271 16,-2 7-560-16,1 3 0 15,2 2 0-15,3 0 0 16</inkml:trace>
  <inkml:trace contextRef="#ctx0" brushRef="#br0" timeOffset="39584.83">21575 14554 4188 0,'0'-5'370'15,"0"-1"49"-15,0 0 1 16,-3-2-1-16,-6 2 1 16,-4 1-1-16,-6 2 1 15,-6 2-1-15,-2 4 1 16,0 3-193-16,1 7-177 15,5 5-50-15,5 4 0 16,5 4 0 0,9 2 0-16,2-1 0 0,7-1 0 15,8-2 0-15,6-4 0 16,8-5 0 0,9-2 0-16,3-6 0 15,1-5 0-15,3-2 0 16,-7-5 0-16,-4-5 0 15,-7-4 0-15,-6-5 0 16,-9-8 0-16,-6 0 0 16,-8-5 0-16,-6-3 0 15,-9 4 0-15,-4-2 0 16,-6 6 0-16,-8 5 0 16,2 7 0-1,-2 7-16-15,1 4-227 0,2 11-183 16,17 6-300-1,-3 4-630-15,14 3 0 16,4 0 0-16</inkml:trace>
  <inkml:trace contextRef="#ctx0" brushRef="#br0" timeOffset="39876.43">22273 14606 5553 0,'0'-6'293'0,"0"1"0"16,0-1 0-16,0 2 0 16,0 4 0-16,0-2 0 15,-6 4 0-15,-1 2 0 16,-8 7 1-16,-5 3-294 15,-3 7 0-15,0 4-208 16,3 0-179 0,6 2-283-16,1-4-715 0,4-3 0 15,6-9 0-15,3-5 0 16</inkml:trace>
  <inkml:trace contextRef="#ctx0" brushRef="#br0" timeOffset="40620.35">22616 14140 4072 0,'-5'-15'288'0,"-1"-4"126"15,1 1 15 1,-4-3 1-16,7 7-1 16,-1 9 1-16,3 1-1 15,0 1 1-15,0 2-1 16,3 1-176-16,6 1-111 16,4 5-126-16,10 2-16 15,8 7 0-15,3 3 0 16,0 5 0-16,5 0 0 15,-6 2 0-15,-5 0 0 16,3 2 0-16,-4-2 0 16,-2 1 0-1,-2-2 0-15,-4 2 0 16,-1-2 0-16,-7 2 0 16,-2-4 0-16,-7-1 0 15,-2-3 0-15,-2-1 0 16,-7-2 0-16,-9-3 0 15,-6-2 0-15,-9 0 0 16,-5-5 0-16,1-4 0 16,1 0 0-16,4-3 0 15,7-3 0 1,1-5 0-16,10-2 0 0,5-5 0 16,7-7 0-16,4-2 0 15,7-5 0 1,5-8 0-16,10-3 0 15,8-1 0-15,6-2 0 16,7-2 0-16,0 7 0 16,2 1 0-16,-2-1 0 15,-8 5 0-15,-6 4 0 16,-7 4 0-16,-8 4 0 16,-10 4 0-16,-3 7 0 15,-3 2 0-15,0 7 0 16,0-2 0-1,0 5 0-15,-2 0-27 0,-5 5-223 16,-2 8-192 0,2 3-1052-16,-8 7 0 15,4 5 0-15,1-1 0 16</inkml:trace>
  <inkml:trace contextRef="#ctx0" brushRef="#br0" timeOffset="41193.51">23419 14468 3848 0,'0'-7'271'0,"0"0"161"16,2-5 21 0,-2-3 0-16,0 5 0 15,0-1 0-15,0 3 0 16,0 2 0-16,0 1 0 15,0 5-187-15,0-1-85 16,0 1-159-16,0 0-22 16,0 1 0-16,2 2 0 15,-2 3 0-15,1 6 0 16,3 3 0-16,2 5 0 16,2 4 0-16,-1 1 0 15,1 0 0 1,-1 1 0-16,2 1 0 15,-6 1 0-15,3-4 0 16,0-1 0-16,-5 1 0 16,1-4 0-16,2-1 0 15,0-4 0-15,-3-1 0 16,1-3 0-16,-1-3 0 16,-1-2-220-16,0 0-299 15,-4-4-971-15,-4 0 0 16,-10-8 0-16,-6-11 0 15</inkml:trace>
  <inkml:trace contextRef="#ctx0" brushRef="#br0" timeOffset="46611.97">19511 12545 4658 0,'-6'-13'323'0,"1"-4"46"15,-1-4 0-15,2-3 0 16,2 10 1-16,2 3-1 16,2 3 0-16,-1 5 0 15,5 0 0 1,8 3-159-16,15 0-163 16,12 4-47-16,13 3 0 15,9 3 0-15,1 7 0 16,-2 3 0-16,-3 2 0 15,-5 4 0-15,-9 1 0 16,-5 2 0-16,-10 2 0 16,-6 0 0-16,-8 1 0 15,-8-3 0-15,-5 2 0 16,-12-1 0-16,-9-2 0 16,-11-3 0-1,-4-3 0-15,-9-4 0 16,-3-8 0-16,3-6 0 15,0-6 0-15,8-10 0 16,5-7 0-16,7-6 0 16,11-10 0-16,5-5 0 15,12-7 0-15,15-2 0 16,9-3 0-16,5 3 0 16,3 2 0-16,-5 9 0 15,-6 7 0-15,-8 12-6 16,-7 5-146-1,-1 9-104-15,-1 3-114 16,3 5-198-16,0-3-799 16,4 13 0-16,-3 1 0 15,4 3 0-15</inkml:trace>
  <inkml:trace contextRef="#ctx0" brushRef="#br0" timeOffset="47122.8">20463 12646 5062 0,'0'-2'338'16,"0"1"1"-16,0 1-1 16,0-4 0-1,0 8 0-15,-8-6 1 16,-5 5-1-16,-3 4 0 15,-1 5 1-15,-2 7-255 16,7 5-84-16,5 0 0 16,5 2 0-16,0 1 0 15,4-4 0-15,4-3 0 16,7 0 0-16,2-4 0 16,5-3 0-16,8-4 0 15,1 0 0-15,1-6 0 16,3-3 0-16,0-5 0 15,0-4 0 1,-11-3 0-16,-3-6 0 16,-7-4 0-16,-9-1 0 15,-3-3 0-15,-5-3 0 16,-8 1 0-16,-9 0 0 16,-2 3 0-16,-7 0 0 15,-5 5 0-15,2 7 0 16,-1 6 0-16,5 2-175 15,4 7-96-15,9 3-110 16,9 5-154-16,23-6-830 16,3 6 0-16,13-3 0 15,8-3 0 1</inkml:trace>
  <inkml:trace contextRef="#ctx0" brushRef="#br0" timeOffset="47357.26">20894 12599 5246 0,'5'-5'320'16,"2"-2"1"-16,8-5-1 16,9-3 0-16,8 3 0 15,7 0 1-15,6 0-152 16,1 1-134-16,3 2-175 15,9 0-593-15,-13 3-566 16,-9-3 0 0,-7-1 0-16,-8 0 0 15</inkml:trace>
  <inkml:trace contextRef="#ctx0" brushRef="#br0" timeOffset="47929.61">21374 12279 3930 0,'0'-11'278'16,"0"-3"158"-16,0-3 9 16,0 0 1-16,0 8-1 15,0 2 0-15,6 3 0 16,5-1 0-16,7 3 0 16,10 2-191-16,7 0-86 15,5 7-159 1,0 4-9-1,0 3 0-15,-7 6 0 0,0 2 0 16,-5 3 0-16,-1-3 0 16,0 2 0-16,-6 1 0 15,0 1 0-15,-6 1 0 16,-4-2 0-16,-8-1 0 16,-1 0 0-16,-9-4 0 15,-9-2 0-15,-4-1 0 16,-6-4 0-16,-5-2 0 15,0-4 0-15,2-6 0 16,1 1 0 0,6-7 0-16,6-4 0 15,4-5 0-15,6-9 0 16,4-6 0-16,7-6 0 16,2-5 0-16,8-6 0 15,0-2 0-15,7-2 0 16,0 3 0-16,2 1 0 15,-3 8 0-15,-4 6 0 16,-3 8 0-16,-3 7 0 16,-7 7 0-16,0 4 0 15,-4 3-99-15,4 2-61 16,-2 1-100 0,3 6-140-16,4 2-252 15,2 4-672-15,-4 6 0 16,1 3 0-16</inkml:trace>
  <inkml:trace contextRef="#ctx0" brushRef="#br0" timeOffset="48400.61">22126 12393 4424 0,'0'-1'402'16,"0"-2"-1"-16,0 3 1 16,2-3-2-16,-2 3 3 15,0-1-2-15,0 1 1 16,0 0-1-16,2 3 1 15,0 1-249-15,3 5-153 16,1 6 0-16,1 3 0 16,2 4 0-16,0 1 0 15,-2-1 0 1,-1 2 0-16,4 1 0 16,-4-2 0-16,-1 1 0 15,1-2 0-15,2-2 0 16,-4 1 0-16,0-3 0 15,1 0 0-15,-3-3 0 16,0-1 0-16,0-1 0 16,-2 0 0-16,0-4-294 15,8 3-416-15,-11-3-727 16,-4-4 0-16,-5-3 0 16,2-2 0-16</inkml:trace>
  <inkml:trace contextRef="#ctx0" brushRef="#br0" timeOffset="49028.4">21934 11416 4212 0,'2'-11'323'0,"0"-3"93"15,1-2 0-15,9-5 0 16,-2 6 0-16,7-1 0 15,2 3 0-15,2-1-31 16,-3 5-154-16,2 2-254 16,0 5-224-16,-1 2-211 15,-3 4-217-15,1-3-573 16,-13 9 0-16,1 7 0 16,-5-1 0-1</inkml:trace>
  <inkml:trace contextRef="#ctx0" brushRef="#br0" timeOffset="49174.39">22078 11476 1850 0,'0'2'225'0,"2"0"25"15,3 1 39-15,4 0 7 16,10-3-57-16,13-1-176 16,12-14-705-16,4 9 0 15,7-3 0-15,-1-5 0 16</inkml:trace>
  <inkml:trace contextRef="#ctx0" brushRef="#br0" timeOffset="49789.39">22807 11402 2862 0,'0'1'176'16,"0"-1"43"-16,0 0 31 15,0 0 34-15,0 0 27 16,2 0 14-16,5 0 12 15,7-4 54-15,8 4 53 16,11-6-65-16,11 0-10 16,5-2-43-1,4-1-31-15,0-3-33 16,3 1-29-16,0-1-12 16,2-2-13-16,1 0-54 15,-1-3-53-15,-1 2-57 16,-3 1-44-16,-12 0 0 15,-12 6 0-15,-10 3 0 16,-13 1 0-16,-5 2 0 16,-2 1 0-16,0 1 0 15,0 0-207-15,0 0-275 16,3 1-1019-16,-6 1 2 16,-3-5-1-1,-19 0 0-15</inkml:trace>
  <inkml:trace contextRef="#ctx0" brushRef="#br0" timeOffset="54100.3">13364 7599 3060 0,'0'-1'187'16,"0"-2"42"-16,0 0 24 15,0 1 9-15,2 0 1 16,2 0 31-16,6 2 57 15,10 2 88-15,6 2 35 16,6 4-61-16,1 9-76 16,-2 2-42-16,-4 1-24 15,-4 1-8-15,-1-2-1 16,-6-4-33-16,-1-1-55 16,-6-4-89-16,0-1-35 15,-5-5-50-15,3 0 0 16,0-4 0-1,5 0 0-15,11-5 0 16,12-9 0-16,17-11 0 16,20-9 0-16,22-16 0 15,11-11 0-15,12-8 0 16,3-2 0-16,0 1 0 16,-14 6 0-16,-18 13 0 15,-24 12 0-15,-21 12-241 16,-23 14-156-16,-14 8-252 15,-8 0-731-15,-3 13 0 16,-1 3 0 0,3-10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8:38:21.2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57 15257,'-4'-57'15928,"-12"68"-14797,10-5-1034,0 1 1,0 0 0,1 0-1,-8 14 1,11-18-100,1-1 0,-1 1 0,1 0 0,0 0 0,0 0 0,0 0 0,0 0 0,0 0 0,1 0 0,0 0-1,-1 0 1,1 0 0,0 0 0,0 0 0,1 1 0,-1-1 0,2 3 0,-2-5 2,1 0 0,0 0 0,-1 0 0,1 0 0,0 0 0,0 0 0,0-1 0,0 1 0,0 0 0,0 0 0,0-1 0,0 1 0,0-1 0,0 1 0,0-1 0,0 0 0,0 1 0,0-1 0,1 0 0,-1 0 0,0 1 0,0-1 0,0 0 0,0 0 0,1 0 0,-1-1 0,0 1 0,0 0 0,0 0 0,0-1 0,1 1 0,0-1 0,35-15 0,-36 15-30,0 0 0,1 0 0,-1 0 0,0 0 0,0 0 0,0 0 0,0 0 0,0 0 0,0-1 1,0 1-1,-1 0 0,1-1 0,0 1 0,-1-1 0,1 1 0,-1-1 0,1 1 0,-1-1 0,0 1 0,1-1 0,-1 1 0,0-1 0,0 1 0,0-1 0,-1 0 0,1 1 0,0-1 1,0 1-1,-1-1 0,1 1 0,-1-1 0,1 1 0,-1 0 0,0-1 0,0 1 0,1 0 0,-1-1 0,0 1 0,0 0 0,0 0 0,-2-2 0,-9-2-4601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54:29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19372 1676 2458 0,'0'-6'192'0,"0"0"70"16,-1-3 58-16,0-3 74 15,-3-2 173-15,-1 1 20 16,-1-1 0 0,3 3-1-16,-3 3 1 15,5 3-135-15,0 3-57 16,-2 9-70-16,-3 12-58 16,-1 12-75-16,-7 13-172 15,-1 12-20-15,-2 6 0 16,-2 0 0-16,-1 2 0 15,1-4 0-15,2-3 0 16,1-1-64-16,4-2-204 16,8-7-132-16,0-5-186 15,11-14-788-15,-1-6 0 16,4-12 0-16,-1-14 0 16</inkml:trace>
  <inkml:trace contextRef="#ctx0" brushRef="#br0" timeOffset="278.87">19269 1751 3480 0,'4'-13'210'0,"3"-3"29"16,5-1 28-16,7-1 74 15,7 9 42-15,4 9 30 16,5 9 16-16,2 11 19 15,-1 8 5 1,-3 8-162-16,-1 4-41 16,0 2-24-16,-2 2-76 15,-1-6-180-15,0-3-132 16,-5 0-119-16,-4-6-146 16,-8-6-258-16,-7-34-514 15,-19 26 0-15,-13-5 0 16</inkml:trace>
  <inkml:trace contextRef="#ctx0" brushRef="#br0" timeOffset="470.46">19198 2122 3349 0,'0'-1'149'15,"5"-5"25"-15,9-3 21 16,10-7 5-16,13-2 2 15,14-5-17-15,13-1-84 16,7-1-138-16,15-1-866 16,-17 3 0-16,-7 2 0 15,-11 0 0-15</inkml:trace>
  <inkml:trace contextRef="#ctx0" brushRef="#br0" timeOffset="753.74">19888 1680 4242 0,'0'-3'224'0,"-2"-1"17"16,2 0 40-16,0 1 94 16,0 10 38-16,0 7 1 15,0 10-1-15,0 15 1 16,0 8-1-16,0 9-185 15,0 0-63-15,0 0-172 16,0-4-131-16,0-7-199 16,0-9-183-16,2-10-219 15,-2-22-477-15,-2-1 0 16,-3-5 0 0,-2-12 0-16</inkml:trace>
  <inkml:trace contextRef="#ctx0" brushRef="#br0" timeOffset="986.64">19771 1772 3652 0,'0'-5'126'15,"6"4"70"-15,11-2 44 16,10 6 36-16,12 4 29 16,13 11 8-16,3 2 0 15,-4 5 5-15,-4 2-8 16,-6-2-137-16,-5-1-85 15,-7-2-134-15,-6-3-144 16,-4-7-149-16,-1-2-223 16,-3-13-472-1,-2 3 0-15,-3-9 0 16,-6-5 0-16</inkml:trace>
  <inkml:trace contextRef="#ctx0" brushRef="#br0" timeOffset="1208.09">20171 1634 3392 0,'-6'-14'255'0,"3"-2"74"16,-3 1 16-16,2-1 0 15,4 9 75-15,3 11 66 16,1 11 11-16,8 10 1 16,-1 15 0-16,2 8-180 15,0 8-130-15,-1 1-237 16,-2 1-126-16,1 3-154 15,14-13-1074 1,-18 3 0-16,-1-9 0 16,1-13 0-16</inkml:trace>
  <inkml:trace contextRef="#ctx0" brushRef="#br0" timeOffset="1743.12">20580 1733 4654 0,'0'-11'382'0,"0"0"-1"16,0-1 1 0,0 3-1-16,5 9 1 15,1 11-1-15,4 10 1 16,5 10-1-16,6 4 1 15,-2 8-279-15,1 0-103 16,-4-1 0-16,-2-5 0 16,-4-4 0-16,-2-5 0 15,-6-8 0-15,-2-4 0 16,0-7 0-16,0-6 0 16,-2-6 0-16,-10-9 0 15,-3-11 0-15,-5-11 0 16,-3-14 0-16,5-8 0 15,4-8 0 1,8-2 0-16,12 0 0 16,13 5 0-16,12 8 0 15,9 8 0-15,10 13 0 16,8 12 0-16,1 13 0 16,-1 12 0-16,-2 13 0 15,-10 11 0-15,-5 10 0 16,-16 6 0-16,-13 2 0 15,-9 2 0-15,-16 1 0 16,-15 0-32-16,-13-1-219 16,-1-2-159-16,-9 0-318 15,2-4-626 1,5-5 0-16,3-10 0 16</inkml:trace>
  <inkml:trace contextRef="#ctx0" brushRef="#br0" timeOffset="2176.77">19941 3091 5657 0,'-4'-11'282'16,"-1"1"-1"-16,1-1 1 0,0 4-1 15,0 12 1-15,1 12-1 16,-2 8 1-16,2 9-1 16,1 8 1-16,1 3-282 15,1 0 0 1,0-3 0-16,-2-3-144 16,0-6-156-16,2-3-162 15,0-8-220-15,-2-30-638 16,-3 10 0-16,-2-8 0 15,-3-13 0-15</inkml:trace>
  <inkml:trace contextRef="#ctx0" brushRef="#br0" timeOffset="2404.5">19847 3164 3504 0,'0'-6'202'16,"5"0"50"-16,6 0 104 15,9 1 85-15,11 2 44 16,6 4 0-16,8 6 0 15,-1 4 0-15,-2 3 0 16,-6 5-164 0,-4 1-123-16,-6 1-195 15,-8-2-170-15,-2-4-183 16,-5-1-157-16,-1-3-143 16,20-11-555-16,-22 0 0 15,-4-7 0-15,-2-9 0 16</inkml:trace>
  <inkml:trace contextRef="#ctx0" brushRef="#br0" timeOffset="2613.98">20187 2916 3198 0,'-2'-17'286'0,"1"-2"65"16,-2 1 21-16,1 0 40 16,2 10 71-16,0 16 35 15,0 13 3 1,0 9 0-16,0 11 0 15,0 7-224-15,0 3-190 16,5-2-182-16,3-2-109 16,4-7-177-16,7-4-346 15,-1-8-545-15,-1-9 0 16,-2-10 0-16</inkml:trace>
  <inkml:trace contextRef="#ctx0" brushRef="#br0" timeOffset="2982.38">20471 3004 4672 0,'0'-3'155'16,"0"-2"49"-16,-2 5 77 16,-2 4 31-16,1 8 11 15,-2 12 11-15,3 4 1 16,1 7-1-1,4-1 0-15,5-3-137 0,5-5-20 16,4-6-51-16,4-6-73 16,6-7-16-1,0-6-7-15,-1-7-1 16,-4-7 2-16,-4-8-1 0,-9-7 1 16,-4-5-7-1,-5-5-8-15,-6 0-2 16,-2 6-37-16,-6 4-74 15,1 8-103-15,-8 9-72 16,1 8-90-16,3 4-143 16,9 1-306-1,-1 10-350-15,7-2-1 16,4 0 0-16</inkml:trace>
  <inkml:trace contextRef="#ctx0" brushRef="#br0" timeOffset="3666.42">20835 2899 5013 0,'0'-4'349'16,"0"-1"0"-16,0 1 0 16,0 2 1-16,0 4-1 15,2 11 0-15,2 4 0 16,5 7 0-16,2 6 0 15,4 2-313-15,-3 1-36 16,4-1 0 0,-6-1 0-16,-1-2 0 15,-4-4 0-15,-2-6 0 16,-1 0 0-16,-2-3 0 16,0-5 0-16,0-2 0 15,0-4 0-15,0-4 0 16,-2-2 0-16,-3-8 0 15,-2-7 0-15,0-10 0 16,1-10 0-16,6-12 0 16,-2-8 0-16,2-4 0 15,2-2 0-15,4 3 0 16,3 3 0-16,5 8 0 16,4 6 0-1,3 9 0-15,1 8 0 16,2 7 0-16,-2 7 0 15,4 5 0-15,-1 5 0 16,-1 6 0-16,-4 7 0 16,-6 6 0-16,-9 4 0 15,-6 13 0-15,-10 1 0 16,-11 5 0-16,-7 3 0 16,-3-2 0-16,-6-3 0 15,5-1 0-15,6-5 0 16,5-6 0-16,9-6 0 15,6-6 0-15,3-3 0 16,6-3 0 0,8-1 0-16,10 0 0 15,13-1 0-15,17-5 0 16,17-1 0-16,6-1 0 16,2 0-162-16,-7-1-250 15,20 0-1111-15,-45 1 0 16,-14-1 0-16,-11 1 0 15</inkml:trace>
  <inkml:trace contextRef="#ctx0" brushRef="#br0" timeOffset="4425.99">19897 3337 3463 0,'1'0'92'16,"8"-4"-40"-16,12-2-225 15,7-13-513-15,5 12 0 16,3-11 0-16,-3-3 0 15</inkml:trace>
  <inkml:trace contextRef="#ctx0" brushRef="#br0" timeOffset="5928.28">20167 3093 4064 0,'-19'0'88'0,"-7"5"18"16,-5 5 14-16,-2 9 8 16,12 6 1-16,8 6 1 15,5 3 1-15,7-1 2 16,4-7 1-16,8-4-77 15,-1-6-3-15,6-8-11 16,4-5-2-16,1-7 5 16,-3-10 10-16,-3-5 29 15,-3-7 31-15,-9-9 17 16,-1 0 25-16,-4-3 45 16,-1 5 21-1,-6 6-3-15,0 9-17 16,-10 10-14-16,-4 11-6 15,-4 10-32-15,-1 10-33 16,4 8-18-16,8 1-36 16,10 1-52-16,5-3-34 15,8-8-2-15,6-6 11 16,4-11 22-16,6-4 12 16,3-9 23-16,-2-9 10 15,-6-6-1-15,-5-7 8 16,-8-6 10-16,-10-3 2 15,-5 1 0 1,-6 7-7-16,-5 7-20 16,-7 11-18-16,-1 12-21 15,1 15-8-15,4 12 0 16,6 10 0-16,10 4 0 16,10 4 0-16,9-6 0 15,11-7 0-15,4-10 0 16,4-9 0-16,6-12 0 15,-2-8 0-15,-4-11 0 16,-5-7 0-16,-8-6 0 16,-12-10 0-16,-2-4 0 15,-7-1 0-15,-9 3 0 16,-1 5 0 0,-5 10 0-16,-10 12 0 15,-3 14 0-15,-2 16 0 16,-1 14 0-16,3 14 0 15,11 8 0-15,12 4 0 16,9-4 0-16,11-5 0 16,10-9 0-16,1-13 0 15,2-9 0-15,5-7 0 16,-2-13 0-16,-4-11 0 16,-4-9 0-16,-10-6 0 15,-4-11 0-15,-9-3 0 16,-6-1 0-16,-6 1 0 15,1 9 0 1,-8 8 0-16,-2 13 0 16,-4 14 0-16,0 17 0 15,-1 17 0-15,5 15 0 16,11 11 0-16,8 7 0 16,12-2 0-16,12-6 0 15,7-12 0-15,7-13 0 16,5-15 0-16,2-10 0 15,-5-12 0-15,-3-12 0 16,-5-14 0-16,-10-8 0 16,-8-12 0-16,-5-5 0 15,-12-3 0 1,-9 2 0-16,-8 9 0 16,-6 12 0-16,-12 19 0 15,2 18 0-15,-1 22 0 16,5 18 0-16,14 13 0 15,13 8 0-15,11 1 0 16,17-5 0-16,7-12 0 16,6-11 0-16,7-15 0 15,4-11 0-15,-3-18 0 16,-4-10 0-16,-8-11 0 16,-10-7 0-16,-10-9 0 15,-8 3 0-15,-5 5 0 16,-10 11 0-1,-5 16 0-15,-9 15 0 16,-3 18 0-16,1 14 0 16,9 9 0-16,13 2 0 15,11-1 0-15,12-8 0 16,13-10 0-16,3-12 0 16,3-11 0-16,0-8 0 15,-3-8 0-15,-10-7 0 16,-10-6 0-16,-8-1 0 15,-6-1 0-15,-7 6 0 16,-8 8 0-16,0 6-41 16,-5 14-83-16,2 10-89 15,5 11-44 1,7 5-34-16,8 7-65 16,7-1-77-16,10-3-68 15,7-9-191-15,3-27-364 16,5 12 0-16,-2-8 0 15,-5-8 0-15</inkml:trace>
  <inkml:trace contextRef="#ctx0" brushRef="#br0" timeOffset="7042.89">20526 4135 3590 0,'-3'-16'373'15,"-1"-2"109"-15,-4-3 0 0,2 0-1 16,4 9 1 0,-3 5 0-16,4 3 0 15,1 3 0-15,-2 8 0 16,4 14-219-16,-2 12-153 15,0 11-110-15,0 12 0 16,1 2 0-16,1 0 0 16,1-3 0-16,2-5 0 15,3-7 0-15,2-10-58 16,-2-6-213 0,1-4-168-16,5-9-282 0,-5-9-619 15,-5-1 0-15,1-9 0 16,-4-7 0-1</inkml:trace>
  <inkml:trace contextRef="#ctx0" brushRef="#br0" timeOffset="7343.8">20539 4153 2847 0,'-5'-12'293'0,"3"-1"90"15,-2 0 63-15,2 1 6 16,2 5 41 0,7 7 63-16,9 7 0 15,10 5 0-15,13 9 0 16,10 6-216-16,4 8-77 16,-1 3-90-16,-4 2-63 15,-8-1-34-15,-10-4-234 16,-4-4-142-16,-3-3-135 15,-7-7-179-15,4-9-156 16,-12-8-393-16,0-1-1 16,-6-12 0-1,-2-8 0-15</inkml:trace>
  <inkml:trace contextRef="#ctx0" brushRef="#br0" timeOffset="7562.54">20908 4063 2617 0,'-11'-34'241'0,"2"-6"78"15,-3-2 96-15,1-3 63 16,7 20-3-16,2 15 13 16,2 8 59-16,3 11 22 15,2 18 4-15,7 13-161 16,-2 14-80-16,7 8-77 16,-2 1-152-16,2 0-191 15,-2-5-95 1,1-5-129-16,-1-4-234 15,12-13-793-15,-15-3 0 16,-1-10 0-16</inkml:trace>
  <inkml:trace contextRef="#ctx0" brushRef="#br0" timeOffset="7939.13">21140 4196 3404 0,'0'-17'269'0,"0"0"24"15,0 0-1-15,-3 0 24 16,6 12 109-16,-3 18 22 16,0 10 18-16,0 11 5 15,8 9 12-15,2 1-201 16,8-1-64 0,5-6-30-16,8-9 7 15,0-5-28-15,1-11-97 16,3-8-17-16,-3-8-18 15,-5-10-6-15,-5-7-11 16,-13-7 0-16,-7-11-8 16,-8-4-15-16,-10-3-21 15,-6 0-23-15,-2 4-56 16,-6 10-69-16,0 11-62 16,4 11-52-16,1 13-56 15,9 6-97-15,9 5-152 16,16 1-169-16,4 3-257 15,15-1 0 1,6-5 0-16</inkml:trace>
  <inkml:trace contextRef="#ctx0" brushRef="#br0" timeOffset="8207.01">21625 4028 4355 0,'0'-15'413'0,"0"-3"0"15,0-1 0-15,0 1 1 16,2 13-1-16,2 10 0 16,6 10 0-16,3 10 0 15,8 9 0-15,4 7-295 16,0 5-118 0,0-3 0-16,-4-1 0 15,0-6 0-15,-5-4-90 16,-4-4-183-16,-2-7-142 15,-5-5-122-15,35-10-838 16,-48-3 0-16,-13-5 0 16,-10-8 0-16</inkml:trace>
  <inkml:trace contextRef="#ctx0" brushRef="#br0" timeOffset="8367.67">21403 4098 3672 0,'6'-21'185'16,"15"-11"30"-16,17-7 19 15,25-9 4-15,15 3 0 16,24 1-28-16,6 1-98 16,9 5-389-16,-31 9-688 15,-23 9 0 1,-30 9 0-16,-21 8 0 16</inkml:trace>
  <inkml:trace contextRef="#ctx0" brushRef="#br0" timeOffset="8883.5">21230 5607 5567 0,'-2'-16'292'16,"1"0"-1"-16,-2 1 1 16,3 2-1-16,-2 13 1 15,2 16-1-15,0 10 1 16,2 9-1-16,-2 10 1 15,3 6-292-15,2 1 0 16,2-3 0-16,1-4-74 16,2-7-190-1,-1-8-113-15,0-9-114 16,3-12-249-16,-4-20-509 16,-4 3 0-16,-1-13 0 15</inkml:trace>
  <inkml:trace contextRef="#ctx0" brushRef="#br0" timeOffset="9095.74">21247 5641 2508 0,'3'-8'166'16,"-3"0"65"-16,9 4 53 15,11-1 44-15,10 6 40 16,13 13 36 0,14 0 22-16,2 2 10 15,0 5 0-15,-3 1-188 16,-4-1-59-16,-10 0-122 15,-8-4-132-15,-7-3-177 16,-7-4-238-16,-11-12-580 16,-6 2 0-16,-3-4 0 15,-7-6 0-15</inkml:trace>
  <inkml:trace contextRef="#ctx0" brushRef="#br0" timeOffset="9308.19">21686 5456 2778 0,'0'-23'266'0,"-2"-1"54"15,-2 0 8-15,3-3 6 16,1 17 65-16,0 14 67 16,0 13 33-1,1 14 24-15,1 13 10 16,2 7-212-16,3 10-142 16,0-1-160-16,2-4-86 15,-3-4-120-15,4-7-261 16,9-14-804-16,-7 0 0 15,0-15 0-15,8-11 0 16</inkml:trace>
  <inkml:trace contextRef="#ctx0" brushRef="#br0" timeOffset="9816.15">22049 5678 2942 0,'0'11'178'16,"-6"4"42"-16,1 8 33 15,-2 5 18-15,4-3 14 16,1-5 17 0,0-4 81-16,0-5 141 15,2-7 14-15,2-4-134 16,-2-10-44-16,0-7-42 16,0-9-32-16,0-11-18 15,0-15-15-15,0-6-17 16,2-10-81-16,0-4-140 15,5 6-15-15,-2 10 0 16,0 14 0-16,1 16 0 16,7 17 0-16,-1 16 0 15,5 15 0-15,3 15 0 16,4 12 0-16,-6 7 0 16,2 1 0-1,2-5 0-15,2-8 0 16,2-8 0-16,-4-7 0 15,-4-10 0-15,-7-6 0 16,-3-5 0-16,-8-5 0 16,-3-2 0-16,-13-5 0 15,-13-4 0-15,-9 1 0 16,-14-2 0-16,-6 4-18 16,3 4-145-16,3 5-107 15,10 8-116-15,15 1-190 16,25-8-779-16,4 11 0 15,11-9 0-15,17-3 0 16</inkml:trace>
  <inkml:trace contextRef="#ctx0" brushRef="#br0" timeOffset="10374.35">22377 5538 4963 0,'0'-11'352'0,"0"0"0"16,2 0 1-16,1 4-1 16,4 10 0-16,0 13 1 15,1 7-1 1,1 6 0-16,1 3 0 16,-1 0-294-16,-3-4-58 15,-2-4 0-15,1-7 0 16,-4-6 0-16,1-5 0 15,-2-4 0-15,0-6 0 16,0-5 0-16,0-10 0 16,0-7 0-16,0-10 0 15,2-11 0-15,2-1 0 16,-2 4 0-16,1 8 0 16,1 10 0-1,2 13 0-15,6 12 0 16,1 9 0-16,4 10 0 0,2 5 0 15,2 7 0 1,-1 1 0-16,-2-3 0 16,7-8 0-16,4-5 0 15,-1-6 0-15,2-8 0 16,-5-2 0-16,0-5 0 16,-6-7 0-16,-6-6 0 15,-3-7 0-15,-4-8 0 16,-4-2 0-16,0 0 0 15,-4 0 0-15,0 6 0 16,2 8-70-16,-2 10-212 16,-4 3-115-16,4 7-199 15,2-2-773 1,0 10 0-16,8 1 0 16,4-2 0-16</inkml:trace>
  <inkml:trace contextRef="#ctx0" brushRef="#br0" timeOffset="10874.99">23037 5315 5052 0,'0'-6'349'0,"0"-1"0"16,0 1-1-16,0 0 1 16,0 6 0-16,2 9-1 15,0 5 1 1,3 11 0-16,1 7 0 15,4 7-349-15,-2 1 0 16,-1-1 0-16,-2-5 0 16,-3-6 0-16,2-8 0 15,-4-5 0-15,0-6 0 16,0-7 0-16,0-1 0 16,0-6 0-16,-4-8 0 15,2-11 0-15,-3-14 0 16,2-12 0-16,3-8 0 15,3-5 0 1,6-1 0-16,9 3 0 16,11 6 0-16,11 8 0 15,8 12 0-15,2 13 0 16,8 15 0-16,-5 13 0 16,-9 15 0-16,-2 12 0 15,-15 7 0-15,-10 6 0 16,-11 3 0-16,-10-3 0 15,-8-1 0-15,-8-4 0 16,-7-3 0-16,-2-6 0 16,-4-1-222-1,-1-4-190-15,20-4-1099 16,-24-1 0-16,-4-2 0 16,-6-6 0-16</inkml:trace>
  <inkml:trace contextRef="#ctx0" brushRef="#br0" timeOffset="11634.72">22258 6665 6269 0,'-2'-3'214'16,"0"3"-1"0,-1 5 1-16,-1 5-1 15,2 9 1-15,0 9-1 16,-1 6 1-16,6 2-1 16,-1 2 1-16,2-2-214 15,1-5 0-15,-1-7 0 16,2-4 0-16,-3-10 0 15,2-8 0-15,0-7 0 16,5-10 0-16,-1-14 0 16,5-13 0-16,-3-8 0 15,1-8 0-15,-3 5 0 16,-1 9 0 0,-1 9 0-16,2 13 0 15,5 13 0-15,6 6 0 16,7 13 0-16,2 7 0 15,5 10 0-15,-5 3 0 16,-2 5 0-16,0-4 0 16,-6-7 0-16,-4-4 0 15,-3-6 0-15,-3-10 0 16,0-5 0-16,3-9 0 16,-5-8 0-16,-1-11 0 15,-2-6 0-15,-6-9 0 16,-2-3 0-1,-4 1 0-15,0 4 0 16,-1 9 0-16,-1 8 0 16,-2 11-174-16,1 9-137 15,2 11-153-15,0 5-231 16,7 0-614-16,10 12 0 16,5 1 0-16,11-4 0 15</inkml:trace>
  <inkml:trace contextRef="#ctx0" brushRef="#br0" timeOffset="12010.62">22949 6570 3309 0,'5'-12'337'0,"1"-3"174"15,0 1 1-15,-1-1-1 16,-2 8 0-16,-3 4 0 16,-5 10 0-16,0 5 0 15,-1 9 0 1,-1 8-229-16,-2 7-108 15,6 0-174-15,3-3 0 16,10-2 0-16,6-7 0 16,6-11 0-16,7-9 0 15,5-4 0-15,-3-9 0 16,-6-5 0-16,-5-7 0 16,-8-4 0-16,-8-7 0 15,-6-2 0-15,-5-2 0 16,-9 5 0-16,-5 4 0 15,-7 7 0-15,-5 8 0 16,3 8-86 0,-1 3-157-16,8 6-113 15,9 4-175-15,17-3-283 16,-1 8-418-16,10-3 0 16,10-3 0-16,5-3 0 15</inkml:trace>
  <inkml:trace contextRef="#ctx0" brushRef="#br0" timeOffset="12606.21">23306 6476 4824 0,'0'-6'367'0,"0"1"1"16,0-1-1-16,1 1 0 16,-1 4 0-16,2 8 0 15,2 8 0-15,0 6 0 16,1 6 0-16,5 8-304 15,-6-1-63 1,0-1 0-16,-1-2 0 16,-1-3 0-16,-2-2 0 15,2-6 0-15,-2-3 0 16,2-8 0-16,0-1 0 16,-2-5 0-16,0-3 0 15,0-6 0-15,0-7 0 16,0-10 0-16,0-9 0 15,0-9 0-15,0-8 0 16,7-5 0-16,0-2 0 16,6-2 0-16,2 4 0 15,3 8 0 1,-1 12 0-16,0 9 0 16,0 8 0-16,3 11 0 15,3 4 0-15,0 8 0 16,0 9 0-16,-7 10 0 15,-9 7 0-15,-11 8 0 16,-14 3 0-16,-9 1 0 16,-3-3 0-16,-3-5 0 15,7-6 0-15,7-6 0 16,7-4 0-16,6-6 0 16,4-4 0-1,2 0 0-15,6-2 0 16,8-3 0-16,11 0 0 15,11-2 0-15,16 0-105 16,8-3-183-16,1 0-192 16,0-9-983-16,-11 8 0 15,-10 0 0 1,-17-1 0-16</inkml:trace>
  <inkml:trace contextRef="#ctx0" brushRef="#br0" timeOffset="13166.55">22532 7702 5164 0,'0'-21'336'16,"0"-4"0"-16,0-1 1 15,-2-1-1 1,4 12 0-16,-2 13 1 16,0 8-1-16,-2 10 0 15,2 15 1-15,-2 11-337 16,2 12 0-16,0 6 0 15,7 1 0-15,4-3 0 16,9-3 0-16,8-5 0 16,7-10 0-16,4-9 0 15,6-11 0-15,4-8 0 16,0-8-92-16,-3-4-208 16,-6-6-216-16,3-13-940 15,-27 2 0-15,-16-2 0 16,-19-5 0-1</inkml:trace>
  <inkml:trace contextRef="#ctx0" brushRef="#br0" timeOffset="13344.55">22615 7973 3877 0,'1'-4'238'0,"-1"1"43"16,6-4 20-16,10-2 16 15,7-2 4-15,13-3-10 16,11-4-94-16,-2 2-102 15,-6-2-163-15,-4-2-513 16,-24 3-512-16,-19-1 0 16,-17-2 0-1,-13 1 0-15</inkml:trace>
  <inkml:trace contextRef="#ctx0" brushRef="#br0" timeOffset="13507.53">22488 7688 3338 0,'0'-5'150'15,"6"-1"14"-15,10-2 26 16,12-4 15-16,9 1 4 16,17 3-9-16,5 0-116 15,6 5-222-15,-4-14-742 16,-9 15 0-16,-8 1 0 16,-9 1 0-16</inkml:trace>
  <inkml:trace contextRef="#ctx0" brushRef="#br0" timeOffset="13719.68">23066 7689 3834 0,'7'7'220'0,"8"5"76"16,7 6 91-16,10 6 40 16,7 2 12-16,8 2 6 15,2-1-1-15,-1 0-76 16,-5 0-147-16,-6-1-258 15,-6-5-226 1,-5-3-372-16,-14 0-594 16,-10-8 0-16,-14-5 0 15,-5-5 0-15</inkml:trace>
  <inkml:trace contextRef="#ctx0" brushRef="#br0" timeOffset="13932.68">23267 7663 3570 0,'0'-12'224'16,"0"-1"9"-16,0 2 89 16,0 3 64-16,0 10 16 15,0 19-2-15,-6 6-34 16,0 11-105-16,-5 7-66 16,-1 4-289-1,-1 1-170-15,9-4-266 16,1-1-564-16,3-11 0 15,1-8 0-15,1-8 0 16</inkml:trace>
  <inkml:trace contextRef="#ctx0" brushRef="#br0" timeOffset="14278.65">23617 7677 4630 0,'-1'-1'137'0,"-2"2"33"16,-2 10 40-16,1 8 23 16,3 11 7-16,-3 10 10 15,4 5-1-15,3 0-12 16,7-5-5 0,7-4-80-16,3-9-56 15,7-9-19-15,2-11-28 16,-1-5-11-16,-7-8-4 15,-2-9-6-15,-10-8 6 16,-5-4 18-16,-8-8 0 16,-8-3-13-16,-8 1-56 15,-7 1-89-15,-3 6-46 16,-8 7-61-16,0 11-97 16,4 7-166-16,19 3-717 15,-3 14 0-15,13 1 0 16</inkml:trace>
  <inkml:trace contextRef="#ctx0" brushRef="#br0" timeOffset="14918.97">24031 7674 4750 0,'0'-13'381'16,"0"1"0"-16,0 0 0 15,2 0 0-15,-2 7 0 16,3 12 0-16,3 8 0 16,1 6 0-16,6 11 0 15,-2 6-369-15,1 2-12 16,-5 1 0 0,-3-2 0-16,-2-3 0 0,-1-5 0 15,-1-6 0 1,0-6 0-16,0-5 0 15,0-5-7-15,0-4-81 16,0-3-27-16,0-5-1 16,0-5 4-16,0-7 2 15,0-9 29-15,-3-8 40 16,-3-7 41-16,-1-6 0 16,-2-6 7-1,6-1 81-15,0-3 27 16,3 2 1-16,4 1-4 0,7 5-2 15,4 4-29-15,4 9-40 16,8 8-41 0,0 10 0-16,4 8 0 15,-4 8 0-15,-2 8 0 16,-4 11 0-16,-5 9 0 16,-10 6 0-16,-7 5 0 15,-15 5 0-15,-5-2 0 16,-6-3 0-16,-3-2 0 15,-4-5 0 1,13-1 0-16,4-8 0 16,8-1 0-16,5-5 0 15,17-1 0-15,12-3 0 16,20-4 0-16,17-3 0 16,18-3-43-16,7-2-239 15,1-2-214-15,-9-8-978 16,-16 8 0-16,-15-2 0 15</inkml:trace>
  <inkml:trace contextRef="#ctx0" brushRef="#br0" timeOffset="16810.41">18230 1531 3437 0,'29'-8'36'0,"12"-8"14"15,17-5 8-15,16-5 6 16,1-1 7-16,3-1 11 15,1 0 4-15,-4 2 3 16,-11 2 3-16,-11 5-17 16,-18 4-23-16,-16 5-17 15,-11 5-7-15,-8 4 3 16,-17-1-8-16,-13 8-7 16,-15 2-3-16,-17 7-4 15,-15 4 0-15,-9 7 1 16,2 4 6-16,-1-2 3 15,4 1 2 1,5 2-9-16,9-5 1 16,12 2-3-16,8-3 2 15,9-2 12-15,14-1 6 16,5 0 7-16,9-2 7 16,7 1 9-16,3 1 7 15,0 1 4-15,1 3 7 16,1 4 3-16,-2 3 0 15,7 2-8-15,2 5-5 16,2 4-3-16,2 3 3 16,6 4 1-1,1 3-1-15,-1 4 4 16,6 2-3-16,1 2 1 16,-1 4-1-16,1 2-3 15,0 2-2-15,1 6-6 16,0 3-9-16,2 3-6 15,1 1-7-15,3 2-9 16,2 0-5-16,-2 1-4 16,0 5-2-16,-1 6 2 15,-3 3-2-15,0 6 1 16,-2 3-3-16,-1 2-4 16,-2 4 1-16,1 4 2 15,-2 0 2 1,5 4 0-16,-1-1 8 15,6 0-2-15,3 2 21 16,-3-2 22-16,4 5 13 16,-1-2 22-16,0 0 11 15,3 0 2-15,-3 1 20 16,1-2 1-16,1 1 1 16,-1-1 0-16,2 0-19 15,0 0-11-15,0 0-2 16,2 1-10-16,2-3 7 15,-3-2 8-15,8-1-19 16,-3 1 3 0,1 1-2-16,-1-2-5 15,-1 1 0-15,-5-7-11 16,3-1-15-16,-4-3-9 16,-5-4-19-16,0-2-13 15,0-5-2-15,0-5-8 16,-3-3 0-16,4-1 0 15,-2 0 0-15,-1 1 0 16,4-1 0-16,2 2 0 16,-1-1 0-16,2 0 0 15,1-1 0-15,1 0 0 16,-1-1 0 0,0-3 0-16,3-4 0 15,-2-9 0-15,1-6 0 16,4-7 0-16,2-4 0 15,0-8 0-15,0-2 0 16,0-5 0-16,-3-4 0 16,3-5 0-16,-2-10 0 15,13-9 0-15,7-6 0 16,25-12 0-16,25-10 0 16,27-13-123-16,27-12-193 15,42-17-344-15,21-13-758 16,18-18 0-16,11-18 0 15,9-9 0 1</inkml:trace>
  <inkml:trace contextRef="#ctx0" brushRef="#br0" timeOffset="25919.08">4900 7539 878 0,'-1'0'150'0,"-2"0"49"0,2 0 36 16,-2 0 32-16,-1 0 29 15,-1 0 36 1,2 0 53-16,-1-1 45 15,1-1 38-15,0 2-60 16,0-2-30-16,0-1 7 16,2 1 36-16,-3-2 27 15,4 3-4-15,-2 1-35 16,2-2-53-16,2 2-45 16,-2 0-39-16,0-3-33 15,0 3-27 1,0 0-55-16,0 0-72 0,2 5-59 15,1-2-26 1,2 4 0-16,2 2 0 16,2 0 0-16,-1 3 0 15,1-1 0-15,-3 2 0 16,0-3 0-16,-2-2 0 16,1-1 0-16,-2-3 0 15,-1-1 0-15,-1 1 0 16,-1-3 0-16,2-1 0 15,-2 0 0-15,1 0 0 16,1 0 0 0,5-4 0-16,7-3 0 15,10-9 0-15,17-9 0 16,17-10 0-16,17-9-104 16,10 2-188-16,9-1-229 15,-2-11-933-15,-11 19 0 16,-16 4 0-16,-19 4 0 15</inkml:trace>
  <inkml:trace contextRef="#ctx0" brushRef="#br0" timeOffset="28578.98">8726 6497 3754 0,'0'-10'197'0,"0"-1"46"16,0-3 109-1,0-3 103-15,0 6 3 16,0 3 0-16,0 3 0 15,0 3 0-15,0 3 0 16,4 4-142-16,1 7-56 16,6 7-45-16,0 7-109 15,5 8-103-15,0 4-3 16,-5 1 0-16,3-1 0 16,-3 2 0-16,3-1 0 15,-4-2 0 1,-1-1 0-16,-1-4 0 15,-2-4 0-15,-1-7 0 16,-3-4 0-16,0-6 0 16,0-4 0-16,-2-7 0 15,0-1 0-15,-4-8 0 16,-3-6 0-16,-5-9 0 16,-5-8 0-16,-4-10 0 15,-1-4 0-15,2-3 0 16,6-1 0-16,1 1 0 15,9 4 0 1,1 2 0-16,4 5 0 16,7 3 0-16,3 5 0 15,7 3 0-15,5 4 0 16,1 4 0-16,-1 4 0 16,2 6 0-16,-2 5 0 15,-1 2 0-15,-4 5 0 16,2 3 0-16,-5 3 0 15,-3 3 0-15,-7 4 0 16,-4 5 0-16,-5 3 0 16,-7 4 0-16,-7 2 0 15,-7 2 0 1,-4-1 0-16,0 0 0 0,4-6 0 16,2-1 0-1,10-5 0-15,4-4 0 16,2-2 0-16,5-3 0 15,2-1 0-15,2 0 0 16,-2 0 0-16,7 0 0 16,4 2 0-16,8-3 0 15,6 1 0-15,8-4 0 16,5 2 0-16,2 0 0 16,4-1 0-1,-2 1 0-15,3 2-88 16,-5 0-179-16,-4 4-152 15,5 0-299-15,-14 4-621 16,-9-5 0-16,-2-4 0 16,-5-3 0-16</inkml:trace>
  <inkml:trace contextRef="#ctx0" brushRef="#br0" timeOffset="28841.2">9495 6644 4534 0,'0'-11'392'0,"0"-1"0"15,-2 1 0-15,2 0 0 16,2 5 0-16,-2 5 0 16,0 1 0-16,0 5 0 15,0 7-1-15,0 8-261 16,0 9-130-16,0 9 0 15,2 10-248-15,3 2-179 16,9-1-1077-16,-4 1 2 16,0-10-1-16,-1-13 0 15</inkml:trace>
  <inkml:trace contextRef="#ctx0" brushRef="#br0" timeOffset="29906.6">10339 6623 4264 0,'-2'-2'300'0,"2"2"88"16,-3 0 23-16,0-4 0 16,-4 2 0-16,0-4 0 15,-3-1 0-15,-2-5 0 16,0 0 0-16,-2-1-184 15,1-4-116-15,0-3-87 16,-1-4-24-16,7-4 0 16,-1-7 0-16,5-5 0 15,1-9 0 1,2-5 0-16,0-6 0 16,5 2 0-16,3 4 0 15,3 8 0-15,9 4 0 16,8 11 0-16,1 7 0 15,4 5 0-15,1 6 0 16,1 5 0-16,-2 5 0 16,-1 3 0-16,3 6 0 15,-3 3 0-15,-1 4 0 16,0 7 0-16,-4 3 0 16,-3 2 0-1,1 7 0-15,-6-1 0 16,2 1 0-16,-1 2 0 15,-3 2 0-15,0-3 0 16,-6 0 0-16,1 1 0 16,-3-3 0-16,-5 0 0 15,0-2 0-15,2 0 0 16,-2-3 0-16,1-3 0 16,3-2 0-16,-2-3 0 15,-3-5 0-15,1 0 0 16,-3-5 0-1,-1-2 0-15,0-1 0 16,2-3 0-16,-2-2 0 16,0 0 0-16,0 0 0 15,0 0 0-15,2 0 0 16,-2 0 0-16,2 0-164 16,3 3-403-16,-4-2-925 15,1-3 0-15,1-7 0 16</inkml:trace>
  <inkml:trace contextRef="#ctx0" brushRef="#br0" timeOffset="30906.62">11684 6007 4977 0,'-7'-12'342'16,"0"1"1"-16,-3-2-1 15,3 0 0-15,6 6 1 16,1 5-1-16,0 3 0 15,4 7 1-15,3 6-1 16,5 9-209-16,4 10-133 16,2 9 0-16,1 3 0 15,-4 1 0-15,0 5 0 16,-2 1 0-16,2 0 0 16,-2-2 0-1,-2-3 0-15,1-6 0 16,-5-4 0-16,-1-9 0 15,-2-7 0-15,-2-5 0 16,-2-7 0-16,0-7 0 16,-2-1 0-16,-2-6 0 15,-6-5 0-15,-5-10 0 16,-2-8 0-16,-2-9 0 16,2-10 0-16,0-8 0 15,3-9 0-15,3-4 0 16,5-3 0-1,3-1 0-15,2 5 0 16,5 3 0-16,5 10 0 16,2 8 0-16,3 8 0 15,4 13 0-15,0 5 0 16,3 9 0-16,2 5 0 16,3 6 0-16,0 8 0 15,0 4 0-15,-3 5 0 16,-2 2 0-16,-4 11 0 15,-7-2 0 1,-5 4 0-16,-3 1 0 16,-6 2 0-16,-11 5 0 15,-6-1 0-15,-4 0 0 16,-5 0 0-16,4-5 0 16,6-5 0-16,8-8 0 15,6-4 0-15,3-6 0 16,3-1 0-16,3-4 0 15,8 0 0-15,9 1 0 16,7-1 0-16,9 0 0 16,8-2 0-1,0-1 0-15,-2 0 0 16,0 1-213-16,-3 1-132 16,-4 2-180-16,-1-6-896 15,-8 8 0-15,-3-4 0 16,-6-2 0-16</inkml:trace>
  <inkml:trace contextRef="#ctx0" brushRef="#br0" timeOffset="31251.09">12441 6154 3013 0,'4'-15'235'16,"4"0"39"-16,4-2 25 15,4-1 41-15,3 6 139 16,3 9 56-1,2 2 1-15,1 6-1 16,-4 4 1-16,0 8-178 16,-8 5-58-16,-3 6-38 15,-8 4-26-15,-6 4-40 16,-10-1-139-16,-6 3-57 16,-4-1 0-16,-2-5 0 15,3-4 0-15,6-4 0 16,7-6 0-16,7-7 0 15,2-3 0 1,11-7 0-16,19-1 0 16,15-7 0-16,18-5 0 15,18-4-339-15,4-11-1231 16,-7 1 0-16,-13-5 0 16,-14 2 0-16</inkml:trace>
  <inkml:trace contextRef="#ctx0" brushRef="#br0" timeOffset="37151.17">4680 8503 1880 0,'-2'0'99'0,"0"0"12"16,0 0 12-16,-1 0 11 16,3 0 13-16,-1 0 19 15,-1 0 17-15,2 0 26 16,-1 0 21-16,-1-1-45 16,2 1 9-1,0-2 12-15,0 2 3 16,0-2 3-16,0 2 1 15,-1 0-9-15,1-2-11 16,0 2-21-16,0-1-18 16,0 1-30-16,0-1-26 15,0 1-18-15,0 0-4 16,0 0 8-16,0 0 39 16,0 0 33-16,0 0 53 15,1 0 19-15,-1 0 27 16,3 1-3-1,3 2-4-15,0 2-6 16,4 2-12-16,0 0-20 16,0 3-55-16,0-3-42 15,0 1-60-15,-1 1-22 16,1-1-31-16,-1-1 0 16,-2-2 0-16,-1-2 0 15,1 1 0-15,-3-3 0 16,-1 1 0-16,-1-2 0 15,-1 1 0 1,2-2 0-16,6 1 0 16,6-3 0-16,14-9 0 15,20-10 0-15,21-9 0 16,26-17-290-16,23-10-275 16,13-35-902-16,1 16 0 15,-6-1 0 1,-24 3 0-16</inkml:trace>
  <inkml:trace contextRef="#ctx0" brushRef="#br0" timeOffset="39182.48">4678 9467 4082 0,'2'0'84'15,"-1"0"12"-15,1-1 14 16,-1-1 18-16,1 2 45 16,3-1 50-16,3 1 102 15,0 1 75-15,9 3 18 16,0 4-73 0,1 2-11-16,1 3-12 15,0 3-14-15,-2 0-17 16,-2-3-46-16,-4-1-50 15,-2-4-101-15,-4-1-76 16,2-4-18-16,-1-3 0 16,3 0 0-16,3-5 0 15,11-8 0-15,6-6 0 16,15-12 0-16,15-12 0 16,18-7-185-1,10-2-152-15,10-4-239 16,-3-20-842-16,-10 26 0 15,-18 1 0-15,-14 8 0 16</inkml:trace>
  <inkml:trace contextRef="#ctx0" brushRef="#br0" timeOffset="40882.76">4156 10485 2058 0,'-3'0'142'0,"1"0"39"16,1 0 32-16,-2 0 45 16,3 0 43-16,0 0 34 15,0 0 23-15,0 0 16 16,0 0 7-16,0 0-100 15,0 0-11-15,0 0 26 16,4 0 11 0,3 4-4-16,2 2 0 15,3 0-15-15,4 5-22 16,-4 0-17-16,3 0-6 16,-4 0-3-16,0-3-30 15,-1 0-62-15,-5-1-45 16,-1-5-41-16,-1-1-41 15,-2-1-21-15,2 0 0 16,7-3 0-16,12-7 0 16,18-8-57-1,18-12-239-15,18-10-250 0,15-29-912 16,6 9 0 0,-8-5 0-16,-13 3 0 15</inkml:trace>
  <inkml:trace contextRef="#ctx0" brushRef="#br0" timeOffset="44979.02">8022 10522 2714 0,'0'0'137'15,"0"0"34"-15,0 0 41 16,2 0 43-16,-2 0 32 16,0 0 21-1,0 0 9-15,0 0 11 16,0 0 7-16,0 0-96 16,0 0-30-16,0 0-33 15,0 0-41-15,0 0-42 16,0 0-30-16,0 0-10 15,2 0 6-15,4 0 2 16,3 0-2-16,5 0 8 16,7 0 11-16,0 0 6 15,5 0 5-15,3 0 12 16,2 0 5 0,3 0-9-16,1 0-18 15,0 0-6-15,-1 0-2 16,-3 0-16-16,3 0-13 15,-5 0-6-15,-4 0-3 16,2 1-14-16,-4 0-10 16,2 1 0-16,-2-1 2 15,3 2-2-15,3-3-4 16,0 1 5-16,-2-1-1 16,4 0-3-16,-1 0-2 15,1 0-1 1,-2 0 9-16,1 0-6 15,1 0 0-15,4 0-1 16,1 0-1-16,1 0-3 16,1 0 4-16,4 0 0 15,0 0-1-15,3 0 3 16,2 0 0-16,-2 0-1 16,1 0 0-16,-2 0-1 15,2 0 1-15,-2 0-4 16,0-1-3-16,0 1-2 15,2-3 7 1,-3 2-3-16,3-2-3 16,-3 0 2-16,0 1 2 15,-1-1 0-15,-1 1-4 16,-3-1-2-16,-2 0 6 16,0 2 2-16,1 0-8 15,2-1 8-15,-1 0-2 16,2 1 0-16,-1-3-4 15,-1 1 4-15,-4-1-2 16,1 0 8 0,-8 1-6-16,-1-1 0 15,-3 4 4-15,-5-1-6 16,1-1 0-16,-5 2 3 16,-1 0 3-16,-2-2 1 15,-3 0 2-15,1 1 0 16,-1-1 1-16,-4 0-4 15,-2 1 1-15,2 1 2 16,-1 0 11-16,-2 0-2 16,2-1 17-16,-1 1 2 15,-2 0 4 1,0 0 3-16,2 0 4 16,-2 0 0-16,0 0 0 15,0-2-3-15,0 2-32 16,1 0-51-16,-1 0-122 15,0 0-76-15,0 0-93 16,4 0-131-16,3 0-284 16,-7 0-440-16,0 0 0 15,-7-3 0-15,-6 1 0 16</inkml:trace>
  <inkml:trace contextRef="#ctx0" brushRef="#br0" timeOffset="47877.07">19341 10866 4094 0,'-1'-14'297'0,"-2"-4"126"0,1-4 5 15,-1-5 0 1,3 9 0-16,-3 7 1 16,2 1-1-16,-2 6 0 15,3 2 1-15,-1 4-187 16,-2 10-111-16,0 11-125 16,-1 14-6-16,-4 12 0 15,1 11 0-15,-3 4 0 16,1-1 0-16,2-2 0 15,3-1 0-15,-2-8-66 16,0-7-172-16,5-6-113 16,0-10-150-16,1-9-217 15,0-24-545-15,1 6 0 16,2-9 0 0,4-7 0-16</inkml:trace>
  <inkml:trace contextRef="#ctx0" brushRef="#br0" timeOffset="48127.04">19249 10988 3962 0,'0'-13'212'15,"0"1"32"-15,4-3 162 16,12 5 33-16,13 4 0 16,13 12 0-16,14 1 0 15,7 7 0 1,5 5 0-16,-3 4-162 15,-3 3-50-15,-7 1-62 16,-7 2-333-16,-8-3-103 16,-10 0-94-16,-5-2-123 15,-6-6-175-15,-2-11-571 16,-10 1 0-16,-2-5 0 16,-3-7 0-16</inkml:trace>
  <inkml:trace contextRef="#ctx0" brushRef="#br0" timeOffset="48365.47">19847 10912 2909 0,'0'-28'281'16,"0"-8"96"-16,2-2 171 15,-2-2 1 1,0 15-1-16,0 12 0 16,0 6 1-16,0 7-1 15,0 8 0-15,0 12-201 16,0 11-80-16,0 12-95 15,0 7-172-15,0 7-40 16,0-1-175-16,-2-3-77 16,0-2-121-16,0-6-163 15,14-13-755-15,-11 2 0 16,2-11 0-16</inkml:trace>
  <inkml:trace contextRef="#ctx0" brushRef="#br0" timeOffset="48942.19">20228 11174 3051 0,'-4'5'141'16,"-1"0"33"-16,-3 1 27 15,3 0 24-15,1-3 24 16,0 0 27-16,0-3 4 15,2 0 2-15,-2-3-3 16,4-5-101-16,-3-4-31 16,2-7-22-16,1-7-21 15,0-8-13 1,0-7-18-16,3-8 25 16,2-2 31-16,3 1 42 15,6 4 26-15,3 7 24 16,1 11-3-16,2 8-14 15,4 7 3-15,2 7 1 16,3 6-6-16,4 8-51 16,1 9-37-16,-1 6-41 15,-1 6-26-15,-2 6-25 16,-3 1-4-16,-1 0 5 16,-3-2-11-16,-5-2-12 15,-2-5 0-15,-5-5 0 16,-1-4 0-1,-6-4 0-15,0-3 0 16,-3-6 0-16,-1 1 0 16,0-3 0-16,0-1 0 15,-5-2 0-15,-4-2 0 16,-15-2 0-16,-12-1 0 16,-12 0-115-16,-9 0-115 15,-4 1-73-15,2 5-125 16,9 4-213-16,10-42-653 15,19 43 0-15,14-4 0 16,10-2 0-16</inkml:trace>
  <inkml:trace contextRef="#ctx0" brushRef="#br0" timeOffset="49776.46">21032 10809 4224 0,'-3'-14'316'0,"1"-4"99"16,-2-2 1-16,-1-1-1 15,3 10 0-15,-1 6 0 16,3 3 0-16,0 5 0 16,1 11 0-16,-1 11-184 15,2 10-132-15,1 8-99 16,1 6 0-16,-2-1 0 15,0-3 0-15,-1-3 0 16,-1-4 0-16,0-8 0 16,0-7 0-16,0-6 0 15,0-6 0-15,0-4 0 16,0-6 0 0,0-3 0-16,-1-10 0 15,1-8 0-15,-2-10 0 16,2-9 0-16,0-9 0 15,0-2 0-15,3 4 0 16,0 7 0 0,0 8 0-16,1 9 0 0,0 10 0 15,6 9 0-15,1 4 0 16,7 8 0 0,5 7 0-16,6 9 0 0,0 2 0 15,-3 5 0 1,2-2 0-16,-4-2 0 15,-1-8 0-15,0-2 0 16,0-4 0-16,-4-3 0 16,4-6 0-16,-2-2 0 15,-2-5 0-15,-3-3 0 16,-4-7 0-16,-1-6 0 16,-8-8 0-16,-1-9 0 15,-5-4 0-15,1-1 0 16,-5 0 0-1,0 7 0-15,-3 6 0 16,2 8 0-16,-3 8-38 16,4 5-155-16,1 5-69 15,-1 2-99-15,4 5-119 16,3 5-169-16,6-9-592 16,5 12 0-16,6-1 0 15,1-3 0-15</inkml:trace>
  <inkml:trace contextRef="#ctx0" brushRef="#br0" timeOffset="50358.76">21661 10776 4459 0,'0'-4'303'0,"0"-1"47"15,3 2 24-15,-3-1 14 16,0 2 5-16,3 4 1 15,3 5-1-15,1 10 1 16,4 8-1-16,-2 7-202 16,-3 6-101-1,-1 2-46-15,-1-5-25 16,0-2-13-16,-3-4-6 16,-1-2 0-16,0-5 0 0,3-5 0 15,-3-7 0 1,0-3 0-16,0-4 0 15,2-2 0-15,-2-8 0 16,0-4 0-16,0-8 0 16,0-9 0-16,0-13 0 15,-2-4 0-15,2-3 0 16,0-4 0 0,-3 4 0-16,3 2 0 15,3 8 0-15,-1 5 0 16,5 5 0-16,5 10 0 15,9 4 0-15,6 7 0 16,7 2 0-16,7 8 0 16,3 8 0-16,-1 6 0 15,2 8 0-15,-11 8 0 16,-3 2 0-16,-6 3 0 16,-4-1 0-16,-5 0 0 15,-3-3 0-15,-5 0 0 16,-3-5 0-16,-7 2 0 15,-11-3 0-15,-14 0-112 16,-14-3-205-16,-10-1-286 16,-13-2-828-1,2-7 0-15,5-9 0 16,8-6 0-16</inkml:trace>
  <inkml:trace contextRef="#ctx0" brushRef="#br0" timeOffset="55836.9">9829 14506 4113 0,'-2'-8'227'0,"-1"2"113"16,0-4 84-16,-3-1-1 15,6 5 1-15,-2 2-1 16,2 2 1-16,0 0-1 16,0 2 1-16,2-2-158 15,0 6-69-15,8 1-114 16,2 2-83-16,4 6 0 16,2 2 0-16,3 3 0 15,-6-3 0 1,-1 2 0-16,-3-6 0 15,1-3 0-15,-2 0 0 16,0-2 0-16,5-5 0 16,1 1 0-16,11-4 0 15,8-5 0-15,11-6 0 16,11-8 0-16,14-9 0 16,12-9 0-1,7-8 0-15,10-5 0 16,0 1 0-16,-5 0 0 0,-7 8 0 15,-7 8 0-15,-19 10 0 16,-15 4 0 0,-12 5 0-16,-12 4 0 15,-5 5 0-15,-6-2 0 16,-3 4 0-16,-5 3 0 16,2 1 0-16,-3-3 0 15,-1 4 0-15,-2 0 0 16,4 0 0-16,-2 0-275 15,3 7-289-15,-3-22-906 16,2 23 0-16,-10 4 0 16,-3-3 0-16</inkml:trace>
  <inkml:trace contextRef="#ctx0" brushRef="#br0" timeOffset="57865.68">14829 14222 5502 0,'-5'-15'299'15,"0"-2"0"-15,1 0-1 16,1 0 1-16,1 11 0 16,4 10-1-16,-2 8 1 15,0 12 0-15,0 11 0 16,0 9-299-16,0 7 0 15,-2-1 0-15,-2-5 0 16,-1-6 0 0,0-7 0-16,-2-8 0 15,4-8 0-15,0-5 0 16,1-5 0-16,-1-6 0 16,-1-6 0-16,0-9 0 15,1-13 0-15,0-11 0 16,3-14 0-16,0-13 0 15,4-3 0-15,5-2 0 16,3 2 0-16,5 9 0 16,6 10 0-16,-3 10 0 15,5 5 0 1,-2 10 0-16,0 6 0 16,1 7 0-16,5 8 0 15,0 2 0-15,0 5 0 16,3 6 0-16,-1 2 0 15,1 6 0-15,-2 7 0 16,-1 2 0-16,-1 4 0 16,-4 1 0-16,-2 3 0 15,-2 0 0-15,-1 1 0 16,-5 2 0 0,1-3 0-16,-5-3 0 15,0-2 0-15,-2-4 0 16,0-7 0-16,-5-3 0 15,0-6 0-15,-2-2 0 16,-1-4 0-16,0 0 0 16,0-3 0-16,0 0 0 15,0-5 0-15,-4-7 0 16,-9-5 0-16,-10-8 0 16,-11-7 0-16,-15 1 0 15,-11 6 0 1,-12 6 0-16,-6 11 0 15,-5 8 0-15,3 12-27 16,13 14-214-16,15 9-165 16,32 4-332-16,16 6-617 15,26-6 0-15,21-13 0 16,13-7 0-16</inkml:trace>
  <inkml:trace contextRef="#ctx0" brushRef="#br0" timeOffset="58574.95">15705 14004 6244 0,'0'-3'216'16,"0"0"0"-16,1 1 1 15,-1-2-1-15,2 10 0 16,1 6 1-16,-1 6-1 16,3 7 0-16,1 7 1 15,-4 3-217 1,3 0 0-16,-2 2 0 0,-3-7 0 15,0-3 0 1,0-9 0-16,0-6 0 16,0-5 0-16,0-5 0 15,0-4 0-15,-2-5 0 16,-4-7 0-16,4-12 0 16,-1-8 0-16,0-10 0 15,3-1 0-15,0-1 0 16,3 5 0-16,0 9 0 15,2 8 0-15,5 10 0 16,9 9 0-16,4 7 0 16,4 6 0-16,6 9 0 15,-2 5 0-15,2 4 0 16,-4 4 0 0,1-5 0-16,0-3 0 15,-2-5 0-15,1-6 0 16,-5-7 0-16,2-1 0 15,-2-7 0-15,-6-4 0 16,-4-6 0-16,-5-9 0 16,-6-3 0-16,-4-8 0 15,-5-2 0 1,-1 1 0-16,-3 2 0 16,-1 3 0-16,0 10 0 15,4 3 0-15,3 10-262 16,-2 3-166-16,6 4-199 15,8-1-747-15,-5 7 0 16,6 0 0-16,10 0 0 16</inkml:trace>
  <inkml:trace contextRef="#ctx0" brushRef="#br0" timeOffset="59194.61">16426 13857 4856 0,'0'-9'367'0,"0"-3"0"0,0 2-1 16,0-4 1 0,0 9 0-16,0 3 0 15,0 1-1-15,4-1 1 16,1 7 0-16,4 7-333 16,1 6-34-16,6 8 0 15,-3 8 0 1,-1 1 0-16,-3 0 0 15,-1-2 0-15,-2-4 0 16,-4-4 0-16,-1-6 0 0,1-4 0 16,-4-5 0-16,2-4 0 15,2-4 0 1,-2 1 0-16,0-8 0 16,-2-3 0-16,-2-8 0 15,-3-5 0-15,-2-13 0 16,0-5 0-16,1-7 0 15,5-5 0-15,2-2 0 16,5 0 0-16,6 2 0 16,5 7 0-16,5 6 0 15,5 8 0-15,4 11 0 16,5 7 0 0,0 8 0-16,2 11 0 15,5 7 0-15,-4 10 0 16,-5 8 0-16,-2 7 0 15,-7 2 0-15,-5 3 0 16,-7-1 0-16,-3 0 0 16,-5-4 0-16,-5 0 0 15,-7-4 0-15,-8 1 0 16,-10-4 0 0,-11-2 0-16,-12-4-3 0,-4-1-245 15,-4-5-149 1,11-6-268-16,6-9-710 15,12-2 0-15,17-7 0 16,12-7 0-16</inkml:trace>
  <inkml:trace contextRef="#ctx0" brushRef="#br0" timeOffset="59938.37">17987 13490 4122 0,'-2'-9'379'16,"-1"-1"49"-16,1-2 0 15,-2 2-1-15,3 2 1 16,1 5 0-16,4 2 0 16,6-1 0-1,11 2 0-15,13 3-210 16,9 3-169-16,8 3-49 16,3 4 0-16,-3 8 0 15,-3 3 0-15,-8 5 0 16,-7 0 0-16,-10 4 0 15,-7-1 0-15,-10-2 0 16,-5 1 0-16,-9 0 0 16,-11-4 0-16,-4-1 0 15,-5-5 0-15,-5-7 0 16,2-6 0 0,6-5 0-16,3-9 0 15,4-9 0-15,6-10 0 16,8-10 0-16,1-13 0 15,7-8 0-15,11-6 0 16,6-4 0-16,7 1 0 16,5 9 0-16,-1 9 0 15,-7 9 0-15,-6 9 0 16,-7 12 0-16,-5 8 0 16,0 7-95-16,0 7-172 15,1 10-174 1,10 2-323-16,-7 7-560 15,-1 3 0-15,1-3 0 16,1-1 0-16</inkml:trace>
  <inkml:trace contextRef="#ctx0" brushRef="#br0" timeOffset="60371.1">18758 13536 4240 0,'0'-2'289'16,"-1"1"84"-16,-7-2 37 16,0 1 4-16,-4 3 0 15,-2 3 0 1,-3 2 0-16,2 4-1 16,2 9 1-16,4 6-188 15,3 3-101-15,5 4-84 16,1-2-37-16,3-4-4 15,3-5 0-15,6-4 0 16,6-5 0-16,10-7 0 16,6-3 0-16,1-4 0 15,-2-9 0-15,-5-2 0 16,-8-7 0-16,-13-5 0 16,-4-6 0-16,-6-4 0 15,-7 2 0 1,-3 1 0-16,-8 2 0 15,-6 6 0-15,-3 7 0 16,-5 8 0-16,-2 5-116 16,4 8-147-16,5 8-146 15,11 2-269-15,11-2-667 16,3 7 0-16,7 2 0 16</inkml:trace>
  <inkml:trace contextRef="#ctx0" brushRef="#br0" timeOffset="60656.5">19293 13621 4815 0,'0'-1'363'16,"0"-2"1"-16,0 1-1 15,0 0 1-15,-1 6-1 16,-5 3 1-16,0 6-1 16,-2 3 1-16,-4 9-1 15,4 2-326-15,2 2-320 16,3 1-225-16,0-17-958 16,0 10 0-16,-4-7 0 15,-5-7 0 1</inkml:trace>
  <inkml:trace contextRef="#ctx0" brushRef="#br0" timeOffset="61314.65">19593 13179 3387 0,'-1'-4'245'0,"-3"-2"42"16,4-1 91-16,-2 0 95 15,4 2 26-15,-2 2 0 16,0 1 0-16,4 1 0 15,6 1 0-15,9 0-187 16,10 3-59-16,4 4-40 16,5 2-92-16,-1 4-94 15,3 2-27-15,-5 3 0 16,0 1 0 0,-3 2 0-16,-5 1 0 0,-3-2 0 15,-5 3 0 1,-7-2 0-16,-6-2 0 15,-3 0 0-15,-6-1 0 16,-8 0 0-16,-8-3 0 16,-4-4 0-16,-11 0 0 15,-2-5 0-15,0-5 0 16,2-1 0-16,7-4 0 16,6-5 0-16,6-5 0 15,7-6 0-15,5-8 0 16,6-5 0-1,6-5 0-15,7-5 0 16,6 0 0-16,4-1 0 16,1 5 0-16,-6 4 0 15,-4 9 0-15,-5 6 0 16,-5 6 0-16,-5 5 0 16,0 4 0-16,-1 3-70 15,1 4-178-15,-1 5-131 16,7 3-254-16,-3-29-739 15,4 38 0-15,0 2 0 16,-1-3 0-16</inkml:trace>
  <inkml:trace contextRef="#ctx0" brushRef="#br0" timeOffset="61626.79">20179 13345 5337 0,'0'-1'317'15,"0"-1"0"-15,2 1 0 16,-2 0 0-16,0 3 0 16,1-2 0-16,1 5 0 15,-1 3 0-15,4 6 1 16,0 2-318-16,0 4 0 15,2 1 0 1,-3 2 0-16,0-1 0 16,0 3-252-16,0-1-178 15,17-4-358-15,-16-2-556 16,-3-4 0-16,7-8 0 16,0-3 0-16</inkml:trace>
  <inkml:trace contextRef="#ctx0" brushRef="#br0" timeOffset="61906.95">20730 13333 4915 0,'0'-8'364'0,"0"-3"0"15,0 1 0 1,0 2 0-16,0 3 0 15,0 4 0-15,0 4 0 16,-2 2 0-16,-5 5 0 16,-4 7-364-16,-3 4 0 15,-6 6 0-15,-2 3-201 16,5 0-168-16,7-4-370 16,-3-2-637-16,8-7 0 15,5-9 0-15,2-8 0 16</inkml:trace>
  <inkml:trace contextRef="#ctx0" brushRef="#br0" timeOffset="62535.04">20944 12998 3739 0,'-3'-13'275'16,"0"-1"121"-16,2 0 56 16,-1-1 13-16,2 6-1 15,2 6 2-15,-2 0-1 16,3 2 0-16,2 5 1 16,12 2-201-16,1 5-75 15,11 5-120-15,0 4-57 16,1 5-13-1,1 0 0-15,-4-1 0 16,0 2 0-16,-4-1 0 16,-1 1 0-16,-4-2 0 15,-2 1 0-15,-7-2 0 16,-3-3 0-16,-2 0 0 16,-2-3 0-16,-10-1 0 15,-7-2 0-15,-7-1 0 16,-4-3 0-16,-8-1 0 15,3-6 0-15,2-2 0 16,6-2 0-16,4-6 0 16,2-4 0-1,7-3 0-15,2-10 0 16,6-4 0-16,-1-5 0 16,10-5 0-16,5-5 0 15,5 0 0-15,8-6 0 16,2 3 0-16,5 0 0 15,-5 8 0-15,-4 5 0 16,-3 5 0-16,-8 7 0 16,-4 7 0-16,-3 4 0 15,-5 6 0 1,0 2-205-16,1 1-79 16,-2 7-179-16,27-5-985 15,-20 12 2-15,0 2-1 16,1 2 0-16</inkml:trace>
  <inkml:trace contextRef="#ctx0" brushRef="#br0" timeOffset="62963.16">21484 13127 4121 0,'11'0'255'0,"4"-2"133"15,8 4 36-15,1-2-1 16,-2 6 1 0,-3 2-1-16,-5 2 1 15,-3 3-1-15,-1 2 1 16,-6 4-166-16,-2 1-90 16,-2 3-132-16,-4 0-36 15,-8 3 0-15,1-2 0 16,-3 2 0-16,-5-3 0 15,2-1 0-15,4-4 0 16,-2 0 0-16,8-6 0 16,3-5 0-1,1-3 0-15,3-3 0 0,7 0 0 16,6-2 0 0,14-3 0-16,12-3 0 15,16-5 0-15,7-2 0 16,1-5 0-16,2 0-264 15,16 2-471-15,-20 2-703 16,-5 2 0-16,-8 1 0 16,-13-1 0-16</inkml:trace>
  <inkml:trace contextRef="#ctx0" brushRef="#br0" timeOffset="64859.29">19581 15273 3694 0,'-5'-5'222'0,"-1"0"64"16,2-1 104-16,0-2 75 16,2 2 1-16,2 2-2 15,0 3 3 1,2-4-2-16,6 4 1 16,10 1-159-16,6 0-63 15,11 0-65-15,7 0-103 16,1 6-76-16,-3-1 0 15,1 4 0-15,-2 4 0 16,-6 4 0-16,-4 2 0 16,-3 1 0-16,-4 3 0 15,-5-1 0-15,-2 2 0 16,-7-1 0-16,-4 3 0 16,-2-2 0-1,-8 1 0-15,-7-1 0 16,-7-1 0-16,-6-2 0 15,-8 0 0-15,-1-5 0 16,3-2 0-16,6-5 0 16,2-5 0-16,4-2 0 15,2-4 0-15,2-6 0 16,-1-4 0-16,5-10 0 16,1-3 0-16,2-8 0 15,6-2 0 1,3-3 0-16,0 0 0 15,5 1 0-15,8-2 0 16,4 2 0-16,6 2 0 16,2 4 0-16,1 0 0 15,-1 1 0-15,-2 5 0 16,-3 2 0-16,-2 2 0 16,-5 2 0-16,-5 6 0 15,-1 0 0-15,-2 4 0 16,-4 3 0-16,1 1 0 15,-2 3 0-15,0 2-35 16,0 1-186 0,0 3-117-16,4 8-199 15,0-8-875-15,6 16 0 16,3 2 0-16</inkml:trace>
  <inkml:trace contextRef="#ctx0" brushRef="#br0" timeOffset="65447.01">20290 15419 3435 0,'0'-2'282'0,"0"-1"180"15,0 0 33 1,0-1 1-16,0-1-1 16,0 4 1-16,0 0-1 15,0-1 1-15,0 2-1 16,0 0-198-16,0 4-84 16,0 3-179-16,0 6-34 15,0 4 0-15,0 5 0 16,0 3 0-16,3 2 0 15,0 2 0-15,0 3 0 16,2-1 0-16,0-2 0 16,1-3 0-1,-2-1 0-15,1-2 0 16,-3-5 0-16,1-3 0 16,1-3 0-16,0-1 0 15,-1-4 0-15,-3-1 0 16,1-3 0-16,-1 0-270 15,53-3-1314-15,-41 0 0 16,4-10 0-16,7-6 0 16</inkml:trace>
  <inkml:trace contextRef="#ctx0" brushRef="#br0" timeOffset="66434.67">20856 15486 3900 0,'0'0'208'16,"0"-1"32"-16,0 1 54 15,0-2 34-15,0 4 75 16,-4-4 43-16,-2 2 0 16,-3-3-1-1,3 2 1-15,-4-5-168 16,3-2-40-16,0-2-32 16,2-4-54-16,0-5-35 15,2-3-73-15,0-8-44 16,3-5 0-16,-2-4 0 15,2-5 0-15,2-3 0 16,5-4 0-16,4-1 0 16,3 1 0-1,4 5 0-15,0 4 0 16,2 6 0-16,-5 8 0 0,2 3 0 16,-2 7 0-16,3 5 0 15,-4 2 0 1,1 5 0-16,-1 3 0 15,1 2 0-15,3 0 0 16,3 3 0-16,-1 4 0 16,0 2 0-16,3 5 0 15,-1 2 0-15,-2 4 0 16,3 3 0 0,0-1 0-16,-4 2 0 15,0 0 0-15,1 0 0 16,-6 0 0-16,2 2 0 15,-1-1 0-15,-1-1 0 16,-1 1 0-16,-6-2 0 16,4 2 0-16,-2-2 0 15,-3 1 0-15,-1-2 0 16,2 1 0-16,0-5 0 16,-3 0 0-16,-1-1 0 15,3-1 0-15,-2-2 0 16,-3 1 0-16,4-3 0 15,-1-2 0-15,-2 0 0 16,1-2 0-16,-2 1 0 16,1-2 0-16,-2 1 0 15,1-3 0-15,1 1 0 16,0-3 0 0,-2 0 0-16,2-2 0 15,-2 1 0-15,0-1-322 16,36 0-1251-16,-31 0 0 15,2-4 0-15,1-7 0 16</inkml:trace>
  <inkml:trace contextRef="#ctx0" brushRef="#br0" timeOffset="67258.66">21679 14968 3388 0,'-2'-5'263'15,"2"-2"120"-15,-2 0 116 16,0-4 1-16,2 7-1 16,0 1 1-16,0 0-1 15,0 1 1-15,0 2-1 16,0 0-192-16,4-1-70 15,5 2-120-15,5 1-117 16,9 5 0-16,8 1 0 16,3 4 0-1,1 2 0-15,1 1 0 16,3 1 0-16,1 2 0 16,2 0 0-16,-2 1 0 15,-2 0 0-15,-5 1 0 16,-11-2 0-16,-1-1 0 15,-12 0 0-15,-5-1 0 16,-8 2 0-16,-11-2 0 16,-10 1 0-16,-6-4 0 15,-6-1 0-15,1-3 0 16,3-5 0-16,-1-1 0 16,11-2 0-1,0-5 0-15,4-2 0 0,1-7 0 16,9-6 0-1,-1-6 0-15,4-6 0 16,8-11 0-16,7-2 0 16,2-5 0-16,4-2 0 15,4 1 0-15,2 3 0 16,1 4 0-16,-7 8 0 16,-4 5 0-16,1 5 0 15,-9 4 0-15,1 9 0 16,-2 2 0-16,-2 4 0 15,0 1 0-15,2 3 0 16,-2 2 0-16,2-2 0 16,-2 2-72-1,3 4-214-15,4 5-173 16,12-4-1015-16,-4 12 0 16,5 2 0-16,2 1 0 15</inkml:trace>
  <inkml:trace contextRef="#ctx0" brushRef="#br0" timeOffset="67718.71">22377 14988 3951 0,'14'0'340'0,"-1"-3"102"15,6 2 1 1,5-3 0-16,-6 6 0 15,0-4-1-15,0 4 1 16,0 1 0-16,1 6-1 16,-4 4-187-16,-2 4-151 15,-1 5-104-15,-8 2 0 16,0 4 0-16,-4-1 0 16,-4 3 0-16,-3-3 0 15,-3 1 0-15,-5 0 0 16,-7-5 0-16,0 3 0 15,-1-6 0-15,1 0 0 16,3-3 0 0,6-3 0-16,4-5 0 15,4 0 0-15,3-5 0 16,2-1 0-16,0-1 0 16,12-2 0-16,5-2 0 15,15-2 0-15,11-3 0 16,13-4 0-16,3-4 0 15,-1-4 0-15,5 3-329 16,0-1-1243-16,-2 0 0 16,-7 5 0-16,-4-1 0 15</inkml:trace>
  <inkml:trace contextRef="#ctx0" brushRef="#br0" timeOffset="70051.25">20355 16602 2433 0,'0'-2'182'0,"0"-2"57"15,0 0 49-15,0-1 38 16,0-1 32-16,0 4 49 16,0 1 61-16,-1-2 36 15,1 1 26-15,0 2-131 16,0-2-36-16,0 2-13 15,0 2-48-15,0 4-38 16,1 3-33-16,5 8-48 16,-1 5-61-1,4 5-37-15,0 3-26 16,3 3-6-16,-2 0-8 16,0 3-45-16,0 1 0 15,-3 1 0-15,0 0 0 16,-2-2 0-16,-2-4 0 15,2-4 0-15,-3-5 0 16,1-5 0-16,0-3 0 16,-2-4 0-16,-1-3 0 15,1-2 0 1,1-2 0-16,-2 1 0 16,0-4 0-16,0 2 0 15,0-1-206-15,6 1-344 16,1 0-937-16,3-9 0 15,9-11 0-15</inkml:trace>
  <inkml:trace contextRef="#ctx0" brushRef="#br0" timeOffset="70934.62">22456 16190 3580 0,'0'-5'222'16,"0"-2"66"-16,0-3 99 15,0 1 78-15,0 3 12 16,0 4-1-16,0-2 1 16,0 4 0-16,0 0-1 15,0 0-155-15,0 7-66 16,0 4-66-1,2 8-100-15,1 7-77 16,1 6-12-16,2 4 0 16,2 2 0-16,1 3 0 15,-1-4 0-15,2 0 0 16,-3-2 0-16,1-4 0 16,-1-3 0-16,0-1 0 15,-2-5 0-15,-1-3 0 16,0-2 0-16,-1-4 0 15,-3-1 0-15,0-4 0 16,2 1 0-16,-2-3 0 16,0-3 0-1,0-1 0-15,0 1 0 16,0-3 0-16,0 0 0 16,0 2 0-16,0-2 0 15,0-2 0-15,0 4-129 16,0-2-303-16,0-5-1095 15,0 4 2-15,-3-2-1 16</inkml:trace>
  <inkml:trace contextRef="#ctx0" brushRef="#br0" timeOffset="72846.08">17711 15687 3253 0,'-3'-9'234'16,"0"1"55"-16,0-2 95 15,0 0 98-15,3 2 28 16,0 3 0-16,0 2 0 15,3 1 0-15,6 1-1 16,8 2-160-16,10 2-73 16,11 4-55-16,9 0-95 15,8 4-98 1,0 1-28-16,-3 3 0 16,-3-2 0-16,-6 2 0 15,-10 3 0-15,-7-2 0 16,-5 1 0-16,-4 6 0 15,-10-2 0-15,-2 2 0 16,-8 2 0-16,-8 0 0 16,-7-2 0-16,-8-2 0 15,-6-2 0-15,-7-5 0 16,-1-3 0-16,4-2 0 16,7-5 0-1,6-3 0-15,8-3 0 16,8-5 0-16,4-10 0 15,1-6 0-15,5-11 0 16,6-8 0-16,4-8 0 16,6-4 0-16,7-4 0 15,-2 2 0-15,-3 2 0 16,-1 5 0-16,-4 10 0 16,-6 5 0-16,-1 9 0 15,-4 7 0-15,-3 8 0 16,-1 4-219-1,3 5-51-15,1 3-130 16,9 4-245-16,2-4-686 16,3 12 0-16,-2 4 0 15,5 2 0-15</inkml:trace>
  <inkml:trace contextRef="#ctx0" brushRef="#br0" timeOffset="73365.06">18570 15706 4292 0,'0'-4'251'0,"0"-1"118"16,0-2 38-16,-3 2-1 15,1 3 1-15,-7 0 0 16,-3 6-1-16,-2 4 1 16,1 5 0-16,0 7-169 15,2 4-82-15,3 4-118 16,5 0-38-16,2-1 0 16,2-2 0-16,5-5 0 15,4-1 0-15,5-3 0 16,5-6 0-1,3-1 0-15,2-5 0 16,1-1 0-16,-1-3 0 16,-2-6 0-16,-2 0 0 15,-2-7 0-15,-5-1 0 16,-8-5 0-16,-5-4 0 16,-5-4 0-16,-12-2 0 15,-7-1 0-15,-3-1 0 16,-9 2 0-16,2 2 0 15,1 7 0-15,2 7-220 16,1 8-179 0,15 7-345-16,-2 7-621 15,9 3 0-15,5-4 0 16,9 2 0-16</inkml:trace>
  <inkml:trace contextRef="#ctx0" brushRef="#br0" timeOffset="74340.45">18859 15349 3989 0,'-11'-30'301'0,"-4"-10"138"16,-7-3-1-16,-3-7 1 15,-1 8 0-15,0 11-1 16,1 4 1-16,-4-1 0 16,-4 0 0-16,-4 4-186 15,-7 0-115-15,-8 5-138 16,-6 4 0-16,-8 2 0 16,-2 4 0-16,-5 4 0 15,-5 3 0 1,1 1 0-16,1 4 0 0,1 2 0 15,6 3 0-15,6 6 0 16,6 1 0 0,5 6 0-16,4 4 0 15,6 6 0-15,-4 2 0 16,6 5 0-16,-4 3 0 16,1 3 0-16,4 0 0 15,6 5 0-15,5 0 0 16,8-1 0-1,9 2 0-15,4 4 0 16,4 1 0-16,3 2 0 0,1 1 0 16,4 4 0-1,3 0 0-15,1 1 0 16,7 1 0-16,3-4 0 16,7 1 0-16,7-3 0 15,4-3 0-15,5-3 0 16,7-1 0-16,2-3 0 15,2-6 0-15,5-1 0 16,4-5 0-16,0-10 0 16,10-5 0-1,0-5 0-15,6-7 0 0,0-6 0 16,-3-2 0 0,-6-2 0-16,-7-4 0 15,-7-1 0-15,-4-1 0 16,-5-3 0-16,-4-3 0 15,1-2 0-15,-1-4 0 16,1-3 0-16,-5-4 0 16,1-1 0-16,-5-3 0 15,-4-1 0-15,1-3 0 16,-5-1 0-16,-6-3 0 16,2-1 0-16,-4-4 0 15,-3-2 0-15,-1-3 0 16,-1-3 0-1,-1 0 0-15,-2-2 0 16,-4 5 0-16,-5 1 0 16,1 3 0-16,-4 4 0 15,-4 2 0-15,-3-1 0 16,-6 2 0-16,-7-2 0 16,-4 1 0-16,-7-1 0 15,-9 0 0-15,-10-2 0 16,-16 2 0-16,-18 7-463 15,-18-47-1082-15,-11 52 0 16,-11 6 0 0,-11 2 0-16</inkml:trace>
  <inkml:trace contextRef="#ctx0" brushRef="#br0" timeOffset="76664.45">17761 12511 4648 0,'-4'-13'319'0,"-2"-4"51"15,1-2 0-15,-1-1-1 16,4 9 1-16,2 3 0 16,-1 4 0-16,1 2 0 15,0 2 0-15,3 8-156 16,-1 8-163-1,5 6-51-15,1 6 0 16,-1 12 0-16,0 1 0 16,0 0 0-16,-2 0 0 15,-1 0 0-15,-1-6 0 16,1-6 0-16,-1-4 0 16,-1-2 0-16,2-7 0 15,-4-6 0-15,0-5 0 16,1-3 0-16,-1-2 0 15,0-6 0-15,-4-7 0 16,0-6 0 0,-2-9 0-16,-3-8 0 15,-4-3 0-15,5-6 0 16,-3-2 0-16,3-1 0 16,5 0 0-16,2 2 0 15,2 5 0-15,6 5 0 16,3 4 0-16,2 7 0 15,5 4 0-15,5 6 0 16,-3 5 0-16,2 7 0 16,-1 0 0-1,2 6 0-15,-3 4 0 16,-2 4 0-16,-1 3 0 16,-2 7 0-16,-6 0 0 15,-4 5 0-15,-4 2 0 16,-9 1 0-16,-9 2 0 15,-7 0 0-15,-4 2 0 16,-3-4 0-16,2-2 0 16,3-2 0-16,8-8 0 15,6-2 0-15,6-5 0 16,5-3 0-16,2-3 0 16,0-3 0-1,0 1 0-15,3 1 0 16,6 0 0-16,8 1 0 15,6 2 0-15,7 0 0 16,7 0 0-16,-3 1 0 16,-1 0 0-16,-1 1 0 15,-3 1-13-15,-4 1-207 16,-5 2-106-16,-2 1-149 16,9-2-308-16,-10-1-491 15,-4-1 0-15,4-8 0 16,0 1 0-1</inkml:trace>
  <inkml:trace contextRef="#ctx0" brushRef="#br0" timeOffset="77355.7">18426 12745 3022 0,'0'-7'220'16,"0"-1"54"-16,0-2 40 15,2-3 42-15,-5 5 78 16,0-3 78-16,-6 4 18 16,-2 0 3-16,-6 2 0 15,-4 3-159-15,-5 2-61 16,0 1-55 0,-4 5-38-16,7 2-44 15,0 5-78-15,7 4-76 16,3 1-20-16,7 3-2 15,3-1 0-15,5-1 0 16,2-2 0-16,4-1 0 16,3-6 0-16,3-3 0 15,8-2 0-15,1-3 0 16,1-4 0-16,2-3 0 16,-1-5 0-16,-3-4 0 15,-2-6 0-15,-3-2 0 16,-5-6 0-1,-4-3 0-15,-3-5 0 16,-5 0 0-16,0-4 0 16,-6 0 0-16,-4 1 0 15,-5 2 0-15,-5 1 0 16,-2 4 0-16,-4 2 0 16,4 5 0-16,-1 6 0 15,3 3 0-15,5 7 0 16,2 5 0-16,1 4 0 15,2 7 0 1,3 8 0-16,1 4 0 16,4 9 0-16,2 3 0 15,2 1 0-15,4 1 0 16,1-2 0-16,9 0 0 16,3-3 0-16,5-4 0 15,4-1 0-15,-2-4 0 16,-2-1 0-16,2-1 0 15,-4-1 0-15,-1-1-306 16,16 0-482-16,-19 2-631 16,-2-1 0-1,-6-8 0-15,5-4 0 16</inkml:trace>
  <inkml:trace contextRef="#ctx0" brushRef="#br0" timeOffset="78495.07">19582 12691 3602 0,'-9'-7'161'0,"-4"-1"34"15,-1-5 38-15,-2-4 28 16,6-4 39-16,6-3 40 16,1-4 41-1,9-5 19-15,7-4 18 16,12-2-114-16,6-1-11 15,12 4-17-15,5 4-36 16,-1 5-30 0,0 9-37-16,4 7-42 0,-3 6-40 15,3 6-19-15,-2 4-18 16,-2 6-16-16,-2 5-20 16,1 1-18-16,-6 2 0 15,0 1 0-15,-2-4 0 16,-2 0 0-16,-2-4 0 15,-3-1 0 1,1-5 0-16,-5-1 0 16,-2-4 0-16,-2-1 0 15,-1-6 0-15,-2-5 0 16,-3-3 0-16,-4-8 0 16,-2-6 0-16,-7-2 0 15,-1-4 0-15,-8-2 0 16,-3 3 0-16,-4 4 0 15,-2 4 0-15,-4 10 0 16,-2 5 0-16,-1 5 0 16,2 7 0-16,0 5 0 15,-1 5 0 1,8 2 0-16,8 4 0 16,4 1 0-16,4-3 0 15,15-1 0-15,10-2 0 16,10-5 0-16,14-3 0 15,11-4 0-15,4-2 0 16,-1-2 0-16,0-9 0 16,-4 0 0-16,-4-6 0 15,-1-6 0-15,-9 1 0 16,-3 0 0-16,-4-1 0 16,-6 4 0-16,-4 3 0 15,-3 3 0 1,-4 6 0-16,-4 2 0 15,-2 3 0-15,-3 2 0 16,0 2 0-16,-1 5 0 16,4 2 0-16,-4 2 0 15,3 7 0-15,2 4 0 16,1 6 0-16,2 2 0 16,1 5 0-16,-2 1 0 15,1 1 0-15,-3-2 0 16,3 0 0-16,-5-2 0 15,2-1 0-15,0-1 0 16,-2 1-218 0,-3-1-173-16,9-5-368 15,-17 1-605-15,-3-9 0 16,-8-6 0-16,-5-7 0 16</inkml:trace>
  <inkml:trace contextRef="#ctx0" brushRef="#br0" timeOffset="79358.94">21381 11697 3544 0,'-3'-11'269'0,"-1"0"129"15,2 0 86-15,-2 0 0 16,4 4 0-16,2 4 0 16,-2 2 0-16,4 3 0 15,5 7-1-15,4 5-191 16,3 9-77-16,2 5-129 15,-2 7-86-15,0 0 0 16,-3 2 0-16,-3-3 0 16,0-2 0-1,-1-2 0-15,-5-4 0 16,4-4 0-16,-4-4 0 16,-1-4 0-16,1-4 0 15,-4-4 0-15,0-3 0 16,0-3 0-16,0 1 0 15,0-5 0-15,0-3 0 16,0-9 0-16,-5-5 0 16,-1-10 0-16,-4-6 0 15,-1-2 0-15,2-4 0 16,2-2 0-16,3-1 0 16,4 3 0-16,2-2 0 15,7 2 0 1,9 3 0-16,1 5 0 15,7 5 0-15,2 8 0 16,-3 8 0-16,-4 8 0 16,-3 2 0-1,1 3 0-15,-4 7 0 0,-4 5 0 16,-3 5 0-16,-2 7 0 16,-6 7 0-16,-4 2 0 15,-6 2 0-15,-5-1 0 16,-4 0 0-1,-8-3 0-15,0 1 0 16,3-6 0-16,0-1 0 16,7-3 0-16,6-4 0 15,5-4 0-15,2 1 0 16,4-1 0-16,6-3 0 16,3 0 0-16,9 1 0 15,6-3 0-15,7 1 0 16,4-1 0-16,1-2 0 15,-5-1-193-15,-2 3-123 16,-6 0-138-16,-2-2-222 16,-6-8-634-1,-4 6 0-15,3-2 0 16,-6-3 0-16</inkml:trace>
  <inkml:trace contextRef="#ctx0" brushRef="#br0" timeOffset="79824.91">21882 11903 3698 0,'0'-5'312'0,"0"-2"106"15,0 2 46-15,0-1 6 16,0 1 1 0,2 5 0-16,0-1-1 15,4 4 1-15,0 1 0 16,3 5-215-16,-2 1-97 15,2 3-107-15,-2 0-44 16,-5-1-8-16,2-3 0 16,-2-1 0-16,-2-4 0 15,0-2 0-15,3-1 0 16,-3-1 0-16,0 0 0 16,0-3 0-16,2-6 0 15,-2-2 0 1,0-9 0-16,4-5 0 0,3-4 0 15,7-1 0-15,2 4 0 16,3 5 0 0,0 5 0-16,6 4 0 15,2 5 0-15,6 5 0 16,3 4 0-16,0 9 0 16,-4 5 0-16,0 4 0 15,-8 6 0-15,-6 3-116 16,-7 3-235-16,-6-1-1193 15,-8 5 0-15,-12-4 0 16,-17 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56:0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20543 1916 3996 0,'0'-3'168'15,"0"0"18"-15,0 2 21 16,0-3 16-16,0 1 40 16,1 3 35-16,1-2 58 15,7 0 65-15,2 2 12 16,7 0-129 0,5 2-40-16,6 3-18 15,0-1-20-15,5 6-16 16,2 2-42-16,0 6-33 15,2-1-59-15,-1 7-65 16,-2 3-11-16,-4-1 0 16,-2 2 0-16,-4 0 0 15,-7-2 0-15,-6-1 0 16,-6 3 0-16,-6-1 0 16,-10-1 0-16,-8 1 0 15,-5-4 0-15,-4-3 0 16,-5-7 0-16,-1-2 0 15,3-10 0 1,1-2 0-16,4-8 0 16,5-7 0-16,6-8 0 15,10-13 0-15,0-8 0 16,12-8 0-16,6-3 0 16,6 1 0-16,3 5 0 15,6 7 0-15,0 6 0 16,-6 9 0-16,-10 6 0 15,-3 6 0-15,-4 4 0 16,-4 7-105-16,-1 4-117 16,2 2-88-16,2 7-126 15,4 5-208-15,0-10-650 16,-1 18 0 0,7 2 0-16,-1-1 0 15</inkml:trace>
  <inkml:trace contextRef="#ctx0" brushRef="#br0" timeOffset="427.89">21184 2082 3616 0,'12'-2'245'0,"10"-4"101"16,7 0 130-16,10-3-1 15,-9 5 1-15,3-1-1 16,-6 5 1-1,-5 3-1-15,-4 5 1 16,-4 5-181-16,-1 5-65 16,-8 3-100-16,-1 4-130 15,-4-1 0-15,0 3 0 16,-6 1 0-16,-1 0 0 16,-2-3 0-16,-5 3 0 15,-1-3 0-15,1-4 0 16,3-3 0-16,3-3 0 15,4-5 0-15,4-4 0 16,0-2 0-16,10-3 0 16,5-4 0-1,14-3 0-15,17-7 0 16,14-5 0-16,10-8 0 16,0-2 0-16,-5 0 0 15,-6 4-266-15,-11 9-373 16,-17 8-818-16,-20 5 0 15,-13 2 0-15,-17 2 0 16</inkml:trace>
  <inkml:trace contextRef="#ctx0" brushRef="#br0" timeOffset="1616.25">21352 3530 4364 0,'-3'-22'406'16,"-2"-5"0"-16,1 1 0 16,-1-1-1-16,3 10 2 15,2 9-1-15,0 7 0 16,0-3 0-16,2 9-1 15,3 10-231-15,0 11-174 16,5 11 0 0,5 10 0-16,0 9 0 15,3 4 0-15,-5 2 0 16,3 6 0-16,-5 5 0 16,-2 5 0-16,-2 2 0 15,0 3 0-15,-5 2 0 16,-1-3 0-16,1-2 0 15,-2-3 0-15,1-5 0 16,-1-5 0-16,3-3 0 16,-1-5 0-16,2-4 0 15,-1-8 0-15,2-3 0 16,-1-8 0-16,0-7 0 16,0-7 0-1,-1-6 0-15,-3-5 0 16,0-3 0-16,0-4 0 15,0-4 0-15,-3-4 0 16,-3-7 0-16,-8-6 0 16,-6-10 0-1,-9-12 0-15,-5-7 0 0,-2-1 0 16,-2-2 0-16,3 3 0 16,3 6 0-16,-1 7 0 15,10 4 0-15,4 7 0 16,8 5 0-16,5 6 0 15,3 3 0 1,0 4 0-16,3 3 0 16,0-1 0-16,3 7 0 15,4 3 0-15,6 6 0 16,3 9 0-16,4 5 0 16,5 8 0-16,-2 2 0 15,3 6 0-15,-2 1 0 16,2 0 0-16,0-1 0 15,-2-1 0-15,0-3 0 16,-1-6 0-16,-4-4 0 16,-5-6 0-16,0-5 0 15,-2-8 0-15,0-5 0 16,5-4 0 0,1-6 0-16,4-5 0 15,5-10 0-15,0-10 0 16,0-11 0-16,4-12 0 15,1-8 0-15,5-4 0 16,1-2 0-16,-4 8 0 16,5 7-68-16,-10 14-328 15,1 3-1149-15,-5 17 0 16,-4 3 0-16,-1 4 0 16</inkml:trace>
  <inkml:trace contextRef="#ctx0" brushRef="#br0" timeOffset="2412.26">21633 5656 4967 0,'0'-11'349'0,"0"-3"0"15,0 3 0 1,2-3 0-16,4 5 0 15,11 8 0-15,7 0 0 16,11 3 1-16,7 9-1 16,3 3-267-16,0 7-82 15,2 6 0-15,-5 5 0 16,-4 1 0-16,-8 3 0 16,-3-1 0-1,-11 2 0-15,-10-2 0 0,-3 1 0 16,-10-3 0-16,-9 1 0 15,-13-1 0 1,-1-5 0-16,-10-5 0 16,4-6 0-16,3-5 0 15,3-8 0-15,4-5 0 16,5-10 0-16,2-7 0 16,7-10 0-16,7-7 0 15,5-12 0-15,7-4 0 16,9-4 0-16,6-2 0 15,-1 3 0-15,10 2 0 16,-6 8 0-16,-3 6 0 16,-4 6 0-1,-6 8 0-15,-4 6 0 16,-4 8 0-16,-3 6 0 16,-1 2 0-16,4 6-160 15,-2 8-147-15,4 6-207 16,0-8-928-16,1 18 0 15,-3-3 0-15</inkml:trace>
  <inkml:trace contextRef="#ctx0" brushRef="#br0" timeOffset="2753.22">22366 5883 5707 0,'0'-5'276'0,"0"-1"0"16,0 0 0 0,0 1 0-16,0 4 0 15,0 0 0-15,0 3 0 16,0 8 0-16,0 6 0 15,0 8-276-15,0 10 0 16,0 9 0-16,0 4 0 16,0 0 0-16,0 0 0 15,0-4 0-15,2-4 0 16,1-7-201-16,35 1-1397 16,-29-3 0-16,-7-2 0 15</inkml:trace>
  <inkml:trace contextRef="#ctx0" brushRef="#br0" timeOffset="13927.8">4943 7540 3998 0,'0'-1'145'15,"0"1"13"-15,0 0 8 16,0-1 23-16,0 2 42 16,0-1 74-16,1 1 66 15,4 3 60-15,0 1 0 16,2 4-118-16,3 1-27 16,3 3-13-16,-4-1-8 15,0 0-23-15,-1-2-42 16,-4 0-73-16,2 1-67 15,-1-3-60-15,0-3 0 16,1 0 0 0,-2-2 0-16,-1-1 0 15,0-2 0-15,-3 0 0 16,9 0 0-16,7-3 0 16,10-8 0-16,13-5 0 15,14-13 0-15,9-8 0 16,6-7 0-16,7 0 0 15,-1-4 0-15,-1 4 0 16,-6 5 0-16,-13 5 0 16,-12 6 0-1,-11 9 0-15,-13 5 0 16,-7 6 0-16,-7 2 0 16,-3 2 0-16,-1 3 0 15,1 1 0-15,2 0-313 16,3 0-1262-16,-3 2 0 15,-7 1 0-15,-13-1 0 16</inkml:trace>
  <inkml:trace contextRef="#ctx0" brushRef="#br0" timeOffset="22412.63">5046 8603 1097 0,'-3'0'93'16,"0"0"41"-16,0 1 33 16,-2-1 36-16,2 2 24 15,3-2 14-15,-1 1 15 16,1-1 12-16,0 0 13 16,0 0-48-16,0 0-15 15,0 0-21-15,0 0-15 16,0 0-18-16,0 0-5 15,0 0 11-15,0 0 7 16,0 0 1-16,0 0 1 16,0 0-2-1,0 0-11-15,5-3-12 16,8 0-9-16,9-6-13 16,7-2-11-16,8-3-5 15,2-3-10-15,3-1-8 16,0-3-8-16,-3 0-13 15,0 2-5-15,-7-1-10 16,-8 5-45-16,-9 3-25 16,-8 3-29-16,-2 5-49 15,-3 2-52 1,-2 1-69-16,0 1-66 16,0 0-68-16,0 0-135 15,0 0-154-15,-6 3-202 16,-2 1 0-16,-3 2 0 15,-6 1 0-15</inkml:trace>
  <inkml:trace contextRef="#ctx0" brushRef="#br0" timeOffset="22847.81">5193 8404 2715 0,'-5'-12'212'0,"-5"0"51"15,1-4 53-15,2-2 54 16,4 8 75-16,1 2 41 16,1 4 25-16,-1 0 2 15,1 3 27-15,1-1-118 16,0 5-72-16,3 3-52 15,1 7-52 1,3 2-54-16,4 8-76 16,3 4-41-16,-1 2-24 15,1 0-3-15,0 4-26 16,0 0-22-16,-1-1 0 16,-1-1 0-16,-1-2 0 15,-1-2 0-15,0-4 0 16,-1-2 0-16,-3-3-136 15,1 1-108-15,0-3-71 16,-1-1-96-16,1-5-157 16,3-4-154-1,0-16-437-15,0 2 0 16,-1-7 0-16</inkml:trace>
  <inkml:trace contextRef="#ctx0" brushRef="#br0" timeOffset="23392.81">5406 8434 3237 0,'-8'-6'214'16,"1"-3"49"-16,-3 1 31 16,3-2 51-1,2 3 62-15,4 3 23 16,0 3 7-16,-1-1 16 15,-2 4 31-15,-6 4-128 16,1 6-60-16,-4 7-48 16,-4 4-32-16,0 7-49 15,2 1-63-15,2-3-24 16,2-2-7-16,0-2-14 16,1-2-33-16,5-6-24 15,-1-1-3 1,3-3-71-16,1-6-65 15,1 0-33-15,-5-3-72 0,-2-3-29 16,-3 0-16 0,-3-5-11-16,-2-5-2 15,-1-2 2-15,1-4 5 16,-1 0 88-16,2-3 84 16,-1 3 49-16,3 2 106 15,5 2 118-15,1 3 80 16,4 2 52-16,3 3 5 15,0 2-6-15,0 2 11 16,7-3-17-16,7 3-19 16,9 4-17-1,12 3-32-15,14 0-91 0,10 5-143 16,13 6-388 0,10-53-1118-16,1 58 0 15,-7 4 0-15,-2 3 0 16</inkml:trace>
  <inkml:trace contextRef="#ctx0" brushRef="#br0" timeOffset="31004.33">22360 2218 814 0,'0'0'146'16,"0"0"47"-16,0 0 44 15,0 0 41-15,0 0 31 16,0 0 26-16,0 0 35 16,0 0 32-16,0 0 29 15,0 0-77-15,0 0-28 16,2 0-38-16,-2-1-37 15,4-2-39 1,3 1-29-16,4-4-22 16,9 2-31-16,3 0-28 15,2 0-27-15,2 2-26 16,2-1-13-16,-7 1-6 16,3 1-3-16,0 0 0 15,4 0 1-15,0 1 0 16,1 0-4-16,3 0-2 15,-2 1 1-15,1 1-2 16,2 3-3-16,-4 1-3 16,-4 1-3-16,1 0-3 15,-2-1-1-15,-3 2-4 16,1 3-1 0,-8 0-3-16,6-1-3 15,-5 1 4-15,2 3 1 16,0 1-1-16,2 1 1 15,-2 2 1-15,3-2-3 16,-2 1 3-16,-3 3-4 16,-1-1 4-16,-5 0 0 15,1 1-2-15,-4 0 0 16,0 1 2-16,0 1 1 16,-1 0-1-16,-1-1 1 15,4 0-1-15,-2 2-1 16,1-1 2-16,-3 3 2 15,4 3 2 1,-4-2 4-16,2 2 6 16,-3 0 5-16,2-2 6 15,-2 0 10-15,0 0 7 16,0 1 7-16,0-1 5 16,-1 1-4-16,1-1 4 15,-3 1 5-15,6-4-2 16,-5 3 15-16,2-1 19 15,-2 0 12-15,2 3 9 16,-2-1 23-16,-2 3 5 16,1 0 15-16,-1-1-6 15,0 2-10 1,0 3-5-16,0-2-21 16,0-1-24-16,0 2-24 15,-1-1-15-15,-2 2-29 16,-2 0-10-16,-3 1-15 15,-2-2 0-15,1 2 0 16,-1 2 0-16,1-2 0 16,1-1 0-16,2 0 0 15,-2-3 0-15,3 0 0 16,-1-3 0-16,-1 4 0 16,-4 0 0-16,-1 6 0 15,-4 4 0-15,-1 4 0 16,-2 1 0-1,-1 2 0-15,3-5 0 16,3-3 0-16,1-4 0 16,2 1 0-16,-1-4 0 15,3-1 0-15,1-2 0 16,-2-1 0-16,1 0 0 16,-2 3 0-16,-5 0 0 15,0 4 0-15,-1 2 0 16,-2 0 0-16,4 0 0 15,-1-3 0-15,2 1 0 16,-2-2 0-16,-1-3 0 16,3-4 0-16,3-2 0 15,-3-2 0 1,1 2 0-16,1 1 0 16,-3 1 0-16,-3 0 0 15,4 1 0-15,-2-3 0 16,1-2 0-16,3 0 0 15,1-5 0-15,3-3 0 16,0 0 0 0,0-4 0-16,3 2 0 0,-3-3 0 15,2 1 0-15,0-2 0 16,1 1 0-16,-1-4 0 16,4 0 0-16,-3-2 0 15,2-1 0 1,3-3 0-16,0 1 0 15,0-2 0-15,3 0 0 16,-3 0 0-16,0 0 0 16,-3 0 0-16,3-2 0 15,0-1 0-15,0-7 0 16,-2-3 0-16,2-7 0 16,0-5 0-16,0-7 0 15,0-2 0-15,0-1 0 16,0-4 0-16,0 0 0 15,0-1 0-15,0-1 0 16,0-1 0-16,2 1 0 16,-2 1 0-1,3 3 0-15,-1 4 0 16,0 3 0-16,1 5 0 16,-3 5 0-16,4 1 0 15,-2 6 0-15,-2 4 0 16,0 3 0-16,0 2 0 15,0 1 0-15,0 2 0 16,0 1 0-16,0-1 0 16,0 1 0-16,0 0 0 15,0 0 0-15,0 2 0 16,0 5 0 0,0 3 0-16,0 5 0 0,-4 7 0 15,0 2 0 1,-4 4 0-16,2 5 0 15,-3 4 0-15,0 2 0 16,-3 1 0-16,4 1 0 16,-4 1 0-16,3-3 0 15,2 0 0 1,-1-6 0-16,1-1 0 0,2-5 0 16,1-3 0-16,2-6 0 15,1-4 0 1,-1-3 0-16,4-3 0 15,-4-4 0-15,2 0 0 0,0-1 0 16,0-1 0 0,0 0 0-16,0 0 0 15,0 0 0-15,0 1 0 16,3 0 0-16,3-1 0 16,12 0 0-16,7-2 0 15,13 0 0-15,16-4 0 16,9-4 0-16,4-2 0 15,4-5 0-15,-6 1 0 16,-4-3 0-16,-8 3 0 16,-7 2 0-16,-12 2 0 15,-3 2 0 1,-9 2 0-16,-4 3 0 16,-6-1 0-16,-1 1 0 15,-5 2 0-15,-3 0 0 16,-3 1 0-16,2-1 0 15,-2 1 0-15,0 0 0 16,0 0 0-16,0 0 0 16,0 0 0-16,0 0 0 15,0 0-249-15,2 0-377 16,-2 2-837 0,-4 1 0-16,-3-3 0 0,-4 2 0 15</inkml:trace>
  <inkml:trace contextRef="#ctx0" brushRef="#br0" timeOffset="31949.41">22289 4412 1686 0,'0'2'212'15,"0"0"46"-15,0 0 59 16,0 1 41-16,0-3 27 15,0 0 23-15,0 0 20 16,0-2 20-16,0 2 12 16,3 0-110-16,6 0 21 15,6-1 6-15,8-1-28 16,15-3-39-16,10-6-28 16,4 1-23-16,1-5-20 15,-1 0-19 1,-2 0-14-16,-12 4-179 15,-2 2-289-15,22 3-1275 16,-37 5 0-16,-17 4 0 16,-17 4 0-16</inkml:trace>
  <inkml:trace contextRef="#ctx0" brushRef="#br0" timeOffset="34334.8">10549 6571 3639 0,'-7'-1'214'16,"1"1"53"-16,-4 0 147 15,1-2 56 1,4 4 0-16,3-4 0 16,0 2 0-16,2 0 0 15,2-1 0-15,0-3-148 16,12-5-66-16,18-7-53 16,14-7-147-16,21-6-56 15,15-3 0-15,6 1 0 16,-2 0 0-16,-5 6 0 15,-10 5-226-15,-10 7-147 16,-11 6-234-16,3 0-790 16,-36 12 0-1,-21 7 0-15</inkml:trace>
  <inkml:trace contextRef="#ctx0" brushRef="#br0" timeOffset="34568.3">10642 6835 3094 0,'-2'5'234'0,"1"0"66"15,1 0 137-15,1-1 43 16,15-7 2-16,16-12 12 16,17-7 11-16,19-8-2 15,17-7-102 1,1-5-299-16,-2 4-225 15,-6 2-282-15,-12-17-895 16,-15 25 0-16,-11-1 0 16,-15 2 0-16</inkml:trace>
  <inkml:trace contextRef="#ctx0" brushRef="#br0" timeOffset="35132.12">10864 6187 3704 0,'-13'-12'239'0,"-3"-4"187"16,-1-1 41-16,2-1 0 15,11 8 0-15,2 3 0 16,2 3 0-16,3 0 0 15,7 3 0-15,10 1-184 16,12-1-55-16,15 1-186 16,11 1-42-16,6 0 0 15,2 3 0 1,1 2 0-16,-3 0 0 16,-1 5 0-16,-1-1 0 15,-5 2 0-15,2-1 0 16,-3 0 0-16,-6-1 0 15,-5 0 0-15,-10-2 0 16,-10 1 0-16,-6-1 0 16,-9 0 0-16,-4 5 0 15,-4 1 0-15,-1 3 0 16,-4 8 0-16,-6 5 0 16,-5 3 0-1,-6 7 0-15,-9 2 0 16,-7 5 0-16,1 2 0 15,-2 0 0-15,1 2 0 16,2-2 0-16,7-2 0 16,2-5 0-16,5-6 0 15,7-6 0-15,5-5-266 16,8-7-372-16,8-7-819 16,11-9 0-16,6-10 0 15,6-16 0-15</inkml:trace>
  <inkml:trace contextRef="#ctx0" brushRef="#br0" timeOffset="36389.62">12533 5716 4536 0,'0'0'337'15,"-1"-2"51"-15,1 2 0 16,-2-1-1-16,4 1 1 16,2-1 0-16,9 1 0 15,9-2 0-15,11 2 0 16,10 2-225-1,8-1-111-15,-2 2-52 16,4 2 0-16,-1 1 0 16,0 2 0-16,-6 4 0 15,-1 1 0-15,-7 4 0 16,-8 3 0-16,-7 3 0 16,-7 4 0-16,-11 3 0 15,-5 2 0-15,-8 2 0 16,-11 0 0-16,-4-4 0 15,-6-3 0-15,-4-5 0 16,-2-8 0 0,2-6 0-16,3-4 0 15,1-12 0-15,6-7 0 16,4-13 0-16,6-8 0 16,7-13 0-16,2-7 0 15,8-7 0-15,5 0 0 16,4-1 0-16,3 5 0 15,1 7 0-15,1 7 0 16,-5 8 0-16,-2 9 0 16,-7 9 0-16,-1 8 0 15,2 7-1 1,-1 8-225-16,4 8-140 16,9 4-297-16,1 7-724 15,1 2 0-15,-3 1 0 16</inkml:trace>
  <inkml:trace contextRef="#ctx0" brushRef="#br0" timeOffset="36731.9">13503 5794 6100 0,'0'0'232'16,"0"0"0"-16,0-1 1 16,0 1-1-16,1 0 0 15,3 2 1-15,1 5-1 16,2 6 0-16,5 6 1 16,1 6-233-16,0 2 0 15,0 2 0-15,-2-4 0 16,0 3 0-16,0-5 0 15,-4 2 0-15,2-2 0 16,-1-1-224-16,0-3-165 16,3-4-295-16,-1-12-694 15,-1 0 0 1,0-9 0-16,-1-11 0 16</inkml:trace>
  <inkml:trace contextRef="#ctx0" brushRef="#br0" timeOffset="37040.15">13908 5526 5859 0,'0'-10'259'0,"0"-5"0"16,0 0 0-16,5-5 0 15,9 3 0 1,8 0 0-16,11-2 0 16,9-2 0-16,8 0 1 15,-2 5-260-15,-2 2 0 16,-7 2 0-16,-3 7-46 16,-7 2-245-16,-6 6-209 15,2-2-313-15,-15 13-495 16,-6 4 0-16,-6 6 0 15,-9 4 0-15</inkml:trace>
  <inkml:trace contextRef="#ctx0" brushRef="#br0" timeOffset="37213.1">14153 5727 3492 0,'0'7'250'15,"0"-3"136"-15,0-1 101 16,8 0 1-16,9-1-1 15,12-10 1-15,11-3-32 16,12 0-252-16,6-8-262 16,0-18-1278-16,-6 10 0 15,-8-3 0-15</inkml:trace>
  <inkml:trace contextRef="#ctx0" brushRef="#br0" timeOffset="37870.06">14601 5201 4448 0,'-6'-11'402'0,"-2"-3"0"16,0-3 0-16,3 0 1 15,3 5-1-15,1 6 0 16,1 0 1-16,1 3-1 15,2 3 0-15,6 0-279 16,8 0-123-16,6 0 0 16,9 2 0-16,4 2 0 15,7 4 0 1,2 1 0-16,4 8 0 16,-3-1 0-16,3 3 0 15,-7 2 0-15,0 0 0 16,-5 2 0-16,-2 2 0 15,-3-1 0-15,-6 4 0 16,-6 1 0-16,-8 0 0 16,-3-3 0-16,-6 0 0 15,-1-4 0-15,-8 2 0 16,-4-7 0-16,-7-1 0 16,-5-4 0-1,-8-4 0-15,-2-4 0 16,0-2 0-16,3-5 0 15,2-8 0-15,3-9 0 16,3-7 0-16,8-11 0 16,6-8 0-16,3-1 0 15,6-6 0-15,7 3 0 16,4-1 0-16,8 2 0 16,7 0 0-16,0 3 0 15,-2 4 0-15,-3 6 0 16,-9 6 0-1,-5 7 0-15,-3 9 0 16,-4 3 0-16,-2 7 0 16,0 2 0-16,0 4-248 15,0 10-216-15,0-3-1031 16,0 12 0-16,0 3 0 16,2 1 0-16</inkml:trace>
  <inkml:trace contextRef="#ctx0" brushRef="#br0" timeOffset="38344.01">15370 5244 4762 0,'10'-2'367'15,"3"-1"-1"-15,7 0 1 16,5-3 0-16,-2 6-1 15,5-1 1-15,3 1 0 16,4 3 0 0,-4 3-1-16,0 4-237 0,-7 6-129 15,-5 3 0-15,-5 5 0 16,-3 1 0-16,-7 3 0 16,-1 2 0-16,-2 0 0 15,-2 4 0 1,-3-2 0-16,-2 1 0 15,-3-2 0-15,-2-2 0 16,-3-2 0-16,5-4 0 16,3-5 0-16,3-4 0 15,1-5 0-15,4-4 0 16,1-3 0-16,15-2 0 16,14-8 0-16,14-4 0 15,12-7 0-15,10-9 0 16,-6-5 0-16,-1-4 0 15,-10-2 0 1,-7 5-215-16,-12 5-212 16,25-4-1082-16,-44 10 0 15,-14 5 0-15,-12 0 0 16</inkml:trace>
  <inkml:trace contextRef="#ctx0" brushRef="#br0" timeOffset="39787.69">14651 4759 4096 0,'8'-15'372'0,"-3"-3"58"15,3-4 0 1,0-7 0-16,-6 6 0 16,-1-2 0-16,-1 2 0 15,-1-1 0-15,-8 1 0 16,-2-3-205-16,-3 3-167 16,-10-5-58-16,-8-1 0 15,-2-3 0-15,-7-1 0 16,-4-3 0-1,-5-3 0-15,-5-3 0 0,-3 2 0 16,-1-1 0-16,-3 3 0 16,0 5 0-1,0 5 0-15,3 6 0 0,0 4 0 16,4 4 0 0,3 3 0-16,-1 4 0 15,-8 4 0-15,-5 2 0 16,-12 2 0-16,-9 4 0 15,-8 7 0-15,-3 4 0 16,3 4 0-16,5 5 0 16,11 2 0-16,12 1 0 15,11-2 0-15,10 5 0 16,3 1 0-16,5 1 0 16,3 4 0-1,-2 2 0-15,1 4 0 0,1 3 0 16,5 0 0-1,4 5 0-15,6-2 0 16,10 2 0-16,5 1 0 16,4-1 0-16,1-2 0 15,1-1 0-15,-1-1 0 16,0-4 0-16,0-1 0 16,0-3 0-16,0-3 0 15,0 0 0-15,0-5 0 16,0-2 0-16,0-2 0 15,0-8 0-15,0-2 0 16,0-5 0 0,0-2 0-16,0-4 0 15,0-2 0-15,0-1 0 16,0-3 0-16,0-2 0 16,-1-4 0-16,-2-6 0 15,-5-8 0 1,-1-9 0-16,-3-5 0 0,-2-8 0 15,1-2 0-15,0-2 0 16,0 0 0 0,0 1 0-16,3-1 0 0,1 2 0 15,2 4 0-15,0 2 0 16,-1 4 0 0,4 4 0-16,-2 5 0 15,2 5 0-15,0 3 0 16,1 6 0-16,1 3 0 15,1 5 0-15,1 0 0 16,0 2 0-16,0 1 0 16,0 0 0-16,0 4 0 15,0 4 0-15,0 4 0 16,0 7 0-16,1 6 0 16,2 6 0-1,0 1 0-15,4 2 0 16,1 5 0-16,-1 0 0 15,4-3 0-15,-2 3 0 16,1-3 0-16,1 0 0 16,0 0 0-16,-1-1 0 15,3-2 0-15,-4-3 0 16,1-2 0-16,0 2 0 16,-2-6 0-16,1-2 0 15,-2-2 0 1,-1-4 0-16,0-4 0 15,-5-3 0-15,2-4 0 16,-1-1 0-16,1-3 0 16,-1-1 0-16,11-1 0 15,10-6 0-15,13-5 0 16,19-9 0-16,19-8 0 16,17-9-10-16,21-5-437 15,15-22-1099-15,2 17 0 16,-12-1 0-16,-8 0 0 15</inkml:trace>
  <inkml:trace contextRef="#ctx0" brushRef="#br0" timeOffset="41553.35">11881 8025 5947 0,'0'0'190'16,"10"-5"21"-16,13-2 2 15,15-6 9-15,18-4 1 16,20-7 5 0,7 0-77-16,-2 3-163 0,-4 6-143 15,-13 5-415 1,-19 0-759-16,-25 15 0 15,-18 3 0-15,-22 7 0 16</inkml:trace>
  <inkml:trace contextRef="#ctx0" brushRef="#br0" timeOffset="41759.9">11942 8312 3975 0,'0'2'245'16,"1"-2"68"-16,5 0 12 15,11-6 10-15,10-3 0 16,18-10 1 0,15-8-77-16,7-5-96 15,0 0-113-15,-3-1-347 16,3-1-300-16,-19 3-491 16,-14 5 0-16,-9-5 0 15,-14-2 0-15</inkml:trace>
  <inkml:trace contextRef="#ctx0" brushRef="#br0" timeOffset="42147.96">12198 7688 3232 0,'-10'-8'232'0,"3"-1"32"16,-2 1 13-16,2-1 6 15,7 3 9-15,0 4 103 16,7 1 103-16,7 2 15 15,10 2 0-15,14 2-172 16,15 0-59-16,8 3-33 16,5 1-13-16,0-2-6 15,-2 2-10-15,-5-1-101 16,-6 0-104-16,-9 1-15 16,-7-1 0-16,-8 4 0 15,-10 2 0 1,-8 7 0-16,-7 7 0 15,-6 8 0-15,-11 10 0 16,-8 6 0-16,-3 8 0 16,-8 4 0-16,-2 0 0 15,3-2 0-15,4 1-16 16,8-9-248-16,6-3-251 16,7-21-964-16,5 3 0 15,11-10 0-15,7-16 0 16</inkml:trace>
  <inkml:trace contextRef="#ctx0" brushRef="#br0" timeOffset="42832.36">13462 7666 5311 0,'-2'-8'320'0,"-3"-2"0"16,2 0 0-16,-1-3 0 15,3 8 0-15,1 4 0 16,4-1 0-16,6 2 0 16,13 0 0-16,12 2-320 15,14 3 0 1,10 3 0-16,3 4 0 15,-1 3 0-15,-1 3 0 16,-7 3 0-16,-6 1 0 16,-8 0 0-16,-11-1 0 15,-9 1 0-15,-10-2 0 16,-9 1 0-16,-13 1 0 16,-11-1 0-16,-8 1 0 15,-6-2 0-15,-6-5 0 16,5-6 0-16,1-5 0 15,6-9 0 1,8-9 0-16,7-12 0 16,11-11 0-16,6-14 0 15,13-11 0-15,7-12 0 16,10-3 0-16,3 1 0 16,-1 7 0-16,-3 15 0 15,-10 13 0-15,-8 14 0 16,-5 12-68-16,0 9-112 15,0 3-109-15,8 8-152 16,19 6-1001-16,-11 5 0 16,-2 7 0-16,0 3 0 15</inkml:trace>
  <inkml:trace contextRef="#ctx0" brushRef="#br0" timeOffset="43133.03">14317 7672 7014 0,'0'0'131'16,"0"-1"0"-16,3 2-1 15,1 7 1-15,4 4 0 16,3 4-1-16,4 8 1 15,0 2 0-15,2 2 0 16,-1 0-131-16,1 2 0 16,-2 1 0-16,-2-2 0 15,0 1-238-15,-2-1-193 16,13-1-1073 0,-12-3 0-16,2-7 0 15,-3-11 0-15</inkml:trace>
  <inkml:trace contextRef="#ctx0" brushRef="#br0" timeOffset="43377.33">14790 7610 4133 0,'3'-14'169'0,"0"-4"14"15,8-4 6-15,8-3 1 16,10 5 0 0,4 3 0-16,6 4-18 15,3 7-82-15,-3 2-168 16,4 2-1007-16,-20 13 0 16,-10 6 0-16,-9 5 0 15</inkml:trace>
  <inkml:trace contextRef="#ctx0" brushRef="#br0" timeOffset="43549.85">14900 7842 3890 0,'0'2'214'15,"0"1"11"-15,6-3 7 16,11 1 9-16,12-6-6 16,13-7-43-16,15-5-137 15,15-6-368 1,-8-5-681-16,-7-3 0 15,-2-6 0-15,-4 0 0 16</inkml:trace>
  <inkml:trace contextRef="#ctx0" brushRef="#br0" timeOffset="44187.79">15595 7307 4402 0,'-12'-10'398'0,"-2"-3"5"15,1-3 1-15,-3 0 0 16,10 5 0-16,5 2 0 16,0 2 0-16,1 4 0 15,0 0 0-15,7 3-251 16,10-1-146-16,9 2-7 15,12 4 0 1,7 2 0-16,3 4 0 0,-2 3 0 16,-5 2 0-1,-3 1 0-15,-4 1 0 16,-5 3 0-16,-1 0 0 16,-5 1 0-16,-3 1 0 15,-4-1 0-15,-2 2 0 16,-7-2 0-16,-4-1 0 15,0-2 0-15,-7-2 0 16,-8 4 0-16,-7-5 0 16,-6 1 0-16,-12-2 0 15,-5-1 0-15,-1-3 0 16,4-5 0-16,4-4 0 16,10-2 0-1,6-8 0-15,10-10 0 16,6-14 0-16,8-12 0 15,9-8 0-15,11-9 0 16,6-2 0-16,7 1 0 16,-4 3 0-16,-5 9 0 15,-8 7 0-15,-4 11 0 16,-7 4 0-16,-3 10 0 16,-4 5 0-16,-2 4 0 15,-1 6-139 1,0 5-199-16,8 5-367 15,-4 9-696-15,2 2 0 16,2 4 0-16,3 0 0 16</inkml:trace>
  <inkml:trace contextRef="#ctx0" brushRef="#br0" timeOffset="44671.82">16190 7348 4935 0,'10'0'348'15,"3"-2"1"-15,8 1-1 16,8-1 0-16,1 3 1 16,7-1-1-16,-4 0 0 15,-2 2 1 1,-3 4-1-16,-6 2-227 0,-7 6-121 15,-3 0 0-15,-5 3 0 16,-4 1 0-16,-1 5 0 16,-2-3 0-16,-5 6 0 15,-2-3 0 1,-3 5 0-16,-9-3 0 16,-3 5 0-16,0-4 0 15,1-2 0-15,1-1 0 16,7-3 0-16,2-4 0 15,3-5 0-15,5-3 0 16,0-4 0-16,3-1 0 16,2-3 0-16,2 0 0 15,9-1 0-15,16-5 0 16,16-5 0-16,11-4 0 16,11-8 0-16,3-5-68 15,-2-2-327-15,-3-8-1150 16,-6 1 0-1,-10 0 0-15,-8-1 0 16</inkml:trace>
  <inkml:trace contextRef="#ctx0" brushRef="#br0" timeOffset="45320.11">15196 6972 2040 0,'0'1'234'0,"-2"0"65"16,1 1 45-16,-1-1 37 15,4-2 6-15,-1 1 31 16,5-2 70-16,10 1 103 15,8-4 42-15,10-3-177 16,17-2-58-16,8-5-64 16,11-4-45-16,8 2-37 15,5-5-6-15,-2-1-32 16,-1 1-69-16,-6 0-103 16,-9-1-42-1,-7 4 0-15,-11 3 0 16,-10 4 0-16,-8 6-344 15,-5-5-1225-15,-8 13 0 16,-8 2 0-16,-20 4 0 16</inkml:trace>
  <inkml:trace contextRef="#ctx0" brushRef="#br0" timeOffset="49112.25">19767 1639 3278 0,'0'0'110'0,"1"0"18"15,3 0 26-15,7-1 19 16,7-3 16-16,13-3 13 16,11 0 16-16,12-6 8 15,12-3 3 1,5-1-92-16,5 1-14 16,-4-1-16-16,-8 0-25 15,-9 3-22-15,-16 4-30 16,-14 2-40-16,-12 3-54 15,-9 3-80-15,-7 2-34 16,-4-1-40-16,-11 1-56 16,-6 0-34-16,-11 0-20 15,-12 0-9-15,-1 0 21 16,-2-2 37 0,1 0 74-16,2-1 116 15,7-2 69-15,7-3 82 16,7 0 80-16,10-1 74 15,4 2 48-15,8 2 31 16,3 0 3-16,1 4-4 16,0 0-34-16,0 0-33 15,0 2-19-15,0 6-23 16,0 4-11-16,0 8-25 16,0 7-9-16,0 7-7 15,1 3 3-15,1 2-1 16,0-2 10-16,4-1-12 15,0-5-19 1,3-3-17-16,0-3-11 16,2-5-13-16,-4-2-33 15,2-4-32-15,-5-3-20 16,1-6 2-16,-1-3-18 16,2-4 7-16,-1-5 0 15,4-7 1-15,4-12-3 16,1-8-7-16,1-8 15 15,-1-4 14-15,0-3 13 16,-2 3-12-16,-3 5 24 16,-4 10 51-16,-1 10 11 15,-3 7-28-15,-1 8-5 16,0 5 21 0,-1 12 14-16,-5 4 24 15,-7 10 5-15,-5 2 5 16,-6 7-11-16,-4-4-47 15,0-4-5-15,-3-3 23 16,3-8 14-16,0-6-3 16,5-5-18-16,6-6-17 15,4-4-12-15,5-6 0 16,3-5-5-16,3-4-11 16,0 1-6-16,2 2-1 15,0 9-10-15,7 4-13 16,9 5 0-1,14 4 0-15,16 11 0 16,15 5 0-16,7 7-224 16,9 9-113-16,3 5-251 15,-3-7-820-15,-4 7 0 16,-17-3 0-16,-13-5 0 16</inkml:trace>
  <inkml:trace contextRef="#ctx0" brushRef="#br0" timeOffset="51616.05">21711 7102 4119 0,'2'0'155'16,"8"-2"15"-16,9-3 14 15,18-3 12-15,12-3 10 16,21-2 4-16,9-1 4 16,4 0-1-16,-4-1 2 15,-2 4-143 1,-10-1-39-16,-4 0-39 15,-5 1-48-15,-6 4-56 16,-7 0-93-16,-8 1-84 16,-9 3-117-16,-8-2-160 15,-12-6-307-15,-8 12 0 16,-14 1 0 0,-15 5 0-16</inkml:trace>
  <inkml:trace contextRef="#ctx0" brushRef="#br0" timeOffset="51848.15">21668 7164 2666 0,'-14'7'182'0,"4"-2"44"16,5-1 39-16,10 2 35 16,37-5 26-16,26-8 8 15,27-4 7-15,26-1 6 16,12-4 1-16,1-6-141 15,-3 3-87 1,-13-1-106-16,-13 3-151 16,-6 2-359-16,-25 2-512 15,-13 4 0-15,-18-1 0 16,-18-1 0-16</inkml:trace>
  <inkml:trace contextRef="#ctx0" brushRef="#br0" timeOffset="55800.46">5093 8690 2102 0,'2'0'167'15,"-2"0"39"-15,2 1 47 16,-2-1 31-16,0 0 26 16,0-1 19-16,0 1 17 15,0 0 10-15,0 0 5 16,0 0-119-1,0 0-44-15,0 0-34 16,0 0-43-16,0 0-27 16,0 0-20-16,0 0-18 15,3-3-13-15,1 1-4 16,9-4 4-16,7-5 7 16,10-4 18-1,10-3 9-15,4-4 17 16,6-2 21-16,0-2 11 0,0-2 15 15,-2 3 7-15,-6 1 5 16,-6 2-4 0,-6 3-3-16,-4 3-21 15,-3 2-11-15,-6 3-33 16,-6 3-120-16,-6 4-91 16,-3 2-82-16,-1 2-102 15,-5 0-122-15,-2 4-214 16,-11-18-468-16,-8 21 0 15,-6 5 0-15,-7-3 0 16</inkml:trace>
  <inkml:trace contextRef="#ctx0" brushRef="#br0" timeOffset="56144.54">5310 8442 2517 0,'-13'-10'233'0,"0"-5"69"15,0-1 58-15,-1-3 122 16,8 2 99-16,5 3 1 15,-1 5-1-15,1 1 1 16,1 4-1-16,1 3-141 16,5 5-91-16,3 5-69 15,8 8-59-15,0 7-121 16,8 8-100-16,-2 4 0 16,-3 2 0-1,-2 2 0-15,-1-2 0 0,-4-4 0 16,0-1 0-1,-2-8 0-15,2 1 0 16,-3-4 0-16,-1-1 0 16,0-2 0-16,-4-1-134 15,0-4-114-15,-2 0-73 16,1-5-90-16,6-4-100 16,2-5-200-16,1-18-460 15,3 3 0-15,-2-11 0 16</inkml:trace>
  <inkml:trace contextRef="#ctx0" brushRef="#br0" timeOffset="56608.39">5597 8336 3322 0,'0'-27'246'16,"0"-4"150"-16,0-2 108 16,0-3-1-16,0 15 1 15,0 12-1-15,0 6 1 16,-3 11-1-16,-6 12 1 15,-3 13-167-15,-7 10-80 16,-5 10-149-16,-1 3-108 16,-1 0 0-16,-1-3 0 15,2-3 0 1,2-4 0-16,2-8 0 16,3-5 0-16,4-8 0 15,4-8 0-15,1-6 0 16,0-6 0-16,4-7 0 15,-3-9 0-15,-2-6 0 16,-1-11 0-16,5-5 0 16,0-5 0-16,1 1 0 15,4 6 0-15,1 5 0 16,0 9 0-16,0 7 0 16,7 7 0-16,8 0 0 15,13 7 0 1,9 4 0-16,12 3 0 15,7 1 0-15,5 1 0 16,0 0-124-16,-4-5-188 16,2 0-285-16,-7-2-834 15,-9-1 0-15,-11-3 0 16,-11 1 0-16</inkml:trace>
  <inkml:trace contextRef="#ctx0" brushRef="#br0" timeOffset="67536.39">15393 12448 3979 0,'-6'-9'233'15,"1"-4"171"-15,-2-1 34 16,1-5 1-16,4 5-1 15,1-1 1-15,-1 5 0 16,2 1 0-16,-1 4-1 16,-1 3-174-16,2 2-58 15,0 4-171 1,0 6-35-16,0 8 0 16,0 10 0-16,0 9 0 15,2 4 0-15,1 3 0 16,1-1 0-16,4-5 0 15,0-1 0-15,-1-4 0 16,2-4 0-16,-1-2 0 16,0-5 0-16,-3-1 0 15,-2-7 0-15,0-2 0 16,-1-2 0-16,-2-5 0 16,1-3 0-1,-1 0-256-15,4 1-194 16,6-9-1048-16,4 6 2 15,3-4-1-15</inkml:trace>
  <inkml:trace contextRef="#ctx0" brushRef="#br0" timeOffset="68120.09">15804 12699 3916 0,'0'-6'237'15,"0"-3"114"-15,-1-1 95 16,-2-1 0-16,-1 2 0 15,-1 1 0-15,1 1-1 16,-1 4 1 0,3 1 0-16,-2 0-184 15,-1 4-53-15,-2 2-114 16,-3 4-95-16,4 1 0 16,2 4 0-16,2 0 0 15,2 1 0-15,0-5 0 16,3 0 0-16,3-4 0 15,5-2 0-15,1-3 0 16,4-1 0-16,-3-4 0 16,-6-4 0-16,-1-2 0 15,-3 0 0-15,-3-2 0 16,-2 2 0 0,-2 5 0-16,-2 3 0 15,-1 3 0-15,0 3 0 16,2 2 0-16,1 3 0 15,4-1 0-15,0 3 0 16,3-4 0-16,-3 0 0 16,0 0 0-16,1-1-258 15,4-1-247-15,-2-15-980 16,-2 14 0-16,1-2 0 16,-1-1 0-16</inkml:trace>
  <inkml:trace contextRef="#ctx0" brushRef="#br0" timeOffset="69175.3">15872 14025 5191 0,'-3'0'103'0,"-7"0"82"15,-8 4 97-15,-6 4 27 16,-5 2 0-16,-3 2-1 15,1-1 1 1,6-2 0-16,2-4-1 16,3-2-86-16,4-3-17 15,5-4-81-15,4-6-97 16,5-5-27-16,4-8 0 16,5-5 0-16,7-7 0 15,4 3 0-15,3 2 0 16,7 4 0-16,-1 7 0 15,0 4 0-15,1 7 0 16,-1 5 0-16,-1 3 0 16,-3 5 0-1,2 4 0-15,-2 5 0 16,-3 5 0-16,-4 9 0 16,-3 2 0-16,-4 3 0 15,-5 3 0-15,-3 2 0 16,-2-1 0-16,-6 2 0 15,-5 2 0-15,-4-3 0 16,-5-1 0-16,-4-3 0 16,-2-5 0-16,2-3 0 15,2-7 0-15,1-5 0 16,3-8 0-16,7-3 0 16,0-9 0-1,4-3 0-15,2-5 0 16,4-3 0-16,5-3 0 15,3 0 0-15,8 3 0 16,3 4 0-16,8 5 0 16,4 4 0-16,3 2 0 15,-2 4 0-15,1 2 0 16,-4 2 0-16,-3 2 0 16,-2 0 0-16,0 4-109 15,-5 3-175 1,3-2-167-16,31-5-1018 0,-31 0 0 15,5-4 0 1,3-4 0-16</inkml:trace>
  <inkml:trace contextRef="#ctx0" brushRef="#br0" timeOffset="69510.25">16436 14155 5758 0,'-7'-1'270'0,"-3"-3"0"16,0 2 1-16,-1 2-1 15,2 3 0 1,4 5 1-16,4-2-1 16,1 1 0-16,4 1 1 15,7 0-271-15,3-4 0 16,4-3 0-16,1-1 0 15,-3-3 0-15,-7-4 0 16,-6-4 0-16,-10 1 0 16,-8-4 0-16,-5 2 0 15,-6 7-150-15,-2 3-279 16,7-16-1093-16,8 30 0 16,3 2 0-16,9 4 0 15</inkml:trace>
  <inkml:trace contextRef="#ctx0" brushRef="#br0" timeOffset="70438.34">15993 15352 5074 0,'0'-5'326'0,"0"-1"9"16,0-5 0-16,6-3 0 15,9 0 0-15,6-4 0 16,10 3 0-1,6 0 0-15,6 1 0 16,-1 6-234-16,3 2-91 16,-9 4-10-16,-1-1 0 15,-9 9 0-15,-14 5 0 16,-9 5 0-16,-11 7 0 16,-13 8 0-16,-8 2 0 15,-1-1 0-15,0-1 0 16,5-4 0-16,8-5 0 15,10-6 0 1,4-5 0-16,3-2 0 16,3-3 0-16,9 0 0 15,8-3 0-15,10 1 0 16,11 1 0-16,8-1 0 16,1 2 0-16,-4 0 0 15,-4 2 0-15,-10 1 0 16,-9 1 0-16,-10 3 0 15,-9-1 0-15,-11 5 0 16,-13 2 0-16,-13 2 0 16,-9 3 0-16,-12-2 0 15,3-1 0-15,-3-6 0 16,9-2 0 0,5-5 0-16,8-4 0 15,7-2-55-15,8-2-185 16,10 0-182-16,8-2-315 15,4 2-610-15,3-1 0 16,7-3 0-16,7-8 0 16</inkml:trace>
  <inkml:trace contextRef="#ctx0" brushRef="#br0" timeOffset="70780.64">16814 15532 5596 0,'-4'0'268'0,"-6"3"12"16,-2 1-1-16,1 6 1 16,4 1-1-16,1 3 1 15,4-3-1-15,4-1 1 16,5-5-1-16,7-5-199 15,0 0-69 1,0-6-11-16,-1-3 0 16,-9-1 0-16,-1-5 0 15,-7-1 0-15,-5 1 0 16,-4 0 0-16,0 5 0 16,-4 7-247-16,5 4-223 15,7-17-1024-15,2 33 0 16,1 3 0-16,2 2 0 15</inkml:trace>
  <inkml:trace contextRef="#ctx0" brushRef="#br0" timeOffset="71768.42">16635 16687 5758 0,'0'-10'270'0,"0"-1"0"15,0 1 1-15,0-3-1 16,0 9 0-16,2 2 1 16,-2 4-1-16,4 6 0 15,1 4 1-15,-1 12-271 16,0 5 0-16,-1 11 0 15,-1 0 0 1,-2 2 0-16,-2-3 0 0,-1-3 0 16,-1-4 0-16,-2-7 0 15,-1-6 0 1,0-7 0-16,4-5 0 16,3-5 0-16,-1-2 0 15,1 0 0-15,0-4 0 16,1-1 0-16,7-1 0 15,7-4 0-15,9 2 0 16,8-3 0-16,9 4 0 16,0-3 0-16,6 1 0 15,-3-3 0-15,-3 1 0 16,-4-3 0-16,-8 0 0 16,-9 2 0-16,-5-3 0 15,-9-2 0 1,-4-1 0-16,-3-1 0 15,-8-3 0-15,-5 0 0 16,-1-1 0-16,-3 4 0 16,2 3 0-16,4 3 0 15,4 7 0-15,2 2 0 16,0 4 0-16,2 5 0 16,1 9 0-1,1 5 0-15,2 7 0 16,2 8 0-16,2 3 0 0,2 1 0 15,3 1 0 1,1 2 0-16,1-1 0 16,-1-3 0-16,1 0 0 15,-3-4 0-15,-1-3 0 16,1-1-223-16,6-4-322 16,3-4-939-16,6-9 0 15,6-5 0-15,7-11 0 16</inkml:trace>
  <inkml:trace contextRef="#ctx0" brushRef="#br0" timeOffset="71940.92">17445 17054 8191 0,'-3'-7'0'16,"-3"-3"0"-16,-2 2 0 15,-2-1 0-15,44 5-795 16,-31 2-684-16,4-1 0 15,5-3 0-15,4-2 0 16</inkml:trace>
  <inkml:trace contextRef="#ctx0" brushRef="#br0" timeOffset="73223.78">16345 10306 3838 0,'-9'-6'244'16,"-5"0"81"-16,-4 1 94 15,-3 2 36-15,-1 3 1 16,1 9-1-16,0 10 1 16,3 8-1-16,2 10 1 15,6 6-203 1,7 4-42-16,2-3-81 16,7-3-92-16,8-2-38 15,12-6 0-15,3-6 0 16,11-7 0-16,2-4 0 15,3-8 0-15,-3-4 0 16,-2-8 0-16,0-5 0 16,-6-7 0-16,-4-7 0 15,-9-5 0-15,-9-8 0 16,-6-2 0-16,-10-5 0 16,-11-4 0-16,-10-2 0 15,-8-1 0-15,-13 3 0 16,-3 7 0-1,-1 15 0-15,-1 14 0 16,7 15-214-16,8 17-122 16,11 11-194-16,15-8-892 15,8 15 0-15,14-4 0 16,14-9 0-16</inkml:trace>
  <inkml:trace contextRef="#ctx0" brushRef="#br0" timeOffset="74000.23">16415 9931 4561 0,'-3'-21'396'0,"-3"-5"0"16,2-3 1-16,-4-1-1 16,6 13 0-16,0 11 1 15,2 4-1-15,0 8 0 16,4 9 0-16,5 12-332 16,4 11-64-16,6 11 0 15,5 8 0-15,1 5 0 16,1 3 0-16,0 1 0 15,-3-2 0-15,-3-3 0 16,-2-3 0 0,-1-4 0-16,-3-3-113 15,5-7-253-15,16-8-414 16,-12-5-606-16,0-9 0 16,-3-10 0-16,-1-9 0 15</inkml:trace>
  <inkml:trace contextRef="#ctx0" brushRef="#br0" timeOffset="74515.78">17204 10319 4746 0,'-3'-21'321'0,"-4"-2"39"15,-3-7 1-15,-5-2-1 16,-3 8 0-16,-7 8 1 16,-5 4-1-16,-5 5 0 15,-2 9 1-15,-1 6-160 16,-2 13-161-16,5 7-40 16,6 8 0-16,9 6 0 15,13-1 0-15,5-1 0 16,14-6 0-16,11-6 0 15,7-10 0 1,9-9 0-16,8-6 0 16,0-10 0-16,-5-5 0 15,-7-9 0-15,-9-3 0 16,-12-8 0-16,-10-3 0 16,-1-1 0-16,-4 5 0 15,1 6 0-15,0 5 0 16,0 11 0-16,1 6 0 15,2 7 0-15,2 4 0 16,6 8 0-16,5 5 0 16,5 5 0-1,2-3 0-15,5-2-182 16,-2-2-120-16,-3-7-177 16,22-6-966-16,-24-3 0 15,-3-7 0-15,-1-7 0 16</inkml:trace>
  <inkml:trace contextRef="#ctx0" brushRef="#br0" timeOffset="75405.62">17312 9831 5257 0,'-13'-39'326'0,"2"-6"-1"16,-4-2 2-1,1-2-1-15,6 21 0 16,6 16 0-16,0 7 0 15,4 5 0-15,3 7 0 16,7 12-326-16,7 10 0 16,5 9 0-16,8 7 0 15,1 6 0-15,-1-1 0 16,-2 3 0-16,-4-2 0 16,-1-2 0-16,-5 1 0 15,-1-4 0-15,1-6 0 16,-4-7 0-16,-2 0 0 15,-4-7-89 1,-1-7-197-16,-3-2-140 16,-5-3-121-16,-2-8-96 15,-11-2-11-15,-2-3 20 16,-8-4 69-16,-2-2 99 16,-2-4 75-16,5-5 170 15,7-5 255-15,7-6 203 16,4-2 227-16,10 3 164 15,10-2 27-15,12 1-22 16,7-2-68-16,15 2-99 16,4-2-74-16,3 1-83 15,-2 0-58 1,-4 1-60-16,-2 2-109 16,-6 3-67-16,-4 3-15 15,-10-1 0-15,-4 4 0 16,-11 2 0-16,-8 4 0 15,-4 1 0-15,-3 3 0 16,0 1 0-16,-3 0 0 16,-1 2 0-16,-10 1 0 15,-7 3 0-15,-8 5 0 16,-4 7 0 0,-2 9 0-16,2 7 0 15,5 6 0-15,7 4 0 16,12 1 0-16,4-5 0 15,12-4 0-15,7-9 0 16,9-8 0-16,5-10 0 16,6-3 0-16,4-8 0 15,-5-5 0-15,-1-6 0 16,-9-3 0-16,-4-13 0 16,-9-1 0-16,-5-2 0 15,-2 0 0-15,-3 7 0 16,0 5 0-1,-1 9 0-15,2 7 0 16,-1 6 0-16,3 4 0 16,3 6 0-16,1 3 0 15,6 5 0-15,3 3 0 16,1 0 0-16,1 0-248 16,14-2-457-16,-14-5-742 15,-1-5 0-15,-2-5 0 16,2-5 0-16</inkml:trace>
  <inkml:trace contextRef="#ctx0" brushRef="#br0" timeOffset="76049.92">19185 9632 5567 0,'-20'-13'292'16,"-7"-6"-1"-16,-8 2 1 16,-6-4-1-16,6 8 1 15,1 8-1-15,3 4 1 16,3 7-1-16,6 8 1 15,4 11-292 1,10 9 0-16,5 10 0 16,12 2 0-16,13 3 0 15,9-4 0-15,7-6 0 16,15-8 0-16,1-9 0 16,-2-10 0-16,0-7 0 15,-5-8 0-15,-6-7 0 16,-11-6 0-16,-13-8 0 15,-8-7 0-15,-13-5 0 16,-13-8 0-16,-14-2 0 16,-6-1 0-16,-9 1 0 15,-4 9 0 1,3 10 0-16,6 14 0 16,8 9-95-16,9 11-163 0,12 12-117 15,12 5-217 1,13-11-782-16,12 13 0 15,8-2 0-15,4-9 0 16</inkml:trace>
  <inkml:trace contextRef="#ctx0" brushRef="#br0" timeOffset="76575.98">19409 9507 6334 0,'-3'-10'206'16,"0"1"0"-16,2 0 1 16,-1-1-1-16,7 12 0 15,4 12 1-15,9 7-1 16,7 9 0-16,6 10 1 16,4 7-207-16,2-1 0 15,-4 0 0-15,-5 0 0 16,-5-7 0-16,-9-3 0 15,-2-5 0-15,-6-6 0 16,-3-6 0 0,-3-3 0-16,1-7 0 15,-5-3 0-15,-7-6 0 16,-4-4 0-16,-10-8 0 16,-7-11 0-16,1-9 0 15,1-14 0-15,6-11 0 16,6-11 0-16,7-7 0 15,7-2 0-15,6 3 0 16,11 5 0 0,10 16 0-16,7 13 0 0,12 12 0 15,3 12 0-15,-8 11 0 16,-2 10 0-16,-16 13 0 16,-12 8 0-1,-11 9 0-15,-16 9 0 16,-10 1 0-16,-5 0-145 15,3-1-160-15,4-6-192 16,35-13-951-16,-5-1 0 16,14-5 0-16,8-9 0 15</inkml:trace>
  <inkml:trace contextRef="#ctx0" brushRef="#br0" timeOffset="76847.64">19907 9649 3759 0,'13'-19'317'15,"-1"-6"142"-15,3-6 5 0,-5-7 0 16,-5 8 1 0,-11 2-1-16,-6 6 0 15,-7 6 1-15,-4 7-1 16,-5 6-211-16,-1 10-106 16,5 9-141-16,6 11-6 15,10 4 0-15,8 7 0 16,14-2 0-16,9-3 0 15,10-5-98-15,4-6-157 16,8-7-144-16,2-6-201 16,7-12-767-1,-15 0 0-15,-8-5 0 16,-6-6 0-16</inkml:trace>
  <inkml:trace contextRef="#ctx0" brushRef="#br0" timeOffset="77234.78">20149 9450 3913 0,'-1'-14'452'0,"-1"-2"0"16,2 1 0-16,-2-2 0 16,7 7 0-16,8 7 0 15,9 1-1-15,9 2 1 16,14 6 0-16,4 3-241 16,-1 6-211-16,-6 2 0 15,-6 8 0-15,-14 2 0 16,-10 0 0-1,-9-1 0-15,-12 1 0 16,-14-4 0-16,-7-3 0 16,-5-3 0-16,-4-2 0 15,5-10 0-15,11-4 0 16,10-9 0-16,7-10 0 16,6-11 0-16,11-8 0 15,8-8 0-15,6-1 0 16,5 3 0-16,3 8 0 15,-4 5 0-15,-7 11-131 16,-5 6-137-16,-6 8-80 16,-3 4-111-16,1 2-171 15,9 1-641 1,-12 7 0-16,4-2 0 16</inkml:trace>
  <inkml:trace contextRef="#ctx0" brushRef="#br0" timeOffset="77665.34">20798 9282 5193 0,'-27'2'333'0,"-11"3"0"16,-8 7 0-16,-10 6 0 15,14 4 0-15,10 3 0 16,8-2 0-16,15-1 0 16,8-4 1-1,10-5-334-15,10-5 0 16,10-4 0-16,5-5 0 16,4-9 0-16,-1-4 0 15,-10-4 0-15,-6-5 0 16,-8-2 0-16,-7 4 0 15,-3 4 0-15,-3 5 0 16,0 6 0-16,0 6 0 16,3 5 0-16,3 3 0 15,3 5 0-15,5 3 0 16,2 2-99 0,4-3-164-16,2 1-163 15,2-7-231-15,-5-8-692 16,-5 1 0-16,-1-7 0 15,-8-6 0-15</inkml:trace>
  <inkml:trace contextRef="#ctx0" brushRef="#br0" timeOffset="77966.25">20818 9008 4472 0,'-14'-53'411'0,"-1"-9"-1"15,-2-4 0-15,3-3 1 16,9 27-1-16,2 23 0 15,3 13 0-15,5 13 1 16,8 14-1 0,10 14-384-16,4 14-26 15,11 10 0-15,2 6 0 16,-1-1 0-16,-5 2 0 16,-7-5 0-16,-4-5 0 15,-6-3 0-15,-7-8 0 16,-1-9 0-16,1-6 0 15,-5-5-276-15,2-8-181 16,6-5-304-16,-9-3-578 16,-5-7 0-16,-8-4 0 15,-5-2 0-15</inkml:trace>
  <inkml:trace contextRef="#ctx0" brushRef="#br0" timeOffset="78106.37">20906 9274 3737 0,'5'-14'188'15,"7"-7"7"-15,9-1 0 16,8-4-21-16,7 5-59 16,4 4-129-16,7 0-216 15,-7-11-642-15,-1 17 0 16,-4 3 0 0</inkml:trace>
  <inkml:trace contextRef="#ctx0" brushRef="#br0" timeOffset="78326.14">21374 9085 4655 0,'0'0'388'0,"0"0"0"16,2-2 1-16,-2 2-1 15,2 3 0-15,1 4 1 16,3 8-1-16,3 2 0 16,1 7 0-16,0-1-346 15,2 2-42 1,-3-5 0-16,-3 0-210 0,-4-4-177 15,2-4-279-15,-1-5-719 16,-6-6 0-16,-1-2 0 16,-2-10 0-16</inkml:trace>
  <inkml:trace contextRef="#ctx0" brushRef="#br0" timeOffset="78480.73">21345 8977 4520 0,'-5'-40'402'16,"-2"-1"1"-16,1-1-1 15,-1-3 0-15,5 22 0 16,2 21-142-16,0 9-228 16,27 12-424-16,-14 6-894 15,7 8 0-15,5-1 0 16,11-2 0 0</inkml:trace>
  <inkml:trace contextRef="#ctx0" brushRef="#br0" timeOffset="79479.95">21742 8952 5545 0,'0'-15'294'0,"0"3"0"15,0-1 0-15,0 1 0 16,-6 11 0-16,-1 9 0 16,-9 3 0-16,-1 6 0 15,-2 7 0-15,6 4-294 16,3 3 0-16,8-1 0 15,3-4 0-15,10-3 0 16,4-6 0-16,8-6 0 16,6-6 0-1,5-2 0-15,-5-7 0 16,0-5 0-16,-8-3 0 16,-8-9 0-16,-9-4 0 15,-4-1 0-15,-10-2 0 16,-6 0 0-16,-9 3 0 15,-4 7 0-15,-6 5 0 16,2 6 0-16,6 3 0 16,5 3 0-16,10-1 0 15,8 2 0-15,4 0 0 16,10-4 0-16,11-4 0 16,9-3 0-1,13-4 0-15,9-3 0 16,3-4 0-16,2 4 0 15,-3 2 0-15,-11 3 0 16,-5 5 0-16,-7 6 0 16,-10 2 0-16,-6 7 0 15,1 8 0-15,-5 4 0 16,1 3 0-16,-3 5 0 16,2-2 0-16,-2-5 0 15,-2 0 0-15,-1-4 0 16,-3-7 0-16,-3-2 0 15,6-5 0 1,4-2 0-16,3-5 0 16,1-5 0-16,5-9 0 15,-2-6 0-15,-4-7 0 16,-1 4 0-16,-6 4 0 16,-2 7 0-16,-1 9 0 15,-1 6 0-15,2 7 0 16,-1 6 0-16,8 3 0 15,0 4 0-15,5 0 0 16,2-5 0-16,7-4 0 16,2-4 0-16,2-7 0 15,0-6 0-15,-2-8 0 16,-6-2 0 0,-6-8 0-16,-1-7 0 15,-7-5 0-15,-1-2 0 16,-4-3 0-16,-2 0 0 15,3 1 0-15,-6 8 0 16,3 8 0-16,0 8 0 16,-4 12 0-16,2 7 0 15,0 11 0-15,4 9 0 16,9 10 0-16,9 5 0 16,7 7 0-16,5 3 0 15,1-1 0-15,-3 0 0 16,-8-5 0-1,-11 0 0-15,-8-3 0 16,-17 1 0-16,-19-1 0 16,-16 5-370-16,-15-20-1194 15,-21 12 0-15,-7-6 0 16,-13-6 0-16</inkml:trace>
  <inkml:trace contextRef="#ctx0" brushRef="#br0" timeOffset="80222.5">17954 10606 1392 0,'-21'11'235'15,"-5"4"44"-15,-7-1 44 16,-7 4 49-16,10-6 33 16,3-5 42-16,4-2 80 15,10-3 119-15,6 0 50 16,5-2-165-16,12-3-69 15,15-2-44-15,21-3-46 16,25-7-47-16,28-6-34 16,22-4-42-16,16-4-79 15,15-5-119 1,4-3-51-16,4 4 0 16,-17 0 0-16,-19 4 0 15,-27 5 0-15,-35 6 0 16,-25 4 0-16,-18 4 0 15,-10 4 0-15,-8 5-251 16,-1-1-168-16,6 2-301 16,-5 4-640-16,1-3 0 15,-1 0 0-15,1 1 0 16</inkml:trace>
  <inkml:trace contextRef="#ctx0" brushRef="#br0" timeOffset="80516.39">19335 10282 5254 0,'0'-6'326'0,"-1"0"0"16,1-2 1-16,1 2-1 16,9 3 0-16,11 3 1 15,7 4-1-15,13 2 0 16,9 6 1-16,2 1-327 15,-1 4 0-15,-5 0 0 16,-10-2 0-16,-7-3 0 16,-9-3-20-16,-7 1-215 15,-7-6-80 1,-3 2-95-16,0-3-217 16,-2-14-689-16,-1 6 0 15,-3-11 0-15,-1-7 0 16</inkml:trace>
  <inkml:trace contextRef="#ctx0" brushRef="#br0" timeOffset="80713.33">19648 10122 3763 0,'-7'-12'326'0,"-3"-1"123"15,0 1 15-15,-6 3 1 16,6 9-1-16,-3 12 1 16,1 10 0-16,-2 7 0 15,-3 8-1-15,-5 7-218 16,-2 6-108-16,-1 2-191 15,-3 2-227 1,1 1-238-16,0-43-946 16,2 32 0-16,4-11 0 15,7-12 0-15</inkml:trace>
  <inkml:trace contextRef="#ctx0" brushRef="#br0" timeOffset="81358.46">20536 10225 4122 0,'0'-2'152'16,"10"2"47"-16,17-6 141 15,22-6 81-15,28-4 0 16,28-9 0-16,31-7 1 15,20-3-1-15,12-4 0 16,11-2-142-16,5-5-11 16,8-1-46-1,-5-2-140-15,-4-1-82 16,-18 3 0-16,-20 2 0 16,-31 6 0-16,-26 7 0 15,-20 8 0-15,-17 5 0 16,-12 7 0-16,-9 4 0 15,-7-3 0-15,-4 3 0 16,-3 0 0-16,-9 2 0 16,3 2-297-16,38 1-1281 15,-42 3 0-15,-1 1 0 16,-7-8 0-16</inkml:trace>
  <inkml:trace contextRef="#ctx0" brushRef="#br0" timeOffset="82964.17">16833 11911 4771 0,'0'-17'372'16,"0"1"0"-16,0-3-1 16,0-3 1-16,0 8 0 15,0 7 0-15,0 3 0 16,0 2 0-16,-3 1 0 15,-2 9-299-15,-4 10-73 16,-3 12 0-16,-2 11 0 16,-3 15 0-1,1 6 0-15,-2 3 0 16,2-2 0-16,2-4 0 16,2-5 0-16,1-5 0 15,5-6 0-15,0-7 0 16,3-3 0-16,-1-7 0 15,1-3-248-15,2-6-174 16,4-5-341 0,-6-7-588-16,-3-2 0 15,3-11 0-15,0-9 0 0</inkml:trace>
  <inkml:trace contextRef="#ctx0" brushRef="#br0" timeOffset="83289.5">16711 12052 3656 0,'8'-28'301'16,"5"-6"172"-16,0-4 0 16,2-2 0-16,-10 12 1 15,-3 16-1-15,1 3 0 16,1 11 0 0,4 6 0-16,7 9-196 15,8 9-105-15,4 6-172 0,7 6 0 16,0 4 0-1,3-2 0-15,-2 0 0 16,-3 0 0-16,-3-3 0 16,-3-4 0-16,-3-3 0 15,-4-3 0-15,1-6 0 16,-7-1-134-16,-1-3-157 16,-8-3-145-16,2-1-285 15,-14-5-600-15,-10 3 0 16,-10-9 0-16,-6-1 0 15</inkml:trace>
  <inkml:trace contextRef="#ctx0" brushRef="#br0" timeOffset="83489.83">16537 12379 4465 0,'9'-2'170'0,"8"-2"82"16,17-5 54-16,17-5 24 15,16-3 8-15,11-4-27 16,2-2-141-16,-4 2-87 16,-6 3-157-16,-2 0-386 15,-15 3-718-15,-8 3 0 16,-10 0 0-16,-10-1 0 16</inkml:trace>
  <inkml:trace contextRef="#ctx0" brushRef="#br0" timeOffset="83909.58">17254 12120 3432 0,'-1'-4'276'15,"-2"-3"72"-15,2 1 118 16,2-4 31-16,9 4 1 16,9-1-1-16,11 0 1 15,11-1-1 1,6 2 1-16,4 2-217 15,-1 2-59-15,1 1-73 16,-8 2-117-16,0 7-32 16,-11 0 0-16,-7 4 0 15,-12 9 0-15,-9 3 0 16,-14 3 0-16,-15 6 0 16,-9-2 0-1,-7-3 0-15,-5-3 0 0,0-6 0 16,10-8 0-16,7-5 0 15,10-8 0-15,5-9 0 16,10-9 0-16,6-12 0 16,10-9 0-16,10-11 0 15,2-1 0 1,1 5 0-16,-1 9-222 16,-6 12-135-16,0 8-231 15,1 0-816-15,-3 13 0 16,0 2 0-16,0 0 0 15</inkml:trace>
  <inkml:trace contextRef="#ctx0" brushRef="#br0" timeOffset="84284.01">17814 11735 5351 0,'0'-16'316'0,"0"-1"-1"16,-1-3 1-16,-1 0-1 16,1 11 1-16,1 4-1 15,0 4 1-15,3 4-1 16,6 5 1-16,5 6-316 16,5 8 0-16,7 5 0 15,0 5 0 1,-2-1 0-16,-1 1 0 0,-7-3 0 15,-1 0 0 1,-4-2 0-16,-2 0 0 16,1 0 0-16,-1 0 0 15,-3 1 0-15,2-2 0 16,-5-1 0-16,1-6 0 16,-1-3-215-16,1-4-213 15,14-4-1081-15,-14-3 0 16,-3-3 0-16,-3-1 0 15</inkml:trace>
  <inkml:trace contextRef="#ctx0" brushRef="#br0" timeOffset="85629.8">17722 11516 4359 0,'0'-6'305'16,"0"-1"75"-16,1-5 23 15,4-3-2-15,5-1 2 16,4-2 0-16,4-3-1 15,5-1 0-15,-5 0 0 16,-1-1-190-16,-5 2-115 16,-6 0-75-1,-4 0-22-15,-10 2 0 0,-10 3 0 16,-11 4 0-16,-7 7 0 16,-6 4 0-1,-3 7 0-15,9 10 0 16,9 7 0-16,9 4 0 15,11 6 0-15,11 1 0 16,11-1 0-16,11 0 0 16,10-3-212-16,10-4-108 15,10-2-192-15,24-13-304 16,-18 3-450-16,-6-7 0 16,-4-7 0-16,-10-3 0 15</inkml:trace>
  <inkml:trace contextRef="#ctx0" brushRef="#br0" timeOffset="86641.11">18165 11396 4843 0,'0'-9'372'0,"0"0"0"16,1 1 0-16,7 1 0 15,5 14 0-15,6 10 0 16,5 10 0-16,6 9 0 15,1 12 0 1,-1 1-372-16,-1 4 0 16,-3 0 0-16,-2-2 0 15,-4-4 0-15,-5-6-103 16,-4-5-163-16,-6-5-102 16,-4-6-100-16,-7-8-115 15,-9-5-55-15,-7-7-9 16,-8-2 13-16,-9-6 57 15,-1 0 99-15,-1-3 173 16,5 0 255-16,7-4 169 16,6-1 140-16,11-2 127 15,6 2 89-15,17-5 62 16,13 2 41-16,15-4-2 16,11-4-98-16,13-1-70 15,-4-1-92 1,-6-4-68-16,-11 1-39 15,-13 1-12-15,-8-4-33 16,-13-3-54-16,-4-3-54 16,-7-3-55-16,-8-3-1 15,-8 1 0-15,-3-1 0 16,-3 3 0-16,0 7 0 16,5 6 0-16,5 5 0 15,5 8 0-15,7 7 0 16,2 4 0-16,2 6 0 15,4 11 0 1,3 6 0-16,7 11 0 16,5 6 0-16,4 8 0 15,-1 1 0-15,2 0 0 16,-2 0 0-16,-4-5 0 16,-3-3 0-16,-4-5 0 15,-1-6 0-15,-4-5 0 16,-3-6 0-16,-1-9 0 15,4-5 0 1,2-4 0-16,1-6 0 16,3-3 0-16,-1 0 0 15,-5 0 0-15,-2 2 0 16,1 3 0-16,3 5 0 16,4 4 0-16,6 2 0 15,4 2 0-15,7-1 0 16,3 0 0-16,5-5 0 15,4-3 0-15,4-7 0 16,-6-4 0-16,-7-7 0 16,-5-6 0-16,-14-8 0 15,-8-4 0-15,-9-3 0 16,-10-1 0-16,-10 3 0 16,-4 3 0-1,-8 12 0-15,-5 10 0 16,1 9 0-16,4 13 0 15,5 15 0-15,17 13 0 16,10 7 0-16,17 5 0 16,21-2 0-16,17-5 0 15,9-8 0-15,13-9 0 16,0-5-294-16,26-6-508 16,-34-6-617-1,-10-5 0-15,-14-9 0 16</inkml:trace>
  <inkml:trace contextRef="#ctx0" brushRef="#br0" timeOffset="88329.04">17208 13396 4804 0,'3'-21'188'16,"-1"-5"115"-16,-1-7 48 15,-1-4 0-15,-4 11 1 16,-3 5 0-1,-4 3-1-15,-7 8 1 16,-8 6-1-16,-5 4-127 0,-2 9-61 16,-1 15-114-1,3 10-49-15,5 9 0 16,11 16 0-16,7 5 0 16,8 0 0-16,11 0 0 15,10-5 0 1,9-8 0-16,10-11 0 0,10-6 0 15,3-10 0-15,2-12 0 16,-3-7 0-16,-4-5 0 16,-7-7 0-16,-6-7 0 15,-9-6 0 1,-11-5 0-16,-6-3 0 16,-6-5 0-16,-3 4 0 15,0 5 0-15,0 7 0 16,0 6 0-16,0 11 0 15,3 5 0-15,5 6 0 16,6 6 0-16,5 0 0 16,8 1 0-1,2-4 0-15,3-6 0 0,-3-4 0 16,-2-4 0 0,-5-4 0-16,-8-4 0 0,-7-3 0 15,-7-4 0 1,-13-8 0-16,-10-1 0 15,-10 1 0-15,-4-1 0 16,-7 4 0-16,7 5 0 16,9 4 0-16,12 5 0 15,9 2 0-15,5 1 0 16,10 2 0-16,8 1 0 16,8-3 0-16,10 3 0 15,10-2 0-15,1 0 0 16,0 2 0-16,-3 2 0 15,-8 1 0 1,-5 6 0-16,-6 1 0 16,-7 4 0-16,-7 2 0 15,0-2 0-15,-4-2 0 16,-2-4 0-16,-2-3 0 16,1-3 0-16,-2-2 0 15,0-1 0-15,3-5 0 16,3-6 0-16,1-4 0 15,4-9 0-15,4-3 0 16,1 1 0 0,1 5 0-16,5 5 0 15,4 11 0-15,1 4 0 16,-1 10 0-16,1 6 0 16,-6 5 0-16,-4 2 0 15,-7 2 0-15,-3-3 0 16,-4-6 0-16,-2-3 0 15,1-6 0-15,-2-5 0 16,0 0 0-16,0-2 0 16,0-8 0-16,0-5 0 15,0-8 0-15,3-5 0 16,3-2 0 0,2-1 0-16,7 4 0 0,-2 5 0 15,4 6 0 1,-4 11 0-16,3 2 0 15,-4 7 0-15,2 4 0 16,-4 4 0-16,1-4 0 16,-5 6 0-16,-3-5 0 15,-1-3 0-15,-2-2 0 16,0-1 0-16,0-3 0 16,0 0 0-16,1-4 0 15,2-4 0-15,3-5 0 16,4-5 0-1,0-4 0-15,7 0 0 16,-4 2 0-16,3 4 0 16,-2 4 0-16,4 4 0 15,1 7 0-15,2 5 0 16,-1 6 0-16,1 8 0 16,-4 4 0-16,0 6 0 15,-4 0 0-15,0-2 0 16,3-3-110-16,0-2-199 15,-2-2-230-15,5-21-907 16,0 11 0-16,1-7 0 16,-1-5 0-1</inkml:trace>
  <inkml:trace contextRef="#ctx0" brushRef="#br0" timeOffset="88857.62">18680 13225 5650 0,'-3'-9'281'0,"3"2"2"16,3 2 0-16,4 2-1 15,9 9 0-15,10 8 1 16,8 6-1 0,3 4 0-16,0 9 1 15,-2 2-283-15,-3 3 0 0,-8 1 0 16,-2 3 0-1,-7-3 0-15,-4 0 0 16,-5-3 0-16,-3-6 0 16,-2-6 0-16,-1-7 0 15,0-4 0 1,0-5 0-16,0-6 0 0,-1-2 0 16,-5-7 0-16,-6-12 0 15,-2-7 0-15,-8-13 0 16,-2-11 0-1,2-6 0-15,0-6 0 16,7-6 0-16,6 2 0 16,4 0 0-16,5 4 0 15,6 6 0-15,6 9 0 16,7 6 0-16,7 11 0 16,10 12 0-16,7 10 0 15,3 14 0-15,0 10 0 16,-8 13 0-16,-14 7 0 15,-13 8 0-15,-20 2 0 16,-19 2 0 0,-9 1-241-16,-8-4-258 15,-4-32-991-15,3 18 0 16,8-11 0-16,14-11 0 16</inkml:trace>
  <inkml:trace contextRef="#ctx0" brushRef="#br0" timeOffset="89947.08">17614 14671 6852 0,'-2'-18'149'0,"-1"0"0"15,1-1-1-15,0 1 1 16,5 10 0-16,3 18-1 16,7 10 1-16,0 11 0 15,1 12 0-15,2 11-149 16,-9 9 0-16,-4 4 0 16,-1 1 0-16,-1-4 0 15,-2-5 0-15,1-11 0 16,0-8 0-1,1-15 0-15,-1-5 0 16,0-9 0-16,0-7 0 16,6-3 0-16,5-2 0 15,11-6 0-15,11-7 0 16,15-8 0-16,4-2 0 16,7-4 0-16,0 1 0 15,-5 5 0-15,-6 1-240 16,-1 5-177-16,0 2-278 15,-10-20-672-15,0 19 0 16,-5 1 0 0,-8-5 0-16</inkml:trace>
  <inkml:trace contextRef="#ctx0" brushRef="#br0" timeOffset="90338.48">18420 14785 4946 0,'0'-16'359'15,"-4"-2"-1"-15,0-2 1 16,-6 1 0-16,-2 13-1 16,-11 7 1-16,-2 10 0 15,1 12 0-15,6 10-1 16,7 7-341-16,8 6-17 16,9-2 0-1,8-2 0-15,9-8 0 16,6-9 0-16,7-9 0 15,5-7 0-15,-2-8 0 16,-5-6 0-16,-5-8 0 16,-10-6 0-16,-10-5 0 15,-7-8 0-15,-10 0 0 16,-9-5 0-16,-6 1 0 16,-3 6 0-16,-5 3 0 15,4 10 0-15,4 7-102 16,7 6-152-16,5 8-128 15,6 7-138 1,13-1-225-16,6-6-492 16,10 8 0-16,8-5 0 15,10-7 0-15</inkml:trace>
  <inkml:trace contextRef="#ctx0" brushRef="#br0" timeOffset="90931.97">18814 14740 3232 0,'6'-21'375'16,"0"-6"146"-16,-3-6 1 15,-5-6-1-15,-12 9 1 16,-9 10-1-16,-4 10 1 16,-5 8-1-1,0 10 1-15,6 11-257 0,16 4-118 16,5 1-147 0,17 3 0-16,14-5 0 15,10-9 0-15,6-6 0 16,0-5 0-16,-1-8 0 15,-12-2 0-15,-11-2 0 16,-12-3 0-16,-2-2 0 16,-11-2 0-16,-3-1 0 15,-1 1 0-15,0 3 0 16,-1 4 0-16,1 5 0 16,5 5 0-16,0 6 0 15,3 7 0 1,0 9 0-16,6 3 0 15,6 9 0-15,7 4 0 16,7 1 0-16,6 0 0 16,5 1 0-16,3-1 0 15,-4-1 0-15,-6-3 0 16,-5-2 0-16,-13-1 0 16,-9-4 0-16,-14 0 0 15,-13-3 0-15,-10-6 0 16,-7-3 0-1,-5-7 0-15,6-5 0 0,3-8 0 16,9-9 0 0,12-6 0-16,11-9 0 15,7-14 0-15,12-4 0 16,13-2 0-16,7 4 0 16,3 6 0-16,8 10-151 15,0 7-106-15,-4 8-135 16,-1 6-183-16,15-5-788 15,-19 9 0-15,-2 1 0 16,-5-3 0-16</inkml:trace>
  <inkml:trace contextRef="#ctx0" brushRef="#br0" timeOffset="91174.19">19273 14727 4301 0,'0'-7'413'0,"0"-1"0"15,0-1 0-15,2 1 1 16,2 5-1-16,5 2 0 16,2 4 0-16,5 4 0 15,3 4 0-15,-1 3-241 16,-4 5-172-16,1-2 0 16,-7 0-214-16,-1-3-92 15,-4-1-126-15,1-6-192 16,6-9-699-16,-17 2 0 15,-6-5 0 1</inkml:trace>
  <inkml:trace contextRef="#ctx0" brushRef="#br0" timeOffset="91323.69">19215 14667 1714 0,'-12'-26'257'16,"-2"-11"93"-16,1-4 49 16,-2-5 11-16,12 12-7 15,3 13-3-15,1 8-37 16,7 10-81-16,9 5-112 15,7 5-372-15,8-1-707 16,6 10 0-16,1 4 0 16,2-3 0-16</inkml:trace>
  <inkml:trace contextRef="#ctx0" brushRef="#br0" timeOffset="91628.57">19787 14531 4008 0,'0'-14'392'0,"0"-5"47"16,-7 1 1-16,-6 2 0 16,-9 9 0-16,-7 9 0 15,-6 7 0-15,1 10 0 16,3 9 0-16,11 7-217 16,9 4-174-16,7 1-49 15,14-3 0 1,9-7 0-16,10-6 0 15,9-7 0-15,7-5 0 16,4-6-95-16,-7-5-138 16,-3-1-68-16,-8 0-102 15,0-4-111-15,2-3-242 16,-8-14-421-16,0 10 0 16,0-7 0-16,-2-1 0 15</inkml:trace>
  <inkml:trace contextRef="#ctx0" brushRef="#br0" timeOffset="92288.46">20309 14506 4404 0,'0'-8'407'16,"-5"-1"0"-16,-9 0-1 15,-9 3 1-15,-6 7 0 16,-10 7 0-16,1 6-1 15,4 1 1-15,9 3 0 16,12 1-281-16,8-3-126 16,10-3 0-16,10-6 0 15,10-3 0 1,4-3 0-16,5-6 0 16,-6-2 0-16,-4-3 0 15,-9 0 0-15,-8 1 0 16,-6 2 0-16,1 4 0 15,-2 1 0-15,0 5 0 16,0 0 0-16,2 4 0 16,2 1 0-16,5 2 0 15,5-2 0-15,4-2 0 16,4-3 0-16,3-3 0 16,0-3 0-1,-4-6 0-15,-4-6 0 16,-3-7 0-16,-8-10 0 15,1-10 0-15,-5-9 0 16,-2-14 0-16,2-4 0 16,-4-8 0-16,-7 2 0 15,-2 1 0-15,-11 8 0 16,-8 10 0-16,-5 9 0 16,-4 12 0-16,-1 11 0 15,1 10 0-15,-3 14 0 16,8 13 0-1,7 14 0-15,11 13 0 16,12 11 0-16,17 10 0 16,11 5 0-16,11 1 0 15,7-3 0-15,10-6 0 16,6-1 0-16,0-8 0 16,-1-7 0-16,2-4 0 15,1-4-318-15,-1-6-1256 16,-1-2 0-16,-7-6 0 15,-7-4 0-15</inkml:trace>
  <inkml:trace contextRef="#ctx0" brushRef="#br0" timeOffset="93815.97">18760 16628 5653 0,'0'-7'282'0,"-5"-2"0"0,-6-1 0 16,-11-2 0 0,-8 2 0-16,-15 1 0 15,-7 3 0-15,-4 3 0 16,-5 4 0-16,3 7-282 15,5 11 0-15,8 8 0 16,11 10 0-16,16 7 0 16,8 1 0-16,16 1 0 15,14-3 0-15,15-9 0 16,8-9 0-16,12-10 0 16,0-10 0-16,-3-5 0 15,-5-6 0 1,-5-8 0-16,-7-6 0 15,-10-6 0-15,-7-12 0 16,-11-7 0-16,-4-9 0 16,-1-12 0-16,-7-8 0 15,-6-7 0-15,-5-2 0 16,-6 1 0-16,-11 7 0 16,0 10 0-16,1 11 0 15,2 16 0-15,3 13 0 16,1 14 0-16,7 15 0 15,3 14 0 1,9 16 0-16,5 14 0 16,15 11 0-16,13 5 0 15,10 3 0-15,10-5 0 16,8-5 0-16,5-6 0 16,0-7 0-16,-1-4 0 15,-5-7-150-15,-4-2-152 16,-3-4-182-16,3-8-302 15,-15 1-507 1,-7-4 0-16,-3-9 0 16,0-1 0-16</inkml:trace>
  <inkml:trace contextRef="#ctx0" brushRef="#br0" timeOffset="94288.31">19420 16558 4292 0,'0'-16'413'0,"-3"-5"1"16,-4-1-1-16,-9-1 0 16,-10 12 0-16,-8 9 0 15,-14 10 0 1,2 9 0-16,1 7 0 15,11 6-232-15,8 3-181 16,18 0 0-16,7-6 0 16,14-3 0-16,9-6 0 15,11-8 0-15,3-5 0 16,7-6 0-16,-4-7 0 16,-6-7 0-16,-8-5 0 15,-9-7 0-15,-11-7 0 16,-3 0 0-16,-2 4 0 15,0 4 0 1,0 8 0-16,0 7 0 16,3 9 0-16,1 7 0 15,6 8 0-15,5 7 0 16,3 5 0-16,7 2-187 16,0-2-99-16,2-3-113 15,3-6-179-15,18-11-770 16,-21-1 0-16,-4-6 0 15,-2-7 0-15</inkml:trace>
  <inkml:trace contextRef="#ctx0" brushRef="#br0" timeOffset="95175.35">19641 16155 4046 0,'-13'-41'329'0,"-5"-8"104"16,-4-7 0-16,0 0 0 15,9 21 0-15,2 15 0 16,5 10 0-16,4 5 0 16,0 11 1-16,7 9-188 15,5 14-141-15,11 9-105 16,4 14 0-16,10 2 0 16,1 5 0-16,3 1 0 15,-4-2 0-15,-5-3 0 16,-4-5 0-16,-6-5 0 15,-4-6 0 1,-4-7 0-16,-5-5-189 16,-4-6-82-16,-2-5-60 15,-5-5-87-15,-6-5-49 16,-4-4-17-16,-7-4 1 16,-6-4 2-16,-3-5 29 15,2-5 60-15,5-5 250 16,10-5 122-16,7 0 81 15,6-1 103-15,9 0 70 16,11 2 26-16,10-1 4 16,11 1-1-16,9 3-28 15,2 3-75 1,-3 3-86-16,-4 5-63 16,-6 2-50-16,-6 6-67 15,-3-1-88-15,-5 4-69 16,0-1-75-16,-4 1-70 15,-2-3-22-15,1 0 14 16,1 0 29-16,-6-3 47 16,-2 3 106-16,-1-1 102 15,-5 0 127-15,-1-2 128 16,-5-2 139-16,0-2 128 16,-1-2 147-16,-2 0 108 15,-6 2-1 1,-3 3-25-16,-9 3-76 15,-8 6-51-15,-6 7-59 16,-2 9-70-16,3 5-68 16,5 7-59-16,7 1-126 15,12 0-106-15,6-5-4 16,9-5 0-16,7-4 0 16,10-6 0-16,4-8 0 15,6-5 0-15,1-3 0 16,-6-6 0-16,-3-7 0 15,-6-5 0-15,-6-4 0 16,-4-2 0 0,-4 1 0-16,-4 7 0 15,2 6 0-15,-1 5 0 16,1 9 0-16,4 1 0 16,6 8 0-16,1 4-158 15,6 7-114-15,5 1-109 16,1-1-169-16,3-10-816 15,-6 3 0-15,-3-5 0 16</inkml:trace>
  <inkml:trace contextRef="#ctx0" brushRef="#br0" timeOffset="95788.31">20527 16098 4758 0,'0'-2'126'16,"0"-1"117"-16,0 2 96 16,3 4 15-16,4 5-1 15,2 7 1-15,5 3-1 16,1 4 1-16,1-2-1 16,-8-2-102-1,2-4-23-15,-8-4-118 0,-1-3-95 16,-1-5-50-16,0 0-27 15,2-6-13-15,-1-6 11 16,2-6-5 0,4-7 4-16,1-8 5 15,3-2 23-15,-1 2 30 16,-1 5 1-16,2 6 41 16,2 11 27-16,6 8 13 15,1 8-12-15,2 8 7 16,1 3-5-16,-5 4-6 15,-5 0-21-15,-6 0-31 16,-2-4-1-16,-3-5-6 16,-2-2 0-16,0-4 0 15,-2-5 0-15,2-1 0 16,-3-2 0 0,-1-5 0-16,3-7 0 15,-1-3 0-15,4-7 0 16,6-8 0-16,2-1 0 15,2 1 0-15,6 4 0 16,3 6 0-16,0 7 0 16,2 8 0-16,2 9 0 15,-2 6 0-15,0 8-123 16,-7 5-119-16,1 3-89 16,-6 0-117-16,4-6-217 15,-3-8-611 1,4 2 0-16,0-4 0 15,1-5 0-15</inkml:trace>
  <inkml:trace contextRef="#ctx0" brushRef="#br0" timeOffset="96163.85">21251 15945 4260 0,'0'-12'408'0,"0"0"10"16,0 2 1-16,-1 2 0 15,-6 16-1-15,-2 12 1 16,-3 8 0-16,0 8-1 16,7 2 1-16,1-1-257 15,8-6-150-15,7-6-12 16,9-9 0 0,5-5 0-16,0-7 0 15,4-6 0-15,-3-4 0 16,-9-7 0-16,-8-6 0 15,-6-5 0-15,-3-8 0 16,-12-1 0-16,-4 0 0 16,-8-1 0-16,-7 7 0 15,-3 7 0-15,-3 12-45 16,3 5-167-16,3 9-100 16,8 9-170-16,12 1-269 15,7 2-526-15,10 2 0 16,5-6 0-1,12-4 0-15</inkml:trace>
  <inkml:trace contextRef="#ctx0" brushRef="#br0" timeOffset="96768.38">21481 15893 5148 0,'3'-4'325'16,"-2"3"-1"-16,3-1 0 16,2 4 1-16,3 5-1 15,1 5 0 1,-1 4 0-16,2 2 1 16,2 1-1-16,2-3-200 15,4-2-124-15,0-2 0 16,4-5 0-16,2-2 0 15,-2-4 0-15,-1-1 0 16,-2-7 0-16,-4-4 0 16,-3-5 0-16,-7-1 0 15,-2 2 0-15,-4 3 0 16,0 7 0 0,0 3 0-16,-2 4 0 15,2 5 0-15,0 2 0 16,0-1 0-16,2 3 0 15,9-2 0-15,5-7 0 16,2 1 0-16,8-7 0 16,-2-6 0-16,2-6 0 15,-3-8 0-15,-5-6 0 16,2-9 0-16,-2-5 0 16,-9-6 0-16,-4 2 0 15,-3 9 0-15,-2 7 0 16,-9 14 0-1,-5 13 0-15,-4 18 0 16,0 11 0-16,7 7 0 16,9 2 0-16,17 3 0 15,19-6 0-15,11-9-127 16,8-6-244-16,24-8-434 16,-13-3-572-16,-5-11 0 15,-8-7 0-15,-10-8 0 16</inkml:trace>
  <inkml:trace contextRef="#ctx0" brushRef="#br0" timeOffset="98153.52">20739 10909 7705 0,'0'-9'54'16,"0"3"0"-16,-4-1 0 15,-2 7 0-15,-7 11 0 16,-2 18 0-16,-8 12 0 15,-1 10 0-15,-2 12 0 16,0 3-54-16,4-1 0 16,4-4 0-16,2-7 0 15,7-8 0 1,5-10 0-16,3-8-157 16,1-8-85-16,0-12-43 15,7-4-47-15,7-13-32 16,1-10-17-16,8-13 0 15,1-13 9-15,-3-15 24 16,-5-7 55-16,0-4 215 16,-6 0 210-16,-1 4 153 15,-2 14 47-15,-2 12 33 16,-1 13 16 0,2 12-1-16,11 10-8 15,1 9-24-15,9 9-54 16,6 7-60-16,0 6-124 15,0 4-110-15,-2 2 0 16,-3 0 0-16,1-1 0 16,-5-3 0-16,0-3 0 15,-5 0 0-15,-5-4-18 16,-4-2-255-16,-2-3-187 16,0-2-314-16,-16 0-559 15,-10-1 0-15,-15-2 0 16,-9-4 0-16</inkml:trace>
  <inkml:trace contextRef="#ctx0" brushRef="#br0" timeOffset="98321.76">20555 11303 3582 0,'13'-8'164'0,"15"-5"24"15,15-4 21-15,19-7 6 16,1-1-20-16,8 0-134 15,4 1-281-15,-11-2-658 16,-10 7 0-16,-5 1 0 16,-9 1 0-16</inkml:trace>
  <inkml:trace contextRef="#ctx0" brushRef="#br0" timeOffset="98878.45">21262 10827 6102 0,'0'-3'233'0,"0"2"-1"15,0 2 0-15,1 7 0 16,-1 11 0-16,1 7 0 16,5 9 0-16,0 1 0 15,4 4 0-15,-3 1-232 16,1-4 0-16,-3 0 0 15,-2-3 0-15,-3-6 0 16,2-5 0-16,-4-6 0 16,2-4 0-16,2-7 0 15,-2-3 0 1,0-3 0-16,0-5 0 16,0-7 0-16,-2-6 0 15,2-9 0-15,-3-11 0 16,3-7 0-16,-2-11 0 15,2-2 0-15,5 2 0 16,2 4 0-16,5 6 0 16,7 14 0-16,8 7 0 15,6 10 0-15,8 6 0 16,0 9 0-16,1 9 0 16,-4 7 0-16,-11 7 0 15,-11 5 0 1,-9 7 0-16,-7 0 0 15,-13 2 0-15,-10-1 0 16,-13 3 0-16,-7-3 0 16,-6 0-132-16,1-5-139 15,8-3-144-15,13-4-269 16,2-22-653-16,11 10 0 16,10-8 0-16,9-6 0 15</inkml:trace>
  <inkml:trace contextRef="#ctx0" brushRef="#br0" timeOffset="99455.82">21759 10813 5693 0,'2'-18'278'0,"-2"0"-1"15,2-1 1-15,-2 1-1 16,0 10 1-16,2 8-1 15,3 3 1-15,4 7-1 16,0 8 1-16,4 7-278 16,-1 6 0-16,-2 6 0 15,-1 1 0-15,-1 0 0 16,-4-1 0-16,-4-2 0 16,2-5 0-16,-2-4 0 15,-2-5 0 1,4-7 0-16,-2-5 0 15,0-3 0-15,0-5 0 16,0-3 0-16,-2-4 0 16,2-10 0-16,-4-8 0 15,1-10 0-15,2-12 0 16,0-8 0-16,-2-5 0 16,7-1 0-16,4 3 0 15,5 8 0-15,6 10 0 16,10 10 0-16,4 11 0 15,6 9 0-15,6 8 0 16,2 8 0-16,-6 8 0 16,-4 7 0-1,-5 3 0-15,-9 9 0 16,-5 3 0-16,-7 0 0 16,-7 4 0-16,-8-2 0 15,-9-2 0-15,-14 2 0 16,-7-2 0-16,-13-3-113 15,-5-2-198-15,0-1-190 16,22-14-953-16,-19 2 2 16,4-7-1-1,7-8 0-15</inkml:trace>
  <inkml:trace contextRef="#ctx0" brushRef="#br0" timeOffset="100063.32">23201 10345 5249 0,'-3'-15'318'0,"-6"-1"1"15,-5-3 0-15,-5 3 0 16,-1 7-1-16,-8 8 1 16,1 2 0-1,-2 8-1-15,4 3 1 16,6 6-245-16,5 4-74 16,7 3 0-16,7 1 0 15,9-1 0-15,11 0 0 16,7 0 0-16,9-2 0 15,7-2 0 1,-2-2 0-16,-3 0 0 0,-11-2 0 16,-11 1 0-16,-12 0 0 15,-13 2 0-15,-15 0 0 16,-10 2 0-16,-9 0 0 16,-9-2 0-1,5-3 0-15,6-3-206 16,9-1-107-16,11-4-183 15,21-9-939-15,-5 2 0 16,7-5 0-16,7-7 0 16</inkml:trace>
  <inkml:trace contextRef="#ctx0" brushRef="#br0" timeOffset="100432.44">23374 10378 5797 0,'0'-6'266'16,"0"0"0"-16,0 2 0 15,0 7 0-15,0 10 0 16,0 10 0-16,6 8 0 16,4 2 0-16,8 1 0 15,10-6-266-15,7-4 0 16,6-9 0-16,4-5 0 15,0-8 0-15,-2-6 0 16,-6-6 0-16,-7-8 0 16,-9-8 0-1,-11-7 0-15,-6-8 0 16,-2 0 0-16,-8 1 0 16,0 6 0-16,-1 8 0 15,0 8 0-15,-4 10-212 16,4 5-155-16,2 4-235 15,17-1-800-15,-10 9 0 16,4-2 0-16</inkml:trace>
  <inkml:trace contextRef="#ctx0" brushRef="#br0" timeOffset="101085.36">23879 10258 4431 0,'0'-11'417'15,"0"-4"0"-15,-2 1 0 16,2-1 0-16,2 10 0 16,-2 4 0-16,0 2 0 15,4 8 1-15,0 4-1 16,3 8-411-16,2 7-6 16,1 5 0-16,-2 2 0 15,-4 2 0-15,-1-4 0 16,-2-1 0-1,-1-5 0-15,0-6 0 16,0-6 0-16,0-3 0 16,0-4 0-16,0-4 0 15,0-3 0-15,0-2 0 16,-3-5 0-16,-2-11 0 16,-1-8 0-16,-6-8 0 15,3-11 0-15,4-6 0 16,2-6 0-16,6 1 0 15,4 2 0-15,12 5 0 16,0 11 0 0,8 13 0-16,5 8 0 15,0 9 0-15,-1 12 0 0,-4 6 0 16,-9 8 0 0,-7 9 0-16,-11 5 0 15,-11 3 0-15,-2 0 0 16,-3-2 0-16,4-7 0 15,3-5 0-15,6-2 0 16,6-7 0-16,14-2 0 16,9-2 0-16,5 0 0 15,10 1 0-15,2 1 0 16,-5-3 0-16,-5 2 0 16,-7 1 0-1,-11 2 0-15,-7 1 0 16,-15 0 0-16,-12 4 0 15,-14-2 0-15,-10 3 0 16,-7-4 0-16,-1-1-311 16,28-3-1265-16,-15-5 0 15,9-3 0-15</inkml:trace>
  <inkml:trace contextRef="#ctx0" brushRef="#br0" timeOffset="111232.38">24564 9085 1914 0,'0'0'130'15,"3"-5"23"-15,4 1 21 16,4-1 14-16,4-1 11 15,5 3 8-15,2 0 5 16,-3 1 3-16,2 3 7 16,1 1-97-16,1 4-15 15,-3 5-14-15,2 4-12 16,-2 1-5-16,-1 5 5 16,-5 3 10-16,-4 0 15 15,-5 4 12-15,-5 5 13 16,-7 3 6-16,-10 6 2 15,-3 1-5 1,-8 3-7-16,-1 5-10 16,0-4-13-16,4-3-17 15,7-3-22-15,6-5-15 16,8-5-15-16,2-5-15 16,4-5-8-16,11-4-4 15,4-4 1-15,7-3 2 16,7-6-2-16,3-3 0 15,-3 1 2-15,-5-4 2 16,-9 1-1-16,-4 1 1 16,-7-2 2-16,-3 2 8 15,-3-2 3 1,0 2 1-16,0-2-1 16,-5 2-2-16,-2 0-3 15,-6 2-6-15,0 0-5 16,-3 5 0-16,8 4-4 15,2 2-7-15,4 7-1 16,2 3 10-16,5 4 28 16,2 5 33-16,4 3 32 15,7 2 34-15,5 1 24 16,0 0 18-16,3-3 13 16,0 0 3-16,-4-3-1 15,-4 0-5 1,-3-4-22-16,-5-2-30 15,-6-2-32-15,-8-3-29 16,-10-2-47-16,-11-2-220 16,-5-1-221-16,-9-8-1083 15,-5 0 0-15,3-8 0 16,1-3 0-16</inkml:trace>
  <inkml:trace contextRef="#ctx0" brushRef="#br0" timeOffset="115473.52">21155 12382 4362 0,'0'-9'230'0,"0"-3"98"16,0 1 71-16,0-2-1 16,0 5 1-16,0 4 0 15,-7 2-1-15,-7 2 1 16,-7-2 0-16,-11 5-159 15,-8 8-72-15,-1 5-96 16,-6 10-72 0,4 11 0-16,3 11 0 15,5 1 0-15,9 2 0 16,12-2 0-16,10-3 0 16,4-4 0-16,13-6 0 15,14-6 0-15,12-7 0 16,12-8 0-16,17-6 0 15,4-6 0-15,3-3 0 16,-3-4-150-16,-6-4-165 16,-7 0-221-16,-9-17-902 15,-13 6 0 1,-8 0 0-16</inkml:trace>
  <inkml:trace contextRef="#ctx0" brushRef="#br0" timeOffset="116200.47">21554 12450 4933 0,'0'-7'362'15,"-2"1"0"-15,0 0 0 16,2-1 0-16,-1 4 0 15,4 8 0-15,1 7 0 16,3 9 0 0,2 7 0-16,0 9-362 15,-2 2 0-15,-3-2 0 16,-2 0 0-16,0-5 0 16,-2-5 0-16,0-5 0 15,2-8 0-15,-2-4 0 16,0-6 0-16,0-3 0 15,-4-2 0-15,-2-10 0 16,-5-6 0-16,-1-11 0 16,-3-11 0-16,1-8 0 15,5 0 0-15,0 3 0 16,7 7 0 0,-2 13 0-16,4 11 0 15,0 9 0-15,8 12 0 16,3 8 0-16,5 4 0 15,6 2 0-15,7 1 0 16,0-4 0-16,4-8 0 16,-2-8 0-16,-2-1 0 15,-3-6 0-15,-7-7 0 16,-7-1 0-16,-8-7 0 16,-3-5 0-16,-2-8 0 15,-1-2 0-15,-2-3 0 16,-1 3 0-1,0 7 0-15,3 6 0 16,-2 10 0-16,4 7 0 16,0 4 0-16,0 11 0 15,0 6 0-15,6 8 0 16,4 5 0-16,-1 4 0 16,6-3 0-16,3-3 0 15,-5-1 0-15,4-3 0 16,-1-3 0-16,-1-1-216 15,3-1-179-15,9 0-330 16,-16-1-646-16,0-2 0 16,-3-6 0-1</inkml:trace>
  <inkml:trace contextRef="#ctx0" brushRef="#br0" timeOffset="116740.93">22097 12403 4504 0,'8'-24'384'16,"0"-3"1"-16,2-4 0 15,-1-1-1-15,-7 11 1 16,1 9 0-16,3 7-1 16,3 13 1-16,3 10 0 15,3 13-160-15,1 12-225 16,-3 7 0-16,0 5 0 15,-3-4 0 1,2-1 0-16,-4-7 0 16,-1-2 0-16,-1-8 0 15,-3-8 0-15,-1-6 0 16,1-5 0-16,-2-6 0 16,-1-4 0-16,0-6 0 15,0-8 0-15,0-6 0 16,0-10 0-16,-1-11 0 15,-4-13 0-15,0-6 0 16,-1-6 0-16,-5-4 0 16,3 1 0-1,2 4 0-15,0 5 0 16,5 12 0-16,1 9 0 16,5 8 0-16,9 10 0 15,8 9 0-15,11 8 0 16,10 12 0-16,0 11 0 15,-4 8 0 1,-14 6 0-16,-14 7 0 0,-14-2-48 16,-19-2-224-16,-12-2-247 15,-9-22-951-15,0 9 0 16,2-8 0-16,11-10 0 16</inkml:trace>
  <inkml:trace contextRef="#ctx0" brushRef="#br0" timeOffset="119697.93">20315 15134 4380 0,'-4'-2'137'15,"2"2"25"-15,2 0 9 16,-3 0 2 0,3 0 6-16,9 0 19 15,7-4 22-15,14-2 4 16,16-3-16-16,16-5-163 15,12-5-288-15,5-26-927 16,0 16 0-16,-8-6 0 16,-6 1 0-16</inkml:trace>
  <inkml:trace contextRef="#ctx0" brushRef="#br0" timeOffset="126076.37">20237 17118 3569 0,'-4'-1'134'0,"-1"-2"41"15,0 0 17-15,2-1 6 16,6 3 2-16,12-6 2 16,13-4 4-16,21-3 2 15,19-3-3 1,21-3-87-16,11 1-111 15,13-2-147-15,6-2-232 16,12-25-608-16,-3 21 0 16,-4-1 0-16,-12-3 0 15</inkml:trace>
  <inkml:trace contextRef="#ctx0" brushRef="#br0" timeOffset="127263.55">23215 15070 5048 0,'-2'-9'339'0,"-3"-5"1"15,0 0-1-15,3-1 1 16,0 6-1-16,1 6 1 15,1 0-1 1,0 5 1-16,0 8-1 16,1 11-251-16,1 16-88 15,2 12 0-15,3 11 0 16,0 1 0-16,-1-5 0 16,1-5 0-16,-1-7 0 15,-2-11 0-15,-2-5 0 16,-2-8 0-16,0-9 0 15,0-3 0 1,0-4 0-16,0-7 0 16,-3-7 0-16,-6-11 0 0,-4-13 0 15,-3-11 0-15,-4-13 0 16,2-5 0 0,3-2 0-16,2 2 0 15,2 7 0-15,2 10 0 16,7 12 0-16,0 9 0 15,2 13 0-15,9 9 0 16,6 11 0-16,6 6 0 16,8 6 0-16,7 2 0 15,2 0 0-15,-5-3 0 16,-2-6 0 0,-5-4 0-16,-5-4 0 15,-3-3 0-15,-5-5 0 16,1-4 0-16,-3-8 0 15,-3-5 0-15,-4-11 0 16,0-5 0-16,-3 0 0 16,1 1 0-16,-2 5 0 15,0 8 0-15,1 9 0 16,-1 5 0-16,0 8 0 16,1 11 0-16,3 9 0 15,2 10 0-15,1 8 0 16,1 7 0-1,0-1 0-15,3 0 0 16,1-3 0-16,1-2 0 16,3-6 0-16,1-2 0 15,0-5 0-15,6-1-30 16,-1-1-265-16,4-2-249 16,2-16-921-16,-1 5 2 15,-3-6-1-15,-1-5 0 16</inkml:trace>
  <inkml:trace contextRef="#ctx0" brushRef="#br0" timeOffset="127667.62">23835 15137 4156 0,'0'-22'365'0,"0"-6"56"16,2-4 0-16,-2-2 0 15,1 15 1-15,-1 7-1 16,0 7 0-16,0 8 0 15,0 11 0-15,-1 8-176 16,1 15-189-16,0 5-56 16,0 6 0-16,3-3 0 15,7-5 0-15,3-7 0 16,5-7 0-16,6-7 0 16,3-6 0-16,-2-10 0 15,2-5 0 1,-2-7 0-16,-4-12 0 15,-8-9 0-15,-7-6 0 16,-6-9 0-16,-3 1 0 16,-10 3 0-16,-9 2 0 15,-5 9 0-15,-14 6 0 16,-2 10 0-16,-3 7 0 16,6 7-187-16,7 5-109 15,10 7-132-15,12-2-187 16,30-3-718-16,-8 9 0 15,10-3 0 1</inkml:trace>
  <inkml:trace contextRef="#ctx0" brushRef="#br0" timeOffset="128116.17">24200 14999 4869 0,'0'-17'360'15,"0"1"0"-15,0 0 0 16,0-3 0-16,0 9 0 16,0 5 0-16,5 3-1 15,3 7 1-15,8 7 0 16,7 9-277-16,6 7-83 16,3 7 0-16,1 4 0 15,-3-2 0 1,-1-3 0-16,-4-4 0 15,-1-4 0-15,-5-8 0 16,-4-3 0-16,-6-5 0 16,0-3 0-16,-3-6 0 15,-1-1 0-15,4-11 0 16,2-5 0-16,-4-14 0 16,3-9 0-16,-4-16 0 15,1-4 0-15,0-4 0 16,2-2 0-16,1 4 0 15,-3 10 0-15,0 10 0 16,-1 10 0 0,-6 12 0-16,1 9-71 15,-1 12-259-15,18 9-450 16,-17 10-622-16,-1 5 0 16,-5 2 0-16</inkml:trace>
  <inkml:trace contextRef="#ctx0" brushRef="#br0" timeOffset="129251.43">23395 16403 4732 0,'0'-9'369'0,"0"5"1"16,0-3-1-1,0 0 1-15,2 4-1 16,2 10 1-16,2 6-1 16,4 9 1-16,1 4-1 15,3 11-235-15,-3-1-134 16,4 2 0-16,-5-2 0 16,1-3 0-1,-1-6 0-15,-7-7 0 0,-2-4 0 16,1-8 0-16,-2-2 0 15,0-6 0-15,0 0 0 16,-2-9 0-16,-6-6 0 16,1-8 0-1,-3-13 0-15,0-5 0 16,4-6 0-16,4-1 0 16,2 8 0-16,0 5 0 15,0 11 0-15,2 10 0 16,-2 7 0-16,6 7 0 15,6 6 0-15,1 2 0 16,8 7 0-16,2 1 0 16,-1 2 0-16,-3-3 0 15,0-2 0-15,-4-3 0 16,-5-7 0 0,1-1 0-16,-2-4 0 15,2-7 0-15,0-5 0 16,1-7 0-16,-7-8 0 15,-2-4 0-15,-1 2 0 16,-2 2 0-16,0 7 0 16,0 9 0-16,0 7 0 15,0 3 0-15,0 3 0 16,0 6 0-16,3 6 0 16,-1 6 0-16,2 6 0 15,1 3 0-15,5 2 0 16,1-4 0-1,2-3 0-15,0 1 0 16,2-6 0-16,0-2 0 16,1-1 0-16,-1-2-227 15,1 0-139-15,4-4-254 16,3-14-775-16,0 9 0 16,-1-3 0-16,-3-4 0 15</inkml:trace>
  <inkml:trace contextRef="#ctx0" brushRef="#br0" timeOffset="129691.89">24022 16369 4226 0,'0'-17'382'0,"3"-1"34"16,-1-3 0-16,-2 0-1 15,0 9 3-15,3 7-2 16,0 3 0-16,2 2 1 15,6 8-1-15,3 8-198 16,1 3-183-16,2 7-35 16,0 4 0-16,-3-1 0 15,2-2 0-15,-3-1 0 16,0-2 0-16,-1-3 0 16,-3-5 0-16,-3-4 0 15,1-4 0 1,-4-1 0-16,1-7 0 15,3-2 0-15,1-6 0 16,2-7 0-16,0-11 0 16,-2-7 0-16,-4-10 0 15,-1-5 0-15,-3 1 0 16,2 3 0-16,-2 8 0 16,0 9 0-16,0 6 0 15,0 9 0 1,0 5-241-16,1 6-109 15,2-2-168-15,47 3-898 16,-36 7 0-16,6 1 0 0,9 0 0 16</inkml:trace>
  <inkml:trace contextRef="#ctx0" brushRef="#br0" timeOffset="130328.59">24558 16209 4780 0,'0'-8'359'0,"0"-1"1"0,0 1-2 16,0-1 3-16,0 6-2 15,0 0 1-15,0 7-1 16,0 7 1 0,0 6-1-16,0 6-183 15,0 7-176-15,0 1 0 16,0 3 0-16,0-3 0 15,0-2 0-15,-1-4 0 16,-1-2 0-16,1-7 0 16,-1-5 0-16,2-3 0 15,0-4 0 1,0-3 0-16,2-3 0 16,-2-9 0-16,0-7 0 15,4-8 0-15,3-11 0 16,2-4 0-16,2 0 0 15,0 4 0-15,-4 7 0 16,0 9 0-16,-3 10 0 16,1 7 0-16,4 5 0 15,2 8 0-15,1 6 0 16,2 4 0-16,2 5 0 16,1-1 0-16,1-1 0 15,3-3 0-15,1-2 0 16,1 0 0-16,2-6 0 15,-2-1 0 1,1-1 0-16,3-5 0 16,-4-2 0-16,-2-2 0 15,-3 0 0-15,0-6 0 16,-7-6 0-16,-2-7 0 16,-4-8 0-16,-4-8 0 15,-1-4 0-15,0-3 0 16,-6 0 0-16,-1 2-206 15,5 5-486 1,-6 5-766-16,1 6 0 16,4 2 0-16,-2 10 0 0</inkml:trace>
  <inkml:trace contextRef="#ctx0" brushRef="#br0" timeOffset="138465.17">15002 10145 4145 0,'-16'-6'149'0,"-7"-1"33"16,-7 2 21-16,-9 1 15 16,3 6 49-16,2 7 20 15,6 7 16-15,8 1 13 16,8 5 33-16,6 3-90 15,12-2 8-15,10-1-33 16,16-2-21-16,12-4-16 16,12-5-47-16,7-1-22 15,-1-3-15 1,-5-4-13-16,-9 4-33 16,-8 1-23-16,-11 2-44 15,-10 3 0-15,-10 1 0 16,-5 4-58-1,-7 3-126-15,-3 2-71 0,-4 1-79 16,3-4-102-16,0-3-118 16,8-9-720-16,-7-4 0 15,-3-3 0-15</inkml:trace>
  <inkml:trace contextRef="#ctx0" brushRef="#br0" timeOffset="138768.19">15048 10114 3246 0,'-1'-12'242'15,"1"-2"62"-15,-2-1 67 16,1 0 13-16,1 7 121 16,0 6 5-16,-3 11 0 15,-1 9 0-15,-4 10 0 16,-3 13-155-16,-2 10-87 15,-1 1-62 1,-1 1-67-16,-1-4-13 16,3-4-121-16,0-3-5 15,2-1-108-15,0-6-149 16,6-2-168-16,24-8-380 16,-14-5-514-16,11-9 0 15,6-10 0-15,4-8 0 16</inkml:trace>
  <inkml:trace contextRef="#ctx0" brushRef="#br0" timeOffset="139522.29">15515 10248 3358 0,'-1'-20'178'16,"-2"-7"56"-16,-2-5 30 15,-6-6 107-15,3 8 96 16,-4 8 27-16,5 5 0 16,-3 8 0-16,1 6 1 15,-1 7-111-15,-4 9-68 16,1 9-56-16,0 7-29 16,7 7-108-16,5 2-95 15,5-2-28 1,10-5 0-16,4-6 0 15,8-7 0-15,6-5 0 16,4-7 0-16,-2-6 0 16,-4-6 0-16,-5-7 0 15,-6-8 0-15,-8-9 0 16,-7-12 0-16,-4-8 0 16,-6-8 0-16,-6-4 0 15,-3 0 0 1,-3 4 0-16,-2 3 0 0,3 11 0 15,3 11 0 1,5 10 0-16,5 9 0 16,1 10 0-16,3 5 0 15,3 8 0-15,3 10 0 16,9 8 0-16,5 7 0 16,6 6 0-16,2 1 0 15,1-2 0-15,-3 0 0 16,-3-3 0-16,-4-5 0 15,-2-1 0-15,-5-5-16 16,-4-5-238-16,-3 1-145 16,-5-5-152-16,-3-7-175 15,-14-4-29 1,-5-4 15-16,-5-2 91 16,-2-2 120-16,-3 1 103 15,12 0 98-15,3-5 304 16,5-4 202-16,5-2 221 15,6-5 241-15,6-3 74 16,7-1 5-16,11-3-85 16,9-3-115-16,11-2-124 15,3 0-220-15,-2 2-176 16,-4 2-208-16,-3 0-397 16,-14 5-664-1,-10 1 0-15,-4 1 0 16,-5 1 0-16</inkml:trace>
  <inkml:trace contextRef="#ctx0" brushRef="#br0" timeOffset="140356.41">15915 9569 3487 0,'-7'-25'223'0,"-6"-10"53"15,-3-7 107-15,-5-8 105 16,-1 9 1-16,-7 6-1 15,-4 2 0 1,-7 5 1-16,-14 1-1 16,-3 1-179-16,-4 3-44 15,-1 2-53-15,0 3-106 16,0 6-106-16,-4 4 0 16,-7 5 0-16,-13 7 0 15,-12 10 0-15,-9 6 0 16,-6 7 0-16,1 10 0 15,1 4 0-15,12 6 0 16,11 7 0 0,8 3 0-16,21 3 0 15,10 3 0-15,14 2 0 16,8 0 0-16,7 2 0 16,5 1 0-16,3 4 0 15,8 0 0-15,1 3 0 16,3-2 0-16,6 1 0 15,5-1 0-15,8 0 0 16,8-3 0-16,11-1 0 16,5-5 0-16,5-1 0 15,4-5 0-15,3-4 0 16,2-3 0-16,8-4 0 16,8-6 0-16,7-4 0 15,8-7 0 1,3-6 0-16,-1-7 0 15,-2-10 0-15,-5-3 0 16,-6-8 0-16,-5-5 0 16,-1-6 0-16,-3-7 0 15,-2-5 0-15,2-5 0 16,-2-6 0-16,-5-2 0 16,-2-4 0-16,-6-4 0 15,-6-4 0-15,-3-4 0 16,-6-3 0-16,-4-4 0 15,-3-6 0 1,-5 1 0-16,-3-3 0 16,-3 1 0-16,-6 1 0 15,-2 6 0-15,-8 1 0 16,-2 3 0-16,-2 3 0 16,-5-4 0-16,-5-1 0 15,-4-4 0-15,-11-2 0 16,-5-1 0-16,-5 0 0 15,-5 6 0 1,-5 5 0-16,-10 9 0 16,-13 10-208-16,47 19-1388 0,-69 9 0 15,-6 10 0 1,-1 8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58:35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12882 4592 4180 0,'0'-5'163'16,"0"2"52"-16,0-2 74 16,0-3 34-16,0 5 1 15,0-1 1-15,0 2 25 16,5 2 63-16,6 0 0 15,5 4-120-15,7 3-43 16,5 3-52-16,0 3-74 16,0 2-33-1,-4 1-3-15,4 0 0 16,-6-3-24-16,-1-2-64 16,-1 0 0-16,2-4 0 15,3-5 0-15,10-2 0 16,12-9 0-16,12-11 0 15,10-11 0-15,11-9 0 16,9-16 0-16,10-7 0 16,11-9 0-16,4-6 0 15,-1-1 0-15,-2 2 0 16,-13 8 0 0,-14 12-81-16,-12 14-269 15,-3 16-383-15,-11 11-672 16,-5 5 0-16,-1-5 0 15,-8-5 0-15</inkml:trace>
  <inkml:trace contextRef="#ctx0" brushRef="#br0" timeOffset="6655.14">16794 3171 3074 0,'-3'-4'182'15,"0"-1"48"-15,-1-2 48 16,0-2 88-16,0 1 159 16,1-1-1-16,3 1 0 15,-2 0 1-15,1 1-1 16,-1 2-126-16,1 2-56 15,-1 1-47-15,1 2-50 16,1 0-86-16,-2 0-159 16,2 0 0-1,0 0 0-15,0 3 0 16,3 4 0-16,3 5 0 16,4 8 0-16,0 6 0 15,3 8 0-15,0 3 0 16,-4 5 0-16,-2 4 0 15,0-2 0-15,-1-1 0 16,0-1 0-16,1-3 0 16,2 0 0-16,-2-4 0 15,0-6 0-15,-1-1 0 16,0-7 0-16,-1-5 0 16,-2-3 0-1,-1-3 0-15,-2-3 0 0,1-4 0 16,-1 0 0-1,2-1-319-15,8 0-355 16,4-2-765-16,1-2 0 16,5-6 0-16,3-10 0 15</inkml:trace>
  <inkml:trace contextRef="#ctx0" brushRef="#br0" timeOffset="7232.42">17396 3060 3442 0,'-2'-5'269'16,"-2"-1"148"-16,1-3 78 15,2 0 0-15,-1 2-1 16,1 2 1-16,1 1 0 16,1 3 0-1,-2-1-1-15,1 2-197 16,0 3-72-16,1 5-147 16,4 6-78-16,0 7 0 15,1 7 0-15,3 6 0 16,-2 5 0-16,2 0 0 15,-1 3 0-15,0 1 0 16,-1 3 0-16,3-1 0 16,-1-1 0-16,1-2 0 15,1-1 0-15,-2-7 0 16,1-3 0-16,4 0-258 16,6-6-351-1,1-6-855-15,2-5 0 16,-3-7 0-16,-1-11 0 15</inkml:trace>
  <inkml:trace contextRef="#ctx0" brushRef="#br0" timeOffset="7707.32">17954 3000 4252 0,'0'-11'415'0,"0"-2"1"16,0-1-1-16,0-1 0 15,0 8 0 1,0 3 0-16,0 2 0 0,0 2 0 16,0 0 0-16,0 0-212 15,0 6-203-15,2 5 0 16,1 5 0 0,4 6 0-16,6 6 0 15,-3 2 0-15,5 5 0 16,2-2 0-16,-2 4 0 15,-3 1 0-15,3-1 0 16,-4 5 0-16,-1-5 0 16,2 3 0-16,-2-1 0 15,-1-1-5-15,5-1-362 16,3-1-1196-16,-1-4 0 16,-1-7 0-16,-4-10 0 15</inkml:trace>
  <inkml:trace contextRef="#ctx0" brushRef="#br0" timeOffset="8801.61">18569 2884 3425 0,'0'-6'283'16,"0"-1"163"-16,0-4 52 16,0 2-1-16,0 3 1 15,0 1-1-15,0 4 1 16,-2 2-1-16,-2 5 1 15,-3 10-210-15,0 5-73 16,0 9-164-16,1 9-51 16,0 5 0-16,5 0 0 15,1 0 0-15,1-1 0 16,8 0 0-16,1-6 0 16,10-1 0-16,0-3 0 15,8-5 0 1,2-2 0-16,0-5 0 15,2-6 0-15,4-7 0 16,-1-4 0-16,1-7 0 16,0-5 0-16,-2-5 0 15,-3-6 0-15,-9-10 0 16,-4-6 0-16,-8-9 0 16,-4-1 0-16,-10-6 0 15,-11-3 0-15,-14 3 0 16,-8 4 0-1,-11 5 0-15,-6 10 0 16,-3 10 0-16,5 13-160 16,7 11-157-16,11 10-247 15,14-12-866-15,12 21 0 16,13-1 0-16</inkml:trace>
  <inkml:trace contextRef="#ctx0" brushRef="#br0" timeOffset="9224.04">19107 2790 5970 0,'0'-12'247'16,"0"-1"0"-16,0 0-1 15,0 0 1-15,0 6 0 16,0 7-1-16,2-1 1 16,2 6 0-1,6 5 0-15,2 9-247 16,5 9 0-16,0 7 0 15,3 7 0-15,-2 0 0 16,-2 1 0-16,1 0 0 16,-1-3 0-16,-3 1 0 15,0-4 0-15,3-3-178 16,-2-1-227-16,15-3-361 16,-7-5-602-16,-1-8 0 15,-3-7 0-15,0-8 0 16</inkml:trace>
  <inkml:trace contextRef="#ctx0" brushRef="#br0" timeOffset="9597.75">19573 2706 4427 0,'-3'-24'405'16,"1"-3"0"-16,-3-3 0 16,2-2 0-1,2 9 0-15,-1 13 0 16,2 4 0-16,0 3 1 16,0 2-1-16,0 8-287 15,6 11-118-15,3 7 0 16,5 11 0-16,1 10 0 15,2 4 0-15,-2-4 0 16,0 3 0-16,0-5 0 16,1-3 0-16,0 1 0 15,-2-5 0 1,-1-2-20-16,3-1-287 16,0-2-260-16,1-32-892 15,-1 19 0-15,3-6 0 16,-5-10 0-16</inkml:trace>
  <inkml:trace contextRef="#ctx0" brushRef="#br0" timeOffset="9981.81">19940 2638 4458 0,'0'-22'403'16,"0"-4"1"-16,0-5-1 16,0-2 0-16,0 8 0 15,0 13 0-15,0 2 0 16,0 4 0-16,0 3 0 16,0 3-298-16,0 0-105 15,3 10 0-15,2 6 0 16,3 11 0-16,5 9 0 15,-2 8 0-15,2 3 0 16,-3 2 0-16,1-1 0 16,-1 0 0-16,-2-3 0 15,4-1 0-15,2-1 0 16,-2-3 0 0,3-4-222-16,2-2-223 15,25-8-1059-15,-21-4 0 16,1-9 0-16,-2-7 0 15</inkml:trace>
  <inkml:trace contextRef="#ctx0" brushRef="#br0" timeOffset="10416.89">20536 2432 4526 0,'-2'-9'395'0,"1"-3"-1"15,-2 1 0-15,0 0 0 16,2 3 1-16,-1 6-1 15,1 0 0 1,1 1 1-16,0 1-1 16,0 4-278-16,0 5-116 15,0 10 0-15,0 9 0 16,0 6 0 0,0 8 0-16,1 2 0 0,-1 0 0 15,0 2 0-15,2 2 0 16,-1-1 0-16,2 0 0 15,1-3 0-15,5-2-277 16,10-4-364-16,-5-4-813 16,1-8 0-1,-5-8 0-15,-2-7 0 16</inkml:trace>
  <inkml:trace contextRef="#ctx0" brushRef="#br0" timeOffset="12157.25">17966 1060 4090 0,'0'-8'216'0,"0"-4"123"15,1-1 87-15,-2-4 0 16,-2 4-1-16,-1 0 1 16,-2 1 0-16,-7-1 0 15,-3 3 0 1,-9 3-158-16,-3 3-58 15,-7 4-123-15,-2 7-87 16,-1 5 0 0,6 4 0-16,6 6 0 0,6 1 0 15,9 0 0-15,8 0 0 16,1-3 0-16,9 0 0 16,8-3 0-16,5-3 0 15,9 0 0-15,10-3 0 16,4-2 0-1,5-3 0-15,0 1 0 16,-1-1 0-16,0 0 0 16,-7 3 0-16,-6 0 0 15,-3 0 0-15,-8 1 0 16,-5 2 0-16,-5 1 0 16,-4 0 0-16,-5 3 0 15,-4 3 0-15,-11 0 0 16,-9 4 0-16,-9-1 0 15,-9 3 0-15,-7-4 0 16,-1-2 0 0,6-8 0-16,0-3 0 15,9-4 0-15,7-9 0 16,5-7 0-16,3-10 0 16,7-6 0-16,5-9 0 15,4-2 0-15,7-2 0 16,5 4 0-16,8 2 0 15,2 1 0-15,2 3 0 16,-3 5 0-16,-1 2 0 16,-6 4 0-16,-5 2 0 15,-5 2 0-15,-4 1 0 16,-1 0 0 0,-7 4 0-16,-6 1 0 15,-5 3 0-15,-11 6 0 16,-6 2-26-16,1 8-213 15,0 5-145-15,15 5-251 16,10-7-746-16,10 11 0 16,15-4 0-16,22-4 0 15</inkml:trace>
  <inkml:trace contextRef="#ctx0" brushRef="#br0" timeOffset="12393.63">18325 1252 5149 0,'0'0'336'16,"4"-1"0"-16,-2-1 0 16,5 1 0-16,9 0 0 15,10-5 0-15,10-4-221 16,7-1-127-16,6-2-207 15,-5-20-1190-15,-7 18 0 16,-11-4 0-16,-9-3 0 16</inkml:trace>
  <inkml:trace contextRef="#ctx0" brushRef="#br0" timeOffset="12933.43">18598 900 4480 0,'-2'-11'412'0,"1"1"0"16,-1-2 1-16,1 4-1 16,-2 3 0-16,6 10 1 15,0 5-1-15,3 7 0 16,1 9 1-16,3 7-413 16,3 7 0-16,-1 2 0 15,0-1 0 1,2-2 0-16,-2-5 0 15,-3-3 0-15,0-6 0 16,-3-6 0-16,-2-4 0 16,-4-8 0-16,3-1 0 15,-3-4 0-15,1-7 0 16,2-4 0-16,3-7 0 16,3-6 0-16,5-6 0 15,1-3 0-15,6 4 0 16,2 3 0-16,0 4 0 15,1 7 0-15,0 5 0 16,8 5 0 0,-2-1 0-16,0 8 0 15,-4-1 0-15,-6 6 0 16,-9 3 0-16,-8 3 0 16,-3 5 0-16,-8 2 0 15,-3 0 0-15,-11 0 0 16,-2-2 0-16,-8 0 0 15,-1-4 0-15,-2 0 0 16,2-5-152-16,8 1-126 16,7-3-169-16,32-6-1015 15,-13 0 0-15,8-6 0 16,10-7 0 0</inkml:trace>
  <inkml:trace contextRef="#ctx0" brushRef="#br0" timeOffset="13209.24">19158 1022 4937 0,'0'-9'362'0,"0"1"-1"16,0 0 1-16,0 1-1 16,0 5 1-16,0 2-1 15,3 2 1-15,0 6-1 16,2 6 1-16,5 3-362 15,0 5 0-15,1 0 0 16,0 1 0-16,-1-4 0 16,-2 1 0-1,-2-3-281-15,-1 0-186 16,8-7-322-16,-11-4-541 16,-2-3 0-16,-6-6 0 15,-2-10 0-15</inkml:trace>
  <inkml:trace contextRef="#ctx0" brushRef="#br0" timeOffset="13521.59">19147 884 4817 0,'0'-20'364'16,"2"-8"1"-16,-2-4-1 16,0-7 0-16,-2 4 1 15,1 6-1-15,-4 1 0 16,-3 4 1-16,-2 3-1 15,-1 7-269-15,-2 3-95 16,-3 7 0-16,-3 0 0 16,-1 10 0-16,0 6 0 15,2 7 0-15,7 5 0 16,8 6 0-16,3 2 0 16,10 1 0-16,7-5 0 15,9 1 0-15,5-5-215 16,6-4-139-16,5-3-190 15,26-10-871-15,-35-3 0 16,-3 0 0-16,-5-11 0 16</inkml:trace>
  <inkml:trace contextRef="#ctx0" brushRef="#br0" timeOffset="13957.51">19366 613 3869 0,'0'-12'452'15,"0"-1"4"-15,0 2 1 16,0-4 0-16,0 9 0 0,0 6-1 16,0 6 1-16,0 3 0 15,0 10-1-15,0 8-245 16,2 5-205-16,2 6-6 16,4 5 0-1,2 0 0-15,0-1 0 16,2 0 0-16,-1-1 0 0,1-7 0 15,-1-3 0 1,1-4 0-16,1-4 0 16,-2-3-210-16,1-6-123 15,0 0-121-15,1-4-171 16,2-10-688-16,-12 0 0 16,-21-3 0-16,4-6 4555 15,-6-3-3814-15,-8 5 121 16,3-6 127-16,21-2 101 15,-8 0 181-15,6 2 251 16,5-1 124 0,6-2 121-16,16 0 172 15,18-2 70-15,15-2-149 16,14-3-345-16,5 5-295 16,-1-1-365-16,-18 5-855 15,-16 5 0-15</inkml:trace>
  <inkml:trace contextRef="#ctx0" brushRef="#br0" timeOffset="15445.48">15796 2930 4397 0,'-8'0'333'15,"0"0"66"-15,-1-1 0 16,2 1-1-16,7 0 1 15,0 0 0-15,3-1 0 16,11-3-1-16,12-5 1 16,16-4-194-16,13-5-139 15,9-6-66 1,5 0 0-16,-5-3 0 16,-7 3 0-16,-14 2 0 15,-16 6 0-15,-12 6 0 16,-12 5 0-16,-3 2 0 15,-9 3-22-15,-8-1-31 16,-6-1-26-16,-13 0-5 16,-8-6 4-16,-2-2 6 15,4-4 11-15,-1-2 40 16,9-3 23-16,6 3 0 16,9 1 21-1,5 4 33-15,8 3 24 16,5 4 6-16,1 2-4 15,4 9-6-15,6 8-11 16,7 7-39-16,2 9-24 16,3 11 0-16,1-1 0 15,-1 3 0-15,-6 1 0 16,2-3 0-16,-2-3 0 16,-3-1 0-16,0-3 0 15,-1-4 0-15,-2-1 0 16,-4-9 0-1,-1-3 0-15,-2-5 0 16,-2-4 0-16,-1-4 0 16,0-3 0-16,0-2 0 15,0-7 0-15,-4-10 0 16,-1-10 0-16,-3-13 0 16,0-17 0-16,-1-8 0 15,2-4 0-15,1 2 0 16,2 10 0-16,2 11 0 15,1 14 0-15,1 13 0 16,0 10 0 0,0 10 0-16,0 15 0 15,0 7 0-15,0 12 0 16,-2 5 0-16,-2 3 0 16,-4-2 0-16,-4-4 0 15,-7-6 0-15,-2-5 0 16,-1-2 0-16,-3-9 0 15,1-4 0-15,-2-8 0 16,0-1 0-16,1-11 0 16,1-7 0-16,2-5 0 15,4-1 0 1,9-1 0-16,4 5 0 16,4 8 0-16,1 2 0 15,7 6 0-15,9 1 0 16,7 3 0-16,11 4 0 15,11 4 0-15,5 2 0 16,9 4 0-16,3 0 0 16,6-2 0-16,12 0-392 15,8-5-1167-15,-1-1 0 16,-6-6 0-16,-11-3 0 16</inkml:trace>
  <inkml:trace contextRef="#ctx0" brushRef="#br0" timeOffset="21381.51">16791 2784 2291 0,'0'0'207'0,"0"3"72"0,2-3 54 16,-2 1 41-1,0-1 43-15,0 0 64 16,0-1 43-16,0-1 24 16,0-1 27-16,-3-1-127 15,1-3-49-15,1-4-73 16,1-2-54-16,-2-2-40 16,4-2-43-16,2-1-65 15,4-6-43 1,4-1-23-16,3 0-28 0,6-4-27 15,3-1-3 1,0 0 0-16,4 2 0 16,2-1 0-16,1 2 0 15,1 1 0-15,-1 2 0 16,-3 3 0-16,3 0 0 16,-2 2 0-16,-2 1 0 15,3 1 0-15,4-1 0 16,-3 2 0-16,4 0 0 15,1-1 0-15,4 0 0 16,-2 2 0 0,0-3 0-16,0 2 0 15,0 0 0-15,-2-1 0 16,-1 0 0-16,1 2 0 16,0-1 0-16,1-1 0 15,3 0 0-15,0 1 0 16,0 1 0-16,3-1 0 15,1 1 0-15,3 1 0 16,1-1 0-16,4 1 0 16,3 0 0-16,0 0 0 15,-4 0 0 1,-1 2 0-16,-1 0 0 0,-2 1 0 16,0 0 0-16,0 3 0 15,-1-3 0 1,2 2 0-16,-1 0 0 15,3 0 0-15,3 1 0 16,2-1 0-16,1 1 0 16,2-1 0-16,-1 4 0 15,-3-4 0 1,-2 3 0-16,-2-3 0 0,-1 1 0 16,0 1 0-16,-1 0 0 15,-3-2 0-15,-3 4 0 16,1 0 0-16,-4 0 0 15,0 0 0 1,-2 2 0-16,-4 0 0 16,-1 1 0-16,-1 1 0 15,-3-1 0-15,4 2 0 16,4 0 0-16,2 0 0 16,1 0 0-16,1 0 0 15,-1 0 0-15,-3 0 0 16,-3 0 0-1,1 0 0-15,-1 0 0 0,-1 2 0 16,-1 1 0 0,0 0 0-16,0 2 0 15,-2 0 0-15,-3 0 0 16,3 0 0-16,-2 0 0 16,1 2 0-16,-2-3 0 15,0 3 0-15,0 0 0 16,0-1 0-16,0 1 0 15,1 3 0-15,-1-2 0 16,-1 1 0-16,-2 0 0 16,0 1 0-16,0 0 0 15,-1 1 0-15,-2 0 0 16,1 1 0-16,3-2 0 16,-4 2 0-1,1 1 0-15,3 1 0 16,-1 0 0-16,-3 0 0 15,0-2 0-15,1 2 0 16,-1 2 0-16,-5-1 0 16,4 1 0-16,-2 0 0 15,-1-1 0-15,0 1 0 16,0-4 0-16,-1 3 0 16,1-2 0-16,-5 0 0 15,3-1 0-15,-1 2 0 16,1-1 0-16,-5 0 0 15,5 1 0-15,-3-1 0 16,-1 0 0 0,0 0 0-16,-2-3 0 15,1 2 0-15,3-3 0 16,-5 0 0-16,2-1 0 16,-5 0 0-16,0 1 0 15,0-3 0-15,-1 1 0 16,0 0 0-16,0 0 0 15,0-2 0-15,0 1 0 16,1-3 0-16,-4 1 0 16,2-1 0-16,-1 1 0 15,-1-4 0 1,0 1 0-16,0-1 0 16,0 0 0-16,0 0 0 15,0 0 0-15,-1 0 0 16,-5-1 0-16,-3-1 0 15,-7-3 0-15,-6-2 0 16,0 0 0-16,-3-4 0 16,2 1 0-16,0 1 0 15,1 0 0-15,2-1 0 16,2 1 0-16,2-1 0 16,0-1 0-16,1 3 0 15,1-3 0 1,3 3 0-16,1-3 0 15,1 2 0-15,1 0 0 16,1 1 0-16,0-1 0 16,3 3 0-16,-1-1 0 15,5 2 0-15,-4 1 0 16,-1 1 0-16,4-2 0 16,-2 3 0-16,3-1 0 15,-2 3 0-15,2-2 0 16,0 2 0-16,0 0 0 15,0 0 0-15,0-2 0 16,0 2 0 0,0-1 0-16,0 1 0 15,2 0 0-15,1 1 0 16,3 3 0-16,3 0 0 16,3 3 0-16,2 3 0 15,1 1 0-15,2-1 0 16,-1 2 0-16,-3 1 0 15,1-2 0-15,-1 0 0 16,1 0 0-16,-2 1 0 16,0-2 0-16,0 1 0 15,1-1 0-15,-5-1 0 16,3-1 0-16,-2 1 0 16,0-2 0-1,-3 2 0-15,1-4 0 16,-2 0 0-16,1 1 0 15,1-1 0-15,0-1 0 16,-3 1 0-16,1-1 0 16,-1-3 0-16,-2 3 0 15,1-3 0-15,-1 0 0 16,-2-1 0-16,2 0 0 16,-1 0 0-16,3 0 0 15,1-1 0-15,3-2 0 16,-2-2 0-16,6-4 0 15,-3-4 0 1,-1-6 0-16,5 0 0 16,-3-3 0-16,3 0 0 15,0-2 0-15,0 2 0 16,-1-1 0-16,1-1 0 16,0 0 0-16,-2 1 0 15,3 1 0-15,-3 1 0 16,-2 2 0-16,-1 2 0 15,-4 3 0-15,2 3 0 16,-6 2 0-16,2 6 0 16,-2 1 0-16,1 2 0 15,-1-2 0-15,0 2 0 16,0-1 0 0,2 1 0-16,-2 0 0 15,0 0 0-15,0 0 0 16,0 0-336-16,0-31-1235 15,-5 27 0-15,-5-6 0 16</inkml:trace>
  <inkml:trace contextRef="#ctx0" brushRef="#br0" timeOffset="23493.25">17875 4790 4509 0,'0'-5'390'0,"-1"-4"1"16,1 3-1 0,0-2 0-16,0 6 1 15,0 1-1-15,0 1 0 16,0 0 1-16,0 0-1 16,0 0-221-1,0 1-169-15,0 6 0 0,2 8 0 16,1 7 0-16,6 6 0 15,0 9 0-15,2 1 0 16,0 1 0-16,1 1 0 16,-2 0 0-16,5 2 0 15,-4 2 0 1,1 1 0-16,-2-1 0 16,0-3 0-16,-1-7 0 15,-4-6-237-15,14-6-487 16,-13-7-722-16,-3-5 0 15,-2-6 0-15</inkml:trace>
  <inkml:trace contextRef="#ctx0" brushRef="#br0" timeOffset="23893.49">18260 4762 4732 0,'0'-11'383'16,"0"-1"0"-16,0-1-1 15,0 0 1-15,0 8 0 16,0 3 0-16,0 2-1 15,2 7 1 1,1 9 0-16,7 5-369 16,1 12-14-16,6 10 0 15,1 1 0-15,2 1 0 16,0 0 0-16,-4-3 0 16,0-2 0-16,-3-4 0 15,0-2 0-15,-3-3 0 16,0-1-148-16,3-4-292 15,0-14-1081-15,3 2 2 16,-4-5-1-16,-4-7 0 16</inkml:trace>
  <inkml:trace contextRef="#ctx0" brushRef="#br0" timeOffset="24505.51">18901 4807 4302 0,'0'-13'332'0,"0"-5"77"16,-3-1 1-16,2-1-1 15,1 6 0-15,-3 7 0 16,1 1 0-16,1 2 0 15,-1 4 0 1,1 0-202-16,-6 0-130 16,1 4-77-16,-4 9 0 15,-6 7 0-15,3 6 0 16,0 9 0-16,6 0 0 16,2 0 0-16,7 0 0 15,1-1 0-15,8-1 0 16,4-2 0-16,6-3 0 15,7-2 0-15,5-5 0 16,6-2 0-16,6-7 0 16,0-3 0-16,2-2 0 15,0-6 0 1,-7 0 0-16,-4-3 0 16,-4-5 0-16,-7-2 0 15,-4-3 0-15,-7-3 0 16,-8-6 0-16,-3-2 0 15,-6-6 0-15,-7-5 0 16,-6-3 0-16,-3-4 0 16,-11 0 0-16,-5 1 0 15,-1 3 0-15,-1 8 0 16,-1 5 0-16,-1 8 0 16,0 10 0-16,3 6-154 15,6 8-162 1,7 8-167-16,20-2-964 15,0 7 0-15,9 2 0 16,8-3 0-16</inkml:trace>
  <inkml:trace contextRef="#ctx0" brushRef="#br0" timeOffset="24913.31">19502 4667 4199 0,'0'-13'428'0,"2"-1"0"16,-2-2 0-16,1 0 0 16,-1 6 0-16,0 5 0 15,0 2-1 1,0 0 1-16,0 3 0 15,0 0-287-15,3 0-141 16,2 8 0-16,4 4 0 16,1 7 0-1,7 7 0-15,2 7 0 0,-1 2 0 16,-2-1 0-16,3-1 0 16,-3-1 0-16,0-3 0 15,-2-1 0-15,0-3 0 16,0-1 0-16,0-3-88 15,-2-4-266-15,6 2-331 16,-8-7-727 0,-1-1 0-16,0-7 0 15,-1-1 0-15</inkml:trace>
  <inkml:trace contextRef="#ctx0" brushRef="#br0" timeOffset="25322.39">19969 4583 3318 0,'0'-13'360'0,"0"-3"151"15,0-1 1 1,0-2-1-16,0 3 0 15,0 7 0-15,0 4 0 16,0 0 0-16,0 3 0 16,0 1-238-16,0 1-122 15,4 6-151-15,2 4 0 16,4 8 0-16,3 10 0 16,4 9 0-16,1-1 0 15,-1 5 0-15,-3-4 0 16,2-1 0-1,-3-3 0-15,0-4 0 16,-3-2 0-16,-1-4 0 16,-2-2-28-16,3-1-281 15,0-4-229-15,3-10-925 16,-3 4 0-16,-1-6 0 16,1-4 0-16</inkml:trace>
  <inkml:trace contextRef="#ctx0" brushRef="#br0" timeOffset="25655.75">20375 4571 3952 0,'0'-14'380'15,"0"-4"66"-15,0-2 0 16,0-1 0-16,3 7 0 15,-3 7 0-15,2 3 0 16,-2 1 0-16,1 3 0 16,6 7-221-16,1 6-159 15,5 6-66-15,0 9 0 16,2 9 0-16,-1-1 0 16,-3 1 0-16,-1-2 0 15,0-1 0-15,0-6 0 16,1-1 0-1,-1-3-147-15,4-5-205 16,5-2-310-16,-3-5-744 16,-2-4 0-16,2-4 0 15</inkml:trace>
  <inkml:trace contextRef="#ctx0" brushRef="#br0" timeOffset="26044.85">20823 4437 3807 0,'0'-13'428'0,"0"-4"34"15,0 0-1-15,0-5 1 16,0 10-1-16,0 5 1 15,-2 2-1-15,1 4 1 16,1 1-1-16,0 0-231 16,0 7-196-16,1 8-34 15,2 7 0-15,2 9 0 16,1 7 0-16,2-1 0 16,1 0 0-16,0-5 0 15,-3-2 0-15,3-4 0 16,-1-1 0-16,-3-2 0 15,2-2 0 1,1-2-52-16,0-3-359 16,3-9-1134-16,-3 6 0 15,-1-10 0-15,0 0 0 16</inkml:trace>
  <inkml:trace contextRef="#ctx0" brushRef="#br0" timeOffset="26593.34">21257 4236 3652 0,'0'-7'322'16,"0"-4"153"-16,0 1 0 15,-2-2-1-15,0 4 1 16,-1 3 0-16,0 3 0 16,3 1-1-1,-2 1 1-15,2 4-209 16,0 6-113-16,5 8-153 16,6 6 0-16,3 7 0 15,6 5 0-15,5 1 0 16,-1 2 0-16,-4-2 0 15,-1-1 0-15,-1-1 0 16,-3 1 0-16,-1-5 0 16,1 2 0-16,-2 0 0 15,-3-1 0-15,3-3-553 16,-9-2-974-16,-4-9 0 16,-8-6 0-1,-12-5 0-15</inkml:trace>
  <inkml:trace contextRef="#ctx0" brushRef="#br0" timeOffset="33428.76">17032 4110 2004 0,'-1'0'226'0,"-1"0"43"16,1 0 33-16,-2-1 34 15,3 1 34-15,0-2 37 16,0 1 67-1,0-2 102-15,0 1 61 16,0-2-181-16,0 2-45 16,0 0-43-16,0 1-34 15,0 1-33-15,0 0-34 16,0 0-37-16,3 3-68 16,4 0-101-16,5 5-61 15,4 0 0-15,5 3 0 16,-1 1 0-16,2-1 0 15,1 3 0-15,-1-1 0 16,-2 2 0-16,-1-6 0 16,-1 1 0-1,-1-4 0-15,-2-1 0 16,0-2 0-16,-1-1 0 16,-1-2 0-16,2-5 0 15,1-2 0-15,-1-7 0 16,4-2 0-16,-3-6 0 15,3-3 0-15,-3 2 0 16,1 1 0-16,1 1 0 16,0 5 0-16,2 2 0 15,0 2 0 1,1 1 0-16,2 0 0 16,3 2 0-16,-2 3 0 15,3-1 0-15,-2 3 0 16,-2 2 0-16,-1 2 0 15,-2 0 0-15,-2 1 0 16,-1 0 0-16,-3 4 0 16,2 3 0-16,-4 2 0 15,-1 1 0-15,-4 3 0 16,-1-2 0-16,-3 0 0 16,-1 0 0-16,-2 1 0 15,1-4 0-15,-2 1 0 16,1-1 0-1,0-5 0-15,0-3 0 16,0 1 0-16,-2-2 0 16,2-6 0-16,0 0 0 15,0-6 0-15,0-3 0 16,3-4 0-16,8 0 0 16,2 0 0-16,6 0 0 15,4 2 0-15,1 3 0 16,0 3 0-16,3 3 0 15,-1 1 0-15,0 3 0 16,3 3 0-16,-2-1 0 16,-1 2 0-1,2 0 0-15,-2 3 0 16,-2 0 0-16,-2 0 0 16,0 2 0-16,-4-1 0 15,0-1 0-15,-3 0 0 16,-3 0 0-16,1-2 0 15,-3-1 0-15,0 0 0 16,2-1 0-16,-2-5 0 16,0 0 0-16,0-5 0 15,-1-4 0 1,1-2 0-16,0-2 0 16,-1 2 0-16,-2-3 0 15,0 6 0-15,-1 0 0 16,-3 4 0-16,0 2 0 15,-2 2 0-15,-1 2 0 16,0 2 0-16,0 0 0 16,0 1 0-16,0 1 0 15,0 0 0-15,0 0 0 16,0 0 0-16,0 0 0 16,0 0 0-16,0 0 0 15,0 0 0-15,0 0 0 16,0 0 0-16,0 0 0 15,0 0 0 1,0 0 0-16,0 0 0 16,0 0 0-16,0 0 0 15,0 0 0-15,2 0 0 16,-2 0 0-16,0 0 0 16,0 0 0-16,0 0 0 15,0 0 0-15,0 0 0 16,0 0 0-16,0 0 0 15,0 0 0-15,0 0 0 16,0 0 0-16,0 0 0 16,0 0 0-1,0 0 0-15,0 0 0 16,0 0 0-16,0 0 0 16,0 0 0-16,0 0 0 15,0 0 0-15,0 0 0 16,0 0 0-16,0 0 0 15,0 0 0-15,0 0 0 16,0 0 0-16,0 0 0 16,0 0 0-16,0 0 0 15,0 0 0 1,0 0 0-16,0 0 0 0,0 0 0 16,0 0 0-1,0 0 0-15,0 0 0 16,0 0 0-16,0 0 0 15,0 0 0-15,0 0 0 16,0 0 0-16,0 0 0 16,0 0 0-16,0 0 0 15,0 0 0-15,0 0 0 16,0 0 0-16,0 0 0 16,0 0 0-16,0 0 0 15,0 0 0-15,0 0 0 16,0 0 0-16,0 0 0 15,0 0 0 1,0 0 0-16,0 0 0 16,0 0 0-16,0 0 0 15,0 0 0-15,0 0 0 16,0 0 0-16,0 0 0 16,0 0 0-16,0 0 0 15,0 0 0-15,0 0 0 16,0 0 0-16,0 0 0 15,0 0 0-15,1 0-212 16,0 1-182 0,17 1-400-16,-15 3-564 15,-1-2 0-15,-3 1 0 16,-6-1 0-16</inkml:trace>
  <inkml:trace contextRef="#ctx0" brushRef="#br0" timeOffset="35332.51">19445 6995 3847 0,'0'-8'245'16,"0"-2"135"-16,0 0 74 15,0-2 0-15,-2 5 0 16,-2-2 1 0,-4 5-1-16,-4 1 0 15,-4 1 1-15,0 0-200 16,-5 4-47-16,-2 4-132 15,1 3-76-15,-1 6 0 16,1 7 0-16,3 6 0 16,6 3 0-16,6 0 0 15,4 4 0-15,3-1 0 16,6 3 0-16,6-2 0 16,5 1 0-16,12-3 0 15,7-4 0-15,6-6 0 16,4-5 0-1,0-7 0-15,-1-7 0 16,-1-5 0-16,-3-6 0 16,-8-3 0-16,-1-5 0 15,-6-3 0-15,-6-2 0 16,-7-4 0-16,-2 1 0 16,-8-4 0-16,-1-2 0 15,-4-2 0-15,-6-1 0 16,-7 2 0-16,-3-2 0 15,-10 7 0-15,-5-1 0 16,-2 7 0-16,-2 6 0 16,-2 8-129-16,4 5-147 15,6 9-140 1,12 1-288-16,3 7-629 16,11-4 0-16,3 1 0 15,10-6 0-15</inkml:trace>
  <inkml:trace contextRef="#ctx0" brushRef="#br0" timeOffset="35708.94">19996 6935 4881 0,'0'-15'360'15,"0"-1"0"-15,-2-3 0 16,2-4 0-16,2 10 0 16,-2 6 0-1,0 1-1-15,1 5 1 16,5 2 0-16,6 5-289 16,5 3-71-16,6 11 0 15,3 7 0-15,-1 3 0 16,-2 5 0-16,2 0 0 15,-4 0 0-15,-4-1 0 16,-1-4 0-16,-3-2 0 16,0-4 0-16,-1-1-194 15,2-2-162-15,5-6-276 16,4-26-769-16,4 15 0 16,5-6 0-16,-1-7 0 15</inkml:trace>
  <inkml:trace contextRef="#ctx0" brushRef="#br0" timeOffset="36033.03">20532 6869 4398 0,'2'-22'404'16,"1"-7"0"-16,3-2 0 15,-3-1 0-15,1 10 0 16,-3 7 0-16,-1 7 0 15,0 1 0-15,0 5-1 16,4 4-245-16,3 5-158 16,4 12 0-1,7 8 0-15,2 4 0 16,-1 7 0-16,1-1 0 16,0 0 0-16,-3-6 0 15,2-1 0-15,1-6 0 16,-7-3 0-16,3-2-113 15,-1-2-200-15,6-3-241 16,0-9-888-16,2-2 0 16,3-1 0-16,-2-9 0 15</inkml:trace>
  <inkml:trace contextRef="#ctx0" brushRef="#br0" timeOffset="36316.97">21032 6723 4404 0,'2'-20'404'0,"2"-2"1"16,-4-3-1-16,1 0-1 15,1 11 2-15,-2 7 0 16,4 7-1-16,3 5 0 16,2 8 1-16,5 8-257 15,4 12-148-15,0 9 0 16,1 1 0-1,0 1 0-15,1-2 0 16,-5-6 0-16,2-4 0 16,0-3-99-16,-1-5-206 15,3-3-248-15,0-25-893 16,-1 10 0-16,1-7 0 16,-1-6 0-16</inkml:trace>
  <inkml:trace contextRef="#ctx0" brushRef="#br0" timeOffset="36793.86">21398 6582 4103 0,'0'-20'393'0,"-1"-4"37"16,0-3-1-16,-2-2 1 15,2 10-1-15,-2 9 1 16,1 2-1-16,2 4 1 15,0 3-1-15,2 4-207 16,6 8-185-16,5 10-37 16,7 8 0-16,2 9 0 15,1 2 0-15,0 2 0 16,-1-1 0-16,-5-3 0 16,0 1 0-16,-2-5 0 15,-1-3 0 1,1-1 0-16,-1-5 0 15,-1-5 0-15,-3-3 0 16,-1-1 0-16,-3-6 0 16,-2 0 0-16,0-6 0 15,-2 2 0-15,-2-3 0 16,0-2 0-16,0 0 0 16,0-1 0-16,0 0 0 15,0 0 0-15,0 0 0 16,0 0 0-16,0 0 0 15,0 0 0-15,0 0 0 16,0 0-342-16,0-4-1227 16,0 1 0-1,0-7 0-15,0-5 0 16</inkml:trace>
  <inkml:trace contextRef="#ctx0" brushRef="#br0" timeOffset="37237.5">21940 6472 5117 0,'-2'-10'342'0,"-2"-2"-1"16,2-1 1-16,-3-1-1 16,3 10 1-16,2 2-1 15,0 2 1 1,2 6-1-16,3 12 1 15,1 6-342-15,5 9 0 16,6 11 0-16,-1-2 0 16,1-3 0-16,2-2 0 15,-2-2 0-15,-3-3 0 16,1-3 0-16,1 1-77 16,-3-2-230-16,1-2-233 15,-1-17-913 1,-1 7 0-16,-5-5 0 0,1-8 0 15</inkml:trace>
  <inkml:trace contextRef="#ctx0" brushRef="#br0" timeOffset="37554.61">22159 6504 4962 0,'0'-17'359'15,"0"-1"0"-15,0-3-1 16,0 2 1-16,0 7 0 16,0 8-1-16,0 2 1 15,3 10 0-15,3 7 0 16,3 5-359 0,5 11 0-16,1 5 0 15,0-1 0-15,1 2 0 16,-2-1 0-16,-1-3 0 15,0 0 0-15,0-3 0 16,0-3-71-16,0-3-231 16,2-2-214-16,0-13-944 15,1 1 0-15,1-6 0 16,-1-7 0-16</inkml:trace>
  <inkml:trace contextRef="#ctx0" brushRef="#br0" timeOffset="37851.25">22486 6497 4225 0,'0'-18'417'15,"0"1"1"1,0-3-1-16,0 1 1 16,2 7-1-16,-2 8 1 15,0 3-1-15,4 8 1 16,2 6-1-16,4 8-208 15,-1 8-209-15,6 5 0 16,-1 0 0-16,1 0 0 16,-1-2 0-16,0 1 0 15,-3-7 0-15,0 0-52 16,0-3-281-16,9-2-377 16,-7-5-709-16,0-4 0 15,0-6 0-15,0-6 0 16</inkml:trace>
  <inkml:trace contextRef="#ctx0" brushRef="#br0" timeOffset="43725.16">19931 1231 5711 0,'0'-9'276'16,"0"-1"-1"-16,0 0 1 16,0-1-1-16,0 6 1 15,4 5-1-15,1 4 1 16,2 6-1-1,3 6 1-15,5 11-276 16,-1 7 0-16,-1 5 0 16,0 0 0-16,0-1 0 15,-4-1 0-15,-3-2 0 16,2-4-31-16,1-1-273 16,-4-2-224-16,4-18-937 15,1 6 0-15,-1-10 0 16,-2-3 0-16</inkml:trace>
  <inkml:trace contextRef="#ctx0" brushRef="#br0" timeOffset="44737.33">20267 1546 2873 0,'10'-11'205'15,"3"-3"55"-15,2-5 56 16,-2-9 95-16,-8 1 112 15,-4 1 24-15,-1 0-1 16,-1 7 0-16,2 5 1 16,-2 8-146-16,-3 6-60 15,-3 10-55-15,4 10-56 16,-1 5-94-16,3 3-113 16,2 3-23-16,9-4 0 15,3-4 0-15,7-7 0 16,2-6 0-16,7-7 0 15,0-3 0-15,-3-8 0 16,-2-7 0 0,-9-7 0-16,-5-10 0 15,-8-10 0-15,0-5 0 16,-2-6 0-16,-2-3 0 16,2 3 0-16,2 3 0 15,-2 10 0-15,0 12 0 16,-2 7 0-16,2 11 0 15,0 6 0-15,2 11 0 16,4 12 0-16,8 12 0 16,5 10 0-16,8 11 0 15,4 4 0-15,1-1 0 16,-5-4 0-16,-3-1 0 16,-4-6 0-1,-1-6 0-15,-8-7 0 16,-6-5 0-16,-2-6 0 15,-4-6 0-15,-8-7 0 16,-10-4 0-16,-3-3 0 16,-5-8 0-16,-2-2 0 15,7-5 0-15,10-1 0 16,7-2 0-16,8-2 0 16,10 1 0-16,9-1 0 15,6 0 0-15,9-4 0 16,3 0 0-16,0-2 0 15,-4-3 0-15,-9-2 0 16,-9-5 0 0,-5-2 0-16,-8-5 0 15,-3-2 0-15,-2-1 0 16,-4 5 0-16,0 3 0 16,-1 9 0-16,-2 7 0 15,3 6 0-15,1 6 0 16,3 7 0-16,0 10 0 15,2 13 0-15,10 12 0 16,3 14 0-16,8 11 0 16,4 5 0-16,0 3 0 15,-5-4 0-15,-6-5 0 16,-5-4 0 0,-6-9-189-16,-2-8-148 15,-6-4-117-15,-4-6-143 16,-2-12-101-16,-9-4-22 15,-2-9 25-15,-1-4 83 16,1-6 102-16,7-4 65 16,9 0 234-16,2-4 192 15,8-5 135-15,10 0 148 16,14-2 102-16,12 0 8 16,17 0-128-1,26-4-430-15,-14 3-593 16,4-2 0-16,-12 1 0 15,-7 5 0-15</inkml:trace>
  <inkml:trace contextRef="#ctx0" brushRef="#br0" timeOffset="45429.53">21547 1051 4195 0,'-10'-13'352'0,"4"-2"67"15,-1-1 1-15,1-1-1 16,6 9 1-16,0 6-1 16,0 10 1-16,4 11-1 15,5 12 1 1,7 11-200-16,4 13-152 16,2 3-68-16,1 2 0 15,-8-4 0-15,-2-5 0 16,-7-6 0-16,-4-4-150 15,-2-8-133-15,-6-4-109 16,-5-6-93-16,-3-6-137 16,-5-10-76-16,-5-6-23 15,-1-6 15-15,3-4 57 16,7-3 76 0,9-1 199-16,10-4 171 15,13-3 129-15,10-4 122 16,6-2 173-16,7 0 116 15,6-2 51-15,-6 1 17 16,-1 3-30-16,-9 3-30 16,-1 0 21-16,-8 2 93 15,-7 3 6-15,-5 6-28 16,-5 3-36-16,-2 4-40 16,-4 6-28-1,2 9-32-15,0 7-27 16,0 8-46-16,0 6-70 15,0 3-130-15,4-5-28 16,6-4 0-16,5-4 0 16,9-6 0-16,7-5 0 15,3-5 0-15,2-3 0 16,-7-9 0-16,-7-5 0 16,-6-8 0-16,-9-4 0 15,-11-9 0-15,-10-4 0 16,-8-3 0-16,-12 5 0 15,-9 6 0-15,-2 8 0 16,-5 8-208 0,5 9-209-16,14 2-1096 15,11 10 0-15,11-1 0 16,10 2 0-16</inkml:trace>
  <inkml:trace contextRef="#ctx0" brushRef="#br0" timeOffset="46155.35">22354 1096 6370 0,'6'-7'202'16,"-4"0"0"-16,4 3 1 16,3 1-1-16,0 12 0 15,7 11 1-15,2 8-1 16,0 8 0-16,0 3 1 16,-2 5-203-16,2-4 0 15,-7-1 0-15,-2-3 0 16,-5-5 0-16,-4-6 0 15,0-4 0 1,0-6 0-16,0-5 0 16,0-6 0-16,0-1 0 15,-4-8 0-15,-5-9 0 16,-4-11 0-16,2-11 0 16,-1-12 0-16,5-8 0 15,5-4 0-15,2 0 0 16,3 2 0-16,7 5 0 15,4 5 0-15,4 6 0 16,7 9 0-16,4 9 0 16,0 9 0-1,2 8 0-15,-1 8 0 16,-3 12 0-16,-7 8 0 16,-11 6 0-16,-9 8 0 15,-15 2 0-15,-10 1 0 16,-7-2 0-16,-6-1 0 15,0-4 0-15,8-5 0 16,8-5 0-16,9-6 0 16,8-4 0-16,3-5 0 15,4-1 0-15,7 1 0 16,11-1 0-16,6 1 0 16,13 0 0-16,6 0 0 15,0 0 0 1,-6-1-79-16,4 2-186 15,-7 1-132-15,-1 0-162 16,11-5-819-16,-19-2 0 16,-4 3 0-16,-8-4 0 15</inkml:trace>
  <inkml:trace contextRef="#ctx0" brushRef="#br0" timeOffset="46513.45">22937 1260 2999 0,'2'-7'308'16,"-2"-2"76"-16,1 0 45 15,1 1 60-15,1 4 52 16,3 4 1-16,5 5-1 16,5 5 1-16,0 7-1 15,2 2-223-15,-1 6-84 16,-3-1-76 0,-5 0-46-16,-5-5-245 15,-1-2-162-15,-3-7-84 16,0 0-105-16,-5-8-97 15,-3-8-36-15,-5-9-6 16,-6-9 11-16,-6-10 75 16,0-8 74-16,0-1 233 15,8-2 167-15,3 2 138 16,8 7 149-16,6 8 107 16,0 8 24-16,2 10-10 15,6 5-82-15,4 11-217 16,26 2-397-16,-9 8-530 15,5 1 0 1,5 3 0-16,-3-6 0 16</inkml:trace>
  <inkml:trace contextRef="#ctx0" brushRef="#br0" timeOffset="47501.06">23300 1121 3844 0,'0'-17'313'16,"0"-3"131"-16,0-3 10 15,-4 0 0-15,-12 8 1 16,-7 10-1-16,-8 8 0 16,-5 7 1-16,4 6-1 15,12 8-197-15,11-1-115 16,13-2-131-16,9-1-11 16,10-7 0-1,4-4 0-15,5-6 0 0,3-6 0 16,-4-5 0-1,-12-6 0-15,-2-2 0 16,-10-3 0-16,-4-3 0 16,-1 3 0-16,-2 3 0 15,-2 4 0-15,4 4 0 16,-2 7 0-16,0 4 0 16,0 6 0-16,0 7 0 15,3 7 0-15,1 9 0 16,3 6 0-16,2 4 0 15,6 0 0-15,-2 2 0 16,1-2 0 0,-2 0 0-16,-3-4 0 15,-4-4 0-15,-4-5 0 16,-5-5 0-16,-9-4 0 16,-12-4 0-16,-6-6 0 15,-8-5 0-15,-3-3 0 16,8-8 0-16,7-3 0 15,9-9 0-15,9-3 0 16,13-11 0-16,12-3 0 16,5-5 0-16,15 1-220 15,-1 2-108-15,3 3-131 16,-4 2-175 0,7-2-172-16,-14 2-342 15,-9 3 0-15,-12 2 2630 16,4-2-2181-16,-12 6 127 15,4 1 102-15,2-4 81 16,7 0 310-16,-9 3 200 16,-2 2 304-16,0 4 209 15,0 8 172-15,0 2 8 16,0 7-115-16,5 12-127 16,2 8-103-16,4 9-80 15,8 9-90 1,1 5-91-16,1 1-174 15,0-4-34-15,-3-5 0 0,-5-4 0 16,-2-7 0 0,-5-7 0-16,-2-3 0 15,-2-6 0-15,0-4 0 16,-1-3 0-16,1-6 0 16,2-8 0-16,5-7 0 15,6-5 0-15,7-8 0 16,3-1 0-16,-2 3 0 15,0 6 0-15,-3 6 0 16,-2 9 0-16,2 7 0 16,-1 7 0-16,1 6 0 15,-4 8 0 1,-3 3 0-16,-2 5 0 16,-8 0 0-16,1-3 0 15,-4-2-178-15,2-1-158 16,-1-4-223-16,1-21-589 15,1 9 0-15,-2-4 0 16</inkml:trace>
  <inkml:trace contextRef="#ctx0" brushRef="#br0" timeOffset="47793.3">23896 904 3788 0,'0'-27'428'0,"0"-2"35"16,0 1 1-1,0-2-1-15,0 14 1 16,3 13-1-16,3 11 1 16,10 12-1-16,6 14 1 15,3 13-233-15,1 10-195 16,-3 0-36-16,-4-1 0 16,-6-6 0-16,-2-4 0 15,-3-7 0-15,-4-4 0 16,-2-8 0-1,2-5 0-15,-4-6-128 16,3-2-193-16,4-7-329 16,-3-2-768-16,-1-11 0 15,-2-7 0-15,-5-8 0 16</inkml:trace>
  <inkml:trace contextRef="#ctx0" brushRef="#br0" timeOffset="47945.04">23903 1091 5524 0,'7'-13'296'15,"14"-4"0"-15,21-4 1 16,27-9-1-16,22 2 0 16,21 2-208-16,19 1-549 15,-19-1-865-15,-17-2 0 16,-25-6 0 0,-19-2 0-16</inkml:trace>
  <inkml:trace contextRef="#ctx0" brushRef="#br0" timeOffset="50902.13">22202 5930 2924 0,'-5'-3'133'0,"-1"-4"18"16,1-2 41-16,-6-2 24 15,2 1 13-15,2-1 23 16,-2 3 19-16,0-2 11 15,0 1 8-15,0 3-87 16,-4-3-17-16,2 3-11 16,-1-2-25-16,-3 1-2 15,-2 2 5-15,-5 0-6 16,-2 1-9-16,-3 1 13 16,-3 1 6-1,-4 0-8-15,-2 2 2 16,-2 2 5-16,-2-2-4 15,-5 5-13-15,3-1-6 16,0 3-4-16,0 0 1 16,1 1-26-16,1 3-14 15,0-3-12-15,0 3-11 16,1-1-12-16,-1 1-11 16,1 3-9-16,-2 0-13 15,0 1-13-15,3 3-9 16,0 1 0-16,7 1 0 15,6 0 0-15,4 1 0 16,6 1 0 0,-1 3 0-16,8 3 0 15,-1 4 0-15,5 2 0 16,2 3 0-16,2-1 0 16,0 0 0-16,3-6 0 15,6-5 0-15,-1-3 0 16,6-5 0-16,4-3 0 15,5-6 0-15,0-2 0 16,6-2 0-16,3-3 0 16,1-1 0-16,0-2 0 15,-1-3 0-15,4 0 0 16,-5-2 0 0,3-4 0-16,1 0 0 15,2-1 0-15,-3 0 0 16,0-3 0-16,1 4 0 15,0-1 0-15,-1-1 0 16,3 2 0-16,-1-2 0 16,3 1 0-16,1 0 0 15,4-2 0-15,0-2 0 16,1-1 0-16,-4 1 0 16,-3-3 0-16,-5 2 0 15,-4-2 0-15,-2 3 0 16,-6-1 0-1,-2-2 0-15,-2-1 0 16,-3-2 0-16,-3-1 0 16,-5-4 0-16,-6-1 0 15,2 1 0-15,-6 0 0 16,-7 2 0-16,-5 0 0 16,-11 2 0-16,-13 4 0 15,-14 5 0-15,-14 3 0 16,-11 7-193-16,-9 8-219 15,3 5-356 1,-5 7-595-16,14 2 0 16,16 1 0-16,20 0 0 0</inkml:trace>
  <inkml:trace contextRef="#ctx0" brushRef="#br0" timeOffset="52272.97">21679 5816 3130 0,'0'-3'218'15,"0"-1"51"-15,0-1 42 16,0-2 84-16,0 0 108 16,0-2 21-16,-2 0-1 15,0-4 1-15,-5-3-1 16,-3-2-174-16,-6-3-43 16,-1-3-51-16,-10 0-43 15,-2-5-83-15,-7-4-109 16,-4-3-20-1,-10 0 0-15,-6-4 0 16,-4 2 0-16,-6-1 0 16,-3 7 0-16,-6 5 0 15,-3 7 0-15,1 7 0 16,-6 6 0-16,-2 3 0 16,0 3 0-16,-2 2 0 15,-3 6 0-15,0 4 0 16,-2 5 0-16,1 3 0 15,1 6 0-15,3 2 0 16,2 4 0-16,0 3 0 16,0 3 0-1,-1 1 0-15,1 4 0 16,1 2 0-16,0 4 0 16,8-2 0-16,2 2 0 15,12-2 0-15,9-1 0 16,14 3 0-16,10-1 0 15,7 1 0-15,6 2 0 16,3-1 0-16,3-2 0 16,-5 3 0-16,6-4 0 15,-3 1 0-15,-1 1 0 16,2-4 0-16,1-3 0 16,2-2 0-16,3-2 0 15,3-6 0 1,1-2 0-16,-2-2 0 15,3-3 0-15,-3-2 0 16,-1-3 0-16,1-1 0 16,0-3 0-16,0-6 0 15,0-1 0-15,3-5 0 16,-1-2 0-16,1 1 0 16,-3-2 0-16,-3-5 0 15,-3-2 0-15,-1-7 0 16,-3-8 0-16,0-11 0 15,2-5 0-15,-1-7 0 16,5-4 0 0,3 1 0-16,1 3 0 15,3 2 0-15,0 6 0 16,3 8 0-16,-3 3 0 16,0 6 0-16,0 4 0 15,0 4 0-15,0 1 0 16,0 7 0-16,0 0 0 15,0 2 0-15,0 2 0 16,-3 5 0-16,1 7 0 16,-1 9 0-16,-3 8 0 15,0 9 0 1,0 5 0-16,-2 0 0 16,2 1 0-16,0-2 0 15,3 1 0-15,1-5 0 16,1 1 0-16,-2-7 0 15,3-1 0-15,-2-7 0 16,1-3 0-16,1-8 0 16,1-6 0-16,-2-1 0 15,2-5 0-15,-1-1 0 16,6 0 0-16,14-3 0 16,15-6 0-1,23-4 0-15,24-7 0 16,23-7 0-16,25-7-285 15,22-30-1296-15,8 26 0 16,-13-5 0-16,-22-5 0 16</inkml:trace>
  <inkml:trace contextRef="#ctx0" brushRef="#br0" timeOffset="55415.57">13397 14493 2810 0,'0'1'164'16,"0"-1"39"-16,0 0 35 15,0 0 28-15,0 0 18 16,0 0 13-16,0 0 3 16,0 0 10-1,5 0 24-15,5 0-105 16,12-1-4-16,11 0 11 16,17-5 19-16,14-4 29 15,18-4-17-15,16-2-14 16,16-4-2-16,12-2-11 15,12-3-24-15,5-1-17 16,6-4-38-16,4-2-50 16,7 1-53-16,7-2-58 15,2-1 0-15,6 2 0 16,1-1 0-16,-5 1 0 16,-2-1 0-1,-5 2 0-15,-2 2 0 16,-3-2 0-16,-3 0 0 15,-3 1 0-15,-5-1 0 16,-2-1 0-16,-4-4 0 16,0 3 0-16,-3 1 0 15,-5-4 0-15,-3 3 0 16,-5-2 0-16,-3 0 0 16,2 5 0-16,-1-2 0 15,-3 2 0-15,-5 1 0 16,-2 0 0-16,-10 2 0 15,1 1 0 1,-1 1 0-16,0 0 0 16,-2 2 0-16,-4-1 0 15,-2 1 0-15,-5 1 0 16,-6 1 0-16,-4 2 0 16,-5 2 0-16,-7 4 0 15,-7-1 0-15,-8 6 0 16,-11 0 0-16,-11 3 0 15,-13 1-213-15,-12 2-281 16,-16 2-1003-16,-21 0 2 16,-25 0-1-1,-22 0 0-15</inkml:trace>
  <inkml:trace contextRef="#ctx0" brushRef="#br0" timeOffset="56174.67">13657 14375 4731 0,'-7'-14'372'0,"1"-5"1"16,1 1-1-16,-1 0 2 15,3 8-2-15,3 5 1 16,0 7 0-16,0 11-1 16,0 11 1-1,0 13-267-15,0 16-106 16,0 11 0-16,0 2 0 15,1 4 0-15,2-1 0 16,4-4-119-16,6-1-357 16,5-45-1043-16,5 33 0 15,-5-20 0-15,-6-18 0 16</inkml:trace>
  <inkml:trace contextRef="#ctx0" brushRef="#br0" timeOffset="56898.46">12754 13807 5754 0,'0'-15'271'16,"0"-4"0"-1,1-2-1-15,5-7 1 16,7 7 0-16,7 4-1 15,8 2 1-15,4 6 0 16,-1 5 0-16,-3 8-271 16,-11 9 0-16,-10 11 0 15,-10 7 0-15,-12 9 0 16,-6-1 0-16,0 2 0 16,1-7 0-16,6-5 0 15,10-6 0-15,5-3 0 16,11-6 0-1,11 0 0-15,9-3 0 16,3-3 0-16,1 2 0 16,-7-2 0-16,-12 2 0 15,-10 1 0-15,-11 6 0 16,-11 2 0-16,-11 1 0 16,-6 2 0-16,-8-1 0 15,0-1 0-15,3-9 0 16,9-2-218-16,9-3-229 15,29-10-1059-15,-8-3 2 16,9-8-1 0,10-12 0-16</inkml:trace>
  <inkml:trace contextRef="#ctx0" brushRef="#br0" timeOffset="57149.59">13171 13708 5589 0,'3'-32'289'0,"1"-3"0"15,1-2 0-15,-1 0 0 16,-3 16 0-16,-1 15 0 16,5 5 0-16,6 3 0 15,9 16 1-15,8 7-290 16,3 12 0 0,4 13 0-16,-3 6 0 15,0 3 0-15,-2 3 0 16,-1 0-168-16,13 5-531 15,-11-6-765-15,1-7 0 16,1-10 0-16,8-19 0 16</inkml:trace>
  <inkml:trace contextRef="#ctx0" brushRef="#br0" timeOffset="57952.52">19650 12978 4998 0,'-2'-11'355'15,"1"-2"0"-15,-2-1-1 16,-2 0 1-16,5 11 0 16,0 1-1-16,2 7 1 15,7 8 0-15,1 11 0 16,7 8-355-1,2 14 0-15,4 3 0 16,-1 6 0-16,-5 1 0 16,-2-3 0-16,-2-3 0 15,-5-1 0-15,-3-5-190 16,3-3-271-16,-1-21-1047 16,3 10 0-16,-2-12 0 15</inkml:trace>
  <inkml:trace contextRef="#ctx0" brushRef="#br0" timeOffset="58485.41">19898 12308 4619 0,'-10'-21'367'0,"-6"-2"7"16,2-4 1-16,-7-1 0 15,11 11-1-15,1 10 1 16,-2 3 0-16,-4 11-1 15,-2 14 1-15,0 13-175 16,3 12-192 0,5 8-8-16,6 3 0 15,6-5 0-15,7-3 0 16,7-6 0-16,8-7 0 16,9-9 0-16,7-9 0 15,1-9 0-15,4-6 0 16,-5-6 0-16,-4-10 0 15,-10-7 0-15,-7-8 0 16,-13-9 0-16,-8-9 0 16,-12-3 0-16,-8-3 0 15,-10 2 0-15,-8 6 0 16,-13 11 0 0,-8 19-235-16,-1 14-388 15,-5 20-844-15,2 13 2 16,8 9-1-16,10 3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59:57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17286 4583 4414 0,'2'-7'256'0,"-1"-1"137"16,-1-1 1-16,2 1-1 16,-2 2 0-16,0 5 0 15,0 0 0-15,0 0 0 16,0 1 0-16,0 0-155 15,0 0-100-15,0 0-138 16,0-2 0-16,0 2 0 16,0 0 0-16,0 0 0 15,0-1 0-15,0 1 0 16,0 0 0-16,0 0 0 16,0 0 0-1,0 0 0-15,0 0 0 16,0 0 0-16,0 0 0 15,0 0 0-15,0 0 0 16,0 0 0-16,0 0 0 16,0 0 0-16,0 0 0 15,0 0 0-15,0 0 0 16,0 0 0-16,0 0 0 16,0 0 0-16,0 0 0 15,0 0 0-15,0 0 0 16,0 0 0-16,0 0 0 15,0 0 0 1,0 0 0-16,0 0 0 16,0 0 0-16,0 0-148 15,-3 5-272-15,-3-4-1104 16,-3 10 0-16,1-8 0 16,-4-3 0-16</inkml:trace>
  <inkml:trace contextRef="#ctx0" brushRef="#br0" timeOffset="3725.35">4717 8594 2402 0,'0'0'156'0,"-1"0"17"0,-2 0 6 15,1 0 12 1,1-2 19-16,-2 2 29 16,0-1 33-16,0-1 24 15,1-2 25-15,-3 1-108 16,4 0-19-16,-1 2-12 15,1 1-1-15,1 0-10 16,0 0-18-16,0 0-31 16,0 0-33-16,0 0-24 15,0 0-19-15,0 0-9 16,1 0-6-16,4 0 18 16,2 0 8-1,3 3 22-15,6 2 20 16,2-1 35-16,1 1 27 15,4-1 8-15,3-2 4 16,0 1 3-16,2-1-1 16,0 1-24-16,3-3-12 15,-1 0-15-15,-1 0-23 16,3 0-33-16,0 1-20 16,-1 0-4-1,4 1-8-15,-2 1-7 16,2 0-4-16,-2-2 5 15,-1-1 2-15,-4 0-5 16,4 0 1-16,0 0 1 16,-2 1-7-16,2-1-7 15,0 2 0-15,-5-2 0 16,-1 0-5-16,0 0-4 16,-4 0-4-16,-2 0-2 15,3 0 0-15,0 0 0 16,-1 0 0-16,-3-2 0 15,1 2 0 1,-2-2 0-16,-3-1 0 16,2 0 0-16,-5 0 0 15,1-3 0-15,0 0 0 16,-1-1 0-16,-1 1 0 16,1-5 0-16,-1 1 0 15,-2-1 0-15,-2-3 0 16,0 1 0-16,3-2 0 15,0-1 0-15,3 0 0 16,-1-1 0 0,1 0 0-16,1 0 0 0,-2-3 0 15,1 2 0-15,-2-2 0 16,0 1 0 0,1-3 0-16,-1 2 0 15,1 1 0-15,0-1 0 16,0-2 0-16,-2 2 0 15,-2 0 0-15,-3 1 0 16,-2 0 0-16,-3 0 0 16,0 3 0-16,-2-3 0 15,-1 0 0-15,-3-2 0 16,-4 3 0-16,-3-3 0 16,0-1 0-1,-2 2 0-15,1 0 0 0,0-4 0 16,1 4 0-1,2-4 0-15,1 3 0 16,2-2 0-16,-3 4 0 16,4-1 0-16,-2-1 0 15,-1 1 0-15,0-1 0 16,0-1 0-16,-1 0 0 16,1 1 0-16,0-2 0 15,-1 1 0-15,2 2 0 16,-3-4 0-16,1 4 0 15,-1 0 0-15,2 1 0 16,-4 1 0 0,2 1 0-16,-2 3 0 15,-1-1 0-15,-2 3 0 16,-3-2 0-16,-2 3 0 16,-2 1 0-16,-2-1 0 15,0 2 0-15,1 2 0 16,2 0 0-16,0 0 0 15,-1 1 0 1,-2 1 0-16,-3 0 0 0,-3-1 0 16,0 2 0-1,-1 0 0-15,-4 2 0 16,1 0 0-16,-2 2 0 16,3 0 0-16,2 0 0 15,4 0 0-15,6 2 0 16,2-1 0-16,0 2 0 15,4 2 0-15,-3 0 0 16,-5 2 0-16,0 1 0 16,-3 4 0-16,-4 0 0 15,2 3 0-15,-2-2 0 16,2 0 0 0,2-1 0-16,2 0 0 15,6-1 0-15,0-1 0 16,3-2 0-16,4-1 0 15,1 4 0-15,2-5 0 16,0 3 0-16,-3 2 0 16,1 1 0-16,-2 1 0 15,0 2 0-15,-2 2 0 16,1-1 0-16,0 0 0 16,3 2 0-1,0-4 0-15,2 1 0 16,2-2 0-16,2-1 0 15,-3 1 0-15,5 1 0 16,-2-1 0-16,-1 3 0 16,1 2 0-16,-1-2 0 15,2 2 0-15,0 0 0 16,2 0 0-16,1-1 0 16,-1 2 0-16,2 1 0 15,1 0 0-15,0-1 0 16,0 1 0-1,0 1 0-15,0 2 0 16,0 0 0-16,0 0 0 16,1 5 0-16,-1-2 0 15,3 0 0-15,0-1 0 16,2-3 0-16,1 2 0 16,0-1 0-16,0-1 0 15,0 0 0-15,0-3 0 16,-2 2 0-16,3-3 0 15,-1 1 0 1,0 2 0-16,0-6 0 16,0 3 0-16,1 0 0 15,-3-3 0-15,3-1 0 16,1 0 0-16,2-2 0 16,-1-2 0-16,5 0 0 15,0-1 0-15,2 1 0 16,3-3 0-16,-1 1 0 15,0 1 0-15,1-1 0 16,-3 0 0 0,1 1 0-16,-1-1 0 15,-2-1 0-15,3 1 0 16,-2-1 0-16,2 0 0 16,-2 1 0-16,0-1 0 15,-3-1 0-15,2-2 0 16,-3 3 0-16,-3-2 0 15,1-2 0-15,-4 2 0 16,-1-4 0-16,-2 2 0 16,0-2 0-16,-1 1 0 15,1-2 0 1,-2 0 0-16,0 0 0 16,0 0 0-16,1 0 0 15,-1 0 0-15,0 0 0 16,0 0 0-16,0 0 0 15,0 0 0-15,0 0-206 16,0 3-196-16,16-2-389 16,-12 0-567-16,1 1 0 15,-1-2 0-15,2-5 0 16</inkml:trace>
  <inkml:trace contextRef="#ctx0" brushRef="#br0" timeOffset="26470.11">4761 8451 3067 0,'0'0'147'15,"-2"0"37"1,1-2 35-16,-1 1 32 15,1 0 32-15,-1 0 28 16,2-2 49-16,-1 0 53 16,-1 1 49-16,2 1-85 15,0 0-37-15,0-1-42 16,0 2-35-16,0 0-29 16,0 0-20-16,0 2-21 15,2 0-41-15,1 2-43 16,3 2-48-16,1 4-19 15,3-1-6 1,-1 0 5-16,-2 0-1 16,-1-4-2-16,-1 1-13 15,0 0-6-15,-3-4-7 16,0 0-12-16,1-1 0 16,-2-1 0-16,-1 0 0 15,3 0 0-15,3-3 0 16,4-3 0-16,2-4 0 15,3-3 0-15,3-4 0 16,2 1 0 0,-4 0 0-16,1 4 0 15,-3 0 0-15,-3 4 0 16,-4 0 0-16,-3 4 0 16,-2 2 0-16,-1-1 0 15,-1 2 0-15,-1 1 0 16,2 0 0-16,-1 0 0 15,0 0-107-15,0 0-199 16,0 1-273-16,0-7-860 16,0 11 0-1,0-5 0-15,2 0 0 16</inkml:trace>
  <inkml:trace contextRef="#ctx0" brushRef="#br0" timeOffset="27570.88">5160 8467 2496 0,'0'0'149'0,"0"0"32"16,0 0 36-16,0 0 28 15,0 0 27-15,0 0 19 16,0 0 20-16,0 0 15 16,0 0 15-16,0 0-102 15,0 0-30 1,0 0-30-16,0 0-35 15,0 0-26-15,3 0-9 16,0 0-5-16,3 0-11 16,3 3-15-1,3-2-6-15,-1 3-15 16,1-1-4-16,-1 1 4 0,-3-1 3 16,2 0-8-16,-4-1-17 15,0-2-14-15,-2 4-2 16,-1-3-2-16,-1 0-7 15,-1 1 11-15,-1-2 17 16,3 0 52 0,-3 0 68-16,1 0 7 15,0 0 0-15,3-4 0 16,1-2-6-16,3-4-1 16,3-6 1-16,1 0-10 15,2-2-119-15,1 1-208 16,-2 3-192-16,4 6-283 15,-10 1-709 1,-2 5 0-16,-7 2 0 16,-2 0 0-16</inkml:trace>
  <inkml:trace contextRef="#ctx0" brushRef="#br0" timeOffset="28600.31">5560 8434 1627 0,'0'2'138'16,"0"-1"42"-16,0 0 27 16,0-1 21-16,0 1 18 15,0-2 20-15,0 1 23 16,0 0 20-1,0 0 15-15,0 0-67 16,0 0-39-16,0 0-27 16,0 0-15-16,0 0-15 15,0 0-14-15,0 0-18 16,0 0-24-16,0 0-17 16,0 0-15-16,0 1-16 15,3 3-13-15,-2 0-12 16,1 2-8-1,2 0-4-15,0-1-3 16,2-2 0-16,-1 1 0 16,0 1-2-16,1-3 2 15,-2 2 5-15,-1-3 20 16,0-1 40-16,0 0 61 16,1 0 18-16,5-1 22 15,1-3 12-15,2-4 15 16,3-3 1-16,3-5 5 15,1-1-7-15,-1-1-76 16,1 0-222-16,3 3-300 16,1-29-1000-1,-3 33 0-15,-3-1 0 16,2 2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9:00:1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12348 4440 3356 0,'0'0'175'0,"0"0"26"0,0 0 15 15,0-1 12 1,0 1 4-16,2 0 11 15,7 0 20-15,9 0 15 16,13 0 35-16,14 0-62 16,18 0-20-16,8 0 14 15,14 0-2-15,10 0 5 16,9 0 10-16,11-2-6 16,9 2-19-16,6 0-15 15,7-1-36 1,2 1-58-16,4 0-36 0,2 0-37 15,2 0-15-15,2-1-16 16,-3 1-14 0,-2 0-6-16,-8 0 0 15,-2 0 0-15,-7 1 0 16,0 3 0-16,-7 1 0 16,-8 2 0-16,-5 2 0 15,-4-2 0-15,-1 3 0 16,-4-1 0-16,-5 0 0 15,-1-1 0 1,-3-3 0-16,-4 0 0 16,1-2 0-16,-4-3 0 15,-3 1 0-15,-1-1 0 16,-5 0 0-16,-3 2 0 16,-4 1 0-16,-1 1 0 15,0 0 0-15,-3-1 0 16,0 0 0-16,3 0 0 15,0-1 0-15,3-1 0 16,-3 0 0-16,0 0 0 16,-4 1 0-16,-2 0 0 15,-6 3 0 1,2-2 0-16,-5 1 0 16,0 0 0-16,-2-1 0 15,1 0 0-15,1 0 0 16,-1-1 0-16,0 1 0 15,-2 0 0-15,-2-2 0 16,-6 3 0-16,-4-1 0 16,-6-2 0-16,-6 1 0 15,-5 0 0-15,-3-2 0 16,-4 1 0-16,-2-1 0 16,-5 2 0-16,-1-2 0 15,-1 0 0 1,-2 0 0-16,0 0 0 15,0 1-240-15,0 3-210 16,-8-9-1050-16,-3 8 0 16,-11-3 0-16,-7-3 0 15</inkml:trace>
  <inkml:trace contextRef="#ctx0" brushRef="#br0" timeOffset="5134.03">1867 10354 1854 0,'-5'2'159'16,"-3"-2"35"-16,-1 0 33 15,-2 0 39-15,5 0 26 16,-2 0 29-16,2-2 21 15,2 2 25-15,-1 0 23 16,1 0-99-16,3-1-20 16,-1 1-19-16,2-2 8 15,-1 1-23-15,1 0-26 16,0 0-39 0,1 1-22-16,-1-1-2 15,0 1 3-15,4 0 11 16,5 0 9-16,5 0 3 15,6 0-15-15,8 0-17 16,6 0 1-16,4 0 10 16,6-2 0-16,2 1-24 15,-1-2-23-15,1-1-33 16,-3-1-28-16,-1-1-19 16,-5 2-26-16,0-2 0 15,0 2 0 1,0-3 0-16,4 0 0 15,1 2 0-15,0-1 0 16,1 0 0-16,-1 1 0 16,-3 1 0-16,1 2 0 15,-4-2 0-15,-4 1 0 16,0 2 0-16,-3 1 0 16,-3 0 0-16,-2-1 0 15,-1 1 0-15,-1-2 0 16,-2 1 0-16,2 1 0 15,-2-1 0 1,-4 0 0-16,2-1 0 16,-3 1 0-16,-2-1 0 15,-5 2 0-15,0-2 0 16,-4 2 0-16,-2 0 0 16,-1 0 0-16,-1 0 0 15,3-1 0-15,-3 0 0 16,0 1 0-16,0-2 0 15,0 2-66-15,0 0-244 16,22 0-500 0,-18 0-591-16,-4-1 0 15,-9-12 0-15</inkml:trace>
  <inkml:trace contextRef="#ctx0" brushRef="#br0" timeOffset="19876.18">19527 1969 762 0,'-3'-1'83'15,"3"-1"16"-15,-1 1 5 16,1-1 0-16,-1 2-5 16,1-2 0-16,0 2 0 15,0 0 2 1,0-3 3-16,0 3-66 16,0-2-13-16,0 2-5 15,-2 0 25-15,2 0 41 16,-1 0 46-16,1 0 34 15,0 0 32-15,0 0 25 16,0 0 18-16,0 0 35 16,0-1 28-16,0 0 23 15,0 0-1-15,0-3-6 16,0 2-14-16,-2-1 25 16,2 1 45-16,0 1 37 15,0 0-9-15,0 1-36 16,-1-2-30-1,1 2-34-15,-2 0-30 16,2 0-34-16,0 2-27 16,2 4-60-16,-2 6-77 15,3 5-62-15,1 6-14 16,3 4 0-16,0 1 0 16,2 0 0-16,-3-1 0 15,-1 2 0-15,-3 0-43 16,-1-1-147-16,-1 1-69 15,-1-4-100-15,2-3-170 16,12-7-287-16,-5-5-383 16,4-5 0-1,3-8 0-15</inkml:trace>
  <inkml:trace contextRef="#ctx0" brushRef="#br0" timeOffset="20288.46">19977 1946 3804 0,'0'-8'332'0,"0"0"127"16,0-3 1-16,0 1-1 15,0 6 1-15,0 2-1 16,0 1 1 0,0 1-1-16,0 0 1 15,0 3-209-15,0 1-123 16,0 8-128-16,0 2 0 15,0 6 0-15,0 0 0 16,2 7 0-16,-1-1 0 16,1 2 0-16,0 2-188 15,5 1-157-15,2 1-258 16,-1-51-808 0,0 43 0-16,1-7 0 15</inkml:trace>
  <inkml:trace contextRef="#ctx0" brushRef="#br0" timeOffset="20574.31">20465 1919 3957 0,'0'-4'145'0,"0"1"31"15,2 1 24-15,0 7 7 16,9 8 2-16,6 10-43 16,9 12-182-16,8 5-992 15,0 12 0-15,-7 1 0 16,-14 1 0-1</inkml:trace>
  <inkml:trace contextRef="#ctx0" brushRef="#br0" timeOffset="32260.52">12538 11670 3010 0,'-8'-12'167'16,"1"-3"46"-16,-4-9 52 15,3-1 39 1,6 3 70-16,0-2 116 16,2 5 39-16,2 5 0 15,-2 2 0-15,0 3-110 16,0 4-57-16,0 2-46 16,0 2-52-16,1 1-39 15,3 4-70-15,8 8-115 16,-1 5-40-16,8 7 0 15,0 3 0-15,2 1 0 16,0-6 0-16,-2 0 0 16,-2-5 0-1,-2-3 0-15,-1-4 0 16,-3-3 0-16,8-5 0 16,4-4 0-16,7-9 0 15,8-7 0-15,14-13 0 16,11-11 0-16,21-15 0 15,20-7-117-15,15-7-251 16,12 2-356-16,-10 5-672 16,-19 8 0-16,-28 9 0 15,-18 4 0-15</inkml:trace>
  <inkml:trace contextRef="#ctx0" brushRef="#br0" timeOffset="40485.6">14115 12947 388 0,'0'-1'63'0,"0"0"24"15,0 1 37-15,0-2 34 16,0 2 36-16,0 0 27 15,0 0 22-15,0 0 21 16,0 0 17-16,0 0-39 16,0 0-10-16,0 0-15 15,0 0-17-15,0 0-17 16,0 0-27-16,0 0-16 16,0 0-15-1,0-1-8-15,0-3 22 16,0-1 7-16,1-4 11 15,1-4 0-15,-1-2-14 16,3-1-16-16,1 0-7 16,-3-2-9-16,0 0-6 15,2-3-13-15,-2 0-37 16,-2 0-15-16,1 0-12 16,-1 0 3-16,0 2 6 15,2 2 6-15,-2-2 9 16,0 2 5-1,1 2-1-15,-1-1 1 16,0 2-3-16,0-1 0 16,0 2-3-16,0-1-11 15,0-2-12-15,0 2-8 16,0-2-11-16,0-1-8 16,0 0 2-16,0 0-1 15,0 0 2-15,-1 1-2 16,-1 1 0-16,-1-1 0 15,-1 1 0-15,2 2 4 16,0-1 4 0,0 3 5-16,-1 0 3 15,2 4 4-15,-3-1 1 16,2 1 4-16,-1 2 1 16,2 3 3-16,-1-2 2 15,1 2-3-15,1-1-5 16,-3 3-1-16,3-1-2 15,0 1-4-15,0 0 0 16,0-2-3-16,0 2-4 16,-1 0-1-16,-1 0-2 15,-1 0 1 1,0-2-2-16,-1-1-2 16,0 3-4-16,-1-4 5 15,1 2-3-15,-2 1 1 16,-3 1-1-16,-3-3-2 15,-1 2-2-15,-6 0 1 16,-4-1 1-16,-3 2 2 16,-3 0 1-16,-1 0-4 15,0 0 3-15,-1 0 2 16,1 0 3 0,1 0 1-16,2 0 17 15,-1 0 10-15,3 0 11 16,2-2 7-16,-3 2 7 15,2-1-1-15,0 0 1 16,-2-2-3-16,-2 1 1 16,1 0-3-16,0 1-13 15,-1-2-11-15,-4 1-10 16,2 1-12-16,1 0-10 16,0-1 8-16,3 0 3 15,0 1 1 1,3 1-3-16,0-1 6 15,-2 0-7-15,4-1 2 16,-2 1-4-16,-3-1-3 16,1 2-1-16,2 0-17 15,-1 0 1-15,2 0 4 16,0 0-1-16,1 0 0 16,-1 0 9-16,2 0-1 15,0 0 2-15,-3 0 4 16,0 0-3-16,-1 0 12 15,-2 0-5 1,0 0-18-16,0 0 5 16,2 0-6-16,2 0-7 15,2 0 11-15,3 0 2 16,1 0-1-16,1 0 7 16,4 0-2-16,-2 0-4 15,1 0 12-15,-2 0-7 16,1 0 0-16,-1 0-3 15,-1 0-15-15,-1 0-8 16,0 0 3-16,-1 0-8 16,4 0 5-16,-3 0 0 15,2 0-11 1,-1 0-2-16,1 0-9 16,-2 0 3-16,0 0 4 15,2 0 5-15,1 0 0 16,0 2 7-16,3 1-4 15,1-3 1-15,0 2 9 16,5-1 10-16,0 1 9 16,-2 0-3-16,1-1 5 15,-3 0-1-15,1 4-2 16,-1-4-1-16,1 1-1 16,0 4 3-1,1-3-1-15,-1 1-2 16,3 0 1-16,-1 2 0 15,2-1-7-15,3 1 2 16,-1-3 3-16,-3 2 0 16,4 3 5-16,-2-2-3 15,1 3 5-15,1-1 4 16,1 0 4-16,-2 1 5 16,2-1 5-16,-1 3 13 15,0 1 2 1,0 4-1-16,2 1 5 15,2 2 0-15,-1 1-1 16,1-2 3-16,0 2-4 16,2-1-1-16,0 1-1 15,1 2-12-15,-1-2-3 16,1 2 3-16,-1 0-7 16,4 1 1-16,0 0-7 15,-1 0 1-15,-3 0 2 16,2 3 0-16,-2-2 2 15,-2-1 2-15,1 1-4 16,-2-1 0 0,0 1-6-16,1-2 2 15,-3 1 5-15,2-4-3 16,-3 4 1-16,0-4-5 16,2 5 3-16,-1-3-2 15,-1 2 6-15,3 0 0 16,-3 1 2-16,1-1 0 15,-1 0-2-15,2-1 6 16,-2-1-7-16,0 0 1 16,0-1-4-16,0-1 4 15,0 0-6-15,0 1 1 16,0-2-3 0,0 0 3-16,0 0-1 0,0 1-9 15,0-4 4 1,0 1 1-16,0-2 4 15,0 0-10-15,0-1 5 16,0 0-11-16,0 0 9 16,-2 0-4-16,2 2-2 15,-3-1 3-15,2 2-6 16,-2-2 0-16,1 1-6 16,1 0 7-16,1-1 3 15,-1-1-3 1,1 1 1-16,0-2-2 15,0-1-2-15,0 3-2 16,0-2 9-16,-3 1 2 16,2 2 0-16,1 1 2 15,0-1-8-15,0 0 10 16,0-3-7-16,0-2 8 16,0-1 4-16,0 1 5 15,0-3-8-15,0 3-5 16,0-3-3-16,0 0-9 15,-2-1 3-15,2 1 0 16,-1 0 0-16,1-2-10 16,0 2-4-1,0 0-5-15,0-1 0 16,0-4-2-16,0 0 3 16,0-2 4-16,0 1-2 15,0-1 3-15,0 2 2 16,3-1 6-16,3 0 4 15,5 1 2-15,2 1 5 16,9-3 4-16,2 1 4 16,3-1 1-16,2 0 2 15,3 0 0-15,0 0 0 16,1 0 0 0,-1 0-1-16,0 0 1 15,0 0-3-15,2 0 3 16,-4 0-4-16,2 0 1 15,0 0-2-15,-1 0-1 16,3 0-2-16,0 0-1 16,5-1 0-16,-3-2-1 15,2 0 3-15,2-2-3 16,-2 0 1 0,-2-1 0-16,-3 1 0 15,-1 2-3-15,-5 1-7 16,-2 2-2-16,-4-2-5 15,-2 2-1-15,-2 0-2 16,0 0-1-16,-3 0 1 16,0 0-2-16,1 2 3 15,-1-2 5-15,0 2 6 16,2 0 5-16,-1-1 4 16,-1 1 0-16,1 0 3 15,-3-2 2-15,0 0-1 16,-2 0 2-1,2 0 1-15,-4 0-1 0,3 0-1 16,0 0 1-16,-1 1-1 16,-1-1 2-1,1 0 0-15,-1 2-2 16,-1-1 2-16,1 1 1 16,-2-2-3-16,-1 1 2 15,-2-1-3-15,1-1 0 16,-2 1 0-16,0 1-1 15,0-1-1-15,2 0 3 16,-2 0-2-16,-2 0 0 16,2 0 2-16,-1 0 0 15,-1 0 5 1,-1 0 4-16,0 0-3 16,0 0-10-16,-1 0-18 15,-8 0-5-15,-5 0 1 16,-4-1-3-16,-9-2-2 15,-2 0 3-15,-3-4-4 16,5 0-4-16,-1-2 6 16,4 2 12-16,1-2 16 15,1 2 4-15,6-2 1 16,-1 3 1-16,2-1 1 16,3-2-4-1,-2 2 4-15,3-2-1 16,-1 2 1-16,4 0-2 15,0 0 0-15,0 1 3 16,4 1 1-16,-1-1 0 16,4 2 0-1,-1 3-4-15,2-1-2 0,0 2-4 16,2 0-5-16,-2 0-3 16,0 0-2-16,0 0-3 15,0 0-3 1,0 0-5-16,0 0-6 15,0 0-3-15,0 0-3 16,0 0 4-16,0 0 3 16,3 0 1-16,3 0 3 15,5 0 0-15,5 0 3 16,5 3 4-16,4-1 8 16,2 0 11-16,1 2 8 15,1-1 6-15,-1 1 7 16,1 2 5-16,-1 0 2 15,-2-1 2 1,-2 2 4-16,-1 0 0 16,-3-1 0-16,-2-2-2 15,1 3-3-15,-2-3-7 16,-1 1-7-16,1-2-4 16,-1 1-1-16,0 0-1 15,-3-2-3-15,0 1 3 16,-4 0-2-16,-2-2 1 15,-3-1 0-15,0 0 0 16,-2 1 2-16,-1 1-1 16,-1-1 3-1,0 1 18-15,0 3 21 16,-1 6 21-16,-9 5 9 16,-5 10-44-16,-12 12 4 15,-11 7-30-15,-8 5-46 16,-3 3-82-16,10 0-391 15,-8-1-589-15,2-4 0 16,2-9 0-16,7-14 0 16</inkml:trace>
  <inkml:trace contextRef="#ctx0" brushRef="#br0" timeOffset="44559.84">18886 5149 3904 0,'0'-4'184'0,"-1"-3"25"16,8-5 73-16,11-9 75 15,17-6 88-15,12-6 1 16,14-3-1-1,9-4 0-15,-1 1 0 16,-6 4-165-16,-9 2-27 16,-8 9-151-16,-11 5-185 15,-8 7-152-15,-10 7-210 16,-6 4-131-16,-8 2-225 16,-8 7-330-16,-13 8 0 15,-11 6 0-15,-7 5 0 16</inkml:trace>
  <inkml:trace contextRef="#ctx0" brushRef="#br0" timeOffset="44779.61">18983 5194 1602 0,'-10'17'192'0,"0"4"38"16,3-1 41-16,1 1 51 15,6-12 51-15,12-8 33 16,11-8 20-16,13-5 9 15,11-10 4 1,15-6-134-16,3-6-79 16,-1-1-96-16,-5 2-149 0,-5 1-207 15,0-5-796-15,-19 7 0 16,-14-2 0-16,-9-2 0 16</inkml:trace>
  <inkml:trace contextRef="#ctx0" brushRef="#br0" timeOffset="45164.43">19176 4652 3232 0,'-9'-3'214'0,"1"2"26"16,1-2 0-16,1 1-11 15,7 2 25 1,8-1 12-16,11 1 19 15,11 0 6-15,9 0 7 16,14 0-163-16,2 0-47 16,1 0-26-16,-2 0 0 15,-4 3 11-15,-6 2-24 16,-3 5-11-16,-4 4-20 16,-6 5 1-16,-6 8 34 15,-7 2 73-15,-6 10 20 16,-10 7 10-16,-6 6 9 15,-10 5 4-15,-7 4-21 16,-5 1-108-16,-8 1-58 16,-3-5-80-1,4-5-166-15,9-7-316 0,7-28-647 16,9 2 0 0,9-17 0-16,12-17 0 15</inkml:trace>
  <inkml:trace contextRef="#ctx0" brushRef="#br0" timeOffset="46088.4">21029 3665 4494 0,'-1'-6'306'16,"0"0"81"-16,-1-2 0 15,0 2 0-15,2 1 0 16,0 4 0-16,0 1 0 15,0 0 0 1,0 0 0-16,2 0-174 16,4 0-131-16,5 0-82 15,10 0 0-15,9 6 0 16,11 1 0-16,3 2 0 16,2 5 0-16,0 2 0 15,-1 2 0-15,-8 3 0 16,-2 5 0-16,-6 2 0 15,-6 3 0-15,-10-1 0 16,-8 1 0-16,-4-1 0 16,-11-2 0-16,-8-3 0 15,-9 0 0-15,-6-6 0 16,-9-5 0 0,4-6 0-16,5-4 0 15,3-8 0-15,6-8 0 16,6-9 0-16,8-7 0 15,6-10 0-15,6-8 0 16,10-5 0-16,8 1 0 16,2-1 0-16,6 7 0 15,-3 3 0-15,-3 10 0 16,-4 5-59-16,-7 9-174 16,-1 7-90-16,1 6-117 15,5 2-253-15,-1-23-595 16,3 34 0-16,-3-3 0 15,-1 2 0 1</inkml:trace>
  <inkml:trace contextRef="#ctx0" brushRef="#br0" timeOffset="46524.03">21756 3741 4613 0,'0'0'279'16,"0"0"27"-16,-2 0 19 15,-2 0 41-15,-4 1 11 16,-5 9 0-16,-3 5 0 16,1 7 0-1,1 9 0-15,7 3-193 16,3 4-86-16,4 0-26 15,7-1-21-15,6-6-39 16,3-5-12-16,9-9 0 16,6-8 0-16,1-6 0 15,3-6 0-15,0-7 0 16,-6-7 0-16,-7-3 0 16,-6-8 0-1,-10-6 0-15,-8 1 0 0,-11-5 0 16,-10 3 0-1,-6 3 0-15,-4 7-46 16,-6 8-173-16,3 8-94 16,7 5-173-16,18 4-306 15,3 5-475-15,10 0 0 16,11-5 0 0</inkml:trace>
  <inkml:trace contextRef="#ctx0" brushRef="#br0" timeOffset="46857.88">22703 3533 5765 0,'0'0'270'15,"0"-2"-1"-15,0 2 1 16,0-1-1-16,-2 4 1 16,-2 4-1-16,-3 7 1 15,-10 9-1-15,-1 10-12 16,-5 6-526-16,-4 7-302 15,-1-27-896-15,-1 22 0 16,2-8 0-16,7-11 0 16</inkml:trace>
  <inkml:trace contextRef="#ctx0" brushRef="#br0" timeOffset="47483.97">23113 3136 4731 0,'0'-9'344'16,"0"1"24"-16,0-3 1 15,0 2 0-15,4 4 0 16,5 4-1-16,5 1 1 16,15 0 0-1,5 1-1-15,7 6-227 16,0 2-115-16,1 5-26 16,-6 6 0-16,-2 2 0 15,-3 2 0-15,-2 1 0 16,-8 1 0-16,-4 2 0 15,-5 1 0-15,-5 0 0 16,-7 1 0-16,-3-1 0 16,-13-1 0-16,-5-2 0 15,-5-1 0-15,-5-8 0 16,2-3 0-16,2-5 0 16,8-6 0-16,7-10 0 15,4-9 0 1,6-12 0-16,4-10 0 15,8-10 0-15,3-9 0 16,5-3 0-16,9-2 0 16,4 2 0-16,-3 3 0 15,-1 8 0-15,-8 6 0 16,-2 11 0-16,-11 9 0 16,0 7 0-16,-5 7-154 15,-1 5-130-15,3 0-57 16,-1 5-130-16,18 4-292 15,-8 6-472-15,2 5 0 16,-4 2 0-16,1 3 0 16</inkml:trace>
  <inkml:trace contextRef="#ctx0" brushRef="#br0" timeOffset="47823.81">23905 3286 5607 0,'0'-4'287'15,"0"-1"0"-15,0 0 0 16,0 2 0-16,0 3 0 15,3 0 0-15,1 4 0 16,0 8 0-16,3 6 1 16,4 8-288-1,-2 11 0-15,2 3 0 0,-4 4 0 16,-2 2 0 0,-3 0-249-16,1 1-391 15,-3-3-820-15,2-6 0 16,-6-6 0-16,-6-5 0 15</inkml:trace>
  <inkml:trace contextRef="#ctx0" brushRef="#br0" timeOffset="49139.38">23388 4169 1534 0,'-3'0'198'16,"-2"0"51"-16,-1 2 60 15,3-2 54-15,1 0 38 16,2 0 33-16,0-2 21 16,0 2 15-16,2 0 7 15,-2 0-137 1,9-2-57-16,8-3-46 0,14-3-63 15,17-5-49 1,17 0-24-16,16-6-27 16,4-1-19-16,4-1-4 15,1 0-8-15,-7 0 7 16,-4 0-6-16,-5 2-4 16,-9 3 10-16,-11 1-13 15,-14 5-45-15,-14 4-42 16,-12 0-42-16,-9 5-80 15,-5 1-40-15,-4 0-106 16,-5 3-164 0,-3-2-182-16,-15 7-255 15,-15 3 0-15,-8 2 0 16,-15 3 0-16</inkml:trace>
  <inkml:trace contextRef="#ctx0" brushRef="#br0" timeOffset="49555.45">23359 4275 2182 0,'0'3'156'0,"2"-1"24"16,8-1 29-16,7 2 38 16,18-7 36-1,18-3 32-15,16-2 27 16,16-7 24-16,6-3 12 15,2 1-131-15,-4-6-15 16,-8 0-22-16,-3 1-27 16,-14 0-33-16,-6 4-39 15,-8 2-27-15,-10 4-28 16,-13 5-22-16,-10 0-13 16,-6 3-6-16,-10 3 0 15,1 1-3-15,-2 1-6 16,0 0-2-16,1-2-1 15,-1 2-2 1,2 0-11-16,-2 0-16 16,2 0-37-16,-2 0-44 15,2 0-42-15,-1 3-71 16,-1-1-86-16,2 0-167 16,-1-6-464-16,-2 8 0 15,-6-3 0-15,-2-1 0 16</inkml:trace>
  <inkml:trace contextRef="#ctx0" brushRef="#br0" timeOffset="51181.3">23840 4262 2146 0,'0'0'163'16,"0"0"15"-16,0 0 8 16,0 0 7-16,0 0 11 15,0 0 24-15,0 0 18 16,0 0 24-16,0 3 20 15,0-1-126-15,0 2-10 16,0 3-2-16,0-2-3 16,0 0 4-16,0 0 3 15,0 2-11 1,0-3-1-16,0 4-10 16,0 5 3-16,0 2 16 0,0 5 25 15,0 6 18 1,0 5 22-16,0 7-6 15,-2 5-16-15,-5 6-13 16,0 2-16-16,-6 0-4 16,-9-1-16-16,-1 0-24 15,-13 0-30-15,-12 2-20 16,-12 0-24-16,-15 2-2 16,-8 2 3-16,-5-1 4 15,-3-4-7 1,5-2-2-16,2-6-3 15,8-8-9-15,-1-3-6 16,6-6-12-16,3-5 0 16,2-4-1-16,3-6 0 15,5-4-18-15,0-3-17 16,1-4-39-16,1 0-15 16,0-4 0-16,1-3 1 15,-3-2 1-15,-1-6 0 16,1-5-4-1,-3-1 2-15,-2-7 21 16,5-3 18-16,1-4 28 0,3 0 13 16,4-6-4-16,8-1 5 15,2-2 1 1,5-1-3-16,5 0-2 16,2-1-2-16,2 1-5 15,5 4 4-15,1 1 5 16,2 7 13-16,2 2 23 15,6 3 3-15,0 6 3 16,3 2 2-16,1 6 27 16,2 2 0-16,1 3-3 15,1 3 0-15,2 2-3 16,-2 0-11 0,2 4-21-16,-2-1-9 0,2 1-10 15,-2 0-5 1,2 0-22-16,0 5 6 15,0 8 3-15,0 7 0 16,0 8 0-16,0 9 0 16,-4 4 0-16,0-2 0 15,-2 2 7-15,-3-3 2 16,4-3 0-16,-4 0-6 16,5-9-3-16,-1-4 0 15,1-3 0-15,3-10 0 16,-1 0 0-16,2-5 0 15,0-4 0 1,0-3 0-16,-1-10 0 16,0-9 0-16,-4-10 0 15,5-10 0-15,-3-8 0 16,3 0 0-16,0 3 0 16,8 3 0-16,-3 6 0 15,4 11 0-15,4 3 0 16,1 8 0-16,4 7 0 15,2 2 0-15,6 4 0 16,6 6 0-16,7 4 0 16,5 4 0-1,10 7 0-15,7 6-243 16,8 8-264-16,4 3-981 16,-4-3 0-16,-5-8 0 15,-11-12 0-15</inkml:trace>
  <inkml:trace contextRef="#ctx0" brushRef="#br0" timeOffset="54807.8">20795 10507 4573 0,'0'-2'142'15,"0"-1"11"-15,0 1 25 16,3-1 137-16,5 2 59 16,4 1 0-16,7 1 1 15,7 2-1 1,3 3 0-16,5 2-125 0,0 6-17 15,2 3-10 1,2 3-26-16,-1 2-136 16,3 3-60-16,-6-1 0 15,-6 2 0-15,-5-1 0 16,-11 2 0-16,-7-1 0 16,-5 1 0-16,-12 2 0 15,-7-4 0-15,-8 2 0 16,-5-6 0-16,-3-5 0 15,4-7 0-15,-1-5 0 16,3-7 0-16,4-8 0 16,3-10 0-1,8-7 0-15,8-9 0 16,6-8 0-16,9-6 0 16,7-3 0-16,7-2 0 15,6 0 0-15,6 4 0 16,-1 7 0-16,-5 7 0 15,-3 7 0-15,-10 8 0 16,-6 7 0-16,-3 6 0 16,-3 4-86-1,1 5-141-15,5 5-71 16,4 4-119-16,4 7-190 0,5-5-704 16,-1 15 0-1,-1 2 0-15,-2-1 0 16</inkml:trace>
  <inkml:trace contextRef="#ctx0" brushRef="#br0" timeOffset="55296.36">21550 10672 4116 0,'0'-2'220'0,"0"-3"135"15,0 4 69-15,0-4 1 16,0 1-1-16,0 3 0 16,0 1 1-16,2 0-1 15,0 7 0-15,6 6-168 16,5 6-52-16,0 9-134 15,5 7-70 1,-3 1 0-16,-1 4 0 16,-1-3 0-16,-3-1 0 15,-4 0 0-15,-5-1 0 16,1-2 0-16,-2-4 0 16,0-4 0-16,0-6 0 15,0-4 0-15,0-4 0 16,0-3 0-16,0-4 0 15,0-2 0-15,0 1 0 16,0-3 0-16,0 0 0 16,0 2 0-16,0-2 0 15,0-2 0 1,0 2-340-16,0-5-1230 16,-2 0 0-16,1-8 0 15,-5-5 0-15</inkml:trace>
  <inkml:trace contextRef="#ctx0" brushRef="#br0" timeOffset="56707.41">22283 10510 3586 0,'4'-1'225'0,"-1"-1"40"16,5-2 119-16,2 0 80 16,-2-5 13-16,1-3 1 15,-1-1-1 1,3-3 1-16,-1-7-1 15,-2-2-170-15,1-8-55 16,-7-3-38-16,0-9-121 16,-4-7-79-16,-7-8-14 15,-11-5 0-15,-8-2 0 16,-15 0 0-16,-9 2 0 16,-10 6 0-1,-6 2 0-15,-3 2 0 16,-9 3 0-16,-3 1 0 0,-6 2 0 15,-8 2 0-15,-11 7 0 16,-3 6 0 0,-12 9 0-16,-1 8 0 15,-1 11 0-15,7 4 0 16,5 11 0-16,12 10 0 16,13 7 0-16,8 10 0 15,11 14 0-15,13 8 0 16,11 10 0-16,10 8 0 15,8 7 0-15,4 8 0 16,7 5 0-16,6 3 0 16,7 4 0-1,0 3 0-15,6-4 0 16,10 0 0-16,3 0 0 16,10-1 0-16,7-1 0 15,9-1 0-15,1-2 0 16,7-3 0-1,4-7 0-15,10-8 0 0,6-9 0 16,10-11 0-16,6-12 0 16,7-13 0-16,6-9 0 15,3-9 0-15,-3-6 0 16,-1-7 0 0,-7-3 0-16,-6-7 0 15,-6-7 0-15,-2-7 0 16,-5-3 0-16,0-8 0 15,-7-3 0-15,-4-1 0 16,-5-3 0-16,-4-3 0 16,-6-4 0-16,-2-1 0 15,-6-7 0-15,-5 3 0 16,-8-5 0-16,-6 4 0 16,-9-2 0-16,-7 2 0 15,-1 2 0-15,-7-1 0 16,-1 4 0-1,-4 4 0-15,-3 4 0 16,-2 4 0-16,1 7 0 16,1 5 0-16,-1 5 0 15,5 3 0-15,3 7 0 16,3 2 0-16,1 1 0 16,2 5 0-16,-3-1 0 15,3 1 0-15,0 0 0 16,-2 0 0-16,0 0 0 15,0 1 0-15,2 1 0 16,0 1 0 0,0-1 0-16,0 0 0 15,0-2 0-15,0 2 0 16,0-2 0-16,0 0 0 16,0 0-207-16,0 3-128 15,0 2-220-15,6-2-863 16,-10 5 0-16,-4-1 0 15,-4-2 0 1</inkml:trace>
  <inkml:trace contextRef="#ctx0" brushRef="#br0" timeOffset="57442.33">22061 10590 2812 0,'0'-3'236'0,"0"-1"52"15,0-1 47-15,-1-3 118 16,-1-1 102-16,2 1-1 15,0 0 1-15,-3 0 0 16,-3 4-1-16,-3-1-167 16,-9 1-69-16,-7 3-51 15,-6 0-47-15,-5 2-118 16,0 0-102-16,-1 1 0 16,3-1 0-16,1 2 0 15,6-3 0-15,4 1 0 16,6-1 0-16,3 0 0 15,7 0 0 1,5 0 0-16,2 0 0 16,0 0 0-16,0 0 0 15,0 0 0-15,0 0 0 16,0 0 0-16,0-1 0 16,0-1 0-16,0 0 0 15,0-1 0-15,0 0 0 16,6-2 0-16,5-1 0 15,8-2 0-15,3-1 0 16,6-3 0-16,1-2 0 16,0-2 0-1,-4-2 0-15,-2-1 0 16,-6-1 0-16,-1-3 0 16,-9 2 0-16,-1 0 0 15,-4 5 0-15,-2 2 0 16,1 7 0-16,-1 0 0 15,0 4 0-15,0 1 0 16,-1 2 0-16,-3 0 0 16,-7 9 0-16,-7 4 0 15,-5 8 0 1,-4 5 0-16,0 4 0 0,-2-1 0 16,7 2 0-1,-1-5 0-15,5-3 0 16,5-3 0-16,3-1 0 15,4-4 0-15,6-3 0 16,-3 4 0-16,10-2 0 16,7 4 0-16,7-1 0 15,12 2 0-15,16 2 0 16,7 3 0-16,15-2-332 16,10-18-1239-16,-1 13 0 15,-5-7 0-15,-14-6 0 16</inkml:trace>
  <inkml:trace contextRef="#ctx0" brushRef="#br0" timeOffset="62060.45">2217 16779 2017 0,'0'0'235'16,"0"-1"48"-16,0 0 18 16,0-2 50-16,0-1 35 15,0 0 16-15,-2 0 25 16,1 0 70-16,-1 1 53 15,-2 2-170-15,-1-3-55 16,0 2-27-16,1 1-13 16,-4-3-50-16,0 4-35 15,-2 0-12-15,-2-1-27 16,-2-1-61-16,1 1-48 16,-1 1 4-1,-3-2-8-15,2 2-25 16,0 0-6-16,-2 0 2 15,-1 2 1-15,0-1-1 16,-2 4-2-16,-1 0-9 16,-2 5 0-16,0 0-9 15,2 0 4-15,0 2 5 16,1 0-3-16,1-2-5 16,3 2 6-1,-1-3-2-15,3 1 11 16,-2 0 3-16,0 3-3 15,-1-1 0-15,-1 3 3 16,1 1 0-16,-3 3 5 16,2-1 7-16,0 3-8 15,1 0 0-15,2-1-6 16,2 0-5-16,1 1-2 16,2-2 3-16,0 0-5 15,3-1-4-15,0 1 1 16,-2-1-4-16,1 3 0 15,0 0 0-15,1 0 0 16,-3 3 0-16,4 1 0 16,2-1 0-1,-1 1 0-15,1-3 0 16,3 1 0-16,-1-2 0 16,2 0 0-16,0 1 0 15,2 3 0-15,-2 1 0 16,1 1 0-16,2 2 0 15,3-1 0-15,1 0 0 16,2-4 0 0,1-1 0-16,0 0 0 0,1-1 0 15,1-2 0-15,2-1 0 16,-1-2 0-16,5 1 0 16,-2-1 0-16,2 1 0 15,1 0 0 1,3 0 0-16,-1 0 0 15,1 0 0-15,0-1 0 0,1-1 0 16,1 1 0-16,1-1 0 16,-2-4 0-16,-1 0 0 15,1-1 0-15,-2-3 0 16,2-1 0-16,3-1 0 16,-2 0 0-16,3-1 0 15,2 1 0 1,1-1 0-16,1-2 0 0,-1 2 0 15,-1 0 0-15,0-1 0 16,-2 0 0-16,-1-1 0 16,0 2 0-16,-2 0 0 15,-1-3 0-15,-2 1 0 16,0-1 0-16,1 0 0 16,-1 0 0-16,1 1 0 15,3-2 0-15,-1 2 0 16,1-2 0-16,1 1 0 15,-2-1 0-15,2 0 0 16,-4-1 0-16,2 0 0 16,-1 0 0-16,2 0 0 15,-5 0 0-15,5 0 0 16,-5 0 0-16,4 0 0 16,-1-1 0-16,-1-2 0 15,0-1 0-15,1 0 0 16,0 0 0-16,-3 1 0 15,2-1 0-15,-1-1 0 16,-3 1 0-16,2 1 0 16,-3-2 0-16,-1 0 0 15,0 0 0-15,-1 0 0 0,2-1 0 16,-3-1 0-16,4-2 0 16,-1 0 0-16,-3-3 0 15,1 2 0 1,-1-5 0-16,2 3 0 15,-3-1 0-15,3-2 0 16,-3 2 0-16,-1-2 0 16,2-1 0-16,-2 1 0 0,0-1 0 15,-1 2 0-15,1 0 0 16,-3-1 0-16,-3 2 0 16,1-1 0-1,-2 0 0-15,-1-2 0 0,0-1 0 16,-3-2 0-16,2 0 0 15,-1-3 0 1,-2 0 0-16,0 0 0 16,0 0 0-16,0 0 0 15,0 2 0-15,0 1 0 16,0 2 0-16,0-1 0 16,-2 2 0-16,1 1 0 15,-4-3 0-15,-1 1 0 16,-3-1 0-1,3-3 0-15,-4 2 0 0,-2-1 0 16,-1 2 0-16,-2 0 0 16,-2 2 0-16,-1 1 0 15,-2 4 0 1,2-1 0-16,0 0 0 16,-1 1 0-16,0-1 0 15,-1-4 0-15,-5-1 0 16,-2 1 0-16,1-2 0 15,-4 2 0-15,0-1 0 16,-2 0 0-16,1 1 0 16,1 2 0-16,-2 0 0 15,3 0 0-15,-1 2 0 16,-3-1 0 0,1 1 0-16,-1-2 0 15,-3 1 0-15,3 2 0 16,1 0 0-16,2 1 0 15,2 2 0-15,1 1 0 16,0 4 0-16,0 0 0 16,3 1 0-16,-1 2 0 15,1 0 0-15,1 0 0 16,0-1 0-16,4 1 0 16,-1 0 0-16,0 0 0 15,-1 0 0 1,-2 0 0-16,-1 0 0 15,-1 0 0-15,-1 1 0 16,3 1 0-16,-3-1 0 16,2 1 0-16,-1-2 0 15,-1 0 0-15,3-2-315 16,33 2-498-16,-27 0-599 16,1 0 0-16,-3-1 0 15,-1-1 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9:01:29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19423 1800 3705 0,'-3'-8'220'0,"-3"-2"89"15,2-3 156-15,0-1-1 16,3 2 0-16,1 1 0 16,0 1 1-16,0 1-1 15,0 3 0 1,0 2-156-16,-2 1-65 15,2 3-87-15,0 1-156 16,0 6 0-16,2 7 0 16,3 5 0-16,-1 7 0 15,4 7 0-15,1 3 0 16,-1 3 0-16,-2 5 0 16,0 2 0-16,-3 1 0 15,-3 0 0-15,3-1-5 16,1-3-308-1,6-5-290-15,-1-46-851 16,8 33 0-16,-1-11 0 16</inkml:trace>
  <inkml:trace contextRef="#ctx0" brushRef="#br0" timeOffset="445.11">19986 1687 5819 0,'0'-11'263'16,"0"-3"1"-16,0 2 0 15,0-2-1-15,0 9 1 16,0 4-1 0,0 1 1-16,0 6-1 15,0 2 1-15,2 10-264 16,-1 8 0-16,3 8 0 15,-1 2 0 1,1 3 0-16,1 2 0 0,-2-1 0 16,-2 5 0-16,1 0-54 15,-2 1-273-15,4 1-345 16,-3-2-755-16,1-9 0 16,-1-10 0-16,5-9 0 15</inkml:trace>
  <inkml:trace contextRef="#ctx0" brushRef="#br0" timeOffset="823.59">20485 1655 6147 0,'2'-12'227'16,"-1"-2"0"-16,-1 0 0 16,4-2 0-16,-4 11 0 15,0 3 0-15,0 4 0 16,3 3 0-16,2 11 1 15,0 5-228-15,0 10 0 16,1 10 0-16,-3 4 0 16,1 1 0-16,-3 1 0 15,2 4 0-15,0-2-269 16,3-1-266-16,1-39-942 16,3 31 0-16,-4-10 0 15,1-9 0-15</inkml:trace>
  <inkml:trace contextRef="#ctx0" brushRef="#br0" timeOffset="1188.06">21036 1620 5326 0,'0'-10'318'0,"2"-1"0"16,-2 3 1-16,0-3-1 16,0 8 0-16,0 3 1 15,0 3-1-15,3 8 0 16,4 6 1-16,0 8-319 15,3 8 0-15,4 5 0 16,-5 0 0 0,4 1 0-16,-6-1 0 15,0 0-76-15,0 0-266 16,11 0-351-16,-14-1-723 16,1-8 0-16,-1-4 0 15</inkml:trace>
  <inkml:trace contextRef="#ctx0" brushRef="#br0" timeOffset="1567.17">21569 1561 6139 0,'0'-7'228'0,"0"0"0"16,0-1 0-16,0 2 0 16,0 4 0-16,5 7 0 15,-2 7 0 1,5 6 0-16,3 8 0 15,-1 8-228-15,3 4 0 16,-7-1 0-16,2 5 0 16,-6 0 0-16,0-1-208 15,-2 0-190-15,7 1-356 16,-5-4-612-16,0-5 0 16,2-10 0-16,-2-9 0 15</inkml:trace>
  <inkml:trace contextRef="#ctx0" brushRef="#br0" timeOffset="1915.28">22010 1580 6283 0,'0'-19'212'16,"0"0"0"-16,0-2 0 16,0 0 0-16,0 10 0 15,0 7 0-15,0 1 0 16,3 5 0-16,1 5 0 16,1 6-212-16,8 10 0 15,-3 9 0-15,0 4 0 16,-1 5 0-16,-4 0 0 15,-5-1 0 1,3 0 0-16,-1 0-225 16,4-1-205-16,21-6-1077 15,-21-4 0-15,4-4 0 16,1-10 0-16</inkml:trace>
  <inkml:trace contextRef="#ctx0" brushRef="#br0" timeOffset="2807.67">22091 1610 1910 0,'0'-2'226'0,"-2"-3"81"0,0-1 66 16,0-4 61-1,0 0 132-15,1 1 79 16,-3-1 1-16,4 0-1 16,0 4 0-16,-2 0-171 15,-2 5-54-15,4-1-82 16,-3 0-67-16,1 2-59 16,-1 4-133-16,-3 5-79 15,1 8 0-15,-1 7 0 16,1 7 0-16,3 4 0 15,2 1 0 1,0 2 0-16,2-2 0 16,5 0 0-16,2-4 0 15,5 1 0-15,3-5 0 16,4-1 0-16,3-2 0 16,1-4 0-16,2-2 0 15,-2-7 0-15,4-4 0 16,3-5 0-16,-1-1 0 15,-1-4 0-15,1-6 0 16,-2-3 0-16,-2-3 0 16,-3-5 0-16,-3-6 0 15,-1-3 0-15,-7-2 0 16,-3-2 0 0,-6-6 0-16,-3 1 0 15,-2-4 0-15,-5 1 0 16,-8 1 0-16,-7 0 0 15,-8 4 0-15,-11 1 0 16,-5 2 0-16,-2 8 0 16,-7 3 0-16,0 12-210 15,2 12-347-15,-1 13-927 16,5 8 0-16,2 8 0 16,4 4 0-16</inkml:trace>
  <inkml:trace contextRef="#ctx0" brushRef="#br0" timeOffset="4065.52">20135 1723 3836 0,'0'-5'198'16,"-2"0"42"-16,-2-3 76 15,0 1 71-15,-1 1 50 16,1 4 13-16,-1-1 0 16,1 2 0-16,3 0 0 15,-2 1-145-15,-1 0-53 16,-1 3-53-16,1 3-64 15,-2 5-72-15,-1 7-51 16,3 6-12 0,-4 4 0-16,2 6 0 15,4-2 0-15,-1 0 0 0,-1 1 0 16,2 1 11 0,2-2-11-16,0-1 0 15,0 0 0-15,0-3 0 16,0 0 0-16,4-5 0 15,1-2 0-15,3-3 0 16,4-2 0 0,3-3 0-16,3-2 0 15,-3-4 0-15,2-3 0 16,5-2 0-16,1-4 0 16,4-3 0-16,3-4 0 15,-2-5 0-15,-4-2 0 16,-1-6 0-16,-4-3 0 15,-2-1 0-15,-3-3 0 16,-5-3 0-16,-4 0 0 16,-4 0 0-16,0-3 0 15,-3 3 0-15,-1 1 0 16,0 2 0-16,-7 2 0 16,1 1 0-16,-1 3 0 15,-6 6 0-15,0-1 0 16,1 3 0-16,-2 1 0 15,-3 2 0 1,0 3 0-16,-9 0 0 16,-2 6 0-16,-5 2-228 15,-8 5-272-15,-3-55-992 16,-4 65 0-16,-1 3 0 16,4 6 0-16</inkml:trace>
  <inkml:trace contextRef="#ctx0" brushRef="#br0" timeOffset="15464.87">19158 1025 2992 0,'-3'-6'274'0,"1"-1"78"16,1-3 158-16,-2-2 30 16,3 5 1-16,0 1-1 15,0 2 0-15,0 4 0 16,1 2 1-16,7 7-205 15,1 8-70-15,6 9-78 16,1 7-157 0,4 6-31-16,-4 2 0 15,-1-2 0-15,-1 2 0 16,-4-5 0-16,-3-3 0 16,1-2 0-16,-4-10 0 15,-1-4 0-15,0-7 0 16,-2-6 0-16,1-2 0 15,-4-4 0-15,-4-10 0 32,-4-8 0-32,-1-9 0 15,-6-11 0-15,0-10 0 0,5-3 0 0,4-2 0 16,5-1 0 0,5 3 0-16,7 5 0 15,6 4 0-15,3 5 0 16,9 12 0-16,2 6 0 15,1 9 0-15,-3 7 0 16,-2 10 0-16,-8 5 0 16,-8 10 0-16,-4 7 0 15,-14 8 0-15,-13 6 0 16,-9 3 0-16,-10 0 0 16,-8 2 0-16,5-4 0 15,7-4 0-15,11-6 0 16,10-8 0-16,10-2 0 15,6-7 0 1,11-1 0-16,10-2 0 16,11-3 0-16,13-1 0 15,10-2 0-15,2-3 0 16,-2-2-236-16,-6 4-156 16,-5-4-247-16,-11-16-745 15,-9 15 0-15,-5-4 0 16,-4-1 0-16</inkml:trace>
  <inkml:trace contextRef="#ctx0" brushRef="#br0" timeOffset="15843.87">19712 1128 3805 0,'0'-7'453'0,"0"-1"10"15,0 0 1 1,0-1 0-16,0 7 0 15,0 2 0-15,-3 6 0 16,0 4 0-16,-1 6 0 16,0 4-254-16,1 5-198 15,3-4-12-15,4-1 0 16,6-5 0-16,3-4 0 16,7-6 0-16,3-4 0 15,-1-4 0-15,-2-4 0 16,-7-6 0-16,-8-3 0 15,-3-6 0-15,-8-2 0 16,-3 0 0-16,-5 4 0 16,-7 5 0-1,-7 6-116-15,1 5-151 16,0 7-123-16,6 3-171 16,16-2-244-16,1 5-405 15,15-1 0-15,3-4 0 16,11-3 0-16</inkml:trace>
  <inkml:trace contextRef="#ctx0" brushRef="#br0" timeOffset="17303.98">19923 877 3596 0,'-3'-17'335'0,"0"-4"146"16,-3-3 0-16,-1-1 0 15,4 11 0 1,2 7 1-16,-1 3-1 16,2 7 0-16,3 5 0 15,5 9-217-15,4 10-117 16,5 6-147-16,2 8 0 16,1 3 0-16,-1-3 0 15,-4-1 0-15,-2 0 0 16,-5-8 0-1,-2-1 0-15,-2-7-62 0,-2-4-125 16,-1-7-23-16,-2-2 1 16,2-8-5-1,-6 0 3-15,-1-7 1 16,-4-3 13-16,-2-4 44 16,3 0 12-16,5-6 98 15,4 0 146-15,7 1 14 16,11-1 8-16,5 0 3 15,7 1 3-15,11 0 2 16,-1 2-11-16,-3 0-40 16,-1 3-10-1,-7-1-40-15,-5 0-9 0,-7 3 54 16,-9 1 7-16,-2 4 2 16,-3 0-5-1,-5 1-5-15,2 1-1 16,-4 2-4-16,-4 3-2 15,-7 3 3-15,-3 6-10 16,-4 3-46-16,6 3-16 16,7 1 0-16,6-2 0 15,5-4 0-15,9-1 0 16,2-6 0-16,7-3 0 16,2-2 0-16,-2-2 0 15,-5-4 0-15,-6-2 0 16,-6 1 0-1,-2-2 0-15,-1 0 0 16,0 4 0-16,0 0 0 16,1 2 0-16,5 2 0 15,4 4 0-15,6-2-53 16,6 4-134-16,-1-1-87 16,-2 1-74-16,-2 1-84 15,-1-5-94-15,-3-2-141 16,-6-6-85-16,0-3 10 15,-11-4 66-15,-2-3 129 16,-5-6 221-16,-5-3 161 16,-2-6 143-16,0-11 153 15,1-4 153 1,3-3 232-16,3 2 213 16,5 5 13-16,4 10-66 15,2 8-77-15,-2 8-86 16,2 9-74-16,3 5-69 0,7 10-69 15,3 9-59-15,9 11-91 16,3 10-127-16,3 7-24 16,-3 3 0-16,-4-2 0 15,-2-3 0-15,-3-5 0 16,-6-6 0 0,1-4-142-16,-5-5-117 15,2-4-81-15,-4-6-65 16,0-3-17-16,-1-6-23 15,0-2-19-15,-3-4-3 16,1-4 1-16,-2-4 11 16,-1 0 157-1,-2-3 143-15,0 0 121 16,0 3 94-16,0 0 55 0,3 2 52 16,1 1 41-16,0 2 17 15,3-1-3 1,7-1-6-16,5-4-16 0,8 1-24 15,7-4-40 1,2 1-28-16,0 3-40 16,-3 0-39-16,-7 4-41 15,-2 2-27-15,-3 3-11 16,2 0-10-16,-4 2-6 16,0 1-3-16,3 1 0 15,-5-1-1-15,3 0 15 16,2-2 26-1,0 0 38-15,0-1 33 0,-4-2 34 16,0-4 64 0,-4-4 127-16,-8 0 40 15,-1-5 0-15,1 2 0 16,-5 2-13-16,-3 3-16 16,-3 4-20-16,-11 5-19 15,-3 2-21-15,0 8-59 16,1 5-119-16,9 8-40 15,10 3-92-15,12 5-86 16,14-6-58-16,15-3-53 16,11-6-105-16,10-6-126 15,10-9-277-15,-12-1-340 16,-7-6 0-16,-11-5 0 16</inkml:trace>
  <inkml:trace contextRef="#ctx0" brushRef="#br0" timeOffset="17888">21367 746 3204 0,'0'-18'304'0,"0"-1"178"15,-3-1 37-15,3-1 1 16,3 9-1-16,-3 8 0 16,0 3 1-16,0 2 0 15,5 12-1-15,1 6-207 16,5 10-97-16,5 5-177 15,-1 7-38-15,4 0 0 16,-6 1 0-16,-1-3 0 16,-4-1 0-16,1-6 0 15,-4-4 0-15,0-7 0 16,-5-6 0-16,2-7 0 16,-2-1 0-16,0-5 0 15,-2-7 0-15,-3-8 0 16,-2-9 0-16,-3-9 0 15,-1-10 0-15,1-6 0 16,5-5 0-16,3-2 0 16,2 0 0-1,7 3 0-15,6 6 0 16,7 8 0-16,3 8 0 16,9 10 0-16,1 9 0 0,-4 8 0 15,-2 9 0-15,-4 10 0 16,-7 6 0-16,-12 9 0 15,-12 5 0-15,-12 1 0 16,-8 4 0-16,-5-7 0 16,-3-2 0-16,7-4 0 15,10-6 0-15,8-6 0 16,6-5 0-16,7-1 0 16,8 0 0-1,9-4-74-15,7 1-104 16,7-1-83-16,10-1-74 15,-5-2-119-15,3-1-170 16,-3-8-629-16,-8 5 0 16,-1-1 0-16</inkml:trace>
  <inkml:trace contextRef="#ctx0" brushRef="#br0" timeOffset="18201.68">21859 894 3458 0,'0'-2'240'0,"2"-2"21"15,-2 0 4-15,2 2 27 16,0 0 34-16,2 6 15 16,3 3 12-16,3 4-73 15,4 6-54-15,-3 1-250 16,3-1-158-16,-7-1-185 16,10-10-224-16,-13 2-384 15,0-7 0-15,-7-1 0 16,-2-5 0-16,-28 0 4353 15,17-11-3817 1,-4-6 124-16,-1-10 76 0,2-3 141 16,16-3 115-1,-10 1 98-15,6 6 144 16,1 7 151-16,3 9 151 16,3 10-160-16,0 5-235 0,11 6-386 15,7-30-755-15</inkml:trace>
  <inkml:trace contextRef="#ctx0" brushRef="#br0" timeOffset="19072.41">22141 765 4361 0,'0'-12'372'0,"0"1"33"0,-4 1 1 15,-3 0-1-15,-13 10 1 16,-3 10-1-1,-6 0 1-15,4 10-1 16,10 1 1-16,10 1-226 16,5-4-146-16,13-2-34 15,4-5 0-15,7-5 0 16,0-3 0 0,-2-6 0-16,-1-7 0 0,-10-1 0 15,-4-3 0-15,-4-6 0 16,-3 1 0-1,0 5 0-15,0 3 0 16,0 0 0-16,0 10 0 16,0 1 0-16,0 6 0 15,2 8 0-15,5 7 0 16,1 7 0-16,6 7 0 16,-1 0 0-16,-2 1 0 15,-5-3 0-15,-4-2 0 16,-6-3 0-16,-8 0 0 15,-4-8-52-15,-4-3-57 16,-3-7-9-16,3-3-13 16,9-5-38-16,6-7-18 15,1-7-10-15,11-7 3 16,3-7-1-16,9-8 0 16,-1-5 71-1,4-3 90-15,-2-4 58 16,-9-4 71-16,-1 1 74 0,-9 0 18 15,-1 0 10-15,0 4-3 16,0 4 0-16,-3 5 2 16,1 8-20-16,-3 7-34 15,2 8-49 1,1 6-55-16,0 10-38 0,2 12 0 16,0 9 0-16,4 10 0 15,4 10 0-15,3 6 0 16,5-2 0-16,3-5 0 15,2-3 0-15,-1-8 0 16,-7-8 0-16,-4-9 0 16,-1-5 0-1,-2-7 0-15,-1-4 0 16,-1-8 0-16,0-9 0 16,-2-10 0-16,6-7 0 15,-2-7 0-15,-1 6 0 0,1 3 0 16,-1 5 0-16,2 15 0 15,4 8 0-15,7 7 0 16,4 14 0 0,8 9 0-16,4 11 0 15,-2 3 0-15,-4 5-277 16,2-1-395-16,-15-4-776 16,-6-7 0-16,-7-3 0 15,-4-4 0-15</inkml:trace>
  <inkml:trace contextRef="#ctx0" brushRef="#br0" timeOffset="20428.5">20595 3032 2601 0,'0'1'200'16,"-3"-1"37"-16,3 0 26 16,-1 2 30-16,1-8 31 15,0-3 21-15,0-4 24 16,4-10 46-16,3-4 51 15,7-7-107-15,7-5-29 16,7-5 7-16,10-1-26 16,6-4-30-16,7 4-31 15,9 1-22-15,3 7-23 16,5 6-46 0,0 4-51-16,1 7-43 15,-3 6-20-15,-1 7-45 16,-7 5 0-16,1 2 0 15,-3 5 0-15,-2 3 0 16,-4 2 0-16,-1 5 0 16,-7 5 0-16,-6 1 0 15,-4 4 0-15,-5 2 0 16,-3-1 0-16,-5 2 0 16,-3 0 0-16,-1-4 0 15,-5-2 0-15,-1-1 0 16,-2-4 0-16,3-1 0 15,-4-3 0 1,-2-3 0-16,0-2 0 16,1-1 0-16,-3-3 0 15,0-1 0-15,-2-2 0 16,0 1 0-16,0-4 0 16,0 4 0-16,0-2 0 15,0 0 0-15,0 0 0 16,0 0 0-16,0 1 0 15,-2 1 0-15,-5-1 0 16,-5-1 0-16,-3 2 0 16,-6 0 0-16,-5-2 0 15,-2 0 0-15,-5 0 0 16,-1-4 0 0,0-3 0-16,5-2 0 15,6-4 0-15,9-2 0 16,2 2 0-16,6-2 0 15,5 5 0-15,1 1 0 16,-2 3 0-16,4 3 0 16,-2 1 0-16,0 2 0 15,4 0 0-15,5 3 0 16,1 4 0-16,3 3 0 16,4 4 0-16,-1 4 0 15,-2-1 0-15,-1 0 0 16,-1 1 0-1,-3-2 0-15,2 0 0 16,-1 0 0-16,0-1 0 16,-1-1 0-16,1-2 0 15,-1-3 0-15,1-3 0 16,4-1 0-16,-2-4 0 16,2-1 0-16,1 0 0 15,5-5 0-15,-1 0 0 16,6-6 0-16,8-5 0 15,5-7 0-15,10-8 0 16,5-9 0-16,7-5-3 16,4-1-382-16,-3-15-1175 15,-12 21 0 1,-8 7 0-16,-18 5 0 16</inkml:trace>
  <inkml:trace contextRef="#ctx0" brushRef="#br0" timeOffset="22538.29">20906 4400 4119 0,'0'-5'207'0,"-2"-4"113"15,-3 0 88-15,-2-1 16 16,-1 2 0-1,-6 2 0-15,-4 3 0 16,-2 2 0-16,-1 4 0 16,1 5-168-16,-3 9-39 15,5 8-113-15,3 12-88 16,6 8-16-16,4 5 0 16,8-1 0-16,6-1 0 15,8-5 0-15,4-6 0 16,8-5 0-16,7-8 0 15,1-8 0-15,2-4 0 16,0-8 0-16,2-9 0 16,-4-6 0-1,-3-6 0-15,-5-7 0 16,-10-8 0-16,-7-4 0 16,-7-3 0-16,-7-4 0 15,-14 0 0-15,-4 0 0 16,-9 2 0-16,-3 4 0 15,-4 8 0-15,6 7 0 16,0 8-224-16,5 10-159 16,9 12-271-16,8-14-732 15,3 26 0-15,11 3 0 16</inkml:trace>
  <inkml:trace contextRef="#ctx0" brushRef="#br0" timeOffset="22912.28">21354 4377 5376 0,'0'-14'313'15,"0"0"-1"-15,0-1 1 16,0-1 0-16,0 9 0 16,0 5-1-16,0 2 1 15,4 6 0-15,0 7 0 16,4 9-313-16,5 9 0 16,5 11 0-1,1 3 0-15,4 2 0 16,-2-4 0-16,-4-2 0 15,0-2 0-15,-3-6-230 16,1-1-183-16,7-8-339 16,-8-2-607-16,2-9 0 15,-1-8 0-15,0-9 0 16</inkml:trace>
  <inkml:trace contextRef="#ctx0" brushRef="#br0" timeOffset="23172.43">21715 4361 5146 0,'0'-17'338'15,"0"0"0"-15,0 1 1 16,0-3-1-16,0 13 0 16,4 8 1-16,2 9-1 15,1 8 0-15,3 8 1 16,6 7-339-16,1 8 0 15,0-3 0 1,-1-1 0-16,0-5-126 0,0 0-172 16,-3-5-185-1,14-9-973-15,-15-1 0 16,1-5 0-16,-4-10 0 16</inkml:trace>
  <inkml:trace contextRef="#ctx0" brushRef="#br0" timeOffset="23564.22">22155 4265 5074 0,'-3'-12'346'0,"3"-1"0"16,0 0 1-16,-4 1-1 16,3 6 0-16,1 6 1 15,-2 4-1-15,5 8 0 16,1 11 1-16,6 7-347 15,0 10 0-15,4 3 0 16,-3 0 0-16,0-3 0 16,1-5-164-1,-1-2-192-15,1-5-268 16,-1-25-785-16,0 12 0 16,1-5 0-16,-2-5 0 15</inkml:trace>
  <inkml:trace contextRef="#ctx0" brushRef="#br0" timeOffset="24179.31">22634 4259 3467 0,'0'-9'248'0,"2"-2"116"16,-2-3 127-16,0 1 0 15,0 0 0-15,0 7 1 16,0 1-1-16,-4 4 0 16,-6 5 0-16,-3 8-188 15,-7 8-60-15,2 10-115 16,2 7-128-16,7 2 0 16,7-1 0-16,4-6 0 15,7-4 0-15,9-6 0 16,0-4 0-1,11-7 0-15,3-3 0 16,0-6 0-16,-1-2 0 16,0-5 0-16,-5-5 0 15,-3-3 0-15,-4-5 0 16,-5-7 0-16,-5-1 0 16,-3-2 0-16,-2 0 0 15,-4-1 0-15,-8 2 0 16,-6 1 0-16,0 2 0 15,-8 6 0-15,-7 4-183 16,2 8-109-16,-3 5-149 16,11 5-275-16,2-1-595 15,9 12 0 1,4-2 0-16,8 1 0 16</inkml:trace>
  <inkml:trace contextRef="#ctx0" brushRef="#br0" timeOffset="24679.96">23125 4061 3930 0,'0'-9'409'0,"0"-2"39"15,0-2 0-15,0-1 1 16,0 5-1-16,0 7 0 16,0-1 1-16,0 3-1 15,1 6 0-15,9 9-222 16,2 6-186-16,3 10-40 15,5 5 0-15,-2 3 0 16,0 3 0-16,-7-3 0 16,0 1-13-16,-6 2-389 15,-3-16-1153 1,-2 12 0-16,0-4 0 16,0-3 0-16</inkml:trace>
  <inkml:trace contextRef="#ctx0" brushRef="#br0" timeOffset="40299.31">2944 9312 919 0,'-2'0'93'0,"-1"0"20"15,1 0 27-15,0 0 37 16,-2 0 25-16,0 0 12 15,1 0 13-15,-3-1 11 16,0 1 13-16,2 0-45 16,-3-1-4-1,1 1-3-15,3 0-10 16,0 0-23-16,2 0-8 16,-2 0-2-16,3 0-2 15,-2 0-4-15,2 0-6 16,0-2-10-16,0 2-17 15,0 0-10-15,0 0-15 16,0-1-12-16,0 1-12 16,0 0-10-16,0 0-12 15,0 0 2-15,2-2 9 16,1 2 3-16,2 0 7 16,7 0 2-16,2 2 4 15,6-1-2 1,1 2-1-16,2 2-1 15,3-2 2-15,0 1-8 16,0-2-14-16,4 1-12 16,0-2-13-16,4-1-6 15,-1 0-3-15,4 0-3 16,-1 0-1 0,2 0 2-16,-2-1-4 0,4 0 2 15,1-1-4 1,-1 1 0-16,2-1 0 0,-3 0-2 15,1 2-4 1,-5 0 2-16,0 0 0 16,-4 0-2-16,0 0 2 15,-2 0 0-15,-2 0-1 16,-1 0 1-16,-3 0 0 16,-3 0-2-16,0 0 1 15,-4 0 0-15,-1 0-2 16,-1 0 2-16,1 0-1 15,-3 0 0-15,2 0 1 16,0 0-1-16,2 0 0 16,-3 0-1-1,3 0-2-15,-1 0 2 32,0 0-1-32,1 2-1 0,-3-1 1 0,1 1-2 15,-2 1 1-15,0-1 3 16,-1 0-3-16,-2 1 2 15,0-2 0-15,0 0 1 16,-2 0 0-16,2 1 1 16,-3-1-1-16,2-1 1 15,0 1 1 1,-3 1-3-16,2-1 3 16,-1 1 0-16,0 0 2 15,-3-1-2-15,-1 0 0 16,-1-1 4-16,-1 1 4 15,0-1 10-15,0 0 25 16,2-1 20-16,-2 2 29 16,0-1 20-16,0 0 16 15,0 0 19-15,0 0 31 16,1 0 24-16,-1 0 5 16,0 0-10-1,0 0-26-15,0 0-19 16,0 0-31-16,0 0-19 15,0 0-18-15,0 0-19 16,0 0-31-16,0 0-27 16,0 0-10-16,0 0 0 15,0 0 0-15,0 0 0 16,0 0 0-16,0 0 0 16,0 0 0-16,0 0 0 15,2 0 0 1,-2 0 0-16,0 0 0 15,0 2 0-15,2 1 0 16,-2-3 0-16,0 2 0 16,2-2 0-16,-1 0 0 15,-1 0 0-15,2 2 0 16,-1-2 0-16,-1 0 0 16,0 0 0-16,0 0 0 15,0 0 0-15,0 0 0 16,0 0 0-16,0 0-48 15,0 0-98 1,0 2-98-16,0-1-79 16,2 3-172-16,8-3-312 15,-9 2-418-15,2-3 0 16,-1 0 0-16,0-4 0 16</inkml:trace>
  <inkml:trace contextRef="#ctx0" brushRef="#br0" timeOffset="47730.4">1840 14949 1034 0,'-4'0'177'0,"-1"0"56"16,-2 1 47-16,-3-1 36 16,4-2 45-16,-1-2 33 15,1 0 31-15,2 1 21 16,0 0 18-16,2 0-105 15,2 0-52-15,0 2-57 16,0 0-44 0,0 1-38-16,0-1-47 15,0 1-30-15,2 0-20 16,1-1-2-16,8 1 30 16,4 0 23-16,6 1 9 15,8 0 39-15,1 0 18 16,2 3 6-16,0 0 13 15,0 1 11-15,-3 1 4 16,1-1-10-16,-1-1-47 16,-2 0-36-16,2 0-16 15,-2-2-39 1,2 1-20-16,-3-3-5 16,0 1-11-16,0 0-14 15,-3 0-14-15,-1 1-10 16,1 0 0-16,0 1 0 15,0-1 0-15,1 0 0 16,1 0 0-16,3 2 0 16,-2-2 0-16,1 2 0 15,2-3 0 1,0 0 0-16,0-1 0 16,-2 0 0-16,2 0 0 15,-2 0 0-15,-1 0 0 16,0 0 0-16,1 0 0 15,-2 0 0-15,-3 0 0 16,1 0 0-16,-2 0 0 16,1 0 0-16,-2 0 0 15,0 0 0-15,2 0 0 16,-3 0 0-16,3 0 0 16,-2 0 0-16,-1 0 0 15,2 0 0 1,-1-1 0-16,0 1 0 15,1 0 0-15,-1-1 0 16,0 1 0-16,-1 0 0 16,1 0 0-16,-5 0 0 15,5-1 0-15,-3 1 0 16,-2 0 0-16,-1 0 0 16,-1 0 0-16,-4 0 0 15,-1 0 0-15,-4 0 0 16,1 0 0-16,-2 0 0 15,-3 0 0-15,4 0 0 16,-1 0 0-16,-1 0 0 16,2 0 0-1,0 0 0-15,-4 0 0 16,1 0 0-16,1 0-63 16,-1 0-249-16,13 0-420 15,-12-3-684-15,4-5 0 16,-2-11 0-16,1-7 0 15</inkml:trace>
  <inkml:trace contextRef="#ctx0" brushRef="#br0" timeOffset="58624.24">20616 16534 2455 0,'0'0'97'15,"0"0"27"-15,0 0 24 16,0-2 19-16,0 2 15 16,0-1 7-16,0 1 19 15,2 0 34 1,0 0 22-16,3 1-48 16,1 2-17-16,4 4-10 15,0 4-13-15,1 3-11 16,1-1-12-16,-6 2-5 15,1-2-14-15,2 0-34 16,-4-3-20-16,0-2-15 16,3-1-12-16,2-4-12 15,1 0-1-15,7-1 1 16,1-2 9-16,7-2 0 16,7-2 3-1,1-2 6-15,3-5 2 16,5-2-3-16,1-2 6 15,-2-1-1-15,6-4-11 16,4 2-5-16,1-3 1 16,4 2 10-16,3-3 6 15,3 2-4-15,1-1 10 16,-4 2 1-16,-3 2 1 16,-6 3 5-1,-8 1 17-15,-9 2 18 16,-11 4-1-16,-4 1-8 15,-10 1-12-15,-3 4 2 16,-3 0-12-16,4-1 4 16,-2 0 1-16,0 2-11 15,0 0-15-15,-1 0-20 16,-1 0-8-16,-2 0-6 16,0 0-1-16,0 0-6 15,0 0-13-15,0 0-174 16,0 0-197-16,18-1-399 15,-16 1-595-15,3 0 0 16,-5-6 0-16</inkml:trace>
  <inkml:trace contextRef="#ctx0" brushRef="#br0" timeOffset="72720.69">12294 8596 6283 0,'0'-4'212'0,"0"2"0"16,-2-2 0-16,2 3 0 16,2 6 0-16,-2 6 0 15,0 8 0-15,4 6 0 16,6 4 0-16,4 6-212 15,0-1 0-15,3 4 0 16,-5-2 0-16,-6 1 0 16,-3 0 0-1,-1-4 0-15,-2-3 0 16,0-5-142-16,0-5-170 16,0-4-253-16,0-32-869 15,-2 14 0-15,2-12 0 16,0-17 0-16</inkml:trace>
  <inkml:trace contextRef="#ctx0" brushRef="#br0" timeOffset="73281.03">12450 8522 3540 0,'-3'-20'197'0,"-3"-6"41"0,-3-5 70 15,-7-3 92 1,2 6 80-16,-8 6 0 15,-2 6 0-15,-4 1 0 16,0 6 0-16,-9 5-148 16,-3 6-50-16,-8 7-40 15,-2 8-70-15,-2 11-92 16,6 6-80 0,3 8 0-16,5 5 0 15,8 5 0-15,9 3 0 16,8 5 0-16,9 0 0 15,4 4 0-15,7 2 0 16,7-3 0-16,4-3 0 16,8-4 0-16,8-5 0 15,3-6 0 1,3-5 0-16,1-3 0 0,-1-5 0 16,-1-3 0-16,1-7 0 15,2-5 0-15,-3-6 0 16,3-5 0-16,1-8 0 15,2-6 0-15,1-9 0 16,0-6 0 0,-4-11 0-16,-3-11 0 15,-4-8 0-15,-12-10 0 16,-9-6 0-16,-8-6 0 16,-7-5 0-16,-17 2 0 15,-9 1 0-15,-74-60 0 16,26 83 0-1,-8 14-36-15,-2 21-306 16,11 22-343-16,7 24-740 16,17 21 0-16,22 10 0 15,18 0 0 1</inkml:trace>
  <inkml:trace contextRef="#ctx0" brushRef="#br0" timeOffset="78082.05">13282 8358 5513 0,'0'-13'298'0,"-1"1"-1"16,-5 2 1-16,-9 8-1 15,-2 21 1-15,-9 23-1 16,-3 14 1-1,-1 16-1-15,4 10 1 16,3 7-298-16,3-1 0 16,1-3 0-16,5-9 0 15,5-9 0-15,3-12-114 16,3-14-189-16,6-10-126 16,1-13-216-16,2-25-695 15,-3-3 0-15,0-16 0 16</inkml:trace>
  <inkml:trace contextRef="#ctx0" brushRef="#br0" timeOffset="78336.19">13022 8601 3231 0,'0'-37'289'15,"0"-4"155"1,0-3 73-16,0-1-1 16,8 18 1-16,10 21 0 15,13 7-1-15,11 12 1 16,11 12 0-16,2 13-208 15,-3 4-81-15,-6 7-155 16,-4-1-73-16,-5 2 0 16,-5-8 0-16,3 0 0 15,-8-4 0 1,-1-3-235-16,-4-5-143 16,-2-4-266-16,-9-38-742 15,-6 25 0-15,-13-7 0 16,-12-8 0-16</inkml:trace>
  <inkml:trace contextRef="#ctx0" brushRef="#br0" timeOffset="78557.02">13057 8960 5022 0,'2'0'314'0,"3"-2"8"15,12-6 7 1,17-5-4-16,15-6-94 16,20-10-137-16,15-6-126 15,7-3-239-15,-6-30-995 16,-7 29 0-16,-16 4 0 16,-16 6 0-16</inkml:trace>
  <inkml:trace contextRef="#ctx0" brushRef="#br0" timeOffset="79024.24">13727 8586 4857 0,'0'-5'363'0,"0"0"0"15,1 0-1-15,8 1 1 16,6 3 0-16,11 1-1 16,12 1 1-16,8 5 0 15,0 2-1-15,0 3-292 16,-6 6-70-1,-13 0 0-15,-11 4 0 16,-9 0 0-16,-14 2 0 16,-15 0 0-16,-5-4 0 15,-5-5 0-15,-4-7 0 16,4-4 0-16,6-12 0 16,7-9 0-16,11-9 0 15,8-9 0-15,8-6 0 16,14-1-62-16,10 3-169 15,0 11-135-15,5 6-155 16,14 6-295 0,-21 11-423-16,-4 1 0 15,-5 4 0-15</inkml:trace>
  <inkml:trace contextRef="#ctx0" brushRef="#br0" timeOffset="79260.25">14240 8461 4796 0,'1'0'288'0,"2"0"69"16,3 3 0-16,3 4 0 15,5 7 0-15,1 5 0 16,2 6 0-16,-2 5 0 16,0 0 0-1,-3-2-176-15,-2 0-288 16,-4-3-216-16,-3-4-151 15,0-3-260-15,-6-9-562 16,-6-4 0-16,-7-9 0 16,-2-11 0-16</inkml:trace>
  <inkml:trace contextRef="#ctx0" brushRef="#br0" timeOffset="79411.38">14071 8268 4082 0,'-4'-43'212'16,"0"-6"56"-16,0-4-5 15,1 0-88-15,10 24-78 16,3 24-240 0,6 19-847-16,-2 14 0 15,-1 10 0-15,-1 8 0 16</inkml:trace>
  <inkml:trace contextRef="#ctx0" brushRef="#br0" timeOffset="80100.75">12781 10245 4103 0,'-5'0'221'15,"0"-1"149"-15,1-3 56 16,0-2 1-16,4-5-1 15,0-2 0-15,7-4 0 16,10-2 1-16,6-1-1 16,10 5-175-16,6 5-46 15,-1 6-148 1,-5 13-57-16,-13 13 0 0,-10 10 0 16,-15 10 0-16,-11 10 0 15,-9 5 0 1,-2-3 0-16,1-6 0 15,8-7 0-15,7-10 0 16,7-10 0-16,4-10 0 16,6-4 0-16,9-6 0 15,11-5 0-15,12-6 0 16,14-9-7-16,5-4-241 16,2-6-172-16,-2-3-263 15,-17 1-683-15,-15-4 0 16,-14-3 0-16,-11-1 0 15</inkml:trace>
  <inkml:trace contextRef="#ctx0" brushRef="#br0" timeOffset="80554.36">13027 9938 3713 0,'-13'-14'213'15,"-8"-2"33"-15,-7-3 18 16,-9 3 42-16,-1 9 75 15,-6 11 30-15,-3 10 55 16,-1 10-1-16,-1 17 1 16,4 15-178-16,6 17-35 15,9 8-34-15,11 7-18 16,12 0-41 0,6-5-76-16,11-8-29 15,8-6-55-15,10-8 0 16,10-8 0-16,12-12 0 15,8-10 0-15,5-13 0 16,6-11 0-16,1-9 0 16,-1-12 0-16,-3-11 0 15,-8-10 0-15,-16-10 0 16,-12-12 0-16,-17-8 0 16,-13-8 0-16,-17-2 0 15,-12-1 0 1,-10 4 0-16,-9 7 0 15,-5 11 0-15,1 13 0 16,4 17-78-16,2 13-151 16,7 15-132-16,12 15-173 15,18 8-863-15,9 16 0 16,16 1 0-16,19-3 0 16</inkml:trace>
  <inkml:trace contextRef="#ctx0" brushRef="#br0" timeOffset="81521.59">13796 9922 5221 0,'-15'-11'320'15,"-9"3"0"-15,-9 3-1 16,-7 8 1-16,6 13 0 15,5 17 0-15,10 12 0 16,11 10 0-16,8 3 0 16,13-2-229-16,10-3-91 15,8-12 0-15,9-10 0 16,7-11 0-16,1-11 0 16,-1-9 0-1,-1-11 0-15,-5-7 0 16,-8-9 0-16,-10-5 0 15,-7-7 0-15,-9-2 0 16,-5 5 0-16,-2 8 0 16,0 13 0-16,-2 10 0 15,2 14 0-15,0 10 0 16,0 6 0-16,5 6 0 16,5 0 0-16,11-6 0 15,7-6 0-15,5-9 0 16,5-8 0-1,-4-4 0-15,-2-8 0 16,-13-6 0-16,-9-2 0 16,-9-6 0-16,-15-2 0 15,-9 2 0-15,-6 1 0 16,0 2 0-16,0 5 0 16,10 4 0-16,8 6 0 15,8 4 0-15,7 1 0 16,11 1 0-16,8 0 0 15,7-1 0 1,6 1 0-16,3 0 0 16,-4 1 0-16,-6 4 0 15,-6 2 0-15,-6 2 0 16,-5 1 0-16,-3 1 0 16,-4-4 0-16,1-3 0 15,-3-1 0-15,7-3 0 16,-2-4 0-16,4-5 0 15,1-4 0-15,0-5 0 16,0-3 0-16,-2 2 0 16,0 5 0-1,3 7 0-15,0 3 0 16,4 10 0-16,-1 6 0 16,3 1 0-16,-5 2 0 15,3 1 0-15,-5-4 0 16,-4-7 0-16,-2 0 0 15,-2-3 0-15,-2-9 0 16,2-4 0-16,2-8 0 16,4-8 0-16,6-9 0 15,3-6 0-15,11-2 0 16,-3 3 0 0,7 7 0-16,-6 12 0 15,4 14 0-15,-3 11 0 16,2 13 0-16,-2 8 0 15,-2 9 0-15,-8 7-20 16,-9 8-326-16,-5-4-1219 16,-4 3 0-16,-8 2 0 15</inkml:trace>
  <inkml:trace contextRef="#ctx0" brushRef="#br0" timeOffset="82111.57">12872 11673 5254 0,'8'-18'268'0,"9"-4"37"16,12-3 1-16,13-1 0 16,6 11 0-16,-3 12 0 15,-6 11 0-15,-17 11 0 16,-14 8 0-16,-14 6-122 16,-6 2-146-16,-5 0-38 15,5-3 0-15,3-5 0 16,5-4 0-16,10-3 0 15,14-1 0-15,14 2 0 16,4 0 0 0,0-2 0-16,-9 0 0 15,-15 3 0-15,-17 1 0 16,-20 3 0-16,-13-2-85 16,-7-1-100-16,-6-2-64 15,1-9-68-15,8-8-182 16,22-11-872-16,-1-6 0 15,12-10 0-15,6-11 0 16</inkml:trace>
  <inkml:trace contextRef="#ctx0" brushRef="#br0" timeOffset="82571.85">13168 11499 4528 0,'-3'-19'370'16,"-4"-3"17"-16,-9-2 1 15,-8 0-1-15,-8 11 2 16,-12 9-1-16,-5 10 0 16,-5 7 0-16,0 11 0 15,1 14-217-15,7 11-152 16,9 13-19-16,13 8 0 16,13 5 0-16,16 2 0 15,14 0 0 1,13-2 0-16,10-6 0 15,8-8 0-15,12-8 0 16,5-14 0-16,3-8 0 16,7-13 0-16,-2-11 0 15,1-12 0-15,-2-13 0 16,-6-13 0-16,-9-13 0 16,-9-14 0-16,-15-10 0 15,-19-8 0-15,-13-7 0 16,-21 1 0-16,-21 2 0 15,-17 10 0 1,-14 9 0-16,-13 17 0 16,4 18 0-16,5 17-54 15,14 19-189-15,21 20-155 16,23 10-291-16,20 8-672 16,25-1 0-16,20-6 0 15,15-13 0-15</inkml:trace>
  <inkml:trace contextRef="#ctx0" brushRef="#br0" timeOffset="82829.03">14014 11296 5959 0,'-3'-22'248'15,"0"1"0"-15,0-1 0 16,0 5 0-16,6 19 0 15,3 20 0-15,4 8 0 16,11 16 0-16,8 5 0 16,6 8-248-16,6-3 0 15,-1 2-88-15,-6-7-209 16,-3-5-223-16,-5-14-937 16,-5 1 0-16,-8-11 0 15,-1-9 0 1</inkml:trace>
  <inkml:trace contextRef="#ctx0" brushRef="#br0" timeOffset="83163.58">14464 11424 5819 0,'0'-16'263'16,"0"0"1"-16,-4 2 0 15,-5 2-1-15,-4 17 1 16,-3 16-1-16,-3 11 1 15,9 8-1-15,4 1 1 16,12-1-264-16,10-6 0 16,9-9 0-1,6-12 0-15,7-7 0 16,-2-12 0-16,-3-10 0 16,-10-7 0-16,-13-7 0 15,-5-5 0-15,-11 0 0 16,-14 0 0-16,1 8-78 15,-7 6-157-15,-5 9-103 16,4 8-146-16,14 5-328 16,3 9-436-16,9-1 0 15,11-1 0-15,13-5 0 16</inkml:trace>
  <inkml:trace contextRef="#ctx0" brushRef="#br0" timeOffset="83647.64">14846 11193 5632 0,'-11'-14'284'0,"-11"3"0"16,-7 3 1-16,-7 12-1 15,4 15 0-15,5 10 1 16,13 2-1-16,14 0 0 16,18-7 1-16,16-8-285 15,6-8 0-15,2-7 0 16,2-10 0-1,-10-5 0-15,-11-8 0 16,-12-4 0-16,-5-7 0 16,-4-2 0-16,-4 3 0 15,-1 7 0-15,3 4 0 16,0 10 0-16,-1 10 0 16,1 10 0-16,0 11 0 15,1 10 0-15,8 10 0 16,4 10 0-16,4 0 0 15,5 1 0-15,1 0 0 16,-6-3 0 0,-5-2 0-16,-6-4 0 15,-6-6 0-15,-9-3 0 16,-8-4 0-16,-6-7 0 16,-1-3 0-16,-5-8 0 15,5-6 0-15,4-8-34 16,8-7-132-16,4-8-73 15,13-7-103-15,10-6-225 16,8-26-801-16,9 19 0 16,4 0 0-16,7-2 0 15</inkml:trace>
  <inkml:trace contextRef="#ctx0" brushRef="#br0" timeOffset="83860.5">15338 11188 6020 0,'0'-7'242'0,"0"0"-1"16,2 4 0-16,-1 3 0 16,2 10 0-16,4 8 0 15,0 6 0-15,4 5 0 16,1 2 1-16,0 0-242 16,-3-2 0-16,-1 0-271 15,-2-2-280-15,-4-36-922 16,-2 22 0-1,-3-6 0-15,-7-12 0 16</inkml:trace>
  <inkml:trace contextRef="#ctx0" brushRef="#br0" timeOffset="84008.99">15222 11029 5502 0,'-9'-39'299'15,"-2"-6"0"-15,-1 2-1 16,-1 0-154-16,10 28-353 15,-3 31-1057-15,-4 14 0 16,-7 9 0-16,-12 17 0 16</inkml:trace>
  <inkml:trace contextRef="#ctx0" brushRef="#br0" timeOffset="84748.41">14294 12126 5844 0,'5'4'261'0,"3"10"0"15,0 14-1-15,0 9 1 16,-3 9 0-16,-2 10-1 16,-3-3 1-16,0-4 0 15,0-6 0-15,0-10-261 16,0-9 0-16,0-8 0 16,1-8 0-16,1-5 0 15,4-11 0 1,3-5 0-16,3-3 0 15,4 0 0-15,6 4 0 16,2 4 0-16,2 6 0 16,2 2 0-16,5 0 0 15,0 0 0-15,2-2 0 16,-3-4 0-16,-1-1 0 16,-5-6 0-16,-8-5 0 15,-11-3 0-15,-4-4 0 16,-5-3 0-16,-6-1 0 15,0-1 0-15,0 5 0 16,1 7 0 0,2 7 0-16,5 8 0 0,0 11 0 15,0 13 0 1,5 4 0-16,2 9 0 16,6 9 0-16,3-3 0 15,4 1-74-15,0-2-232 16,-1-4-224-16,-3-16-926 15,-8 4 0-15,-3-12 0 16,-4-7 0-16</inkml:trace>
  <inkml:trace contextRef="#ctx0" brushRef="#br0" timeOffset="85204.26">14598 12143 3991 0,'-17'-43'267'0,"-8"-7"132"15,-5-7 40-15,-12-6 0 16,-1 20 0-16,-3 19 1 16,-11 15-1-16,-6 8 0 15,-5 18 0-15,0 19-191 16,6 20-77-16,9 16-130 16,20 14-41-16,13 3 0 15,14 2 0-15,13-2 0 16,17-5 0-16,14-7 0 15,8-8 0 1,16-11 0-16,9-11 0 16,7-14 0-16,8-12 0 15,7-13 0-15,3-11 0 16,-2-12 0-16,-4-13 0 16,-16-8 0-16,-13-11 0 15,-17-9 0-15,-20-9 0 16,-17-6 0-16,-10-5 0 15,-14-2 0 1,-17 3 0-16,-10 6 0 16,-11 8 0-16,-4 12 0 0,0 17 0 15,3 15-182 1,7 15-111-16,16 21-181 16,50 12-974-16,-20 19 0 15,10 5 0-15,10 1 0 16</inkml:trace>
  <inkml:trace contextRef="#ctx0" brushRef="#br0" timeOffset="85938.37">15399 12250 4816 0,'-1'-13'322'0,"-5"-6"32"15,-10 3 4-15,-9-1 0 16,-7 11 0-16,-11 12 0 15,1 13-1-15,2 11 1 16,10 11 0 0,11 8-204-16,10 2-118 15,9-1-32-15,16-7-4 16,11-8 0-16,8-12 0 16,7-11 0-16,7-7 0 15,-3-12 0-15,-7-13 0 16,-7-9 0-16,-10-10 0 15,-14-16 0-15,-5-9 0 16,-9-7 0-16,-7-6 0 16,-4 0 0-16,-2 4 0 15,-3 11 0-15,0 12 0 16,7 15 0 0,2 12 0-16,2 12 0 15,4 22 0-15,4 14 0 16,4 14 0-16,10 14 0 15,14 8 0-15,13 3 0 16,8-5 0-16,10-4 0 16,6-7-164-16,-1-6-137 15,-2-10-175-15,14-8-339 16,-19-5-472-16,-8-12 0 16,-1-5 0-16</inkml:trace>
  <inkml:trace contextRef="#ctx0" brushRef="#br0" timeOffset="86979.71">16034 12148 5033 0,'-25'-2'281'16,"-8"2"50"-16,-9 6 0 16,-4 4 0-16,13 8 0 15,11 2 0 1,13 1 0-16,17-3 0 0,15-6 0 15,14-8-153-15,8-4-127 16,1-5-51 0,-3-8 0-16,-12 3 0 15,-15 3-18-15,-8-1-73 16,-6 5-9-16,-2 6-37 16,0 3-40-16,3 2-51 15,5 3-26-15,7 0-44 16,3 0-75-16,7-3-68 15,-2-6-29-15,-5-4 40 16,-9-7 14-16,-4-10 64 16,-11-8 77-1,-8-13 97-15,-4-12 97 16,-3-7 103-16,-4-8 136 16,1 1 276-16,5-1 53 15,5 11 33-15,3 12-3 16,7 13-29-16,4 12-35 15,10 19-46-15,12 14-73 16,9 14-58-16,8 13-61 16,6 7-207-16,-4 10-8 15,-8-2 0-15,-9-6 0 16,-10-6 0-16,-9-7 0 16,-2-10-3-16,-6-4-56 15,-5-8-30 1,0-6-36-16,-2-5-52 15,-3-2-32-15,6-9-7 16,4-4-4-16,3-1-2 16,12-5-3-16,11-3 6 15,10 0 56-15,14 1 31 16,7-2 37-16,-1 1 55 16,-5-3 83-16,-8 1 139 15,-11-3 38-15,-13 3 2 16,-10 3 2-16,-6 4-1 15,-12 9-1-15,-12 9-2 16,-8 9 0-16,-3 7-3 16,-3 9-50-16,9 2-133 15,17 1-34 1,11-4 0-16,14-6 0 16,18-7 0-16,7-10 0 15,4-6 0-15,4-5 0 16,-12-8 0-16,-9-4 0 15,-12-2 0-15,-7 2 0 16,-5 2 0-16,-2 5 0 16,1 8 0-16,0 4 0 15,1 6 0-15,3 0 0 16,8 2 0-16,8-2 0 16,8-3 0-1,3-1 0-15,1-8 0 16,-2-5 0-16,-8-5 0 15,-6-7 0-15,-6-8 0 16,-7 1 0-16,-2 5 0 16,-1 8 0-16,-1 9 0 15,1 9 0-15,4 11 0 16,5 11 0-16,8 9-213 16,16 5-329-16,11 2-945 15,8-7 0-15,3-5 0 16,2-15 0-1</inkml:trace>
  <inkml:trace contextRef="#ctx0" brushRef="#br0" timeOffset="88342.06">16869 7144 2122 0,'-23'-25'178'0,"-4"-4"24"15,-7-10 50-15,-4-2 56 16,10 5 39-16,8 13 32 15,3 4 24-15,6 4 5 16,4 5-1-16,-1 7-87 16,2 7 16-16,2 9 51 15,1 11-17-15,1 10-58 16,8 10-37-16,7 7-33 16,6 5-25-1,7 7-4-15,6 3 0 16,-1 5-50-16,4 3-56 15,1 3-77-15,0 5-30 16,3-1 0-16,4 1 0 16,2 2 0-16,3 0 0 15,-1 5 0-15,5 3 0 16,0 1 0-16,0 3 0 16,-4 3 0-16,-2-2 0 15,-4 3 0-15,-6 5 0 16,-3 2 0-1,0 6 0-15,-1 3 0 16,3 3 0-16,-1 3 0 16,5 3 0-16,-1 0 0 15,1 2 0-15,2 0 0 16,1 1 0-16,3 2 0 16,-3 1 0-16,4 0 0 15,-3-1 0-15,2-3 0 16,-3-2 0-16,0-3 0 15,-5-5 0-15,-1-6 0 16,-2-3 0-16,-4-6 0 16,-1-3 0-1,-3-3 0-15,-3-3 0 16,0 0 0-16,0-7 0 16,0-4 0-16,3-4 0 15,0-7 0-15,0-3 0 16,0-4 0-16,1-6 0 15,-2-2 0-15,-3-6 0 16,-2-7 0-16,-3-3 0 16,-7-8 0-16,-1-6 0 15,-1-5 0-15,-3-8 0 16,-5-4 0-16,4-3-279 16,12-2-493-1,-9-2-656-15,-3-12 0 16,-4-12 0-16</inkml:trace>
  <inkml:trace contextRef="#ctx0" brushRef="#br0" timeOffset="92059.71">18201 7704 3758 0,'-1'-2'376'0,"-2"-2"89"16,1 0 1-16,1-2-1 16,1 1 0-16,1 2 0 15,-1 0 0-15,5 7 0 16,2 3 0-16,4 6-219 16,1 8-156-16,7 8-90 15,-6 2 0 1,-2 3 0-16,-2-2 0 15,3-1 0-15,-4-3 0 16,-2-1 0-16,-2-4 0 16,1-2-249-16,-2-4-191 15,6-3-280-15,-3-8-636 16,0-2 0-16,-2-13 0 16,-1-9 0-16</inkml:trace>
  <inkml:trace contextRef="#ctx0" brushRef="#br0" timeOffset="92616.98">18364 7550 3518 0,'-10'-14'166'16,"-4"-7"39"-16,-5 0 22 15,-5 0 22-15,-1 4 17 16,0 10 27-16,-2 4 63 15,-4 0 40-15,0 4 36 16,-5 4-97-16,0 5-22 16,-3 9-38-16,0 7-23 15,-2 9-21-15,8 8-18 16,9 11-27 0,11 2-62-16,7 4-41 15,12 6-34-15,7-2-27 16,10-3-22-16,7-1 0 15,12-4 0-15,3-5 0 16,2-4 0-16,2-7 0 16,0-7 0-16,-3-6 0 15,-1-7 0-15,0-8 0 16,-2-6 0-16,2-3 0 16,-2-11 0-16,2-5 0 15,-3-8 0-15,1-10 0 16,-4-11 0-1,-3-7 0-15,-10-7 0 16,-7-6 0-16,-12-4 0 16,-11-2 0-16,-16-4 0 15,-12 2 0-15,-10 2 0 16,-10 4 0-16,-3 8 0 16,-3 12 0-16,-1 19-201 15,3 13-134-15,7 21-232 16,11 5-850-16,17 26 0 15,15 4 0-15,16 7 0 16</inkml:trace>
  <inkml:trace contextRef="#ctx0" brushRef="#br0" timeOffset="93063.79">19077 7459 4328 0,'-4'-21'412'15,"-2"-6"-1"-15,0 0 1 16,-2-2-1 0,5 12 1-16,1 9-1 15,2 5 1-15,3 13-1 16,5 8 1-16,4 13-253 16,7 9-159-16,3 8 0 15,1 2 0-15,3 0 0 16,-5-3 0-16,-3-4 0 15,-5-2 0-15,-2-7 0 16,-5-4 0-16,-1-4 0 16,0-4-159-16,-2-6-237 15,10-4-333-15,-5-6-652 16,0-3 0 0,0-7 0-16,1-4 0 15</inkml:trace>
  <inkml:trace contextRef="#ctx0" brushRef="#br0" timeOffset="93984.04">19569 7701 4291 0,'6'-13'175'16,"0"-4"48"-16,1-5 90 15,-3-7 82-15,-3 5 9 16,-8 1 1-16,0-1-1 15,0 6 0-15,0 4 1 16,-8 8-145-16,4 7-30 16,0 9-49-1,0 7-90-15,5 7-81 16,3 1-10-16,8 0 0 16,5-2 0-16,7-7 0 15,3-4 0-15,11-5 0 16,5-4 0-16,-2-8 0 15,0-7 0-15,-5-6 0 16,-9-7 0-16,-12-14 0 16,-5-5 0-16,-7-7 0 15,-8-5 0-15,-3-3 0 16,-3 0 0-16,-7 3 0 16,2 6 0-1,3 5 0-15,4 10 0 16,6 8 0-16,6 10 0 15,3 8 0-15,4 10 0 16,9 14 0-16,7 12 0 16,9 13 0-16,9 15 0 15,4 9 0-15,-1 7 0 16,-4 0 0-16,-3-1 0 16,-3-5 0-16,-5-6 0 15,1-8 0-15,-7-10 0 16,-1-8 0-16,-8-11 0 15,-3-7 0-15,-5-5 0 16,-4-8 0 0,-9-4 0-16,-5-10 0 15,-10-9 0-15,-8-8 0 16,-4-5 0-16,5-3 0 16,7-1 0-16,9 7 0 15,7 8 0-15,7 2 0 16,12 2 0-16,11 0 0 15,9-3 0-15,8-3 0 16,6-2 0-16,-4-4 0 16,-10-4 0-16,-12-5 0 15,-11-2 0 1,-9-5 0-16,-9-3 0 16,-7 3 0-16,-3 5 0 15,0 8 0-15,5 11 0 16,4 7 0-16,4 13 0 15,8 11 0-15,1 16 0 16,9 15 0-16,14 13 0 16,14 10 0-16,9 4 0 15,8-1 0-15,-4-4 0 16,1-6 0-16,-5-4 0 16,-3-9-4-1,2-6-253-15,1-6-310 0,-6-6-905 16,-8-9 0-1,-7-9 0-15,-11-3 0 16</inkml:trace>
  <inkml:trace contextRef="#ctx0" brushRef="#br0" timeOffset="94626.25">18361 8962 4532 0,'2'-8'170'0,"8"-5"90"16,13 0 73-16,19-3 49 15,11 7 0-15,18 5-1 16,-2 7 1-16,-4 7 0 16,-16 12 0-1,-14 8-160-15,-22 8-11 16,-12 6-88-16,-14 3-74 0,-8 0-49 15,-5-4 0 1,4-6 0-16,0-6 0 16,9-6 0-16,6-8 0 15,6-8 0-15,7-4 0 16,15-4 0-16,12-4 0 16,12-7 0-16,13-5 0 15,4-5-206-15,-5-5-139 16,-6-5-293-16,-15-30-762 15,-15 25 0-15,-10-4 0 16,-8-3 0 0</inkml:trace>
  <inkml:trace contextRef="#ctx0" brushRef="#br0" timeOffset="95099.58">18930 8668 3473 0,'-18'-17'245'0,"-9"0"35"15,-12-5 86-15,-10 0 88 16,-4 10 37-16,-8 8 0 16,-4 8-1-16,-1 8 1 15,-1 9 0 1,4 13-190-16,5 14-55 0,11 16-35 16,9 8-87-1,13 11-87-15,12 2-37 16,8-1 0-16,16-4 0 15,14-4 0-15,14-8 0 16,14-5 0-16,18-7 0 16,13-9 0-16,8-9 0 15,6-9 0-15,3-12 0 16,-3-10 0-16,-4-14 0 16,-8-16 0-1,-13-8 0-15,-13-13 0 0,-17-10 0 16,-18-4 0-1,-13-8 0-15,-18-8 0 16,-14-3 0-16,-15-3 0 16,-13 1 0-16,-11 8 0 15,-9 8 0-15,-2 12-24 16,8 13-193-16,6 17-79 16,13 12-130-16,19 16-185 15,17 4-712-15,17 21 0 16,22 6 0-16,17 4 0 15</inkml:trace>
  <inkml:trace contextRef="#ctx0" brushRef="#br0" timeOffset="95778.18">19807 8690 5783 0,'-6'-11'268'16,"0"-3"-1"-16,2 2 1 15,-1 4-1-15,6 11 1 16,4 17-1-16,9 8 1 16,3 14-1-16,3 5 1 15,5 6-268-15,-1-1 0 16,-7-1 0-16,-3-6 0 15,-6-2 0-15,-2-7 0 16,-5-5 0-16,-1-9 0 16,0-4 0-1,-3-6 0-15,-7-8 0 16,-1-4 0-16,-8-7 0 16,0-10 0-16,-1-12 0 15,0-11 0-15,2-15 0 16,4-12 0-16,4 0 0 15,6-6 0-15,0 4 0 16,8 6 0-16,5 8 0 16,5 8 0-16,5 12 0 15,5 7 0-15,5 13 0 16,1 8 0-16,-1 12 0 16,-3 10 0-1,-10 10 0-15,-8 9 0 16,-9 10 0-16,-13 3 0 15,-8 1 0-15,-3 0 0 16,2-2 0-16,-1-7 0 16,8-3 0-16,9-5 0 15,4-4 0-15,6-4 0 16,11-3 0-16,8 0 0 16,11-5 0-16,10-5 0 15,2-1 0-15,1-4-132 16,-1-1-112-16,-9 1-95 15,-3-3-143 1,1-1-275-16,-10 1-490 16,-3-2 0-16,-2-3 0 15,0-4 0-15</inkml:trace>
  <inkml:trace contextRef="#ctx0" brushRef="#br0" timeOffset="95971.87">20333 8890 3771 0,'0'-6'193'15,"3"3"41"-15,1 0 52 16,4 5 34-16,5 7 29 16,3 7 5-16,0 3-15 15,4 2-86-15,-7 0-44 16,-3-3-288-16,-6-3-142 16,-2-3-251-16,-8-26-635 15,-8 16 0 1,-4-3 0-16,-3-4 0 15</inkml:trace>
  <inkml:trace contextRef="#ctx0" brushRef="#br0" timeOffset="96086.39">20231 8807 2468 0,'0'-18'197'16,"0"0"-4"-16,5 1-30 16,6 3-129-16,19 7-645 15,-1 14 0-15,13 0 0 16</inkml:trace>
  <inkml:trace contextRef="#ctx0" brushRef="#br0" timeOffset="97299.4">20667 8684 5409 0,'-4'-14'309'16,"-7"2"0"-16,-3-1 0 15,-9 5 0-15,3 11 0 16,-9 10 0-16,9 3 0 15,11 5 0-15,5 1 1 16,11-1-310-16,10-7 0 16,5-4 0-16,0-7 0 15,1-3 0-15,-5-6 0 16,-8-1 0-16,-6-2 0 16,-3-1 0-1,-4-3 0-15,1 4 0 16,1 1 0-16,1 5 0 15,0 2 0-15,3 5 0 16,6 10 0-16,4 6 0 16,3 7 0-16,6 8 0 15,-4 0 0-15,-9-2 0 16,-3 1 0-16,-9-3 0 16,-6-4 0-16,-10-4-18 15,0-2-68-15,-4-6-23 16,0-5-16-16,3-4-66 15,9-6-13 1,6-6-2-16,6-8-1 16,10-8-1-16,9-7 11 15,5-16 41-15,4-6 131 16,2-7 99-16,-4-3 51 16,-7-3 66-1,-8-1 12-15,-9 4 4 16,-6 2-1-16,-4 4 2 0,-5 10-11 15,4 10-23-15,-3 12-63 16,2 10-75 0,4 13-36-16,1 15 0 15,4 12 0-15,6 15 0 16,8 6 0-16,3 7 0 16,8-5 0-16,2-4 0 15,-1-10 0-15,-3-4 0 16,-2-10 0-16,-3-6 0 15,1-7 0-15,-5-9 0 16,3-3 0-16,-6-8 0 16,0-5 0-16,-2-6 0 15,-2-5 0 1,-1 1 0-16,1 2 0 16,-1 5 0-16,0 6 0 15,3 7 0-15,3 3 0 16,3 6 0-16,3 6 0 15,0 6 0-15,2 1 0 16,-7 4 0-16,3 0 0 16,-4-3 0-16,2-3 0 15,-1-5 0-15,3-4 0 16,-3-2 0 0,1-1 0-16,-3-4 0 15,-3-3 0-15,0-4 0 0,-4-4 0 16,-2-8 0-16,-2-9 0 15,-4-7 0 1,-2-4 0-16,-4-14 0 16,-3-1 0-16,-5-5 0 15,2 2 0-15,2 4 0 16,3 11 0-16,7 10 0 16,2 14 0-16,6 12 0 15,5 16 0-15,11 15 0 16,6 17 0-1,9 12 0-15,-3 11 0 0,-3 0 0 16,-7-3 0-16,-11-8 0 16,-7-6-123-1,-1-8-191-15,-3-4-189 16,-3-12-303-16,-5 0-483 16,-6-11 0-16,-6-6 0 15,-32-4 4443-15,28 1-3648 16,9-10 70-16,9-5 152 15,12-5 99-15,40-8 117 16,-17-7 178-16,16-3 193 16,14-3 187-16,15 1 141 15,5-1-304 1,42 3-1628-16,-50 7 0 16</inkml:trace>
  <inkml:trace contextRef="#ctx0" brushRef="#br0" timeOffset="97925.77">19120 10478 4494 0,'0'-12'296'16,"0"-4"36"-16,0 2 12 16,6-2 35-16,9 9 9 15,8 4 0-15,8 8-1 16,3 4 1-16,-4 6 0 15,-10 3-183-15,-13 9-112 16,-4 1-37-16,-7 0-13 16,-1 1-33-16,3-5-10 15,2-3 0-15,2-1 0 16,13-5 0 0,5 1 0-16,8-1 0 15,-1 2 0-15,-10 1 0 16,-10 3-23-16,-18 1-138 15,-21 4-62-15,-13-3-32 16,-4-3-35-16,0-7-64 16,8-5-120-16,18-10-198 15,12-18-475-15,13 1 0 16,16-11 0-16,11-8 0 16</inkml:trace>
  <inkml:trace contextRef="#ctx0" brushRef="#br0" timeOffset="98405.64">19454 10237 3851 0,'-6'-30'241'0,"-10"-4"128"15,-7-5 76-15,-12-1 8 16,-4 13 0-16,-16 17-1 16,-5 6 1-16,-10 12 0 15,-3 12 0-15,2 12-188 16,5 13-54-16,7 15-127 15,12 9-76-15,14 8-8 16,15 4 0-16,12 2 0 16,15 1 0-16,15-3 0 15,11-1 0-15,11-5 0 16,11-7 0 0,8-11 0-16,3-8 0 15,4-11 0-15,1-14 0 16,-4-11 0-16,-3-7 0 15,-1-13 0-15,-3-10 0 16,-4-10 0-16,-11-10 0 16,-6-14 0-16,-12-9 0 15,-11-9 0-15,-9-6 0 16,-4-9 0-16,-10-2 0 16,-11 2 0-16,-17 2 0 15,-7 7 0 1,-16 13 0-16,-9 12-9 15,1 20-201-15,0 18-99 16,-2 27-238-16,10-5-876 16,11 36 0-16,18 2 0 15,16-3 0-15</inkml:trace>
  <inkml:trace contextRef="#ctx0" brushRef="#br0" timeOffset="99160.26">20261 10223 5373 0,'-10'-20'312'16,"3"2"0"-16,-1 0-1 15,2 4 1 1,9 23 0-16,10 20 0 15,8 12 0-15,8 16 0 16,4 10 0-16,4 1-301 16,-7-3-11-16,-4-3 0 15,-8-8 0-15,-9-10 0 16,-5-7 0-16,-3-10 0 16,-1-8 0-16,-5-12 0 15,-4-7 0-15,-5-12 0 16,-8-11 0-16,-4-16 0 15,0-12 0-15,5-14 0 16,5-9 0 0,7-8 0-16,5-1 0 15,8 1 0-15,6 11 0 16,10 9 0-16,5 17 0 16,8 15 0-16,5 15 0 15,1 8 0-15,-5 15 0 16,-11 13 0-16,-11 12 0 15,-9 9 0-15,-22 9 0 16,-17 2 0-16,-6-1 0 16,0-1 0-16,-1-7 0 15,8-4 0-15,14-6 0 16,9-5 0 0,8-7 0-16,8-4 0 15,15-2 0-15,17-2 0 16,6 0 0-16,11-1 0 15,7-2-93-15,-4-4-162 16,-1 0-124-16,-6-5-146 16,6-2-862-16,-15-1 0 15,-7-2 0-15,-3-7 0 16</inkml:trace>
  <inkml:trace contextRef="#ctx0" brushRef="#br0" timeOffset="99471.36">20914 10314 3926 0,'0'-9'216'0,"-3"2"98"16,-2 4 72-16,-2 9 20 15,-4 12 17-15,2 13 4 16,5 8 0-16,1 1 0 16,10-1 9-16,11-4-202 15,8-7-3-15,4-10-96 16,9-9-73-16,-2-6-21 15,-3-11-15-15,-12-8-6 16,-10-7 1-16,-12-7 0 16,-16-8-9-16,-16-1-14 15,-11 3-94-15,-5 6-124 16,-6 10-43 0,4 11-89-16,5 6-128 15,20 6-238-15,3-22-494 16,15 24 0-16,10-5 0 15</inkml:trace>
  <inkml:trace contextRef="#ctx0" brushRef="#br0" timeOffset="100507.28">21096 9963 4741 0,'0'-19'373'16,"0"-1"0"-16,0-1 0 15,1 4 1-15,7 8-1 16,7 19 0 0,9 13 0-16,7 12 0 15,8 12 0-15,4 11-281 16,-7 6-92-16,-1-2 0 16,-5-1 0-16,-10-5 0 15,-6-9 0-15,-5-9-116 16,-7-9-83-16,-2-8-22 15,-6-4-1-15,-4-9-3 16,-5-5 0-16,-6-3-3 16,1-7-1-16,5-8 6 15,8-2-6 1,2-4 112-16,14-5 77 0,11-1 13 16,11-2-6-1,12-3 2-15,11-1 0 16,-1 1 5-16,-7 2 20 15,-12 5 19-15,-14 7 16 16,-11 8 79-16,-7 4 85 16,-13 9 38-16,-5 5 23 15,-1 10 3-15,-1 1-5 16,2 2-14-16,9-1-23 16,7-5-31-1,9-3-28-15,9-5-113 16,4-4-123-16,3-1-73 15,2-4-27-15,-10-1-17 16,-7 1-15-16,-7 1-2 16,-1 0 4-16,-4 2 10 15,4 2 12-15,2 4 38 16,8 1 49-16,3 1 50 16,10-2 16-16,4-3 26 15,7-4 56 1,-6-9 90-16,-1-3 92 15,-9-9-2-15,-9-9 4 16,-9-9 1-16,-6-8-6 16,-9-12-4-16,-7-6-7 0,-1-8-8 15,-1-2-39 1,2 0-74-16,4 5-94 16,4 5 0-16,4 18 0 15,0 11 0-15,6 22 0 16,4 21 0-16,12 27 0 15,14 14 0-15,8 20 0 16,13 7 0-16,7 7 0 16,-4-3 0-16,0-3 0 15,-3-11 0 1,-4-6 0-16,-6-12 0 16,-2-13 0-16,-7-12 0 0,-3-10 0 15,-7-10 0 1,-6-8 0-16,-6-12 0 15,-3-10 0-15,-12-6 0 16,-4-11 0-16,-12-1 0 16,-6 0 0-16,-13 0 0 15,-8 10 0-15,-2 9 0 16,-4 12 0-16,3 11 0 16,5 15-115-16,8 9-147 15,15 12-124-15,17 7-149 16,33-3-267-1,16 6-415-15,14-10-1 16,14-10 0-16,5-10 0 16</inkml:trace>
  <inkml:trace contextRef="#ctx0" brushRef="#br0" timeOffset="100861.92">22575 10045 3730 0,'11'-34'280'15,"1"-8"178"-15,-1-10 8 16,-4-7 0-16,-8 13 0 15,-11 14 0-15,-5 10-1 16,-5 11 1 0,-7 15 0-16,-3 17-199 15,6 13-80-15,10 12-179 16,11 5-14-16,14 2-79 16,18-4-137-16,16-9-67 15,8-11-126-15,18-9-156 16,9-15-749-16,0-5 0 15,-8-10 0-15,-2-4 0 16,-17-1 5983-16,-18-9-5165 16,-7-10 125-16,-12-4 109 15,-10 1 97-15,0-3 237 16,-8 12 156 0,1 7 67-16,2 10 126 15,-4 7 156-15,-1 5-4 16,3 11-240-16,0 8-252 15,-1 11-346-15,-3-3-1049 16</inkml:trace>
  <inkml:trace contextRef="#ctx0" brushRef="#br0" timeOffset="101080.94">20559 11181 5581 0,'-16'24'95'0,"12"-1"37"15,31-2-19-15,43-5-68 16,65-19-62-16,44-23-158 16,63-14-979-16,-18-9 0 15,-5-11 0-15,-22-8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0-12T09:02:37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1" timeString="2020-10-12T09:03:18.903"/>
    </inkml:context>
  </inkml:definitions>
  <inkml:trace contextRef="#ctx0" brushRef="#br0">17176 15427 0</inkml:trace>
  <inkml:trace contextRef="#ctx1" brushRef="#br0">1713 4605 4511 0,'1'-1'250'15,"-1"0"42"-15,2-1 17 16,1 0 43-16,6 1 32 16,5 1 0-16,6 0 0 15,8 0 0 1,5 5 0-16,1 3-159 16,2 7-92-1,-2 6-41-15,-3 6-17 0,0 3-43 16,-7 0-32-16,-5-2 0 15,-7-5 0-15,-5-6 0 16,0-5 0-16,-4-7 0 16,1-4 0-16,9-4 0 15,16-13 0-15,17-14 0 16,16-14 0 0,28-17-85-16,22-13-361 15,24-27-1086-15,11 17 0 16,-7-2 0-16</inkml:trace>
  <inkml:trace contextRef="#ctx1" brushRef="#br0" timeOffset="5705.11">20440 2824 2616 0,'0'-4'130'16,"-3"-1"24"-16,3-3 26 15,0 0 36-15,0-4 28 16,-1 1 31-16,-3-2 17 16,0 0 26-16,-2-1 22 15,0-1-84-15,-4 1-5 16,-6 1-10 0,-4 1-18-16,-6 1-25 15,-7 2-15-15,-5 6-20 16,-2 1-14-16,-6 7-18 15,0 8-30-15,-3 11 16 16,4 2-33-16,4 13-7 16,8 3-8-16,6 3-23 15,8-3-6-15,10-1-11 16,8-4 5-16,8-5-3 16,10-6 15-16,8-6-13 15,3-6 2-15,12-6 11 16,2-5 8-1,0-6 23-15,-1-3 12 16,-1-4 10-16,-3-5-7 16,-6-5-6-16,-2-4-6 15,-6-5-11-15,-9-1-2 16,-2-4-19-16,-7 1-8 16,-5-3-10-16,0 1-18 15,-2 3-12-15,-2 2 0 16,0 6 0-16,0 5 0 15,-3 5 0-15,3 5 0 16,2 3 0-16,0 5 0 16,2 2 0-16,0 7 0 15,0 6 0 1,0 5 0-16,3 6 0 16,1 3 0-16,4 1 0 15,4-1 0-15,3 0 0 16,3-4 0-16,3-2 0 15,-3 0 0-15,4-4 0 16,-3 1-232-16,0-1-139 16,2-1-209-16,4-10-821 15,2 3 0-15,2-8 0 16,-2-3 0-16</inkml:trace>
  <inkml:trace contextRef="#ctx1" brushRef="#br0" timeOffset="5955.37">20820 2732 3837 0,'0'-11'191'16,"0"-2"33"-16,1-5 9 15,7-3 2-15,9 4 1 16,7 2-1-16,8-2 0 15,7 4-1 1,4 3-53-16,0 3-239 0,-5 5-189 16,-2 2-267-16,-15 2-490 15,-3 14 0-15,-14 3 0 16,-8 10 0-16</inkml:trace>
  <inkml:trace contextRef="#ctx1" brushRef="#br0" timeOffset="6136.07">20958 2927 2440 0,'0'5'232'0,"0"1"43"16,0 0 24-16,2-1 17 15,11-3 3-15,10-7 1 16,13-1-31-16,15-5-90 16,12 0-133-1,5-8-364-15,-3-10-593 16,-4 8 0-16,-8-3 0 0,-7-2 0 15</inkml:trace>
  <inkml:trace contextRef="#ctx1" brushRef="#br0" timeOffset="6636.09">21581 2531 1758 0,'-14'-8'227'0,"-6"-3"40"15,0-5 67-15,-6-3 46 16,14-1 30-16,2 2 23 16,6 0 4-1,4 3-1-15,11-2 7 16,7 7-160-16,9-1-59 16,4 5-12-16,5 4-45 15,-5 4-21-15,-8 8 19 16,-11 3 31-16,-8 6 27 15,-7 5 0-15,-4 1-6 16,-5-1-2-16,5-1-8 16,1-3-27-16,2-2-21 15,6-2-25-15,11 0-51 16,8 1-51-16,8-3-32 16,9 1 0-16,5 0 0 15,-7-3 0 1,-5 2 0-16,-12-2 0 15,-7 3 0-15,-9 0 0 16,-8 2 0-16,-13 1 0 16,-7 1 0-16,-6 0 0 15,-7-1 0-15,-1-3 0 16,5-4-69-16,8 0-169 16,3-6-103-16,11-1-223 15,8-12-831-15,2 3 0 16,6-12 0-16,8-11 0 15</inkml:trace>
  <inkml:trace contextRef="#ctx1" brushRef="#br0" timeOffset="7126.16">22166 2510 3676 0,'0'0'192'15,"0"0"7"-15,-2 0 10 16,-7-2 9-16,-5 0 3 16,-4-3 3-16,-4-1 5 15,-1-3 13-15,3-4 10 16,5-3-114-16,5-3-38 16,5-5 8-16,6-3 2 15,10 1-6-15,7 2-1 16,4 5-2-1,5 5 1-15,5 7-5 16,-5 3 6-16,0 6-13 16,-6 7 17-16,-2 5 1 15,-7 5 11-15,-1 5 10 16,-7 7 12-16,-2 0 0 16,-2 2-6-16,-2-1-8 15,2 0-15-15,-6-2-19 16,1-3-27-16,-4-3-14 15,4-5-25-15,1-1-11 16,0-4-16-16,2-6 0 16,2-3 0-1,2-2 0-15,11-3 0 16,20-5 0-16,19-6-170 16,23-5-263-16,17-13-1084 15,7 1 0-15,-6-6 0 16,-22 3 0-16</inkml:trace>
  <inkml:trace contextRef="#ctx1" brushRef="#br0" timeOffset="8923.73">22240 2019 1320 0,'0'-3'133'16,"0"-2"26"-16,0-1 33 15,-5-2 33-15,-1-3 22 16,-3 2 33-16,-5-2 24 15,-3 1 30-15,0 0 25 16,-3 1-85-16,2 0-8 16,-3 0-19-16,5-1-27 15,-3 3-24-15,-4-1-14 16,1 2-24-16,-1 2-15 16,-3 0-22-16,-5 1-21 15,-4 1-8-15,-3 2-13 16,-5 0 0-16,0 0-4 15,1 2-5 1,-1 1 4-16,1 1-3 16,2 3-5-16,1 2-7 15,3 1 0-15,4 3-7 16,1-1 6-16,1 4 2 16,4 1 8-16,2 1 50 15,2 5 4-15,5 4 12 16,-1 4 7-16,4 2 11 15,-2 5-1-15,5-2 3 16,-1 2-16-16,0-2-5 16,5 1-7-1,1-1-46-15,2 1-11 16,0-2-14-16,1 3-11 16,3 1-13-16,-2 3-2 15,0 2-9-15,2 3 4 16,-2 2-3-16,4 3-6 15,2-2-7-15,8-4-4 16,5-3-4-16,7-3 0 16,5-4 0-16,6-1 0 15,-1 0 0-15,1-4 0 16,2 0 0 0,4-3 0-16,-5-4 0 15,7-3 0-15,-5-3 0 16,2-2 0-16,3-4 0 15,1-6 0-15,5-4 0 16,4 0 0-16,6-5 0 16,-1-3 0-16,1-1 0 15,-1-2 0-15,-5-5 0 16,-2-4 0-16,-2-1 0 16,-3-3 0-16,-6 0 0 15,-4-3 0 1,0-6 0-16,-4-2 0 15,-1-6 0-15,0-3 0 16,-5-2 0-16,-7 0 0 16,-3-2 0-16,-9 2 0 15,-5 0 0-15,-2 0 0 16,-4-1 0-16,-1-1 0 16,-4 1 0-16,-5 0 0 15,-6 2 0 1,-4 1 0-16,-11-2 0 15,-5 3 0-15,-7-2 0 16,-6 2 0-16,-1 1 0 16,1 2 0-16,6 5 0 0,2 5 0 15,6 8 0 1,4 6 0-16,-1 7 0 16,2 3 0-16,-2 4-38 15,0 4-143-15,2 6-75 16,9 2-77-16,8 3-128 15,7 0-237-15,8-8-546 16,2 5 0-16,2-3 0 16,0-4 0-16</inkml:trace>
  <inkml:trace contextRef="#ctx1" brushRef="#br0" timeOffset="10156.33">21790 2042 2050 0,'0'0'198'0,"0"-2"51"15,0 0 58 1,0-2 23-16,0-2 19 16,0-3 16-16,-2-5 19 15,2 2 10-15,-6-3 20 16,1-2-108-16,-5-2-36 16,-1 1-15-16,-5-4 2 15,-4-2 21-15,-4-1-6 16,-8 0-9-16,-3 0-17 15,-7 0-12-15,-5 2-19 16,0-2-39-16,-3 2-15 16,5 2-36-16,1 1-60 15,3 4-45-15,-2 0-12 16,-3 4-8 0,-3 0 0-16,-3 5 0 15,-4 3 0-15,-2 3 0 16,-6 0 0-16,4 2 0 15,2 4 0-15,-1 2 0 16,5 3 0-16,3 4 0 16,4 2 0-16,6 3 0 15,2 2 0-15,3 0 0 16,-1 6 0-16,3 1 0 16,-1 3 0-16,4 1 0 15,1 4 0-15,6 1 0 16,1 2 0-16,3-3 0 15,4 2 0 1,4-3 0-16,4 0 0 16,-2-3 0-16,3 1 0 15,0-3 0-15,0 1 0 16,0-1 0-16,-3-2 0 16,1 1 0-16,0-2 0 15,0-1 0-15,2-1 0 16,1-3 0-16,3-2 0 15,-1-1 0-15,1-3 0 16,1-2 0-16,1-4 0 16,-1-2 0-16,2-2 0 15,0-2 0 1,0-1 0-16,0-3 0 16,0 0 0-16,0 0 0 15,0 0 0-15,-4-5 0 16,-1-2 0-16,-3-7 0 15,-2-8 0-15,1-8 0 16,0-7 0-16,2 0 0 16,0-2 0-16,3 1 0 15,-1 6 0-15,4 1 0 16,0 9 0-16,-1 4 0 16,2 2 0-16,0 4 0 15,0 4 0-15,0 2 0 16,0 2 0-1,-1 2 0-15,1 1 0 16,0 1 0-16,0 4 0 16,0 6 0-16,1 7 0 15,1 3 0-15,2 8 0 16,1 2 0-16,2-1 0 16,-1-1 0-16,2 0 0 15,-5-3 0-15,-1-3 0 16,2-1 0-16,-4-5 0 15,0-3 0-15,0-3 0 16,1 0 0-16,-1-6 0 16,2-3 0-16,-1 3 0 15,1-4 0 1,-1 0 0-16,3 0 0 16,9 0 0-16,16-4 0 15,22-4 0-15,28-5 0 16,32-6-311-16,38-13-1265 15,21-11 0-15,13-20 0 16</inkml:trace>
  <inkml:trace contextRef="#ctx1" brushRef="#br0" timeOffset="18276.88">9693 4477 2157 0,'0'0'185'0,"0"0"15"15,0-2 15-15,0 1 15 16,0 1 12-16,0-1 14 16,0 0 18-1,0-1 11-15,0 2 7 16,0-2-140-16,0 2-23 15,0 0 13-15,2 0 11 16,1-1-7-16,7 1 12 16,5 0 10-16,5 0 23 15,7 0 7-15,-1 1 12 16,3 3 10-16,1-1 8 16,3 2-30-16,-4 2-14 15,6 2-8 1,1 0-16-16,6 0-20 15,2 1-37-15,8 0-2 16,4-1 3-16,2-3-9 16,-1-1-18-16,2-2 1 15,-3-3-11-15,-5 1-1 16,-4 0-8-16,-3-1-3 16,0 3-6-16,-3 1-15 15,3-2-21-15,4 1-11 16,4 1-2-16,-4 0 0 15,8-4 0-15,-8 3 0 16,1-2 0 0,-7 0 0-16,-2 1 0 15,-4-1 0-15,2 2 0 16,2-2 0-16,-1 0 0 16,4-1 0-16,-1 0 0 15,2 0 0-15,-1 0 0 16,1 0 0-16,-5 0 0 15,0 0 0 1,-3 0 0-16,-1 0 0 0,-2 0 0 16,-1 0 0-16,1 0 0 15,-1 0 0 1,1 0 0-16,-1 0 0 16,-1 0 0-16,2 0 0 15,-2 0 0-15,-3 0 0 16,1-1 0-16,-2 1 0 15,2-1 0-15,-1-2 0 16,3 2 0-16,0-2 0 16,-1 0 0-16,0-1 0 15,-2 1 0-15,-3 0 0 16,1-1 0-16,-2 0 0 16,-2 0 0-16,-2 0 0 15,-1-1 0-15,1 1 0 16,-1-1 0-1,-2 1 0-15,2-2 0 16,-2 0 0-16,2 0 0 16,-2 0 0-16,1-2 0 15,0 0 0-15,1 0 0 16,3-2 0-16,1-1 0 16,0-3 0-16,0 1 0 15,-1-2 0-15,1 1 0 16,-3-4 0-16,1 3 0 15,-4-2 0-15,0 0 0 16,-3 0 0 0,3-2 0-16,0 1 0 15,1-3 0-15,1-2 0 16,0-3 0-16,-1-1 0 16,-1-1 0-16,-2-1 0 15,-3 0 0-15,-2 3 0 16,-1-1 0-16,-1 2 0 15,1 0 0-15,-2 0 0 16,0-1 0-16,2 1 0 16,2-2 0-1,0-2 0-15,0-1 0 16,2-1 0-16,3-2 0 16,-5 3 0-16,1 0 0 15,1 1 0-15,-1 2 0 16,-4 2 0-16,2-1 0 15,-1 0 0-15,-2 0 0 16,2 0 0-16,-2-4 0 16,-3-2 0-16,1-2 0 15,-2-3 0-15,-3-3 0 16,0 3 0-16,1-1 0 16,-2 3 0-1,1 1 0-15,-3 3 0 16,0 0 0-16,-2 1 0 15,-3 2 0-15,-1-1 0 16,1-1 0-16,-4-3 0 16,-4-1 0-16,0-4 0 15,-4-3 0-15,-4 1 0 16,-1-2 0-16,-2 0 0 16,-1 1 0-16,1 2 0 15,0 4 0-15,0 3 0 16,0 3 0-1,-2 4 0-15,-1 1 0 16,-1 2 0-16,-3 2 0 16,-1-1 0-16,-5-1 0 15,-3 2 0-15,-5 0 0 16,-6 1 0-16,0-3 0 16,-3 1 0-16,1 0 0 15,3-1 0-15,4 2 0 16,3 1 0-16,0 0 0 15,6 3 0 1,1 1 0-16,-4 0 0 16,-3 2 0-16,-10 2 0 15,-13 0 0-15,-10-1 0 16,-6 7 0-16,2 3 0 16,2-2 0-16,12 4 0 15,11 2 0-15,9-4 0 16,11 2 0-16,6 0 0 15,1 0 0-15,-3 0 0 16,-5 4 0-16,-4 1 0 16,-7 3 0-16,-6 2 0 15,-4 2 0 1,-4 2 0-16,6 1 0 16,3 0 0-16,5 0 0 15,9 1 0-15,5-3 0 16,3 0 0-16,1-1 0 15,-2 0 0-15,-2 3 0 16,-2 2 0-16,-10 1 0 16,-2 4 0-16,-4 2 0 15,-5-2 0-15,-1 2 0 16,-4 1 0-16,2 0 0 16,0 0 0-1,10-2 0-15,9-2 0 16,6-2 0-16,4 0 0 15,2 1 0-15,-3 2 0 16,3 2 0-16,1 1 0 16,-1 3 0-16,4 0 0 15,2 2 0-15,2 0 0 16,2 1 0-16,2 2 0 16,1 1 0-16,3-1 0 15,-1 2 0-15,4-1 0 16,-4 0 0-1,5 0 0-15,-1-2 0 16,0 3 0-16,3 0 0 16,2 2 0-16,3 2 0 15,-1-1 0-15,5 4 0 16,0-2 0-16,0 1 0 16,0-2 0-16,2 0 0 15,3-2 0-15,-1-2 0 16,3 0 0-16,2-1 0 15,3 2 0-15,1-3 0 16,1 2 0 0,3 1 0-16,1-1 0 15,-2 2 0-15,2-3 0 16,-2 1 0-16,2-1 0 16,-4 1 0-16,1-3 0 15,3 1 0-15,-2-2 0 16,2-3 0-16,4 0 0 15,0 0 0-15,3 0 0 16,5-3 0-16,-1 1 0 16,2-1 0-16,4-1 0 15,0-5 0 1,1 0 0-16,8-1 0 16,2 0 0-16,10 0-130 15,6 4-179-15,14 3-310 16,10-1-807-16,0 1 0 15,-5-6 0-15,-10-12 0 16</inkml:trace>
  <inkml:trace contextRef="#ctx1" brushRef="#br0" timeOffset="19473.11">12500 4565 2830 0,'-1'-1'187'0,"-2"-2"26"16,0 0 13-16,1 1 0 15,2 0-6-15,0 0 9 16,9 2 16-16,14 0 16 15,13-1 21-15,22-2-115 16,20-2-55 0,11-2-20-16,8-2-9 15,7 0 9-15,6 2 10 0,2-2-2 16,5 3-13 0,6 0-13-16,-1 0-20 15,2 1-6-15,2 1 4 16,5 1 3-16,-2-2 2 15,2 0-7-15,-7 4-2 16,-4-4-3-16,-6 4 4 16,-2-1 1-16,-6 2 4 15,-5 0 4-15,-8 0-6 16,-7 0-3-16,-7 0-2 16,-5 0-3-16,-1 3 4 15,-2-3-6 1,-2 4 6-16,0-1-3 15,-1 1 0-15,-3-3-11 16,-3 1 6-16,3 1-5 16,0-3-3-16,3 1-1 15,8-1-1-15,5 0 4 16,5 0-18-16,5 0-2 16,-1 0-2-16,-4-1 2 15,-6 0-6-15,-6-1 3 16,-11-1 4-16,-7-1 11 15,-5 1 12 1,-3-1 16-16,3 3 24 16,1-3 6-16,2-1 15 15,0 2 0-15,-3-1-1 16,-2 1-5-16,-4 1-4 16,-6 0-8-16,-7 0-18 15,-5 0-19-15,-3 1-17 16,-7-1-7-16,-2 1-16 15,-2 1-4-15,-1 0 0 16,-5 0 0-16,0-1 0 16,-1 1-230-1,2 0-185-15,-2-2-1094 16,0 2 0-16,-1-2 0 16,-4 0 0-16</inkml:trace>
  <inkml:trace contextRef="#ctx1" brushRef="#br0" timeOffset="28553.97">3452 10526 2182 0,'-2'-2'165'15,"1"1"38"1,-2-2 16-16,0 1 16 16,0-3 17-16,0 2 17 15,0-1 26-15,-1 0 24 16,1 3 22-16,2-1-100 16,0 0-32-16,1 1-24 15,0 1-10-15,0-1-13 16,-2 1-19-16,2 0-14 15,-1 0-19-15,2 0 17 16,1 0 44-16,4 2 23 16,6 2 26-1,5 0 5-15,5 3-6 16,6-2-4-16,-1 0 2 16,0 0-1-16,1 1-9 15,-1-3-40-15,1 1-67 16,0 1-39-16,1-1-43 15,0 0-18-15,-1 1 0 16,-3-1 0-16,1-1 0 16,-2 0 0-1,-2-1 0-15,2 1 0 16,-1 0 0-16,0 0 0 0,-3-2 0 16,3 2 0-1,0-2 0-15,0 2 0 16,-2-2 0-16,2 1 0 15,-3-2 0-15,1 0 0 16,-3 2 0-16,2-2 0 16,-4 0 0-16,1 0 0 15,-1 0 0-15,-1 0 0 16,-2 0 0 0,2 0 0-16,3-2 0 0,-5 2 0 15,4 0 0-15,0-3 0 16,1-1 0-1,2-1 0-15,-1 0 0 16,1 0 0-16,-2-2 0 16,1-1 0-16,0 0 0 15,-5-1 0-15,4 0 0 16,-4 0 0-16,1 1 0 16,-2 0 0-16,1 1 0 15,-1-1 0-15,1-1 0 16,1-1 0-16,2-2 0 15,1 1 0-15,3-5 0 16,2 2 0 0,0-1 0-16,-2-3 0 15,-1 2 0-15,-3 0 0 16,-4 1 0-16,-4-1 0 16,-2 2 0-16,-3 0 0 15,1-2 0-15,-5-2 0 16,3 1 0-16,-3-2 0 15,1 1 0-15,-1-1 0 16,1 1 0-16,-1 0 0 16,0-2 0-16,2-1 0 15,-2 2 0 1,0 0 0-16,0 0 0 16,0 0 0-16,-2 0 0 15,0 1 0-15,-4-1 0 16,-2-1 0-16,-2 3 0 15,2 1 0-15,-1 0 0 16,-1 1 0-16,0-1 0 16,-2 2 0-16,-2-2 0 15,1 2 0-15,-3-2 0 16,1 1 0-16,-3 1 0 16,-1-2 0-16,2 1 0 15,-2-3 0-15,-1 2 0 16,3-1 0-1,-2 0 0-15,1 2 0 16,0 1 0-16,-1 0 0 16,2 1 0-16,-2 0 0 15,-1 0 0-15,2 1 0 16,-2 0 0-16,3 3 0 16,-3 0 0-16,2 1 0 15,2 1 0-15,-1 0 0 16,-3 2 0-16,6 1 0 15,-7-1 0 1,2 1 0-16,-4 0 0 16,2 0 0-16,-5-1 0 15,3 2 0-15,0-1 0 16,2 4 0-16,1-2 0 16,-1 2 0-16,0 0 0 15,0 0 0-15,-4 0 0 16,1 0 0-16,0-2 0 15,0 2 0-15,3 0 0 16,-2-2 0 0,0 1 0-16,3 1 0 15,0 0 0-15,-3 0 0 16,3-2 0-16,1 2 0 16,1 0 0-16,0 2 0 15,4-2 0-15,1 1 0 16,-1 1 0-16,0 2 0 15,0-3 0-15,-2 5 0 16,-3 0 0-16,-4 3 0 16,1 2 0-16,-2 1 0 15,2-3 0 1,4 5 0-16,-1-2 0 16,-1 0 0-16,3 2 0 15,-2-1 0-15,-1 1 0 16,-1 0 0-16,2 1 0 15,1-1 0-15,0 3 0 16,3-2 0-16,3-1 0 16,1 1 0-16,2 1 0 15,1-2 0-15,2 2 0 16,1-2 0 0,1 4 0-16,-1-1 0 15,0 1 0-15,0 0 0 16,-2 2 0-16,4 0 0 15,0 0 0-15,3-1 0 16,0 1 0-16,0-3 0 16,2 2 0-16,-1 1 0 15,4-1 0-15,3 3 0 16,2 1 0-16,1 0 0 16,0-1 0-1,-1-1 0-15,-1-3 0 16,2 0 0-16,1 0 0 15,2 0 0-15,1 1 0 16,-1-3 0-16,1 2 0 16,-3-2 0-16,2-1 0 15,-2 1 0-15,-1 0 0 16,2-1 0-16,1 0 0 16,-1 0 0-16,6-3 0 15,1 2 0 1,3 0 0-16,9 2 0 15,7 1-317-15,15-2-1257 16,9 1 0-16,0-7 0 16,-2-4 0-16</inkml:trace>
  <inkml:trace contextRef="#ctx1" brushRef="#br0" timeOffset="34471.33">7359 5832 4266 0,'0'-4'290'0,"0"1"118"16,0-2 3-16,0 0 0 16,0-2-1-16,3 5 1 15,-3-1 0-15,2 3 0 16,4 0-1-16,3 1-182 15,5 1-106-15,3 4-120 16,2 4-2 0,1 1 0-16,-1 2 0 0,-3 1 0 15,-1 0 0 1,-2-1 0-16,-1-3 0 16,-3 0 0-16,-4-2 0 15,1-5 0-15,0 0 0 16,2 0 0-16,3-2 0 15,6-2 0-15,9-7 0 16,5-5 0-16,9-11 0 16,10-8 0-16,14-9-373 15,21-13-1190 1,13-4 0-16,11-5 0 16,-5 2 0-16</inkml:trace>
  <inkml:trace contextRef="#ctx1" brushRef="#br0" timeOffset="35449.44">9192 5846 4078 0,'0'0'240'16,"0"0"130"-16,0-2 57 15,0 1 1-15,0-1-1 16,0 1 1-16,0 0-1 16,0 1 1-16,0 0-1 15,0 0-162-15,0 0-78 16,0 0-128-16,2 4-59 15,2 1 0-15,1 6 0 16,3 1 0 0,4 1 0-16,-5-1 0 15,1 0 0-15,-2-4 0 16,0-2 0-16,-1 0 0 16,1-4 0-16,1 0 0 15,9-1 0-15,5-6 0 16,6-7 0-16,10-9 0 15,3-10 0-15,11-17-71 16,11-9-403-16,11-17-1055 16,0-11 0-1,-5-10 0-15,-5 1 0 16</inkml:trace>
  <inkml:trace contextRef="#ctx1" brushRef="#br0" timeOffset="43075.98">2716 10509 4153 0,'-1'-4'201'16,"-1"0"73"-16,1 0 57 15,-1-1 51-15,2 2 32 16,0 1 4-16,0 0 1 16,0 2 0-16,3 4 0 15,3 0-150-15,1 5-51 16,4 2-73 0,4 2-58-16,-2-2-51 15,-3-3-30-15,3-1-6 16,2-3 0-16,6-3 0 15,11-6 0-15,11-6 0 16,18-8-316-16,27-13-453 16,-7-9-652-16,1-15 0 15,-1-11 0-15,1-3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9:04:08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18341 4077 1042 0,'0'1'90'15,"0"0"31"-15,0 1 21 16,-1 1 22-16,1-1 25 16,-2 0 16-1,1-1 10-15,-2-1 15 16,0 2 14-16,1-2-43 16,-3-2-2-16,3 2-11 15,0 0 6-15,0 0 6 16,1 0 6-16,1-1 6 15,0-1 6-15,0 0-14 16,1-4-5-16,9-5-8 16,6-2-10-16,8-3-13 15,11-6-21-15,8-1-20 16,1 2-27-16,2-3-22 16,-3 3-13-1,-4 2 0-15,-6 2-10 16,-12 2-15-16,-6 6-16 15,-9 2-11-15,-4 4-30 16,-4 0-54-16,-5 1-41 16,-12-2-31-16,-8-2-15 15,-9 0-4-15,-9-3 0 16,2 0 0-16,-2-6 8 16,5 0 14-16,2-3 63 15,6 0 75-15,6 0 64 16,8 4 41-16,9 4 9 15,6 6 26 1,4 4 31-16,8 8 32 16,7 11 73-16,3 7 25 15,4 8-15-15,4 6-11 16,-2 1-14-16,-2-1-13 16,-6-4 11-16,0-3-23 15,-3-5-25-15,-3-3-27 16,-4-7-74-16,-2-4-42 15,-3-3-33-15,0-6-19 16,-2-3-22-16,3-2-25 16,0-2-25-16,2-14-30 15,0-10-26 1,-1-11-18-16,-1-13-13 16,-2-5 9-16,-1 0 6 15,0 5 32-15,0 8 43 16,0 13 18-16,0 11 17 15,0 11 88-15,0 11 40 16,0 13 28-16,-3 12 11 16,-4 13-5-16,-7 6 3 15,-1 5-33-15,-3-3-30 16,-1-6 6-16,6-7 2 16,1-8-57-16,-1-9-19 15,2-8-14 1,-5-8 0-16,-3-8-26 15,-4-8-5-15,1-11-3 16,2-3-4-16,6 0-11 16,6 2-44-16,5 9-8 15,8 8 5-15,10 9 1 16,12 9-3-16,17 5-48 16,17 8-104-16,26 0-275 15,15 0-796-15,9-12 0 16,0-8 0-16,-9-11 0 15</inkml:trace>
  <inkml:trace contextRef="#ctx0" brushRef="#br0" timeOffset="15919.69">3462 8326 843 0,'-2'0'117'0,"2"0"51"16,0 0 40-16,-1 0 43 15,-2 0 46-15,2 0 21 16,-4 0 25-16,3 0 19 16,-1 0 29-16,-2 0-57 15,2-2-37-15,2 2-41 16,1-1-38-1,-3-1-41-15,4 2-47 16,-1 0-20-16,-1 0-26 0,1 0-6 16,1 0-14-1,2 0 9-15,6 0 2 16,1 0 4-16,7 0 8 16,8 0 25-16,1 0 28 15,3 0 36-15,5 2 9 16,3-2-1-16,-1 1-13 15,2 1-19-15,-3 1-4 16,-2 1-9-16,-1 0-10 16,-1 1-25-16,-3-2-27 15,0 1-38 1,1-1 0-16,-3 3-18 16,4-3-1-16,-1 2-8 15,-2 0-1-15,2 1-8 16,-2-1 5-16,-1-1-1 15,0 0 1-15,0-2-1 16,-2 2-5-16,1-1 6 16,-1 0-2-16,1-1 8 15,-3-1-6-15,-2 2 7 16,-2-2-9-16,-1 1 4 16,-3 1 1-1,0-2 0-15,1-1 0 16,-1 0-3-16,1 0 1 15,2 0-4-15,-4 2-1 16,2-2 3-16,-4 0 4 16,1 2-7-16,-1-1-2 15,0-1-2-15,0 2 3 16,1 0 1-16,-1 0-1 16,1-2-1-16,-1 2 3 15,-1-1-6-15,0-1-3 16,1 1 8-16,-3-1-1 15,3 0 4-15,0 0 0 16,-1 0 4 0,0 0 0-16,0-1 4 15,0-2 4-15,0-2 0 16,1-1 3-16,-1-1-1 16,1-2-3-16,-1 0 5 15,0 1-3-15,-1-1-3 16,0 0 3-16,0-2-7 15,2 0-5-15,-3-1-4 16,4-1 6-16,-5-1-4 16,2 2 5-1,-3-1 0-15,1-1-9 16,-3 0 11-16,2-1-2 16,-2 1 11-16,-1-1 12 15,2 0 0-15,-2 0-7 16,2 3 6-16,-4-2-1 15,2 3 3-15,0-2 3 16,-1 3-2-16,0-1-2 16,2 1-11-16,-3 2-10 15,2-3 6-15,-2 1-2 16,1 0-2 0,-1-2-2-16,1 4-7 15,-2-2 2-15,0 0-7 16,0 2 1-16,0-1 1 15,0-2 1-15,0 1-4 16,0 1 0-16,0-3 0 16,0 2 0-16,0-2 0 15,0 1 0-15,0 0 0 16,-2 0 0-16,-1 1 0 16,2 0 0-1,-3 3 0-15,-1-4 0 16,-1 4 0-16,2 0 0 15,-4-3 0-15,0 3 0 16,-2-1 0-16,-3-3 0 16,0 1 0-16,-4 0 0 15,1-2 0-15,-1 0 0 16,-2-1 0-16,3 0 0 16,-1 1 0-16,-1-3 0 15,1 0 0-15,1 2 0 16,0 0 0-1,2 0 0-15,-3-2 0 16,-2 3 0-16,1-4 0 16,-1 3 0-16,0-1 0 15,0 2 0-15,-3-4 0 16,-1 3 0-16,-2 0 0 16,2-1 0-16,-3 1 0 15,2 1 0-15,-2 4 0 16,3-4 0-16,4 0 0 15,-3 3 0 1,0-1 0-16,3 2 0 16,-3 0 0-16,-1-1 0 15,-2 1 0-15,1 1 0 16,-3 0 0-16,-1 2 0 16,-4 2 0-16,1-1 0 15,-5 1 0-15,2 0 0 16,-1 3 0-16,1-1 0 15,1 1 0-15,1 0 0 16,5 0 0-16,-4 0 0 16,3 0 0-1,-1 0 0-15,-2 0 0 16,0 0 0-16,3 4 0 16,-1-1 0-16,4 1 0 15,3 3 0-15,0 0 0 16,3-2 0-16,5 3 0 15,-3 0 0-15,3-1 0 16,0 1 0-16,1 0 0 16,-1 1 0-16,1-1 0 15,0 1 0 1,-2 2 0-16,0-3 0 16,-2 1 0-16,0 2 0 15,4-1 0-15,-1-1 0 16,4 1 0-16,4 0 0 15,-5-2 0-15,5 3 0 16,-2 0 0-16,1-1 0 16,-3 1 0-16,6 1 0 15,-3 1 0-15,2-1 0 16,0 0 0-16,0-2 0 16,2 1 0-1,0 1 0-15,3 1 0 16,0 0 0-16,-1 2 0 15,2 0 0-15,-1-1 0 16,0 0 0-16,0 2 0 16,0-2 0-16,2-1 0 15,-1 2 0-15,2-3 0 16,2 1 0-16,2 0 0 16,-2 0 0-16,3 1 0 15,1 1 0-15,-1-1 0 16,-1 0 0-16,1-2 0 15,-1 1 0 1,0 1 0-16,0-2 0 16,-1 0 0-16,1 1 0 15,0-1 0-15,-1 1 0 16,0 0 0-16,0-1 0 16,0 1 0-16,2 0 0 15,1-1 0-15,1 1 0 16,1 3 0-16,4-4 0 15,-1 1 0-15,-1 0 0 16,2-2 0 0,-2-1 0-16,-1 0 0 15,2 0 0-15,0 0 0 16,2-1 0-16,0 0 0 16,-5-1 0-16,4-2 0 15,-4 1 0-15,0 0 0 16,1-2 0-16,2-1 0 15,7 0 0-15,9 0-279 16,55 2-1303-16,-27-2 0 16,6-3 0-1,10-10 0-15</inkml:trace>
  <inkml:trace contextRef="#ctx0" brushRef="#br0" timeOffset="18179.75">18426 7773 3833 0,'0'-6'206'15,"0"0"77"-15,0-1 88 16,-1 1 49-16,1 2 18 15,0 2 7-15,0 0 5 16,0 2 0-16,0 4 0 16,1 4-142-16,1 10-64 15,2 4-77-15,3 8-88 16,2 2-49 0,-1 1-19-16,-2 0-5 15,-1-2-6-15,-2 1 0 16,-2-3 0-16,-1-3 0 15,0-3 0-15,0-3 0 16,0-7 0-16,0-4 0 16,0-3 0-16,0-5 0 15,0-5 0-15,-6-8 0 16,-1-10 0-16,-3-12 0 16,-3-13 0-16,0-9 0 15,1-2 0-15,4-2 0 16,0 4 0-1,4 5 0-15,4 11 0 16,0 10 0-16,0 10 0 16,4 13 0-16,7 2 0 15,6 10 0-15,7 6 0 16,8 4 0-16,3 2 0 16,-1 4 0-16,1 0 0 15,0-4 0-15,1-3 0 16,-6-4 0-16,3-4 0 15,-5-3 0-15,-4-1 0 16,-4-7 0 0,-1-5 0-16,-6-7 0 0,-3-6 0 15,-6-11 0-15,-2-7 0 16,-2-4 0-16,-2 1 0 16,0 3 0-1,-1 6 0-15,0 9 0 16,-3 9 0-16,2 7 0 15,4 7 0-15,-2 9 0 16,1 10 0-16,1 9 0 16,0 10 0-16,0 8 0 15,3 3 0-15,7-3 0 16,1-4 0-16,7 1 0 16,-1-5 0-16,2-3 0 15,-3-2 0 1,-1-2 0-16,-1-2 0 15,-2-1 0-15,-1-1-184 16,-3-2-186-16,5-1-300 16,-5-5-723-16,-4-4 0 15,2-6 0-15,4-7 0 16</inkml:trace>
  <inkml:trace contextRef="#ctx0" brushRef="#br0" timeOffset="18710.07">19295 7624 3881 0,'0'-16'180'16,"0"0"57"-16,0-6 135 15,-2-3 72-15,2 9 0 16,-1 4-1-16,-2 6 2 15,3 1-1-15,0 4 0 16,0 7-130-16,3 7-50 16,3 8-57-16,1 9-135 15,5 9-72 1,3 1 0 0,4 2 0-16,-2-1 0 0,4-5 0 15,-1-2 0-15,-1-3 0 16,4-7 0-16,0-5 0 15,1-4 0-15,1-5 0 16,2-7 0-16,4-1 0 16,4-9 0-16,-3-8 0 15,-1-11 0-15,-7-4 0 16,-5-9 0 0,-9-7 0-16,-6-4 0 15,-1-3 0-15,-4 1 0 0,-5 2 0 16,-2 6 0-1,-1 7 0-15,-3 11 0 16,-5 3 0-16,1 14 0 16,0 4-220-16,0 5-102 15,6 9-154-15,13 1-281 16,1 6-526-16,8-1 0 16,6-2 0-16,1-6 0 15</inkml:trace>
  <inkml:trace contextRef="#ctx0" brushRef="#br0" timeOffset="19186.82">19914 7333 3620 0,'0'-13'259'16,"0"0"157"-16,0-1 59 15,0-3 0-15,0 7 0 16,0 4 0-16,0 3 0 16,0 3 0-16,3 0 0 15,4 9-180-15,6 6-79 16,0 5-156-16,4 10-60 16,-2 5 0-16,-4 5 0 15,-2 0 0 1,-3 1 0-16,-3-3 0 15,2 1 0-15,1-3 0 16,-2 1 0-16,1-5 0 16,-1-5 0-16,0-2 0 15,2-7 0-15,6-5 0 16,7-3 0-16,9-6 0 16,12-1 0-16,8-7 0 15,9-4 0-15,3-5 0 16,0-2 0-16,-3-6 0 15,-11 2 0-15,-10 1 0 16,-8 3-251-16,-7 3-298 16,-10-11-929-1,-4 12 0-15,-2-3 0 16,-3-1 0-16</inkml:trace>
  <inkml:trace contextRef="#ctx0" brushRef="#br0" timeOffset="20301.65">21449 6802 4943 0,'-1'-9'353'0,"-1"0"0"15,-1 1-1-15,3 0 3 16,0 6-2-16,0 9 0 16,2 10 0-16,5 5 0 15,0 9 0-15,5 12-283 16,2 1-70-1,2-2 0-15,-1 2 0 16,-2 0 0-16,-2-3 0 0,3-3 0 16,-6-3 0-1,2-3 0-15,-5-1 0 16,1-5 0-16,-4-3 0 16,0-7 0-16,-2-3 0 15,0-5 0-15,0-6 0 16,-4-4 0-16,-3-8 0 15,-7-7 0-15,-5-12 0 16,-6-9 0-16,2-12 0 16,3-7 0-16,6-4 0 15,2-2 0 1,9-2 0-16,5 3 0 16,8 2 0-16,7 5 0 15,12 8 0-15,4 7 0 16,7 12 0-16,4 10 0 15,2 9 0-15,-4 5 0 16,-5 11 0-16,-4 7 0 16,-13 7 0-16,-11 4 0 15,-6 11 0-15,-13 5 0 16,-9-2 0-16,-7 3 0 16,-3-3 0-16,-7-2 0 15,5-3 0 1,4-2 0-16,2-4 0 15,9-5 0-15,0 0 0 16,5-2 0-16,3-5 0 16,5 0 0-16,3-2 0 15,-2-3 0-15,4 1 0 16,4 0 0-16,8-2 0 16,10-1 0-16,13-1 0 15,8-2 0-15,9-5 0 16,0 2 0-16,-2-2 0 15,-6 1-140 1,0-1-252-16,10 2-386 16,-22 0-598-16,-7-2 0 15,2-1 0-15,0-2 0 16</inkml:trace>
  <inkml:trace contextRef="#ctx0" brushRef="#br0" timeOffset="20751.7">22333 7076 4445 0,'-8'-9'293'0,"-1"-2"98"16,-6-1 1 0,-3-1 0-16,2 3 0 15,0 8 0-15,0-1 0 16,1 7 0-16,1 7 0 15,1 6-174-15,1 3-118 16,8 9-100-16,2 3 0 16,6 1 0-16,3-2 0 15,2 0 0-15,10-5 0 16,7-5 0-16,7-4 0 16,6-6 0-16,3-8 0 15,-1-2 0-15,-5-4 0 16,-8-9 0-1,-4-4 0-15,-13-6 0 16,-4-8 0-16,-12 0 0 16,-8-5 0-16,-11 3 0 15,-10 2 0-15,-9 5 0 16,-12 8 0-16,-3 10-29 16,5 4-237-16,9 10-152 15,15 3-269-15,20 4-671 16,20-4 0-16,19-2 0 15,19-7 0-15</inkml:trace>
  <inkml:trace contextRef="#ctx0" brushRef="#br0" timeOffset="21603.96">23171 6584 5423 0,'-4'-12'308'0,"-2"-1"-1"16,1-2 1-16,-1 2-1 15,2 4 1 1,4 8-1-16,2 5 1 15,4 6-1-15,3 11 1 16,3 9-308-16,2 11 0 16,2 5 0-16,-4 1 0 15,-1 2 0-15,-1 0 0 16,-2-3 0 0,0-2 0-16,1-4 0 15,-3-6 0-15,2-4 0 0,-5-1 0 16,-1-10 0-16,0-5 0 15,-2-3 0 1,-2-5 0-16,0-6 0 16,-7-3 0-16,-3-8 0 15,-3-8 0-15,-4-11 0 16,2-11 0-16,5-11 0 16,2-9 0-16,2-6 0 15,8-1 0-15,-2 2 0 16,7 5 0-16,6 8 0 15,5 8 0-15,4 7 0 16,7 9 0 0,3 5 0-16,2 7 0 15,2 7 0-15,1 5 0 16,-4 6 0-16,-3 5 0 16,-5 7 0-16,-9 4 0 15,-5 5 0-15,-5 5 0 16,-10 5 0-16,-10 1 0 15,-13 2 0-15,-7 0 0 16,-7 1 0-16,0-3 0 16,3-4 0-16,10-3 0 15,6-6 0 1,11-3 0-16,8-6 0 16,0-3 0-16,5-1 0 15,0-1 0-15,8 0 0 16,2 1 0-16,9 0 0 15,6-2 0-15,8 0 0 16,1-3 0-16,1 1 0 16,-1 0 0-16,3 2 0 15,-4 1 0-15,-1 4-228 16,2 2-151-16,8 0-304 16,-3 1-697-16,-1-4 0 15,0-3 0-15,-1-2 0 16</inkml:trace>
  <inkml:trace contextRef="#ctx0" brushRef="#br0" timeOffset="21872.62">23851 6796 4399 0,'0'-13'413'15,"-1"-3"1"-15,-2 3-1 16,1-4 1-16,1 9-1 15,1 6 1-15,0 2-1 16,0 6 1 0,0 5-1-16,0 9-342 15,0 7-71-15,0 7 0 16,1 3 0-16,1 0 0 16,3 0-144-16,4-2-183 15,7-2-251-15,3-28-850 16,6 12 0-16,0-8 0 15,4-5 0-15</inkml:trace>
  <inkml:trace contextRef="#ctx0" brushRef="#br0" timeOffset="22768.16">24470 6323 4883 0,'-10'-20'362'16,"-1"-4"-1"-16,-3-1 1 16,-1-3-1-16,9 9 1 15,1 9-1 1,4 4 1-16,2 6-1 0,7 10 1 15,1 11-308 1,6 8-54-16,0 11 0 16,-1 10 0-16,-5 1 0 15,-3 0 0-15,-5 2 0 16,1 0 0-16,-2-5 0 16,4-1 0-16,-4-6 0 15,0-1 0-15,0-6 0 16,1-6 0-16,-1-3 0 15,0-7 0-15,0-3 0 16,0-7 0-16,0-6 0 16,0-4 0-1,-1-8 0-15,-2-9 0 16,-1-11 0-16,1-12 0 16,0-11 0-16,1-9 0 15,1-4 0-15,1-3 0 16,1 1 0-16,-1 0 0 15,2 3 0-15,5 4 0 16,6 10 0-16,5 7 0 16,5 10 0-1,4 10 0-15,2 13 0 16,5 7 0-16,0 9 0 16,-1 8 0-16,-3 8 0 15,-7 4 0-15,-4 12 0 16,-10 1 0-16,-2 2 0 15,-7 1 0-15,-9 1 0 16,-5-3 0-16,-8-1 0 16,-7-2 0-16,-7-2 0 15,1-4 0-15,0-1 0 16,-1-4 0-16,8-3 0 16,4-2 0-16,6-4 0 15,7-5 0-15,5-1 0 16,3-5 0-1,3-2 0-15,0-1 0 16,3 0 0-16,8 1 0 16,8 0 0-16,11 2 0 15,9-1 0-15,3 2 0 16,3-5 0-16,-6 3 0 16,-3 3 0-16,-1-1 0 15,-5 2-29-15,-1 1-255 16,-3 2-182-16,49-5-1016 15,-52 4 0-15,-1-3 0 16,-2-5 0 0</inkml:trace>
  <inkml:trace contextRef="#ctx0" brushRef="#br0" timeOffset="23176.08">25068 6609 3607 0,'0'-9'263'0,"3"-2"153"16,0-2 61-16,3 0 1 16,2 4-1-16,3 5 0 15,4 2 0 1,-1 4 0-16,3 4 0 16,-3 6-187-16,-3 5-77 0,-5 4-151 15,-3 2-62 1,-2 4 0-16,-1 2 0 15,-1-2 0-15,-8 3 0 16,-2 1 0-16,-5-6 0 16,-3 1 0-16,-3-2 0 15,9-5 0-15,4-4 0 16,3-4 0-16,4-2 0 16,2-5 0-16,2-3 0 15,6-1 0-15,9 0 0 16,15-1 0-16,16-6 0 15,15-1 0 1,12-9 0-16,7-4-364 16,2-20-1201-16,-3 16 0 15,-12 0 0-15,-18 2 0 16</inkml:trace>
  <inkml:trace contextRef="#ctx0" brushRef="#br0" timeOffset="24535.11">20503 9106 5026 0,'-2'-7'344'0,"1"1"1"16,-2-1 0-16,1 1-1 15,0 5 1-15,2 7 0 16,4 8-1-16,0 8 1 16,5 11 0-16,2 10-282 15,2 4-63-15,-1 2 0 16,-1 2 0-16,-2 2 0 16,-5-1 0-16,-1-5 0 15,3-6 0 1,-5-3 0-16,1-8 0 15,0-5 0-15,-2-6 0 16,0-6 0-16,0-4 0 16,0-5 0-16,0-4 0 15,-2-6 0-15,-7-8 0 16,-5-9 0-16,-8-15 0 16,-4-13 0-16,-3-10 0 15,4-2 0-15,8-1 0 16,3 2 0-16,5 4 0 15,7 3 0 1,4 3 0-16,4 3 0 16,11 4 0-16,4 5 0 15,5 8 0-15,10 5 0 16,3 9 0-16,3 10 0 16,-1 5 0-16,1 7 0 15,-5 10 0-15,-11 8 0 16,-10 6 0-16,-11 9 0 15,-9 5 0-15,-13 1 0 16,-9 1 0-16,-9 0 0 16,-7-4 0-16,-3-1 0 15,2-1 0-15,3-6 0 16,1-1 0 0,5-4 0-16,8-6 0 15,10-2 0-15,6-5 0 16,5-3 0-16,5-4 0 15,0 2 0-15,5-1 0 16,10 0 0-16,4 5 0 16,10-4 0-16,7 1 0 15,3 1 0-15,-3-1 0 16,0-1 0-16,-1 4 0 16,-2-1 0-16,-3 0 0 15,-4 0 0-15,-1-1 0 16,-3-1 0-1,1 1-269-15,0-2-221 16,2-6-996-16,-6 3 0 16,1-4 0-16,-4-3 0 15</inkml:trace>
  <inkml:trace contextRef="#ctx0" brushRef="#br0" timeOffset="25077.54">21101 9447 4215 0,'-5'-5'221'15,"-3"-1"119"-15,-1-1 76 16,-7 2 0-16,-2 1 0 16,0 4 0-1,-3 6-1-15,2 6 1 16,-2 6 0-16,4 5-183 15,1 7-39-15,6 0-117 16,4 3-77-16,4 0 0 16,1-1 0-16,6-3 0 15,2-4 0-15,2-2 0 16,5-5 0-16,6-4 0 16,4-4 0-16,3-5 0 15,5-3 0-15,0-2 0 16,1-2 0-16,-5-4 0 15,0-3 0 1,-5-2 0-16,-6-6 0 16,-3-1 0-16,-5-2 0 15,-6-2 0-15,-2-2 0 16,-1-3 0-16,-4-2 0 16,-5-5 0-16,-7 0 0 15,-3 2 0-15,-8 1 0 16,-1 6 0-16,-1 6 0 15,0 5 0-15,-5 7 0 16,2 5-76-16,6 6-196 16,3 3-147-16,12 5-262 15,11-3-667 1,14 1 0-16,6-6 0 16,11-1 0-16</inkml:trace>
  <inkml:trace contextRef="#ctx0" brushRef="#br0" timeOffset="25512.12">21589 9161 4066 0,'0'-1'339'16,"0"-2"94"-16,3-1 0 15,-3 0-1-15,0 1 1 16,0 0 0-16,2 3-1 15,2-1 1-15,7-3 0 16,5-1-203-16,9-1-136 16,7-5-94-16,3 1 0 15,0-3 0-15,-3 3 0 16,-8 0 0 0,-4 2 0-16,-6 5 0 15,-3 1-212-15,-3 1-133 16,4 4-247-16,-9-11-816 15,1 14 0-15,-2 3 0 16,-4 3 0-16</inkml:trace>
  <inkml:trace contextRef="#ctx0" brushRef="#br0" timeOffset="25707.64">21650 9389 3981 0,'-2'3'255'15,"0"3"140"-15,-2-1 44 16,3-3 0-16,8-2 0 16,12-2 1-1,18-5-109-15,20-5-204 16,24-4-303-16,5-3-1158 16,-1-3 0-16,-9-1 0 15</inkml:trace>
  <inkml:trace contextRef="#ctx0" brushRef="#br0" timeOffset="27564.13">22431 8804 4575 0,'0'-10'357'0,"0"0"22"16,0 0 0 0,0-3 0-16,0 6 0 15,0 7 0-15,1 3 1 16,1 6-1-16,0 11 0 16,4 9-175-16,2 10-182 15,0 6-22-15,1 6 0 16,-4 0 0-16,2-2 0 15,-5-1 0-15,0-4 0 16,-2-5 0-16,0-3 0 16,0-4 0-16,0-7 0 15,0-4 0-15,0-6 0 16,0-5 0 0,0-6 0-16,0-1 0 15,0-8 0-15,-4-9 0 16,-6-6 0-16,2-12 0 15,-5-12 0-15,-3-8 0 16,4-10 0-16,-2-4 0 16,8-4 0-16,-1-1 0 15,5 4 0-15,2 6 0 16,4 7 0-16,5 8 0 16,2 8 0-16,8 8 0 15,5 8 0-15,10 6 0 16,2 9 0-1,5 3 0-15,-3 6 0 16,-3 5 0-16,-5 5 0 16,-7 6 0-16,-10 3 0 15,-1 5 0-15,-10 1 0 16,-9 5 0-16,-11 3 0 16,-11 2 0-16,-10 0 0 15,-12 3 0-15,-4-3 0 16,1-2 0-16,5-2 0 15,4-4 0-15,11-5 0 16,12-4 0-16,9-6 0 16,10-5 0-1,3 2 0-15,7-3 0 16,8 0 0-16,14 1 0 16,8-1 0-16,8-1 0 15,4-2 0-15,-4 0 0 16,-6 1 0-16,-5 1 0 15,-5-1 0-15,-2 2 0 16,-2 0-96-16,4 3-196 16,5-1-209-16,-1-7-959 15,3 4 0-15,-5-4 0 16,-1-4 0-16</inkml:trace>
  <inkml:trace contextRef="#ctx0" brushRef="#br0" timeOffset="27891.94">23046 9034 4365 0,'0'-9'412'16,"0"0"0"-16,0-1-1 16,0 0 1-16,0 4 0 15,0 5 0-15,0 1 0 16,2 0 0-16,2 5 0 15,0 6-293-15,4 7-119 16,1 5 0-16,0 8 0 16,0 2 0-1,-2-1 0-15,-3 0 0 16,-2-1 0-16,2-4 0 16,-1-2 0-16,-1-2 0 15,-2-2-66-15,0-3-291 16,13-4-402-16,-10-3-642 15,4-8 0-15,-1-3 0 16,10-11 0-16</inkml:trace>
  <inkml:trace contextRef="#ctx0" brushRef="#br0" timeOffset="29031.89">23612 8769 3890 0,'0'0'232'0,"0"-3"90"16,4 2 54-16,2-6 41 16,9-1 27-16,13-2 3 15,12-2 0 1,7-2 0-16,7 1 1 16,1-3-172-16,-8 0-61 15,-7 4-89-15,-15 0-55 16,-10 4-41-16,-9 3-92 15,-6 2-151-15,-8 2-34 16,-5-1-27-16,-6-1-11 16,-6 0-11-16,-5-1-3 15,-2-2 2-15,2-1-1 16,1-4 6-16,0 1 82 16,2-3 180-16,5 1 69 15,6-1 132 1,2 3 114-16,9 4 12 15,3 0 1-15,2 4 0 16,0 0-2-16,0 2-3 16,0 4-18-16,2 8-32 15,3 5-36-15,5 10-103 16,0 5-104-16,3 5 0 16,-3 2 0-16,-1 1 0 15,-1 3 0-15,2-2 0 16,-3-2 0-16,-1-3 0 15,-1-4 0-15,0-4 0 16,0-7 0 0,-2-3 0-16,0-6 0 15,-1-3 0-15,1-6 0 16,3 0 0-16,1-5 0 16,2-3 0-16,4-12 0 15,1-6 0-15,-1-13 0 16,-1-12 0-16,1-7 0 15,-4-4 0-15,2 2 0 16,-8 7 0-16,1 11 0 16,-4 10 0-16,0 9 0 15,0 9 0-15,0 8 0 16,-4 3 0-16,0 10 0 16,-9 8 0-1,-3 8 0-15,-7 8 0 16,-2 7 0-16,-2-1 0 15,-3 0 0-15,1-2 0 16,-3-5 0-16,1-5 0 16,4-6 0-16,4-7 0 15,1-4 0-15,4-7 0 16,2-5 0-16,1-12 0 16,4-12 0-16,1-11 0 15,8-9 0-15,-2-5 0 16,6 1 0-16,0 10 0 15,-2 12 0 1,0 8 0-16,16 7 0 16,4 17 0-1,7 8 0-15,10 6 0 16,0 6 0-16,2 5 0 16,-2-2 0-16,1-1 0 15,0-1 0-15,-3-3 0 16,1-3 0-16,2 3 0 15,-4-3-285-15,-2 1-221 16,2-15-974-16,-4 10 0 16,-4-9 0-16</inkml:trace>
  <inkml:trace contextRef="#ctx0" brushRef="#br0" timeOffset="29876.22">24355 8513 5128 0,'-6'-19'340'16,"0"-2"0"-16,0 1 1 16,2-3-1-16,1 13 0 15,3 5 1-15,0 5-1 16,3 9 0-16,3 7 1 15,8 11-341-15,1 6 0 16,3 9 0-16,1 4 0 16,-4-2 0-1,-4-2 0-15,-1 3 0 16,-2-3 0-16,-5 3 0 16,1-5 0-16,-1-2 0 15,-2-7 0-15,-1-6 0 16,3-10 0-16,-3-4 0 15,0-3 0-15,0-5 0 16,0-1 0-16,-4-5 0 16,-4-4 0-16,-2-7 0 15,-5-8 0 1,-3-8 0-16,-1-11 0 16,6-4 0-16,-1-7 0 15,10-4 0-15,-1-5 0 16,5 2 0-16,0-1 0 15,5 2 0-15,-1 7 0 16,5 7 0-16,4 7 0 16,1 7 0-16,2 10 0 15,4 5 0-15,0 5 0 16,5 6 0-16,5 4 0 16,-1 8 0-16,0 8 0 15,-6 2 0-15,-7 9 0 16,-5 3 0-16,-7 1 0 15,0 3 0 1,-9 0 0-16,-5 0 0 16,-7 2 0-16,-8-1 0 15,-6-2 0-15,-4-3 0 16,2-1 0-16,2-5 0 16,7-2 0-16,8-7 0 15,5-2 0-15,8-4 0 16,1-3 0-1,1 0 0-15,4-3 0 0,5 1 0 16,9 0 0-16,11 0 0 16,8 0 0-1,8-1 0-15,0 0 0 16,-2-3 0-16,-3 0 0 16,-6 2 0-16,2 0-206 15,-5 1-169-15,3 0-270 16,-4-6-748-16,-6 5 0 15,-1-2 0-15</inkml:trace>
  <inkml:trace contextRef="#ctx0" brushRef="#br0" timeOffset="30271.37">24946 8694 3806 0,'5'-7'277'16,"2"-1"156"-16,4-2 24 15,3 0 1-15,2 4-1 16,5 4 0-16,1 1 0 16,-1 4 0-16,-2 7 0 15,-6 3-187-15,-4 4-89 16,-4 6-157-16,-3 4-24 16,-4 1 0-16,-1 1 0 15,-6 3 0-15,-5-2 0 16,-1-1 0-1,-4-2 0-15,0 0 0 16,0-4 0-16,6-4 0 16,1-1 0-16,3-5 0 15,4-2 0-15,4-7 0 16,1 0 0-16,9-1 0 16,14-3 0-16,10 0 0 15,16-6 0-15,17-3 0 16,11-8-248-16,6-5-1340 15,-2-8 0-15,-7-5 0 16,-12-5 0 0</inkml:trace>
  <inkml:trace contextRef="#ctx0" brushRef="#br0" timeOffset="32091.02">23564 7543 3166 0,'-2'1'133'0,"-1"3"32"16,-4 3 26-16,2 1 18 16,-1 3 23-16,3 3 12 15,2 0 9-15,1-1 4 16,1 2 9-16,2-5-72 15,7-1-40-15,9-4-26 16,4-3-21-16,10-1-13 16,-1-4-10-16,1-3-6 15,-1-4 4-15,-1-7-8 16,3-5-3 0,5-9-8-16,-2-1-13 15,4-4-7-15,5 5-3 16,1 5-12-16,-3 4-8 15,2 7-8-15,-1 6-8 16,-2 4 9-16,-4 4-3 16,-3 2 14-16,-4 4 19 15,-5 3 25-15,-4 0 5 16,-7 8 20-16,-3 1 9 16,-6-1 17-16,-5 0 0 15,-1-2-3-15,0-4 4 16,-2-4-15-16,1 1 1 15,0-4 2 1,1-2-9-16,-1-1-13 16,0 0-12-16,6 0-17 15,0-4-4-15,4-5-3 16,9-1-7-16,4-1 0 16,6-5-18-16,4 6-25 15,-1 4 0-15,4 1 0 16,-1 3 0-16,-1 2 0 15,1 0 0-15,-1 0 0 16,0 2 0-16,-1 0 0 16,-1 3 0-16,-4-2 0 15,0 1 0-15,-4 0 0 16,-2-2 0 0,0 1 0-16,2-1 0 15,2-2 0-15,0 0 0 16,3-4 0-16,0 0 0 15,-2-6 0-15,1-5 0 16,-1-2 0-16,-3-2 0 16,-3-3 0-16,-2-1 0 15,-8 5 0-15,-2 0 0 16,-6 4 0-16,-1 4 0 16,-2 4 0-16,0-1 0 15,2 2 0-15,-1 0 0 16,-1 1 0-16,0 0 0 15,0 2 0 1,0-1 0-16,0 2 0 16,2 1 0-16,-2-2 0 15,0 2 0-15,0 0 0 16,1 0-350-16,5-3-1218 16,-1 0 0-1,-3-2 0-15,0-6 0 0</inkml:trace>
  <inkml:trace contextRef="#ctx0" brushRef="#br0" timeOffset="36576.31">16299 8351 3894 0,'0'-2'88'15,"0"2"72"-15,2 2 40 16,-2 3 56-16,1 4 95 16,4 4 54-16,3 4 29 15,-1 2 0-15,4-3 0 16,-2-3-45-16,-1-2-43 16,-4-4-72-16,2-3-40 15,0-2-56 1,11-2-94-16,6-5-54 15,9-3-30-15,8-9 0 16,9-9 0-16,6-10 0 16,7-11 0-16,16-11-315 15,17-11-1260-15,11-4 0 16,2-8 0-16,-1-2 0 16</inkml:trace>
  <inkml:trace contextRef="#ctx0" brushRef="#br0" timeOffset="48630.29">1795 9305 3730 0,'0'-1'183'15,"-1"1"39"-15,1 0 31 16,0-2 81-16,-3 4 66 15,2-4 49-15,1 2 12 16,0 0 0-16,0 0 0 16,0 0-149-16,0 0-35 15,7 0-37 1,4 0-33-16,6 2-80 16,7-1-66-16,6 6-48 15,2 3-13-15,-2 1 0 16,-4 3 0-16,0-4 0 15,-1 5 0-15,-2-3 0 16,-5-2 0-16,-3 1 0 16,-5 1 0-16,-2-4 0 15,-2-2 0-15,-3-1 0 16,0-5 0-16,3 0 0 16,5 0 0-1,8-8 0-15,12-8 0 16,10-5 0-16,8-13 0 15,5-4 0-15,9-5 0 16,4-3 0-16,6 0 0 16,5 0 0-16,1 1 0 15,-3 4 0 1,-10 2 0-16,-14 9 0 0,-9 3 0 16,-14 8 0-16,-10 10-382 15,-5-2-1179-15,-9 9 0 16,-5-3 0-16,-9 0 0 15</inkml:trace>
  <inkml:trace contextRef="#ctx0" brushRef="#br0" timeOffset="52823.27">22101 1431 3138 0,'-10'-7'263'16,"1"-1"48"-16,-1-3 94 15,-7-1 82-15,11 3 38 16,0 4 1-16,3 0-1 15,-2 1 1 1,5 2-1-16,0 2-201 16,0 4-62-16,-6 10-48 15,1 8-93-15,3 5-82 16,-3 8-39-16,5 3 0 16,0-2 0-16,1 2 0 15,-2 2 0-15,2 2 0 16,-1-2 0-16,0 2 0 15,0-6 0-15,0-2 0 16,2-6 0 0,0-3 0-16,-2-7-147 15,4-2-189-15,1-4-237 16,-1-12-854-16,-1 1 0 16,1-8 0-16</inkml:trace>
  <inkml:trace contextRef="#ctx0" brushRef="#br0" timeOffset="53143.69">22010 1452 4135 0,'0'-13'283'15,"0"-4"120"-15,0-1 20 16,0 3-5-16,7 6 5 15,5 8 0-15,14 1 1 16,4 7-1-16,8 3 0 16,5 2-175-16,1 4-108 15,-5 6-121-15,-3-4-19 16,-2 3 6-16,-7-1-10 16,-5-2-136-16,1-2-132 15,-8-1-120 1,2-3-102-16,2-8-199 15,-5-1-546-15,-1-6 0 16,3-6 0-16,-5-6 0 16</inkml:trace>
  <inkml:trace contextRef="#ctx0" brushRef="#br0" timeOffset="53404.27">22594 1231 3017 0,'0'-8'247'0,"0"1"16"15,-3 1 16-15,1 1 47 16,-3 8 40-16,-6 10 37 16,-5 10 30-16,1 10 15 15,-3 6 22-15,6 4-207 16,-2 1-43 0,2-1-31-16,-2-3-74 15,7-2-129-15,-2-6-97 16,3-3-107-16,4-7-139 15,1-5-142-15,4-11-226 16,-3-9-298-16,6-2 0 16,1-10 0-16</inkml:trace>
  <inkml:trace contextRef="#ctx0" brushRef="#br0" timeOffset="53660.92">22553 1259 2634 0,'2'-16'284'16,"0"-2"64"-16,-2 0 22 15,0-1 24-15,2 10 121 16,3 13 59-16,2 9 0 16,2 12 1-16,7 9-1 15,-3 7-186 1,0 9-98-16,3 1-63 16,1 1-24-16,-4 1-22 15,3-3-121-15,-3-3-140 16,3-1-155-16,-5-3-108 15,5-5-181-15,6-11-295 16,-6-5-419-16,-3-7 0 16,-1-10 0-16</inkml:trace>
  <inkml:trace contextRef="#ctx0" brushRef="#br0" timeOffset="54267.51">23140 1316 3860 0,'0'-14'282'16,"0"-1"168"-16,0-1 2 16,-2 1 1-16,4 6 0 15,-4 9-1-15,-2 11 1 16,-5 9 0-16,-3 15-1 15,-3 11-195-15,1 9-87 16,-2 1-166 0,2 0-4-16,5-4 0 0,3-6 0 15,0-4 0 1,6-10-112-16,0-8-136 16,0-8-46-16,0-6-78 15,0-7-110-15,2-8-147 16,4-13-146-16,-4-18-280 15,0-4 0-15,-1-8 0 16,-6 17 3433-16,3-18-3103 16,0 4 75-16,0 2 210 15,2 6 203-15,4-16 107 16,-4 27 144-16,4 6 153 16,-2 4 177-16,-1 4 160 15,5 5 49 1,6 4 11-16,6 1 28 0,6 9-44 15,7 3-63 1,3 8-61-16,0 7-66 16,-6 7-43-16,4 2-30 15,-7 1-14-15,-2-1-37 16,0-3-72-16,0-3-105 16,-4-1-53-16,4-4-4 15,-5-2-93-15,0-3-145 16,-2-2-101-16,-3-2-140 15,-3-4-215-15,-4-5-361 16,-10 1 0-16</inkml:trace>
  <inkml:trace contextRef="#ctx0" brushRef="#br0" timeOffset="54480.46">23003 1677 3310 0,'0'0'224'0,"4"-4"1"16,7-3 2-16,17-4 1 15,14-2 0-15,14-7-1 16,12 0-39 0,4 0-114-16,3-1-200 15,-8-9-835-15,-2 13 0 16,-15 0 0-16</inkml:trace>
  <inkml:trace contextRef="#ctx0" brushRef="#br0" timeOffset="54839.59">23889 1243 3197 0,'0'-18'225'0,"-2"-5"57"15,-2-7 60-15,-5-2 110 16,2 5 53 0,-6 10 10-16,1 1 1 15,-1 8-1-15,-7 4 1 16,-3 9-162-16,-5 11-63 16,-7 10-58-16,6 15-59 15,5 7-111-15,9 4-52 16,7 1-11-16,10-2 0 15,7-8 0-15,12-3 0 16,14-8 0-16,15-8 0 16,15-9 0-16,11-6-239 15,3-8-178-15,10-5-349 16,-24-6-587-16,-8-5 0 16,-20-1 0-16,-18-5 0 15</inkml:trace>
  <inkml:trace contextRef="#ctx0" brushRef="#br0" timeOffset="55372.12">22335 2431 3076 0,'-12'0'228'16,"-1"0"56"-16,-1 0 50 16,1 0 57-16,11 0 56 15,8-2 45-15,19-1 34 16,27-5 1-16,32-6 0 16,43-8-153-16,38-5-76 15,24-7-54-15,13-2-52 16,9-1-56-16,-8 0-57 15,-11-1-43-15,-19 3-36 16,-23 5 0-16,-31 4 0 16,-31 3 0-16,-28 8 0 15,-22 5 0 1,-18 2 0-16,-11 7-3 16,-6 0-223-16,-3-1-71 15,-3 4-117-15,3 2-332 16,-18 2-555-16,-12 3 0 15,-19 3 0-15</inkml:trace>
  <inkml:trace contextRef="#ctx0" brushRef="#br0" timeOffset="55692.85">23003 2431 3411 0,'-16'2'228'16,"-2"3"42"-16,3-1 17 16,3-1 59-16,24 0 35 15,25-6 45-15,24-4 41 16,33-5 21-16,27-6 6 16,23-4-159-16,9-3-70 15,-3 1-41-15,-10 1-17 16,-14 2-59-16,-18 1-81 15,-14 3-153-15,-20 4-123 16,-12 1-76-16,-18 6-103 16,-6 2-135-16,-3-3-285 15,-18 5-341 1,-3 1 0-16,-8-4 0 16</inkml:trace>
  <inkml:trace contextRef="#ctx0" brushRef="#br0" timeOffset="67519.41">6156 10092 2506 0,'0'2'100'16,"0"-1"8"-16,0 1 20 15,1 0 32-15,4-2 24 16,3 0 16-1,8 0 19-15,3 0 11 16,4 1 11-16,0 0-66 16,2 4-13-16,1-3 4 15,-1 4-7-15,4 0-17 16,0 1-12-16,3 0 2 16,1-2-9-16,3 1 0 15,6-1-1-15,1-2-4 16,6-2 18-16,6 2-6 15,1-3-5-15,4 0-21 16,-1 1-6 0,-1 2-16-16,-5 0-10 15,-1 2-7-15,-2 0-11 16,-2 0-5-16,-2 0-23 16,5-1-9-16,-2 0-3 15,1-1 7-15,-1-1-8 16,0-1-3-16,1 1 5 15,2 0-6-15,-1 2 1 16,1 0-7-16,-3 0-3 16,-2 3 0-1,-4-2 4-15,0-1-5 16,-1 1 7-16,1-2-2 16,2-1-2-16,-3 0 0 15,0 1 4-15,-1-3 4 16,1 2 4-16,-4-2 0 15,5 0-8-15,-2 0-1 16,4 0 3-16,1 0-1 16,4 0-2-16,-2 0 8 15,-2 0-8-15,-1 0 2 16,0 0-3 0,-3 0 1-16,-2 0 3 15,1 0 1-15,-1 0-6 16,-2 0 7-16,5 0-6 15,-1 0-4-15,0 0 1 16,0-2 6-16,0 2-6 16,-1-1-1-16,-1-2 1 15,1 2 1-15,0-2 3 16,1 1-3-16,1-1 10 16,-3 2-7-16,1 0 0 15,-1 1-6 1,1 0 9-16,0 0-2 15,1 0-4-15,3 0 2 16,-4 0-6-16,2 0 0 16,-1 0-3-16,-1 0 2 15,-1-2 3-15,3 0 1 16,-2 2-8-16,3-5 7 16,0 3-1-16,0-3 0 15,2 4-2-15,-4 0 3 16,1 1-5-16,-3 0 6 15,2 0-5 1,0 0 3-16,3 0-3 16,4-2-3-16,1 1-5 15,4-2-11-15,-2 3 12 16,-2-3-11-16,-2 2 4 16,-2 0-2-16,2 1 0 15,-4-3-5-15,3 3 10 16,3-1 1-16,0-1 3 15,0-1 11-15,0-1-3 16,0 1 4-16,-1-1 4 16,-6 2 4-1,-2 1 10-15,-1 1 11 16,-4-2 0-16,-2 2 7 16,-5 0 19-16,3 0 9 15,-5 0 23-15,0-1 20 16,1 1 32-16,-1 0 2 15,2 0-7-15,-3-1-7 16,1 1-7-16,-4 0-8 16,-2-1-15-16,-4 1-11 15,-5 0-24-15,-3 0-20 16,-1 0-34-16,-2 0-9 16,-3 0 0-1,-1 0 0-15,0 0 0 16,-2 0-224-16,3 0-363 15,-6 0-889-15,-4-6 0 16,-13-10 0-16</inkml:trace>
  <inkml:trace contextRef="#ctx0" brushRef="#br0" timeOffset="69220.07">15343 16507 4452 0,'-3'-3'243'15,"0"-1"61"-15,1 0 37 16,1-2 17-16,1 6 32 16,0 0-1-16,3 9 1 15,4 4-1-15,5 12 1 16,2 8-157-16,5 9-86 15,-1 5-62 1,-3 3-36-16,-5-1-18 16,0-2-31-16,-6-2 0 15,1-3 0-15,-4-5 0 16,-1-6 0-16,0-6 0 16,2-8 0-16,-2-5 0 15,0-7 0-15,0-2 0 16,-3-9 0-1,-6-12 0-15,-5-10 0 16,-2-13 0-16,-4-14 0 16,1-8 0-16,6 0 0 0,3 1 0 15,3 6 0 1,5 5 0-16,1 14 0 16,1 7 0-16,1 13 0 15,9 10 0-15,5 7 0 16,8 7 0-16,9 5 0 15,7 5 0-15,5 1 0 16,1 2 0 0,1-3 0-16,0-4 0 0,-5-3 0 15,-10-6 0-15,-9-1 0 16,-7-2 0-16,-9-1 0 16,-1-4 0-16,-2-4 0 15,-2-9 0 1,-1-6 0-16,2-7 0 15,-5-7 0-15,1 0 0 16,-1-1 0-16,0 6 0 16,0 7 0-16,0 6 0 15,1 8 0-15,2 8 0 16,0 5 0-16,0 10 0 16,0 13 0-16,0 7 0 15,3 12 0-15,2 6 0 16,4 1 0-16,2 0 0 15,1-4 0 1,1-3 0-16,-1-1 0 16,-2-3 0-16,0-2 0 15,2 0-72-15,-4 2-257 16,7-1-293-16,1-38-811 16,1 25 0-16,5-12 0 15,2-14 0-15</inkml:trace>
  <inkml:trace contextRef="#ctx0" brushRef="#br0" timeOffset="69666.19">16191 16590 4338 0,'0'-16'303'16,"-1"-2"99"-16,1-3 0 15,-2 4-1-15,4 6 1 16,-2 8 0-16,1 10 0 16,6 10 0-16,2 11 0 15,6 12-167 1,3 11-135-16,3 1-100 16,1 3 0-16,0-4 0 15,1-7 0-15,2-8 0 16,-2-10 0-16,3-10 0 15,1-8 0-15,1-8 0 16,3-12 0-16,-5-10 0 16,-1-9 0-16,-8-8 0 15,-8-9 0-15,-5-2 0 16,-4 4 0-16,-1 2 0 16,-4 9 0-16,0 5 0 15,-1 8 0 1,-6 8-202-16,5 7-118 15,0 4-174-15,11 0-304 16,-4 5-477-16,2-1 0 16,5-1 0-16,6 0 0 15</inkml:trace>
  <inkml:trace contextRef="#ctx0" brushRef="#br0" timeOffset="70054.67">16747 16336 4156 0,'0'-17'330'0,"0"-3"91"16,-2 0 1-16,2-2 0 15,2 12 0 1,-2 5 0-16,0 4 0 16,0 2 0-16,1 11 0 15,3 10-184-15,1 11-146 16,2 10-92-16,2 8 0 15,2 0 0-15,-1 2 0 16,0-1 0-16,2-2 0 16,-3-5 0-16,-1-5 0 15,4-7 0-15,-2-5 0 16,4-6 0 0,4-7 0-16,6-6 0 0,11-5 0 15,8-5 0 1,12-9 0-16,5-2 0 15,1-8 0-15,0-2-108 16,-2-1-352-16,-11-63-1064 16,-10 60 0-16,-7 0 0 15,-7-3 0-15</inkml:trace>
  <inkml:trace contextRef="#ctx0" brushRef="#br0" timeOffset="70979.41">17944 15896 5913 0,'-1'-8'253'0,"1"0"0"16,-2 0 0-16,1 1 0 16,2 6 0-1,2 7 0-15,7 12 0 16,8 8 0-16,5 11 1 16,3 10-254-16,0 7 0 15,-3 5 0-15,-7 2 0 16,-2-2 0-16,-7-2 0 15,-1-7 0-15,-4-5 0 16,-1-10 0-16,-1-10 0 16,2-8 0-16,-2-6 0 15,0-10 0-15,-5-8 0 16,-2-12 0-16,-5-12 0 16,-4-17 0-1,-1-13 0-15,3-6 0 16,-1-7 0-16,7 1 0 0,-1 3 0 15,7 4 0 1,2 8 0-16,6 7 0 16,5 12 0-16,4 5 0 15,1 10 0-15,9 8 0 16,1 9 0-16,1 3 0 16,3 9 0-16,1 7 0 15,-7 7 0 1,-4 8 0-16,-11 6 0 15,-6 4 0-15,-6 4 0 16,-13-1 0-16,-7 1 0 16,-7 1 0-16,-8-3 0 15,2-1 0-15,1-3 0 16,8-4 0-16,4-5 0 16,8-2 0-16,6-3 0 15,6-7 0-15,1 0 0 16,8-3 0-16,7-1 0 15,11-1 0-15,8 2 0 16,9-1 0-16,6-4 0 16,-2-1 0-1,1-1 0-15,-4 0-68 0,-3 0-225 16,-6 2-149 0,6 0-247-16,-7-26-650 15,-3 20 0-15,-2-2 0 16,-2-7 0-16</inkml:trace>
  <inkml:trace contextRef="#ctx0" brushRef="#br0" timeOffset="71376.06">18669 16165 4856 0,'0'-7'365'16,"0"0"1"-16,0-2-1 15,-2 2 1-15,2 4-1 16,-7 8 1-1,-2 7-1-15,-1 7 1 16,0 10-1-16,1 8-319 16,8 2-46-16,-2 4 0 15,6-2 0-15,3-4 0 16,7-3 0-16,4-7 0 16,9-6 0-16,7-9 0 15,8-7 0 1,3-8 0-16,-3-8 0 15,-5-6 0-15,-12-10 0 0,-12-8 0 16,-9-8 0-16,-16-5 0 16,-10-1 0-1,-12 4 0-15,-7 8 0 16,-10 10 0-16,-1 8 0 16,7 13-220-16,7 8-182 15,23 6-351-15,6 7-610 16,23 1 0-16,23-4 0 15,20-3 0-15</inkml:trace>
  <inkml:trace contextRef="#ctx0" brushRef="#br0" timeOffset="72240.17">19757 15620 5203 0,'-8'-20'331'0,"3"-3"0"16,-3 2 0-16,0-3 0 15,5 15 0-15,3 5 0 16,0 4 0-16,0 7 1 15,8 9-1-15,3 11-323 16,3 9-8-16,3 9 0 16,3 2 0-16,-5 1 0 15,0-4 0-15,-3-1 0 16,-4-3 0 0,0-3 0-16,-2-4 0 15,-3-1 0-15,0-7 0 16,-2-2 0-16,-1-6 0 15,0-5 0-15,0-5 0 16,0-4 0-16,-1-3 0 16,-6-3 0-16,-4-8 0 15,-3-9 0-15,-3-10 0 16,0-14 0-16,4-7 0 16,2-6 0-16,4-7 0 15,1-2 0-15,5 3 0 16,-2 4 0-1,6 5 0-15,5 8 0 16,6 7 0-16,4 7 0 16,6 7 0-16,7 5 0 15,-1 9 0-15,1 8 0 16,-1 0 0-16,-1 7 0 16,-5 4 0-16,0 5 0 15,-6 3 0-15,-3 5 0 16,-10 4 0-16,-2 3 0 15,-10 4 0-15,-13 5 0 16,-10 0 0-16,-9 2 0 16,-10 0 0-1,-2-3 0-15,6-2 0 16,7-3 0-16,9-5 0 16,10-2 0-16,9-6 0 15,7-4 0-15,10-1 0 16,8-3 0-16,13 0 0 15,7-2 0-15,10-3 0 16,0 0 0-16,-1-2 0 16,-5 0 0-16,-4 1 0 15,-3 2 0-15,-5 1 0 16,0 1-264-16,-1 1-170 16,6 0-310-1,-6-2-605-15,0-3 0 16,-2-1 0-16,2-3 0 15</inkml:trace>
  <inkml:trace contextRef="#ctx0" brushRef="#br0" timeOffset="72504.05">20404 15806 5779 0,'0'-6'268'15,"0"-1"0"-15,0-1 0 16,0 1 0-16,0 6 0 15,0 2 0-15,3 5 0 16,3 7 0-16,3 7 0 16,1 4-268-1,3 5 0-15,-1 0 0 16,-2-1 0-16,-2 0 0 16,-1-2 0-16,-1-1-200 15,6-3-388-15,-5-2-892 16,0-9 0-16,2-5 0 15,-2-6 0-15</inkml:trace>
  <inkml:trace contextRef="#ctx0" brushRef="#br0" timeOffset="73594.33">21199 15226 5128 0,'-1'-11'335'0,"1"2"1"0,-2-1-1 16,2 0 0-1,0 5 0-15,0 7 0 16,7 9 0-16,4 8 0 15,9 6 0-15,3 10-288 16,4 9-47-16,-2 4 0 16,-5-1 0-16,-2 2 0 15,-5 1 0-15,-3-2 0 16,-4-2 0-16,-4-2 0 16,-2-6 0-16,0-5 0 15,0-8 0-15,2-6 0 16,-2-9 0-16,0-4 0 15,0-8 0 1,-6-7 0-16,-6-8 0 16,-6-15 0-16,-4-11 0 15,2-15 0-15,4-9 0 16,4-7 0-16,8-2 0 16,4 1 0-16,0 5 0 15,6 5 0-15,5 5 0 16,3 14 0-1,3 9 0-15,5 9 0 16,0 13 0-16,1 8 0 0,1 8 0 16,4 8 0-1,-3 8 0-15,-2 6 0 16,-4 3 0-16,-5 4 0 16,-5 5 0-16,-7-4 0 15,-4 5 0-15,-13-1 0 16,-8 2 0-16,-8 0 0 15,-11-2 0-15,0 0 0 16,3-4 0-16,3-3 0 16,12-5 0-16,11-6 0 15,8-4 0-15,3-5 0 16,2-1 0 0,7 0 0-16,6 4 0 15,11 0 0-15,6 1 0 16,15-2 0-16,-3 1 0 15,6-3 0-15,-2-2 0 16,0-2 0-16,-6 0 0 16,-3-1 0-16,-6 2-238 15,-9-2-139-15,1 1-168 16,0-6-251-16,-7 2-451 16,-3-4 0-1,-3-4 0-15</inkml:trace>
  <inkml:trace contextRef="#ctx0" brushRef="#br0" timeOffset="73927.5">21844 15498 2720 0,'13'-12'273'16,"8"-1"66"-16,6 0 107 15,6 0 103-15,-1 7 16 16,-1 4 1-16,-3 4-1 16,-2 5 1-16,-3 6-1 15,-10 6-183-15,-10 7-90 16,0 5-66-16,-13 3-107 15,-8 3-101-15,-9 0-18 16,-2-1 0-16,-4-4 0 16,7-4 0-1,8-8 0-15,9-3 0 16,7-2 0 0,4-12 0-16,16-3 0 15,17-2 0-15,11-2 0 16,19-6 0-16,6-4 0 15,-2-5 0-15,-8-2-100 16,-5-2-279-16,2-3-1163 16,-12 3 0-16,-4-3 0 15,-1 1 0-15</inkml:trace>
  <inkml:trace contextRef="#ctx0" brushRef="#br0" timeOffset="74868.1">22893 14938 5155 0,'-2'-19'333'0,"2"-1"0"16,-1-4 0-16,1 2 0 16,-1 7 0-16,1 9 0 15,0 3 0-15,0 3 1 16,2 2-1-16,6 11-295 16,1 11-38-16,5 12 0 15,1 9 0-15,-1 3 0 16,0 2 0-1,-1-2 0-15,-4-3 0 16,0 1 0-16,0-7 0 0,-4-1 0 16,1-6 0-1,-1-6 0-15,-3-1 0 16,0-6 0-16,0-7 0 16,-2-3 0-16,0-5 0 15,0-3 0-15,2-1 0 16,-8-6 0-16,1-7 0 15,-1-8 0 1,-3-11 0-16,-2-14 0 0,6-10 0 16,-1-9 0-16,5-7 0 15,-1 0 0-15,5 1 0 16,3 4 0-16,7 9 0 16,3 12 0-1,7 4 0-15,4 12 0 16,2 7 0-16,2 9 0 15,1 6 0-15,-1 5 0 16,-5 8 0-16,1 7 0 16,-6 4 0-16,-4 6 0 15,-5 8 0-15,-6 5 0 16,-4 0 0-16,-8 2 0 16,-8 4 0-16,-7-2 0 15,-6 0 0-15,-9-2 0 16,0-3 0-16,-2-1 0 15,4-3 0 1,2-3 0-16,9-3 0 16,2-4 0-16,7-2 0 15,7-5 0-15,3-4 0 16,4-3 0-16,0-1 0 16,4 0 0-16,8 1 0 15,3 0 0-15,15-3 0 16,8 3 0-1,5-2 0-15,1-1 0 0,-2 1 0 16,-3 0 0-16,-8 0 0 16,3 2 0-1,-8-1 0-15,-2 2 0 16,-1 0 0-16,-4 4 0 16,-2-2-221-16,0 2-227 15,0-5-1056-15,-1 2 0 16,1-1 0-16,-1-4 0 15</inkml:trace>
  <inkml:trace contextRef="#ctx0" brushRef="#br0" timeOffset="75263.71">23653 15179 4630 0,'9'-15'356'0,"5"-2"21"16,4-1-1-16,4 0 0 15,-5 6 1-15,0 8-1 16,-1 3 0-16,-5 5 0 16,-2 5 1-16,-7 5-203 15,-1 1-154-15,-2 7-20 16,-5 0 0 0,-1 0 0-16,4-3 0 0,0 2 0 15,6-2 0-15,11 2 0 16,8 0 0-1,7 2 0-15,3 0 0 16,-1-3 0-16,-6 1 0 16,-11-2 0-16,-9 1 0 15,-7 1 0-15,-19 1 0 16,-13 1 0 0,-18-1 0-16,-13 0 0 0,-11-2 0 15,-2-2-156-15,7-4-577 16,-14-3-727-16,-3-7 0 15,-4-3 0-15,-19-6 0 16</inkml:trace>
  <inkml:trace contextRef="#ctx0" brushRef="#br0" timeOffset="75879.67">19581 16301 6589 0,'-2'0'178'0,"1"2"0"15,-2 4 0 1,-3 5 0-16,-7 9 0 16,-3 5 0-16,-5 6 0 15,-1 5-216-15,0 0-276 16,5-25-1182-16,5 22 0 15,1-11 0-15,10-14 0 16</inkml:trace>
  <inkml:trace contextRef="#ctx0" brushRef="#br0" timeOffset="76300.97">21097 15925 6399 0,'0'-4'199'16,"0"1"0"-16,0-1 0 15,0 4 0-15,2 7 0 16,-2 11 0-16,-5 4 0 15,-5 12 0-15,-9 5-31 16,-1 7-551-16,-6-4-1172 16,3 4 0-16,1-9 0 15,11-10 0 1</inkml:trace>
  <inkml:trace contextRef="#ctx0" brushRef="#br0" timeOffset="76803.69">22814 15569 6402 0,'0'-5'199'0,"0"4"0"15,0-1-1-15,0 5 1 16,0 14 0-16,-5 5-1 15,-1 9 1-15,-6 12 0 16,-1 2-394-16,-12-45-1364 16,-8 46 0-16,-14-3 0 15,-6-5 0 1</inkml:trace>
  <inkml:trace contextRef="#ctx0" brushRef="#br0" timeOffset="78435.28">18263 12809 6942 0,'0'-4'139'0,"0"0"0"15,0 1-1-15,2 7 1 16,3 6 0 0,1 18-1-16,3 8 1 15,5 12 0-15,1 8 0 16,2 5-139-16,0-3 0 16,3 1 0-16,-1-9 0 15,-3-4 0-15,-3-9 0 16,-3-9 0-16,-5-7 0 15,-3-6 0-15,0-7 0 16,-5-5 0-16,-6-3 0 16,-8-10 0-16,-4-9 0 15,-6-14 0 1,-3-13 0-16,2-15 0 16,5-12 0-16,6-6 0 15,7-2 0-15,6 3 0 16,5 5 0-16,11 12 0 15,6 9 0-15,10 9 0 16,5 11 0-16,8 10 0 16,2 10 0-16,-3 9 0 15,-4 10 0-15,-8 10 0 16,-10 10 0-16,-10 11 0 16,-14 9 0-16,-17 7 0 15,-6 8 0 1,-10-3 0-16,-8 2 0 15,2-5 0-15,3-6 0 16,9-9 0-16,8-6 0 16,11-8 0-16,8-7 0 15,2-7 0-15,9 1 0 16,7-2 0 0,7-2 0-16,8 1 0 0,11-3 0 15,5-1 0-15,2-2 0 16,-3 0 0-16,-1-3 0 15,-5 1 0 1,-4-1-238-16,-1 0-154 16,0 1-242-16,-5-10-751 15,0 7 0-15,-1-5 0 16,-2-5 0-16</inkml:trace>
  <inkml:trace contextRef="#ctx0" brushRef="#br0" timeOffset="78868.16">18894 13101 4396 0,'0'-7'407'0,"-2"-4"0"16,1 2 0-16,-2 1 0 15,-2 5 0-15,-6 7 0 16,-1 5 0 0,1 6 0-16,4 7 0 15,2 9-275-15,4 1-132 16,4 1 0-16,3-1 0 15,6-4 0-15,3-3 0 16,7-5 0-16,6-3 0 16,1-6 0-16,-1-4 0 15,-1-4 0-15,-2-3 0 16,-6-6 0-16,-2-5 0 16,-5-3 0-16,-5-5 0 15,-3-7 0-15,-8-4 0 16,-6-2 0-1,-8 1 0-15,-5 0 0 16,-7 4 0-16,-4 3 0 16,0 6 0-16,1 6 0 15,3 3 0-15,4 6 0 16,4 1 0-16,5 2-227 16,8 3-136-16,3 3-146 15,49-5-909-15,-29 3 0 16,6-1 0-16,6-3 0 15</inkml:trace>
  <inkml:trace contextRef="#ctx0" brushRef="#br0" timeOffset="79231.72">19326 12896 4422 0,'14'-7'166'15,"7"-2"46"-15,11-1 46 16,10-1 16-16,1 4 4 16,-1 6-7-16,-6 1-63 15,-11 3-71-15,-11 8-74 16,-8 8-217 0,-9 7-95-16,-3 3-63 0,-5 7-47 15,-1-5-8 1,2-3 29-16,-3-3 47 15,4-5 117-15,4-4 114 16,4-5 122-16,0-4 132 16,2-5 181-16,8-2 82 15,11-2 25-15,13-4-8 16,13-3-203-16,18-6-295 16,5-26-1231-16,-1 13 0 15,-8-10 0-15,-10-3 0 16</inkml:trace>
  <inkml:trace contextRef="#ctx0" brushRef="#br0" timeOffset="79801.92">20305 11916 5326 0,'-12'-10'306'0,"-6"0"1"16,-7 2 0-16,-6 2-1 15,-1 11 1 1,-1 13 0-16,1 14-1 0,1 12 1 15,6 11 0 1,4 12-202-16,8 6-105 16,6 4 0-16,4 1 0 15,0 1 0-15,10-4 0 16,7-3 0-16,10-3 0 16,11-4 0-16,14-5 0 15,10-6 0-15,7-8 0 16,5-6 0-16,-2-8 0 15,2-8-232-15,-2-8-182 16,14-9-400-16,-30-6-532 16,-12-13 0-1,-10-10 0-15,-15-8 0 16</inkml:trace>
  <inkml:trace contextRef="#ctx0" brushRef="#br0" timeOffset="80513.98">20735 12333 5470 0,'-2'-12'302'15,"-1"1"0"-15,2-1 1 16,0 0-1-16,3 8 0 16,7 9 1-1,5 8-1-15,8 5 0 16,3 13 1-16,2 6-303 15,0 6 0-15,-5 4 0 16,-4 0 0-16,-4 1 0 16,-3-3 0-16,-7-2 0 15,-3-6 0-15,-1-3 0 16,0-9 0-16,0-8 0 16,0-6 0-16,-1-8 0 15,-7-5 0-15,-5-8 0 16,-5-8 0-1,-7-10 0-15,-1-12 0 16,4-10 0-16,4-8 0 16,0-7 0-16,10-3 0 15,3-2 0-15,4 4 0 16,7 8 0-16,9 7 0 16,9 10 0-16,6 10 0 15,13 9 0-15,-1 6 0 16,3 9 0-16,-5 3 0 15,-5 4 0-15,-6 8 0 16,-11 6 0-16,-12 6 0 16,-6 8 0-16,-10 6 0 15,-11 6 0 1,-4-1 0-16,-4-2 0 16,-3 0 0-16,6-3 0 15,6-5 0-15,1 1 0 16,8-5 0-16,2 0 0 15,6-2 0-15,2 0 0 16,5-3 0-16,5-1 0 16,2 0 0-16,10-5 0 15,4-1 0-15,7-4 0 16,1-1 0-16,1-1 0 16,1 0 0-16,-1-3-122 15,3 3-188 1,-1-2-190-16,1-7-951 15,-3 5 0-15,-3-3 0 16,-6-1 0-16</inkml:trace>
  <inkml:trace contextRef="#ctx0" brushRef="#br0" timeOffset="80749">21405 12513 4930 0,'0'-5'216'15,"1"0"126"-15,2 3 1 16,2 2-1-16,0 5 0 16,4 8 0-16,-2 6 1 15,1 3-1 1,-3 5 0-16,-1 1-162 16,-1-2-53-16,1 0-375 15,-1-5-167-15,10-5-298 16,-3-7-650-16,3-4 0 15,7-11 0-15</inkml:trace>
  <inkml:trace contextRef="#ctx0" brushRef="#br0" timeOffset="80953.42">21627 12515 5213 0,'15'-12'315'16,"10"-4"3"-16,13-6 0 15,11-4 0 1,5 1 0-16,-1 3 0 16,-2 2-85-16,-10 4-206 15,-10 3-226-15,-16-7-1236 16,-8 9 0-16,-12 3 0 16,-6-3 0-16</inkml:trace>
  <inkml:trace contextRef="#ctx0" brushRef="#br0" timeOffset="81196.83">21738 12200 5661 0,'0'-5'280'0,"0"2"2"16,0-2-1-16,0 5 0 16,4 11 0-16,6 8 0 15,-3 6 0 1,9 9 0-16,-1 2 1 15,1 6-282-15,-2-3 0 16,6 3 0-16,-7-4 0 16,5 0-52-16,-3-5-251 15,8-1-208-15,2-15-954 16,2-1 0-16,2-6 0 16</inkml:trace>
  <inkml:trace contextRef="#ctx0" brushRef="#br0" timeOffset="81947.91">22206 12142 4586 0,'-2'-28'393'16,"0"-5"-1"-16,-1 0 0 15,3-1 1-15,0 14-1 16,0 12 0-16,3 7 0 15,9 5 1-15,7 8-1 16,6 11-318-16,6 12-74 16,-1 8 0-1,-7 4 0-15,-3 2 0 16,-5 1 0-16,-8-6 0 0,0-5 0 16,-7-6 0-16,2-5 0 15,-2-6 0 1,0-5 0-16,0-6 0 15,0-5 0-15,0-4 0 16,-2-4 0-16,-5-5 0 16,-2-9 0-16,-4-6 0 15,-8-11 0-15,-1-12 0 16,1-8 0-16,2-7 0 16,2-8 0-1,6-1 0-15,7 2 0 0,2 3 0 16,8 7 0-16,3 8 0 15,3 11 0 1,5 8 0-16,10 9 0 16,3 10 0-16,6 5 0 15,5 9 0-15,-3 4 0 16,-1 11 0-16,-7 2 0 16,-8 5 0-16,-13 7 0 15,-3 3 0-15,-14 2 0 16,-11 0 0-16,-6 1 0 15,-9-2 0-15,-5-1 0 16,-1-3 0 0,6-3 0-16,3-2 0 0,6-2 0 15,9-5 0 1,7-4 0-16,7 1 0 16,0-5 0-16,10-2 0 15,9 2 0-15,8-5 0 16,12-1 0-16,8-4 0 15,3 0 0-15,-1-2 0 16,-5 0 0-16,-8-2 0 16,-2 2-229-16,-5 0-217 15,55-2-1058-15,-58 2 2 16,-4-3-1-16,2-3 0 16</inkml:trace>
  <inkml:trace contextRef="#ctx0" brushRef="#br0" timeOffset="82276.92">22781 12169 5018 0,'4'-2'339'15,"4"-4"-1"-15,8 4 1 16,5-1 0-16,6 3-1 16,1 5 1-16,-3 3 0 15,-4 6 0-15,-10 3-1 16,-6 6-213-1,-3 2-125-15,-12 2 0 16,-7 2 0-16,-1-2 0 16,-3-2 0-16,4-2 0 15,1-6 0-15,11-5 0 16,5-3 0-16,7-3 0 16,13-4 0-16,10-3 0 15,7-4 0 1,7-7 0-16,0-4-233 0,-3-5-216 15,-11-14-1052 1,-8 0 0-16,-9-7 0 16,-9-5 0-16</inkml:trace>
  <inkml:trace contextRef="#ctx0" brushRef="#br0" timeOffset="82577.49">22833 11354 5470 0,'0'-31'302'16,"-3"-1"0"-16,1-1 1 16,-1-2-1-16,11 20 0 15,16 19 1-15,18 11-1 16,17 16 0 0,16 19 1-16,7 16-303 15,-3 15 0-15,-8 7 0 16,-16 4 0-16,-10 2 0 15,-13-4 0-15,-14-3 0 16,-10 0 0-16,-5-7 0 16,-10-5 0-16,-9-9 0 15,-13-1-280-15,60-9-1302 16,-80-7 0-16,-11-9 0 16,-3-7 0-16</inkml:trace>
  <inkml:trace contextRef="#ctx0" brushRef="#br0" timeOffset="83563.98">21635 12564 3861 0,'0'0'208'0,"0"0"29"15,2-1 53-15,3-2 80 16,11-5 78-16,5-3 0 15,13-5 0-15,11-5 0 16,5-2-1-16,1 1-148 16,-5 0-59-16,-6 2-30 15,-9 4-51 1,-10 4-81-16,-12 2-78 16,0 4 0-16,-7 1 0 15,-2 4-58-15,-4 0-53 16,1-1-30-16,-4 2-49 15,1-1-54-15,-1 1-72 16,-1 0-99-16,3 0-129 16,12-2-244-16,-9 2-288 15,0-1 0-15,-1 1 0 16,0-4 0-16</inkml:trace>
  <inkml:trace contextRef="#ctx0" brushRef="#br0" timeOffset="84146.3">21902 12173 3000 0,'-6'-9'304'16,"-1"-2"138"-16,2 0 98 15,1-1 1-15,2 7 0 16,2 4-1-16,0 8 1 15,0 10 0 1,-2 8-1-16,-1 10-215 16,-3 11-89-16,-4 4-136 15,-3 0-100-15,-3 1 0 16,-1-2 0-16,3-6 0 16,5-3 0-16,0-6 0 15,5-7 0-15,0-4 0 16,1-6 0-16,2-5 0 15,1-5-100-15,0-2-151 16,-2-4-53-16,-2-4-59 16,-1-4-69-16,-7-5-51 15,-1-7-45 1,-5-5-17-16,-4-6 1 16,-1 0 27-16,1-2 156 15,1 1 200-15,5 1 129 16,5 2 134-16,1 3 167 15,5 5 195-15,3 4 64 16,2 2 18-16,6 5-3 16,9 2-25-16,10 6-59 15,12 2-46-15,10 8-77 16,7 3-76-16,0 8-96 16,0 2-145-16,0 6-19 15,-5 0 0 1,-3-1 0-16,-4-1-242 15,1-1-267-15,-7-68-979 16,-4 55 0-16,-5-6 0 16</inkml:trace>
  <inkml:trace contextRef="#ctx0" brushRef="#br0" timeOffset="85259.88">23720 11833 2993 0,'-4'0'153'15,"0"-2"51"-15,-1 2 60 0,-2-1 46 16,3-1 89-16,3 0 120 16,0-2 11-16,1 1 1 15,1 1 0-15,7-3-110 16,6-2-43-16,12-4-52 15,13-3-59 1,13-2-46-16,4-2-89 16,2-2-120-16,1 0-12 15,-7 0 0-15,-10 4 0 16,-7 1 0-16,-12 3 0 16,-9 4 0-16,-8 3-199 15,-5 5-107-15,1-1-133 16,-2 2-238-16,-8-1-637 15,-5 0 0-15,-4 0 0 16</inkml:trace>
  <inkml:trace contextRef="#ctx0" brushRef="#br0" timeOffset="85651.76">23806 11522 3782 0,'-2'-12'329'16,"2"0"133"-16,-3-1 1 15,1-2-1-15,2 9 0 16,0 2 1-16,0 3-1 16,2 0 0-1,1 6 1-15,7 6-216 16,3 9-113-16,4 8-134 15,5 9 0-15,-1 4 0 16,0 3 0-16,2 2 0 16,-2 2 0-16,-2-1 0 15,0-4 0 1,-4-2 0-16,-1-1 0 16,-2-7 0-16,-3-4 0 0,0-4 0 15,-1-1 0-15,-2-8 0 16,0-2-259-16,3-2-255 15,5-13-969 1,2 1 0-16,4-11 0 16,2-9 0-16</inkml:trace>
  <inkml:trace contextRef="#ctx0" brushRef="#br0" timeOffset="86532.95">24576 11223 5229 0,'0'-7'329'0,"0"-1"0"15,0-1 0-15,-2 0 0 16,4 4 0-16,-1 5 0 16,5 6 0-1,2 7 0-15,6 7 1 16,4 9-330-16,4 11 0 16,2 4 0-16,0 5 0 15,-4 3 0-15,1-1 0 16,-5 3 0-16,-3-3 0 15,-4-2 0-15,-3-6 0 16,3-4 0-16,-3-7 0 16,-1-5 0-16,-4-9 0 15,1-8 0-15,-2-3 0 16,-2-5 0 0,-2-4 0-16,-9-10 0 15,-5-7 0-15,-6-9 0 16,-5-11 0-16,0-12 0 15,0-5 0-15,5-4 0 16,5-3 0-16,3 1 0 16,9 5 0-16,3 7 0 15,4 5 0-15,8 3 0 16,4 6 0-16,10 2 0 16,6 6 0-16,7 4 0 15,4 6 0-15,-3 6 0 16,-3 7 0-1,-4 4 0-15,-3 3 0 16,-9 7 0-16,-4 7 0 16,-7 3 0-16,-3 9 0 15,-11 4 0-15,-7 3 0 16,-7 3 0-16,-7 1 0 16,-9-1 0-16,0 0 0 15,5-2 0-15,1-4 0 16,10-2 0-16,8-4 0 15,4-4 0-15,6-3 0 16,4-3 0-16,3-2 0 16,5-1 0-1,7-1 0-15,5-2 0 16,7 3 0-16,5-4 0 16,0-2 0-16,1-1 0 15,0-1 0-15,-4-2 0 16,-2 1 0-16,-2 1-215 15,-2-1-149-15,2 3-238 16,1-38-800-16,-1 28 0 16,1-1 0-16</inkml:trace>
  <inkml:trace contextRef="#ctx0" brushRef="#br0" timeOffset="86984.11">25037 11476 3637 0,'0'-12'217'0,"3"-3"60"15,9-1 126-15,4-3 68 16,7 4 1-16,7 7 0 16,3 4 0-16,-4 3 0 15,-6 5 0-15,-10 5-165 16,-6 4-53-16,-10 5-59 15,-5 6-125-15,-4 2-70 16,-2-3 0-16,1 0 0 16,5-4 0-16,5 2 0 15,8-4 0 1,14 0 0-16,15-1 0 16,8-2 0-16,10 2 0 15,-3-1 0-15,-5-1 0 16,-14 1 0-16,-7-2 0 15,-16 0 0-15,-8 1 0 16,-15 2 0-16,-14 2 0 16,-11 0 0-1,-9 2 0-15,-8-3 0 16,3-3 0-16,9-3-130 16,3-2-297-16,7-47-1099 0,7 32 0 15,6-5 0 1,7-7 0-16</inkml:trace>
  <inkml:trace contextRef="#ctx0" brushRef="#br0" timeOffset="90027.52">21162 13435 4530 0,'0'6'68'16,"1"3"33"-16,3 3 16 15,2 3 15-15,5 1 13 16,4-1 9-16,4-1 9 16,3 0 36-16,0-4 38 15,2-3 6-15,-1-3-12 16,6-3-19-1,3-4-9-15,3-6-4 16,-1-4 1-16,-1-6 4 16,3-7 0-16,-4-6-34 15,5-2-38-15,1-1-36 16,7 0-26-16,1-1-13 16,6 5-8-16,5 4-11 15,-1 6-14-15,-2 5-13 16,-2 8-9-16,0 2-2 15,-5 5 0-15,-7 3 0 16,-4 4 0 0,-2 6 0-16,-12 4 0 15,1 5 0-15,-7 4 0 16,-5 1 0-16,-7 1 0 16,-1-2 0-16,-3 3 0 15,0-6 0-15,0-3 0 16,0-5 0-16,0-7 0 15,0-4 0-15,2-6 0 16,4-7 0-16,4-7 0 16,10-6 0-16,2-6 0 15,7 2 0-15,6-1 0 16,-1 8 0 0,1-3 0-16,1 7 0 15,0 2 0-15,5 3 0 16,-5 5 0-16,2 2 0 15,1 2 0-15,-1 2 0 16,0 2 0-16,5-2 0 16,1 1 0-16,2-1 0 15,0 1 0-15,2-1 0 16,0 0 0-16,-4 0 0 16,-6-1 0-16,-3 1 0 15,-4-3 0-15,-4 0 0 16,-4-6 0-1,7-3 0-15,-8-1 0 16,4-4 0-16,-3-1 0 16,-2-3 0-16,-4 1 0 15,-1 2 0-15,-3 2 0 16,-6 4 0-16,0 2 0 16,-3 4 0-16,-4 1 0 15,2 2 0-15,-2 1 0 16,2 0-222-16,1 2-324 15,-1-1-938-15,0-4 0 16,-2-5 0-16,3-6 0 16</inkml:trace>
  <inkml:trace contextRef="#ctx0" brushRef="#br0" timeOffset="91203.07">24511 12569 4114 0,'-2'0'121'16,"2"2"51"-16,0 2 33 16,0 3 49-16,0 5 64 15,3 3 63-15,2 1 35 16,4 2 0-16,5-5-1 15,1-1-81-15,3-4-39 16,-1-3-51-16,3-2-33 16,-1-5-50-16,0-2-63 15,5-3-62 1,2-5-36-16,-1-4 0 16,2-8 0-16,1-4 0 15,3 1 0-15,0 0 0 16,-3 2 0-16,1 4 0 15,2 3 0-15,-2 4 0 16,1 2 0-16,3 3 0 16,-4 2 0-16,1 5 0 15,-3 1 0-15,-2 2 0 16,0 4 0-16,-4 2 0 16,-4 0 0-16,-3 4 0 15,-7-1 0 1,0 0 0-16,-3-2 0 15,-1-3 0-15,0 0 0 16,1-1 0-16,-2-2 0 16,1-1 0-16,1-1 0 15,6-1 0-15,5-3 0 16,6-4 0-16,4-3 0 16,2-5 0-16,-1-3 0 15,-4 3 0-15,-2 0 0 16,-3 3 0-16,-1 2 0 15,-2 3 0-15,1 2 0 16,2 1 0 0,4 3 0-16,3 0 0 15,2 2 0-15,1-2 0 16,2 2 0-16,-1 0 0 16,-5 0 0-16,0 0 0 15,-7 0 0-15,-1 0 0 16,-1-1 0-16,-2-2 0 15,-3-6 0-15,-1-4 0 16,-3-7 0-16,-2-9 0 16,-1-4 0-16,-2-3-146 15,7-3-359-15,3 4-1003 16,2-2 0 0,-3 3 0-16</inkml:trace>
  <inkml:trace contextRef="#ctx0" brushRef="#br0" timeOffset="95491.51">12819 10092 1330 0,'-3'0'52'16,"0"0"13"-16,2 0 24 15,-2 0 24-15,1 0 20 16,2-2 27-16,2 2 24 16,-2 0 16-16,-2 0 16 15,2 0-21-15,0 0-4 16,0 0 5-1,0 0-7-15,0 0-11 16,0 0-7-16,0 0-23 16,0 0-18-16,0 0-19 15,0 0-16-15,0 0-2 16,0 0-8-16,2 0-9 16,2 0-11-16,2 0-10 15,4 0-5-15,4 0 10 16,2 0 4-16,5 2 10 15,-1 0 4-15,-1-1-10 16,2-1-5 0,-1 4-9-16,-2-3-2 15,0 0-5-15,1 0-5 16,-4 0-17-16,2 2-6 16,-3-3-9-16,2 0-4 15,-3 1-2-15,1 2 1 16,1-3-2-16,-1 3-1 15,-2-2 1-15,2 0-2 16,-2 2 1-16,0-2 0 16,0 0 0-16,0 2 1 15,1-1 2 1,-1-2-4-16,-1 2-1 16,2 0 2-16,0 0-3 15,-1 1-3-15,-2 0 2 16,0-1 0-16,-3 1-1 15,0 1 2-15,-1 0-1 16,-1-4 2-16,-3 1 0 16,1 1-5-16,-3 1 1 15,0-2 10-15,0-1 9 16,3 1 7-16,-3 0 6 16,0-1 6-1,0 0 3-15,0 0 4 16,0 0 6-16,0 0 6 15,0 0 2-15,0 0-4 16,0 0-3-16,0 0-1 16,0 0 2-16,0 0 3 15,0 0 7-15,0 0 10 16,0 0-2-16,0 0 1 16,0 0-2-16,0 0-3 15,0 0-3-15,0 0-9 16,0 0-4-1,0 0-11-15,0 0-5 16,0 0-11-16,0 0-4 16,0 0 1-16,0 0 1 15,0 0 3-15,0 0-3 16,0 0-49-16,0 0-59 16,0 0-109-16,4 0-275 31,-1-25-678-31,2 19 0 0,0 0 0 0,4-6 0 15</inkml:trace>
  <inkml:trace contextRef="#ctx0" brushRef="#br0" timeOffset="98951.58">17925 10323 5460 0,'0'0'213'15,"2"0"68"-15,-2 0 0 16,1 0-1-16,-2 0 1 16,1 0 0-16,1 0-1 15,4 3 1-15,2 1 0 16,4 3-77-16,4 4-136 15,1 2-68-15,0-2 0 16,-2 2 0 0,-2-2 0-16,-5-2 0 15,1-4 0-15,-3 0 0 16,2-2 0-16,7-3 0 16,8 0 0-16,4-3 0 15,9-7 0-15,5-6 0 16,6-7 0-16,9-12 0 15,9-12 0-15,8-6 0 16,3-5 0-16,0-1-169 16,-4 6-296-16,-2-3-1046 15,-7 13 0-15,-12 0 0 16,-9 0 0 0</inkml:trace>
  <inkml:trace contextRef="#ctx0" brushRef="#br0" timeOffset="105132.68">14529 9333 1695 0,'-3'-8'81'15,"-3"-1"29"-15,0-3 51 16,2-1 27-16,0 1 37 16,1 1 23-16,-3 3 44 15,2-1 38-15,-3 3 4 16,-4-1-20-16,-4 4-34 15,-5-2-18-15,-5 3-36 16,-4 1-25-16,-4 1-28 16,1 0-13-16,-1 0-37 15,1 0-31-15,3 3-1 16,2 5-13 0,2 3 4-16,6 6-5 15,-1 3 24-15,3 5 23 16,3 4-6-16,2 3-8 15,1 1-6-15,0 5-14 16,4 0 5-16,0 1-2 16,4-2-5-16,2 5 8 15,1-1-31-15,0-1 6 16,1 3 42-16,-1 1 22 16,2 0-1-16,1 0 7 15,3 3-7 1,5 0-2-16,3-2-11 15,8 0-11-15,8-1-12 16,5-5-29-16,6-3-43 16,2-6-26-16,0-1 0 15,-4-5 0-15,0 0 0 16,2-2 0-16,0-3 0 16,6-2 0-16,8-3 0 15,7-2 0-15,8-3 0 16,5-2 0-1,1-2 0-15,2-1 0 16,-3-3 0-16,-6-1 0 16,-2 0 0-16,-3 0 0 15,-1-1 0-15,-3 1 0 16,4 0 0-16,-2-2 0 16,2 2 0-16,0 0 0 15,1-1 0-15,-3 1 0 16,-1-1 0-16,-1-5 0 15,-2-1 0-15,-2-3 0 16,-5-4 0 0,-5-1 0-16,-4-1 0 15,-3-2 0-15,-3-4 0 16,-1-3 0-16,2-2 0 16,-4-4 0-16,0-2 0 15,-2 0 0-15,-4-1 0 16,-4 0 0-16,-8-1 0 15,-2 1 0-15,-9 2 0 16,-1-4 0-16,-3 2 0 16,1 0 0-16,-1-3 0 15,0 1 0 1,-3-4 0-16,2 0 0 16,-3 1 0-16,-5 0 0 15,0 1 0-15,-2 2 0 16,-5 2 0-16,1 0 0 15,-3 3 0-15,-2 3 0 16,1 0 0-16,-1 5 0 16,-2-1 0-16,1 1 0 15,0-1 0-15,-3 3 0 16,-5-2 0-16,-5 2 0 16,-9 0 0-1,-10 4 0-15,-8 1 0 16,-8 2 0-16,-11 2 0 15,-7 3 0-15,-4 1 0 16,-3 0 0-16,2 2 0 16,1 0 0-16,3-2 0 15,0-2 0-15,-2 3 0 16,-11 1 0-16,-4 2 0 16,-6 9-197-16,0 10-147 15,8 11-307-15,15 13-748 16,17 9 0-16,20 3 0 15,20-2 0 1</inkml:trace>
  <inkml:trace contextRef="#ctx0" brushRef="#br0" timeOffset="106025.54">17367 10289 3098 0,'-11'-2'159'16,"-1"-1"50"-16,-1 0 51 15,1-2 30-15,10 3 17 16,0-2 14-16,2 2 22 16,2 2 108-16,5 0 66 15,11-2-85-15,19 2-73 16,19 0-50-16,22 0-51 16,13 0-30-16,8-1-18 15,6-3-12-15,6 2-241 16,2 0-432-1,6-34-1011-15,-4 24 0 16,-13-13 0-16,-15-8 0 16</inkml:trace>
  <inkml:trace contextRef="#ctx0" brushRef="#br0" timeOffset="108053.54">17029 9164 5238 0,'0'0'317'15,"-2"-1"0"-15,-1 1 0 16,-2 0 0-16,2 2 0 16,-4 4 0-16,4 0 0 15,2 2 0-15,1 0 0 16,0 3-217-16,1-4-100 16,-1-2 0-1,0-2 0-15,2-2 0 16,11-1 0-16,10-8 0 15,16-6 0-15,21-10 0 16,23-15-299-16,26-17-1279 16,11-18 0-16,10-21 0 15,5-12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9:06:08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21092 2428 2907 0,'-4'0'237'15,"1"-2"47"-15,1 0 16 16,0-4 10-16,2 2 5 16,3-6 11-16,6-1 12 15,8-2 33-15,9 0 34 16,7 0-144-16,6 0-39 16,6 2-11-16,-3 2-9 15,-6 6-3-15,-7 3 12 16,-9 7 0-16,-13 5-3 15,-7 9-34 1,-7 4-32-16,-6 8-33 16,-5 1-21-16,-2-2-38 15,4-2-6-15,5-4-8 16,8-5-16-16,1-5-10 16,9-3-10-16,9-3 0 15,9-4 0-15,8-1 0 16,8-2 0-16,1-2 0 15,-5 4 0-15,-6-3 0 16,-10 4 0-16,-6 2 0 16,-6 4 0-16,-9 2 0 15,-12 5 0-15,-14 3 0 16,-10 3 0 0,-12 3 0-16,-7-4 0 15,0 0 0-15,6-6 0 16,9-6 0-16,5 0 0 15,13-5-5-15,1-3-229 16,15-3-191-16,17-2-315 16,8-5-617-16,12-11 0 15,13-6 0-15,8-8 0 16</inkml:trace>
  <inkml:trace contextRef="#ctx0" brushRef="#br0" timeOffset="636.28">21964 2420 3523 0,'0'0'158'0,"0"0"42"16,-1-2 34-16,-5 4 16 15,-4-1 18-15,-5 3 21 16,-1 2 17-16,-2 0 35 15,2-1 25-15,1-2-101 16,-3-3-33-16,4 0-18 16,2-7-33-1,2-7-19-15,5-6-23 16,5-9-22-16,5-3-19 16,8 0-39-16,5 2-9 15,1 7-25-15,6 7 23 16,-1 7-2-16,2 4 19 15,2 5 2-15,3 5 6 16,0 7 0-16,1 1 3 16,-3 6 4-16,-5 5-17 15,0 2-1-15,-9 7-20 16,-8 2-23-16,-4 3-19 16,-6 5 0-1,-9-2 0-15,-5 1 0 16,-10 0 0-16,-4-5 0 15,-6-3 0-15,1-3 0 16,1-6 0-16,11-7 0 16,9-8 0-16,2-4 0 15,10-8 0-15,3-6 0 16,0-7 0-16,5-3 0 16,8-2 0-16,5-4 0 15,3 4 0-15,5 6 0 16,-1 4 0-16,0 4 0 15,0 4 0 1,1 2-92-16,4 0-174 16,4 1-135-16,4 1-210 15,-2-8-753-15,0 6 0 16,0 0 0-16,-6-2 0 16</inkml:trace>
  <inkml:trace contextRef="#ctx0" brushRef="#br0" timeOffset="1184.25">22371 2258 3220 0,'-7'-20'268'0,"-3"-4"94"16,2 0 95-16,-1-2-19 16,7 12 19-16,4 10 60 15,7 8 1-15,7 10-1 16,2 11 0-1,4 6-201-15,1 7-67 16,-6 4-94-16,-3-1-94 16,-5-2 18-16,-3-5-19 15,-3-3-60-15,0-6 0 16,-3-7 0-16,0-6 0 16,0-5 0-16,0-4 0 15,0-3 0-15,0-9 0 16,2-7 0-16,4-6 0 15,1-4 0-15,9-4 0 16,0 5 0-16,8 4 0 16,1 8 0-1,5 6 0-15,5 3 0 16,-3 4 0-16,1 6 0 16,-4 2 0-16,-10 3 0 15,-8 4 0-15,-7 5 0 16,-1 0 0-16,-12 5 0 15,-9 0 0-15,-4-1 0 16,-8-1 0-16,-8-2 0 16,2-2 0-16,4-6 0 15,5-3-30-15,10-3-109 16,3-4-112-16,7-2-131 16,2-2-170-16,17-11-815 15,2 0 0-15,7-2 0 16,4-9 0-1</inkml:trace>
  <inkml:trace contextRef="#ctx0" brushRef="#br0" timeOffset="1446.75">22902 2339 3277 0,'2'-5'292'0,"0"-2"74"15,0 1 51-15,-2 1 21 16,2 3 64-16,1 0 13 15,4 4-1-15,2 5 1 16,2 2 0-16,3 4-234 16,1 4-58-16,1 2-74 15,-5-3-52-15,1 1-178 16,-4-1-196-16,-6-4-137 16,-2 1-136-1,7-7-215-15,-7-4-437 16,-4-3 0-16,-3-8 0 15,-4-9 0-15</inkml:trace>
  <inkml:trace contextRef="#ctx0" brushRef="#br0" timeOffset="1728.17">22899 2128 2326 0,'3'-18'182'0,"3"-8"32"0,2-5 42 16,-2-8 27-1,1 3 14-15,-12 7 33 16,-7 1 10-16,-11 7 12 16,-9 6 4-16,-5 8-140 15,-5 6-30-15,4 6-29 16,9 7-37-16,10 6-24 16,11 4-14-16,10 5-27 15,15 2-9-15,12 0-21 16,11-4-47-16,8 0-86 15,8-5-115-15,-1-6-188 16,12-11-620-16,-20-1 0 16,-11-4 0-1</inkml:trace>
  <inkml:trace contextRef="#ctx0" brushRef="#br0" timeOffset="2004.03">23117 1894 2468 0,'-4'-16'297'15,"1"0"58"-15,-1-4 26 16,0 3-4-16,4 8 20 16,0 6 118-16,8 8 65 15,4 8 12-15,6 9 0 16,9 9-197-16,4 9-100 16,-3 6-58-16,-2 3-26 15,-5 3 3 1,-2-3-18-16,-4-3-119 15,-2-6-65-15,-1-3-146 16,-1-4-140-16,-3-5-147 16,2-7-278-16,-6-21-633 15,0 9 0-15,-8-9 0 16,-5-2 0-16</inkml:trace>
  <inkml:trace contextRef="#ctx0" brushRef="#br0" timeOffset="2128.53">23194 2256 3498 0,'7'-11'188'0,"13"-9"9"16,26-10-4 0,24-9-133-16,53-7-887 15,5-3 0-15,0-7 0 16,-15 2 0-16</inkml:trace>
  <inkml:trace contextRef="#ctx0" brushRef="#br0" timeOffset="3620.21">21270 4093 2832 0,'-4'-7'277'16,"1"-1"84"-16,-1-2 114 15,2 1 81-15,0 0 0 16,2 6 1-16,0 1-1 16,0 4 0-16,2 10 1 15,2 10-205 1,1 14-73-16,1 14-84 0,2 10-113 16,-1 1-82-16,1-3 0 15,-1-4 0-15,2-3 0 16,-2-6 0-16,-1-1 0 15,-1-4-192-15,1-2-133 16,4-6-255 0,12-16-838-16,-9-4 0 15,4-11 0-15,2-13 0 16</inkml:trace>
  <inkml:trace contextRef="#ctx0" brushRef="#br0" timeOffset="3992.36">21572 4070 3217 0,'0'-16'231'15,"-3"-3"58"-15,3 0 56 16,0-1 1-16,3 9 76 16,-3 12 92-16,2 18 0 15,1 12 0-15,5 14 0 16,5 14-166-16,3 12-65 15,1-1-58 1,2 1-57-16,2-2 1 16,-1-9-77-16,0-10-92 15,1-8 0-15,1-12 0 16,-1-13 0-16,-2-5 0 16,0-9 0-16,0-11 0 15,-2-9 0-15,-7-6 0 16,-10-5 0-16,-19-1-143 15,-27 8-199-15,-28 13-267 16,-34 21-810-16,-25 18 0 16,-8 19 0-16,-5 22 0 15</inkml:trace>
  <inkml:trace contextRef="#ctx0" brushRef="#br0" timeOffset="6017.41">21871 5561 2039 0,'-4'0'152'0,"2"0"37"15,-2-1 28-15,0-2 36 16,0-2 29-16,2-3 23 15,-3-1 15 1,1-1 11-16,-2-2 3 16,-2-1-104-16,-3 2-33 15,-2-1-36-15,-5 2-26 16,-7 7-36-16,0 2-27 16,-7 7-20-16,-1 7-14 15,3 5-10-15,6 2-3 16,5 5-3-16,10-1-11 15,7-1 2 1,7-1 0-16,6-3 7 0,7 0 1 16,5-2-2-16,10-4-1 15,1 0 4 1,7-2 4-16,-1-3 4 16,3 0 1-16,-3-1-1 15,3-1 7-15,-7 3-4 16,2 0-2-16,-4 2 2 15,-5 3-1-15,-4 3-2 16,-4 0-4-16,-9 3 0 16,-2-1-3-16,-7 2 0 15,-6 1-5-15,-8 0-6 16,-10-1-4-16,-6-2 2 16,-11-3-2-16,-4 0-4 15,-1-6 1-15,3-6-3 16,2-3-2-1,5-5-6-15,4-7-2 16,9-5 0-16,6-3 1 16,6-6-2-16,7-1 0 15,1-2 2-15,9 1 0 16,3-4 3-16,3 2 2 16,8-2 4-16,0-3 1 15,2-3 5-15,-2-1-1 16,-2-3 1-16,-5-2-1 15,-7 0 3-15,-5 4-21 16,-14 5-45-16,-13 11-85 16,-11 10-273-16,-22 11-676 15,-15 14 0 1,-8 11 0-16,-9 12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9:06:24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3159 7789 4903 0,'0'0'79'16,"0"0"11"-16,3 0 38 15,0 3 75-15,4 2 97 16,0 3 33-16,3 3 1 16,2 1-1-16,-4 0 1 15,1 1-48-15,1-2-31 16,-3 2-12-16,1-1-38 15,-1-2-74-15,-2-3-97 16,1 1-34 0,-1-3 0-16,-1-4 0 15,2 1 0-15,7-2 0 16,6-3 0-16,11-7 0 16,9-7 0-16,10-6 0 15,9-8 0-15,6-7 0 16,0 0 0-16,-1-2 0 15,-5 4 0-15,-10 4 0 16,-8 10-233-16,-8 5-124 16,-2 12-241-16,-4-17-802 15,-3 22 0 1,-8-2 0-16,-8 1 0 16</inkml:trace>
  <inkml:trace contextRef="#ctx0" brushRef="#br0" timeOffset="3799.86">8001 8003 2111 0,'0'2'176'16,"0"1"27"-16,0-3 30 15,0 0 23-15,0 0 15 16,0 0 13-16,0 0 8 16,0 0 9-16,0 0 6 15,0 0-136-15,0 0-34 16,0 0-18-16,0 0-6 16,0 5-15-16,3 2 3 15,0 0-2-15,2 5-3 16,2-1 2-16,-2-2-1 15,-1 1 2-15,0-3 4 16,1-4 18 0,-4-1 49-16,3-2 67 15,3 0 11-15,3-5-9 16,7-5-55-16,7-5-185 16,7-5-199-16,36-11-379 15,-23-3-657-15,3-1 0 16,-5-2 0-16,6 0 0 15</inkml:trace>
  <inkml:trace contextRef="#ctx0" brushRef="#br0" timeOffset="4888.01">9821 8083 3664 0,'0'0'121'0,"0"0"6"15,0 0 6-15,0 0 4 16,0 0 11-1,4 4 19-15,0 0 13 16,2 2 8-16,1 3 14 16,2 1-78-16,0 0-23 15,-2 1 1-15,0-2-3 16,-1-2 6 0,-2 0-5-16,0 0-15 0,-2-3 17 15,0-3 60-15,0-1 74 16,-2 0 13-16,2 0-10 15,5-1-6-15,1-5-3 16,11-5-11 0,8-6-132-16,20-10-196 15,22-7-415-15,7-6-857 16,4-8 0-16,1-2 0 16,-8-2 0-16</inkml:trace>
  <inkml:trace contextRef="#ctx0" brushRef="#br0" timeOffset="6628.04">4896 7947 2647 0,'-3'0'152'15,"2"0"56"-15,-3 0 38 16,2 0 32-16,1 0 27 16,1 0 24-16,0 0 12 15,0 0 5-15,0 0-2 16,0 0-109-16,0 0-41 16,0 0-51-1,1 0-35-15,3 0-28 16,1 1-26-16,2 1-15 15,2-1-10-15,3 1-4 16,-1 1-14-16,2-2-66 16,4-1-171-16,13 0-330 15,1-4-499-15,5-5 0 16,7-7 0-16,2-8 0 16</inkml:trace>
  <inkml:trace contextRef="#ctx0" brushRef="#br0" timeOffset="9540.62">11673 6840 3388 0,'0'-3'115'15,"0"-2"10"-15,0-1 11 16,4 1 6-16,5 2 13 15,5 3 8-15,4 2 9 16,2 4 12-16,-1 4 15 16,-6 3-59-16,-3 6-10 15,-4 5 12-15,-3 1 23 16,-2 7 37 0,-2 3 23-16,-1 2 23 15,-3 4 18-15,2-2-2 16,0 1-7-16,1-3-24 15,1-3-18-15,2-4-18 16,2-4-29-16,6-3-27 16,1-7-36-16,6-3-27 15,7-5-28-15,-2-3-9 16,-2-4-9-16,-6-1 1 16,-7 0-5-16,-3 0-4 15,-3 0-3-15,0 0-18 16,0 0 1-1,0 0-4-15,0 0 0 16,-4 4 0-16,-2 2 0 16,-2 5 0-16,1 1 0 15,0 5 0-15,6 4 0 16,1 0 0-16,5 2 0 16,5 2 0-16,2 0 0 15,5 0 0-15,-1 0 0 16,2 1 0-16,-7-1 0 15,-2 0 0 1,-6-4 0-16,-5 3 0 16,-8 0 0-16,-9-4 0 15,-10 1 0-15,-8-4 0 16,-2 0-108-16,3-7-183 16,9-3-243-16,9-41-917 15,13 27 0-15,7-8 0 16,17-13 0-16</inkml:trace>
  <inkml:trace contextRef="#ctx0" brushRef="#br0" timeOffset="10152.81">12328 7150 3621 0,'0'-4'189'0,"0"-3"30"16,2-2 19-16,4-2 31 15,4 1 55-15,1-2 18 16,8 3 22-16,0 0 9 16,1 2-6-1,0 3-122-15,-4 3-68 16,-3 1-27-16,-4 6-18 0,-6 6-23 16,0 1-48-1,-5 5-14-15,1 7-11 16,-4-4-6-16,2 0 10 15,2-3-2-15,-1 0 10 16,5-2 6-16,5-2 11 16,9-1 21-16,6-1-1 15,7-2-5-15,3-1-10 16,-2-1-4 0,-7-3-4-16,-9 0 0 0,-9-1-7 15,-4 0-8-15,-4 2-13 16,-12 2-28-1,-7-1-6-15,-7 2 0 16,-6 1 0-16,-4-2 0 16,1 0-103-16,8-1-111 15,5-3-43-15,6-2-78 16,9 0-196-16,18-8-819 16,-6 4 0-16,10-6 0 15,4-6 0-15</inkml:trace>
  <inkml:trace contextRef="#ctx0" brushRef="#br0" timeOffset="10542.11">12758 7105 3138 0,'6'-8'224'15,"3"-4"52"-15,1-1 64 16,0-1 101-16,-1 3 35 15,1 5 43-15,1 0 1 16,6 6-1-16,1-2 1 16,4 4-143-16,1 6-81 15,-4 2-53 1,-1 5-64-16,-4 5-100 16,-5 2-35-16,-4 3-44 15,-4-1 0-15,-1 2 0 16,-3-4 0-16,-4 2 0 15,-3-3 0-15,1-2 0 16,-1-3 0-16,4-3 0 16,2-4 0-16,4-5 0 15,0-4 0-15,14 2 0 16,15-6 0 0,22-5-156-16,24-5-384 15,16-8-959-15,5-7 0 16,-6-8 0-16</inkml:trace>
  <inkml:trace contextRef="#ctx0" brushRef="#br0" timeOffset="19567.83">10203 10310 3450 0,'0'-3'180'16,"0"-2"50"-16,0-3 33 15,0 1 62-15,1-3 77 16,2 1 72-16,-3 0 11 15,2 3 1-15,0 1-1 16,4 2-111-16,5 5-69 16,4 0-49-16,4 5-34 15,4 2-63 1,2 3-75-16,-2 4-73 16,-3 0-11-16,-1 0 0 15,-2-2 0-15,-2-3 0 16,-1-3 0-16,-1 0 0 15,-3-3 0-15,1-2 0 16,1-2 0-16,7-2 0 16,2-5 0-16,8-5 0 15,6-7 0-15,4-9 0 16,8-9 0-16,7-5 0 16,3-6 0-16,7 0 0 15,2 1 0-15,2 4-164 16,1 6-373-1,-8 5-961-15,-11 4 0 16,-13 4 0-16</inkml:trace>
  <inkml:trace contextRef="#ctx0" brushRef="#br0" timeOffset="23185.28">5283 10819 2912 0,'0'0'225'0,"-2"0"68"16,2 0 74-16,-1 0 118 15,2 0 57-15,-1 0 0 16,0-2 0-16,0 1 1 16,0-1-1-16,0 1-144 15,0 1-81-15,0 0-67 16,0 0-75 0,2 0-117-16,1 0-58 15,1 1 0-15,3 4 0 16,5-1 0-16,-2 5 0 15,1-2 0-15,0 2 0 16,-3-3 0-16,1 1 0 16,-2-2 0-16,2-2 0 15,1-2 0-15,9-2 0 16,5-5 0-16,5-5 0 16,7-7 0-1,10-7-226-15,12-5-459 16,4-5-772-16,3-5 2 15,0-5-1-15</inkml:trace>
  <inkml:trace contextRef="#ctx0" brushRef="#br0" timeOffset="28086.35">5307 12279 3112 0,'0'0'165'16,"0"0"41"-16,0 0 28 15,0 0 23-15,0 0 19 16,0 0 7-16,0 0 3 16,0 0 0-16,0 0 0 15,0 0-99-15,2 0-44 16,2 0-30 0,2 2-13-16,5 3-6 15,0 1-11-15,0 0-1 16,2 3 27-16,-4-4 29 15,-3 1 12-15,1-1-8 16,-3-2 1-16,-1-1 12 16,-3-2 30-16,1 0-17 15,-1 0-8-15,2-2-7 16,2 2-29-16,9-3-30 16,9-8-10-1,8-6-3-15,10-6-36 16,7-6-229-16,8-1-202 0,5-2-344 15,-1 6-634 1,1 1 0-16,-10 1 0 16,-8 3 0-16</inkml:trace>
  <inkml:trace contextRef="#ctx0" brushRef="#br0" timeOffset="29089.45">7538 12410 3354 0,'-1'0'143'16,"1"-2"29"-16,-2 1 10 16,1 1 13-16,1-2 13 15,0 2 35-15,0 0 34 16,0 0 66-16,0 2 45 15,3 4-47 1,0 0-40-16,1 1-15 16,2 0 3-16,-4-2 8 15,0-2-13-15,0-3-35 16,0 0-35-16,-2 0-65 16,5 0-45-16,13-4-36 15,9-4-20-15,13-8-14 16,16-8-150-16,14-9-241 15,35-11-1182-15,-10-6 0 16,-1-4 0-16,-10-1 0 16</inkml:trace>
  <inkml:trace contextRef="#ctx0" brushRef="#br0" timeOffset="33335.57">4996 9995 3475 0,'0'-1'172'0,"0"-1"43"16,1-1 35-16,-1 1 26 15,0-2 64-15,0 4 63 16,-3-3 52-16,0 0 26 15,-2 2 2 1,0-2-105-16,-3 1-68 16,2 1-43-16,0-2-35 15,-1 0-27-15,-4 2-62 16,0-1-64-16,-3-4-52 16,-2 3-27-16,-3-1 0 15,2-2 0-15,-5 2 0 16,-1 2 0-16,-3-1 0 15,-3 1 0-15,-1 1 0 16,-3 1 0-16,-2-3 0 16,-3 3 0-1,-2 0 0-15,-3 4 0 16,-6 3 0-16,3 3 0 16,-2 1 0-16,4 3 0 15,2 0 0-15,5-3 0 16,2 2 0-16,3-2 0 15,2 0 0-15,-1 1 0 16,2 0 0-16,-2 0 0 16,-4 4 0-16,3 2 0 15,2-1 0-15,5 2 0 16,5-1 0 0,7 0 0-16,3-1 0 15,4 3 0-15,1 0 0 16,2 1 0-16,3 5 0 15,0 1 0-15,0 0 0 16,0 4 0-16,0-2 0 16,4-1 0-16,2 0 0 15,4 1 0-15,1-2 0 16,4 1 0-16,-1-2 0 16,3 3 0-1,-1-3 0-15,3 1 0 0,1-1 0 16,1-4 0-16,2 0 0 15,3-1 0 1,2-4 0-16,1 0 0 16,3 1 0-16,0-2 0 15,4 1 0-15,0-2 0 16,-2 1 0-16,1-1 0 16,-2-5 0-1,-2 1 0-15,2-1 0 0,0-6 0 16,2 2 0-16,-2-3 0 15,-1-1 0-15,-1-1 0 16,3 2 0 0,-1-1 0-16,0-1 0 15,3-1 0-15,1 0 0 16,0 0 0-16,-3 0 0 16,1-1 0-16,-1 1 0 15,-5 0 0-15,0 0 0 16,-2 0 0-16,-3-2 0 15,0 2 0-15,1-1 0 16,-1-1 0 0,2-1 0-16,-1-2 0 15,-2-1 0-15,3-3 0 0,-2-1 0 16,1-2 0-16,-1-2 0 16,1 1 0-1,-3-1 0-15,1-1 0 16,-2 1 0-16,1-2 0 15,-3-2 0-15,-1 1 0 16,1-1 0-16,-3 0 0 16,1-1 0-16,-3 0 0 15,-2-2 0-15,-1-1 0 16,-1-1 0-16,0-1 0 16,-2 0 0-16,-2 1 0 15,-1-1 0-15,-4 0 0 16,-1 3 0-1,-1 0 0-15,-2-1 0 16,-5 1 0-16,-2 2 0 16,-7-1 0-16,-5-1 0 15,2 2 0-15,-2-1 0 16,-1 0 0-16,0 4 0 16,0-1 0-1,-1 1 0-15,-5 2 0 0,-6 2 0 16,-2 1 0-16,-2 1 0 15,-6 3 0 1,3-2 0-16,3 1 0 16,5-2 0-16,0 0 0 15,6 1 0-15,0 0 0 16,-1 0 0-16,2 2 0 16,1 1 0-16,0 4-18 15,-3-2-172-15,-4 9-70 16,-2 2-79-16,-1 8-151 15,7 0-888 1,-8 11 0-16,-2 4 0 16,6-5 0-16</inkml:trace>
  <inkml:trace contextRef="#ctx0" brushRef="#br0" timeOffset="35079.08">6310 10242 1580 0,'-7'-5'196'15,"-2"-4"43"-15,-5-1 50 16,2-2 33-16,-2 3 35 16,1 1 25-16,-1 0 20 15,-1 3 18-15,-2 2 23 16,2-1-116-16,-2 1-56 16,1 3-9-16,-3-2-16 15,-1 4-22-15,0 1-18 16,-5 1-7-1,1 4-4-15,-1 4-3 16,1 1-21-16,3 4 8 16,0 2 1-16,2 2-20 15,6 0-28-15,-1 4-4 16,2-2-17-16,4 2-17 16,2 0-17-16,2 2-14 15,2 0-3-15,4 1-24 16,-2-3-9-16,1 3-14 15,2-2-5-15,0-1-8 16,5-1 0 0,1-1 0-16,1 1 0 15,6-2 0-15,0 0 0 16,3 0 0-16,2 1 0 16,4 0 0-16,0 2 0 15,4-3 0-15,3 1 0 16,3 0 0-16,3-4 0 15,1-2 0-15,4-1 0 16,-3-2 0 0,2-4 0-16,-4 1 0 15,-2-2 0-15,-1-4 0 0,0 1 0 16,0-5 0 0,1 1 0-16,2 0 0 15,2-2 0-15,-1-2 0 16,6 2 0-16,-6 0 0 15,3-2 0-15,-2-2 0 16,-4 0 0-16,-2-2 0 16,-1 0 0-16,-5 0 0 15,0-1 0-15,1 0 0 16,-3-1 0-16,1-1 0 16,0-1 0-1,2-2 0-15,0 4 0 16,-2-5 0-16,1 0 0 15,-1 0 0-15,-5 0 0 16,0 0 0-16,-1-2 0 16,-1 1 0-16,-2-1 0 15,-1-2 0-15,-1-1 0 16,1 1 0-16,1-3 0 16,-5 1 0-16,1 0 0 15,2 3 0-15,-4 0 0 16,0 3 0-1,-4 0 0-15,-1 1 0 16,-1 0 0-16,-4 0 0 16,-2-1 0-16,0 0 0 15,0-1 0-15,-5-2 0 16,1 2 0-16,-3-3 0 16,-4 1 0-16,-3-2 0 15,-1 1 0-15,-2 0 0 16,0-2 0-16,-4 2 0 15,1-1 0 1,-3 0 0-16,1-1 0 16,2 1 0-16,-5 0 0 15,0-1 0-15,0 2 0 16,-1 1 0-16,2 0 0 16,-5 3 0-16,-3 2 0 15,-5 0 0-15,-2 0 0 16,-9 0 0-16,-3 2 0 15,-2 1 0-15,-3 0 0 16,1 2 0 0,2 0 0-16,-1 1 0 15,1 1 0-15,2 0 0 16,-2-2 0-16,1 3 0 16,2 0 0-16,0 3 0 15,3 0-139-15,-1 6-186 16,25 6-468-16,-20 10-593 15,1 3 0-15,-1 6 0 16,5 3 0 0</inkml:trace>
  <inkml:trace contextRef="#ctx0" brushRef="#br0" timeOffset="36632.16">4911 11560 2916 0,'0'-8'170'15,"-3"-3"52"-15,-3-1 30 16,-4-4 34-16,-6 2 20 16,-3 4 21-16,-3-1 38 15,-2 2 52-15,0 1 36 16,-2 2-100-1,-2 1-28-15,-1 2-23 16,1-1-15-16,-1 4-34 16,-2 0-20-16,1-1-21 15,1 2-38-15,-4 3-52 16,0 1-36-16,1 3-17 16,2 2-24-16,-1 3-29 15,4-1-16-15,-1 3 0 16,1 2 0-16,-2 1 0 15,1 3 0 1,2-1 0-16,0 1 0 16,3 0 0-16,1-1 0 15,0 5 0-15,1-1 0 16,1 1 0-16,5 2 0 16,1 4 0-16,3-1 0 15,5 1 0-15,4-3 0 16,0-1 0-16,2-2 0 15,3-2 0-15,1 0 0 16,2-3 0 0,6-1 0-16,2 3 0 15,6-2 0-15,1 1 0 16,1 2 0-16,6-2 0 16,0 3 0-16,0-1 0 15,6 2 0-15,3-4 0 16,-1 2 0-16,3-4 0 15,0 0 0-15,3-5 0 16,1-2 0-16,3 1 0 16,2-3 0-1,-2-1 0-15,2-1 0 16,-5-1 0-16,0 2 0 16,-1-4 0-16,0 1 0 15,-3-2 0-15,0-1 0 16,1-2 0-16,-2-1 0 15,-1 0 0-15,0 0 0 16,1 0 0-16,-2-2 0 16,-1-3 0-16,0 0 0 15,0-4 0-15,0-1 0 16,2-2 0 0,-3-1 0-16,0-3 0 15,0 2 0-15,-2-3 0 16,-5 0 0-16,2-2 0 15,-4 1 0-15,1 0 0 16,-3-1 0-16,-2 0 0 16,-2 1 0-16,1-2 0 15,-1-1 0-15,-2-1 0 16,1 0 0-16,-5-2 0 16,-2 1 0-1,-2-1 0-15,-5 0 0 16,-1 3 0-16,-1-2 0 15,-2-2 0-15,-5 0 0 16,-2 0 0-16,-3 0 0 16,-5-1 0-16,-2-1 0 15,-2 2 0-15,-1-1 0 16,0 2 0-16,-5-1 0 16,-5 1 0-16,-6-1 0 15,-9 3 0 1,-5-3 0-16,-8 2 0 15,-3 2 0-15,-2 0 0 16,-2 8 0-16,1 5-38 16,-2 6-198-16,1 8-140 15,8 8-253-15,-1-19-753 16,7 31 0-16,6 0 0 16,11-3 0-16</inkml:trace>
  <inkml:trace contextRef="#ctx0" brushRef="#br0" timeOffset="38660.6">7039 11585 2084 0,'0'-7'162'15,"0"-4"39"-15,0-1 42 16,-3-1 46-16,2-2 22 15,-5 5 26-15,-3 3 14 16,0-4 12-16,-4 6 8 16,-4 0-93-16,-3 2-50 15,-2 0-28-15,-4 3-36 16,-3 0-40-16,-2 0-11 16,-3 0-1-1,-3 2 19-15,0 2-5 16,-5 2 16-16,0 3-2 15,3 0 7-15,3 4-3 16,1-1 0-16,5 1-6 16,1-2-6-16,2 3-21 15,2-1-31-15,-2-1-2 16,1 3-15-16,0 2-7 16,-2 0-4-16,1 2 1 15,1-2-6-15,3 5 8 16,1-4-4-1,1 0-2-15,3 1 7 16,4-4-6-16,0 1-6 16,3-1-4-16,1 1-8 15,0 1-9-15,1 2 1 16,-1 0-9-16,-1-1-1 16,1 3-3-16,-2 2-7 15,4-3 0-15,0 2-2 16,2-1 0-16,5-1-2 15,-1 1 0-15,2 0 0 16,0 2 0-16,2-1 0 16,-2 2 0-1,3-1 0-15,1-1 0 16,5 1 0-16,2 0 0 16,4-2 0-16,2 1 0 15,1 0 0-15,3-2 0 16,4 0 0-16,-1 0 0 15,4 0 0-15,0-3 0 16,3 1 0-16,2-1 0 16,3-2 0-1,0-3 0-15,6 0 0 0,0-3 0 16,4-5 0 0,0 1 0-16,5-2 0 15,1 0 0-15,1-3 0 16,1 0 0-16,-3 0 0 15,1 0 0-15,-3 0 0 16,-1 0 0-16,0 0 0 16,-1 0 0-16,-1 0 0 15,3-2 0-15,2 1 0 16,0-2 0-16,2-2 0 16,2 1 0-1,5-5 0-15,2-2 0 16,-2 0 0-16,-1-2 0 0,-3-1 0 15,-7 0 0-15,-4 2 0 16,-2-1 0 0,-4-2 0-16,1 4 0 15,-2-3 0-15,-2 3 0 16,-3-1 0-16,-2 0 0 16,0-2 0-16,-2 1 0 15,0-2 0-15,-4-1 0 16,0 0 0-16,-2 2 0 15,1-1 0-15,0-1 0 16,-3 0 0-16,-1-1 0 16,-1 0 0-1,-4 0 0-15,-2 1 0 16,1-1 0-16,-3-2 0 16,-4 3 0-16,0-1 0 15,-3-1 0-15,-1 1 0 16,-2 1 0-16,2 0 0 15,-1 0 0-15,-2 0 0 16,-2-1 0-16,-2-2 0 16,-3 0 0-16,-3 0 0 15,0-2 0-15,-4 1 0 16,-4-1 0 0,5 1 0-16,-6 2 0 15,1-2 0-15,1 2 0 16,-2 0 0-16,1 1 0 15,-3 1 0-15,0 2 0 16,-2 2 0-16,0-1 0 16,0 1 0-16,-1 0 0 15,-2-1 0 1,-2 2 0-16,-1 1 0 0,-2 0 0 16,-3 1 0-16,-5 0 0 15,-1-2 0 1,-5 3 0-16,1-2 0 15,-5-2 0-15,5 0 0 16,-5 0 0-16,-1-2 0 16,1-2 0-16,-5 3 0 15,-3 1 0-15,-10 7-191 16,-12 5-338-16,-18 10-965 16,-24 9 0-16,-33 6 0 15,-15 14 0 1</inkml:trace>
  <inkml:trace contextRef="#ctx0" brushRef="#br0" timeOffset="47821.14">4615 8096 4744 0,'0'-1'287'0,"0"-3"28"16,0 2 15-16,0 0 33 15,3 2 1-15,4-3-1 16,6 6 0-16,2 1 0 15,5 1 0-15,-2 2-184 16,-2 5-103-16,-2-5-29 16,-2 1-13-1,1-3-34-15,0-1 0 16,9-6 0-16,9-10 0 16,23-10 0-16,21-16 0 15,40-15-532-15,25-22-999 16,13-26 0-16,10-25 0 15,-11-21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8:38:21.7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231 114 15857,'-1'-5'590,"0"-8"1011,0-1 1,-1 1-1,-1 0 0,-1 0 1,-7-21-1,11 34-1485,0 0 1,-1-1-1,1 1 1,0-1-1,0 1 0,0-1 1,-1 1-1,1-1 0,0 1 1,-1 0-1,1-1 0,0 1 1,-1 0-1,1-1 0,-1 1 1,1 0-1,0-1 1,-1 1-1,1 0 0,-1 0 1,1-1-1,-1 1 0,1 0 1,-1 0-1,1 0 0,-1 0 1,1 0-1,-1 0 1,1 0-1,-1 0 0,1 0 1,-1 0-1,1 0 0,-1 0 1,1 0-1,-1 0 0,1 0 1,-1 0-1,1 1 1,0-1-1,-1 0 0,1 0 1,-1 1-1,1-1 0,-1 0 1,1 0-1,0 1 0,-1-1 1,1 0-1,0 1 1,-1-1-1,1 1 0,-18 25 218,16-24-193,-17 36-122,0 0 0,3 1 0,-23 80 0,-12 131-25,30-85 53,19-136-721,2 0 0,1 0 0,7 49-1,2-51-673,7-7-3829,-16-19 4746,1 0 0,-1 0-1,1 0 1,0-1 0,0 1-1,-1 0 1,1-1 0,0 1 0,0-1-1,0 0 1,0 1 0,-1-1-1,1 0 1,0 0 0,0 0 0,0 0-1,0-1 1,0 1 0,-1-1 0,1 1-1,0-1 1,0 1 0,-1-1-1,1 0 1,0 0 0,-1 0 0,1 0-1,2-2 1,25-23-5105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9:07:22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8267 2453 857 0,'-2'-2'138'0,"-1"0"23"15,-3 1 31-15,-2-2 36 16,4-2 30-16,-3 3 24 16,1-3 24-16,-1 3 19 15,2-3 32 1,-2 0-69-16,3 1-7 15,2 1 8-15,-4-3 2 16,4 2 2-16,-1 0 44 16,1 1 85-16,0-1 15 15,-1-2-19-15,1 4-32 16,2-2-28-16,-1 3-34 16,1 0-31-16,0 1-33 15,0 0-38-15,0 4-73 16,1 8-110-16,1 7-39 15,3 5 0 1,2 8 0-16,3-2 0 16,-1 3 0-16,1 0 0 15,-2 1 0-15,-1-3 0 16,-1-2 0-16,0-2 0 16,1-3 0-16,-1-4 0 15,-4-4 0-15,2-4 0 16,2-4 0-16,-6-3 0 15,0-2-114-15,4-2-223 16,1 0-282-16,3-18-805 16,-1 3 0-1,2-10 0-15,-2-8 0 16</inkml:trace>
  <inkml:trace contextRef="#ctx0" brushRef="#br0" timeOffset="620.23">8427 2231 2420 0,'-10'-18'232'15,"-5"-5"35"-15,-5-5 33 16,-7-3 24-16,0 6 32 16,-1 9 28-16,1 1 24 15,-2 7 30 1,2 2 31-16,-5 4-133 15,-1 4-36-15,-3 6 16 16,-4 7-22-16,-1 7-25 16,0 9-32-16,3 7-27 15,2 8-24-15,6 6-31 16,8 4-30-16,5 2-32 16,8 5-32-16,3 1-50 15,4 3-11-15,2-2 0 16,8-2 0-16,1 2 0 15,11-7 0 1,2 1 0-16,12-3 0 16,6-3 0-16,3-7 0 15,3-4 0-15,3-7 0 16,4-6 0-16,0-5 0 16,3-6 0-16,2-9 0 15,0-5 0-15,1-8 0 16,-5-7 0-16,-2-10 0 15,-7-9 0-15,-6-9 0 16,-8-9 0-16,-6-11 0 16,-12-9 0-1,-4-8 0-15,-7-4 0 16,-8-3 0-16,-8 7 0 16,-11 2 0-16,-8 8 0 15,-13 6 0-15,-6 9 0 16,-4 11 0-16,-3 11 0 15,6 17-208-15,8 15-129 16,13 21-197-16,16 3-888 16,22 19 0-16,18 0 0 15,17-2 0-15</inkml:trace>
  <inkml:trace contextRef="#ctx0" brushRef="#br0" timeOffset="1301.54">9284 2500 3659 0,'-11'-9'236'0,"-7"-2"102"15,-3-3 101-15,-6-4 34 16,0 1 1-16,0 2-2 16,1 3 2-16,-3 6-1 15,1 1 0-15,-3 10-199 16,2 7-37-16,2 9-102 16,6 8-101-16,2 7-34 15,13 8 0-15,4-3 0 16,2-2 0-16,8-2 0 15,11-9 0 1,2-7 0-16,10-7 0 16,5-8 0-16,2-3 0 15,-2-8 0-15,-2-4 0 16,-5-9 0-16,-5-6 0 16,-7-8 0-16,-4-8 0 15,-8-5 0-15,-5-6 0 16,-5-6 0-16,-4-5 0 15,-9 1 0-15,-2-2 0 16,-11 3 0-16,1 4 0 16,0 8 0-16,6 6 0 15,4 10 0 1,7 10 0-16,3 7 0 16,5 10 0-16,3 17 0 15,0 13 0-15,4 13 0 16,5 13 0-16,9 10 0 15,9-2 0-15,6-6 0 16,5-2 0-16,5-8 0 16,-1-6 0-16,0-4-113 15,2-2-189-15,0-6-186 16,10-7-308-16,-12-5-502 16,-1-8 0-1,-6-2 0-15,-5-6 0 16</inkml:trace>
  <inkml:trace contextRef="#ctx0" brushRef="#br0" timeOffset="1744.2">9763 2262 5269 0,'-7'-11'320'0,"-4"2"-1"0,-11 3 1 16,-10 1 0 0,-3 16 0-16,-5 11 0 15,5 7 0-15,8 3 0 16,13 1 0-16,7-6-277 16,10-6-43-16,6-6 0 15,8-7 0-15,6-4 0 16,6-5 0-16,1-8 0 15,-3-7 0-15,-7-4 0 16,-7-3 0-16,-9-4 0 16,-2 8 0-16,-2 3 0 15,-2 6 0-15,2 5 0 16,4 8 0 0,2 7 0-16,5 4 0 15,5 8 0-15,5 0 0 16,7 3-214-16,-1-2-93 15,0-5-166-15,5-5-251 16,-7-5-570-16,-5-3 0 16,-3-4 0-16,-2-7 0 15</inkml:trace>
  <inkml:trace contextRef="#ctx0" brushRef="#br0" timeOffset="2484.1">9900 2029 3478 0,'-20'-42'308'0,"2"-8"185"16,-5-7 0-16,1-6-1 16,11 21 1-16,7 21 0 15,2 8 0-15,2 8-1 16,6 16 1-16,3 13-214 16,12 14-95-16,1 12-184 15,8 12 0-15,-2 3 0 16,0-4 0-16,-3-2 0 15,-2-4 0-15,-2-7 0 16,-8-3 0 0,1-6 0-16,-5-7-43 15,-1-4-175-15,-6-6-55 16,2-8-4-16,-2-3 0 16,-4-7 2-16,-4-1 12 15,0-6 36-15,-5-4 50 16,1-4 81-16,1 0 122 15,5-6 193 1,0 1 54-16,11-1 4 0,9-4-1 16,11-3-1-16,11-1-11 15,10-4-37-15,0 1-50 16,0 3-81 0,-11 0-80-16,-7 4-16 15,-8 2 0-15,-8 5 0 16,-5 4 0-16,-6 1 0 15,-1 5 0-15,-4 2 0 16,-2 2 0-16,-8 2 0 16,-8 5 0-16,-3 8 0 15,-6 9 0-15,2 4 0 16,10 4 0 0,7-1 0-16,8-3 0 0,5-6 0 15,7-7 0 1,10-3 0-16,3-8 0 15,6-4 0-15,4-9 0 16,-3-9 0-16,-5-3 0 16,-8-7 0-16,-5-5 0 15,-6 2 0-15,-3 4 0 16,-3 8 0-16,0 9 0 16,0 6 0-16,0 7 0 15,7 5 0-15,6 7 0 16,3 3 0-16,13 4-360 15,10-6-1206 1,7-3 0-16,-3-8 0 16,3-4 0-16</inkml:trace>
  <inkml:trace contextRef="#ctx0" brushRef="#br0" timeOffset="3489.25">9108 4292 4261 0,'0'-5'175'16,"-2"2"10"-16,-2 0 3 15,2 1 11-15,-4 1 35 16,0 1 60-1,-1 0 89-15,-4 0 25 16,-3 0 0-16,-3-2-150 16,1-3-25-16,-3-4-10 15,4-7-3-15,6-8-12 16,4-7-34-16,3-6-60 16,9 0-88-16,4 0-26 15,12 6 0-15,6 8 0 16,7 10 0-16,4 6 0 15,3 12 0-15,-2 12 0 16,-6 7 0 0,0 5 0-16,-9 7 0 15,-5 4 0-15,-9-1 0 16,-6 1 0-16,-10 2 0 16,-16-1 0-16,-6 2 0 15,-12-3 0-15,-5-5 0 16,3-5 0-16,6-7 0 15,7-11 0-15,9-5 0 16,3-4 0-16,7-6 0 16,4-2 0-16,6-4 0 15,8 0 0 1,7-4 0-16,8 1 0 16,11 2 0-16,7 1 0 15,-1 3 0-15,2 2 0 16,-2 3 0-16,-3 0-154 15,-1 1-163-15,-3 1-205 16,-3-8-917-16,-7 6 0 16,-7-1 0-16,-11-3 0 15</inkml:trace>
  <inkml:trace contextRef="#ctx0" brushRef="#br0" timeOffset="4050.13">9307 3888 3646 0,'-19'-22'190'0,"-7"-3"44"15,-6-5 30-15,-11-1 58 16,4 9 55-16,-1 10 30 16,-3 7 28-16,1 1 26 15,-6 9 8-15,2 8-150 16,-6 10-40-16,2 10-43 15,5 13-31-15,4 10-57 16,8 7-55-16,6 8-31 16,13 4-27-1,8 4-26-15,6-4-9 16,11 1 0-16,11-5 0 16,10-4 0-16,10-6 0 15,15-7 0-15,5-5 0 16,7-8 0-16,2-9 0 15,4-10 0-15,-1-9 0 16,-2-8 0-16,-3-6 0 16,-8-14 0-16,-9-6 0 15,-4-10 0-15,-10-10 0 16,-9-9 0 0,-14-9 0-16,-7-6 0 15,-10-7 0-15,-13-6 0 16,-14-3 0-16,-6 3 0 15,-15 6 0-15,-4 9 0 16,-3 12 0-16,4 15 0 16,5 13 0-16,5 16-178 15,9 16-118-15,10 17-135 16,17 12-233-16,14-1-660 16,17 9 0-16,13-5 0 15,10-8 0 1</inkml:trace>
  <inkml:trace contextRef="#ctx0" brushRef="#br0" timeOffset="4463.02">10082 3847 5035 0,'-19'-15'325'16,"-4"-1"12"-16,-9-1 1 15,-3 1-1-15,6 7 1 16,2 8-1-16,2 6 1 16,4 6-1-1,10 9 1-15,4 4-220 0,16 9-105 16,13-1-13-16,15 2 0 15,10-2 0 1,11-4 0-16,1-3 0 16,-3-1 0-16,-10-2 0 15,-15-1 0-15,-10 0 0 16,-15-2-46-16,-6-1-176 16,-12 3-96-16,-10 2-126 15,-9-5-168-15,8-7-205 16,-12-1-329-16,3-10 0 15,5-6 0-15,4-14 0 16</inkml:trace>
  <inkml:trace contextRef="#ctx0" brushRef="#br0" timeOffset="4676.47">9982 3870 3324 0,'0'-23'302'0,"0"-6"197"15,-1-1 8-15,-3 1 0 16,0 15 0-16,-3 15 1 15,-2 19-1 1,-4 13 0-16,-2 17 0 0,-3 15-205 16,-1 9-132-16,5 1-372 15,3-1-101-15,8-3-160 16,10-13-298 0,2-7-522-16,5-9 0 15,-3-14 0-15,7-11 0 16</inkml:trace>
  <inkml:trace contextRef="#ctx0" brushRef="#br0" timeOffset="5147.17">10137 3729 4835 0,'-2'-27'366'0,"1"-1"1"16,-1 0-1-1,0 1 0-15,7 16 1 16,5 22-1-16,9 13 0 16,10 11 1-16,6 12-1 15,1 11-307-15,-1 1-59 16,-7 0 0-16,-2-3 0 16,-4-4 0-16,-6-5 0 15,-3-8 0-15,-5-11 0 16,-2-7 0-1,-2-8 0-15,-2-8 0 0,-1-8 0 16,1-8 0 0,-2-14 0-16,4-12 0 15,0-5 0-15,6-5 0 16,-1 4 0-16,2 6 0 16,3 12 0-16,3 7 0 15,-1 10 0-15,5 7 0 16,1 6 0-16,1 9 0 15,2 7 0 17,-5 2 0-32,3 7-63 0,-6 0-173 0,5-1-119 0,1-2-165 15,22-11-883-15,-22-1 0 16,-5-4 0-16,-4-8 0 16</inkml:trace>
  <inkml:trace contextRef="#ctx0" brushRef="#br0" timeOffset="5352.88">10847 3847 3905 0,'1'-6'178'0,"3"1"95"16,1 2 88-16,3 3 31 16,1 8 21-16,1 6 3 15,0 5-59 1,-1 2-146-16,-1 1-106 15,1 1-357-15,4-15-1019 16,-7 5 0-16,-2-7 0 16,-3-5 0-16</inkml:trace>
  <inkml:trace contextRef="#ctx0" brushRef="#br0" timeOffset="5508.23">10620 3583 4414 0,'-9'-28'212'15,"1"-1"-23"-15,-1-1-113 16,-1 3-116-16,26 15-285 16,7 20-580-1,8 6 0-15,11 3 0 16,7 2 0-16</inkml:trace>
  <inkml:trace contextRef="#ctx0" brushRef="#br0" timeOffset="7121.14">11091 3459 3925 0,'2'0'213'15,"-2"0"67"-15,0-1 43 16,2-2 16-16,-4 0 23 16,4-3 15-16,-1-5 6 15,3-1 2-15,2-4 9 16,1-1-162 0,2-2-19-16,-5-2-50 15,-1-2-41-15,-1 2-17 16,-1 1-23-16,-2 3-16 15,1 5-5-15,-3 1-2 16,-2 3-9-16,0 3-12 16,-4-1-19-16,-2 3-19 15,0 1 0-15,0 2 0 16,1 0 0-16,1 0 0 16,-1 4 0-16,0 2 0 15,1 8 0 1,-1 6 0-16,3 4 0 15,3 8 0-15,2 3 0 16,4 3 0-16,2 2 0 16,6 2 0-16,6 2 0 15,8-2 0-15,2 4 0 16,2-1 0-16,-1 0 0 16,-4-2 0-16,-1 0 0 15,-5-1 0-15,-4-3 0 16,-4-3-54-16,-3-3-201 15,-6-3-149 1,4-9-154-16,-3-9-252 16,-2-3-412-16,-7-6 0 15,-4-7 0-15</inkml:trace>
  <inkml:trace contextRef="#ctx0" brushRef="#br0" timeOffset="7249.21">11100 3862 3155 0,'0'-15'189'0,"8"-5"18"15,7-8 6-15,16-4 3 16,8-1-54-16,14 0-164 16,23-6-826-16,-16-2 0 15,-7 3 0-15</inkml:trace>
  <inkml:trace contextRef="#ctx0" brushRef="#br0" timeOffset="7539.94">11363 3163 4019 0,'-6'-9'330'16,"-1"0"63"-16,0 0 0 15,0 0 44-15,7 9-1 16,3 12 2-16,6 13 0 16,8 12-1-16,3 13 0 15,7 10-199 1,3 3-131-16,-3 0-63 0,0-3 0 15,-5-4-44 1,1-8 0-16,-3-5 0 16,0-4-75-16,-6-8-209 15,2-4-179-15,5-9-290 16,-10-18-570-16,-5 7 0 16,-9-7 0-16,-13-4 0 15</inkml:trace>
  <inkml:trace contextRef="#ctx0" brushRef="#br0" timeOffset="7687.27">11432 3720 3706 0,'0'-12'251'0,"7"-7"25"16,14-11 24-16,25-10 1 15,24-4-31 1,29-10-106-16,20-7-298 16,7-11-892-16,-12 11 0 15,-22 3 0-15,-20 9 0 16</inkml:trace>
  <inkml:trace contextRef="#ctx0" brushRef="#br0" timeOffset="8466.62">10450 5523 4092 0,'0'-14'193'0,"4"-7"30"16,6-4 62-16,9-6 53 16,4 1 45-16,11 5 8 15,1 5 6-15,-3 6 0 16,-3 7 24-16,-6 7-166 15,-5 10-26-15,-9 10-29 16,-4 6-59 0,-5 3-53-16,-6 8-44 15,0-7-9-15,-2 1-6 16,8-9 0-16,-2-3-24 16,2-4 3-16,2-5-4 15,15 0 0 1,8 1-4-16,7-4 0 0,8 0 0 15,-2 1 0-15,-6-1 0 16,-10 1 0-16,-9 2 0 16,-9 1 0-16,-14 7 0 15,-15 2 0 1,-16 0 0-16,-6 4 0 16,-12-1 0-16,3-4-81 15,7-4-153-15,13-6-150 16,16-5-349-16,5-7-618 15,10-11 0-15,7-13 0 16,7-7 0-16</inkml:trace>
  <inkml:trace contextRef="#ctx0" brushRef="#br0" timeOffset="9023.83">10773 5173 3322 0,'-14'-21'196'15,"-5"-4"35"1,-6-1 16-16,-8-4 14 16,-3 11 11-16,-3 9 9 15,0 6 4-15,-3 4 11 16,2 5 32-16,1 9-114 16,-2 9 37-16,4 7 19 15,2 14-15-15,2 7-16 16,4 8-9-16,6 7-10 15,5 0-5-15,9 4-9 16,4-1-33-16,4-1-28 16,7-5-91-1,11-2-54-15,4-5 0 16,12-3 0-16,11-8 0 16,6-5 0-16,6-8 0 15,4-7 0-15,0-8 0 16,6-7 0-16,1-8 0 15,1-6 0-15,-1-9 0 16,-1-6 0-16,-4-10 0 16,-9-7 0-16,-10-8 0 15,-9-3 0-15,-12-8 0 16,-9-5 0 0,-8-7 0-16,-5-2 0 15,-11-6 0-15,-11 3 0 16,-8 1 0-16,-11 8 0 15,-15 12 0-15,-10 13 0 16,-7 17-166-16,-4 13-129 16,4 19-152-16,18 12-273 15,19 12-592-15,22 2 0 16,19 3 0-16,21-8 0 16</inkml:trace>
  <inkml:trace contextRef="#ctx0" brushRef="#br0" timeOffset="9345.16">11343 4974 5380 0,'-16'-20'312'16,"-2"-2"0"-16,1 0 1 15,1-1-1-15,11 15 0 16,3 19 1-16,8 11-1 16,10 15 0-16,6 11 1 15,8 10-313-15,7 0 0 16,2 2 0-16,-1-4 0 16,-2-2 0-16,-6-1 0 15,-2-6-22 1,-4-2-267-16,1-1-290 15,-4-30-881-15,1 13 0 16,-5-8 0-16,5-13 0 16</inkml:trace>
  <inkml:trace contextRef="#ctx0" brushRef="#br0" timeOffset="9742.25">11919 5186 5225 0,'-5'-16'330'16,"-1"0"-1"-16,-5-3 1 16,-2 1-1-1,-3 10 1-15,-3 14-1 16,-1 8 1-16,1 9-1 16,8 9 1-16,6 8-330 15,4 0 0-15,5-2 0 16,5-2 0-16,3-8 0 15,6-6 0-15,4-8 0 16,4-8 0-16,0-7 0 16,-5-6 0-16,-3-7 0 15,-5-8 0-15,-9-4 0 16,-1-5 0-16,-5-5 0 16,-3 4 0-1,-5 1 0-15,0 5 0 16,-5 6 0-16,-1 9-180 15,0 6-105-15,3 8-134 16,6 9-193-16,7-5-727 16,-1 11 0-16,8 1 0 15</inkml:trace>
  <inkml:trace contextRef="#ctx0" brushRef="#br0" timeOffset="10800.95">12265 5053 4449 0,'-3'-11'408'0,"-7"0"1"16,-10 4-1-16,-9 0 0 16,-2 15 1-16,-6 11-1 15,1 8 0-15,12 7 1 16,12-1-1-16,7 0-341 15,11-3-67-15,11-7 0 16,2-8 0 0,6-6 0-16,5-6 0 15,-2-6 0-15,-5-7 0 16,-6-6 0-16,-7-4 0 16,-6-5 0-16,-2-1 0 15,-2 2 0-15,0 7 0 16,0 6 0-16,0 6 0 15,1 7 0-15,2 7 0 16,3 4 0-16,2 4 0 16,7 2 0-16,5-2 0 15,5-4 0 1,1-5 0-16,2-4 0 0,1-4 0 16,-4-7 0-1,1-8 0-15,-3-5 0 16,-1-7 0-16,-2-7 0 15,-3-4 0-15,0-2 0 16,-2 6 0-16,-1 4 0 16,-1 8 0-16,3 6 0 15,3 10 0-15,3 3 0 16,5 3 0-16,2 3 0 16,0 4 0-1,-5-2 0-15,-4 2 0 16,-5-2 0-16,-8-1 0 15,-4-2 0-15,-1 0 0 16,-2-2 0-16,-2 0 0 16,-4 0 0-16,-2 0 0 15,-7-2 0-15,-2 2 0 16,-8 0 0-16,-2 2 0 16,0 6 0-16,-2 8 0 15,1 7 0 1,5 6 0-16,9 6 0 0,8 1 0 15,3-1 0-15,7-4 0 16,8-3 0-16,5-7 0 16,5-7 0-1,5-5 0-15,6-6 0 16,-2-6 0-16,-5-8 0 16,1-8 0-16,-2-5 0 15,-5-9 0-15,-8-10 0 16,-1-6 0-16,-7-6 0 15,-2-9 0-15,-2-9 0 16,-2-1 0-16,-4-1 0 16,-3 2 0-16,-6 7 0 15,-8 9 0 1,-6 10 0-16,-3 9 0 16,-5 14 0-16,-6 12 0 15,1 12 0-15,7 15 0 16,9 14 0-16,15 14 0 15,23 9 0-15,20 9 0 16,13 1 0-16,6-1 0 16,6-4 0-16,-3-5 0 15,-6-5-136-15,-5-4-220 16,13-6-435-16,-26-4-590 16,-5-8 0-16,-2-7 0 15,-9-3 0 1</inkml:trace>
  <inkml:trace contextRef="#ctx0" brushRef="#br0" timeOffset="11728.1">14796 4782 4208 0,'-3'-16'421'0,"-1"-1"1"16,1 0-1-16,1 2 1 16,1 12-1-16,2 16 1 15,-1 11-1-15,-1 10 1 16,-2 12-1-16,-4 6-231 16,2-1-190-16,-3-4 0 15,2-6 0 1,0-6 0-16,2-6 0 0,1-9 0 15,1-7 0 1,1-3 0-16,1-6 0 16,0-4 0-16,1-4 0 15,-1-3 0-15,2-2 0 16,4-1 0-16,7-4 0 16,8 6 0-16,7 1 0 15,9 2 0-15,5-1 0 16,-1 3 0-16,2-2 0 15,-4-1 0-15,-7-5 0 16,-5 3 0-16,-8-4 0 16,-3 1 0-1,-9-3 0-15,-4-3 0 16,-1-1 0-16,-4-3 0 16,-3-1 0-16,0 0 0 15,-1 3 0-15,0 3 0 16,1 6 0-16,3 2 0 15,-2 7 0-15,1 2 0 16,-2 10 0-16,-1 6 0 16,1 8 0-16,3 8 0 15,1 4 0-15,1 0 0 16,3 0 0 0,4-4 0-16,0-2 0 15,3-3 0-15,0-5 0 16,1-1-173-16,-4-4-171 15,0-3-238-15,-4-13-836 16,-2 3 0-16,1-5 0 16,-2-9 0-16</inkml:trace>
  <inkml:trace contextRef="#ctx0" brushRef="#br0" timeOffset="12411.75">15256 4626 3754 0,'-3'-30'220'16,"-6"-7"64"-16,-5-7 50 15,-8-4 48-15,-5 8 44 16,-16 9 34-16,-6 6 1 16,-5 4 0-16,-4 6-1 15,-1 3-170-15,-3 7-48 16,2 2-66-16,0 7-50 15,-3 6-46-15,3 9-45 16,-1 7-35-16,2 12 0 16,3 11 0-16,5 9 0 15,6 10 0 1,9 6 0-16,10 3 0 16,8 3 0-16,9-1 0 15,4-2 0-15,8-6 0 16,9 2 0-16,7-7 0 15,7 0 0-15,7-3 0 16,6-5 0-16,5-4 0 16,7-6 0-16,3-5 0 15,2-9 0-15,8-7 0 16,4-4 0-16,5-9 0 16,3-6 0-1,2-3 0-15,-1-10 0 16,-3-3 0-16,-3-6 0 15,-6-4 0-15,-5-4 0 16,-10-5 0-16,-4-2 0 16,-9-5 0-16,-3-3 0 15,-2-8 0-15,-6-2 0 16,-1-5 0-16,-5-3 0 16,-8-1 0-16,-6 0 0 15,-7-1 0-15,-9 1 0 16,-8-2 0-1,-4 0 0-15,-8-3 0 16,-9 0 0-16,-6 1 0 16,-2 6 0-16,-5 7 0 15,-4 5 0-15,-6 13-254 16,20 9-503-16,-29 9-679 16,-1 5 0-16,-6 6 0 15</inkml:trace>
  <inkml:trace contextRef="#ctx0" brushRef="#br0" timeOffset="17795.16">16131 4241 5957 0,'0'-4'196'0,"4"3"47"16,3 4 0-16,2 6 0 16,2 10 1-16,8 10-1 15,1 7 0 1,-1 4 0-16,1 2 0 15,-1-3-198-15,-5-2 3 16,-2-7-48-16,-5-2 0 16,-3-8 0-16,-1-4 0 15,-3-7 0-15,0-4 0 16,-4-7 0-16,-5-10 0 16,-7-8 0-16,-2-14 0 15,-3-10 0-15,4-10 0 16,3 1 0-16,5 2 0 15,5 10 0-15,2 8 0 16,2 10 0 0,2 7 0-16,-1 12 0 15,4 1 0-15,9 7 0 16,6 4 0-16,3 4 0 16,10-1 0-16,0 0 0 15,-4-1 0-15,-5-7 0 16,0-1 0-16,-5-5 0 15,-6-4 0-15,-3-8 0 16,-1-6 0-16,-7-8 0 16,-2-6 0-1,0-2 0-15,2 3 0 16,-4 7 0-16,4 8 0 16,-2 9 0-16,1 9 0 15,4 11 0-15,3 10 0 16,4 10 0-16,4 7 0 15,-2 4 0-15,3 2 0 16,2-5 0-16,0-2 0 16,2-5 0-16,0-4 0 15,2-4-257-15,0-3-163 16,4-5-244 0,-1-11-706-16,0-1 0 15,-4-6 0-15</inkml:trace>
  <inkml:trace contextRef="#ctx0" brushRef="#br0" timeOffset="18091.52">16777 4275 4253 0,'0'-4'199'0,"0"0"22"15,0 2 164-15,0-1 26 16,3 5 0-16,-2 3 0 16,5 6 0-16,3 1 0 15,5-1 0-15,3-3-173 16,6-1-26-16,3-4-22 15,-1-3-163-15,-3-6-27 16,-2-5 0 0,-10-7 0-16,-3-4 0 15,-6-6 0-15,-3-2 0 16,-7 3 0-16,2 4 0 16,1 4 0-16,-1 6 0 15,1 8-208-15,5 3-169 16,2-1-322-1,2 3-682-15,0-1 0 16,3-5 0-16,2-4 0 0</inkml:trace>
  <inkml:trace contextRef="#ctx0" brushRef="#br0" timeOffset="18349.12">17024 3845 5376 0,'-6'-18'313'0,"-1"-1"-1"15,0-3 1-15,-2 2 0 16,6 9 0-16,3 9-1 16,1 10 1-16,10 9 0 15,7 11 0-15,5 14-313 16,9 11 0-16,3 6 0 16,1-2 0-16,-3-2-192 15,2-10-132 1,-2-5-168-16,7-14-293 15,-12-6-494-15,-4-12 0 16,-6-6 0-16,-9-12 0 16</inkml:trace>
  <inkml:trace contextRef="#ctx0" brushRef="#br0" timeOffset="18577.66">17322 3755 4507 0,'-1'-25'392'16,"-2"0"1"-16,2-2-1 15,-1 3 0-15,5 15 1 16,4 19-1 0,9 12 0-16,3 9 1 15,7 11-1-15,1 6-239 16,-1 2-153-16,-1-5 0 16,-4-1-33-16,-3-3-237 15,-3-8-147-15,-1-2-234 16,-5-16-713-16,-4 3 0 15,-10-7 0-15</inkml:trace>
  <inkml:trace contextRef="#ctx0" brushRef="#br0" timeOffset="18720.21">17455 4077 2906 0,'-3'-11'266'0,"-1"-3"39"16,3-3 10 0,1-4 2-16,12 3-3 0,11 0-30 15,11-3-85 1,11 0-143-16,11-2-206 15,4-4-812-15,-11 8 0 16,-8 1 0-16,-8 5 0 16</inkml:trace>
  <inkml:trace contextRef="#ctx0" brushRef="#br0" timeOffset="18907.72">17833 3806 4160 0,'0'-3'260'16,"0"1"75"-16,-4 0 87 15,4 2 0-15,4 7 1 16,-4 7-1-1,4 3 0-15,4 6 1 16,5 3-1-16,4 4-192 16,2-1-143-16,-2-2-246 15,0-1-200-15,-4-1-184 16,0-16-850-16,-8 1 0 16,-2-5 0-16,-8-5 0 15</inkml:trace>
  <inkml:trace contextRef="#ctx0" brushRef="#br0" timeOffset="19075.22">17745 3748 3482 0,'-8'-30'220'15,"0"-4"40"-15,1-3 8 16,1 1-19-16,5 15-16 16,5 18-80-16,12 6-141 15,24 9-315-15,-5 10-611 16,10 7 0-16,5 0 0 15,-1-3 0-15</inkml:trace>
  <inkml:trace contextRef="#ctx0" brushRef="#br0" timeOffset="19532.21">18161 3764 4445 0,'0'-2'205'0,"0"-1"77"16,4 2 111-1,3 5 0-15,6 8-1 16,2 9 1-16,3 5 0 16,0 8 0-16,-1 2-1 15,-4-1-180-15,1-1-25 16,-5-5-76-16,-3-1-111 16,-2-7 0-16,-3-5 0 15,-1-4 0-15,0-8 0 16,-5-1 0-16,-2-8 0 15,-5-6 0-15,-5-10 0 16,-3-6 0-16,5-10 0 16,5-7 0-1,4-3 0-15,6 1 0 16,10 2 0-16,2 6 0 16,8 7 0-16,5 12 0 15,2 9 0-15,-1 6 0 16,-6 10 0-16,-5 7 0 15,-11 8 0-15,-10 5 0 16,-14 5-76-16,-6-1-141 16,-3-1-76-16,-1-4-141 15,15-7-296-15,1-6-558 16,11-7 0-16,3-9 0 16,6-8 0-16</inkml:trace>
  <inkml:trace contextRef="#ctx0" brushRef="#br0" timeOffset="19794.56">18350 3390 4620 0,'0'-24'389'0,"-2"-3"0"16,1-1 0-16,-2 0 0 16,6 17 0-16,-2 16 0 15,8 12 0-15,5 12 0 16,5 11 0-16,10 10-319 15,0 3-70-15,1 2 0 16,-1-5 0-16,-2-3 0 16,-5-4 0-16,-3-5-252 15,-1-7-177 1,6-4-345-16,-10-8-573 16,1-9 0-16,2-4 0 15,-4-12 0-15</inkml:trace>
  <inkml:trace contextRef="#ctx0" brushRef="#br0" timeOffset="19984.84">18706 3633 3986 0,'0'-4'138'15,"3"2"57"-15,-3 1 28 16,4 2 53-16,2 5 14 16,1 6 11-16,1 4 4 15,3 1-13-15,-2 1-102 16,0-1-230-16,-1-3-172 15,4-7-362 1,-8 1-500-16,-1-5 0 16,-6-3 0-16</inkml:trace>
  <inkml:trace contextRef="#ctx0" brushRef="#br0" timeOffset="20127.84">18634 3602 3413 0,'-13'-29'234'15,"-3"-3"46"-15,-1-4 57 16,-1-3 7-16,13 19-16 15,3 12-42-15,2 5-54 16,6 9-116-16,10 7-151 16,17-1-1072-16,7 11 0 15,5 1 0 1</inkml:trace>
  <inkml:trace contextRef="#ctx0" brushRef="#br0" timeOffset="20377.24">19018 3458 4600 0,'0'-8'326'15,"-2"-1"19"-15,-3 3 36 16,-10 3 2-16,-5 12 0 16,-5 10 0-16,-2 8 0 15,2 1 0-15,9 4 0 16,10-1-271-1,4-3-251-15,6-5-93 16,11-3-113-16,11-4-97 16,2-9-172-16,13-8-644 15,-8 1 0-15,-4-5 0 16</inkml:trace>
  <inkml:trace contextRef="#ctx0" brushRef="#br0" timeOffset="21317.96">19240 3493 3388 0,'-14'3'224'0,"-7"1"39"16,-5 2 19-16,-3 3 9 16,6-2 0-16,8 4-3 15,7-4-35-15,7-3-20 16,5-4 3-16,9 0-181 15,2-6-41-15,0-2-34 16,0 0 6-16,-5-1 17 16,-7-1 24-16,-2 5-1 15,-2 4 38 1,1 1 28-16,1 0-6 16,5 3 2-16,3 0-18 15,5 3-32-15,4-1-50 16,3 0-53-16,1-2-79 15,-2-3-73-15,-1 0-40 16,-6-1-26-16,-2-7-1 16,-6-5 1-16,-4-8 32 15,-1-11 66-15,-4-6 95 16,-5-11 83-16,-2-5 105 16,-4-4 197-16,-4-2 143 15,-1 1 20 1,4 4 1-16,1 7 0 15,1 8-20-15,6 13-35 16,2 8-71-16,3 11-57 16,3 9-50-16,5 17-120 15,7 11-106-15,5 12 0 16,4 9 0-16,6 5 0 16,-1-4 0-16,-3-1 0 15,-4-8 0-15,-3-1 0 16,-4-5-24-16,-2-6-233 15,-5-4-145-15,0-5-120 16,-4-6-94-16,-2-3-25 16,-6-5 1-16,-8-4 50 15,1-1 97 1,-2-2 81-16,3-3 112 16,3-2 292-16,6-3 170 15,4-3 123-15,4-5 95 16,12-1 15-16,8-6-35 15,11 2-129-15,8-2-201 16,2 3-187-16,1-1-173 16,-7 2-85-16,-10 2 5 15,-6 4 129-15,-10 1 135 16,-6 5 126-16,-3 1 109 16,-2 2 175-1,-1 3 173-15,-1-3 131 16,0 4 85-16,0 4 28 15,0 5-31-15,3 5-132 16,-1 2-136-16,3 6-116 16,4 2-76-16,1-1-94 15,-3 0-69-15,2-2-27 16,-3-2-127-16,-1-1-175 16,0-3-157-16,10-5-342 15,-11-5-499-15,-4-4 0 16,-4-8 0-16,-2-8 0 15</inkml:trace>
  <inkml:trace contextRef="#ctx0" brushRef="#br0" timeOffset="21466.88">19586 3163 3827 0,'-1'-15'205'0,"-3"-4"1"16,1 3-14-16,1-3-40 15,4 14-74-15,8 9-146 16,16 1-265-16,4 7-518 15,7 2 0-15,8 0 0 16,4-2 0-16</inkml:trace>
  <inkml:trace contextRef="#ctx0" brushRef="#br0" timeOffset="22100.24">19986 3169 3552 0,'2'-5'330'0,"-1"0"155"15,-1 0 0-15,2 0 0 16,-2 1 0-16,0 3 0 15,-3-1 1-15,-6 4-1 16,-6 4 0-16,-5 7-213 16,-3 4-116-1,-1 6-156-15,8 5 0 16,3-2 0-16,7 0 0 16,4-1 0-16,2-4 0 15,3-3 0-15,2-5 0 16,8-6 0-16,0-3 0 15,5-4 0-15,1-6 0 16,0-3 0-16,-5-6 0 16,-2-4 0-16,0-7 0 15,-1-1 0-15,-2-2 0 16,1 0 0-16,-2 3 0 16,-2 7 0-1,-1 5 0-15,-2 7 0 16,4 6 0-16,3 5 0 15,-1 5 0-15,7 5 0 16,-4 2 0-16,-2 1 0 16,0-1 0-16,-2-3 0 15,-3-3 0-15,1-5 0 16,4-3 0-16,-1-2 0 16,1-4 0-16,0-2 0 15,0-7 0-15,0-1 0 16,2-9 0-1,-1-3 0-15,4 0 0 0,-4-1 0 16,-2 4 0 0,0 5 0-16,-5 6 0 15,2 8 0-15,-2 5 0 16,7 7 0-16,-3 5 0 16,4 7 0-16,-4 2 0 15,3 1 0-15,-6 0 0 16,3 0 0-16,1-7-280 15,12 1-381 1,-4-8-789-16,7-5 0 16,9-6 0-16</inkml:trace>
  <inkml:trace contextRef="#ctx0" brushRef="#br0" timeOffset="22280.6">20707 2987 7126 0,'0'-5'118'15,"0"-2"0"-15,0 0 1 16,0 1-1-16,0 3 0 16,0 6 1-16,0 7-259 15,0 8-245-15,-8-7-1078 16,-9 20 2-16,-15 2-1 16,-17 3 0-1</inkml:trace>
  <inkml:trace contextRef="#ctx0" brushRef="#br0" timeOffset="22603.21">17921 4632 5686 0,'10'-1'278'16,"28"-3"0"-16,34-8 1 15,35-8-1-15,45-9-22 16,35-13-309-16,22-15-1347 15,5-4 0-15,-14-16 0 16,2-23 0 0</inkml:trace>
  <inkml:trace contextRef="#ctx0" brushRef="#br0" timeOffset="28540.22">1169 3639 3995 0,'-1'0'183'0,"-1"0"16"16,1 0 9-16,-1 0 3 15,2 0 5-15,0 0 54 16,8 0 103-16,4 2 61 15,7 4-1 1,10 5-139-16,5 3-43 16,0 3-17-16,-1 0-8 15,-6-1-3-15,-5 1-6 16,-3-3-53-16,-7-3-104 16,-2-5-60-16,-6-2 0 15,-1-4 0-15,3 0 0 16,8-10 0-1,12-13 0-15,13-16 0 0,16-18 0 16,19-22 0 0,16-12 0-16,20-9 0 15,11-4-313-15,9 3-1262 16,-15 13 0 0,-25 2 0-16,-37 3 0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9:08:07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 12864 3580 0,'-2'-5'104'16,"1"-2"21"-16,-2-2 33 16,1-3 13-16,4-3 16 15,-2 1 12-15,1-2 8 16,4 1 2-16,2-1 3 16,7 0-63-16,5 2-34 15,4 1-16-15,5 1-33 16,0 0-14-16,1 3-15 15,-3 2-10 1,-4 2-9-16,-6 1-3 16,-5 0 0-16,-6 2-4 15,-3 2-1-15,-2-1 3 16,0 1 2-16,-4 0 5 16,-10 3 1-16,-11 6 1 15,-12 4 3-15,-14 9 1 16,-5 7-3-16,-6 4-3 15,4 4-1-15,5 1-5 16,4 1-1 0,7-6-6-16,16-5-3 15,7-5-6-15,12-4-1 16,4-7 1-16,3-1 2 16,4-2 5-16,2 0 0 15,1 1 0-15,5-1 1 16,1 3 9-16,-1 4 15 15,3 1 35-15,-4 2 19 16,0 5 28-16,-2 4 25 16,-1 5 24-16,2 5 49 15,-1 5 2 1,-2 6-2-16,1 5-9 16,0 2-13-16,-1 1-30 15,1 1-20-15,-1-1-31 16,3 0-25-16,0 1-27 15,3-3-51-15,-2 0-4 16,3-1 0-16,-2-1 0 16,0-2 0-16,-2 0 0 15,-3-3 0-15,-1 1 0 16,-2-2 0 0,-2-3 0-16,-2-2 0 15,3 2 0-15,-2-5 0 16,1-2 0-16,2 2 0 15,-3-3 0-15,2 0 0 16,0-3 0-16,0 1 0 16,1-4 0-16,-1 1 0 15,-1-1 0-15,-1-1 0 16,1-2 0-16,-2-2 0 16,1 0 0-1,1-1 0-15,-2-2 0 16,1 0 0-16,2 1 0 15,-3 0 0-15,0 4 0 16,1 1 0-16,1-2 0 16,-2-1 0-16,2 2 0 15,0-3 0-15,2-3 0 16,-1-2 0-16,2-1 0 16,-1-1 0-16,4 0 0 15,-2 2 0-15,2 2 0 16,-1 0 0-1,3 0 0-15,-3 3 0 16,2-1 0-16,2 2 0 16,-2 4 0-16,-2 1 0 15,1-1 0-15,0 1 0 16,-4-5 0-16,1-5 0 16,-2-4 0-16,0-1 0 15,-2-3 0-15,2-3 0 16,0 0 0-1,1-2 0-15,0-4 0 0,6 3 0 16,9-5 0-16,14 2 0 16,26-10 0-1,27-11-281-15,36-16-1301 16,23-17 0-16,3-21 0 16</inkml:trace>
  <inkml:trace contextRef="#ctx0" brushRef="#br0" timeOffset="2011.09">15914 8486 3986 0,'-6'-10'209'0,"-2"-5"53"16,2-3 35-16,2-4 47 16,6 2 28-1,11-1 24-15,8 0 25 16,5 4 13-16,5 3 1 16,3 6-143-16,-4 3-66 15,-6 11-53-15,-5 10-36 16,-12 10-46-16,-3 10-28 15,-9 10-25-15,-5 4-23 16,-5 1-15 0,4-1 0-16,-2-1 0 0,6-1 0 15,4-4 0-15,3-5 0 16,6-3 0-16,8-3 0 16,4-7 0-1,10-6 0-15,8-5 0 16,2-5 0-16,-2-8 0 15,-6 1 0-15,-5-3 0 16,-10-3 0-16,-6 0 0 16,-6 3 0-16,-3-3 0 15,-4 1 0-15,-9 1 0 16,-6 1 0-16,-5 0 0 16,-3 3 0-16,0 6 0 15,4 3 0 1,7 3 0-16,5 3 0 15,3 2 0-15,7 3 0 16,2 2 0-16,7 0 0 16,7 1 0-16,1-1 0 15,6 0 0-15,2 0 0 16,-1-4 0-16,-4 2 0 16,0-4 0-16,-3-1 0 15,-5-3 0 1,-3 1 0-16,-5 0 0 0,-3 0 0 15,-11 2 0 1,-13 0 0-16,-11 1 0 16,-11 1 0-16,-8-3-228 15,0-5-296-15,2-3-963 16,3-7 0-16,11-10 0 16,8-11 0-16</inkml:trace>
  <inkml:trace contextRef="#ctx0" brushRef="#br0" timeOffset="8975.62">17019 10110 3068 0,'-10'-7'126'0,"-1"-2"37"16,-1-3 55-16,-4-4 20 16,10 3 12-16,3-1 16 15,2 4 20-15,1 0 2 16,1 2 1-16,7-1-73 16,7 1-36-16,10-3-2 15,10 1-49 1,5 0-27-16,-2 5-8 15,-8 2-15-15,-10 4 3 16,-11 5 29-16,-5 7 40 16,-9 7 45-16,-6 10 3 15,-7 9-21-15,-5 5-5 16,-4 4 6-16,0-1-2 16,4 1-3-16,3-6-21 15,8-4-33-15,4-4-40 16,6-6-49-1,1-4-16-15,8-5-13 16,6-3-2-16,7-6 0 16,7-2 0-16,7-4 0 15,2-3 0-15,-1-1 0 16,-8 0 0-16,-6 0 0 16,-7-1 0-16,-7 1 0 15,-5 0 0-15,-2 0 0 16,0 3 0-16,-2 2 0 15,-4 5 0-15,3 3 0 16,-3 6 0 0,3 3 0-16,2 2 0 15,7-1 0-15,8 1 0 16,5-1 0-16,6-4 0 16,3-1 0-16,-5 0 0 15,-8-5 0-15,-8-1 0 16,-18 1 0-16,-23 3 0 15,-23 3-56-15,-21 8-290 16,-15-6-1211-16,1-1 0 16,14-10 0-16,26-15 0 15</inkml:trace>
  <inkml:trace contextRef="#ctx0" brushRef="#br0" timeOffset="16852.84">15152 12699 2572 0,'-6'-3'155'0,"-2"-2"71"15,1 1 57 1,-2-6 47-16,0 1 29 15,2-2 45-15,0-2 109 16,-3 1 60-16,1-1 1 16,2 0-114-16,1-2-42 15,0 4-71-15,3-1-56 16,3 1-49-16,-1-3-27 16,5 3-46-16,6-2-109 15,6-2-60-15,5 5 0 16,9 1 0-16,2 4 0 15,0 1 0 1,-4 4 0-16,-5 0 0 16,-4 5 0-16,-9 1 0 15,-5 6 0-15,-2 5 0 16,-6 5 0-16,-8 5 0 16,-6 3 0-16,-5 3 0 15,-5 2 0-15,-2 2 0 16,0 0 0-16,6 0 0 15,6-2 0-15,5 2 0 16,8-4 0 0,5-4 0-16,7-1 0 15,4-5 0-15,7-4 0 16,4-2 0-16,8-2 0 16,-1-8 0-16,0-1 0 15,-1-5 0-15,-3 1 0 16,-4-4 0-16,-9 1 0 15,-3 1 0-15,-7-2 0 16,-3 1 0-16,-3-2 0 16,-4 2 0-16,-6 0 0 15,-6 1 0 1,-4 0 0-16,1 4 0 0,0 1 0 16,7 3 0-1,5 6 0-15,4 3 0 16,3 3 0-16,3 3 0 15,0 1 0-15,4 3 0 16,2-1 0-16,3-1 0 16,4 0 0-16,3 0 0 15,-1-2 0-15,-1-1 0 16,-3 0 0-16,-2-2 0 16,-6-4 0-16,-3 0 0 15,-9-3 0-15,-18 2 0 16,-18-1 0-1,-19 2-153-15,-15 4-191 16,11-2-416-16,-7-2-626 16,14-4 0-16,18-7 0 15,22-6 0-15</inkml:trace>
  <inkml:trace contextRef="#ctx0" brushRef="#br0" timeOffset="20710.41">15549 13892 3904 0,'-9'-3'148'0,"1"-2"35"16,-2-3 29-16,1-1 23 16,6-3 50-16,3-2 33 15,4-1 21-15,9-4 17 16,11 1 39-16,4 1-92 15,13 0-25-15,2 4-27 16,-3 3-24-16,-4 5-22 16,-2 2-50-16,-7 5-34 15,-5 5-20-15,-11 8-18 16,-5 9-39-16,-3 9-16 16,-9 9-14-16,-3 4-8 15,-1 3-6-15,0 1 0 16,0-5 0-1,7-2 0-15,2-6 0 16,4-4 0-16,7-4 0 16,6-3 0-16,0-4 0 15,8-5 0-15,4-5 0 16,2-4 0-16,0-5 0 16,0-5 0-16,-1-2 0 15,-6-1 0-15,-4-1 0 16,-9 2 0-16,-5 1 0 15,-4 2 0 1,-1-1 0-16,-6 2 0 16,-7 4 0-16,-1 5 0 15,-8 3 0-15,-1 7 0 16,4 6 0-16,5 3 0 16,5 3 0-16,6 5 0 15,1-2 0-15,4 4 0 16,4 1 0-16,4 1 0 15,6-2 0-15,4 0 0 16,4 0 0-16,3 0 0 16,0 0 0-1,-2 4 0-15,-2-3 0 16,-5 3 0-16,-3-4 0 16,-8-4 0-16,-3-4 0 15,-2-1 0-15,-11-4 0 16,-15 2 0-16,-14-1 0 15,-15 0-240-15,-18-1-266 16,-10-34-983-16,-5 24 0 16,4-13 0-16</inkml:trace>
  <inkml:trace contextRef="#ctx0" brushRef="#br0" timeOffset="24558.2">4981 13116 3205 0,'-2'-3'215'0,"-1"-3"45"16,0 0 41-16,0-1 89 15,3 0 95-15,-2 2 28 16,2 0 0-16,0 2 0 16,0 0 0-16,0 3-146 15,0 0-68-15,3 0-47 16,5 2-39-16,3 1-90 16,3 0-94-1,5 5-29-15,0-1 0 16,-3 1 0-16,0-2 0 15,-3 1 0-15,-2-2 0 16,-1 0 0-16,-4-1 0 16,0-1 0-16,-1-3 0 15,3 1 0-15,3-2 0 16,11-8 0-16,4-6 0 16,12-6 0-16,6-11-210 15,7-7-243 1,5-13-1052-16,-3 9 0 15,-7 2 0-15,-11 6 0 16</inkml:trace>
  <inkml:trace contextRef="#ctx0" brushRef="#br0" timeOffset="25494.33">5222 13811 2984 0,'-1'0'156'0,"-1"0"47"15,-1 0 36-15,2 0 28 16,1 0 26-16,0 0 18 16,0 0 21-16,0 0 27 15,0 0 21-15,0 0-29 16,0 0 24-1,3 0-47-15,1 0-36 16,2 1-27-16,1 1-27 16,5 1-18-16,-2 0-21 15,-1 2-27-15,-3-2-21 16,2 1-75-16,-2-2-76 16,-3 0 0-16,0-1 0 15,1 1 0-15,-3-2 0 16,8 0 0-16,1-3 0 15,7-5 0 1,5-6 0-16,10-9 0 16,5-9-262-16,14-13-294 15,5-39-918-15,9 30 0 16,-6 0 0-16,-3 3 0 16</inkml:trace>
  <inkml:trace contextRef="#ctx0" brushRef="#br0" timeOffset="27430.28">3621 13132 356 0,'0'0'63'16,"0"0"16"-16,0 0 17 15,0 0 20-15,0-2 10 16,0 2 14-16,0 0 13 16,0 0 14-1,0-1 24-15,0 1-16 16,0-2 7-16,0 2 12 16,0-2 3-16,0 2-4 15,0 0 8-15,0 0 2 16,0 0 5-16,0 0-1 15,0 0-12-15,0 0-13 16,0-1-25-16,0 1-24 16,0-1-14-16,0 1-12 15,0 0-5 1,4-1 8-16,0-2-10 16,5 3-10-16,0-3-2 15,5 2-2-15,2 1 1 16,1 0-4-16,2-2 2 15,1 4 1-15,0-4-11 16,2 2-19-16,1 0-4 16,-1 0 1-16,2 0-4 15,-2 0-7-15,0 2-1 16,-1-1-4 0,-1 2-5-16,-1 0-5 15,-2-1-3-15,1 1-4 16,-1 0-3-16,0 1-5 15,-2 0-2-15,2-1-2 16,-1 1-6-16,3 0 2 16,-1-1-1-16,1 2 2 15,0-2 1-15,1 1 0 16,-1-1 0-16,1 1 0 16,-4-2 0-1,1 1-1-15,-1-2 2 16,-1 1-2-16,0 0 1 15,2 0-1-15,-2 0-2 16,0-1 2-16,-2 1-3 16,-2 0 2-16,0-1-2 15,0-1 0-15,-2 2-2 16,-1 1 4-16,1-2-3 16,-2 0 2-16,-2 1-2 15,-1-1-1 1,0 0 1-16,2-1-2 15,-2 0 2-15,-1 2-4 16,0 0-2-16,1-1-3 16,-2-1 0-16,-1 1-2 15,1-1 3-15,-1 1 3 16,-1-1 4-16,0 0 4 16,0 0 5-16,0 0 10 15,0 0 12-15,0 0 3 16,0 0 6-1,0 0 4-15,0 0 3 16,0 0-1-16,0 0 10 16,0 0 11-16,0 0 3 15,0 0-7-15,0 0-2 16,0 0 1-16,0 0 1 16,0 0-72-16,0 0-106 15,20 0-437-15,-17 0-589 16,1-2 0-16,-2-4 0 15,-2-6 0-15</inkml:trace>
  <inkml:trace contextRef="#ctx0" brushRef="#br0" timeOffset="29024.64">6091 13129 1767 0,'0'1'91'16,"0"2"13"-16,0-3 8 16,0 2 10-16,0-2 9 15,0 0 17-15,0 0 26 16,1 0 20-16,4 0 25 16,-1 0-49-16,3 0 2 15,6 0 10-15,0 0 6 16,3 0 12-16,0 0-3 15,4 0-12-15,0 0-20 16,1-1-12 0,0 0-20-16,2 1-15 15,2-1-25-15,-2-1-23 16,2 2-13-16,-1 0-20 16,2 0-7-16,-2 0-2 15,-2 0-5-15,3 0-8 16,-2 0-4-16,1 0-4 15,1 0-1-15,-2 0 1 16,3 0 0 0,-4 0-2-16,2 0 0 0,1 0-1 15,1 0-2 1,-2 0 1-16,2 0 0 16,-1 2-1-16,1-2 0 15,-2 0 2-15,2 0-3 16,-3 0 0-16,0 0 0 15,-5 0 0-15,-1 0-1 16,-4 0-1-16,1 0-1 16,-1 0 0-16,2 0 1 15,-4 0-3-15,3 0 2 16,0 0 2-16,-4 0 0 16,1 0 0-1,-1 0 0-15,-1 0 1 16,1 0 0-16,-3 0-1 15,-1 0 0-15,0 0 1 16,1 0 1-16,-2 0-3 16,-3 0-1-16,3 0 1 15,-4 0-3-15,2 0-3 16,-1 0 0-16,-2 0 0 16,0 0 2-16,1 0 0 15,2 0-7-15,2 0-9 16,0 0-18-1,1 0-21-15,-1 0-34 16,-3 0-47-16,1 0-59 16,-3 0-103-16,0 0-74 15,0 0-38-15,0 0-13 16,0 0-16-16,0 0-46 16,-3-2 34-16,-1 5 0 15,-4-2 0-15</inkml:trace>
  <inkml:trace contextRef="#ctx0" brushRef="#br0" timeOffset="31418.39">7341 13098 943 0,'0'0'97'16,"0"0"38"-16,0 0 44 15,0 1 33-15,0 1 22 16,0-2 16-16,0 1 16 16,0 0 16-1,0-1 14-15,0-1-58 16,0 1-12-16,0 0-19 16,0 0-28-16,0 0-22 15,0 0-13-15,0 0-11 16,0 0-12-16,0 0-19 15,0 0-8-15,1 0 4 16,2 2-8-16,1 1-9 16,-1 3-11-16,3-2-6 15,1 2-7 1,-2 0-4-16,1-1 1 16,0 0 2-16,-1 1-4 0,-2-4-15 15,0 1-2 1,-2-2-8-16,1 0 0 15,-1-1 4-15,-1 0 10 16,0 0 15-16,0 0 15 16,1 0 4-16,1 0-3 15,3-2-2-15,4-4-16 16,2-3-53-16,7-2-108 16,7-3-150-16,13-5-823 15,-13 5 0 1,-4 3 0-16,-6 0 0 15</inkml:trace>
  <inkml:trace contextRef="#ctx0" brushRef="#br0" timeOffset="31930.24">7736 13134 2641 0,'0'0'160'16,"0"0"39"-16,0 0 31 15,0 0 17-15,0 0 8 16,0 0 16-16,0 0 22 16,0 1 18-16,0 2 15 15,2-3-115 1,0 3-23-16,1 0-32 0,-1-2-19 15,4 0 37-15,-3 0 43 16,-1-1 48 0,1 0 9-16,1-1-17 15,4-4-15-15,6-3-12 16,0-6-10 0,7-4-149-16,1-6-112 0,0 4-184 15,7-1-303-15,-6-13-828 16,-1 18 0-16,-9 5 0 15,-5 1 0-15</inkml:trace>
  <inkml:trace contextRef="#ctx0" brushRef="#br0" timeOffset="32954.54">7279 13851 1906 0,'0'0'169'15,"0"0"30"-15,0 0 37 16,0 0 52-16,0 0 38 16,0-1 26-16,0 1 21 15,0-1 12-15,0 1 7 16,0-1-114-16,0 1-4 16,1 0 16-16,2 0 1 15,4 0-16-15,0 1-11 16,2 1-13-1,1 1-18-15,-1 1-1 16,-4-1-2-16,2-1-14 16,-5 0-19-16,1-2-43 15,0 0-39-15,1 0-36 16,-1 0-27-16,1-2-13 16,2-3-4-1,2-2-10-15,6-3-137 0,-1-1-142 16,6-2-198-16,12 0-305 15,-6 1-559-15,1 1 0 16,-3 3 0-16,0-1 0 16</inkml:trace>
  <inkml:trace contextRef="#ctx0" brushRef="#br0" timeOffset="33470.08">7707 13841 3785 0,'0'0'182'16,"0"0"29"-16,0 0 13 15,0 0 8 1,1 0 2-16,-1 0 38 15,3 0 64-15,-1 0 35 16,2 4 30-16,-2 2-126 16,6 1-12-16,-8 2-19 15,2-1-13-15,-1-3-8 16,2 0-2-16,-2-4-38 16,3 1-64-16,1-2-35 15,6-3-29-15,4-4-20 16,10-6-25-1,4-7-111-15,10-9-232 16,10-8-347-16,-1-6-735 16,-1-2 0-16,-2-4 0 15,-7 8 0-15</inkml:trace>
  <inkml:trace contextRef="#ctx0" brushRef="#br0" timeOffset="35406.01">7416 14498 2094 0,'0'0'153'0,"0"0"36"16,0 0 45-16,0 0 47 15,0-1 41-15,0-3 29 16,0 3 23-16,0-2 14 15,0 3 8-15,0-2-104 16,0 2-50-16,0 0-34 16,0 0-27-16,2 0-2 15,1 5-24-15,5 0-9 16,2 2-5 0,1 1-5-16,1 4-3 15,-1-1 2-15,-2 2 8 16,2-5 2-16,-8-1-6 15,5-2-44-15,-5-2-3 16,2-3 15-16,4 2-7 16,3-5-5-16,-1-4-3 15,8-7-24-15,4-4-119 16,3-3-115-16,3-3-146 16,1 3-210-16,12-8-829 15,-12 13 0-15,-2 4 0 16</inkml:trace>
  <inkml:trace contextRef="#ctx0" brushRef="#br0" timeOffset="35988.33">7982 14510 2791 0,'0'0'196'16,"0"0"48"-16,0 0 37 15,0 0 27-15,0 0 17 16,0 0 10-16,0 0 1 15,0 0 2 1,0 0 13-16,0 0-94 16,0 2-15-16,3 0-14 15,0 2-23-15,-3 2-10 16,2-1-5-16,1-2 13 16,-2 0 14-1,2-3-2-15,-3 0-13 0,4 0-37 16,2-3-50-16,6-3-34 15,2-5-14 1,6-6-196-16,5-6-190 0,9-4-357 16,1-6-716-1,-1-1 0-15,-5 1 0 16,-4 1 0-16</inkml:trace>
  <inkml:trace contextRef="#ctx0" brushRef="#br0" timeOffset="37570.71">7349 15240 3619 0,'0'0'141'15,"0"0"11"-15,0 0 9 16,0 0 12-16,2 2 39 16,2 1 24-16,-1 1 20 15,3 1 29-15,0 4 29 16,3-1-93-16,1 3-13 15,-2 1 7-15,2-3 1 16,-3-1-12 0,-1-3-19-16,-1-1-1 15,3-3 24-15,0-1-25 16,6 0-27-16,6-7-27 16,6-5-33-16,4-6-180 15,6-2-102-15,5-4-142 16,2 1-262-16,-3-37-723 15,2 39 0-15,-7 3 0 16,-6 3 0-16</inkml:trace>
  <inkml:trace contextRef="#ctx0" brushRef="#br0" timeOffset="38021.94">8033 15270 4570 0,'0'1'90'16,"0"-1"8"-16,0 2 13 15,0 0 25-15,5 0 24 16,-2 0 38-16,2 2 35 16,2 3 9-16,-2-1 6 15,1 1-76-15,-1-1-16 16,2 1-12-16,-3-3-8 15,-2-3-13-15,0-1 24 16,3 0-11-16,8-4-22 16,5-5-41-1,9-7-162-15,9-11-114 16,19-7-344-16,1-10-742 16,0-7 0-16,-4-7 0 15,-7-2 0-15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9:08:58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3194 4436 1228 0,'0'0'138'16,"0"0"21"-16,0 0 13 15,4 1 6-15,-4-2 6 16,1 1 4-16,-1 0 5 16,0 0 7-16,0 0 9 15,2 0-94-15,-2 0-28 16,1 0-4 0,1 0-2-16,0 0 3 15,4 0 3-15,2 0 1 16,0 1 1-16,1-1-1 15,3 3-4-15,2 0 0 16,0-2-7-16,3 1-13 16,4 0-11-16,-4-1-8 15,3 1-8-15,0-2-4 16,1 1-5-16,-1-1-5 16,1 0-5-1,1 0-3-15,0 1-4 16,2 1-1-16,1-1 0 15,1-1 0-15,0 2-1 16,2-2-3-16,0 0 3 16,1 0-4-16,-3 0 2 15,1 0-2-15,2 0 0 16,-1 0-2-16,2 0 2 16,0 0 0-16,1 0-3 15,-1-2 2-15,4 2-2 16,-2-1 3-16,3-2-1 15,-3-1-1-15,1 1-1 16,-3 1 0 0,-1-1-2-16,-2 2 0 15,-1-1 4-15,-1 1-3 16,1 1 2-16,0 0-1 16,-1-1 0-16,0 0 3 15,1-1 2-15,0 0 3 16,-1 0 4-16,-2 1 0 15,0-1-1-15,-4 1 2 16,-2 0-1-16,-2-1 0 16,-3 2 4-1,-1-2-7-15,-4 2 0 16,0 0-3-16,-3 0-3 16,-2 0 5-16,-1 0 5 15,-1-1 10-15,0 1 6 16,0 0-1-16,0 0-25 15,0-1-109-15,13 0-342 16,-13 1-368-16,-1-4 0 16,-5-2 0-16,-6 0 0 15</inkml:trace>
  <inkml:trace contextRef="#ctx0" brushRef="#br0" timeOffset="843.78">4016 4501 618 0,'0'0'122'15,"0"0"40"-15,0 1 46 16,0 2 41-16,0-2 33 15,1 1 24-15,-1-1 15 16,0-1 13-16,1 0 13 16,1 0-38-16,0 2-23 15,2-1-25-15,0 4-33 16,2 1-21-16,1 0-17 16,-1 0-15-16,0 2-10 15,0 0-9-15,-2-1-11 16,1 0-31-1,-1-2-23-15,-2-1-15 0,0-2-9 16,-1 1-14 0,1-3 1-16,-1 0 14 15,1 0 46-15,2 0 7 16,2-4-2-16,2-1-41 16,4-4-50-16,3-1-58 15,3-2-130-15,5-1-247 16,2-17-684-16,-3 20 0 15,-2 1 0-15,-6-1 0 16</inkml:trace>
  <inkml:trace contextRef="#ctx0" brushRef="#br0" timeOffset="1547.59">4475 4527 1906 0,'0'3'201'0,"0"-2"36"15,0 2 39-15,1-2 24 16,1-1 17-16,-2 1 38 16,4 0 26-16,0 2 16 15,2 2 17-15,0 2-136 16,3 0-21-16,-2 0-8 16,-1 0-21-1,-1-1-4-15,3-2-10 0,-4-1-32 16,2-2-9-16,-4 3 4 15,0-4 23-15,-1 0 11 16,1 0-25-16,-1 0-28 16,7-1-19-1,0-3-19-15,10-3-7 16,3-2-6-16,6-5-17 16,2-3-19-16,2 1-41 15,-3-1-30-15,-2 2 0 16,-7 2 0-16,-3 2 0 15,-6 4 0-15,-1 2 0 16,-2-1 0-16,-4 3 0 16,-2 2 0-16,1 1 0 15,-2 0 0 1,0 0 0-16,0-1 0 16,0 1 0-16,0 0 0 15,0 0 0-15,0 0 0 16,1 0 0-16,-1 0 0 15,0 0 0-15,2 0 0 16,-1 0 0-16,0 0 0 16,-1 0 0-1,2 0-73-15,0 0-163 16,-2 1-165-16,15-1-1095 0,-10 0 0 16,-3-2 0-16,-2-7 0 15</inkml:trace>
  <inkml:trace contextRef="#ctx0" brushRef="#br0" timeOffset="3760.04">2982 5110 438 0,'-3'0'35'16,"0"0"24"-16,1 0 42 15,-1 2 28-15,2 1 24 16,1-3 34-16,0 3 26 15,0-2 19-15,0 1 9 16,0-1-9-16,-2-1-2 16,1 2-18-16,-2-2-33 15,-1 0-16-15,3 0-17 16,-2 0-22-16,0 0-14 16,1 0-5-1,1 0 5-15,1 0 2 16,0 0 1-16,0 0 1 15,1 0-2-15,-1 0-10 16,0 0-9-16,0 0-9 16,0 0 1-16,2 0-11 15,2 0 5-15,4 0 0 16,3 0-5-16,2 2 2 16,4-2 4-16,3 0 4 15,1 0 6-15,2 0 5 16,4 0-9-16,-1 0 1 15,1 0-19 1,1 0-14-16,-1-2-3 16,-3 2-10-16,-3-2-11 15,-2-1-6-15,-6 2-3 16,-5 0-6-16,-2-1-2 16,-5 2 10-16,1 0 19 15,-2 0 16-15,0 0 8 16,0 0-1-16,0-2 0 15,0 2-1-15,0 0-73 16,1 0-168-16,16-1-350 16,-6 1-494-1,4-2 0-15,2 0 0 16</inkml:trace>
  <inkml:trace contextRef="#ctx0" brushRef="#br0" timeOffset="4527.85">3789 5113 2068 0,'-1'0'218'0,"-1"0"54"16,1 0 37-16,-3 0 32 15,4 0 8-15,3 0-4 16,-3 0-1-16,0 0 8 16,2 0 6-16,9 0-166 15,4-1-47-15,7 1-52 16,9-2-33 0,3 1-27-16,2 1-6 15,2-1 5-15,-1-1 3 16,2 2-8-16,-1 0-5 15,-4 0 0-15,-2-1-3 16,-1 1-2-16,-8 0-4 16,0 0-4-16,-9 0-7 15,-4 0 0-15,-5 0-2 16,-1 0 4-16,-4 1 0 16,0-1 0-1,1 0 7-15,-1 2 8 16,0-2 5-16,2 0 4 15,-2 0 2-15,0 0 1 16,0 0 0-16,0 0-39 16,0 0-137-16,4 0-272 15,-2 0-647-15,1 0 0 16,-1 0 0-16,2-3 0 16</inkml:trace>
  <inkml:trace contextRef="#ctx0" brushRef="#br0" timeOffset="6379.94">4736 5037 1204 0,'-1'0'179'0,"-1"0"44"0,1 1 31 16,-1-1 16-16,4-1 16 16,-2 1 10-1,0 0 11-15,0 0 8 16,0 0 7-16,0 0-103 16,0 0-65-16,0 0-44 15,0 0-30-15,0 0-4 16,0 0 7-16,3 0 13 15,1 0 12-15,4 0 7 16,6 0 10-16,4 0 5 16,3 0 4-16,6 0 6 15,3-2 4 1,3 1-9-16,2-1-18 16,3 0-22-16,-1-1-22 15,6 0-13-15,1 0-16 16,3 0-10-16,-2 0-9 15,0 1-5-15,-5-1-6 16,-1 0-1-16,-6 3-5 16,-1 0-1-16,-2-2-2 15,-1 2 1-15,0 0-1 16,0 0-2-16,1-1 0 16,-1 0-3-1,1 1 4-15,-1-1-1 16,2-1-1-16,-3 1 1 0,-2 1-3 15,-1-2 2 1,-5 2-1-16,3 0-1 16,-3 0 0-16,3 0 2 15,-1 0-3-15,3 0 1 16,2-1 0-16,1 1-1 16,0 0 3-16,1 0-2 15,-4-2 0-15,-5 2 0 16,-6 0 3-16,2 0-6 15,-4-1 5-15,-2 1-4 16,1 0 2 0,1 0 0-16,-2 0 0 15,-3 0 0-15,1 0 3 16,-3 0-2-16,0 0 0 16,-1 0 3-16,-1 0-2 15,-2 0 0-15,-1 0 3 16,2 0 1-16,-2 0-3 15,0 0 2-15,0 0-1 16,0 0-1-16,0 0 1 16,0 0-1-16,0 0 0 15,0 0 2 1,0 0-5-16,0 0 0 16,0 0 0-16,0 0 0 15,0 0 1-15,0 0 1 16,0 0-1-16,0 0-1 15,0 0 1-15,0 0 0 16,0 0-1-16,0 0 2 16,0 0-2-16,0 0-2 15,0 0 0-15,0 0-2 16,0 0 2 0,0 0 2-16,0 0 0 15,0 0 0-15,0 0 0 16,0 0-1-16,0 0 1 15,0 0 2-15,0 0 1 16,0 0-1-16,0 0 0 16,0 0-2-16,0 0 0 15,0 0 0-15,0 0 1 16,0 0 2-16,0 0 0 16,0 0 0-16,0 0-1 15,0 0 0 1,0 0-2-16,0 0 0 15,0 0 0-15,0 0 0 16,0 0 0-16,0 0-3 16,0 0 1-16,0 0-2 15,0 0 3-15,0 0-1 16,0 0 4-16,0 0 1 16,0 0 0-16,0 0-1 15,0 0 0-15,0 0 1 16,0 0-1-16,0 0 3 15,0 0-15 1,0 0-107-16,0 0-154 16,1-3-877-16,-1 3 0 15,-3 0 0-15</inkml:trace>
  <inkml:trace contextRef="#ctx0" brushRef="#br0" timeOffset="12773.12">5750 14327 3705 0,'0'1'109'16,"2"-1"17"-16,-1 0 34 15,4 2 29-15,1-2 31 16,2 0 23-16,2 1 26 16,0 3 35-16,3-3 40 15,-1 3-57-15,1-2 12 16,-2 1 11-16,4-3-19 15,5 0-24 1,9-5-150-16,10-7-194 16,8-10-223-16,17-15-1072 15,-15-7 0-15,-10-9 0 16,-10-2 0-16</inkml:trace>
  <inkml:trace contextRef="#ctx0" brushRef="#br0" timeOffset="13755.94">5903 13494 3806 0,'0'-1'192'16,"0"1"47"-16,0 0 58 15,0-2 56-15,0 4 38 16,0-4 36-16,0 2 15 15,0 0 7-15,0 0 3 16,0 0-135-16,0 0-56 16,0 0-49-1,0 0-56-15,0 0-58 16,2 0-37-16,1 0-36 16,0 0-15-16,4 0-7 15,-1 0-3-15,2 0 0 16,0 0 0-16,1 2 0 15,-1-1 0-15,1 1 0 16,-3 2 0-16,0-2 0 16,2 2 0-1,0-2 0-15,1 1 0 16,1 0 0-16,3 1 0 16,1-3 0-16,6 0 0 15,4 1 0-15,5-5 0 16,5-5 0-16,8-5 0 15,0-4 0-15,3-8 0 16,1-4 0-16,-3-2 0 16,-4 0 0-16,-6 3 0 15,-7 5 0-15,-7 6 0 16,-9 5 0-16,-4 6 0 16,-5 2 0-16,-1 1 0 15,0 2 0-15,2-1 0 16,-2 2 0-16,0 0 0 15,1 0 0 1,1 0 0-16,-2 0 0 16,1 0 0-16,-1 0 0 15,0 0 0-15,0 0 0 16,0 0 0-16,0 0 0 16,0 0 0-16,0 0 0 15,0 0 0-15,0 0-38 16,0 0-150-16,0 0-100 15,0 0-149-15,7 0-305 16,-8 0-557 0,-2 0 0-16,-6-2 0 15,-5-3 0-15</inkml:trace>
  <inkml:trace contextRef="#ctx0" brushRef="#br0" timeOffset="21656.59">5589 12073 5015 0,'0'-9'274'16,"0"1"56"-16,0-2 0 15,0 0 0-15,0 5 0 16,0 4 0-16,4 1 0 15,6 3-1-15,6 2 1 16,10 4-123-16,5 3-151 16,4 2-56-16,-1 2 0 15,-6-5 0-15,0 1 0 16,-6-6 0-16,-4 0 0 16,4-5 0-1,-1-5 0-15,4-5 0 16,10-8 0-16,4-9 0 15,3-9 0-15,5-5 0 16,2-6-74-16,0 1-172 16,0 3-142-16,0 9-181 15,-8-1-813-15,-6 20 0 16,-9 6 0-16,-8 5 0 16</inkml:trace>
  <inkml:trace contextRef="#ctx0" brushRef="#br0" timeOffset="22183.65">5642 12795 4333 0,'-3'-7'328'16,"0"3"76"-16,1-3 0 16,0 0 0-16,1 4 0 15,2 1 0-15,-1 0 0 16,0 2-1-16,3 2 1 16,3 3-181-1,4 1-147-15,0 1-76 16,2 1 0-16,2 0 0 15,-1-1 0-15,-2-4 0 16,4-1 0-16,5-2 0 16,6-5 0-16,7-6 0 15,9-12 0-15,12-9 0 16,11-12-334-16,54-13-1237 16,-28-10 0-16,3-8 0 15,-8-3 0-15</inkml:trace>
  <inkml:trace contextRef="#ctx0" brushRef="#br0" timeOffset="29872.41">11467 13636 4431 0,'0'-2'118'16,"2"2"13"-16,2 0 11 15,-1-2 11-15,-2 4 22 16,2-2 67-1,6 0 56-15,2 2 55 16,4 3 31-16,2 1-80 16,-4 2-38-16,1 1-13 15,-2-1-11-15,-2 0-11 16,-3-4-22-16,2 0-67 16,6-3-57-16,5-1-53 15,7-8-32-15,9-7 0 16,10-11-72-16,7-12-233 15,7-12-208 1,23-14-947-16,-22 2 0 16,-8 1 0-16,-17 2 0 15</inkml:trace>
  <inkml:trace contextRef="#ctx0" brushRef="#br0" timeOffset="30428.25">11610 12739 2773 0,'-3'0'66'0,"3"0"43"15,-1 0 33-15,1 1 59 16,4 4 43-16,1-1 24 16,4 2 17-16,3 2 19 15,5 0 18-15,2-3-41 16,-5-1 43-16,0-3-5 15,1-1-10 1,1-3-48-16,3-1-38 0,7-8-48 16,6-4-144-16,4-6-135 15,7-6-196 1,7-5-259-16,-3 2-575 16,-2 3 0-16,-2 2 0 15,-6 5 0-15</inkml:trace>
  <inkml:trace contextRef="#ctx0" brushRef="#br0" timeOffset="32063.97">11846 13963 2841 0,'-3'-6'133'0,"-2"-2"27"0,2-1 43 16,0 0 37-16,2-2 21 15,1 4 13 1,0-1 0-16,2 0 4 16,8-1 0-16,5 3-90 15,8-3-39-15,7 5-25 16,2 2-43-16,1 1-30 15,-1 1-18-15,-5 4-11 16,-4 2 11-16,-6 3 15 16,-5 6 49-16,-6 2 52 15,-3 2 28-15,-3 6 27 16,-1 0 20 0,-5 3 5-16,-2 2 5 15,0-1 0-15,-4 1-4 16,1-2-16-16,1 2-54 15,1-5-49-15,2 0-31 16,2-1-24-16,4-5-21 16,-2-1-10-16,3-2-9 15,3-4-1-15,-2-3-9 16,4 2-3 0,2-7 6-16,6 2-2 0,6-5-2 15,1 0-5-15,0-1 0 16,2 0 0-1,-2-4 0-15,-4 0 0 16,-2-2 0-16,-3-1 0 16,-3-4 0-16,-5 3 0 15,-2 2 0-15,1-1 0 16,-2 2 0-16,0 2 0 16,0-1 0-16,0 2 0 15,-3-1 0-15,1 3 0 16,-2 0 0-16,0 0 0 15,0 0 0-15,-4 3 0 16,1 3 0 0,-3 2 0-16,3 5 0 15,0 3 0-15,2 1 0 16,2 3 0-16,3 2 0 16,-1-2 0-16,2-1 0 15,-1 1 0-15,0 2 0 16,0-5 0-16,3 4 0 15,2-3 0-15,0 0 0 16,3-1 0-16,3-1 0 16,-1-3 0-16,-1 4 0 15,2-4 0 1,3 0 0-16,-2-1 0 16,0 1 0-16,1 0 0 15,-2 0 0-15,-1-1 0 16,2 3 0-16,-3-1 0 15,-4-1 0-15,-1-2 0 16,-3-1 0-16,-1 1 0 16,-6 0 0-16,-7 0 0 15,-13 1 0-15,-14-1 0 16,-11 0-234-16,-11-2-262 16,-1-36-996-16,-1 23 0 15,7-8 0 1,13-10 0-16</inkml:trace>
  <inkml:trace contextRef="#ctx0" brushRef="#br0" timeOffset="34931.61">11536 10456 924 0,'-1'0'101'0,"-2"0"40"0,1 0 53 15,-3 0 32-15,5 0 27 16,-2 0 21-16,2 0 17 15,-3 0 12 1,3 0 9-16,0 0-67 16,0 0-7-16,0 0-28 15,0 0-46-15,0 0-21 16,0 0-1-16,0 0-8 16,4 1-7-16,-3 1-4 15,4 1-2-15,3 3-5 16,-1 0-5-16,3 2-2 15,1-1 3 1,1 1-4-16,-1 0-24 16,1 1-7-16,1-3-3 15,-1 1-5-15,-2-1 2 16,3-3-4-16,-2 0-3 16,-1-2 1-16,0-1 20 15,4 0 21-15,-3-3 41 16,4-1 12-16,1-6-1 15,6-4-4 1,6-6 0-16,6-5-10 0,7-5-8 16,6-5-13-16,7-2-86 15,2 0-116-15,1 0-150 16,-1 6-205-16,4-3-856 16,-17 13 0-1,-9 6 0-15,-13 3 0 16</inkml:trace>
  <inkml:trace contextRef="#ctx0" brushRef="#br0" timeOffset="35819.96">11471 11247 2318 0,'0'0'121'16,"0"0"17"-16,0 0 16 15,0 0 14-15,0 0 10 16,0 0 25-16,2 0 37 16,1-1 14-16,1 1 14 15,5 1-72-15,3 1-22 16,2 2-5-16,1 3-14 16,0 1-10-16,1-1-7 15,-2 1-19-15,-1-2-29 16,-4-4-4-1,6 2-1-15,1-4-7 16,5-4-2-16,7-1-8 16,5-9-3-16,4-5-4 15,3-7-21-15,-1-8-38 16,-3 1-83-16,-3 1-151 16,-2 4-270-16,-8-3-492 15,-6 18 0-15,-4 5 0 16,-7 3 0-16</inkml:trace>
  <inkml:trace contextRef="#ctx0" brushRef="#br0" timeOffset="36412.21">11496 12059 2676 0,'0'-4'157'0,"0"-1"45"16,0 0 39-16,0-2 23 15,0 5 9-15,0-1 5 16,0 1-1-16,0 2 9 15,1 0 14-15,5 2-103 16,3 1-35 0,4 7-38-16,3 0-37 15,2 3-16-15,-5-1-5 16,-1-1 2-16,-2-4 11 16,-2-3 49-16,4-3 42 15,1-1 11-15,6-6-3 16,4-6 1-16,2-4-4 15,9-8-3-15,2-10-28 16,5-5-115-16,5-3-90 16,4-1-172-16,1 3-245 15,9 1-800 1,-17 10 0 0,-8 6 0-16,-9 5 0 0</inkml:trace>
  <inkml:trace contextRef="#ctx0" brushRef="#br0" timeOffset="38604.41">4944 16020 3948 0,'0'-5'97'0,"0"-1"-5"15,0 5 4-15,1-1 22 16,11 10 27-16,4 12 16 16,11 12 14-16,13 12 15 15,10 10 16-15,4 4-80 16,9-2 13-16,1-7 56 15,3-5 13-15,-4-9-19 16,2-9-20-16,-4-5-13 16,-3-9-6-1,-2-6-5-15,0-9-16 16,2-5-7-16,4-9-17 16,5-11-40-16,6-7-13 15,3-10 1-15,1-2-4 16,1 0-3-16,-6 4-7 15,-6 8-12-15,-7 8 1 16,-8 8-13-16,-4 9-4 16,-6 6-15-16,1 8 2 15,-3 6-2 1,2 8 7 0,1 8 10-16,-1 8 10 0,1 2 13 15,-6 0 7-15,-9 0 19 16,-7-5 19-16,-8-6 3 15,-5-3-4-15,-5-6-2 16,0-7-11-16,-2-5-10 16,0-4-10-16,0-1-11 15,0-8-8-15,6-8-12 16,5-9-15-16,13-9-1 16,10-6 0-1,14 0 0-15,10 4 0 0,2 6 0 16,2 6 0-1,3 4 0-15,2 6 0 16,2 5 0-16,0 4 0 16,1 3 0-16,-4 1 0 15,-1 4 0-15,-5 4 0 16,-3 3 0-16,-3 5 0 16,0 4 0-16,-3 6 0 15,0 1 0-15,1 2 0 16,3-2 0-16,6 0 0 15,4-1 0-15,13-2 0 16,8-4 0 0,2-6 0-16,4-5 0 15,-2-5 0-15,-5-2 0 16,-6-5 0-16,-5 0 0 16,-3-6 0-16,-7-3 0 15,-3-3 0-15,-4-2 0 16,-3-3 0-16,-8 1 0 15,-2 2 0 1,-4-3 0-16,-4-1 0 0,0 2 0 16,-4-2 0-16,-3-1 0 15,-2 4 0 1,0 1 0-16,-7 1 0 16,0 2 0-16,-5 0 0 15,-3 6 0-15,-5 2 0 16,-3 1 0-16,-2 3 0 15,1 1 0-15,-3 1 0 16,1 1 0-16,-1-1 0 16,0 2 0-16,0 0 0 15,0 0 0-15,0 0 0 16,0 0 0-16,0 0 0 16,0 0 0-1,0 0-16-15,0 0-289 16,13 0-452-16,-13 0-665 15,-5 0 0-15,-7-4 0 16,-7-6 0-16</inkml:trace>
  <inkml:trace contextRef="#ctx0" brushRef="#br0" timeOffset="44088.43">10295 14129 2196 0,'-5'-6'152'0,"-3"-1"30"16,-2-5 27-16,-2-1 29 15,1 0 16-15,-2 1 17 16,-1 0 22-16,-1 0 5 16,-1 1 13-16,-2 1-98 15,-2-1-36 1,-1 2-27-16,-3 3-20 15,-6-1-27-15,-4 5-14 16,-9 1-19-16,-3 4-20 16,-5 1-4-16,-2 2-10 15,2 5-12-15,1-3-7 16,2 4-3-16,4 0-8 16,5 1 3-16,7 0-3 15,3-1 0-15,7 1-2 16,2 1-2-16,3 2-2 15,2 2 2-15,1 1-2 16,5 2 4 0,1 1-2-16,3 4-1 15,0 0 2-15,5-1 3 16,0 2 6-16,0-2 3 16,5-2 2-16,4 1 1 15,2-3 2-15,7 0 6 16,3 1 1-16,5-3 2 15,3-1 6-15,0 1 0 16,4-5-3-16,1 0 0 16,6-3 2-16,0 1-4 15,5-5 2-15,3 0-6 16,1 0 0 0,3-2-2-16,0 0-4 15,0 0-2-15,-5-3 6 16,-2-1-7-16,0 0 1 15,-4-1 0-15,0 1 0 16,-1-1-3-16,-2 0 5 16,-2 0-3-16,-1 0-4 15,2 0 3-15,-3 0-3 16,-1-1 2-16,1-1-1 16,1-2 2-16,-5-3-1 15,3-1 2-15,-2 1-2 16,-1 0 5-16,3-4-3 15,-4 4 1 1,0-2 4-16,1 0-1 16,-4-1-3-16,0-1 1 15,-3 0-2-15,0-1 1 16,0 2-5-16,-6 1-6 16,2 0 10-16,-4-1-3 15,-2 1-5-15,-2 0 1 16,2 0 10-16,-7-1 0 15,3 1 16-15,-3-2 5 16,0-1 13-16,-1-1 16 16,-4-1 10-1,1 1 14-15,-2-1 20 16,1 0 29-16,-2-2-4 16,-4 0 2-16,-1-1-16 15,-3-4-4-15,-2 4-15 16,-1-3-14-16,0 3-16 15,0-2-15-15,-2 4-21 16,-1 1-30 0,-2 2-5-16,-3 0-5 15,0 0 0-15,-2 1 0 0,-1 3 0 16,0-1 0-16,0 4 0 16,0-1 0-1,-5 2 0-15,1 3 0 16,-4 1 0-16,1-2 0 15,-1 2 0-15,-1 0 0 16,1 0 0 0,4 0 0-16,0 0 0 0,-2 0 0 15,0 0 0-15,2 0 0 16,-5 0 0-16,-2 2 0 16,-7 3-178-16,-7 3-167 15,36 10-1188 1,-54 3 0-16,-8 2 0 15,5-9 0-15</inkml:trace>
  <inkml:trace contextRef="#ctx0" brushRef="#br0" timeOffset="56400.02">13610 6950 2767 0,'-2'0'115'0,"2"0"31"16,0 0 51-16,-1 0 43 15,1 0 25-15,0 0 10 16,0 0 2-16,0 0 3 15,0 0 19-15,1 0-55 16,2 0-29-16,3 1-25 16,2 5-6-16,4-2 2 15,3 5-2 1,0-2 19-16,4 4 22 16,-3-2 3-16,0 1 8 15,-3 0-3-15,4 1-15 16,-8 0-3-16,3-2-47 15,-4-2-44-15,-1 0-24 16,-2-3-29-16,-2-3-23 16,-2 0-6-16,6-1-28 15,6-1-12-15,9-5-2 16,14-6 0-16,13-6 0 16,11-8 0-1,8-6 0-15,7-3 0 16,2-1 0-16,-1 1 0 15,-5 0 0-15,-6 5 0 16,-10 4 0-16,-12 6 0 16,-10 5 0-16,-7 4 0 15,-8 3 0-15,-3 1 0 16,-4 1 0-16,-3 2 0 16,-1 0 0-16,-2 1 0 15,-2 1 0-15,1-1 0 16,0 2 0-1,-1-1 0-15,0 2 0 16,-2 0-84-16,-1 0-198 16,2 0-206-16,-1-12-979 15,1 11 0-15,-2-2 0 16,-9-2 0-16</inkml:trace>
  <inkml:trace contextRef="#ctx0" brushRef="#br0" timeOffset="61060.07">2162 14971 1832 0,'-6'0'152'16,"-1"2"31"-16,-2-2 22 15,1 1 28-15,2-2 43 16,-2 1 37-16,2-2 43 16,0 0 36-16,1-1 33 15,-1-1-18-15,3-1 34 16,2 3 14-16,0-2-15 16,1 2-27-1,0 2-42-15,0 0-39 16,2-1-42-16,6 1-36 15,4 3-33-15,5 2-82 16,7 2-86-16,3 5-45 16,-1 1-8-16,-2 2 0 15,0 0 0-15,-4-2 0 16,-5 0 0-16,-4-2 0 16,-3-3 0-16,-4-5 0 15,-3 0 0 1,-1-3 0-16,2 0 0 15,3-1 0-15,4-11 0 16,11-10 0-16,12-15 0 16,13-11 0-16,14-13 0 15,12-1 0-15,7 5-319 16,21 7-462-16,-12 9-637 16,-11 2 0-16,-10 2 0 15,-13-2 0 1</inkml:trace>
  <inkml:trace contextRef="#ctx0" brushRef="#br0" timeOffset="61992.74">7895 15469 3468 0,'-6'-4'196'0,"-1"-1"42"16,-2-1 40-1,-1-2 97-15,7 3 60 16,2 0 29-16,1 2 20 16,0 1 1-16,0 1 1 15,0 1-133-15,3 0-63 16,3 1-43-16,3 4-39 15,4 4-99-15,6 1-57 16,-4 3-32-16,-1-1-17 16,-1 2-3-16,-5-5 0 15,0-1 0-15,-3-3 0 16,-1-4 0-16,5-2 0 16,9-7 0-1,8-10 0-15,11-9 0 16,13-14 0-16,15-17-121 15,17-5-337-15,14-24-1064 16,8 5 0-16,-10 0 0 16,-15 2 0-16</inkml:trace>
  <inkml:trace contextRef="#ctx0" brushRef="#br0" timeOffset="64773.06">15784 3830 1442 0,'0'0'129'0,"0"0"51"16,0 0 36-16,0-2 20 15,0-2 21-15,0 1 18 16,0-2 20-16,-3 2 5 16,-1 0 2-1,-3 2-84-15,-2 0-33 16,-7 1-50-16,-3 0-36 16,1 2-20-16,-5 4-19 15,-2 2-18-15,1 5-18 16,2 4-6-16,-1 3 1 15,3 4-6 1,0 3 1-16,5 1 5 16,1 4 4-16,2 4 7 0,3 0 7 15,1 3 10 1,4-1 8-16,-1 1 8 16,5-1 3-16,0-1 1 15,0-1-1-15,2 1 1 16,-1-5-3-16,7 1-3 15,3-3-9-15,2-2-8 16,2-2-10-16,6-3-7 16,-1-2-3-1,0-4-2 1,6-1-3-16,1-7-4 0,5-4 2 0,4-4-2 16,6-1 1-16,0-6 1 15,0-5 2-15,1-4 1 16,-5-7 5-1,-5-5 3-15,-6-3 1 16,-4-4 1-16,-5-5-3 16,-10-3 0-16,-3-2 1 15,-5-7-3-15,-6 0 0 16,-5-3 1-16,-6 2-8 16,-4 3-2-16,-8 5-4 15,-1 4-2-15,-1 6-3 16,3 8-2-16,2 5-40 15,1 5-55-15,5 9-77 16,3 5-116 0,9 6-243-16,4 14-430 15,5 3 0-15,8 1 0 16,8 0 0-16</inkml:trace>
  <inkml:trace contextRef="#ctx0" brushRef="#br0" timeOffset="66128.5">20852 4040 42 0,'4'0'7'0,"1"0"6"16,1-1 17-16,6 1 10 16,-5-1 14-16,6-1 7 15,0 1 13-15,1-1 11 16,-2 2 12-16,3-2 27 15,1 0 12-15,2 1 3 16,-2-1-9-16,4-2-4 31,3-1-11-31,2 1-8 0,1-3-12 16,-1 1-10-16,-1-1-17 0,-1 0-25 16,0 4-31-1,-7-2-12-15,0 0-13 16,-1 4-7-16,-4-3-5 15,-4 3-4-15,-1 0 3 16,-1 1 3-16,-3 0 34 16,-2 0 37-16,0 0 47 15,0 0 24-15,0 0 31 16,0 0 12-16,0 0 34 16,0 0 18-16,0 0 5 15,0 0 9-15,-2 0-14 16,-2-1-26-1,2 1-30-15,-3-1-8 16,-5-2-18-16,3 3-7 16,-3-1-29-16,-2 1-11 15,1 0-6-15,0-2-8 16,-3 5-12-16,1 3-7 16,-5 2-2-16,1 5-5 15,-2 4-4-15,-3 2-1 16,4 2 2-16,-2 2 4 15,3 4 3-15,2-3-2 16,1 1 4-16,2 0 2 16,5 0-1-1,4 0-6-15,-2 2-2 16,3-2-1-16,2 3-4 16,0-2-7-16,2-1-5 15,-2 2-4-15,2-4-8 16,3 0-6-16,2-2 3 15,2-2-9-15,4-2 0 16,1-2 2-16,6-2 3 16,3-4 7-16,1-3 3 15,3 0 0-15,5-5 1 16,2 0 4 0,-4-1-1-16,5-2 8 15,-6-3 0-15,1 0 0 16,1-3-4-16,-2-8-5 15,1-2-2-15,3-3 1 16,-4-5 0-16,-2-2-6 16,-2-2-1-16,-5 0-3 15,-6-1-1-15,-8-2-1 16,-4 2 2-16,-4-1-2 16,-8 0 0-1,-7-1 0-15,-8 2 0 16,-11 1-3-16,-3 2-26 15,-7 6-45-15,-6 5-91 16,1 5-202-16,-11 0-647 16,-7 14 0-16,-5-1 0 15,-3 4 0-15</inkml:trace>
  <inkml:trace contextRef="#ctx0" brushRef="#br0" timeOffset="68152.56">19051 7232 2919 0,'0'-3'129'16,"-1"-2"33"-16,-1-1 17 15,2 1 3-15,0 0 11 16,0 5 46-16,5 2 16 15,4 4 22-15,5 7 17 16,6 2-69-16,4 5-33 16,0 4-22-16,-1-1 6 15,-3 0 41-15,1-4 34 16,-5-4 12-16,1-4 17 16,1-6-22-16,3-3-16 15,5-6-11-15,6-6-18 16,6-7-9-1,8-5-24-15,9-14-45 16,13-8-44-16,18-8-165 16,16-6-266-16,41-8-1208 15,-17 1 0-15,-10-9 0 16,-14 0 0-16</inkml:trace>
  <inkml:trace contextRef="#ctx0" brushRef="#br0" timeOffset="70928.95">20886 3808 2322 0,'0'0'169'0,"0"0"45"15,0 0 34-15,0-2 17 16,0 1 17-16,-1-2 16 16,0-1 19-16,-2 1 16 15,1-3 13-15,-2 2-118 16,4 3-44-16,-2-2-43 15,2 3-35 1,2 0-18-16,-2 0-16 16,0 0-14-16,0 2-17 15,0 0-12-15,0 5-9 16,0 2-5-16,1 4 0 16,2 0 1-16,-3 1 3 15,4-2-1-15,-2-1 2 16,1-1-2-16,1-4 0 15,-4 0-1-15,4-4 10 16,-3 1 54-16,3-3 38 16,3 0 27-16,6-2 21 15,4-3 3-15,8-2 8 16,4-3 0 0,-1-3 1-16,4-2-7 15,-3-1-14-15,3 2-51 16,1 0-43-16,-1 0-29 15,-3 4-24-15,-2 1-8 16,-10 4-25-16,0 1-42 16,-5 3-53-16,-3-1-56 15,-1 2-53-15,1 0-94 16,3 2-178-16,3-9-760 16,3 7 0-16,-1 0 0 15,2-4 0-15</inkml:trace>
  <inkml:trace contextRef="#ctx0" brushRef="#br0" timeOffset="72620.1">21786 6379 1480 0,'0'-1'134'16,"0"1"35"-16,2-4 34 15,-2 0 24-15,0-3 18 16,2-3 23-16,0 3 22 16,0-2 29-1,0 0 13-15,-1 1-72 16,3-1-36-16,-4 2-23 16,0 0-27-16,0-2-14 15,-4-1-4-15,-1-1-24 16,-6 1-18-16,-5-1-29 15,-1-1-8-15,-6 0-5 16,2 1-14-16,-3-1-6 16,4 3-5-16,-1 1-7 15,-3 1-10 1,1-2 0-16,-4 4 0 16,-1-1 1-16,-1 3-5 15,0 1-3-15,-5 0-2 16,-1 2-3-16,-5-1-5 15,-4 1 0-15,-2 0-5 16,0 3 5-16,0-1-2 16,2 4 1-16,-1 1 2 15,3 3 4-15,-1 1-3 16,2 0 0-16,6 2 1 16,3 0-1-16,5 3 0 15,4 0-4-15,2 2 1 16,2 0-6-1,3 2-1-15,3-2-5 16,3 1 1-16,3 2-1 16,4 0 0-16,2 1 0 15,1 0 2-15,0 3-2 16,2-2 0-16,2 2 2 16,6-3-1-16,5 0 3 15,8-2-1-15,4-2 1 16,9-1 0-16,2-2 1 15,5-2-2-15,6 1 2 16,5-4 1 0,5-2 0-16,0-1 0 15,3 0-1-15,0-2 2 16,-4 0-3-16,-7-2 4 16,-1-1-4-16,0-1 2 15,-8-1 0-15,1 0-2 16,2 0 1-16,0 0 0 15,-2 0-2-15,0 0 2 16,-2-1-2-16,2 1 0 16,-1-3 4-16,-4 0-2 15,3-1-1-15,-8 1 0 16,-3-1 2-16,-5-1 1 16,-3-2 0-1,-3-3 5-15,2 0 6 16,-3-2 13-16,-4-1 2 15,-1-6 3-15,-1 2 6 16,-4-3 7-16,-3-1 3 16,-1 0 12-16,-2 0 19 15,-2-2 23-15,-2 0 29 16,-4 1-17-16,-7 0 4 16,-12 1 3-16,-9-1-19 15,-14 1 0-15,-12 2-23 16,-13 1-107-16,-9 4-101 15,-10 3-165-15,-3 3-302 16,-2-19-686 0,3 22 0-16,3-3 0 15</inkml:trace>
  <inkml:trace contextRef="#ctx0" brushRef="#br0" timeOffset="73364.36">18508 7639 3570 0,'2'-2'168'15,"-2"-3"34"-15,1 0 21 16,1-1 6 0,-2 4 4-16,3 2 48 15,4 0 72-15,6 1 35 16,3 4 30-16,4 3-90 15,1 4-33-15,-2 1-24 16,-1 0-22-16,-4-3-5 16,-1-2-4-16,0-3-49 15,0-3-71-15,7-1-35 16,8-3-31-16,9-9-16 16,9-6-27-16,15-10-11 15,14-13-30-15,16-12-266 16,39-4-492-1,4-9-627-15,9-4 0 16,-12-1 0-16,-21 0 0 16</inkml:trace>
  <inkml:trace contextRef="#ctx0" brushRef="#br0" timeOffset="76796.5">9858 3932 1565 0,'0'0'139'15,"0"0"46"-15,0-2 39 16,0 2 35-16,0-5 37 15,0 0 28-15,0-1 18 16,0 0 21-16,0 0 18 16,-3 1-74-16,1-1-38 15,-3 1-46-15,1 0-37 16,-1 1-33-16,-3 1-39 16,-2-1-27-16,1 1-18 15,-4 2-23-15,-2 0-18 16,1 1-19-1,-2 0-10-15,-2 2 1 16,0 3-1-16,2 3-1 16,-3 3 1-16,2 3 1 15,-1 4 2-15,0 0 0 16,2 2 2-16,5 3 3 16,-2 0 3-16,4 2 2 15,5 3 3-15,-3-2 4 16,5 5 5-16,0-1 3 15,1-1 2-15,1-1 2 16,0 4-1 0,1-6-2-16,1-1 0 15,4-1-1-15,1 0-4 16,7-3-5-16,1-3 3 16,5-2-4-16,3-6 2 15,3 1 2-15,7-6-2 16,-2-4 13-16,3 0 9 15,2-1 8-15,-1-4 16 16,5 2 4-16,-2-5 19 16,-3 0 36-16,-2-7 38 15,-6-2 48 1,-4-2-2-16,-8-1-13 16,2-6-9-16,-8-2-9 15,-4-5-17-15,-3-3-5 16,-7-4-25-16,-4-2-37 15,-2 1-43-15,-7 1-50 16,-10 3 0-16,-5 8 0 16,-7 4-18-16,-10 8-249 15,-8 9-297-15,-12 10-904 16,-9 5 0-16,-6 0 0 16,-5 11 0-1</inkml:trace>
  <inkml:trace contextRef="#ctx0" brushRef="#br0" timeOffset="78364.11">10688 14116 3137 0,'-2'-7'84'0,"-2"-5"20"16,-7 0 48-16,-4-3 34 15,-5 3 29-15,-7 1 19 16,-4 1 25-16,-5 2 10 15,-2 3 9-15,-6 4-56 16,-4 0-15-16,0 2-11 16,-4 3-41-16,-2 1-18 15,3 3-20-15,-4 4 1 16,-1 1-10 0,0 1 8-16,4 1 6 15,3 2-1-15,8-3-3 16,7 1-3-16,3-1-3 15,4-2-10-15,5 2 1 16,1 0-16-16,3 3-3 16,0 0-12-16,5 1-4 15,1 3 10-15,5 4 10 16,3 0 1-16,2 3 4 16,4-2-6-1,3 2-11-15,9 2-4 16,5-4-11-16,8 3-6 15,5-1-12-15,5 0-13 16,2-3-15-16,4-2-9 16,6-4-6-16,3-6 0 15,10-6 0-15,3-4 0 16,3-3 0-16,1-7 0 16,2-2 0-16,-2-4 0 15,-4-3 0 1,0-3 0-16,-4 1 0 15,-5-3 0-15,0 2 0 16,-4-2 0-16,-6 2 0 16,-4-3 0-16,-3-1 0 15,-7-4 0-15,-5-2 0 16,-8-2 0-16,-4-5 0 16,-8 0 0-16,-7-3 0 15,-15 1 0-15,-18 1 0 16,-23 5-98-16,-24 6-168 15,-19 7-216 1,-18-3-987-16,-12 16 0 16,-5 8 0-16</inkml:trace>
  <inkml:trace contextRef="#ctx0" brushRef="#br0" timeOffset="78893.46">8584 15137 4512 0,'0'3'158'0,"0"0"47"16,0 0 99-16,0 1 76 15,0 0 0-15,0-1 0 16,0 1 0-16,0-1 0 16,4 1 0-1,1-3-121-15,2 1-37 16,4-2-47-16,4-3-99 15,8-7-76-15,13-12 0 16,14-9-295-16,92-18-1284 16,-50-19 0-16,9-23 0 15,11-15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9:10:5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 10570 5819 0,'-7'-5'263'0,"0"1"1"15,-1 0 0 1,1 0-1-16,3 3 1 15,4 1-1-15,0 0 1 16,0 0-1-16,4 1 1 16,3 8-264-16,7 7 0 15,6 7 0-15,6 8 0 16,2 6 0-16,2 4 0 16,0 2 0-16,-3 0 0 15,2 0 0-15,-2-2 0 16,-2-4 0-1,-4-2 0-15,1-2 0 16,-6-6 0-16,-4-4 0 16,-2-4 0-16,-3-4 0 15,-4-5-139-15,1 1-365 16,-1-38-1005-16,-2 29 0 16,2-7 0-16,-1-2 0 15</inkml:trace>
  <inkml:trace contextRef="#ctx0" brushRef="#br0" timeOffset="370.23">1080 10768 5135 0,'0'-7'340'0,"-5"-2"-1"16,2 0 1-16,0-1-1 15,-1 7 1-15,0 1-1 16,3 4 1-16,1 7-1 16,0 4 1-16,1 7-340 15,2 6 0-15,4-1 0 16,6-3 0 0,3-4 0-16,4-8 0 15,6-4 0-15,-3-8 0 16,-1-6 0-16,-6-4 0 15,-8-1 0-15,-5-5 0 16,-9 1 0-16,-11 3 0 16,-7 3 0-16,-1 4 0 15,-7 3-330-15,21 8-1242 16,-8 7 0-16,7 3 0 16,1 5 0-16</inkml:trace>
  <inkml:trace contextRef="#ctx0" brushRef="#br0" timeOffset="1408.77">1438 10266 4603 0,'-2'-8'388'0,"-4"-1"0"0,-5 1 0 16,-9 2 0 0,-5 8 0-16,-5 10 0 15,-2 9-1-15,3 7 1 16,8 11 0-16,10 6-291 15,5 5-97-15,12 2 0 16,11-2 0-16,7-5 0 16,8-10 0-16,9-9 0 15,3-11 0 1,0-8 0-16,1-8 0 16,-5-9 0-16,-6-9 0 15,-8-5 0-15,-10-6 0 16,-9-7 0-16,-13-4 0 15,-11-5 0-15,-14-7 0 16,-12-8 0-16,-12-3 0 16,-8 0 0-16,-1 2 0 15,-1 6 0-15,0 8 0 16,9 10 0-16,11 12 0 16,12 8 0-16,13 8 0 15,14 6 0-15,5 15 0 16,11 11 0-16,12 13 0 15,11 9 0-15,14 8 0 16,14-2 0 0,3-5 0-16,1-5 0 15,-2-8 0-15,-3-6 0 16,-3-5 0-16,-4-4-57 16,1-4-239-16,-3-3-229 15,-2-12-937-15,-5 2 0 16,-3-8 0-16,-7-6 0 15</inkml:trace>
  <inkml:trace contextRef="#ctx0" brushRef="#br0" timeOffset="1834.65">1960 9971 4969 0,'-13'-7'356'0,"-6"1"1"16,-5 3 0-16,-5 3 0 16,1 15-1-16,4 10 1 15,2 9 0-15,6 4-1 16,10 1 1 0,8-6-345-16,7-5-12 0,9-10 0 15,7-11 0 1,7-6 0-16,4-10 0 15,-2-11 0-15,-5-7 0 16,-10-2 0-16,-13-4 0 16,-3 1 0-16,-5 7 0 15,-1 5 0-15,3 9 0 16,0 4 0-16,3 6 0 16,6 5 0-16,5 5 0 15,8 3 0-15,7 1 0 16,4 1-11-16,0-2-238 15,0-5-160-15,-1-4-226 16,1-10-742 0,-13 0 0-16,-7-6 0 15,-5-7 0-15</inkml:trace>
  <inkml:trace contextRef="#ctx0" brushRef="#br0" timeOffset="2532.41">1947 9694 3184 0,'-40'-41'409'0,"-7"-6"116"15,-5-6 0-15,0-1-1 16,32 19 1-16,7 20 0 16,10 6-1-16,11 7 1 15,10 11 0 1,14 10-241-16,10 7-168 16,14 13-116-16,3 4 0 15,2 2 0-15,-3-1 0 16,-3-1 0-16,-8-5 0 15,-3-3 0-15,-7-3 0 16,-7-6 0-16,-8-4 0 16,-6-4-97-16,-10-4-108 15,-5-3-30-15,-10-2-13 16,-11-1 2 0,-7-5 2-16,-5-1 17 15,-3-2 69-15,5-4 94 16,7-4 64-16,10-3 96 15,8-7 109-15,10-7 31 16,9-6 11-16,14-6 0 16,5-4-3-16,7-3-18 15,2 0-67-15,-4-1-95 16,-1 4-64-16,-8 4 0 16,-5 5 0-16,-6 4 0 15,-4 6 0 1,-8 4 0-16,-3 6 0 15,-3 6 0-15,-6 3 0 16,-4 10 0-16,-4 5 0 16,-8 12 0-16,1 10 0 15,3 11 0-15,9 4 0 16,4-1 0-16,8-9 0 16,9-7 0-16,9-11 0 15,2-9 0-15,9-10 0 16,2-8 0-1,-5-12 0-15,-7-7 0 16,-9-5 0-16,-8-3 0 16,-5-5 0-16,-2 3 0 15,-1 8 0-15,1 4 0 16,2 8 0-16,2 7 0 16,12 4 0-16,12 3 0 15,13 0-246-15,59-1-1343 16,-36 1 0-16,-7-3 0 15</inkml:trace>
  <inkml:trace contextRef="#ctx0" brushRef="#br0" timeOffset="4018.52">1810 12029 4150 0,'-5'-4'198'16,"-2"0"32"-16,-1 3 50 15,-3-1 35-15,3 6 31 16,-2 8 21 0,-2 4 18-16,0 4 32 15,0 2 2-15,-1-5-154 16,-3 0-44-16,4-7-31 16,-5-7-50-16,1-1-36 15,-1-6-31-15,-2-7-20 16,3-6-18-16,2-5-32 15,5-6-3-15,5-3 0 16,1 0 0-16,4 5 0 16,7-1 0-1,4 5 0-15,4 5 0 16,7 3 0-16,9 4 0 16,0 3 0-16,3 6 0 15,2 0 0-15,0 4 0 16,0 6 0-16,-1 5 0 15,0 5 0-15,-9 6 0 16,-2 4 0-16,-5 0 0 16,-4 1 0-16,-6 1 0 15,-6 0 0-15,-1 0 0 16,-6 1 0 0,-4 0 0-16,-3-1 0 15,1-5 0-15,-5-5 0 16,-3-7 0-16,-4-4 0 15,2-7 0-15,-5-2 0 16,1-5 0-16,1-3 0 16,5-2 0-16,3-3 0 15,6-1 0-15,4-5 0 16,2 1 0-16,2 1 0 16,2 0 0-1,5 0 0-15,5 3 0 16,4 3 0-16,8 2 0 15,2 1 0-15,3 4 0 16,0 2 0-16,-2 1 0 16,-1-2 0-16,-4 2 0 15,4 0 0-15,-3 0-119 16,0 2-190-16,0 0-238 16,-3-14-896-16,-1 11 0 15,-4-2 0 1,-6-3 0-16</inkml:trace>
  <inkml:trace contextRef="#ctx0" brushRef="#br0" timeOffset="4229.84">2221 11903 6003 0,'-3'-7'243'0,"-1"-1"0"16,-1 1 0-16,1-1 0 15,-1 5 0-15,3 2 0 16,2 1-468 0,-1 3-1222-16,1 0 0 15,0-1 0-15,0-1 0 16</inkml:trace>
  <inkml:trace contextRef="#ctx0" brushRef="#br0" timeOffset="7500.29">2599 11236 4185 0,'-21'0'153'15,"-8"4"40"-15,-6 3 52 16,-4 8 61-16,11 1 30 15,8 6 11-15,10 1 17 16,6-2 27 0,10 0 21-16,10-4-113 15,13-2-41-15,12-2-39 16,18-3-52-16,8-6-61 16,3-1-30-16,-3-3-11 15,-4 2-17-15,-14 0-27 16,-11 5-21-16,-14 7 0 15,-13 8 0-15,-7 9-70 16,-8 6-135-16,-7 1-68 16,-4-1-93-16,-1-7-136 15,-3-15-242 1,-4-20-462-16,0 1 0 16,-6-15 0-16,-6-16 0 15</inkml:trace>
  <inkml:trace contextRef="#ctx0" brushRef="#br0" timeOffset="7710.79">2621 11358 3256 0,'-9'-21'365'16,"-1"2"151"-16,1-2 0 16,-1 1-1-16,10 9 1 15,0 13 0-15,4 12 0 16,5 11 0 0,8 14 0-16,1 12-224 15,2 16-141-15,0 4-151 16,-4 2-88-16,3-2-149 15,-3-3-123-15,2-10-151 16,10-13-283-16,-8-7-446 16,-11-11 0-16,-2-16 0 15,-3-11 0-15</inkml:trace>
  <inkml:trace contextRef="#ctx0" brushRef="#br0" timeOffset="8180.55">2634 11291 5262 0,'-6'-17'325'0,"0"-1"-1"15,0 1 1 1,2 0 0-16,11 9-1 16,12 13 1-16,17 9 0 15,12 8 0-15,11 5-1 16,3 8-317-1,-4 2-7-15,-6-1 0 0,-6-4 0 16,-12-5 0-16,-6-6 0 16,-14-5 0-16,-2-7 0 15,-8-5 0-15,-2-2 0 16,-5-8 0 0,-3-9 0-16,-8-6 0 15,-3-8 0-15,-1-5 0 16,2 2 0-16,6 4 0 15,4 7 0-15,5 9 0 16,6 4 0-16,7 4 0 16,8 4 0-16,6 2 0 15,6 2 0 1,1 2 0-16,-1 5 0 16,-3-1 0-16,-2 3 0 15,-2 1-196-15,-4-2-130 16,-1-1-195-16,9-7-908 15,-19 0 0-15,-2-4 0 16,-5-7 0-16</inkml:trace>
  <inkml:trace contextRef="#ctx0" brushRef="#br0" timeOffset="8377.64">3250 11209 3987 0,'0'-3'130'0,"0"-1"54"16,5 2 42-16,6 1 56 15,3-1 25 1,6 2 5-16,3 2 1 16,2-1-30-16,-9 1-115 15,0 5-250-15,-6 2-247 16,-6-9-827-16,-5 10 0 16,-7-3 0-16,-10-6 0 15</inkml:trace>
  <inkml:trace contextRef="#ctx0" brushRef="#br0" timeOffset="8521.36">3023 11100 3083 0,'-14'-13'190'16,"4"-2"9"-16,-2 2-4 15,1-2-74 1,12 6-74-16,21 6-260 16,4 2-511-16,10-1 0 15,9 2 0-15,9 0 0 16</inkml:trace>
  <inkml:trace contextRef="#ctx0" brushRef="#br0" timeOffset="9146.19">3331 10884 3810 0,'-16'-21'303'16,"-9"-4"133"-16,-4-6 21 16,-4-5 0-16,9 10 0 15,5 7 1 1,9 6-1-16,4 5 0 15,6 5 0-15,10 6-190 16,9 6-114-16,10 9-131 16,10 11-22-16,8 5 0 15,4 7 0-15,-1 2 0 16,-2-3 0-16,-3-3 0 16,-4-3 0-16,-7-8 0 15,-9-3-21-15,-8-5-187 16,-6-3-60-16,-7-4-21 15,-2-2 4 1,-4-1 4-16,-9-4 3 16,-2 1 10-16,-7-4 19 15,1 0 12-15,-4-3 26 16,4-4 190-16,3-6 59 16,5-7 18-16,3-9-15 15,5-12-18-15,-1-8-4 16,0-10-9-16,-2-2-16 15,-4-5-9-15,-9 5 20 16,-1 2 81 0,-7 8 134-16,4 7 12 15,-2 8 13-15,9 9 13 16,2 9 1-16,9 7-2 16,2 4-1-16,6 4-5 15,9 7-24-15,13 8-84 16,14 10-132-16,15 10-11 15,14 8 0-15,1 4 0 16,-2-1 0-16,-8-4 0 16,-7-4 0-1,-14-5 0-15,-7-3 0 16,-8-6-121-16,-4-1-200 16,-9-3-190-16,15-11-936 15,-28 5 0-15,-13-1 0 16,-9-5 0-16</inkml:trace>
  <inkml:trace contextRef="#ctx0" brushRef="#br0" timeOffset="9267.1">3671 10925 4304 0,'-7'-10'410'0,"1"-10"7"15,5-12-1-15,11-17 0 16,19-14-12 0,17-12-431-16,12-18-1241 15,2-10 0-15,-3-9 0 16</inkml:trace>
  <inkml:trace contextRef="#ctx0" brushRef="#br0" timeOffset="19711.38">2234 13335 3798 0,'0'0'191'16,"0"0"26"-16,0-2 49 15,0 0 18-15,0-4 19 16,0-5 25-16,3-6 45 16,3-6 46-16,5-5 34 15,6-7-138-15,6 1-54 16,3-2-24-16,3 3-50 15,0 4-18 1,-3 9-19-16,2 6-25 16,-2 8-45-16,-5 13-45 15,-2 14-35-15,-6 8 0 16,-6 13 0-16,-4 3 0 16,-3 5 0-16,0-6 0 15,3-5 0-15,-2-10 0 16,4-5 0-16,-2-11 0 15,1-4 0-15,3-6 0 16,8-1 0-16,1-4 0 16,8-4 0-1,8-4 0-15,1 2 0 0,4-6 0 16,-1 2 0 0,1 1 0-16,-6 5 0 15,-2 1 0-15,-4 4 0 16,-2 1 0-16,-4 7 0 15,-5 5 0-15,-8 6 0 16,-5 11 0-16,-7 5 0 16,-11 7 0-16,-6 5 0 15,-7-2 0-15,-9-4 0 16,0-7 0-16,3-5 0 16,0-10 0-1,1-6 0-15,3-10 0 16,5-1 0-16,5-6 0 15,6-2-148-15,8-3-180 16,5 1-285-16,4-21-807 16,5 14 0-16,4-1 0 15,6-4 0-15</inkml:trace>
  <inkml:trace contextRef="#ctx0" brushRef="#br0" timeOffset="20021.45">3025 13172 5036 0,'0'0'106'16,"0"3"27"-16,0 1 24 15,0 5-1-15,0-1 1 16,1 0-2-16,-1-3 1 15,1 0 5-15,1-5 54 16,-2 0-16-16,1 0 4 16,-1 0-26-16,0-3-27 15,-1 1-108 1,-2 2-178-16,4-1-405 16,-3 0-764-16,-1 1 0 15,-3 1 0-15,5-2 0 16</inkml:trace>
  <inkml:trace contextRef="#ctx0" brushRef="#br0" timeOffset="20938.71">2433 8870 4582 0,'0'1'200'0,"0"1"81"16,0 2 93-16,0-3-2 15,0 1 3-15,0-1-2 16,0-1 1-16,0 0-1 16,0 0 1-16,-4-4-128 15,-2-11-72 1,-3-6-81-16,-3-16-93 16,-5-13 0-16,3-13 0 15,1-15 0-15,0-13 0 16,0-10 0-16,6-6-259 15,2 1-248 1,36 8-978-16,-30 17 0 0,4 15 0 16</inkml:trace>
  <inkml:trace contextRef="#ctx0" brushRef="#br0" timeOffset="21947.83">2687 9073 3922 0,'0'-2'184'16,"0"2"18"-16,3-3 7 16,4-6 15-16,12-9 9 15,10-12 3-15,8-12 21 16,11-12-14-16,2-7-75 15,4-6-317-15,24-5-996 16,-23-3 0-16,-4 2 0 16,-4 1 0-16</inkml:trace>
  <inkml:trace contextRef="#ctx0" brushRef="#br0" timeOffset="22822.57">2993 9367 2755 0,'0'0'129'0,"0"0"24"15,0 0 35-15,0 0 27 16,0 0 21-16,1 0 39 16,2 0 42-1,4 0 46-15,7-3 114 16,10-4-27-16,9-1-24 16,12-6-26-16,4-5-34 15,10-3-27-15,3 1-21 16,6-1-39-16,8 1-132 15,12 1-378-15,11-14-1289 16,4 7 0-16,0 2 0 16,-12-6 0-16</inkml:trace>
  <inkml:trace contextRef="#ctx0" brushRef="#br0" timeOffset="23750.88">3292 9902 2817 0,'-8'0'165'0,"-3"0"59"16,1 0 55-16,-2 0 44 16,10 0 45-16,-1 0 32 15,3 0 49-15,7-1 99 16,14-1 1-16,14 1-114 15,23-3-51-15,25 4-60 16,20-2-54-16,14 4-43 16,11 2-267-1,40 4-565-15,-17 0-818 16,-9 2 0-16,-11-7 0 16,-14-13 0-1</inkml:trace>
  <inkml:trace contextRef="#ctx0" brushRef="#br0" timeOffset="27036.57">3362 12572 3722 0,'-8'-1'86'0,"-4"-1"17"15,-4 1 18-15,-2 1 8 16,4 3 4 0,2 7 13-16,6 3 18 15,3 5 12-15,2 4 14 16,5 1-55-16,6-1-1 16,6-1 3-16,8-3 6 15,7-6 34-15,8-3 41 16,5-4 0-16,4-4-12 15,-2-1-2-15,0 0-10 16,-7 2-13 0,-7 3-17-16,-10 6-48 15,-8 6-115-15,-7 6-97 16,-5 5-86-16,-8 6-61 0,-4-1-79 16,0-5-119-1,-3-8-199-15,3-12-414 16,-9-5 0-16,-2-13 0 15,-4-10 0-15</inkml:trace>
  <inkml:trace contextRef="#ctx0" brushRef="#br0" timeOffset="27258.13">3292 12543 3277 0,'-5'-14'241'0,"0"1"1"15,0 1 11-15,4 3 38 16,11 15 20-1,6 13 41-15,10 18 11 16,6 10 4-16,5 16 2 16,0 7-232-16,0 5-120 15,-6 2-80-15,-2-2-137 16,12-6-365-16,-18-6-513 16,-9-5 0-16,-5-14 0 15,-3-10 0-15</inkml:trace>
  <inkml:trace contextRef="#ctx0" brushRef="#br0" timeOffset="28450.89">3074 14423 4410 0,'-2'-6'270'15,"1"1"8"-15,0 1-9 16,1 0 50-16,7 8 54 16,9 7 23-16,4 10 0 15,7 7 1-15,2 5-1 16,-4 6-183-16,-2-3-86 15,-6-1-9-15,-5-5 10 16,-7-5-51-16,1-10-53 16,-5-2-24-1,-1-6 0-15,0-4 0 16,2-3 0-16,-2 0 0 16,0-1 0-16,1-1 0 15,2-3 0-15,5-2 0 16,6-6 0-1,2-1 0-15,10-7 0 0,0-4 0 16,0-3 0-16,0-3 0 16,-5-2 0-16,-3 2 0 15,-7 3 0 1,-5 1 0-16,-6 6 0 16,-9 0 0-16,-4 1 0 15,-7 3 0-15,-4 0 0 16,-1 0 0-16,3 8 0 15,8-1 0-15,7 4 0 16,4 5 0-16,3 0 0 16,3-1 0-16,7 8 0 15,6 5 0-15,13 6 0 16,8 5 0 0,5 4 0-16,0 0 0 15,1-1 0-15,-6 0 0 16,-5-5 0-16,-6-1-113 15,-3-1-204-15,-1-5-268 16,0-22-850-16,-4 12 0 16,-3-9 0-16,-4-8 0 15</inkml:trace>
  <inkml:trace contextRef="#ctx0" brushRef="#br0" timeOffset="28600.85">3812 14246 5754 0,'0'-7'271'0,"0"-1"0"16,-1 2-154-16,1 0-212 16,3 5-287-16,0 0-804 15,1 2-1-15,2-6 0 16,4-4 0-16</inkml:trace>
  <inkml:trace contextRef="#ctx0" brushRef="#br0" timeOffset="28895.69">3777 13792 5142 0,'-15'-13'329'0,"-1"0"0"16,2-1 0-16,-2-1 0 15,13 8 0-15,9 4 1 16,13 9-1-16,8 6 0 15,12 8 0-15,10 7-242 16,6 7-87-16,-3 1 0 16,-5 1 0-16,-3-2 0 15,-8-1 0-15,-4-5-195 16,-5-1-122 0,-3-4-184-16,7-10-934 15,-13 2 0-15,-4-10 0 16,-6-7 0-16</inkml:trace>
  <inkml:trace contextRef="#ctx0" brushRef="#br0" timeOffset="29262.36">4215 13736 4074 0,'-8'-12'323'0,"-1"-1"90"15,0 3 18-15,-1-2 0 16,7 7-1-1,2 16 2-15,3 7-1 16,6 6 0-16,6 9 0 16,4 2-194-16,6-6-129 15,5-5-89-15,-3-9-19 16,-2-5 0-16,-1-8 0 16,-5-5 0-16,-8-9 0 15,-6-7 0-15,-5-4 0 16,-13-5 0-16,-8-2 0 15,-6 2 0 1,-4 4 0-16,2 4 0 16,4 7-13-16,5 8-139 15,5 10-114-15,7 13-103 16,5 9-105-16,7 3-180 16,14-6-598-16,0 3 0 15,7-10 0-15,4-11 0 16</inkml:trace>
  <inkml:trace contextRef="#ctx0" brushRef="#br0" timeOffset="30174.33">4540 13503 4379 0,'-4'0'157'0,"-1"5"51"15,-4 7 70-15,1 8 49 16,-2 8 16-16,5 7 6 16,3 2 4-16,3-9-11 15,5-4 6-15,5-11-104 16,2-7-19-16,6-9-47 16,-2-10-63-1,-1-8-50-15,-9-8-16 16,-4-2-4-16,-3 0-5 15,-1 6 10-15,-1 7-6 16,2 6-11-16,0 8-22 16,0 4-3-16,2 5-8 15,4 3 0-15,3 1 0 16,5 0 0-16,1 0 0 16,2-7 0-16,-2-1 0 15,1-7 0-15,-3-8 0 16,-1-4 0-16,-2-3-7 15,-3-6 3 1,-4 0 2-16,1 1-3 16,-2 1-31-16,3 3-24 15,0 4-6-15,5 4-10 16,-3 5-3-16,3 2-6 16,0 3 13-16,-2 0-9 15,-1 4 1-15,-1-3 12 16,-2 3 29-16,-3 0 39 15,1 0 66-15,-2 0 10 16,-2 0 3-16,-2 0 6 16,-3 0-7-1,-5 3 8-15,-4 5-5 16,-1 6-7-16,3 8 1 16,3 6-15-16,7 4-60 15,1 4 0-15,7-3 0 16,7-2 0-16,3-5 0 15,2-9 0-15,9-6 0 16,0-8 0-16,1-6 0 16,-3-11 0-16,-2-5 0 15,-7-6 0 1,-8-4 0-16,-5-2 0 16,-9-5 0-16,-12 0 0 15,-11-3 0-15,-9-5 0 16,-17 1 0-16,-2-1 0 15,-7 4 0-15,0 2 0 16,4 6 0-16,4 6 0 16,12 9 0-16,14 4 0 15,16 10 0-15,10 8 0 16,13 13 0 0,16 8 0-16,17 6 0 15,13 5 0-15,16-2 0 0,9-7-30 16,-3-3-326-1,58-8-1205-15,-68-4 0 16,-15-5 0-16</inkml:trace>
  <inkml:trace contextRef="#ctx0" brushRef="#br0" timeOffset="38398.35">3548 12350 5304 0,'-9'-8'315'15,"3"-1"1"1,-2 0-1-16,1-3 1 16,11 10-1-16,13 0 1 15,17 8-1-15,14 11 1 16,12 8-1-16,8 8-267 16,-2 12-48-16,-5 2 0 15,-6-2 0-15,-7 0 0 16,-7-5 0-16,-5-5 0 15,-8-3 0-15,-8-7 0 16,-8-4 0 0,-5-7 0-16,-6-5-45 15,-1-5-109-15,-8-3-23 16,-9-2-1-16,-1-5-1 16,-7-5-5-16,-1-3 6 15,6-6 16-15,6-2 25 16,8-5 30-16,3-3 58 15,6-3 112-15,7-1 27 16,6-2 6-16,3 0-3 16,5 2 2-1,2 3-34-15,-1 2-33 16,-1 1-32-16,-5 3-33 16,-2 4-17-16,-6 7 17 15,-7 1 30-15,-3 3 73 16,-2 1 20-16,-3 2 3 15,-5 1 28-15,-3 4 17 16,-4 0 7-16,-1 6 3 16,6 9 3-16,2 8-18 15,6 7-37-15,1 7-74 16,5 2-18 0,5-5 0-16,0-8 0 15,5-4 0-15,3-9 0 16,4-6 0-16,-1-6 0 15,-3-7 0-15,-2-5 0 16,-6-5 0-16,-4-3 0 16,-4-3 0-16,0 3 0 15,0 7 0-15,0 4 0 16,0 4 0 0,0 1 0-16,6 4 0 15,8 0 0-15,4 1 0 0,6 0 0 16,8 0-206-16,0-1-99 15,-3-1-129 1,-1-5-138-16,-2-10-161 16,-4-9-60-16,-8-1 2 15,-7-6 53-15,-2 1 77 16,-11 3 108-16,-10 7 299 16,-2-3 176-16,-4 3 203 15,-7 4 215-15,1 2 260 16,7 3 126-16,4 7 17 15,4 3-28-15,8 10-55 16,3 8-107 0,10 8-94-16,8 9-75 15,10 4-75-15,5 0-77 16,13-3-100-16,-1-10-64 16,2-7-30-16,-6-8-81 15,-2-7-71-15,-8-8-38 16,-10-4-58-16,-8-8-6 15,-8-7 2-15,-14-3 2 16,-11-7-1-16,-15-5 6 16,-10-4 31-16,-13-4 115 15,-7-2 112-15,4 2 88 16,5 4 71 0,12 5 6-16,10 10-3 15,16 6 0-15,9 10-1 16,8 7-5-16,15 3-21 15,17 15-58-15,16 6-65 16,14 11-49-16,13 7-14 16,-2 4 0-16,-4 1 0 15,-8-6 0-15,-8-5 0 16,-6-3 0-16,-7-5 0 16,-8-5 0-16,-5-4-44 15,-6-6-56 1,-4-3-17-16,-8-3-14 15,-3-9-12-15,-8-8 3 16,-9-6 2-16,-12-12 1 16,-7-6 2-16,-12-6 13 15,-7-2 79-15,-1 1 113 16,-2 4 46-16,6 5 16 16,3 10 11-16,8 6-3 15,3 16-2-15,12 9-1 16,11 13-2-16,9 17-13 15,14 9-35 1,16 6-57-16,11 5-30 16,4-5 0-16,10-10 0 15,0-11 0-15,0-11 0 16,-3-8-39-16,0-7-207 16,-2-8-158-16,3-9-278 15,-9-4-682-15,-6-4 0 16,-8-5 0-16</inkml:trace>
  <inkml:trace contextRef="#ctx0" brushRef="#br0" timeOffset="38666.3">4932 11586 5617 0,'-7'0'286'16,"-4"-4"0"-16,0-6 0 15,4-13 0-15,7-9 0 16,9-19 0 0,11-19-93-16,13-14-261 15,12-14-302-15,1-5-1047 16,2 1 0-16,-8 12 0 15,-8 11 0-15</inkml:trace>
  <inkml:trace contextRef="#ctx0" brushRef="#br0" timeOffset="46767.41">5068 11870 3996 0,'0'0'88'0,"0"0"20"16,1 0 36-16,5-1 35 16,7-3 19-16,9 0 9 15,12-9 1-15,12-2 3 16,8-9-24-16,5-4-149 16,6-7-237-16,1-14-874 15,-3 3 0-15,-9 0 0 16</inkml:trace>
  <inkml:trace contextRef="#ctx0" brushRef="#br0" timeOffset="49033.8">4003 15345 4926 0,'-6'-10'345'15,"-1"1"1"-15,-1-3-1 16,0 1 1-1,5 4-1-15,3 6 1 16,-1 1-1-16,2 8 1 16,4 6-1-16,1 7-189 15,3 2-156-15,2 5 0 16,-1-6 0-16,0-6 0 16,-4-4 0-16,-2-6 0 15,0-3 0-15,3-1 0 16,3-6 0-16,7-6 0 15,6-7 0 1,5-5 0-16,7-8 0 16,5-2 0-16,1 3 0 15,5 2 0-15,-3 6 0 16,-2 8 0-16,-2 6 0 16,-6 7 0-16,-6 4 0 15,-4 11 0-15,-7 5 0 16,-4 9 0-16,-8 7 0 15,-3 5 0-15,-5-1 0 16,-6 3 0 0,0-3 0-16,-5-4 0 15,-6-3 0-15,-1-6 0 16,-4-4-145-16,-1-4-105 16,-3-7-129-16,-2-6-182 15,0-16-810-15,-3 0 0 16,1-10 0-16,-1-4 0 15</inkml:trace>
  <inkml:trace contextRef="#ctx0" brushRef="#br0" timeOffset="49195.78">3964 15388 3970 0,'-4'-16'190'15,"1"-9"25"-15,-1-9 2 16,9-16-5-16,13-6-67 15,11-4-178-15,33-3-950 16,-13 5 0-16,7 5 0 16,-7 8 0-16</inkml:trace>
  <inkml:trace contextRef="#ctx0" brushRef="#br0" timeOffset="49960.86">4662 14757 5571 0,'-3'-6'291'0,"-1"0"0"0,3-2 0 16,1 3 0-16,13 5 0 15,10 9 0 1,8 5 0-16,10 7 0 16,7 7 1-16,-2 5-292 15,-3 1 0-15,-5-3 0 16,-9-5 0-16,-7-3 0 15,-7-6 0-15,-7-7 0 16,-5-3 0-16,-1-3 0 16,-8-3 0-16,-11-3 0 15,-12-12 0-15,-13-9 0 16,-11-10 0-16,-2-9 0 16,6-1 0-1,11 3 0-15,14 9 0 16,11 6 0-16,7 10 0 15,10 8 0-15,9 4 0 16,10 4 0-16,8 4 0 16,3 1 0-16,4 1 0 15,-4-1 0-15,-7-3 0 16,-7-2 0-16,-6-5 0 16,-5-6 0-1,-5-5 0-15,-4-6 0 0,-7-7 0 16,-7-5 0-16,-4-2 0 15,1 6 0-15,-1 5 0 16,7 5 0 0,10 7 0-1,11 15 0-15,11 9 0 16,8 5 0-16,9 8 0 16,8 2 0-16,-2 0 0 15,-2-4 0-15,-1-5 0 16,-4-7-176-16,-4 0-126 15,-1-7-155-15,2-1-290 16,-12-6-554-16,-5-7 0 16,-6-6 0-1,-5-6 0-15</inkml:trace>
  <inkml:trace contextRef="#ctx0" brushRef="#br0" timeOffset="50235.7">5266 14530 4063 0,'0'0'136'16,"1"1"33"-16,4 5 23 15,6 5 15-15,2-1 16 16,6 6 27-16,4-2 23 16,0-4 20-16,-3-6 11 15,0-2-57-15,-1-5-48 16,-8-5-21 0,-3-3-14-16,-5-3-6 15,-5-5-7-15,-8-3-26 16,-6 3-15-16,-1 3-21 15,-5 4-45-15,2 6-91 16,4 3-94-16,2 3-84 16,4 5-140-16,7 1-250 15,0-12-621-15,1 10 0 16,4-2 0-16,-2-8 0 16</inkml:trace>
  <inkml:trace contextRef="#ctx0" brushRef="#br0" timeOffset="50490.75">5074 14100 5718 0,'-10'-12'275'15,"4"-3"0"-15,0 2-1 16,6 1 1-16,20 9 0 16,16 16-1-16,16 4 1 15,10 11 0-15,9 5 0 16,-2 4-275-16,-8 2 0 15,-8-5 0 1,-8-2 0-16,-9-8-73 16,-7-1-169-16,-6-3-117 15,-1-3-219-15,-9-15-809 16,-5 8 0-16,-3-3 0 16,-7-1 0-16</inkml:trace>
  <inkml:trace contextRef="#ctx0" brushRef="#br0" timeOffset="50656.48">5378 14387 5190 0,'-4'-19'218'16,"2"-12"25"0,11-18-5-16,10-17-143 15,18-13-184-15,17-13-1090 16,8-9 0-16,-3 1 0 15</inkml:trace>
  <inkml:trace contextRef="#ctx0" brushRef="#br0" timeOffset="51742.65">5013 16201 4456 0,'-10'-23'349'0,"1"-8"41"15,1-2 0-15,-2-1-1 16,8 12 1-16,9 13 0 16,8 11 0-16,15 8 0 15,10 15 0 1,13 13-164-16,4 10-185 16,1 9-41-16,-3-1 0 15,-3-1 0-15,-6-7 0 16,-4-7 0-16,-6-8 0 15,-4-7 0-15,-6-10 0 16,-6-2 0-16,-4-10 0 16,-4-2 0-16,-3-8 0 15,-6-8 0-15,0-11 0 16,-10-3 0-16,-9-8 0 16,-10-1 0-1,-9 3 0-15,-2 7 0 16,-1 7 0-16,1 8 0 15,5 8 0-15,3 12 0 16,3 13-18-16,7 11-191 16,9 10-99-16,3 8-140 15,12-1-244-15,4-5-611 16,3-9 0-16,4-14 0 16,0-13 0-16</inkml:trace>
  <inkml:trace contextRef="#ctx0" brushRef="#br0" timeOffset="51880.87">5680 16205 8191 0,'0'-10'0'0,"0"1"-276"16,1-35-1307-16,-1 37 0 16,-8-5 0-1</inkml:trace>
  <inkml:trace contextRef="#ctx0" brushRef="#br0" timeOffset="75812.17">23199 10875 1565 0,'-3'0'13'0,"-1"-2"11"15,1 2 17-15,-3 0 27 16,6 0 33-16,0 0 29 16,0 0 21-16,0 0 20 15,0 0 19-15,0 0 12 16,0 0 9-16,0 0 10 15,0 0 11-15,0 0 8 16,0 0-2-16,0 0-3 16,0 0-4-1,0 0-7-15,0 0-11 16,0 0-13-16,0 0-11 16,0 0-15-16,0 0-27 15,0 0-33-15,0 0-25 16,0 0-25-16,0 0-12 15,0 0-3-15,0 0-1 16,0 0 3 0,0 0 12-16,0 0 23 0,0 0 21 15,0 0 18-15,0 0 6 16,0 0 5 0,0 0 3-16,0 0 15 15,0 0 35-15,4 0 16 16,1 0-18-16,4 0-28 15,0 0-23-15,2 2-21 16,-4 0-10-16,7-2-7 16,-4 2-9-16,1-2-24 15,3 0-41-15,1-2-24 16,2-2 0 0,6-2 0-16,4-7 0 0,6-6 0 15,8-9 0 1,11-9 0-16,10-7 0 15,11-6 0-15,5-8 0 16,5-1 0-16,-1-1 0 16,-5-1 0-16,-6 4 0 15,-9 6 0-15,-9 7 0 16,-13 6 0-16,-6 11 0 16,-12 7 0-16,-3 4 0 15,-6 6 0-15,-3 4 0 16,-4 0-182-1,5 4-232-15,2-13-1105 0,-3 8 0 16,-4-7 0 0</inkml:trace>
  <inkml:trace contextRef="#ctx0" brushRef="#br0" timeOffset="78142.14">15073 10214 4332 0,'-10'-9'270'0,"-2"-1"133"16,2-4-1-16,1 3 0 16,5 4 1-1,1 3-1-15,6 3 0 16,0 1 0-16,3-1 1 16,8 2-165-16,6 3-106 15,5 0-132-15,2 4 0 16,-1-1 0-1,-5 1 0-15,-1-2 0 0,-3-3 0 16,-4-1 0-16,3-5 0 16,3-9 0-16,4-11 0 15,10-12 0 1,9-11-66-16,13-15-307 0,30-7-1177 16,13-9 0-1,1-11 0-15,7-9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8:38:22.1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9 202 16089,'-4'-20'1338,"2"0"0,1 0 0,0 0-1,4-36 1,-3 54-1172,1-1 0,-1 0 0,1 1 1,0-1-1,0 0 0,0 1 0,0-1 0,0 1 0,0-1 0,1 1 1,0 0-1,-1-1 0,1 1 0,0 0 0,0 0 0,0 0 0,3-2 1,0 1 69,-1 1 0,0-1 1,1 1-1,0 0 0,0 1 1,-1-1-1,1 1 1,0 0-1,6-1 0,3 1 229,0 0-1,0 1 1,1 1 0,-1 0-1,0 1 1,15 4-1,-11 0-356,0 0 0,0 1 0,-1 1-1,0 1 1,0 1 0,-1 0 0,-1 1 0,1 0-1,-2 1 1,0 1 0,0 1 0,-1 0 0,15 21-1,13 24-185,-2 2-1,38 78 1,-46-79 187,-6-15-170,45 94-1591,-68-135 1091,-1-1-1,1 0 0,0 1 1,0-1-1,0 0 1,1 0-1,-1 0 0,4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8:38:22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0 382 19170,'3'0'1008,"4"-2"232,17-6 188,18-7 4,23-5 4,27-13-4,18-8 1,0-1-829,0 0-720,2-1-2393,-30 5-2799,-17 3-1,-17 3 1,-9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8:38:23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1 399 22862,'-1'-8'1078,"4"-18"3780,4 34-3093,10 21-1490,-2 1 1,-1 0-1,-1 1 1,-2 0-1,-1 1 1,-2 0-1,6 45 1,-5 0-276,-2 130 0,-26-274 0,9 10 0,3 0 0,0-63 0,10-118 0,-2 204 0,0 12 0,1 1 0,1-1 0,1 1 0,1 0 0,0 0 0,2 0 0,0 1 0,12-22 0,-12 30 0,0-1 0,1 1 0,0 0 0,1 0 0,0 1 0,1 0 0,0 1 0,1 0 0,0 1 0,0 0 0,1 1 0,24-14 0,-30 20 0,-1 0 0,1 0 0,-1 0 0,1 0 0,0 1 0,0 0 0,0 0 0,0 1 0,0-1 0,0 1 0,0 0 0,0 1 0,9 2 0,-13-3 0,0 1 0,0 0 0,0-1 0,0 1 0,0 0 0,0 1 0,0-1 0,0 0 0,0 0 0,-1 1 0,1-1 0,-1 1 0,1-1 0,-1 1 0,1 0 0,0 2 0,-1-1 0,0 0 0,0-1 0,0 1 0,0 0 0,0 0 0,-1 0 0,0 0 0,0 0 0,0 0 0,0 0 0,0 0 0,0 0 0,-1 0 0,1-1 0,-2 4 0,-2 9 0,-2-1 0,1 0 0,-2 0 0,0-1 0,0 1 0,-1-2 0,-12 15 0,-77 82 0,66-75 0,15-17 0,-7 7 0,-22 32 0,39-49 0,1 1 0,0 0 0,1 0 0,0 0 0,1 1 0,-1-1 0,1 1 0,1 0 0,-2 10 0,4-17 0,-1 0 0,1-1 0,0 1 0,0 0 0,1 0 0,-1-1 0,0 1 0,0 0 0,1-1 0,-1 1 0,1 0 0,-1-1 0,1 1 0,0-1 0,0 1 0,0-1 0,0 1 0,0-1 0,0 0 0,0 1 0,2 0 0,0 1 0,0-1 0,0 0 0,1 0 0,-1 0 0,1 0 0,0-1 0,0 1 0,7 1 0,6 0 0,1 0 0,0-2 0,21 1 0,-32-2 0,262 0-3779,-179-3-2317,4-2-4783,-55 1 4879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08:38:23.7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35 422 16830,'-15'-46'3700,"13"36"-2082,-1 0 0,0 0 0,-8-17 1697,17 51 356,-5-18-3387,25 119-227,16 192-1,-39-297-56,0-28 0,-1-38 0,-2 44 0,7-339 0,-7 341 0,0-1 0,0 0 0,0 1 0,0-1 0,0 0 0,0 1 0,0-1 0,0 1 0,0-1 0,0 0 0,0 1 0,0-1 0,0 1 0,1-1 0,-1 0 0,0 1 0,0-1 0,1 1 0,-1-1 0,0 1 0,1-1 0,-1 1 0,1-1 0,-1 1 0,0-1 0,1 1 0,-1 0 0,1-1 0,-1 1 0,1 0 0,0-1 0,-1 1 0,1 0 0,-1 0 0,1-1 0,-1 1 0,1 0 0,0 0 0,-1 0 0,1 0 0,0 0 0,-1 0 0,1 0 0,-1 0 0,1 0 0,0 0 0,0 0 0,33 15 0,-22-8 0,13 4 0,1 0 0,1-1 0,-1-2 0,43 8 0,-60-14 0,0-1 0,0 0 0,0 0 0,0-1 0,1 0 0,-1-1 0,0 0 0,0 0 0,0-1 0,0 0 0,-1-1 0,1 0 0,0 0 0,-1-1 0,0 0 0,0 0 0,14-11 0,-16 9 0,-1 0 0,1 0 0,-1-1 0,-1 0 0,1 0 0,-1 0 0,0-1 0,-1 1 0,0-1 0,0 0 0,0 0 0,-1 0 0,2-15 0,0-13 0,-1-68 0,-3 64 0,0 5 0,-1 20 0,2-1 0,-1 0 0,2 0 0,3-19 0,-4 34 0,-1 1 0,0-1 0,0 1 0,0 0 0,0-1 0,1 1 0,-1 0 0,0-1 0,0 1 0,1 0 0,-1 0 0,0-1 0,1 1 0,-1 0 0,0 0 0,1-1 0,-1 1 0,0 0 0,1 0 0,-1 0 0,0 0 0,1-1 0,-1 1 0,1 0 0,-1 0 0,0 0 0,1 0 0,-1 0 0,1 0 0,-1 0 0,0 0 0,1 0 0,-1 0 0,1 0 0,-1 1 0,0-1 0,1 0 0,-1 0 0,0 0 0,1 0 0,-1 1 0,1-1 0,-1 0 0,0 0 0,0 1 0,1-1 0,-1 0 0,0 1 0,1-1 0,17 17 0,-17-17 0,14 18 0,0 0 0,-1 1 0,-1 0 0,-1 1 0,18 41 0,33 115 0,-44-105-805,18 120-1,-28-103-3507,-5-1-3916,-6-23 2024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38:31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14804 3752 3204 0,'-10'5'141'0,"-6"2"28"0,-4 2 34 15,-6 1 28 1,4-2 19-16,-1-3 14 16,-2-2 9-16,2-1 11 15,0-2 7-15,-1-3-87 16,0-3 12-16,5-5 2 15,4-3-10-15,3-7-13 16,7-3-8-16,2 1-7 16,3-4-8-1,5 4-5-15,4 0-5 16,5 2 0-16,6 1-35 0,7 3-6 16,4 3-23-1,3 4-16-15,2 1-10 16,4 7-7-16,0 0-1 15,5 2-7-15,-1 2-1 16,-2 0-13-16,0 5-18 16,-5 4-25-16,-6 6 0 15,-2 3 0-15,-8 5 0 16,-3 3 0 0,-6 3 0-16,-4 3 0 15,-5 3 0-15,-3 3 0 0,-8 2 0 16,-7 3 0-1,-7-1 0-15,-13 1 0 16,-5 1 0-16,-9-1 0 16,1-6 0-16,1-5 0 15,7-6 0-15,7-10 0 16,7-6 0-16,5-8 0 16,9-8 0-16,1-10 0 15,6-10 0-15,7-9 0 16,7-6 0-16,8-3 0 15,6 3 0-15,4 4 0 16,3 6 0 0,1 9 0-16,-2 5 0 15,1 8 0-15,-1 4 0 16,1 6 0-16,2 3 0 16,0 4 0-16,-2 4 0 15,0 3 0-15,-4 4-28 16,0 1-251-16,2 0-306 15,-2-3-874-15,-3-7 0 16,4-6 0-16,1-12 0 16</inkml:trace>
  <inkml:trace contextRef="#ctx0" brushRef="#br0" timeOffset="159.88">15429 3872 6298 0,'0'-7'210'0,"0"-3"0"15,0 3 1-15,0-2-1 16,0 5 0-16,2 4-254 16,13-3-396-16,6 1-933 15,3-5 0-15,4 0 0 16</inkml:trace>
  <inkml:trace contextRef="#ctx0" brushRef="#br0" timeOffset="564.34">15799 3366 4912 0,'-9'-16'364'15,"-3"-2"0"-15,2 1 1 16,0-1-1 0,6 11 0-16,3 3 1 15,4 9-1-15,2 8 0 16,4 11 1-16,2 10-365 15,7 11 0-15,-4 6 0 16,3 1 0-16,-1 1 0 16,-2-2 0-16,1-3-165 15,-2-2-187-15,6-6-304 16,-5-8-747-16,3-7 0 16,-5-10 0-16,-3-9 0 15</inkml:trace>
  <inkml:trace contextRef="#ctx0" brushRef="#br0" timeOffset="849.5">15989 3330 5045 0,'-1'-17'350'16,"-2"-5"-1"-16,0 0 1 15,0 1-1-15,2 6 1 16,1 11-1-16,0 2 1 15,4 10-1-15,6 9 1 16,1 14-350-16,8 11 0 16,2 8 0-16,0 0 0 15,-1 2 0 1,-3-7 0-16,-2-2 0 16,-5-6 0-16,-4-2-249 15,-3-5-199-15,24-7-1050 16,-30 1 0-16,-8-5 0 15,-11-7 0-15</inkml:trace>
  <inkml:trace contextRef="#ctx0" brushRef="#br0" timeOffset="1020.71">15847 3750 4300 0,'2'-9'268'15,"7"-10"42"-15,11-2 10 16,13-8 4-1,6 3-42-15,13 1-146 16,3 1-183-16,8 4-346 16,-14 5-707-16,-7 3 0 15,-6 3 0-15</inkml:trace>
  <inkml:trace contextRef="#ctx0" brushRef="#br0" timeOffset="1257.81">16444 3446 5214 0,'0'-6'331'16,"-2"-2"0"-16,2 1-1 16,0 0 1-16,2 4 0 15,-1 3-1-15,5 1 1 16,5 8 0 0,4 1 0-16,6 5-331 15,1 7 0-15,-2 4 0 16,-2-2-70-16,-4 1-215 15,-3-2-255-15,-5-15-919 16,-3 7 0-16,-3-10 0 16,-4-4 0-16</inkml:trace>
  <inkml:trace contextRef="#ctx0" brushRef="#br0" timeOffset="1439.69">16425 3283 4252 0,'-9'-26'418'0,"-4"-4"0"15,0 0 0-15,2-1 0 16,8 11 1 0,0 13-7-16,10 6-185 15,7 2-137-15,14 10-209 16,9-7-1271-16,5 15 0 16,-1 5 0-16,0-4 0 15</inkml:trace>
  <inkml:trace contextRef="#ctx0" brushRef="#br0" timeOffset="1750.45">16894 3203 5178 0,'-3'-9'335'0,"-7"-2"0"16,-7 1-1-16,-8 3 1 15,-4 4 0 1,-7 9-1-16,3 3 1 15,10 7 0-15,13 1 0 16,11 5-335-16,21 0 0 16,17-2 0-16,13-4 0 15,8 1 0-15,5-2 0 16,-6-3 0-16,-8 3 0 16,-14-3 0-1,-8 4 0-15,-12 1 0 0,-9 1-105 16,-5 3-191-16,-6 2-214 15,-5-14-947 1,-9 13 2-16,-2-4-1 16</inkml:trace>
  <inkml:trace contextRef="#ctx0" brushRef="#br0" timeOffset="1994.01">16949 3157 4566 0,'-5'-18'394'0,"1"0"0"0,-3 1 0 16,-2 1 0-1,3 13 0-15,1 20 0 16,-1 12 0-16,1 11 0 16,-2 16-1-16,3 11-313 15,0 2-217-15,-1 2-187 16,4-4-262-16,-1-28-842 15,2 12 0-15,3-9 0 16,-1-13 0 0</inkml:trace>
  <inkml:trace contextRef="#ctx0" brushRef="#br0" timeOffset="2821.13">17152 3043 5071 0,'0'-25'346'0,"2"-9"1"15,1-1-1-15,1-3 0 16,0 11 1-16,0 15-1 16,7 8 0-16,4 8 1 15,8 8-1-15,4 12-343 16,5 10-3-16,-5 8 0 15,-4 7 0-15,-5 3 0 16,-3 1 0 0,-2-4 0-16,-3-4 0 15,-3-5 0-15,3-4-122 16,-4-5-162-16,0-5-151 16,-3-6-93-16,-2-5-138 15,-4-11-50-15,-4-1 4 16,-5-4 55-16,-2-5 81 15,1 1 90 1,3-4 191-16,4-3 235 0,5-4 187 16,1-2 121-16,9-6 154 15,8-1 59 1,7-1-1-16,6-1-56 16,7-3-79-16,-4 5-90 15,-4 4-67-15,-3 1-73 16,-6 4-17-16,-4 0 97 15,-5 0 89-15,-4 4-9 16,-4 4-2-16,-1-1-1 16,-2 7-1-16,0-1 0 15,0 3-2-15,0 0 0 16,0 3-19-16,0 2-125 16,0 9-105-1,0 3 0-15,0 7 0 16,0 2 0-16,3-2 0 15,1-2 0-15,6-2 0 16,3-8 0-16,6-1 0 16,4-9 0-16,2-1 0 15,-1-4 0-15,-1-8 0 16,-3-3 0-16,-7-5 0 16,-7-5 0-16,0-4 0 15,-9 0 0 1,-4 0 0-16,-6 2 0 15,-4 4 0-15,-4 4 0 16,-2 5 0-16,0 4 0 16,4 7 0-16,5 1-48 15,2 2-217-15,8 5-173 16,14 0-344-16,-7 1-549 16,6-1 0-16,2-3 0 15,5-1 0-15</inkml:trace>
  <inkml:trace contextRef="#ctx0" brushRef="#br0" timeOffset="3228.69">17823 2964 4106 0,'3'-6'420'0,"0"-3"14"16,8-3 0-16,4-2 0 15,5 0 0-15,7 4-1 16,5-1 1-16,4 1 0 15,-2 6 0-15,1 2-254 16,0 1-166-16,0 4-14 16,-5 7 0-16,2 1 0 15,-8 3 0 1,-7 6 0-16,-6-2 0 16,-7 0 0-16,-4 0 0 15,-7-1 0-15,-9 0 0 16,-4-3 0-16,-8-2 0 15,-6-3 0-15,6-4 0 16,4-4 0-16,4-8 0 16,8-6 0-16,6-8 0 15,5-9 0-15,6-6 0 16,7-6 0-16,0 3 0 16,1 1 0-16,3 9-215 15,-1 6-239-15,29 0-1050 16,-24 15 0-16,-1 0 0 15,0 3 0-15</inkml:trace>
  <inkml:trace contextRef="#ctx0" brushRef="#br0" timeOffset="3916.08">18377 2663 5949 0,'0'-4'249'16,"0"-1"0"-16,0 1 0 15,0 1 0-15,2 4 0 16,2 8 0-16,6 3 0 16,5 4 0-16,6 5 1 15,5-1-250-15,1-1 0 16,2-7 0 0,-1-2 0-16,2-7 0 15,-4-6 0-15,3-7 0 16,-6-6 0-16,-1-7 0 15,-8-7 0-15,-5-4 0 16,-5-5 0-16,-1 1 0 16,-3 1 0-16,0 4 0 15,1 8 0-15,-1 9 0 16,0 4 0-16,0 8 0 16,0 2 0-16,0-1 0 15,0 8 0 1,0 6 0-16,0 8 0 15,3 6 0-15,-1 8 0 16,2 4 0-16,3 0 0 16,0 3 0-16,4 2 0 15,10-2 0-15,2 3 0 16,6 0 0-16,1-4 0 16,4 1 0-16,-4-3 0 15,-3-1 0-15,-2 0 0 16,-2-4 0-16,-4-1 0 15,-5-1 0-15,-5-4 0 16,-5-4 0-16,-4-1 0 16,-4-3 0-1,-8 0 0-15,-9-1 0 16,-8 0 0-16,-9-5 0 16,-8-1 0-16,1-5 0 15,-1-6 0-15,4-3 0 16,5-12 0-16,15-7 0 15,11-13 0-15,15-17 0 16,23-10 0-16,22-10 0 16,13-4-276-16,21-1-449 15,-1-1-713-15,-13 7 0 16,-10 2 0-16</inkml:trace>
  <inkml:trace contextRef="#ctx0" brushRef="#br0" timeOffset="5312.59">15308 5205 4244 0,'0'-3'158'15,"0"-2"20"-15,3-2 22 16,5-5 92-16,6-1 67 16,4-3 49-16,11-2 1 15,3 2 0 1,1 6 0-16,-4 1-141 16,-2 7-17-16,-9 2-21 15,-8 7-21-15,-6 7-92 16,-5 9-67-16,-11 4-50 15,1 2 0-15,-3 3 0 16,0-6 0-16,4-4 0 16,7-4 0-1,2-4 0-15,2-5 0 16,3 1 0-16,7-3 0 0,6-3 0 16,9 2 0-16,8-2 0 15,3-1 0 1,3 1 0-16,-4 0 0 15,-3-3 0-15,-5 4 0 16,-8 1 0-16,-4 2 0 16,-8 3 0-16,-4 5 0 15,-6 4 0-15,-10 0 0 16,-8 3 0-16,-10 1 0 16,-6-1 0-16,-7-4 0 15,2-1 0-15,-2-5 0 16,-1-5 0-1,7-5 0-15,2-1 0 16,6-2 0-16,6-2 0 16,12 2 0-16,7 0-5 15,1 0-330-15,26 0-452 16,-5-7-625-16,10-5 0 16,12-7 0-16,16-10 0 15</inkml:trace>
  <inkml:trace contextRef="#ctx0" brushRef="#br0" timeOffset="5484.18">16187 5218 8191 0,'-3'-4'0'0,"0"-1"0"16,-6 1 0-16,-2 1 0 15,5 2-390-15,-1-32-1170 16,2 35 0-16,5-6 0 15,5-3 0-15</inkml:trace>
  <inkml:trace contextRef="#ctx0" brushRef="#br0" timeOffset="6594.99">16884 4547 4248 0,'-6'-13'417'16,"0"-2"0"-16,-2 0 0 15,2-1 0-15,4 8 0 16,1 7 0-16,1 1 0 15,3 8 0-15,3 10 0 16,5 7-227 0,4 11-190-16,2 9 0 15,3 4 0-15,-4 1 0 16,0-1 0-16,-5-2 0 16,0-3 0-16,-3-4 0 15,-4-5 0-15,-1-6 0 16,-1-5 0-16,-2-8 0 15,1-3 0-15,-1-7 0 16,0-2 0-16,0-4 0 16,-1-5 0-16,-5-8 0 15,-5-8 0-15,-6-10 0 16,-1-10 0 0,-1-8 0-16,3-2 0 15,6 0 0-15,3 2 0 16,6 4 0-16,2 4 0 15,6 7 0-15,2 2 0 16,2 1 0-16,9 6 0 16,5 1 0-16,2 5 0 15,4 3 0-15,-3 5 0 16,1 6 0-16,-4 3 0 16,-8 4 0-16,0 5 0 15,-9 6 0 1,-4 4 0-16,-7 7 0 15,-7 6 0-15,-9 3 0 16,-4 3 0-16,-4 0 0 16,-2-1 0-16,7-2 0 15,5-4 0-15,5-4 0 16,4-4 0-16,5-7 0 16,3 0 0-16,0-3 0 15,3 0 0-15,7-1 0 16,2-1 0-16,11 0 0 15,5 1 0 1,6-4 0-16,2 0 0 16,5 1 0-16,-3-2 0 15,0 2 0-15,-1-2 0 16,-4 2-208-16,-4-2-119 16,-2 3-165-16,5-7-324 15,-13 1-453-15,-6-4 0 16,-6-9 0-16,-2-7 0 15</inkml:trace>
  <inkml:trace contextRef="#ctx0" brushRef="#br0" timeOffset="6880.23">17382 4395 5329 0,'-2'-16'318'0,"-1"0"0"16,0 1 0-16,0-1 0 15,3 7 0-15,0 11 0 16,6 5 0-16,4 7 0 16,8 8 0-16,2 9-318 15,3 7 0-15,2 5 0 16,-1 3 0-16,-1-1 0 16,-2 1 0-1,-1-2 0-15,-5-1 0 0,0-5-77 16,-1-2-263-16,4-7-388 15,-4-4-681 1,-7-7 0-16,-1-8 0 16,-5-8 0-16</inkml:trace>
  <inkml:trace contextRef="#ctx0" brushRef="#br0" timeOffset="7331.13">17899 4311 4414 0,'0'-19'393'0,"0"-4"8"15,0-3 1-15,-2-2-1 16,-1 10 1 0,-6 11-1-16,-5 3 1 15,-8 8-1-15,-1 5 1 16,0 8-239-16,3 7-154 15,5 3-9-15,11 3 0 16,4 0 0-16,11-1 0 16,5 1 0-16,10-4 0 15,8-1 0-15,9-1 0 16,2-4 0-16,3-1 0 16,-4-1 0-16,-1-2 0 15,-8 1 0 1,-9-3 0-16,-13 3 0 15,-5-1 0-15,-11 4 0 16,-11 1 0-16,-15 1 0 16,-7 2 0-16,-6-1 0 15,-1-4 0-15,0-2-193 16,10-6-131-16,11-6-282 16,5-20-807-16,8 5 0 15,6-8 0-15,10-8 0 16</inkml:trace>
  <inkml:trace contextRef="#ctx0" brushRef="#br0" timeOffset="7731.99">18627 4135 4471 0,'0'-16'329'0,"-2"-2"62"16,-2-3 1-16,-5 0-1 16,1 3 1-16,-9 6-1 15,0 4 1-15,-4 1-1 16,-1 3 1 0,-4 3-196-16,-1 8-133 15,-6 5-63-15,1 9 0 16,0 9 0-16,5 8 0 15,6 4 0-15,9 3 0 16,6-1 0-16,3-5 0 16,12-3 0-16,6-3 0 15,6-8 0-15,9-6 0 16,18-5 0-16,11-7 0 16,10-5 0-16,12-8-212 15,7-4-250-15,-3-25-1041 16,-10 19 0-1,-16-6 0-15,-21-1 0 16</inkml:trace>
  <inkml:trace contextRef="#ctx0" brushRef="#br0" timeOffset="8660.45">19783 3797 5471 0,'-2'-5'302'0,"1"-4"-1"15,-1 0 1-15,1-1 0 16,-1 5 0-16,2 1 0 15,0 2 0-15,6 2 0 16,10 2 0-16,3 4-299 16,8 3-3-16,8 4 0 15,-2 3 0-15,-3 5 0 16,-2 0 0-16,-4-2 0 16,-3 0 0-16,-3-3 0 15,-5-2 0 1,0-6 0-16,-5 2 0 15,-3-5 0-15,0-2 0 16,-4-2 0-16,1 0 0 16,1-5 0-16,2-4 0 15,-2-9 0-15,3-8 0 16,-3-9 0-16,-2-7 0 16,-1-3 0-16,0 0 0 15,0 2 0-15,0 5 0 16,0 10 0-16,0 7 0 15,0 9 0-15,0 5-210 16,3 4-140-16,5 5-227 16,4-6-833-1,6 11 0-15,-1 2 0 16,1 2 0-16</inkml:trace>
  <inkml:trace contextRef="#ctx0" brushRef="#br0" timeOffset="9062.78">20474 3628 4279 0,'0'-10'322'16,"-5"-2"88"-16,-1-3 0 15,-2 1 1-15,-1 3-1 16,-5 7 0-16,-3 3 1 15,-2 1-1-15,3 4 0 16,3 3-191 0,7 4-130-16,6 2-89 15,2 2 0-15,10 1 0 16,6 0 0-16,11-1 0 16,10-2 0-16,3-1 0 15,-1-2 0-15,-3-1 0 16,-8 0 0-16,-6 2 0 15,-11 1 0-15,-8 2 0 16,-2 2-111-16,-8 3-142 16,-5 1-84-16,-4 1-112 15,0-3-190 1,-9-15-641-16,-2 6 0 16,-1-6 0-16,-1-5 0 15</inkml:trace>
  <inkml:trace contextRef="#ctx0" brushRef="#br0" timeOffset="9328.45">20422 3528 4034 0,'0'-11'442'0,"0"2"1"0,0-3-1 15,0 3 0-15,-3 6 0 16,0 12 1-16,0 8-1 15,-1 13 0 1,-1 10 1-16,0 11-267 16,0 2-176-16,0 4 0 15,0 3 0-15,1-4-193 16,2-3-157-16,1-2-280 16,1-6-773-16,-2-9 0 15,2-12 0-15,3-12 0 16</inkml:trace>
  <inkml:trace contextRef="#ctx0" brushRef="#br0" timeOffset="9961">21419 3187 4185 0,'0'-7'261'15,"0"-2"116"-15,-3-2 41 16,-6-1 0-16,-2 2 0 15,-9 3 0 1,-9 2 0-16,-5 2 0 16,-4 3-1-16,-3 6-172 15,-5 6-88 1,6 6-116-16,5 8-41 0,5 9 0 16,8 8 0-16,10 4 0 15,5 5 0-15,7 1 0 16,12-2 0-16,11-1 0 15,15-7 0-15,16-6 0 16,11-11 0-16,10-8 0 16,3-12 0-16,-7-7 0 15,-7-8 0 1,-10-5-224-16,-11 0-134 16,-4-7-252-16,-17-33-789 15,-8 27 0-15,-8-5 0 16,-4-4 0-16</inkml:trace>
  <inkml:trace contextRef="#ctx0" brushRef="#br0" timeOffset="10261.12">21686 3065 4611 0,'0'-14'392'0,"0"-5"0"16,0-1 1-16,0 1-1 15,0 6 0-15,0 9 1 16,-2 3-1-16,4 5 0 16,8 7 0-16,3 9-342 15,7 8-50-15,3 9 0 16,0 4 0-16,-1 3 0 16,-2-1 0-16,-2 0 0 15,-6-1 0-15,0-3 0 16,-6-3 0-16,-2-1-242 15,-2-2-205 1,3-10-1054-16,-5 0 2 16,-1-7-1-16,2-9 0 15</inkml:trace>
  <inkml:trace contextRef="#ctx0" brushRef="#br0" timeOffset="10676.03">22145 3007 4559 0,'0'-24'387'15,"-2"-2"1"-15,-2-5-1 16,-3 0 1-16,-5 10-1 16,-7 14 1-1,-4 5-1-15,-6 8 1 16,2 7-1-16,4 10-242 15,8 6-145-15,7 3 0 16,12 1 0-16,11-1 0 16,12 0 0-16,11-1 0 15,14-6 0-15,8-1 0 16,-3-3 0-16,-3-2 0 16,-9-2 0-16,-11 3 0 15,-14-1 0-15,-11 0 0 16,-9 4 0-16,-14 0 0 15,-13 3 0-15,-11 0 0 16,-7 2 0 0,-4-1-165-16,-3-5-133 15,12-4-159-15,24-9-997 16,-5-5 0-16,14-7 0 16,7-11 0-16</inkml:trace>
  <inkml:trace contextRef="#ctx0" brushRef="#br0" timeOffset="11101.04">22814 2799 4165 0,'0'-19'336'0,"0"-1"86"16,0-2-1-16,0-3 1 15,0 9-1-15,-3 6 1 16,-3 2-1 0,-4 1 1-16,-5 4-1 15,-8 2-189-15,-6 8-146 16,-4 5-86-16,-1 10 0 16,-5 8 0-16,8 9 0 15,5 4 0-15,3 3 0 16,9-2 0-16,7-1 0 15,5-2 0-15,6-7 0 16,13-4 0-16,9-4 0 16,11-7 0-16,19-4 0 15,10-7 0-15,10-6 0 16,0-4 0 0,-2-4 0-16,-4-2-201 15,-7-3-235-15,-7-16-1074 16,-13 9 0-16,-11-3 0 15,-17-3 0-15</inkml:trace>
  <inkml:trace contextRef="#ctx0" brushRef="#br0" timeOffset="12544.33">16650 6288 2377 0,'-10'-21'261'16,"-4"-4"81"0,-1-5 62-16,-1-4 183 15,7 8 12-15,5 8 0 16,1 8-1-16,2 1 1 15,1 8 0-15,0 2-174 16,0 10-87-16,1 8-82 16,3 9-61-16,2 11-183 15,-1 8-12-15,-1 1 0 16,-2 0 0-16,-1 0 0 16,-1-6 0-16,0-3 0 15,-3-7 0 1,0-6 0-16,-1-6 0 15,-1-7 0-15,1-6 0 16,-2-4 0-16,1-3 0 16,-1-1 0-16,1-4 0 15,3 1 0-15,0-3 0 16,5-2 0-16,6 0 0 16,6-1 0-16,8-2 0 15,8-2 0-15,8-2 0 16,3 0 0-16,4-3 0 15,-3-1 0-15,0 0 0 16,-3 1 0 0,-10 0 0-16,-6 3 0 15,-7 0 0-15,-8 2 0 16,-6 0 0-16,-1 0 0 16,-4 0 0-16,-4-2 0 15,0-1 0-15,-3 2 0 16,0 0 0-16,-1 3 0 15,1 5 0-15,5 2 0 16,1 0 0-16,1 5 0 16,2 2 0-16,-1 5 0 15,0 7 0 1,1 7 0-16,-2 6 0 16,2 4 0-16,2-1 0 15,0-1 0-15,3 0 0 16,3-3 0-16,1 0 0 15,1-1 0-15,2 0 0 16,-2-1 0-16,0-1 0 16,0 1 0-16,-1 5-299 15,11-1-448-15,-11-1-682 16,1-6 0-16,3-9 0 16</inkml:trace>
  <inkml:trace contextRef="#ctx0" brushRef="#br0" timeOffset="12716.67">17327 6425 8191 0,'0'-8'0'0,"0"1"0"16,0 0 0-16,-2-1 0 16,5 4-322-16,11-64-1251 15,5 60 0-15,2-6 0 16,3-5 0-1</inkml:trace>
  <inkml:trace contextRef="#ctx0" brushRef="#br0" timeOffset="15197.01">18106 5733 5279 0,'-5'-9'324'0,"1"1"-1"16,-1-1 1-16,-1 4-1 16,1 11 1-16,4 17-1 15,-4 11 1-15,3 16-1 16,-1 9 1-1,3 6-324-15,0 1 0 16,0-6 0-16,0-3 0 16,0-11 0-16,1-7 0 15,-1-12 0-15,2-7 0 16,-1-10 0-16,-1-7 0 16,1-10 0-16,-2-13 0 15,-5-15 0-15,-1-15 0 16,-2-11 0-16,-1-8 0 15,0-3 0 1,8 5 0-16,0 4 0 0,6 8 0 16,5 8 0-16,1 11 0 47,6 8 0-47,6 11 0 0,7 10 0 0,1 10 0 0,9 11 0 0,-2 9 0 15,1 7 0 1,-1 8 0-16,-1 4 0 15,-1 2 0-15,-2-3 0 16,-3-2 0-16,-1-3 0 16,-6-4 0-16,-3-5 0 15,-6-4-223-15,-6-2-146 16,-5-3-294-16,-10 0-724 16,-12-1 0-16,-15-4 0 15,-11-3 0-15</inkml:trace>
  <inkml:trace contextRef="#ctx0" brushRef="#br0" timeOffset="15368.63">18015 6170 4147 0,'0'-5'187'16,"6"-2"19"-16,14-8 13 16,12-6 6-16,15-4 4 15,17-4-47-15,6-1-131 16,7 1-246-1,-6-8-855-15,-8 15 0 0,-9-1 0 16,-17 3 0-16</inkml:trace>
  <inkml:trace contextRef="#ctx0" brushRef="#br0" timeOffset="15737.03">18572 5853 4271 0,'3'-3'192'0,"9"-4"145"15,13-3 70-15,17-2 1 16,10 2-1-16,14 1 1 16,-1 4-1-16,-8 2 1 15,-8 6-1-15,-16 4-155 16,-19 5-36-16,-11 11-145 16,-20 2-71-1,-12 6 0-15,-13 2 0 16,-4-5 0-16,-3-3 0 15,5-8 0-15,9-9 0 16,7-9 0-16,14-9 0 16,6-13 0-16,10-6 0 15,11-8 0-15,10-8 0 16,10 3 0-16,3 1 0 16,9 10-220-16,-4 9-116 15,2 7-175-15,5 4-302 16,-7 8-449-16,0 1 0 15,2 0 0-15,-4-1 0 16</inkml:trace>
  <inkml:trace contextRef="#ctx0" brushRef="#br0" timeOffset="16452.96">19298 5638 4235 0,'-9'-7'402'0,"-4"-2"18"16,-8 1-1-16,-7 1 1 15,-4 6-1-15,2 5 1 16,0 8-1-16,7 4 1 16,7 5-1-16,8 7-239 15,8 1-162-15,9 1-18 16,11-1 0-16,9-5 0 16,7-7 0-1,8-2-62-15,2-9-152 16,-3-4-56-16,-3-7-69 15,-11-6-68-15,-10-8-54 16,-10-7-41-16,-15-11-8 16,-9-5-2-16,-9-9 4 15,-6-8 97-15,-5-8 205 16,0-1 133-16,5 0 135 16,5 7 129-16,7 9 213 15,9 13 97-15,3 10 10 16,3 11 1-16,3 8-4 15,5 6-35 1,6 8-53-16,10 8-77 16,7 10-66-16,7 9-61 15,1 9-159-15,-3 10-57 16,-1 1 0-16,-6 3 0 16,-3-3 0-16,-4-1 0 15,-5-6 0-15,-2-6 0 16,-6-6 0-16,-3-9 0 15,2-9 0-15,-3-3 0 16,1-7 0-16,4-4 0 16,-3-8 0-16,3-7 0 15,4-9 0 1,2-5 0-16,1-8 0 16,0 2 0-16,1 1 0 15,2 7 0-15,-2 6 0 16,2 8 0-16,4 7 0 15,-2 5 0-15,3 3 0 16,1 7 0-16,-4 3 0 16,-2 5 0-16,0 3 0 15,-2 1-117-15,0 0-161 16,-1 0-175-16,9-4-344 16,-10-3-512-16,-2-2 0 15,2-7 0-15,0-3 0 16</inkml:trace>
  <inkml:trace contextRef="#ctx0" brushRef="#br0" timeOffset="16673.29">19937 5432 3605 0,'1'-7'208'16,"1"1"19"-16,1 0 43 15,4 2 71-15,3 4 36 16,4 8 5-16,0 3 7 15,0 5-1-15,-4 3-66 16,-4 1-276-16,-2 1-112 16,-2-3-182-16,6-7-362 15,-8 0-516-15,-3-5 0 16,-2-5 0-16,-8-7 0 16</inkml:trace>
  <inkml:trace contextRef="#ctx0" brushRef="#br0" timeOffset="16836.07">19667 5186 3594 0,'-2'-15'229'15,"1"-1"-6"-15,0-1 2 16,3 5-54-16,19 7-317 16,3 10-713-16,8 4 0 15,-1 2 0-15,-3 4 0 16</inkml:trace>
  <inkml:trace contextRef="#ctx0" brushRef="#br0" timeOffset="18588.7">17204 7646 4825 0,'-1'-10'338'15,"-2"-5"18"-15,0 1 1 16,0 2 0-16,0 5 0 16,-1 7-1-16,1 5 1 15,0 9 0-15,0 8-1 16,-1 6-201-16,2 9-135 15,1-2-20 1,1-3 0-16,1-4 0 16,-1-6 0-16,0-4 0 15,2-8 0-15,1-4 0 16,7-3 0-16,4-1 0 16,8-4 0-16,5-3 0 15,6-3 0-15,2-1 0 16,0-3 0-16,-1 1 0 15,-2 2 0-15,-3 3 0 16,-4 1 0-16,-4 4 0 16,-2-1 0-16,-2 5 0 15,-4 3 0 1,-3 6 0-16,-5 4 0 16,-2 6 0-16,-8 2 0 15,-8 7 0-15,-6-3 0 16,-4 0 0-16,-5 2 0 15,-4-2 0-15,3-5 0 16,0-3 0-16,2-1 0 16,2-5 0-16,0-4 0 15,2-4 0-15,2-5-172 16,1-1-107-16,1-5-140 16,12-7-245-16,-4-25-667 15,6 14 0 1,-1-11 0-16,-3-6 0 15</inkml:trace>
  <inkml:trace contextRef="#ctx0" brushRef="#br0" timeOffset="18793.86">17104 7663 3930 0,'6'-14'200'0,"10"-5"29"16,10-8 78-16,11-6 24 15,8 1 2-15,9 0 3 16,-4 4-96-16,-1 3-88 16,2 8-194-16,-4-4-1161 15,-8 15 0 1,-4 2 0-16,-9 4 0 16</inkml:trace>
  <inkml:trace contextRef="#ctx0" brushRef="#br0" timeOffset="19158.22">17859 7711 4792 0,'0'0'121'0,"0"3"49"16,0 1 63-16,0 1 43 16,0 1 24-16,0-2 11 15,3-4 11-15,-3 2 28 16,1-2 0-16,-1-2-101 16,2 2-20-1,-1 0-49-15,-1-3-63 16,0 0-44-16,0-1-23 15,0 1-11-15,-1 0-226 16,1 3-397-16,1 0-894 16,2 0 0-16,3-2 0 15,7-3 0-15</inkml:trace>
  <inkml:trace contextRef="#ctx0" brushRef="#br0" timeOffset="20141.5">18664 7035 5747 0,'-3'-14'272'16,"-3"2"-1"-16,1-2 1 15,1 1-1-15,4 8 1 16,8 10-1-16,5 7 1 15,10 8-1-15,3 11 1 16,6 11-272-16,-2 6 0 16,-2 4 0-16,-5-1 0 15,-4-1 0-15,-5-4 0 16,-5-6 0-16,-3-10 0 16,-4-7 0-1,-2-7 0-15,2-7 0 16,-2-5 0-16,0-2 0 15,-4-5 0-15,-5-6 0 16,-4-10 0-16,-6-9 0 16,-4-11 0-16,1-8 0 15,5-9 0-15,1-2 0 16,10-5 0-16,3 3 0 16,6 1 0-16,9 8 0 15,7 5 0-15,5 6 0 16,6 5 0-16,4 8 0 15,-3 7 0 1,1 9 0-16,-4 9 0 16,-7 10 0-16,-8 9 0 15,-3 5 0-15,-7 8 0 16,-7 7 0-16,-11 6 0 16,-2 0 0-16,-6 3 0 15,-7-5 0-15,4-3 0 16,3-5 0-16,1-7 0 15,7-2 0-15,7-5 0 16,2-1 0-16,2-3 0 16,7 0 0-1,1 0 0-15,7-1 0 16,4-1 0-16,7-4 0 16,5-1 0-16,0-2 0 15,2-3 0-15,-3-1 0 16,0-2 0-16,-5 0 0 15,5 0-117-15,-1 0-250 16,17-3-410-16,-10-1-609 16,-5-4 0-16,-5-1 0 15</inkml:trace>
  <inkml:trace contextRef="#ctx0" brushRef="#br0" timeOffset="20484.3">19259 7282 4064 0,'13'-8'223'16,"1"-6"143"-16,9-4 64 16,3-9 0-16,-7-1 1 15,-6-2-1-15,-6 0 0 16,-5 0 1-16,-10 1-1 16,-5 2-176-16,-5 3-47 15,-4 9-142-15,-5 8-65 16,-2 7 0-16,-1 10 0 15,2 11 0-15,9 4 0 16,6 9 0 0,9 1 0-16,8 0 0 15,12-3 0-15,7-4 0 16,9-5 0-16,13-9 0 16,7-6 0-16,0-5 0 15,-1-2-14-15,-4-2-234 16,-4 0-211-16,23-4-1035 15,-32 2 0-15,-4-4 0 16</inkml:trace>
  <inkml:trace contextRef="#ctx0" brushRef="#br0" timeOffset="21160.43">19775 6851 4593 0,'-11'-19'360'0,"-6"-1"25"16,-11 0 0-16,-8 4 0 16,6 13 0-16,-2 11 0 15,6 9 0-15,10 3 0 16,12-1 1-16,1 2-255 16,13-5-105-16,10-1-26 15,6-6 0 1,3-6 0-16,4-3 0 15,-4-3 0-15,-7-4 0 0,-9-4 0 16,-5-2 0 0,-6-4 0-16,-2-3 0 15,0 2 0-15,0 2 0 16,0 5 0-16,0 5 0 16,0 4 0-16,0 1 0 15,0 8 0-15,0 4 0 16,0 5 0-16,1 6 0 15,5 6 0 1,3 3 0-16,3-1 0 16,6 2 0-16,5 0 0 15,0 2 0-15,2-2 0 16,1-1 0-16,-2-1 0 16,-1-1 0-16,0-2 0 15,-6-1 0-15,-3-1 0 16,-6-2 0-16,-2-1 0 15,-12 1 0-15,-8 0 0 16,-9 1 0-16,-8-3 0 16,-5 1 0-16,-4-9 0 15,5-6 0 1,2-5 0-16,2-7 0 16,9-12 0-16,7-8 0 15,5-8 0-15,8-9 0 16,8-3 0-16,8 0 0 15,6 4 0-15,0 2 0 16,6 6 0-16,0 8-90 16,-2 5-206-16,1 7-219 15,-1-4-943-15,2 10 0 16,-4 2 0-16</inkml:trace>
  <inkml:trace contextRef="#ctx0" brushRef="#br0" timeOffset="21428.4">20156 6892 4800 0,'2'-6'373'16,"-1"1"-1"-16,1 0 0 16,-1-2 2-16,2 6-2 15,5 2 1-15,4 6 0 16,3 3 0-16,2 5-1 15,2 2-335-15,-5 3-37 16,-1-1 0-16,-3-3-94 16,-4-2-139-16,-3-4-94 15,-1-5-268-15,-5-11-793 16,-6 4 0-16,-7-8 0 16,-9-7 0-16</inkml:trace>
  <inkml:trace contextRef="#ctx0" brushRef="#br0" timeOffset="21585.31">19932 6668 3244 0,'-5'-24'298'16,"-2"-6"78"-16,1-2 29 15,-1-1 13-15,17 12-6 16,4 12-61-16,12 5-82 16,8 5-108-16,12 6-265 15,-1-11-1062-15,0 22 0 16,-3 1 0-16</inkml:trace>
  <inkml:trace contextRef="#ctx0" brushRef="#br0" timeOffset="21922.12">20589 6570 5036 0,'-5'-7'315'15,"-9"3"23"-15,-3 1 0 16,-8 3-1-16,5 6 1 16,-1 8 0-16,8 4 0 15,8 3 0-15,8 4 0 16,13-3-225-16,15-3-89 16,5-2-24-16,8-2 0 15,6-3 0-15,-7 0 0 16,-6 0 0-16,-8 1 0 15,-12 2 0-15,-10 4 0 16,-4 0-163-16,-8 3-141 16,-7 3-168-16,5-5-290 15,-15 2-536 1,-8-8 0-16,1-6 0 16</inkml:trace>
  <inkml:trace contextRef="#ctx0" brushRef="#br0" timeOffset="22171.99">20584 6565 3851 0,'0'-21'436'15,"0"-1"21"-15,0 1 1 16,0-1-1-16,0 11 1 16,0 13-1-16,0 12 1 15,0 9-1 1,0 12 1-16,-5 13-236 15,-4 8-200-15,-2 8-22 16,-5-1 0-16,-1 0-54 16,1-6-189-16,6-1-109 15,3-10-220-15,6-22-822 16,1 2 0-16,1-11 0 16</inkml:trace>
  <inkml:trace contextRef="#ctx0" brushRef="#br0" timeOffset="22514.72">20735 6342 5287 0,'-6'-26'320'15,"1"-2"0"-15,-3-3-1 16,2 2 1-16,6 11 0 15,4 13 0-15,8 11 0 16,7 9 0-16,7 8 0 16,7 12-295-16,4 8-25 15,-5 6 0-15,-4 0 0 16,-5 1 0 0,-2-4 0-16,-3 0 0 15,-5-4 0-15,1-3 0 16,-4-5-45-16,-1-3-218 15,-5-3-150-15,2-7-220 16,-2-17-734-16,-4 3 0 16,0-6 0-16,0-7 0 15</inkml:trace>
  <inkml:trace contextRef="#ctx0" brushRef="#br0" timeOffset="22708.33">21083 6496 2200 0,'0'-31'316'0,"0"-5"58"15,0-2 32-15,-6-2 15 16,-6 12 18-16,-12 16 11 16,-6 8 8-16,-7 7-2 15,-2 10-47-15,6 11-280 16,10 7-175-16,9 6-216 16,16-5-325-16,4 3-445 15,9-6 0-15,7-5 0 16,3-8 0-16</inkml:trace>
  <inkml:trace contextRef="#ctx0" brushRef="#br0" timeOffset="23537.3">21234 6538 3438 0,'16'-17'224'16,"4"-8"44"-16,2-6 98 16,-1-4 105-1,-16 6 21-15,-1 2 0 16,-8 6 0-16,-1 3 0 15,-7 8 0-15,-3 7-166 16,-8 3-59-16,-3 7-43 16,3 9-98-16,5 6-105 15,4 8-21-15,8 2 0 16,10 1 0-16,4-4 0 16,9-6 0-16,8-6 0 15,7-5 0-15,5-5 0 16,4-4 0-1,-3-7 0-15,0-3 0 0,-8-6 0 16,-5-2 0 0,-7-8 0-16,-7-5 0 15,-7-4 0-15,-2-4 0 16,-4-6 0-16,-2-4 0 16,-3 2 0-16,-2 1 0 15,-4 3 0-15,3 7 0 16,1 8 0-16,3 4 0 15,3 9 0-15,5 7 0 16,5 5 0-16,7 8 0 16,5 9 0-16,4 10 0 15,5 3 0-15,-4 7 0 16,-1-1 0-16,-3-2 0 16,0-6 0-1,-1-6 0-15,4-4 0 16,1-8 0-16,0-8 0 15,3-2 0-15,-2-8 0 16,-2-5 0-16,-3-8 0 16,-5-8 0-16,2-11 0 15,-4-8 0-15,-3-6 0 16,-2-2 0-16,-4 0 0 16,-3 9 0-16,-1 5 0 15,-1 9 0-15,-3 8 0 16,0 9 0-16,-8 9 0 15,-1 5 0 1,1 10 0-16,5 7 0 16,4 8 0-16,15 3 0 15,13 10 0-15,12 0 0 16,5 2 0-16,10 2 0 16,-5-1 0-16,1 2 0 15,-8-1 0-15,-11 0 0 16,-6 0 0-16,-7-2 0 15,-12 1 0-15,-20 3 0 16,-16 2 0-16,-18 0-484 16,-21 4-1057-16,-23-2 0 15,-18-4 0-15,-19-4 0 16</inkml:trace>
  <inkml:trace contextRef="#ctx0" brushRef="#br0" timeOffset="24721.47">17881 9129 5175 0,'0'-11'331'0,"-2"-3"0"15,1-1 0-15,-1 2 0 16,1 5 0-16,1 4 0 15,-1 4 0-15,1 0 1 16,1 5-1 0,-1 11-295-16,1 5-36 15,2 13 0-15,2 10 0 16,3 5 0-16,4 9 0 16,0 1 0-16,3 1 0 15,2-3 0-15,1-2 0 16,1-8 0-16,1-6 0 15,3-7 0-15,0-6 0 16,3-4 0-16,-2-6 0 16,2-7 0-16,3-6 0 15,2-5 0 1,-1-6 0-16,0-7 0 16,-1-7 0-16,-8-3 0 15,-6-5 0-15,-9-3 0 16,-3-3 0-16,-10 2 0 15,-10-1 0-15,-7 1 0 16,-8 5 0-16,-9 5 0 16,-1 6 0-16,-1 8 0 15,1 8 0-15,-1 6 0 16,2 12 0-16,2 7-120 16,5 6-191-16,13 6-248 15,8-16-881 1,10 7 0-16,12-7 0 0,13-10 0 15</inkml:trace>
  <inkml:trace contextRef="#ctx0" brushRef="#br0" timeOffset="24902.86">18498 9420 7108 0,'0'-5'120'0,"0"1"0"15,0 0 1-15,0 0-101 16,0 4-383-16,0 0-1062 16,-4 0 0-16,-5-2 0 15,-6-5 0 1</inkml:trace>
  <inkml:trace contextRef="#ctx0" brushRef="#br0" timeOffset="25682.4">19247 8738 5895 0,'-3'-9'255'0,"0"1"0"16,0-1 0-16,0 3 0 15,9 9 0-15,6 11 0 16,11 10 0-16,6 13 0 16,9 7 1-16,2 5-256 15,0 3 0-15,-4 2 0 16,-1-5 0-1,-6 0 0-15,-3 0 0 16,-5-5 0-16,-6-7 0 16,-8-6 0-16,-3-6 0 15,-4-7 0-15,-4-5 0 16,-7-7 0-16,-5-5 0 16,-10-8 0-16,-9-12 0 15,-8-11 0-15,1-14 0 16,-3-12 0-16,5-10 0 15,5-9 0-15,5 0 0 16,11-2 0-16,10 5 0 16,6 7 0-1,14 8 0-15,9 8 0 0,10 9 0 16,5 9 0 0,5 16 0-16,-1 6 0 15,-4 13 0-15,-6 13 0 16,-15 11 0-16,-5 9 0 15,-12 10 0-15,-12 5 0 16,-6-1 0-16,2 1 0 16,-3-5-127-16,5-7-192 15,10-5-260-15,7-20-854 16,7 4 0-16,12-12 0 16,5-7 0-1</inkml:trace>
  <inkml:trace contextRef="#ctx0" brushRef="#br0" timeOffset="26088.94">19730 8766 4511 0,'24'-12'345'0,"12"-2"41"16,11-1 0-16,14-1 0 15,-2 10 0 1,2 4-1-16,-2 5 1 0,-7 11 0 15,-9 3 0-15,-15 8-179 16,-15 11-166-16,-13 5-41 16,-15 2 0-1,-12 2 0-15,-9-2 0 16,1-6 0-16,-4-10 0 16,3-7 0-16,4-10 0 15,1-8 0-15,6-8 0 16,5-11 0-16,4-9 0 15,7-13 0-15,6-10 0 16,8-8 0-16,5-3 0 16,6 7 0-16,1 6 0 15,-1 13 0 1,-2 11-4-16,-5 8-207 16,1 11-91-16,6 2-178 15,13 2-304-15,-3 3-498 16,2 2 0-16,3-4 0 15</inkml:trace>
  <inkml:trace contextRef="#ctx0" brushRef="#br0" timeOffset="26527.12">20445 8592 5110 0,'0'-4'342'0,"0"-2"0"16,0 2 1-16,-3-1-1 15,-4 6 0-15,-6 10 1 16,-2 7-1 0,0 9 0-16,1 8 1 15,7 7-343-15,6 1 0 16,9-2 0-16,6-1 0 16,3-10 0-16,0-4 0 15,11-8 0-15,-1-11 0 16,3-3 0-16,3-10 0 15,-2-5 0 1,-7-8 0-16,-3-3 0 0,-14-8 0 16,-4-4 0-16,-9 0 0 15,-7 0 0-15,-10 2 0 16,-5 3 0 0,-6 5 0-16,0 6 0 15,-1 9 0-15,0 7 0 16,3 7-62-16,5 8-171 15,4 5-91-15,12 3-127 16,18 4-276-16,7-3-551 16,11-6 0-16,7-8 0 15,7-6 0 1</inkml:trace>
  <inkml:trace contextRef="#ctx0" brushRef="#br0" timeOffset="26800.92">20849 8448 4822 0,'-2'-9'366'0,"-4"2"-1"16,-8 1 1-16,-7 4-1 16,-1 11 1-16,-6 12-1 15,4 10 1-15,6 4-1 16,5 6 1-16,8 1-287 15,3 0-79-15,5-6 0 16,9-3 0 0,5-5-223-16,4-5-112 15,16-9-177-15,42-9-912 16,-34-4 0-16,0-8 0 16,-5-3 0-16</inkml:trace>
  <inkml:trace contextRef="#ctx0" brushRef="#br0" timeOffset="28441.12">21075 8709 2984 0,'10'-13'215'0,"9"-6"50"16,-1-5 49-16,5-9 117 15,-9 1 76-15,-4-3 30 16,-6 0 1-16,-2-1-1 16,-8 5 0-16,-4 2-165 15,2 8-50-15,-3 3-50 16,-10 10-48-1,1 3-118-15,1 10-76 16,0 9-30-16,4 8 0 16,8 7 0-16,6 6 0 15,4 3 0-15,11-3 0 16,-1-1 0-16,7-3 0 16,5-3 0-16,6-7 0 15,-3-6 0-15,5-6 0 16,-1-5 0-16,1-4 0 15,-4-5 0-15,-2-3 0 16,-4-4 0-16,-4-2 0 16,-6-7 0-1,-2-2 0-15,-2-6 0 16,-5-5 0-16,-2-2 0 16,0-5 0-16,-1 0 0 15,1 1 0-15,-2 5 0 16,0 7 0-16,2 6 0 15,-2 8 0-15,0 9 0 16,0 0 0-16,2 4 0 16,8 3 0-16,3 7 0 15,6 7 0-15,2 10 0 16,1 4 0-16,-1 5 0 16,-3 1 0-1,-1-4 0-15,0-4 0 16,-4-3 0-16,-2-6 0 15,-3-7 0-15,-2-1 0 16,-3-8 0-16,1 0 0 16,0-2 0-16,2-5 0 15,2-8 0-15,-1-7 0 16,-3-8 0-16,0-13 0 16,-4-5 0-16,0-6 0 15,-4-4 0-15,-2-3 0 16,-1 4 0-16,-7 4 0 15,1 9 0-15,1 9 0 16,1 10 0 0,5 7 0-16,3 7 0 15,3 6 0-15,0 4 0 16,7 8 0-16,12 8 0 16,4 10 0-16,13 5 0 15,7 4 0-15,-1 3 0 16,-4 2 0-16,-3 0 0 15,-7-2 0-15,-6-2 0 16,-9-1 0-16,-6-4 0 16,-2-3 0-16,-7-3 0 15,-4-2 0-15,0-7 0 16,1-3 0 0,3-5 0-16,-2-7 0 15,4-3 0-15,2-7 0 16,3-8 0-16,5-7 0 15,9-12 0-15,1-9 0 16,8-9 0-16,-5-3 0 16,0-6 0-16,-4 2 0 15,-6 6 0-15,-2 6 0 16,-6 10 0-16,-3 15 0 16,0 6 0-16,-2 8 0 15,0 4 0-15,0 4 0 16,0 9 0-1,0 7 0-15,0 13 0 16,0 11 0-16,0 6 0 16,4 0 0-16,1-4 0 15,7-3 0-15,3-9 0 16,3-7 0-16,7-7 0 16,2-9 0-16,5-2 0 15,0-10 0-15,-2-4 0 16,-8-7 0-16,-6-4 0 15,-9-9 0-15,-7-7 0 16,-6-3 0-16,-7-1 0 16,-6 6 0-16,-8 4 0 15,-13 9 0 1,-3 11 0-16,-2 5 0 16,0 4 0-16,13 2 0 15,5 6 0-15,12-1 0 16,7-1 0-16,8 2 0 15,0-2 0-15,1-2 0 16,12-3 0-16,0 0 0 16,6-6 0-16,1-6 0 15,-1-3 0-15,-6-7 0 16,-5-7 0 0,-5-6 0-16,-6-4 0 15,-10-6 0-15,-13-3 0 16,-8 1 0-16,-16 1 0 15,-9 3 0-15,1 7 0 16,4 8 0-16,12 9 0 16,13 9 0-16,17 6 0 15,12 11 0-15,24 6 0 16,22 6 0-16,15 9 0 16,15 6 0-16,11 2 0 15,-8 3 0-15,-12 0 0 16,-13 3 0-16,-13-2 0 15,-12 0 0-15,-9-2 0 16,-6 0 0-16,-7 0 0 16,-1-5 0-1,-3 0-110-15,5-4-372 16,4-5-1037-16,3-7 0 16,8-9 0-16,6-8 0 15</inkml:trace>
  <inkml:trace contextRef="#ctx0" brushRef="#br0" timeOffset="29228.54">22845 7824 5689 0,'0'-5'278'0,"2"0"0"15,8 2 0-15,-1 3 0 16,6 6 0-16,3 8 0 16,3 5 0-16,-2 1 0 15,0 2 0-15,-6-1-278 16,-1-3 0-16,-6-6 0 16,-1-4 0-16,-3-2 0 15,-2-5 0-15,0-6 0 16,0-5 0-16,0-11 0 15,0-9 0-15,0-8 0 16,2-2 0-16,3 4 0 16,-1 6 0-1,5 8 0-15,8 9 0 16,9 8 0-16,6 7 0 16,8 8 0-16,-2 7 0 15,-4 1 0-15,-7 7 0 16,-9 0 0-16,-9-4 0 15,-3-4 0-15,-6-4 0 16,-2-6 0-16,-2 0 0 16,-5-5 0-1,-1-1 0-15,-7-5 0 16,1-5 0-16,7-7 0 16,3-7 0-16,5-9 0 15,4-6 0-15,10 1 0 16,5 4 0-16,3 3 0 15,6 6 0-15,2 10 0 16,0 4 0-16,-2 7 0 16,-3 6 0-16,-3 9 0 15,-5 6 0-15,0 5 0 16,-5 5 0 0,-2-1-127-16,-2 1-139 0,1-4-129 15,4-2-210-15,3-15-754 16,1 2 0-1,1-7 0-15,0-2 0 16</inkml:trace>
  <inkml:trace contextRef="#ctx0" brushRef="#br0" timeOffset="29621.91">23671 7571 3672 0,'0'-21'395'15,"0"0"80"-15,3-2 0 16,-3 0-1-16,0 15 1 15,-4 14 0-15,-6 12-1 16,1 7 1-16,-1 9 0 16,2 6-229-16,4-1-166 15,5-4-80 1,4-6 0-16,5-4 0 16,1-7 0-16,3-8 0 15,2-5 0-15,3-3 0 16,-4-8 0-16,-2-5 0 15,-5-8 0-15,-5-6 0 16,-1-8 0 0,-5-2 0-16,-11-4 0 15,-1 2 0-15,-4 3 0 16,-6 6 0-16,-3 9 0 16,5 11 0-16,-3 7-14 0,3 10-202 15,7 8-84 1,9 3-164-16,7 6-261 15,7-16-569-15,11 12 0 16,3-4 0-16,8-7 0 16</inkml:trace>
  <inkml:trace contextRef="#ctx0" brushRef="#br0" timeOffset="30587.47">24049 7531 4102 0,'2'-17'433'0,"-2"-4"0"16,3-4 0-16,-8 0 0 15,1 6 0-15,-11 7 1 16,-8 8-1-16,-11 1 0 16,-5 9 0-16,-3 12-242 15,6 8-191-15,9 4 0 16,12 9 0-16,7-2 0 15,11-2 0-15,5-6 0 16,9-2 0-16,1-7 0 16,4-6 0-16,6-9 0 15,2-2 0 1,-3-11 0-16,-2-6 0 16,-4-7 0-16,-6-11 0 15,-2-14 0-15,-6-9 0 16,-2-8 0-16,-4-6 0 15,1-4 0-15,-8 2 0 16,-6-2 0-16,-10 5 0 16,-6 2 0-16,-9 5 0 15,-1 10 0-15,2 9 0 16,1 11 0-16,5 17 0 16,3 15 0-16,8 15 0 15,10 13 0 1,7 15 0-16,15 9 0 15,15 3 0-15,8 6 0 16,4-6 0-16,9-4 0 16,-1-7 0-16,-2-7 0 15,-4-10 0-15,-3-7 0 16,-3-10 0-16,-7-7 0 16,2-8 0-16,-5-7 0 15,-4-10 0-15,-2-6 0 16,-4-6 0-16,-6-3 0 15,-5 3 0-15,0 9 0 16,-3 5 0-16,-2 10 0 16,0 8 0-1,1 10 0-15,5 5 0 16,3 7 0-16,7 2 0 16,8 1 0-16,3-4 0 15,8-8 0-15,3-5 0 16,-5-4 0-16,2-10 0 15,-8-4 0-15,-5-8 0 16,-11-6 0-16,-5-8 0 16,-5-4 0-16,-6-5 0 15,-3 0 0-15,-2 0 0 16,-1 4 0-16,1 10 0 16,2 6 0-16,4 8 0 15,2 9 0 1,8 10 0-16,12 9 0 15,12 10 0-15,14 11 0 16,10 9 0-16,1 4 0 16,-9 4 0-16,-9 3 0 15,-18-3 0-15,-10 3 0 16,-18-3 0-16,-22 2 0 16,-24 0 0-16,-20 4-326 15,-25-19-1247-15,-15 16 0 16,-9-9 0-16</inkml:trace>
  <inkml:trace contextRef="#ctx0" brushRef="#br0" timeOffset="31452.01">21169 9386 3523 0,'-6'5'213'0,"2"0"28"0,1-3 21 16,0 3 23-16,5-5 86 16,-1 0 112-16,10 0 0 15,4 0 0 1,16-3 1-16,13-5-165 15,10-4-48-15,3-4-29 16,1-4-22-16,-9-4-21 16,-6 2-87-16,-14 3-112 15,-13 5 0-15,-7 2 0 16,-6 4 0-16,-3 5 0 16,0 0 0-16,0 3 0 15,0 0 0-15,0 0 0 16,0 0 0-1,0 3 0-15,-1 4 0 16,-1 5 0-16,2 8 0 16,-3 4 0-16,3 8 0 15,3 4 0-15,0 6 0 16,1 2 0-16,4 1 0 16,1 0 0-16,1-2 0 15,-4-3 0-15,1-3 0 16,-1-1 0-16,-4-4 0 15,0-2 0-15,-2-7 0 16,0-3 0 0,0-3 0-16,0-4 0 15,-2-3 0-15,-4-2-222 16,-3-2-147-16,0-4-309 16,-11-6-706-16,-3 3 0 15,-6-5 0-15,-1-3 0 16</inkml:trace>
  <inkml:trace contextRef="#ctx0" brushRef="#br0" timeOffset="31614.17">21264 9807 5063 0,'0'-7'348'0,"6"-4"-1"16,10-6 1 0,18-5-1-16,20-4 1 0,27-8-1 15,24-3-501 1,14-10-1244-16,3-9 0 15,-7-3 0-15,-18-6 0 16</inkml:trace>
  <inkml:trace contextRef="#ctx0" brushRef="#br0" timeOffset="37400.07">12441 2853 3360 0,'-3'0'220'0,"0"0"41"15,2-2 42-15,-3 2 80 16,4 0 53-16,2 0 30 16,8-7 34-16,10-6 0 15,12-7-1-15,13-9-167 16,14-6-52-16,7-3-41 16,1 0-42-16,1-2-81 15,-5 2-52 1,-6 2-29-16,-11 7-35 15,-12 6 0-15,-12 6 0 16,-10 5 0-16,-9 6 0 16,-2 2 0-16,-1 2 0 15,0 1-35-15,-3 1-75 16,-4 0-50-16,-8 0-53 16,-9 0-6-16,-11 0-1 15,-11 0 3 1,-4 0 1-16,-4-2 2 15,0-3 6-15,3-2 86 0,5-5 126 16,8-2 144 0,9-1 65-16,11 2 7 15,9 4-1-15,4 3-1 16,5 2-3-16,2 3-1 16,5 7-6-16,9 10-50 15,4 10-53-15,8 10-93 16,5 11-12-1,-2 6 0-15,1 3 0 0,-3-2 0 16,-2-1 0-16,-3-1 0 16,0-6 0-16,-4-7 0 15,-4-5 0 1,-3-7 0-16,-4-7 0 16,-5-6 0-16,-1-5 0 15,-1-5 0-15,-2-3 0 16,0-7 0-16,-5-12 0 15,-1-13 0-15,-2-15 0 16,-5-19 0-16,0-11 0 16,1-5 0-16,-1-2 0 15,2 2 0-15,-1 8 0 16,5 11 0 0,1 13 0-16,0 14 0 15,3 10 0-15,-1 12 0 16,3 13 0-16,-2 17 0 15,-1 12 0-15,-2 19 0 16,-2 10 0-16,-1 8 0 16,1 0 0-16,-1-2 0 15,-2-5 0-15,-1-5 0 16,-1-7 0 0,-1-7 0-16,2-10 0 15,1-8 0-15,-2-9 0 0,-6-10 0 16,-5-6 0-1,-5-13 0-15,-7-13 0 16,0-9 0-16,5-8 0 16,5-2 0-16,6 8 0 15,12 10 0-15,3 9 0 16,4 9 0-16,9 9 0 16,18 3 0-16,11 5 0 15,17 4 0-15,20 5 0 16,8 2 0-16,8 4 0 15,6 0-224-15,11-1-351 16,3-3-903 0,-6-8 0-16,-11-5 0 15,-3-8 0-15</inkml:trace>
  <inkml:trace contextRef="#ctx0" brushRef="#br0" timeOffset="39108.67">18769 1238 4030 0,'-1'-1'260'0,"-1"1"98"16,2-2 49-16,-2-2 2 15,13 0 19-15,15-7 7 16,12-8 1 0,17-3-1-16,13-4 0 15,6-2-190-15,-3-2-71 16,-3 4-96-16,-16 2-50 16,-12 4-2-16,-15 4-19 15,-14 6-7-15,-8 3-63 16,-8 3-95-16,-8 2-63 15,-8-1-15-15,-9 0-4 16,-10-1 1 0,-2-2-1-16,-4 0-1 15,2-3 5-15,3-3 5 16,3 1 81-16,6 0 140 16,5-2 116-16,5 1 71 15,8 0 63-15,4 3 0 16,6 2-1-16,2 3 2 15,2 3-4-15,6 6-7 16,5 10-17-16,7 11-44 16,5 11-55-16,6 9-55 15,-2 6-59-15,-1-1 0 16,-2-1 0-16,-4-1 0 16,-2-4 0-16,-2-3 0 15,-3-3 0 1,0-3 0-16,-5-4 0 15,0-2 0-15,-2-5 0 16,-1-6 0-16,-1-9 0 16,-2-1 0-16,1-7 0 15,-2-9 0-15,1-7 0 16,1-13 0-16,4-11 0 16,3-15 0-16,-1-8 0 15,4-8 0-15,-2-1 0 16,-4-1 0-16,1 6 0 15,-5 5 0 1,-3 11 0-16,1 13 0 16,-1 9 0-16,0 9 0 15,0 9 0-15,0 9 0 16,-4 13 0-16,-5 12 0 16,-3 16 0-16,-6 10 0 15,-1 7 0-15,-3 1 0 16,-4-3 0-16,-1-4 0 15,-4-4 0-15,-4-5 0 16,0-7 0-16,3-7 0 16,0-7 0-1,2-8 0-15,0-7 0 16,2-7 0-16,-5-10 0 16,0-9 0-16,3-9 0 15,2-10 0-15,4-8 0 16,5 0 0-16,9 5 0 15,2 6 0-15,7 7 0 16,1 7 0-16,12 10 0 16,14 4 0-16,23 7 0 15,19 0 0-15,21 7 0 16,9 4 0-16,6 10 0 16,-9 7 0-1,-1 5 0-15,-6 9-362 16,-1-13-1203-16,-8 20 0 15,-15-2 0-15,-11 0 0 16</inkml:trace>
  <inkml:trace contextRef="#ctx0" brushRef="#br0" timeOffset="52750.67">7715 10145 5283 0,'0'0'94'16,"0"-1"38"-16,1 1 140 16,2-2 27-16,7 5 0 15,3-2-1-15,5 3 1 16,7-1 0-1,2 5-1-15,0 1-79 16,-2 2-13-16,0-1-40 16,-2 0-139-16,-4 1-27 15,-3-5 0-15,0 2 0 16,2-6 0-16,11 0 0 16,14-12 0-16,20-12 0 15,31-18 0-15,27-15 0 16,33-17-602-16,11-11-915 15,7-12 0-15,-9-8 0 16,-12-1 0 0</inkml:trace>
  <inkml:trace contextRef="#ctx0" brushRef="#br0" timeOffset="59136.68">15566 5939 1947 0,'-10'3'177'0,"-5"0"42"15,3-1 58-15,-4 0 49 16,10-2 45-16,3 0 31 16,2 0 30-16,1-2 63 15,0 2 61 1,0 0-91-16,0 0-17 15,0-1-37-15,0 0-50 16,0-1-49-16,4-2-45 16,9-1-31-16,7-1-30 15,12-1-64-15,13-2-60 16,5-3-44-16,5-1-25 16,3-2-5-16,1 1-8 15,-3-5 0-15,2 0 0 16,-3 1 0-16,1-1 0 15,-1-4 0-15,0 4 0 16,1 0 0-16,0-1 0 16,0-1 0-1,4 1 0 1,-5-1 0-16,0 3 0 0,-1-1 0 16,-3 1 0-16,-1-2 0 15,-4 2 0-15,2 0 0 16,-3 1 0-16,1-1 0 15,1 1 0-15,1-2 0 16,3 0 0-16,1 0 0 16,-3 1 0-16,-2-1 0 15,-1 4 0 1,-7-1 0-16,-1 3 0 0,-1 0 0 16,-2 2 0-1,1 0 0-15,0-1 0 16,4 2 0-16,0-3 0 15,0 1 0-15,2 1 0 16,0-1 0-16,2 0 0 16,-3 1 0-16,2 1 0 15,-3-1 0-15,-2 1 0 16,-3 1 0-16,4 0 0 16,-3 1 0-16,3-2 0 15,2 0 0-15,3 0 0 16,-1-2 0-16,0 1 0 15,2-2 0 1,1 2 0-16,2-1 0 16,1-1 0-16,-3-1 0 15,0 1 0-15,-4 0 0 16,-2 0 0-16,-3 0 0 16,-4 1 0-16,2-1 0 15,-4 3 0-15,0-1 0 16,0 1 0-16,0 2 0 15,6-1 0-15,-4-1 0 16,2 0 0 0,-2 0 0-16,-1 0 0 15,-5-1 0-15,1 2 0 16,-7 0 0-16,1 0 0 16,0 3 0-16,-2-3 0 15,4 2 0-15,1 0 0 16,1-2 0-16,-1 0 0 15,0 0 0-15,0 1 0 16,-4 0 0-16,-6 2 0 16,-4-1 0-1,-2 3 0-15,-3 0 0 16,1 1 0-16,3-1 0 16,0 0 0-16,5-1 0 0,-1-1 0 15,0 0 0 1,-2 2 0-16,-4 0 0 15,-2 2 0-15,-3 1 0 16,-1 1 0-16,-2-2 0 16,0 2 0-16,0-2 0 15,0 2 0-15,1 0 0 16,1-1 0-16,1-5 0 16,0 2 0-16,-1-3 0 15,0-4 0 1,0-1 0-16,-2-3 0 15,0-1 0-15,0-1 0 0,0-6 0 16,0 0 0 0,-2-5 0-16,-2 0 0 15,-2-2 0-15,-2 0 0 16,-1-1 0-16,0 1 0 16,-1-1 0-16,-3 0 0 15,3 3 0-15,-3 0 0 16,3 2 0-1,1 1 0-15,-1 1 0 16,1-1 0-16,0 1 0 16,-2-2 0-16,1 0 0 15,-2 0 0-15,-1-1 0 16,2 0 0-16,-4-1 0 16,2 0 0-16,1-2 0 15,0-2 0-15,0 1 0 16,-1 0 0-16,2 1 0 15,-2 1 0-15,1 1 0 16,0 2 0-16,0 1 0 16,1 2 0-16,2 3 0 15,0 1 0 1,3 5 0-16,2 1 0 16,-2 3 0-16,-1 1 0 15,1-1 0-15,0-1 0 0,-3-1 0 16,-2 0 0-1,-1-2 0-15,0-1 0 16,-2 0 0-16,3 1 0 16,-1 0 0-16,7 2 0 15,-1 3 0-15,1 6 0 16,2-2 0-16,1 4 0 16,0 1 0-1,0-2 0-15,-1-1 0 0,-5 3 0 16,-3-1 0-16,-2-1 0 15,-6 2 0-15,-1-1 0 16,-6 1 0 0,-3 1 0-16,-7 2 0 15,-1 2 0-15,-3 1 0 16,0 3 0-16,-2 2 0 16,2 0 0-16,-2 1 0 15,0 1 0-15,0 0 0 16,-3 0 0-16,3 0 0 15,-2 0 0-15,2-1 0 16,0 2 0 0,3-1 0-16,-2 2 0 15,1-2 0-15,1 0 0 16,-4 0 0-16,-3-1 0 16,-3-2 0-16,-3 3 0 15,-4 0 0-15,4-2 0 16,-3 3 0-16,3-1 0 15,3 0 0 1,4 0 0-16,1 2 0 0,2-1 0 16,-3 0 0-16,-1 0 0 15,-3 2 0-15,-2-1 0 16,-1 2 0 0,3-4 0-16,0 3 0 0,3-1 0 15,6 0 0 1,0-2 0-16,3 1 0 15,4 1 0-15,-2-1 0 16,-2 2 0-16,-6 0 0 16,-4 4 0-16,-6 2 0 15,0 0 0-15,-2 0 0 16,-1-2 0-16,-4 3 0 16,4-2 0-1,-4 1 0-15,-3 1 0 16,-2 2 0-16,2-1 0 0,-8 2 0 15,6 1 0 1,2 0 0-16,2-1 0 16,5-1 0-16,4-4 0 15,0 2 0-15,2-1 0 16,-2 0 0 0,3 0 0-16,-3 0 0 0,-1-1 0 15,2 1 0-15,0-3 0 16,1-1 0-16,5 1 0 15,2-4 0-15,5 1 0 16,1-2 0 0,2-1 0-16,-1 0 0 15,3-2 0-15,-2 4 0 16,0-2 0-16,-1 2 0 16,-2-1 0-16,1 1 0 15,0-1 0-15,-1-2 0 16,1 1 0-16,5-4 0 15,2-1 0-15,4-1 0 16,5-1 0-16,3-2 0 16,2 0 0-16,3 1 0 15,1-2 0-15,1 1 0 16,2-2 0-16,2-1 0 16,0 1 0-16,3 1 0 15,-1-3 0 1,5 1 0-16,-1 0 0 15,1-1 0-15,0 2 0 16,1 0 0-16,-1 2 0 16,0 1 0-16,0 2 0 15,0 0 0-15,0 3 0 16,2-2 0-16,-1 3 0 16,2 0 0-16,1 3 0 15,5 1 0-15,0 1 0 16,-1 1 0-1,4 2 0-15,-4 0 0 0,3 1 0 16,1 1 0 0,-1 2 0-16,1 0 0 15,0-1 0-15,1 2 0 16,0 0 0-16,0 1 0 16,0 2 0-16,0 0 0 15,1 2 0-15,0 1 0 16,1-1 0-1,0 0 0-15,0 1 0 16,-3-2 0-16,2 0 0 16,-2-3 0-16,0 1 0 15,-1-1 0-15,-1-2 0 16,2 2 0-16,-2-4 0 16,-1-1 0-16,1 3 0 15,0-2 0-15,-1 0 0 16,-1 2 0-16,-1 0 0 15,1 0 0-15,-5-3 0 16,2-2 0-16,-2 1 0 16,3-3 0-16,-3-2 0 15,1 1 0 1,0-2 0-16,-1-1 0 16,2-2 0-16,-2 0 0 15,-2 0 0-15,1-2 0 16,2 1 0-16,-3-3 0 15,-1-1 0-15,1 0 0 16,1 1 0-16,-2-2 0 16,0 2 0-16,1-3 0 15,-1 1 0-15,0-1 0 16,2 1 0-16,-1-3 0 16,-1 1 0-1,0 0 0-15,2 1 0 16,-1 0 0-16,1-1 0 15,-2-1 0-15,0 2 0 16,3-1 0-16,-3-2 0 16,0 2 0-16,0-1 0 15,0 0 0-15,1-1 0 16,-1 0 0-16,2 0 0 16,-1 0 0-16,1 2 0 15,0-2 0 1,1 1 0-16,4 1 0 15,1-1 0-15,0-1 0 0,7 0 0 16,-2 0 0 0,4 0 0-16,-1 0 0 15,3 0 0-15,-2 0 0 16,2 0 0-16,1 0 0 16,1-3 0-16,0 0 0 15,0 1 0-15,1-3 0 16,-1-1 0-16,-1 0 0 15,0-1 0-15,5 3 0 16,1-3 0-16,1-2 0 16,3 0 0-1,3-2 0-15,0 1 0 16,3-2 0-16,-1 2 0 16,-3-1 0-16,-6 4 0 15,-2 0 0-15,-4 3 0 16,-2 2-257-16,26 0-538 15,-25 2-632-15,-4-3 0 16,-4-10 0 0,1-24 0-16</inkml:trace>
  <inkml:trace contextRef="#ctx0" brushRef="#br0" timeOffset="76571.72">21268 4371 2538 0,'0'0'146'0,"-4"0"34"15,3 0 30-15,-1 0 35 16,-2 0 24 0,4-1 27-16,-2 1 22 15,0-2 16-15,0 1 11 16,2 1-110-16,0-2-28 16,0 0-33-16,0 1-32 15,0 0-36-15,0 1-25 16,0 0-17-16,4 0-6 15,7-1 6 1,10 0 4-16,10-4 7 16,11 0 7-16,10-2 1 15,5-3-1-15,7-1 10 16,5-2 3-16,2-2-8 16,0 0-14-16,4-1-22 15,-2 0-12-15,-4-1-6 16,-1 3-9-16,-4-3 0 15,-2 2 3-15,-3-2 0 16,-1-1 2-16,-3-2 10 16,2-2 4-16,-5 1 12 15,0 0 12-15,-2 2 4 16,-2-2 11-16,0 2 1 16,2 0 10-16,3 1 6 15,1-1-2 1,0 0-9-16,0 3-7 15,-2-1-10-15,0-1-14 16,-3 1-8-16,-3 0-13 16,-2 2-4-16,0-1-12 15,-5 1-12-15,1 2-3 16,-2-2-2-16,1 1-5 16,-3-1 4-1,3 1-2-15,-3-1 0 0,-1 1 0 16,-1 1 0-16,-2 1 1 15,-3 2-1 1,-6-2 0-16,1 3 0 16,-5-1 6-16,-1 1-6 15,1 0 0-15,0 0 0 16,-4 0 0-16,1 1 0 16,-6 1 2-16,0-2-2 15,-2 2 0-15,0 2 0 16,-3-3 0-16,1 2 0 15,-1-3 0-15,-4 4 0 16,5-4 0 0,-3-1 0-16,-3-1 0 15,1-1 0-15,1-7 0 16,-2 0 0-16,-2-5 0 16,4-2 0-16,-5-2 0 15,-2-1 0-15,-6-2 0 16,-1 1 0-16,-6-3 0 15,0 3 0-15,-4-4 0 16,1 0 0-16,-3-5 0 16,2-1 0-16,-1-6 0 15,3-3 0-15,-4-4 0 16,3-3 0 0,-2-3 0-16,0 4 0 15,-2 1 0-15,1 3 0 16,4 5 0-16,-1 4 0 15,3 2 0-15,3 2 0 16,-2 0 0-16,1 1 0 16,-2 2 0-16,3 0 0 15,-1 1 0-15,0 7 0 16,-1 2 0-16,1 1 0 16,1 4 0-1,-1-2 0-15,0 0 0 0,-2 1 0 16,4 0 0-1,-1 2 0-15,2-1 0 16,-1 1 0-16,-5-2 0 16,2 1 0-16,-1 1 0 15,-2-1 0-15,-3 2 0 16,-2 0 0-16,-2 2 0 16,-2 5 0-16,-3 2 0 15,-3 3 0-15,-9 2 0 16,-2 2 0-16,-11 2 0 15,-6 6 0-15,-7 1 0 16,1 3 0-16,-4 6 0 16,2 1 0-16,-6 2 0 15,-4 3 0 1,-4 2 0-16,-1 1 0 16,7-1 0-16,5-2 0 15,11 0 0-15,4-5 0 16,5-1 0-16,0 2 0 15,-5-1 0-15,-1 0 0 16,-7-2 0-16,-7 4 0 16,-1-4 0-16,-4 2 0 15,6 0 0-15,4-2 0 16,9-4 0 0,8-1 0-16,1-2 0 15,7 0 0-15,0 1 0 16,-2 1 0-16,-2 3 0 15,-2 1 0-15,0 1 0 16,1 1 0-16,1-4 0 16,9 1 0-16,4-1 0 15,8-3 0-15,7-1 0 16,4-3 0-16,5-1 0 16,6-1 0-16,-2-1 0 15,5 0 0-15,-5-1 0 16,-2 0 0-1,-5 2 0-15,-2-1 0 16,-3 2 0-16,-1 1 0 16,4 1 0-16,3-2 0 15,5-1 0-15,2-2 0 16,4 2 0-16,-1-1 0 16,2-1 0-16,1-1 0 15,0 1 0-15,0 2 0 16,0 1 0-16,0 3 0 15,0 3 0-15,0 5 0 16,0 4 0-16,0 0 0 16,1 2 0-16,2 3 0 15,2 4 0 1,0 0 0-16,4-1 0 16,0 2 0-16,-1 3 0 15,0-1 0-15,2 2 0 16,-3 0 0-16,0 1 0 15,0 0 0-15,3 0 0 16,1 1 0-16,0 2 0 16,-1-1 0-16,-1 5 0 15,-2-1 0-15,4 2 0 16,-3 1 0-16,2 1 0 16,3 2 0-16,-2-3 0 15,4-1 0 1,-2 0 0-16,3-3 0 15,-2-3 0-15,3-3 0 16,-2 0 0-16,2-4 0 16,3 1 0-16,-5-4 0 15,3 0 0-15,-3-2 0 16,0-3 0-16,0 0 0 16,-3-3 0-16,-1-1 0 15,5-2 0-15,-3 2 0 16,-2 1 0-16,0 0 0 15,-2 0 0-15,-4 2 0 16,2-2 0-16,-4 1 0 16,1 1 0-1,-2 3 0-15,2-3 0 16,-1 1 0-16,1-3 0 16,0 0 0-16,1-1 0 15,-2 1 0-15,1 2 0 16,1-1 0-16,1 1 0 15,-2-1 0-15,4 0 0 16,-4 0 0-16,0-1 0 16,-1-1 0-16,1-3 0 15,-1-1 0-15,1 0 0 16,3-4 0-16,-4 0 0 16,3-2 0-16,-2-1 0 15,-2 0 0 1,5-2 0-16,-3-1 0 15,4 1 0-15,-1 0 0 16,5 0 0-16,3-1 0 16,10-2 0-16,12-1 0 15,18-2 0-15,26-5-335 16,24-10-1236-16,18-5 0 16,2-13 0-16,3-18 0 15</inkml:trace>
  <inkml:trace contextRef="#ctx0" brushRef="#br0" timeOffset="78780.39">2192 3835 4103 0,'-10'-5'252'0,"-1"-2"137"15,-4 0 36-15,-2-1 1 16,7 1-1-16,2 2 1 15,2 2-1-15,3 2 1 16,1 1-1-16,2 0-167 16,0 7-84-16,5 10-137 15,1 9-37-15,5 9 0 16,4 10 0-16,3 5 0 16,2 6 0-1,0 0 0-15,0 0 0 16,2 0 0-16,2-4 0 15,1-3 0-15,1-4 0 16,-3-6-209-16,2-3-208 16,12-10-378-16,-15-7-559 15,-5-8 0-15,-5-11 0 16</inkml:trace>
  <inkml:trace contextRef="#ctx0" brushRef="#br0" timeOffset="79277.48">2510 3783 4921 0,'-2'-16'297'0,"-1"-2"46"15,-1-2 0-15,-1-1 0 16,5 9 0-16,-4 5 0 15,3 3 1-15,0 3-1 16,1 1 0-16,0 1-161 16,0 10-136-16,2 7-46 15,5 9 0 1,4 13 0-16,4 7 0 16,3 5 0-16,3 0 0 15,2 0 0-15,3-4 0 16,3-7 0-16,4-4 0 15,2-6 0-15,4-6 0 16,0-8 0 0,-4-4 0-16,-4-8 0 0,-3-2 0 15,-5-6 0-15,-4-5 0 16,-8-6 0 0,-5-6 0-16,-3-7 0 15,-10-4 0-15,-14-2 0 16,-4 5 0-16,-13 5 0 15,-11 13 0-15,-3 13-248 16,1 19-318-16,2 19-909 16,5 9 0-16,14 3 0 15,11-4 0-15</inkml:trace>
  <inkml:trace contextRef="#ctx0" brushRef="#br0" timeOffset="82325.22">2762 5610 3455 0,'-4'-2'201'15,"-2"-2"49"-15,2-3 28 16,-4-1 43-16,5-6 60 15,3 0 69-15,0-3 25 16,2-5 13-16,8 0 0 16,9-5-147-16,7-2-53 15,11-2-50-15,8 1-28 16,-2 2-42-16,0 5-62 16,-6 4-67-16,-9 10-25 15,-3 6-14 1,-12 11 0-16,-8 15 0 15,-4 9 0-15,-8 9 0 16,-5 9 0-16,-5 0 0 16,5-4 0-16,-2-6 0 15,7-9 0-15,4-6 0 16,1-8 0-16,2-6 0 16,6-4 0-16,6-4 0 15,8-3 0-15,6-1 0 16,11-5 0-1,1-3 0-15,1 1 0 16,-6-1 0-16,-6 2 0 16,-5 3 0-16,-7 3 0 15,-5 6 0-15,-5 6 0 16,-2 6 0-16,-9 6 0 16,-9 10 0-16,-8 2 0 15,-5 1 0-15,-8-2 0 16,1-3 0-16,1-2 0 15,5-7 0-15,0-6 0 16,4-6 0 0,4-6-24-16,6-5-165 15,4-5-83-15,5-5-105 16,6-2-123-16,20-8-283 16,-8-1-426-16,8-4 0 15,-2-1 0-15,5-4 0 16</inkml:trace>
  <inkml:trace contextRef="#ctx0" brushRef="#br0" timeOffset="83064.63">3652 5225 3870 0,'0'0'124'0,"0"2"36"16,-5 5 26-16,-4 3 20 15,-5 4 14-15,-9 4 8 16,-5 2 7-16,-2-2 10 16,0-3 12-16,-1-8-92 15,2-2-49-15,2-8-44 16,4-9-31-1,0-8-30-15,4-6-17 16,12-8-13-16,2-5-6 16,7 1-10-16,8 2-10 15,9 2 12-15,2 6 24 16,9 6 25-16,5 4 50 16,3 5 71-16,-1 7 48 15,2 3 46-15,-6 4 1 16,1 6-2-16,-8 4-1 15,-1 5-8-15,-3 5-11 16,0 3-17 0,-5 5-45-16,-2-1-62 15,-4 3-43-15,-2 0-43 16,-5 1 0-16,-1 2 0 16,-3 1 0-16,-4 2 0 15,-8 3 0-15,-7 0 0 16,-5 0 0-16,-8-2 0 15,0-3 0-15,4-8 0 16,3-4 0-16,2-8 0 16,4-11 0-16,1 0 0 15,7-10 0 1,4-9 0-16,3-6 0 16,8-5 0-16,5-8 0 15,5 0 0-15,8 0 0 16,4 3 0-16,1 6 0 15,3 7 0-15,-1 7 0 16,0 6 0-16,-1 5 0 16,2 3 0-16,0 3-209 15,1 2-125-15,3 0-258 16,-1-2-819 0,-2-1 0-16,-2-5 0 15,-8-5 0-15</inkml:trace>
  <inkml:trace contextRef="#ctx0" brushRef="#br0" timeOffset="83580.56">4018 5169 5290 0,'0'1'266'0,"0"-1"46"16,7-4 1-16,6-3-24 15,13-8-150-15,14-10-120 16,12-5-170-16,14-7-285 16,-7 2-772-16,-9-3 0 15,-12 5 0-15,-15-1 0 16</inkml:trace>
  <inkml:trace contextRef="#ctx0" brushRef="#br0" timeOffset="84146.67">4190 4529 5524 0,'-4'-10'296'0,"4"2"0"16,-1-3 1-16,6 3-1 15,12 6 0-15,11 10 1 16,14 6-1-16,10 13 0 16,6 4 1-1,-3 10-297-15,-5 4 0 0,-9 0 0 16,-8 0 0 0,-7 0 0-16,-5-6 0 15,-5-4 0-15,-6-7 0 16,-4-8 0-16,-1-7 0 15,-4-2 0-15,-1-8 0 16,0-1 0-16,0-5 0 16,0-6 0-16,0-9 0 15,0-11 0-15,0-9 0 16,3-3 0-16,4 0 0 16,3 4 0-16,7 6 0 15,5 7 0 1,4 7 0-16,4 3 0 15,4 6 0-15,0 7 0 16,-2 1 0-16,-3 7 0 16,-7 9 0-16,-7 3 0 15,-9 11 0-15,-6 6 0 16,-9 4 0-16,-9 0 0 16,-10 3 0-16,-1-4 0 15,-4-3 0-15,3-4 0 16,4-8-106-1,8-8-186-15,6-8-169 16,26-10-353-16,-13-9-489 16,7-12 0-16,5-9 0 15,7-8 0-15</inkml:trace>
  <inkml:trace contextRef="#ctx0" brushRef="#br0" timeOffset="84404.58">5052 4559 4689 0,'2'-5'372'0,"-2"-1"0"16,0 1 0-16,2-1 0 15,6 5 0-15,2 7 0 16,3 1-1 0,7 6 1-16,1 1 0 15,1 8-217-15,4-2-155 16,-3 1 0-16,-3 0 0 15,-2-2 0-15,-4 0-132 16,-5-3-157-16,-3-3-189 16,34-5-980-16,-37-2 0 15,-11-4 0-15,-6-4 0 16</inkml:trace>
  <inkml:trace contextRef="#ctx0" brushRef="#br0" timeOffset="84745.83">4897 4477 3730 0,'-11'-21'212'15,"1"-8"44"-15,0-7 98 16,-3-11 79-16,7 3 29 16,0 3 1-16,-5 0-1 15,-4 4 0-15,-2 4 1 16,-3 5-163-16,0 9-51 15,1 4-42-15,3 8-99 16,0 8-78 0,5 12-30-16,3 7 0 15,4 8 0-15,4 4 0 16,9 6 0-16,5-2 0 16,9-4-18-16,8-5-161 15,5-5-94-15,7-6-141 16,3-6-209-16,0-21-713 15,-7 10 0-15,-3-4 0 16,-10-1 0 0</inkml:trace>
  <inkml:trace contextRef="#ctx0" brushRef="#br0" timeOffset="85100.7">5066 3898 5344 0,'-8'-17'316'0,"1"0"0"16,-2-3 1-16,-3 2-1 15,10 8 0-15,0 8 1 16,5 9-1-16,5 9 0 16,9 9 1-16,6 10-317 15,7 9 0-15,3 1 0 16,3 5 0-1,-4-2 0-15,1-1 0 16,-7 0 0-16,-1-2 0 16,-4-3 0-16,1-3 0 15,-3-3 0-15,-2-5 0 16,-1-4 0-16,-6-6-24 16,0-1-218-16,-3-4-164 15,5-4-281-15,-7-6-679 16,-2-2 0-16,-1-6 0 15,-7-6 0-15</inkml:trace>
  <inkml:trace contextRef="#ctx0" brushRef="#br0" timeOffset="85273.07">5253 4309 4097 0,'14'-19'166'0,"11"-7"3"15,8-7-29-15,11-7-98 16,5 3-182-16,4-12-754 16,1 11 0-16,-2 2 0 15,-3 2 0-15</inkml:trace>
  <inkml:trace contextRef="#ctx0" brushRef="#br0" timeOffset="85439.78">5895 3860 8191 0,'0'-11'0'0,"0"3"0"16,1-5 0-16,-1 1 0 16,0-1 0-16,2 6 0 15,11-1-534-15,5-2-997 16,0-2 0-16,-4-1 0 16,-1 5 0-1</inkml:trace>
  <inkml:trace contextRef="#ctx0" brushRef="#br0" timeOffset="85942.15">3883 6205 5520 0,'-3'6'292'0,"3"-3"2"15,19-3-1-15,26-15 0 16,44-21 0-16,47-23 0 16,40-19-60-1,24-20-192-15,16-7-162 16,9 1-627-16,-39-2-588 16,-26 6 0-16,-36 8 0 15,-33 7 0-15</inkml:trace>
  <inkml:trace contextRef="#ctx0" brushRef="#br0" timeOffset="86570.69">2605 4620 5080 0,'0'4'166'0,"0"-4"45"16,8 2 111-16,17-4 0 16,27-7-1-16,26-13-40 15,36-13-209-15,27-15-208 16,25-27-1191-16,12-5 0 16,-1-14 0-1,-15-5 0-15</inkml:trace>
  <inkml:trace contextRef="#ctx0" brushRef="#br0" timeOffset="87408.91">6111 6627 5037 0,'-20'-31'341'15,"-5"-6"0"-15,1-3 0 16,-2-3 1-1,19 18-1-15,2 12 0 16,5 6 0-16,8 5 0 16,10 8 0-16,12 12-257 15,11 10-84-15,11 12 0 16,0 14 0-16,-4 4 0 16,-5 5 0-16,-7-3 0 15,-7-4 0-15,-6-6 0 16,-7-5 0-16,-3-10 0 15,-5-7-172-15,-5-6-103 16,-1-9-182-16,-2-6-303 16,-12-10-545-1,-7-15 0-15,-8-18 0 16,-11-15 0-16</inkml:trace>
  <inkml:trace contextRef="#ctx0" brushRef="#br0" timeOffset="87625.89">6077 6518 3489 0,'-5'-14'274'0,"2"1"10"16,0-2 43-16,6 1 107 16,16 3 56-16,14 7 1 15,14 4 0-15,10-2 0 16,11 2 0-16,-3 0-209 16,-5 0-193-1,-6 3-118-15,-8 2-133 16,-6 1-254-16,1 2-324 15,-14-2-517-15,-5-2 0 16,-8-2 0-16,-4-11 0 16</inkml:trace>
  <inkml:trace contextRef="#ctx0" brushRef="#br0" timeOffset="87832.75">6678 6087 4727 0,'-1'-7'155'0,"-1"1"65"15,-1 8 32-15,-4 8 18 16,2 16 9 0,-1 17 6-16,-3 14-37 15,1 7-90-15,0 2-58 16,1-1-219-16,0-4-128 16,1-8-264-16,0-24-652 15,2 7 0-15,1-12 0 16,-1-16 0-16</inkml:trace>
  <inkml:trace contextRef="#ctx0" brushRef="#br0" timeOffset="88062.01">6583 6172 4172 0,'0'-14'211'15,"0"-2"36"-15,7 4 149 16,6 6 25-16,9 12 0 15,13 15 0-15,10 12 0 16,8 11 0-16,0 6-19 16,0 6-373-16,-4 1-96 15,-8 0-179-15,-1-1-394 16,-11-7-681-16,-7-2 0 16,-6-9 0-16,-9-10 0 15</inkml:trace>
  <inkml:trace contextRef="#ctx0" brushRef="#br0" timeOffset="88456.28">7159 6323 4928 0,'0'-16'350'0,"-2"1"-1"15,2 1 1-15,-2 1-1 16,-2 15 1-16,0 19-1 15,1 9 1-15,1 11-1 16,4 3 1-16,10 3-233 16,4-4-117-16,0-7 0 15,4-9 0 1,-3-6 0-16,-4-8 0 16,-3-6 0-16,1-4 0 15,-6-9 0-15,-2-3 0 16,-3-6 0-16,-2-7 0 15,-6-5 0-15,-9-3 0 16,-3 2-54-16,-7 2-68 16,0 6-79-16,-2 7-37 15,7 8-67-15,-2 4-90 16,7 6-142 0,12 1-275-16,-1 4-293 15,6 0 0-15,0-1 0 16,3-5 0-16</inkml:trace>
  <inkml:trace contextRef="#ctx0" brushRef="#br0" timeOffset="88996.59">7094 6061 4235 0,'-6'-27'416'0,"-1"-2"1"16,-2-5-1-16,2 0 0 15,5 14 1 1,7 14-1-16,9 7 0 16,10 11 1-16,7 11-1 15,12 13-207-15,-2 9-209 16,-1 11 0-16,-8 3 0 16,-3 1 0-16,-6-6 0 15,-3-5 0-15,-3-9 0 16,-6-8 0-16,-4-7 0 15,-2-8 0-15,-3-8 0 16,-2-4 0-16,1-2 0 16,-1-6 0-1,-1-5 0-15,1-7 0 16,0-11 0-16,3-8 0 16,4-10 0-16,6 0 0 15,12 0 0-15,6 3 0 16,5 10 0-16,2 6 0 15,0 8 0-15,-7 10 0 16,-1 6 0-16,-6 9 0 16,-9 9 0-16,-9 3 0 15,-10 8 0-15,-12 7 0 16,-11 3 0 0,-7 1-55-16,-4 2-122 15,-3-5-74-15,4-8-64 16,11-4-124-16,18-12-336 15,3-7-460-15,6-12 0 16,8-10 0-16,8-9 0 16</inkml:trace>
  <inkml:trace contextRef="#ctx0" brushRef="#br0" timeOffset="89241.87">7767 6017 4660 0,'0'-8'378'15,"0"1"-1"1,0-3 1-16,2 2-1 16,3 5 1-16,4 6-1 15,5 4 1-15,4 7-1 16,3 2 1-16,0 5-245 16,-1 4-133-16,0-2 0 15,-2 2 0-15,-2-2-272 16,-5-3-249-16,-2-14-958 15,-6 5 0-15,-4-8 0 16,-7-8 0-16</inkml:trace>
  <inkml:trace contextRef="#ctx0" brushRef="#br0" timeOffset="89565.88">7646 5871 4479 0,'-8'-16'273'16,"7"-6"68"-16,-5-5 46 16,3-10-1-16,3 2 2 15,-2 1 0-15,-3 0-1 16,-4 1 0-16,-7 8 0 16,1 6-159-16,-8 5-115 15,-4 9-66-15,-3 10-47 16,-1 12 0-1,4 11 0-15,9 8 0 16,11 4 0-16,18 2 0 16,15-4 0-16,17-8-131 15,10-3-134-15,11-9-144 16,4-7-242-16,-2-5-696 16,-16-5 0-16,-5-5 0 15</inkml:trace>
  <inkml:trace contextRef="#ctx0" brushRef="#br0" timeOffset="89849.06">7731 5501 4600 0,'-9'-31'389'16,"0"-4"1"-16,0 0-1 15,0-1 0-15,5 18 0 16,11 13 0-16,6 10 0 15,14 10 0-15,11 16 0 16,9 15-300-16,9 9-89 16,-4 7 0-16,-5 2 0 15,-5-3 0-15,-6-3 0 16,-5-5 0-16,-6-5 0 16,0-6-36-1,-2-8-373-15,3-10-1140 16,2-8 0-16,-7-10 0 15,-8-4 0-15</inkml:trace>
  <inkml:trace contextRef="#ctx0" brushRef="#br0" timeOffset="90176.85">8427 5852 4695 0,'15'-24'376'16,"3"-7"0"-16,2-10-1 15,-4-9 1-15,-9 1 0 16,-5 4 0-16,-11-1 0 16,-5 2 0-1,-1 6 0-15,-6 12-263 16,-6 9-113-16,-6 9 0 16,-1 19 0-16,-4 11 0 15,9 16 0-15,8 10 0 16,15 8 0-16,17 0 0 15,18-4 0-15,12-9 0 16,12-11 0-16,14-11-205 16,4-12-181-16,14-9-381 15,-12-10-599-15,-8-11 0 16,-11-6 0 0,-9-3 0-16</inkml:trace>
  <inkml:trace contextRef="#ctx0" brushRef="#br0" timeOffset="90605.1">6843 7157 5084 0,'-5'6'324'0,"3"-1"8"16,3-2 1-16,22-5 0 16,32-10-1-16,30-17 1 15,38-17 0-15,34-19-1 16,17-13 1-16,1-4-220 16,-5-2-169-16,-10 3-274 15,-1 7-433-15,-35 10-643 16,-25 1 0-16,-25 9 0 15,-22 7 0-15</inkml:trace>
  <inkml:trace contextRef="#ctx0" brushRef="#br0" timeOffset="97330.67">20399 5540 2913 0,'0'-2'80'0,"0"-3"23"16,-2 1 23-1,2-3 32-15,0 4 18 16,0 0 12-16,0 1 12 16,0 1 5-16,0 0 23 15,6 1-31-15,0 0-19 16,2 2-2-16,4 3-5 16,4-1-22-16,0 5 1 15,-5-1-3-15,-2 0 16 16,-2-2 33-1,0-2 19-15,3-1 59 16,4-1 0-16,4-4-19 16,11-2-20-16,12-12-9 15,6-5-19-15,14-15-216 16,15-9-268-16,21-31-1183 16,11 5 0-16,4-20 0 15,-13-40 0 1</inkml:trace>
  <inkml:trace contextRef="#ctx0" brushRef="#br0" timeOffset="105885.12">8359 12977 2615 0,'-3'-10'138'16,"2"-6"57"-16,0 0 39 15,-1-8 18-15,4 2 33 16,0 1 25-16,5-1 30 16,1-1 21-16,4 1 23 15,5 4-78-15,-4 3-31 16,5 4-44-16,-2 6-13 15,4 4 20-15,4-1-8 16,6 5 4 0,4 7-7-16,0 4-21 15,3 5-22-15,2 6-21 16,1 6-10-16,2 0-10 16,0 1-28-16,0-1-38 15,4-1-24-15,3-4-29 16,0-6-24-16,7-3 0 15,5-6 0-15,5-6 0 16,8-4 0-16,7-7 0 16,5-7 0-16,2-7 0 15,3-7 0 1,2-7 0-16,1-3 0 16,1 1 0-16,-3 3 0 15,-4 2 0-15,0 3 0 16,-3 3 0-16,-1-1 0 15,6 2 0-15,2 2 0 16,2 0 0-16,4 4 0 16,-2 4 0-16,-6 6 0 15,-8 3 0-15,-7 7 0 16,-10 4 0-16,-7 6 0 16,-8 7 0-1,-7 7 0-15,-8 8 0 16,-8 3 0-16,-8 6 0 15,-6 3 0-15,-7-1 0 16,-3-2 0-16,-3-2 0 16,0-8 0-16,0-8 0 15,0-6 0-15,0-9 0 16,0-4 0-16,0-5 0 16,0-4 0-16,0-8 0 15,3-10 0 1,3-7 0-16,8-12 0 15,6-1 0-15,5 0 0 16,12 3 0-16,2 3 0 16,7 7 0-16,6 3 0 15,7 4 0-15,5 4 0 16,-1 4 0-16,-1 4 0 16,-1 2 0-16,-2 6 0 15,0-1 0-15,2 4 0 16,2-1 0-16,1 6 0 15,1 1 0-15,0 4 0 16,-2 2 0-16,-5 4 0 16,-3-2 0-1,-4 3 0-15,-4-1 0 16,0 2 0-16,0-1 0 16,0 2 0-16,4 1 0 15,3 0 0-15,3 1 0 16,2-1 0-16,6-1 0 15,0 0 0-15,1-1 0 16,0-1 0-16,-3-2 0 16,-6-1 0-16,-2-4 0 15,-1-1 0-15,-2-2 0 16,-1-4 0-16,3 0 0 16,-1-5 0-1,-2 0 0-15,2 0 0 16,-2-2 0-16,0-2 0 15,3 0 0-15,0-5 0 16,3-2 0-16,4-1 0 16,3-2 0-16,-4 0 0 15,2-2 0-15,-3-1 0 16,-1-1 0 0,-4 1 0-16,-4-1 0 0,-4 0 0 15,-4 3 0-15,-1-1 0 16,-2 2 0-1,5-1 0-15,-1 1 0 16,0 0 0-16,-1-1 0 16,-3 0 0-16,-4 2 0 15,-5 0 0-15,-7-1 0 16,-3 4 0-16,-4 1 0 16,-6 2 0-16,-2 1 0 15,-5 2 0-15,-2 3 0 16,-1-1-94-1,7 2-557-15,-7 0-838 16,-3 0 0-16,-1-3 0 16,0-6 0-16</inkml:trace>
  <inkml:trace contextRef="#ctx0" brushRef="#br0" timeOffset="124636.88">17204 11959 3855 0,'-7'0'161'16,"-3"0"43"-16,0-2 75 15,-1 1 108-15,7-1 56 16,0 0 1 0,4 0 0-16,0 0 0 15,0 1 0-15,7-3-104 16,9-2-56-16,11-5-45 16,14-6-74-16,9-5-107 15,7-4-58-15,-3-2 0 16,-3 0 0-16,-6 3 0 15,-7 1 0-15,-4 2 0 16,-8 4 0-16,-7 0 0 16,-5 6 0-16,-8 1 0 15,-5 3-67-15,-10 1-53 16,-9 2-31 0,-13-3-10-16,-6 0-1 15,-14-1 6-15,1 1-2 16,4-1 8-16,4 3 47 15,12-1 64-15,11 4 91 16,6 0 50-16,9 1 49 16,4 2 10-16,0 8 1 15,7 5-5-15,3 7 1 16,3 4-9-16,5 8-45 16,5 0-65-16,-2 2-26 15,-2-2 6 1,1 2-19-16,-4 0 0 15,1-3 0-15,-4-2 0 16,0-1 0-16,-4-3 0 16,-4-4 0-16,1-5 0 15,0-7 0-15,-3-2 0 16,2-6 0-16,3-9 0 16,-2-10 0-16,2-10 0 15,-1-12 0-15,-2-10 0 16,-4-3 0-16,-1 0 0 15,0 4 0-15,0 12 0 16,0 11 0 0,0 8 0-16,0 10 0 15,-3 7 0-15,-4 9 0 16,-6 9 0-16,-6 11 0 16,-7 9 0-16,-6 7 0 15,-3-1 0-15,-1 1 0 16,-1-7 0-16,4-6 0 15,6-7 0-15,2-9 0 16,2-5 0-16,4-8 0 16,-1-6 0-16,5-8 0 15,6-3 0-15,4-4 0 16,13-1 0 0,13 3 0-16,15 6 0 15,15 6 0-15,14 5 0 16,8 7 0-16,4 3-262 15,7 6-313-15,-5 2-895 16,-7 3 0-16,-4-8 0 16,-8-4 0-16</inkml:trace>
  <inkml:trace contextRef="#ctx0" brushRef="#br0" timeOffset="126396.76">7650 11130 4719 0,'0'-2'239'15,"0"2"75"-15,2-1 13 16,7-4 34-1,8-6 0-15,12-6 0 16,9-10 0-16,12-6 0 16,1-5 0-16,-4 1-139 15,-9 1-99-15,-6 7-126 16,-13 5-73-16,-7 8-142 16,-9 6-84-16,-10 5-64 15,-11 2-48-15,-12 2-11 16,-3 1-6-16,-12-1 2 15,2-1 6 1,5-1 80-16,4 1 109 0,10-2 156 16,5 2 121-1,11 0 82-15,1 2 56 16,7-2 106-16,7 2 103 16,2 4 39-16,9 7-6 15,2 2-31-15,11 8-47 16,0 7-49-16,-1 1-37 15,-3 0-18-15,-2 2-9 16,-3-2-94-16,-8-5-96 16,0 0-42-16,-4-5-29 15,-3-3-66 1,-2-5-44-16,-3-4-9 16,-1-4-70-16,-1-3-19 15,0-10-7-15,-1-11-13 16,-6-8-3-16,1-11 6 15,-2-3 45-15,2-1 127 16,1 7 149-16,3 10 54 16,2 10 90-16,0 5 26 15,0 8 7-15,0 4 13 16,0 8 3-16,0 4-6 16,0 11-17-1,-5 9-59-15,-4 5-107 16,-3 4-44-16,-6 3-19 15,-4-6-8-15,1-3 0 16,-4-9 0-16,0-7 0 16,0-11 0-16,1-8 0 15,8-11 0-15,0-10 0 16,12-6 0-16,3 0 0 16,10-3 0-16,10 6 0 15,12 10 0-15,12 7 0 16,15 4-74-16,12 4-212 15,14 5-338-15,7 0-817 16,-4 5 0 0,-8-2 0-16,-10-6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12T08:40:47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12146 6817 2000 0,'0'0'174'0,"0"0"30"15,0 0 26 1,0 0 28-16,0-2 28 16,0 2 19-16,0-3 12 15,0 3 6-15,0-1 2 16,0 0-118-16,2 1-29 16,-1 0 1-16,4 1-11 15,-1 2-17-15,6 3 6 16,-1 3-7-16,1 2 14 15,3 0 6-15,-3 0 11 16,0 1 0-16,2-1-5 16,-2-3-30-1,0 3 2-15,-3-4 6 16,0-2 8-16,-1-1 14 16,-1-4-25-16,-3 1-13 15,8-2-13-15,6-4-6 16,15-6-14-16,18-11-3 15,16-9-17-15,14-12-17 16,9-3-40-16,7-4-28 16,3-2 0-16,3 2 0 15,0 5 0-15,-6 1 0 16,-8 2 0-16,-12 10 0 16,-16 1 0-1,-13 7 0-15,-14 5 0 16,-12 6 0-16,-9 4 0 15,-6 3 0-15,-2 2 0 16,-3 1 0-16,0 3 0 16,0 0 0-16,0-1 0 15,0 1 0-15,0 0 0 16,0 0-253-16,26 2-1334 16,-40 6 0-16,-18-4 0 15,-20-7 0 1</inkml:trace>
  <inkml:trace contextRef="#ctx0" brushRef="#br0" timeOffset="3054.87">18950 4176 1599 0,'0'2'173'15,"0"-2"41"-15,0 1 34 16,0-1 25-16,0-3 32 16,0 0 39-16,0-1 16 15,1-6 10-15,7-1 10 16,9-6-116-16,18-2-42 15,9-4-34-15,13 1-24 16,3 2-20 0,-2 2-32-16,-9 8-40 15,-13 7-16-15,-8 4-9 16,-14 10 0-16,-10 8-1 16,-8 11-3-16,-15 6-8 15,-5 8-6-15,-5-2-2 16,-1 0-1-16,4-8-2 15,10-5 4-15,11-10-2 16,4-2-6-16,5-7 5 16,9-1 31-16,7-3 28 15,8-3 10-15,8-1 22 16,1 0 22 0,1 1 23-16,-5 1 8 15,-6 3 13-15,-6 0-3 16,-5 2-1-16,-6 3 0 15,-6 1-29-15,-1 2-12 16,-12 1-25-16,-8 3-22 16,-8 0-21-16,-11 0-8 15,-11 0-15-15,-4-2-1 16,2-3-9-16,-2-4-36 16,7-5 0-16,8-2-32 15,7-3-78-15,9-1-94 16,7-2-65-16,8 3-163 15,7-6-183 1,12-13-690-16,14 4 0 16,10-9 0-16,7-4 0 15</inkml:trace>
  <inkml:trace contextRef="#ctx0" brushRef="#br0" timeOffset="3747.36">19921 4178 3734 0,'0'-2'170'0,"0"1"14"15,0-1 16-15,-1 2 13 16,-4-2 8-16,-8 4 6 16,-3 1 3-16,-4 1 6 15,-3 2 3 1,3-2-119-16,1-3-41 15,2 0 2-15,1-5-7 16,6-4-16-16,-2-6-15 16,8-8-3-16,1-7-2 15,8-5 2-15,2 2 35 16,7 2 17-16,2 6 2 16,6 4-6-16,1 6-3 15,1 7 18-15,1 3 25 16,1 3 14-16,1 3 18 15,-1 5 21-15,0 5-36 16,0 3-23-16,-3 9-6 16,-3 3-11-1,-4 4-7-15,0 0-13 16,-8 3-19-16,-3 0-17 16,-2-1-19-16,-3-1-30 15,-4-1 0-15,-7-1 0 16,-9-3 0-16,-7 0 0 15,-9-1 0-15,-2-2 0 16,2-4 0-16,9-5 0 16,7-6 0-16,7-5 0 15,3-3 0-15,5-4 0 16,2-5 0-16,2-3 0 16,1-5 0-16,6 0 0 15,-1 0 0 1,4 2 0-16,3 3 0 15,-1 4 0-15,3 3 0 16,3 0 0-16,-2 3 0 16,1-1 0-16,4 2-91 15,2 2-136-15,1 0-103 16,6 1-148-16,12 0-243 16,-3-22-547-16,6 18 0 15,-5-4 0-15,-5-1 0 16</inkml:trace>
  <inkml:trace contextRef="#ctx0" brushRef="#br0" timeOffset="3896.26">20293 4315 3143 0,'-1'0'183'16,"-1"-4"-33"-16,5 1-60 15,19-6-178-15,21-46-607 16,19 29 0-16,15-6 0 15,8-6 0-15</inkml:trace>
  <inkml:trace contextRef="#ctx0" brushRef="#br0" timeOffset="5835.45">19241 6104 2433 0,'0'0'211'16,"0"0"56"-16,0 0 30 15,0 0 17-15,-1 1 7 16,-5 3 2-16,-7 2 7 15,-5 3 6-15,-7 3 2 16,-7-1-147-16,-1 1-57 16,1-3-55-16,4-2-25 15,6-4-15 1,2-3-5-16,4-6-5 16,9-5 10-16,4-3-2 15,0-7 12-15,9-7 6 16,6 0 4-16,4 3 5 15,4-2 10-15,8 5 9 16,4 4 14-16,-4 3 10 16,1 3 6-16,2 3 25 15,-4 4-1-15,-1 2 3 16,-3 3 16 0,-1 0 10-16,-1 5-1 15,0 2-9-15,-5 3-19 16,-1 6-5-16,-2 8-23 15,-4 1-29-15,1 5-14 16,-6-1-11-16,-1 3-22 16,-3 3-19-16,2-2-14 15,-4 4 0-15,-1 3 0 16,-2-2 0-16,-4-1 0 16,0-2 0-16,-4-1 0 15,-2-4 0-15,-4 2 0 16,-7-1 0-1,0-3 0-15,-5 1 0 16,0-4 0-16,0-4 0 16,2-1 0-16,1-6 0 15,2-2 0-15,3-5 0 16,3-3 0-16,2-3 0 16,2-4 0-16,5-4 0 15,-1-7 0-15,8-2 0 16,3-7 0-16,3-4 0 15,8 4 0 1,2-1 0-16,1 3 0 16,9 3 0-16,2 4 0 0,4 3 0 15,0 4 0-15,4 1 0 16,0 5 0 0,1-1 0-16,-2 5 0 15,-1 3 0-15,0 0 0 16,1 1 0-16,3 2 0 15,-2 1 0-15,2-3 0 16,0 0-147-16,-1-2-145 16,-1 1-237-16,-2-12-915 15,-7 5 0-15,-7-3 0 16,-5-5 0 0</inkml:trace>
  <inkml:trace contextRef="#ctx0" brushRef="#br0" timeOffset="6819.92">19337 5495 1819 0,'-5'-6'197'16,"-2"-1"38"-16,-1-3 50 16,0-4 51-16,4 0 33 15,0 2 25-15,2-1 17 16,4-2 11-16,3 2 13 16,7-1-143-16,7 1-37 15,2 1-27 1,7 3-45-16,-4 4-51 15,-3 3-28-15,-6 2-19 16,-3 6 13-16,-8 4 15 16,-2 7-8-16,-5 8 15 15,-7 5 2-15,-6 1-4 16,3 0-4-16,-4 0 3 16,3-4-2-16,6-6-4 15,2-3-36 1,5-4-26-16,1-3-5 15,1-3 9-15,5-3 24 16,4-1-6-16,7-1 0 16,5-2-5-16,7-1-3 15,1-1 1-15,1 1 3 16,-4 0 1-16,-4 0-1 16,-3 1-26-16,-4 3-41 15,-6 3 0-15,-4 3 0 16,-2 3 0-16,-7 2 0 15,-10 2 0-15,-1 1 0 16,-11 3 0-16,-3-3 0 16,-6 1 0-16,3-4 0 15,2-2 0 1,3-4 0-16,6-2 0 16,2-6 0-16,5 2 0 15,3-3 0-15,4 0 0 16,0-3-115-16,-1 2-123 15,3-2-92-15,1-1-146 16,3-4-265-16,-1-9-517 16,2 9 0-16,4-3 0 15,0-1 0-15</inkml:trace>
  <inkml:trace contextRef="#ctx0" brushRef="#br0" timeOffset="7664.11">19885 5448 3276 0,'3'-1'163'16,"-3"-2"50"-16,1 1 41 15,1-1 27-15,-2 2 13 16,-2 1 20 0,-2-1 11-16,-7 2 10 15,-5 3 4-15,-10-1-115 16,-5 1-32-16,2 1-48 16,4-3-25-16,4-2-24 15,7-1-10-15,6-6-19 16,6-4-18-16,-1-5-5 15,10-5-1-15,5-5-10 16,5 0-7-16,3 3 4 16,8 2-18-16,-1 3-1 15,-1 3 0-15,-2 5-7 16,-3 4 2-16,0 1-8 16,-5 3-9-1,-2 0 9-15,1 4 7 16,-2 2 10-16,-1 4 15 15,-1 3 6-15,0 4 19 16,-2 5 18-16,-1 0 12 16,-1 3 12-16,-1 2 8 15,-2 1 0-15,-1 2 3 16,-2 0-2-16,1-2-15 16,-2 0-8-16,0-2-21 15,0-1-12-15,0-1-9 16,-3 1-7-16,-3-2-2 15,-5-2-4 1,-4 1-16-16,-8 0-11 16,-5-3 0-16,-5 2 0 15,-1-4 0-15,0-2 0 16,5-4 0-16,6-3 0 16,6-5 0-16,6-1 0 15,1-4 0-15,7-4 0 16,1-3 0-16,7-5 0 15,5-5 0-15,4 2 0 16,4-1 0-16,4 4 0 16,0 4 0-16,1 6 0 15,0 1 0-15,3 4 0 16,0 0 0 0,3 5 0-16,1 1 0 15,1 2 0-15,3 4-96 16,5 3-245-16,29 0-438 15,-16-2-616-15,1-4 0 16,-7-4 0-16</inkml:trace>
  <inkml:trace contextRef="#ctx0" brushRef="#br0" timeOffset="10983.49">15491 7920 2938 0,'0'0'121'16,"0"-3"40"-16,0-1 61 15,0-2 44-15,0 3 24 16,0-2 8-16,0 2 4 16,0 2-4-16,0 0 4 15,4 1-60-15,5 2-2 16,6 4-14-16,5 4-33 15,4 3-2 1,5 4-13-16,-4-1 8 0,-3 1 12 16,-4-4 20-16,-2-2 13 15,-4-2-21 1,-2-4-39-16,3-3-24 16,3-2-29-16,8-5-41 15,10-8-11-15,14-9-17 16,10-12-15-16,10-13-16 15,10-9-18-15,7-9 0 16,9-4 0-16,6-3 0 16,3 1 0-16,-2 4-230 15,-9 12-269 1,-9-16-993-16,-24 33 0 0,-20 1 0 16,-22 1 0-1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80B56A7-03C5-4420-8D11-2E54C6ECCD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750" y="11113"/>
            <a:ext cx="29448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87400">
              <a:lnSpc>
                <a:spcPct val="100000"/>
              </a:lnSpc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D4A1638-6D21-43F8-9ED5-1579FD9F04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11113"/>
            <a:ext cx="29448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87400">
              <a:lnSpc>
                <a:spcPct val="100000"/>
              </a:lnSpc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CB6C065-9E38-45B9-8FF2-3E71FDF7A8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750" y="9451975"/>
            <a:ext cx="29448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87400">
              <a:lnSpc>
                <a:spcPct val="100000"/>
              </a:lnSpc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3E84CA2-2493-4C58-9E5A-0DB258DBF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51975"/>
            <a:ext cx="29448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87400">
              <a:lnSpc>
                <a:spcPct val="100000"/>
              </a:lnSpc>
              <a:defRPr sz="1000" b="0" i="1">
                <a:latin typeface="Times New Roman" panose="02020603050405020304" pitchFamily="18" charset="0"/>
              </a:defRPr>
            </a:lvl1pPr>
          </a:lstStyle>
          <a:p>
            <a:fld id="{8D331B28-0EFB-46C7-A57C-58A05280EE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B7340FC-E02B-46B3-9906-D5AC1DA8F3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1563" y="877888"/>
            <a:ext cx="4613275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BDE3E5F-1392-4280-8C79-E5C0484D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195263"/>
            <a:ext cx="1265238" cy="4397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9213" rIns="95250" bIns="49213" anchor="ctr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341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606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78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50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22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Notes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3B12CC74-D655-4CB9-A963-31ABF31E8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0" y="9599613"/>
            <a:ext cx="35083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6675" tIns="25400" rIns="66675" bIns="25400">
            <a:spAutoFit/>
          </a:bodyPr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3413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606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78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50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2213" defTabSz="990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F7033F-C226-4CB3-BE30-E071324063FB}" type="slidenum">
              <a:rPr lang="en-US" altLang="en-US" sz="1400">
                <a:latin typeface="Arial" panose="020B0604020202020204" pitchFamily="34" charset="0"/>
              </a:rPr>
              <a:pPr/>
              <a:t>‹#›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57" name="Line 9">
            <a:extLst>
              <a:ext uri="{FF2B5EF4-FFF2-40B4-BE49-F238E27FC236}">
                <a16:creationId xmlns:a16="http://schemas.microsoft.com/office/drawing/2014/main" id="{58053157-E458-4CF4-B873-ADE5CE0F3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9309100"/>
            <a:ext cx="6213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2BB7C659-6533-4949-8B08-BA7A3329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481013"/>
            <a:ext cx="37512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5400" rIns="66675" bIns="25400">
            <a:spAutoFit/>
          </a:bodyPr>
          <a:lstStyle>
            <a:lvl1pPr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3413" defTabSz="990600"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60613" defTabSz="990600"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7813" defTabSz="990600"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5013" defTabSz="990600"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2213" defTabSz="990600"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The ARM Instruction Set</a:t>
            </a:r>
          </a:p>
        </p:txBody>
      </p:sp>
      <p:sp>
        <p:nvSpPr>
          <p:cNvPr id="2059" name="Line 11">
            <a:extLst>
              <a:ext uri="{FF2B5EF4-FFF2-40B4-BE49-F238E27FC236}">
                <a16:creationId xmlns:a16="http://schemas.microsoft.com/office/drawing/2014/main" id="{30DCF042-91B4-4E75-B295-834545428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" y="739775"/>
            <a:ext cx="6154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872CCC19-03A4-4168-A945-769CB028B8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7563" y="4730750"/>
            <a:ext cx="51181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9213" rIns="95250" bIns="492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first level</a:t>
            </a:r>
          </a:p>
          <a:p>
            <a:pPr lvl="2"/>
            <a:r>
              <a:rPr lang="en-US" altLang="en-US"/>
              <a:t>second level</a:t>
            </a:r>
          </a:p>
        </p:txBody>
      </p:sp>
      <p:pic>
        <p:nvPicPr>
          <p:cNvPr id="2061" name="Picture 13">
            <a:extLst>
              <a:ext uri="{FF2B5EF4-FFF2-40B4-BE49-F238E27FC236}">
                <a16:creationId xmlns:a16="http://schemas.microsoft.com/office/drawing/2014/main" id="{D35C0500-12A0-4B5A-A516-308D52A4A5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9415463"/>
            <a:ext cx="103981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98425" indent="-98425" algn="l" defTabSz="990600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6875" indent="-100013" algn="l" defTabSz="990600" rtl="0" eaLnBrk="0" fontAlgn="base" hangingPunct="0">
      <a:lnSpc>
        <a:spcPct val="90000"/>
      </a:lnSpc>
      <a:spcBef>
        <a:spcPct val="40000"/>
      </a:spcBef>
      <a:spcAft>
        <a:spcPct val="0"/>
      </a:spcAft>
      <a:buSzPct val="50000"/>
      <a:buFont typeface="Zapf Dingbat" charset="0"/>
      <a:buChar char="u"/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93738" indent="-100013" algn="l" defTabSz="990600" rtl="0" eaLnBrk="0" fontAlgn="base" hangingPunct="0">
      <a:lnSpc>
        <a:spcPct val="90000"/>
      </a:lnSpc>
      <a:spcBef>
        <a:spcPct val="40000"/>
      </a:spcBef>
      <a:spcAft>
        <a:spcPct val="0"/>
      </a:spcAft>
      <a:buSzPct val="70000"/>
      <a:buFont typeface="Symbol" panose="05050102010706020507" pitchFamily="18" charset="2"/>
      <a:buChar char=""/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95413" algn="l" defTabSz="990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60550" algn="l" defTabSz="990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1B203C49-3391-4807-9A3E-34E733CFD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B4C9-EEDC-40A4-A8AB-6108E2CB261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FE9039-AEB3-46CF-8898-FE02B3E5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CCD8323-F51A-42CA-86EF-148B1FA2F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7D8DC07-2985-4F2F-9B44-CBC532454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BDEA089-077C-452C-AB5A-9A9CFA3ED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8C181BB-4795-41DA-8092-709479A86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078047E9-4421-4A3C-9626-58BF3F22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6896C-451D-4556-8038-F4D9D3A106B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20F829D-47A7-4BB1-894E-22A4B64F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A253374-A48C-4C71-A797-188E6D080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62317A84-1695-4CE5-9A9A-290E47FF6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76AF634D-96FE-44F5-8750-3ADCD5B30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0FF766F7-9940-494F-A10D-1CACB94573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BC6544-4A48-45B3-B999-F7F75C8619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65F47-5BA1-4B4B-8520-E3BFA3E2C47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88E171E-233D-455D-90AC-A45C81B02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10391D0-9C29-492E-8190-F4572F15D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6FC6B450-247F-4ADF-B6D6-29FBC78C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45F5D51A-5FA4-4D7C-99DD-4B363B7F5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83AA6545-5FBB-4C16-8FF0-4A65ADD4C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CB1FC0AA-9700-4E9B-B5AF-9FCDE94D3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E6072-1682-4D06-AEB9-434930783E4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78F544B-8322-4B23-88B9-29E961B38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8122E10-5096-4ADA-9C9F-EA2B86A41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4095CF6-BBD7-4FF5-9A8E-9B8DA3FBD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9245D2E4-18CF-48F7-96DC-21FC9D0C1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522689D3-BFB9-41D5-B12B-A765523A3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E70724AF-B468-44EC-8F74-4E86E4AD2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7ED74-0D47-40FE-B350-6B127CB8431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B8B10B31-01F3-4E96-BCD0-54310D48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CA8FE3D-1E2D-4935-996C-4E86ED2A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3348113B-BC85-4E7C-80A3-BA7A25BC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941D61D-F80F-4862-B03B-BE666E01F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DFD5B00-6CE0-4713-A852-80A75631C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BC299BD-23A0-426F-A06F-8E88DC8FF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17904-66AF-4F34-8CB9-908CD70A289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8ACE639D-267D-49C3-B1E7-FD7153C6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C41111D-873C-4278-8CE9-FCE7C7F1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F977C29D-C067-477A-8AAC-E4216A67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2B8290E2-C4CE-4E95-87D2-59B10C466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E7D7FCAF-4945-409D-8E06-DD26ADD49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EBD3A902-AAB7-4FE1-9897-CB4837A6D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B3C03-FC76-4911-A6A7-761AD5EB79F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8B2F848-C2D1-4129-93F9-345A4554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B6B8ABC-D648-42B9-AA49-44EC1ECD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799D0FDF-D951-4355-90A1-213CE206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6B5BCB59-2A4E-4D4D-BCEA-F948C079D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B74BCF77-83E7-4B29-8308-A6BFE82D3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DEC781D8-FAFE-4E46-8ECF-1BB8E2474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3A1EF-1E94-4292-9A63-B71DF6058B6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3E9C67D-559D-4798-8D9E-1FCA1099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02F1F10-49C9-4FA7-960C-734447B1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8EA0731A-469A-472E-AEE6-1F94616B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F3256DA3-FE0E-4350-924A-F48E5AD6E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F8EBF54C-0715-449C-9D67-81F8E97DA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8225" y="5087938"/>
            <a:ext cx="4897438" cy="4152900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Effectively  x 2</a:t>
            </a:r>
            <a:r>
              <a:rPr lang="en-US" altLang="en-US" baseline="30000"/>
              <a:t>n.</a:t>
            </a:r>
            <a:endParaRPr lang="en-US" altLang="en-US"/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bits of operand shifted left by specified number of bits.  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Zeros are inserted into the right most end of the word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last bit removed from the left most end placed in carry flag.</a:t>
            </a:r>
          </a:p>
          <a:p>
            <a:pPr marL="0" indent="0">
              <a:buFontTx/>
              <a:buNone/>
            </a:pPr>
            <a:r>
              <a:rPr lang="en-US" altLang="en-US"/>
              <a:t>LSL #0 does nothing and is the default shift if none is specified.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C912EF42-0C5D-4318-B45B-0FF7D7931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2B2E-E861-42C1-B035-344F89AD612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469A858-7C0E-429E-AF81-A50F904D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9FDF105-3871-41C7-B168-6D4E1F87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68A8B7DE-BD58-4C64-B2F0-0BFD0EEF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827359B5-6B77-4711-AAE0-07BE9C716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2A9F0DD4-E25D-407F-BE95-397C51D27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525" y="4652963"/>
            <a:ext cx="4935538" cy="4587875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LSR moves each bit of the register (Rm) to the right by the specified amount. </a:t>
            </a:r>
          </a:p>
          <a:p>
            <a:pPr marL="0" indent="0">
              <a:buFontTx/>
              <a:buNone/>
            </a:pPr>
            <a:r>
              <a:rPr lang="en-US" altLang="en-US"/>
              <a:t>eg / LSR #5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all bits are moved 5 places to right (i.e. into less significant positions). 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most significant positions then filled with zeros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least  significant five bits of Rm are removed. The last of these five bits becomes the shifter Carry output, and may set the CPSR's C flag (when the ALU operation is in the logical class).</a:t>
            </a:r>
          </a:p>
          <a:p>
            <a:pPr marL="0" indent="0">
              <a:buFontTx/>
              <a:buNone/>
            </a:pPr>
            <a:r>
              <a:rPr lang="en-US" altLang="en-US"/>
              <a:t>An LSR 0 is translated into an LSR 32, to put bit 31 of the word into the carry flag.</a:t>
            </a:r>
          </a:p>
          <a:p>
            <a:pPr marL="0" indent="0">
              <a:buFontTx/>
              <a:buNone/>
            </a:pPr>
            <a:r>
              <a:rPr lang="en-US" altLang="en-US"/>
              <a:t>ASR similar to LSR except that 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high bits are filled with bit 31 of Rm (the sign bit) instead of zeros.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This preserves the sign in 2's complement notation. </a:t>
            </a:r>
          </a:p>
          <a:p>
            <a:pPr marL="0" indent="0">
              <a:buFontTx/>
              <a:buNone/>
            </a:pPr>
            <a:r>
              <a:rPr lang="en-US" altLang="en-US"/>
              <a:t>eg/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Divide a 2's complement number  10000010B (or -126) in Ra by 2.</a:t>
            </a:r>
          </a:p>
          <a:p>
            <a:pPr marL="0" indent="0">
              <a:buFontTx/>
              <a:buNone/>
            </a:pPr>
            <a:r>
              <a:rPr lang="en-US" altLang="en-US"/>
              <a:t>       	MOV Ra, Ra, ASR #2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   From Ra=10000010B we get RA=11000001B (or - 63)</a:t>
            </a:r>
          </a:p>
          <a:p>
            <a:pPr marL="0" indent="0">
              <a:buFontTx/>
              <a:buNone/>
            </a:pPr>
            <a:r>
              <a:rPr lang="en-US" altLang="en-US"/>
              <a:t>An ASR #0 is translated into an ASR #32, to propagate bit 31 of the word into every bit in the word as well as the carry flag.</a:t>
            </a:r>
          </a:p>
          <a:p>
            <a:pPr marL="0" indent="0"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00A5A213-5819-4E53-9E60-8E89B2160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1CE54-C0D2-4FB2-8C48-DE662823DA3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7CAEFBA-BFB2-4EBA-B785-A9318746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6ED618D-AB2A-4E42-BC69-FB37DC04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0149190-3D16-4DB7-B982-DFC41DC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832CCD6F-2E1A-4C82-A8B1-12D4B88F0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20131E54-599F-4335-9AAF-8AEC05514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Rotate Right (ROR), and Rotate Right Extended (RRX) operations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used to manipulate the bits in a register without destroying those bits.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move each bit of the register (Rm) by the specified amount. 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eg/ ROR #5 </a:t>
            </a:r>
          </a:p>
          <a:p>
            <a:pPr marL="792163" lvl="2" indent="-98425"/>
            <a:r>
              <a:rPr lang="en-US" altLang="en-US"/>
              <a:t>all bits moved 5 places to the right (i.e. into less significant positions). 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However, rather than being discarded the bits shifted out are then rotated back to other high of the register </a:t>
            </a:r>
          </a:p>
          <a:p>
            <a:pPr marL="792163" lvl="2" indent="-98425"/>
            <a:r>
              <a:rPr lang="en-US" altLang="en-US"/>
              <a:t>in ROR the bit previously at [0]  is rotated to the MSB, [31]</a:t>
            </a:r>
          </a:p>
          <a:p>
            <a:pPr marL="792163" lvl="2" indent="-98425"/>
            <a:r>
              <a:rPr lang="en-US" altLang="en-US"/>
              <a:t>In RRX - Carry flag included as a 33rd bit in the operation. Bit</a:t>
            </a:r>
            <a:r>
              <a:rPr lang="en-US" altLang="en-US" b="1"/>
              <a:t> </a:t>
            </a:r>
            <a:r>
              <a:rPr lang="en-US" altLang="en-US"/>
              <a:t>0 becomes the Carry out, while the C becomes the MSB</a:t>
            </a:r>
          </a:p>
          <a:p>
            <a:pPr marL="0" indent="0">
              <a:buFontTx/>
              <a:buNone/>
            </a:pPr>
            <a:r>
              <a:rPr lang="en-US" altLang="en-US"/>
              <a:t>RRX actually encoded as ROR #0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Example of use: in random number generator given in datasheet</a:t>
            </a:r>
          </a:p>
          <a:p>
            <a:pPr marL="0" indent="0">
              <a:buFontTx/>
              <a:buNone/>
            </a:pPr>
            <a:r>
              <a:rPr lang="en-US" altLang="en-US"/>
              <a:t>.</a:t>
            </a:r>
          </a:p>
          <a:p>
            <a:pPr marL="0" indent="0"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CF3229EE-E863-4B09-A08B-829285EC9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D93F5-771C-4585-83E2-62D2596BF75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A15C389-E50C-4E03-BCE7-99F89ADC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567A92F-1B24-4FFB-A51F-0BA01BAE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E01999E2-3ED5-4877-A909-85869296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EE58419-C7AB-45ED-A85A-7CFDFA188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Literal pools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These are constant data areas embedded in the code at the end of modules, and between  functions if required by the user.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805D99F4-53EB-4953-945E-B5213A7FE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D2B96ECD-8085-40C2-BFB3-9863428FA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CCE4A-F7AF-4A1B-BF09-480A9354E33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0FAB9D47-20C2-4FC0-978C-49BFC422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4744433F-7457-41A0-AFD4-EDCB6041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C415E3F5-2336-4F61-B487-60FAF476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0AEEC88E-B725-456A-BB1B-0EEBF422F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7D6469A2-2501-446D-8284-0EFF2341B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26E48-9971-4BB2-99A7-C525CAF7501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0E3D6D5-44CF-402D-BFBB-CBA92433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EB5ECC0-0BE6-495E-B868-433A0F58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BE63766A-7560-4F50-A7EF-3446AAC89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84DF2ACB-C34E-4E7A-BD51-085CDAF4D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One example of use of MLA is for string to number conversion:</a:t>
            </a:r>
          </a:p>
          <a:p>
            <a:pPr marL="0" indent="0">
              <a:buFontTx/>
              <a:buNone/>
            </a:pPr>
            <a:r>
              <a:rPr lang="en-US" altLang="en-US"/>
              <a:t>eg/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Convert string=“123” to value=123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value = 0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loop = 0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len = length of string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while loop &lt;&gt; len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  c = extract( string, len -loop,1)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  Rm = 10 ^ loop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  Rs =  ASC(c) - ASC (‘0’)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  Rd = value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  MLA Rd, Rm, Rs, Rd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  loop = loop + 1</a:t>
            </a:r>
          </a:p>
          <a:p>
            <a:pPr marL="296863" lvl="1" indent="-98425">
              <a:buFont typeface="Zapf Dingbat" charset="0"/>
              <a:buNone/>
            </a:pPr>
            <a:r>
              <a:rPr lang="en-US" altLang="en-US"/>
              <a:t>		endwhile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572E3853-3C17-4C20-95C0-2AADEF4D50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531531C9-2B66-40DE-8E60-E9DAC9A6E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E4768-DDC8-4C7F-BBD7-9341246F4F2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C3BD082-4188-4598-8CA8-21E1925F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EA47736-DBCA-4268-97C4-B0633BBFA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D1F7CDD5-9E23-4C4D-B303-53DF57581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C28D169A-C5B8-42C4-B82A-869F1EE4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/>
            <a:r>
              <a:rPr lang="en-US" altLang="en-US"/>
              <a:t>All  instructions other than these can only use values in registers</a:t>
            </a:r>
          </a:p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314203E1-8716-4187-BBB4-738B09BAE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4B68D4EA-54EA-4620-A906-55102593A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A9879-5DB9-4D32-8B38-23D0BDE96CB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32DB766-6D02-451F-A15F-7F1B9BF9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4C2DDB5-D8D6-47C5-970E-900E1853A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DA85E783-944A-46E1-B9D6-E30FAB80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BD4796C8-15CB-462C-A88A-099361006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479A389B-2807-4967-B20F-F2CCFB415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62CDAD73-58B3-4F11-8267-E42B5DF21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D59F2-EDAC-4570-BD8B-808FA157528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B2C4DE4-2C31-47D9-8D55-C9182A73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FC9E783-4EF9-4C20-90EB-50DE75BE2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0195844D-77F8-4118-9E6C-B831788C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6548549B-AEC2-4308-A97D-5ACA5A557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8CD83DE9-6CCC-47C3-877B-BBC78E345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059A2C2F-7C30-4EBD-8BE1-B638BC007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09EDA-134B-470D-ABF2-CCDA9E95F32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2948B87C-6263-469B-A097-79E6AF96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F5D4679-A1B3-4E1F-B0F6-5F1D9597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631FA041-4B52-4000-B895-83A9405F3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CBAC9221-FD96-4533-9EC6-4E7675EED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FontTx/>
              <a:buNone/>
            </a:pPr>
            <a:endParaRPr lang="en-US" altLang="en-US"/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4CAB0708-131E-4A6C-931B-82D522F9B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598F77AE-0AAA-4D71-95C2-B469101B0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1DBE2-2426-43F9-BB94-6A49DAB928F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DE1E66-FA45-43CE-9D80-F01DBCBA6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BB0F6A99-D77C-41EE-B2C1-1A260FC3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89252873-5268-4439-BDC8-46B2A069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96781E1B-63AE-4A68-AD88-41358D037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Lowest register mapped to lowest memory address.</a:t>
            </a:r>
          </a:p>
          <a:p>
            <a:pPr marL="296863" lvl="1" indent="-98425">
              <a:buSzPct val="100000"/>
              <a:buFont typeface="Symbol" panose="05050102010706020507" pitchFamily="18" charset="2"/>
              <a:buChar char="‡"/>
            </a:pPr>
            <a:r>
              <a:rPr lang="en-US" altLang="en-US"/>
              <a:t>‘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  <a:r>
              <a:rPr lang="en-US" altLang="en-US"/>
              <a:t>’ causes stack pointer updated in all these cases.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038FBF7C-3CC7-4876-8703-99CF5A6AD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15D603DA-8D1E-4C58-AB6C-7C64EAEEB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1FB61-BA75-4617-9805-4EC1A84E015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23D2A9A5-94CE-40C8-B68C-E421AB92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B25BBC2-293A-40B6-9461-F779B3DF5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1C021EC9-BCEA-4B69-AACB-C8B32317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3DEAB14A-818C-427C-B8FD-2871DF69C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Used to move a byte or word quantity from a source register (Rm) to external memory, located by base register Rn</a:t>
            </a:r>
          </a:p>
          <a:p>
            <a:pPr marL="0" indent="0">
              <a:buFontTx/>
              <a:buNone/>
            </a:pPr>
            <a:r>
              <a:rPr lang="en-US" altLang="en-US"/>
              <a:t>Stores the old memory contents in the destination register (Rd).</a:t>
            </a:r>
          </a:p>
          <a:p>
            <a:pPr marL="0" indent="0">
              <a:buFontTx/>
              <a:buNone/>
            </a:pPr>
            <a:r>
              <a:rPr lang="en-US" altLang="en-US"/>
              <a:t>Instruction is indivisible - LOCK output goes high to signify to an external MMU or processors that the instruction is uninterruptable.</a:t>
            </a:r>
          </a:p>
          <a:p>
            <a:pPr marL="0" indent="0">
              <a:buFontTx/>
              <a:buNone/>
            </a:pPr>
            <a:r>
              <a:rPr lang="en-US" altLang="en-US"/>
              <a:t>SWP is used to implement semaphores providing a mutual exclusion between the processor and other devices trying to access memory - originally added by Acorn for use in a multiprocessor system.</a:t>
            </a:r>
          </a:p>
        </p:txBody>
      </p:sp>
      <p:sp>
        <p:nvSpPr>
          <p:cNvPr id="134150" name="Rectangle 6">
            <a:extLst>
              <a:ext uri="{FF2B5EF4-FFF2-40B4-BE49-F238E27FC236}">
                <a16:creationId xmlns:a16="http://schemas.microsoft.com/office/drawing/2014/main" id="{80907CDC-C3B3-46A7-BB27-2C1D23821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50561835-9D6D-49C4-9E15-43578E5BD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D44BC-03EF-467D-894C-B1A2FC4A37D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E125E99-BF24-466E-AD5E-BCBB36BE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7938"/>
            <a:ext cx="29448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C00EE9-1223-4759-9043-7E900F5B2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16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C1C948A-384B-4117-BAE6-6C10505D4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16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9D7D4E3-676B-4865-8660-635AC371D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430F2FAD-5EB3-489A-857B-1D12F842F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8AD67-8464-4938-BAA6-DAB3ED6853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B00732F-137F-46DC-A415-9F3A60845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9EA008C-ED84-4EC3-939B-B0707864B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716463"/>
            <a:ext cx="4954587" cy="4467225"/>
          </a:xfrm>
          <a:ln/>
        </p:spPr>
        <p:txBody>
          <a:bodyPr/>
          <a:lstStyle/>
          <a:p>
            <a:pPr marL="0" indent="0" defTabSz="946150"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5E15795C-236B-4E5F-936D-A9DECA67D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EBD5D-B40D-47EB-A300-BA7453ABB7F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6E178850-22A9-4EE9-BE17-146DE167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AC24626-CA82-4E05-819C-87BA7F14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09ABD81-D70E-44A8-884C-5F681C4EE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BFB70E-298A-4710-AAF8-9FE22AE48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838" tIns="50800" rIns="96838" bIns="50800"/>
          <a:lstStyle/>
          <a:p>
            <a:pPr marL="0" indent="0" defTabSz="1033463"/>
            <a:endParaRPr lang="en-US" altLang="en-US"/>
          </a:p>
          <a:p>
            <a:pPr marL="0" indent="0" defTabSz="1033463"/>
            <a:r>
              <a:rPr lang="en-US" altLang="en-US"/>
              <a:t> 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2CECB84-7EBF-4901-9A49-A679DA33E8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15C59F9-A740-459A-B672-FFDB00DC7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6AD50-9CBA-4DDC-9ADC-AE0EBC44F6C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D10FC84-1838-4B74-9ED7-0E43EC98D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EC8357-CC8B-4FFF-9D46-0A30A1150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6838" tIns="50800" rIns="96838" bIns="5080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09F3E567-78B1-464F-B843-9F6E65D1D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36BDD-58EB-42BD-9DE1-6F854A152A3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F20D878-38E7-4769-862A-E8D789C0B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DFD664A-F133-436F-A891-67D87248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38394A2-E08D-406D-AA4B-2FFEED0E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ED7B33CF-6204-40E1-90F1-ED4FBB7DB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Current Program Status Register (CPSR) can be considered as an extension of the PC. It  contains the:</a:t>
            </a:r>
          </a:p>
          <a:p>
            <a:pPr lvl="1"/>
            <a:r>
              <a:rPr lang="en-US" altLang="en-US"/>
              <a:t>condition code flags, N,Z,C,V.</a:t>
            </a:r>
          </a:p>
          <a:p>
            <a:pPr lvl="1"/>
            <a:r>
              <a:rPr lang="en-US" altLang="en-US"/>
              <a:t>interrupt (FIQ, IRQ) disable bits</a:t>
            </a:r>
          </a:p>
          <a:p>
            <a:pPr lvl="1"/>
            <a:r>
              <a:rPr lang="en-US" altLang="en-US"/>
              <a:t>mode bits</a:t>
            </a:r>
          </a:p>
          <a:p>
            <a:pPr lvl="1"/>
            <a:r>
              <a:rPr lang="en-US" altLang="en-US"/>
              <a:t>T bit</a:t>
            </a:r>
          </a:p>
          <a:p>
            <a:pPr lvl="2"/>
            <a:r>
              <a:rPr lang="en-US" altLang="en-US" b="1"/>
              <a:t>Software must never change value in TBIT</a:t>
            </a:r>
            <a:r>
              <a:rPr lang="en-US" altLang="en-US"/>
              <a:t>. If this happens, the processor will enter an unpredictable state.</a:t>
            </a:r>
          </a:p>
          <a:p>
            <a:r>
              <a:rPr lang="en-US" altLang="en-US"/>
              <a:t>Lower 28 bits known as the "control bits". </a:t>
            </a:r>
          </a:p>
          <a:p>
            <a:r>
              <a:rPr lang="en-US" altLang="en-US"/>
              <a:t>Bits other than the specified interrupt and mode bits are reserved for future processors, and no program should depend on their values.</a:t>
            </a:r>
          </a:p>
          <a:p>
            <a:r>
              <a:rPr lang="en-US" altLang="en-US"/>
              <a:t>The condition codes in the CPSR will be preserved or updated depending on the value of the S bit in the instruction.</a:t>
            </a:r>
          </a:p>
          <a:p>
            <a:r>
              <a:rPr lang="en-US" altLang="en-US"/>
              <a:t>Some instructions do alter condition flags regardless of “S”, ie CMN, CMP, TST and TEQ (return no other result).</a:t>
            </a:r>
          </a:p>
          <a:p>
            <a:r>
              <a:rPr lang="en-US" altLang="en-US"/>
              <a:t>Mode field bigger than needs to be - just history.</a:t>
            </a:r>
          </a:p>
          <a:p>
            <a:r>
              <a:rPr lang="en-US" altLang="en-US"/>
              <a:t>Only six modes valid on pre-ARM Architecture v4 chips.</a:t>
            </a:r>
          </a:p>
          <a:p>
            <a:r>
              <a:rPr lang="en-US" altLang="en-US"/>
              <a:t>SPSRs</a:t>
            </a:r>
          </a:p>
          <a:p>
            <a:pPr lvl="1"/>
            <a:r>
              <a:rPr lang="en-US" altLang="en-US"/>
              <a:t>Also five other PSRs, the </a:t>
            </a:r>
            <a:r>
              <a:rPr lang="en-US" altLang="en-US" b="1"/>
              <a:t>Saved Program Status Registers</a:t>
            </a:r>
            <a:r>
              <a:rPr lang="en-US" altLang="en-US"/>
              <a:t>, one for each privilege mode, into which a copy of the CPSR is loaded when an exception occurs.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A475E0E7-7328-45FD-8F9F-2E3D679C4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873125"/>
            <a:ext cx="4629150" cy="3473450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5C31934C-9DA9-4A9C-9120-8B5B23599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F530D-FB67-4DFD-BCE7-FF5A102152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3874127-BBF1-4B86-B598-CDD093A2B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A7EA2E0-4E90-404F-B9C3-A3434C9B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4359FA0-D611-4D4B-9E0A-0AF1FB9F4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9895D27-9DD7-407D-8E5F-D5C4B63DE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PC  held in register R15</a:t>
            </a:r>
          </a:p>
          <a:p>
            <a:pPr lvl="1"/>
            <a:r>
              <a:rPr lang="en-US" altLang="en-US"/>
              <a:t>Instructions always a word long, so must be aligned with word boundaries. But addresses specified in bytes, so 2 lsbs will be zero.</a:t>
            </a:r>
          </a:p>
          <a:p>
            <a:pPr lvl="1"/>
            <a:r>
              <a:rPr lang="en-US" altLang="en-US"/>
              <a:t>ie  bits [31:2] store word address, bits [1:0] always zero. </a:t>
            </a:r>
          </a:p>
          <a:p>
            <a:r>
              <a:rPr lang="en-US" altLang="en-US"/>
              <a:t>R15 may :</a:t>
            </a:r>
          </a:p>
          <a:p>
            <a:pPr lvl="1"/>
            <a:r>
              <a:rPr lang="en-US" altLang="en-US"/>
              <a:t>be specified as the base register (Rn) in Load and Store instructions, allowing PC-relative addressing to be used.</a:t>
            </a:r>
          </a:p>
          <a:p>
            <a:pPr lvl="1"/>
            <a:r>
              <a:rPr lang="en-US" altLang="en-US"/>
              <a:t>be the destination register, Rd, for instructions. When the “S” bit is not set the operation overwrites R15 without affecting the CPSR. When the “S” bit is set, in a privileged mode, then  SPSR_&lt;mode&gt; is transferred to CPSR at the same time R15 is loaded. 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E3C71448-5B51-4764-9E3B-7CC7C4FACC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F878BDE7-ECA8-464B-9DA6-D5DF67043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502A1-53C9-4C5A-9DEF-A1F0C65A779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6150ED1-047D-4775-8A1D-6088FCD2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7938"/>
            <a:ext cx="29432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A5756A7-665F-48C3-9450-08E03F00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9450388"/>
            <a:ext cx="29400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3772CAA-B114-49EA-81B9-9AD9799A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7938"/>
            <a:ext cx="29400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39C5FD32-ED42-4BA9-8D84-3CEDC287A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Each instruction is one word (or 32 bits)</a:t>
            </a:r>
          </a:p>
          <a:p>
            <a:pPr lvl="1"/>
            <a:r>
              <a:rPr lang="en-US" altLang="en-US"/>
              <a:t>Thus each stage in pipeline is one word</a:t>
            </a:r>
          </a:p>
          <a:p>
            <a:pPr lvl="1"/>
            <a:r>
              <a:rPr lang="en-US" altLang="en-US"/>
              <a:t>In other words 4 bytes, hence the offsets of 4 and 8 used here.</a:t>
            </a:r>
          </a:p>
          <a:p>
            <a:r>
              <a:rPr lang="en-US" altLang="en-US"/>
              <a:t>Most instructions execute in a single cycle</a:t>
            </a:r>
          </a:p>
          <a:p>
            <a:pPr lvl="1"/>
            <a:r>
              <a:rPr lang="en-US" altLang="en-US"/>
              <a:t>Helps to keep the pipeline operating efficiently - only stalls if executing instruction takes several cycles.</a:t>
            </a:r>
          </a:p>
          <a:p>
            <a:pPr lvl="1"/>
            <a:r>
              <a:rPr lang="en-US" altLang="en-US"/>
              <a:t>Thus every cycle, processor can be loading one instruction, decoding another, whilst executing a third.</a:t>
            </a:r>
          </a:p>
          <a:p>
            <a:r>
              <a:rPr lang="en-US" altLang="en-US"/>
              <a:t>Typically the PC can be assumed to be current instruction plus 8</a:t>
            </a:r>
          </a:p>
          <a:p>
            <a:pPr lvl="1"/>
            <a:r>
              <a:rPr lang="en-US" altLang="en-US"/>
              <a:t>Cases when not case include</a:t>
            </a:r>
          </a:p>
          <a:p>
            <a:pPr lvl="2"/>
            <a:r>
              <a:rPr lang="en-US" altLang="en-US"/>
              <a:t>When exceptions taken the address stored in LR varies - see Exception Handling module for more details.</a:t>
            </a:r>
          </a:p>
          <a:p>
            <a:pPr lvl="2"/>
            <a:r>
              <a:rPr lang="en-US" altLang="en-US"/>
              <a:t>When PC used in some data processing operations value is unpredictable - see datasheet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DF1E0E15-BBCB-4786-A79B-3F5A9C27C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753" y="1349442"/>
            <a:ext cx="7783195" cy="8083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6753" y="4290695"/>
            <a:ext cx="7783195" cy="8083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6753" y="1487529"/>
            <a:ext cx="7783195" cy="274828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44828" y="4114629"/>
            <a:ext cx="915670" cy="916093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66" y="1434875"/>
            <a:ext cx="7603876" cy="304143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9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500" y="4397248"/>
            <a:ext cx="5926674" cy="1071829"/>
          </a:xfrm>
        </p:spPr>
        <p:txBody>
          <a:bodyPr>
            <a:normAutofit/>
          </a:bodyPr>
          <a:lstStyle>
            <a:lvl1pPr marL="0" indent="0" algn="l">
              <a:buNone/>
              <a:defRPr sz="1803" b="0">
                <a:solidFill>
                  <a:schemeClr val="tx1"/>
                </a:solidFill>
              </a:defRPr>
            </a:lvl1pPr>
            <a:lvl2pPr marL="457840" indent="0" algn="ctr">
              <a:buNone/>
              <a:defRPr sz="1803"/>
            </a:lvl2pPr>
            <a:lvl3pPr marL="915680" indent="0" algn="ctr">
              <a:buNone/>
              <a:defRPr sz="1803"/>
            </a:lvl3pPr>
            <a:lvl4pPr marL="1373520" indent="0" algn="ctr">
              <a:buNone/>
              <a:defRPr sz="1803"/>
            </a:lvl4pPr>
            <a:lvl5pPr marL="1831360" indent="0" algn="ctr">
              <a:buNone/>
              <a:defRPr sz="1803"/>
            </a:lvl5pPr>
            <a:lvl6pPr marL="2289200" indent="0" algn="ctr">
              <a:buNone/>
              <a:defRPr sz="1803"/>
            </a:lvl6pPr>
            <a:lvl7pPr marL="2747040" indent="0" algn="ctr">
              <a:buNone/>
              <a:defRPr sz="1803"/>
            </a:lvl7pPr>
            <a:lvl8pPr marL="3204881" indent="0" algn="ctr">
              <a:buNone/>
              <a:defRPr sz="1803"/>
            </a:lvl8pPr>
            <a:lvl9pPr marL="3662721" indent="0" algn="ctr">
              <a:buNone/>
              <a:defRPr sz="18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231-E004-409A-9FF8-218C9D44EA87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934" y="6284402"/>
            <a:ext cx="4752327" cy="365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4342" y="4235023"/>
            <a:ext cx="896645" cy="641265"/>
          </a:xfrm>
        </p:spPr>
        <p:txBody>
          <a:bodyPr/>
          <a:lstStyle>
            <a:lvl1pPr>
              <a:defRPr sz="2804" b="1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22FD-FEA8-40EB-A7FB-03836CF7D026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6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764" y="534388"/>
            <a:ext cx="1917184" cy="5649242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212" y="534388"/>
            <a:ext cx="5637093" cy="56492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5B-3C57-4A42-9C16-E78339B6BB7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CD71-1F37-4E57-9638-3AB9E7A8463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27096"/>
            <a:ext cx="9156700" cy="194360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603" y="1227565"/>
            <a:ext cx="6970538" cy="3526959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6586" y="5029352"/>
            <a:ext cx="6798850" cy="1068776"/>
          </a:xfrm>
        </p:spPr>
        <p:txBody>
          <a:bodyPr anchor="t">
            <a:normAutofit/>
          </a:bodyPr>
          <a:lstStyle>
            <a:lvl1pPr marL="0" indent="0">
              <a:buNone/>
              <a:defRPr sz="1803" b="0">
                <a:solidFill>
                  <a:schemeClr val="accent1">
                    <a:lumMod val="50000"/>
                  </a:schemeClr>
                </a:solidFill>
              </a:defRPr>
            </a:lvl1pPr>
            <a:lvl2pPr marL="457840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2pPr>
            <a:lvl3pPr marL="915680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3pPr>
            <a:lvl4pPr marL="1373520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4pPr>
            <a:lvl5pPr marL="1831360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5pPr>
            <a:lvl6pPr marL="2289200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6pPr>
            <a:lvl7pPr marL="2747040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7pPr>
            <a:lvl8pPr marL="320488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8pPr>
            <a:lvl9pPr marL="366272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203" y="6284402"/>
            <a:ext cx="1985986" cy="365801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A051D9-E7D3-42B5-B60E-FF89A4DBED00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8372" y="6284401"/>
            <a:ext cx="4752327" cy="365801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4742" y="2435124"/>
            <a:ext cx="915670" cy="916093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46" y="2513253"/>
            <a:ext cx="892462" cy="721666"/>
          </a:xfrm>
        </p:spPr>
        <p:txBody>
          <a:bodyPr/>
          <a:lstStyle>
            <a:lvl1pPr>
              <a:defRPr sz="2804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6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753" y="2198624"/>
            <a:ext cx="3662680" cy="3985006"/>
          </a:xfrm>
        </p:spPr>
        <p:txBody>
          <a:bodyPr/>
          <a:lstStyle>
            <a:lvl1pPr>
              <a:defRPr sz="2003"/>
            </a:lvl1pPr>
            <a:lvl2pPr>
              <a:defRPr sz="1803"/>
            </a:lvl2pPr>
            <a:lvl3pPr>
              <a:defRPr sz="1602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8874" y="2198624"/>
            <a:ext cx="3662680" cy="3985006"/>
          </a:xfrm>
        </p:spPr>
        <p:txBody>
          <a:bodyPr/>
          <a:lstStyle>
            <a:lvl1pPr>
              <a:defRPr sz="2003"/>
            </a:lvl1pPr>
            <a:lvl2pPr>
              <a:defRPr sz="1803"/>
            </a:lvl2pPr>
            <a:lvl3pPr>
              <a:defRPr sz="1602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3F05-9C7D-4EA0-A6C2-993F907F8D9B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6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753" y="2052049"/>
            <a:ext cx="3662680" cy="641265"/>
          </a:xfrm>
        </p:spPr>
        <p:txBody>
          <a:bodyPr anchor="ctr">
            <a:normAutofit/>
          </a:bodyPr>
          <a:lstStyle>
            <a:lvl1pPr marL="0" indent="0">
              <a:buNone/>
              <a:defRPr sz="2003" b="1">
                <a:solidFill>
                  <a:schemeClr val="accent1">
                    <a:lumMod val="75000"/>
                  </a:schemeClr>
                </a:solidFill>
              </a:defRPr>
            </a:lvl1pPr>
            <a:lvl2pPr marL="457840" indent="0">
              <a:buNone/>
              <a:defRPr sz="2003" b="1"/>
            </a:lvl2pPr>
            <a:lvl3pPr marL="915680" indent="0">
              <a:buNone/>
              <a:defRPr sz="1803" b="1"/>
            </a:lvl3pPr>
            <a:lvl4pPr marL="1373520" indent="0">
              <a:buNone/>
              <a:defRPr sz="1602" b="1"/>
            </a:lvl4pPr>
            <a:lvl5pPr marL="1831360" indent="0">
              <a:buNone/>
              <a:defRPr sz="1602" b="1"/>
            </a:lvl5pPr>
            <a:lvl6pPr marL="2289200" indent="0">
              <a:buNone/>
              <a:defRPr sz="1602" b="1"/>
            </a:lvl6pPr>
            <a:lvl7pPr marL="2747040" indent="0">
              <a:buNone/>
              <a:defRPr sz="1602" b="1"/>
            </a:lvl7pPr>
            <a:lvl8pPr marL="3204881" indent="0">
              <a:buNone/>
              <a:defRPr sz="1602" b="1"/>
            </a:lvl8pPr>
            <a:lvl9pPr marL="3662721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753" y="2748280"/>
            <a:ext cx="3662680" cy="3297936"/>
          </a:xfrm>
        </p:spPr>
        <p:txBody>
          <a:bodyPr/>
          <a:lstStyle>
            <a:lvl1pPr>
              <a:defRPr sz="2003"/>
            </a:lvl1pPr>
            <a:lvl2pPr>
              <a:defRPr sz="1803"/>
            </a:lvl2pPr>
            <a:lvl3pPr>
              <a:defRPr sz="1602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7489" y="2052049"/>
            <a:ext cx="3662680" cy="641265"/>
          </a:xfrm>
        </p:spPr>
        <p:txBody>
          <a:bodyPr anchor="ctr">
            <a:normAutofit/>
          </a:bodyPr>
          <a:lstStyle>
            <a:lvl1pPr marL="0" indent="0">
              <a:buNone/>
              <a:defRPr sz="2003" b="1">
                <a:solidFill>
                  <a:schemeClr val="accent1">
                    <a:lumMod val="75000"/>
                  </a:schemeClr>
                </a:solidFill>
              </a:defRPr>
            </a:lvl1pPr>
            <a:lvl2pPr marL="457840" indent="0">
              <a:buNone/>
              <a:defRPr sz="2003" b="1"/>
            </a:lvl2pPr>
            <a:lvl3pPr marL="915680" indent="0">
              <a:buNone/>
              <a:defRPr sz="1803" b="1"/>
            </a:lvl3pPr>
            <a:lvl4pPr marL="1373520" indent="0">
              <a:buNone/>
              <a:defRPr sz="1602" b="1"/>
            </a:lvl4pPr>
            <a:lvl5pPr marL="1831360" indent="0">
              <a:buNone/>
              <a:defRPr sz="1602" b="1"/>
            </a:lvl5pPr>
            <a:lvl6pPr marL="2289200" indent="0">
              <a:buNone/>
              <a:defRPr sz="1602" b="1"/>
            </a:lvl6pPr>
            <a:lvl7pPr marL="2747040" indent="0">
              <a:buNone/>
              <a:defRPr sz="1602" b="1"/>
            </a:lvl7pPr>
            <a:lvl8pPr marL="3204881" indent="0">
              <a:buNone/>
              <a:defRPr sz="1602" b="1"/>
            </a:lvl8pPr>
            <a:lvl9pPr marL="3662721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7489" y="2748280"/>
            <a:ext cx="3662680" cy="3297936"/>
          </a:xfrm>
        </p:spPr>
        <p:txBody>
          <a:bodyPr/>
          <a:lstStyle>
            <a:lvl1pPr>
              <a:defRPr sz="2003"/>
            </a:lvl1pPr>
            <a:lvl2pPr>
              <a:defRPr sz="1803"/>
            </a:lvl2pPr>
            <a:lvl3pPr>
              <a:defRPr sz="1602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84A9-E897-4D37-971D-7B7437016EE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A76259-4CAD-450C-B88E-5891B45D253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225F-DB26-433E-B4FB-A09497FD5F3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2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36456" y="2"/>
            <a:ext cx="2920244" cy="68706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136" y="687070"/>
            <a:ext cx="2403634" cy="1740577"/>
          </a:xfrm>
        </p:spPr>
        <p:txBody>
          <a:bodyPr anchor="b">
            <a:normAutofit/>
          </a:bodyPr>
          <a:lstStyle>
            <a:lvl1pPr>
              <a:defRPr sz="280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23" y="687070"/>
            <a:ext cx="5040763" cy="5029352"/>
          </a:xfrm>
        </p:spPr>
        <p:txBody>
          <a:bodyPr/>
          <a:lstStyle>
            <a:lvl1pPr>
              <a:defRPr sz="2003"/>
            </a:lvl1pPr>
            <a:lvl2pPr>
              <a:defRPr sz="1803"/>
            </a:lvl2pPr>
            <a:lvl3pPr>
              <a:defRPr sz="1602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1136" y="2427647"/>
            <a:ext cx="2403634" cy="32979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1"/>
              </a:spcBef>
              <a:buNone/>
              <a:defRPr sz="1352">
                <a:solidFill>
                  <a:schemeClr val="accent1">
                    <a:lumMod val="50000"/>
                  </a:schemeClr>
                </a:solidFill>
              </a:defRPr>
            </a:lvl1pPr>
            <a:lvl2pPr marL="457840" indent="0">
              <a:buNone/>
              <a:defRPr sz="1202"/>
            </a:lvl2pPr>
            <a:lvl3pPr marL="915680" indent="0">
              <a:buNone/>
              <a:defRPr sz="1001"/>
            </a:lvl3pPr>
            <a:lvl4pPr marL="1373520" indent="0">
              <a:buNone/>
              <a:defRPr sz="901"/>
            </a:lvl4pPr>
            <a:lvl5pPr marL="1831360" indent="0">
              <a:buNone/>
              <a:defRPr sz="901"/>
            </a:lvl5pPr>
            <a:lvl6pPr marL="2289200" indent="0">
              <a:buNone/>
              <a:defRPr sz="901"/>
            </a:lvl6pPr>
            <a:lvl7pPr marL="2747040" indent="0">
              <a:buNone/>
              <a:defRPr sz="901"/>
            </a:lvl7pPr>
            <a:lvl8pPr marL="3204881" indent="0">
              <a:buNone/>
              <a:defRPr sz="901"/>
            </a:lvl8pPr>
            <a:lvl9pPr marL="3662721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34501" y="6266842"/>
            <a:ext cx="393738" cy="393920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5B94-1A4E-4306-B987-DF2B29AB3C96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36456" y="2"/>
            <a:ext cx="2920244" cy="68706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136" y="687070"/>
            <a:ext cx="2403634" cy="1740577"/>
          </a:xfrm>
        </p:spPr>
        <p:txBody>
          <a:bodyPr anchor="b">
            <a:normAutofit/>
          </a:bodyPr>
          <a:lstStyle>
            <a:lvl1pPr>
              <a:defRPr sz="280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36455" cy="68707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4"/>
            </a:lvl1pPr>
            <a:lvl2pPr marL="457840" indent="0">
              <a:buNone/>
              <a:defRPr sz="2804"/>
            </a:lvl2pPr>
            <a:lvl3pPr marL="915680" indent="0">
              <a:buNone/>
              <a:defRPr sz="2403"/>
            </a:lvl3pPr>
            <a:lvl4pPr marL="1373520" indent="0">
              <a:buNone/>
              <a:defRPr sz="2003"/>
            </a:lvl4pPr>
            <a:lvl5pPr marL="1831360" indent="0">
              <a:buNone/>
              <a:defRPr sz="2003"/>
            </a:lvl5pPr>
            <a:lvl6pPr marL="2289200" indent="0">
              <a:buNone/>
              <a:defRPr sz="2003"/>
            </a:lvl6pPr>
            <a:lvl7pPr marL="2747040" indent="0">
              <a:buNone/>
              <a:defRPr sz="2003"/>
            </a:lvl7pPr>
            <a:lvl8pPr marL="3204881" indent="0">
              <a:buNone/>
              <a:defRPr sz="2003"/>
            </a:lvl8pPr>
            <a:lvl9pPr marL="3662721" indent="0">
              <a:buNone/>
              <a:defRPr sz="20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1136" y="2427647"/>
            <a:ext cx="2403634" cy="32979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1"/>
              </a:spcBef>
              <a:buNone/>
              <a:defRPr sz="1352">
                <a:solidFill>
                  <a:schemeClr val="accent1">
                    <a:lumMod val="50000"/>
                  </a:schemeClr>
                </a:solidFill>
              </a:defRPr>
            </a:lvl1pPr>
            <a:lvl2pPr marL="457840" indent="0">
              <a:buNone/>
              <a:defRPr sz="1202"/>
            </a:lvl2pPr>
            <a:lvl3pPr marL="915680" indent="0">
              <a:buNone/>
              <a:defRPr sz="1001"/>
            </a:lvl3pPr>
            <a:lvl4pPr marL="1373520" indent="0">
              <a:buNone/>
              <a:defRPr sz="901"/>
            </a:lvl4pPr>
            <a:lvl5pPr marL="1831360" indent="0">
              <a:buNone/>
              <a:defRPr sz="901"/>
            </a:lvl5pPr>
            <a:lvl6pPr marL="2289200" indent="0">
              <a:buNone/>
              <a:defRPr sz="901"/>
            </a:lvl6pPr>
            <a:lvl7pPr marL="2747040" indent="0">
              <a:buNone/>
              <a:defRPr sz="901"/>
            </a:lvl7pPr>
            <a:lvl8pPr marL="3204881" indent="0">
              <a:buNone/>
              <a:defRPr sz="901"/>
            </a:lvl8pPr>
            <a:lvl9pPr marL="3662721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34501" y="6266842"/>
            <a:ext cx="393738" cy="393920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34B4-390B-48E8-AF23-F6A0F297567B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34501" y="6266842"/>
            <a:ext cx="393738" cy="393920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753" y="485530"/>
            <a:ext cx="7783195" cy="1612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753" y="2125337"/>
            <a:ext cx="7783195" cy="405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0691" y="6284402"/>
            <a:ext cx="2458574" cy="36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2251035-D85A-4B45-A08F-D5E4A9C68272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753" y="6284402"/>
            <a:ext cx="4752327" cy="36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5128" y="6284402"/>
            <a:ext cx="480727" cy="36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2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5680" rtl="0" eaLnBrk="1" latinLnBrk="0" hangingPunct="1">
        <a:lnSpc>
          <a:spcPct val="90000"/>
        </a:lnSpc>
        <a:spcBef>
          <a:spcPct val="0"/>
        </a:spcBef>
        <a:buNone/>
        <a:defRPr sz="4206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3136" indent="-183136" algn="l" defTabSz="915680" rtl="0" eaLnBrk="1" latinLnBrk="0" hangingPunct="1">
        <a:lnSpc>
          <a:spcPct val="90000"/>
        </a:lnSpc>
        <a:spcBef>
          <a:spcPts val="1202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3" kern="1200">
          <a:solidFill>
            <a:schemeClr val="tx1"/>
          </a:solidFill>
          <a:latin typeface="+mn-lt"/>
          <a:ea typeface="+mn-ea"/>
          <a:cs typeface="+mn-cs"/>
        </a:defRPr>
      </a:lvl1pPr>
      <a:lvl2pPr marL="457840" indent="-183136" algn="l" defTabSz="915680" rtl="0" eaLnBrk="1" latinLnBrk="0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732544" indent="-183136" algn="l" defTabSz="915680" rtl="0" eaLnBrk="1" latinLnBrk="0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007248" indent="-183136" algn="l" defTabSz="915680" rtl="0" eaLnBrk="1" latinLnBrk="0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281952" indent="-183136" algn="l" defTabSz="915680" rtl="0" eaLnBrk="1" latinLnBrk="0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40" indent="-228920" algn="l" defTabSz="915680" rtl="0" eaLnBrk="1" latinLnBrk="0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1902660" indent="-228920" algn="l" defTabSz="915680" rtl="0" eaLnBrk="1" latinLnBrk="0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203080" indent="-228920" algn="l" defTabSz="915680" rtl="0" eaLnBrk="1" latinLnBrk="0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2503500" indent="-228920" algn="l" defTabSz="915680" rtl="0" eaLnBrk="1" latinLnBrk="0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5784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91568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37352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183136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28920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747040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204881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662721" algn="l" defTabSz="915680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F2CC1D8-D18E-492A-B1F3-CBB8A707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412EF13-BF6F-42E0-8E80-CFBBE800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10E73C0-46B6-480B-9BFC-993313C6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A7697D4-721D-4CCE-9910-D1700A9DE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26F0AF8-257B-49D4-B1FF-B8FB0A06D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638550"/>
            <a:ext cx="7251700" cy="1181100"/>
          </a:xfrm>
          <a:noFill/>
          <a:ln/>
        </p:spPr>
        <p:txBody>
          <a:bodyPr/>
          <a:lstStyle/>
          <a:p>
            <a:r>
              <a:rPr lang="en-US" altLang="en-US"/>
              <a:t>The ARM Instruction Set</a:t>
            </a:r>
          </a:p>
        </p:txBody>
      </p:sp>
      <p:grpSp>
        <p:nvGrpSpPr>
          <p:cNvPr id="4105" name="Group 9">
            <a:extLst>
              <a:ext uri="{FF2B5EF4-FFF2-40B4-BE49-F238E27FC236}">
                <a16:creationId xmlns:a16="http://schemas.microsoft.com/office/drawing/2014/main" id="{391C3473-6F04-4B8B-BD94-693ABB79CC0A}"/>
              </a:ext>
            </a:extLst>
          </p:cNvPr>
          <p:cNvGrpSpPr>
            <a:grpSpLocks/>
          </p:cNvGrpSpPr>
          <p:nvPr/>
        </p:nvGrpSpPr>
        <p:grpSpPr bwMode="auto">
          <a:xfrm>
            <a:off x="2822575" y="1962150"/>
            <a:ext cx="3810000" cy="1600200"/>
            <a:chOff x="1778" y="1236"/>
            <a:chExt cx="2400" cy="1008"/>
          </a:xfrm>
        </p:grpSpPr>
        <p:sp>
          <p:nvSpPr>
            <p:cNvPr id="4103" name="Rectangle 7">
              <a:extLst>
                <a:ext uri="{FF2B5EF4-FFF2-40B4-BE49-F238E27FC236}">
                  <a16:creationId xmlns:a16="http://schemas.microsoft.com/office/drawing/2014/main" id="{9D02413B-160B-441B-8D00-3324DCC5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236"/>
              <a:ext cx="2400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2857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indent="-1714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indent="-1714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indent="-1714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indent="-1714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indent="-1714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indent="-1714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en-US" altLang="en-US" sz="11000" b="0"/>
                <a:t>ARM</a:t>
              </a:r>
            </a:p>
          </p:txBody>
        </p:sp>
        <p:sp>
          <p:nvSpPr>
            <p:cNvPr id="4104" name="Rectangle 8">
              <a:extLst>
                <a:ext uri="{FF2B5EF4-FFF2-40B4-BE49-F238E27FC236}">
                  <a16:creationId xmlns:a16="http://schemas.microsoft.com/office/drawing/2014/main" id="{8CF1E539-A713-4A15-8690-64735A401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2016"/>
              <a:ext cx="1984" cy="22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</a:pPr>
              <a:r>
                <a:rPr lang="en-US" altLang="en-US" sz="2000">
                  <a:solidFill>
                    <a:schemeClr val="bg1"/>
                  </a:solidFill>
                </a:rPr>
                <a:t>Advanced RISC Machines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A0E47-2E58-44C3-92C1-EA765296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B1C5E2-4A9C-4B96-B242-DA0D99C06258}"/>
              </a:ext>
            </a:extLst>
          </p:cNvPr>
          <p:cNvGrpSpPr/>
          <p:nvPr/>
        </p:nvGrpSpPr>
        <p:grpSpPr>
          <a:xfrm>
            <a:off x="5003249" y="240871"/>
            <a:ext cx="1515960" cy="637200"/>
            <a:chOff x="5003249" y="240871"/>
            <a:chExt cx="151596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2EEE57-2515-453E-B413-88135870E4FB}"/>
                    </a:ext>
                  </a:extLst>
                </p14:cNvPr>
                <p14:cNvContentPartPr/>
                <p14:nvPr/>
              </p14:nvContentPartPr>
              <p14:xfrm>
                <a:off x="5003249" y="587191"/>
                <a:ext cx="69120" cy="29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2EEE57-2515-453E-B413-88135870E4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5609" y="569551"/>
                  <a:ext cx="1047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F70EE9-63A1-4293-9736-0A1244993BAE}"/>
                    </a:ext>
                  </a:extLst>
                </p14:cNvPr>
                <p14:cNvContentPartPr/>
                <p14:nvPr/>
              </p14:nvContentPartPr>
              <p14:xfrm>
                <a:off x="5237249" y="764311"/>
                <a:ext cx="33480" cy="46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F70EE9-63A1-4293-9736-0A1244993B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19249" y="746311"/>
                  <a:ext cx="69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5AA702-EAAE-41D8-A37A-31BB865263A1}"/>
                    </a:ext>
                  </a:extLst>
                </p14:cNvPr>
                <p14:cNvContentPartPr/>
                <p14:nvPr/>
              </p14:nvContentPartPr>
              <p14:xfrm>
                <a:off x="5530289" y="468751"/>
                <a:ext cx="83520" cy="325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5AA702-EAAE-41D8-A37A-31BB865263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12289" y="451111"/>
                  <a:ext cx="1191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DE7224-1117-4D4E-B275-640AD68251D4}"/>
                    </a:ext>
                  </a:extLst>
                </p14:cNvPr>
                <p14:cNvContentPartPr/>
                <p14:nvPr/>
              </p14:nvContentPartPr>
              <p14:xfrm>
                <a:off x="5531729" y="434191"/>
                <a:ext cx="265320" cy="255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DE7224-1117-4D4E-B275-640AD68251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14089" y="416191"/>
                  <a:ext cx="300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35EDFD3-0393-4F1C-9B24-0EC1A9F0AEE8}"/>
                    </a:ext>
                  </a:extLst>
                </p14:cNvPr>
                <p14:cNvContentPartPr/>
                <p14:nvPr/>
              </p14:nvContentPartPr>
              <p14:xfrm>
                <a:off x="5492849" y="567751"/>
                <a:ext cx="327600" cy="137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35EDFD3-0393-4F1C-9B24-0EC1A9F0AE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74849" y="549751"/>
                  <a:ext cx="363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637513-C1BE-4D41-AC71-A2AF5C89EB74}"/>
                    </a:ext>
                  </a:extLst>
                </p14:cNvPr>
                <p14:cNvContentPartPr/>
                <p14:nvPr/>
              </p14:nvContentPartPr>
              <p14:xfrm>
                <a:off x="5889209" y="311431"/>
                <a:ext cx="267840" cy="34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637513-C1BE-4D41-AC71-A2AF5C89EB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71209" y="293431"/>
                  <a:ext cx="3034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8F8922-A5C5-47A1-A59E-88C817AFC917}"/>
                    </a:ext>
                  </a:extLst>
                </p14:cNvPr>
                <p14:cNvContentPartPr/>
                <p14:nvPr/>
              </p14:nvContentPartPr>
              <p14:xfrm>
                <a:off x="6217529" y="240871"/>
                <a:ext cx="301680" cy="30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8F8922-A5C5-47A1-A59E-88C817AFC9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99889" y="222871"/>
                  <a:ext cx="337320" cy="34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EFB4B0-FDEE-4720-A657-63C21F3AF644}"/>
                  </a:ext>
                </a:extLst>
              </p14:cNvPr>
              <p14:cNvContentPartPr/>
              <p14:nvPr/>
            </p14:nvContentPartPr>
            <p14:xfrm>
              <a:off x="759600" y="289800"/>
              <a:ext cx="8183520" cy="4431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EFB4B0-FDEE-4720-A657-63C21F3AF6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0240" y="280440"/>
                <a:ext cx="8202240" cy="444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8AF6837-FEB0-4CDE-BA6B-E473B393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518C353-E0CF-46AE-96C4-DCD23DDA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A5E4C05-895F-4C6D-B9D9-F646833A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9A27C9B2-D94D-40E4-BC33-80E3947C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7FE621A3-1BFF-49E2-B06B-BA6089FEC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Data processing Instructions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C39B82AF-4A7E-4561-9FBC-76A29C442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Largest family of ARM instructions, all sharing the same instruction format.</a:t>
            </a:r>
          </a:p>
          <a:p>
            <a:r>
              <a:rPr lang="en-US" altLang="en-US"/>
              <a:t>Contains:</a:t>
            </a:r>
          </a:p>
          <a:p>
            <a:pPr lvl="1"/>
            <a:r>
              <a:rPr lang="en-US" altLang="en-US"/>
              <a:t>Arithmetic operations</a:t>
            </a:r>
          </a:p>
          <a:p>
            <a:pPr lvl="1"/>
            <a:r>
              <a:rPr lang="en-US" altLang="en-US"/>
              <a:t>Comparisons (no results - just set condition codes) </a:t>
            </a:r>
          </a:p>
          <a:p>
            <a:pPr lvl="1"/>
            <a:r>
              <a:rPr lang="en-US" altLang="en-US"/>
              <a:t>Logical operations</a:t>
            </a:r>
          </a:p>
          <a:p>
            <a:pPr lvl="1"/>
            <a:r>
              <a:rPr lang="en-US" altLang="en-US"/>
              <a:t>Data movement between registers</a:t>
            </a:r>
          </a:p>
          <a:p>
            <a:r>
              <a:rPr lang="en-US" altLang="en-US"/>
              <a:t>Remember, this is a load / store architecture</a:t>
            </a:r>
          </a:p>
          <a:p>
            <a:pPr lvl="1"/>
            <a:r>
              <a:rPr lang="en-US" altLang="en-US"/>
              <a:t>These instruction only work on registers,  </a:t>
            </a:r>
            <a:r>
              <a:rPr lang="en-US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altLang="en-US"/>
              <a:t>  memory.</a:t>
            </a:r>
          </a:p>
          <a:p>
            <a:r>
              <a:rPr lang="en-US" altLang="en-US"/>
              <a:t>They each perform a specific operation on one or two operands.</a:t>
            </a:r>
          </a:p>
          <a:p>
            <a:pPr lvl="1"/>
            <a:r>
              <a:rPr lang="en-US" altLang="en-US"/>
              <a:t>First operand always a register - Rn</a:t>
            </a:r>
          </a:p>
          <a:p>
            <a:pPr lvl="1"/>
            <a:r>
              <a:rPr lang="en-US" altLang="en-US"/>
              <a:t>Second operand sent to the ALU via barrel shifter.</a:t>
            </a:r>
          </a:p>
          <a:p>
            <a:r>
              <a:rPr lang="en-US" altLang="en-US"/>
              <a:t>We will examine the barrel shifter shortly.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33EB5-7659-47F7-93A5-4989AFB9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3DA86-BFD5-4EBB-B6DD-C621EE1299D6}"/>
                  </a:ext>
                </a:extLst>
              </p14:cNvPr>
              <p14:cNvContentPartPr/>
              <p14:nvPr/>
            </p14:nvContentPartPr>
            <p14:xfrm>
              <a:off x="343800" y="302400"/>
              <a:ext cx="9044640" cy="364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3DA86-BFD5-4EBB-B6DD-C621EE1299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440" y="293040"/>
                <a:ext cx="9063360" cy="366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B6E257D-F86B-49C1-8F84-33C0F9449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CD6192C-8DAA-4149-A7CD-F4E33940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24F599C-BFDD-44F7-A5E1-EC53E15B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79A8462C-0DA7-4D64-B84E-B48D23273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CAC40DED-60FB-47A5-8EC0-F71F6A1E3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Arithmetic Operations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9FA0FB3D-C7EE-4B69-8ADF-A4D8F91060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Operations are:</a:t>
            </a:r>
          </a:p>
          <a:p>
            <a:pPr lvl="1"/>
            <a:r>
              <a:rPr lang="en-US" altLang="en-US" dirty="0"/>
              <a:t>ADD	operand1 + operand2</a:t>
            </a:r>
          </a:p>
          <a:p>
            <a:pPr lvl="1"/>
            <a:r>
              <a:rPr lang="en-US" altLang="en-US" dirty="0"/>
              <a:t>ADC	operand1 + operand2 + carry</a:t>
            </a:r>
          </a:p>
          <a:p>
            <a:pPr lvl="1"/>
            <a:r>
              <a:rPr lang="en-US" altLang="en-US" dirty="0"/>
              <a:t>SUB	operand1 - operand2</a:t>
            </a:r>
          </a:p>
          <a:p>
            <a:pPr lvl="1"/>
            <a:r>
              <a:rPr lang="en-US" altLang="en-US" dirty="0"/>
              <a:t>SBC	operand1 - operand2 + carry -1 </a:t>
            </a:r>
          </a:p>
          <a:p>
            <a:pPr lvl="1"/>
            <a:r>
              <a:rPr lang="en-US" altLang="en-US" dirty="0"/>
              <a:t>RSB	operand2 - operand1</a:t>
            </a:r>
          </a:p>
          <a:p>
            <a:pPr lvl="1"/>
            <a:r>
              <a:rPr lang="en-US" altLang="en-US" dirty="0"/>
              <a:t>RSC	operand2 - operand1 + carry - 1</a:t>
            </a:r>
          </a:p>
          <a:p>
            <a:r>
              <a:rPr lang="en-US" altLang="en-US" dirty="0"/>
              <a:t>Syntax:</a:t>
            </a:r>
          </a:p>
          <a:p>
            <a:pPr lvl="1"/>
            <a:r>
              <a:rPr lang="en-US" altLang="en-US" dirty="0"/>
              <a:t>&lt;Operation&gt;{&lt;</a:t>
            </a:r>
            <a:r>
              <a:rPr lang="en-US" altLang="en-US" dirty="0" err="1"/>
              <a:t>cond</a:t>
            </a:r>
            <a:r>
              <a:rPr lang="en-US" altLang="en-US" dirty="0"/>
              <a:t>&gt;}{S} Rd, Rn, Operand2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ADD r0, r1, r2</a:t>
            </a:r>
          </a:p>
          <a:p>
            <a:pPr lvl="1"/>
            <a:r>
              <a:rPr lang="en-US" altLang="en-US" dirty="0"/>
              <a:t>SUBGT r3, r3, #1</a:t>
            </a:r>
          </a:p>
          <a:p>
            <a:pPr lvl="1"/>
            <a:r>
              <a:rPr lang="en-US" altLang="en-US" dirty="0"/>
              <a:t>RSBLES r4, r5, #5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B41249-28CD-4A1B-8B5F-CDAD664A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58E28F-5F0D-4443-9A16-5A0312A797E0}"/>
                  </a:ext>
                </a:extLst>
              </p14:cNvPr>
              <p14:cNvContentPartPr/>
              <p14:nvPr/>
            </p14:nvContentPartPr>
            <p14:xfrm>
              <a:off x="931320" y="928800"/>
              <a:ext cx="7958880" cy="507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58E28F-5F0D-4443-9A16-5A0312A797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960" y="919440"/>
                <a:ext cx="7977600" cy="509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92688E7-78A7-4074-B130-C7BDB20C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EE8E6F6-7C4D-4E00-9A54-7C773AAFE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E7A3CF9-CE22-433B-A82C-14B221B19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BBC1D42C-F2D8-4992-9816-6D22C260C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46914159-7752-40C5-B67D-2ABD9ED41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Comparisons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A3D6AD5-B28F-4C26-BDC0-4F64B0012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dirty="0"/>
              <a:t>The only effect of the comparisons is to</a:t>
            </a:r>
          </a:p>
          <a:p>
            <a:pPr lvl="1"/>
            <a:r>
              <a:rPr lang="en-US" alt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 THE CONDITION FLAGS</a:t>
            </a:r>
            <a:r>
              <a:rPr lang="en-US" altLang="en-US" b="1" i="1" dirty="0"/>
              <a:t>.</a:t>
            </a:r>
            <a:endParaRPr lang="en-US" altLang="en-US" dirty="0"/>
          </a:p>
          <a:p>
            <a:r>
              <a:rPr lang="en-US" altLang="en-US" dirty="0"/>
              <a:t>Operations are:</a:t>
            </a:r>
          </a:p>
          <a:p>
            <a:pPr lvl="1"/>
            <a:r>
              <a:rPr lang="en-US" altLang="en-US" dirty="0"/>
              <a:t>CMP	operand1 - operand2, but result not written</a:t>
            </a:r>
          </a:p>
          <a:p>
            <a:pPr lvl="1"/>
            <a:r>
              <a:rPr lang="en-US" altLang="en-US" dirty="0"/>
              <a:t>CMN	operand1 + operand2, but result not written</a:t>
            </a:r>
          </a:p>
          <a:p>
            <a:pPr lvl="1"/>
            <a:r>
              <a:rPr lang="en-US" altLang="en-US" dirty="0"/>
              <a:t>TST	operand1 AND operand2, but result not written</a:t>
            </a:r>
          </a:p>
          <a:p>
            <a:pPr lvl="1"/>
            <a:r>
              <a:rPr lang="en-US" altLang="en-US" dirty="0"/>
              <a:t>TEQ	operand1 EOR operand2, but result not written</a:t>
            </a:r>
          </a:p>
          <a:p>
            <a:r>
              <a:rPr lang="en-US" altLang="en-US" dirty="0"/>
              <a:t>Syntax:</a:t>
            </a:r>
          </a:p>
          <a:p>
            <a:pPr lvl="1"/>
            <a:r>
              <a:rPr lang="en-US" altLang="en-US" dirty="0"/>
              <a:t>&lt;Operation&gt;{&lt;</a:t>
            </a:r>
            <a:r>
              <a:rPr lang="en-US" altLang="en-US" dirty="0" err="1"/>
              <a:t>cond</a:t>
            </a:r>
            <a:r>
              <a:rPr lang="en-US" altLang="en-US" dirty="0"/>
              <a:t>&gt;} Rn, Operand2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CMP	r0, r1</a:t>
            </a:r>
          </a:p>
          <a:p>
            <a:pPr lvl="1"/>
            <a:r>
              <a:rPr lang="en-US" altLang="en-US" dirty="0"/>
              <a:t>TSTEQ	r2, #5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F0B81-9E54-4CE0-BE50-DC99F1C2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A1F2C5-70A9-4E59-80BB-4EFCD829DE33}"/>
                  </a:ext>
                </a:extLst>
              </p14:cNvPr>
              <p14:cNvContentPartPr/>
              <p14:nvPr/>
            </p14:nvContentPartPr>
            <p14:xfrm>
              <a:off x="385920" y="700920"/>
              <a:ext cx="8105400" cy="486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A1F2C5-70A9-4E59-80BB-4EFCD829DE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560" y="691560"/>
                <a:ext cx="8124120" cy="488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E345E47-90D2-4A23-B1C6-A0961C1B4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0AF26A5-C793-4D1F-998F-2C7ADAC0E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964BDBC6-354F-4921-9BA8-41377203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46E1B94-33C7-4328-AFAC-C2C52BFCB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51278EF-E0B9-4C39-AE10-4129DD9F9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Logical Operations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701D98A2-1D37-4DF0-8790-103A40589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Operations are:</a:t>
            </a:r>
          </a:p>
          <a:p>
            <a:pPr lvl="1"/>
            <a:r>
              <a:rPr lang="en-US" altLang="en-US" dirty="0"/>
              <a:t>AND	operand1 AND operand2</a:t>
            </a:r>
          </a:p>
          <a:p>
            <a:pPr lvl="1"/>
            <a:r>
              <a:rPr lang="en-US" altLang="en-US" dirty="0"/>
              <a:t>EOR	operand1 EOR operand2</a:t>
            </a:r>
          </a:p>
          <a:p>
            <a:pPr lvl="1"/>
            <a:r>
              <a:rPr lang="en-US" altLang="en-US" dirty="0"/>
              <a:t>ORR	operand1 OR operand2</a:t>
            </a:r>
          </a:p>
          <a:p>
            <a:pPr lvl="1"/>
            <a:r>
              <a:rPr lang="en-US" altLang="en-US" dirty="0"/>
              <a:t>BIC	operand1 AND NOT operand2 [</a:t>
            </a:r>
            <a:r>
              <a:rPr lang="en-US" altLang="en-US" dirty="0" err="1"/>
              <a:t>ie</a:t>
            </a:r>
            <a:r>
              <a:rPr lang="en-US" altLang="en-US" dirty="0"/>
              <a:t> bit clear]</a:t>
            </a:r>
          </a:p>
          <a:p>
            <a:r>
              <a:rPr lang="en-US" altLang="en-US" dirty="0"/>
              <a:t>Syntax:</a:t>
            </a:r>
          </a:p>
          <a:p>
            <a:pPr lvl="1"/>
            <a:r>
              <a:rPr lang="en-US" altLang="en-US" dirty="0"/>
              <a:t>&lt;Operation&gt;{&lt;</a:t>
            </a:r>
            <a:r>
              <a:rPr lang="en-US" altLang="en-US" dirty="0" err="1"/>
              <a:t>cond</a:t>
            </a:r>
            <a:r>
              <a:rPr lang="en-US" altLang="en-US" dirty="0"/>
              <a:t>&gt;}{S} Rd, Rn, Operand2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AND	r0, r1, r2</a:t>
            </a:r>
          </a:p>
          <a:p>
            <a:pPr lvl="1"/>
            <a:r>
              <a:rPr lang="en-US" altLang="en-US" dirty="0"/>
              <a:t>BICEQ	r2, r3, #7</a:t>
            </a:r>
          </a:p>
          <a:p>
            <a:pPr lvl="1"/>
            <a:r>
              <a:rPr lang="en-US" altLang="en-US" dirty="0"/>
              <a:t>EORS	r1,r3,r0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5D32C-87AB-4BF6-8B1A-992897A6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8E528D-4301-48DD-B294-BBC30B329E70}"/>
                  </a:ext>
                </a:extLst>
              </p14:cNvPr>
              <p14:cNvContentPartPr/>
              <p14:nvPr/>
            </p14:nvContentPartPr>
            <p14:xfrm>
              <a:off x="1492920" y="459000"/>
              <a:ext cx="7401960" cy="569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8E528D-4301-48DD-B294-BBC30B329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3560" y="449640"/>
                <a:ext cx="7420680" cy="571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45E9189-C138-4FB0-BD38-140D0F3E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8A006D6-D7EC-4451-81C8-D6D8BDB20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B81FFCE5-753A-4A98-8250-BD8A096A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6DA20862-6CD0-4FBE-BA57-3182F2EA9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DF422E5D-A930-4625-8E92-AFA58B90F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Data Movement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8BA0A8FE-243F-48E6-8657-CD51182A2C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Operations are:</a:t>
            </a:r>
          </a:p>
          <a:p>
            <a:pPr lvl="1"/>
            <a:r>
              <a:rPr lang="en-US" altLang="en-US" dirty="0"/>
              <a:t>MOV	operand2</a:t>
            </a:r>
          </a:p>
          <a:p>
            <a:pPr lvl="1"/>
            <a:r>
              <a:rPr lang="en-US" altLang="en-US" dirty="0"/>
              <a:t>MVN	NOT operand2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dirty="0"/>
              <a:t>	Note that these make no use of operand1.</a:t>
            </a:r>
          </a:p>
          <a:p>
            <a:r>
              <a:rPr lang="en-US" altLang="en-US" dirty="0"/>
              <a:t>Syntax:</a:t>
            </a:r>
          </a:p>
          <a:p>
            <a:pPr lvl="1"/>
            <a:r>
              <a:rPr lang="en-US" altLang="en-US" dirty="0"/>
              <a:t>&lt;Operation&gt;{&lt;</a:t>
            </a:r>
            <a:r>
              <a:rPr lang="en-US" altLang="en-US" dirty="0" err="1"/>
              <a:t>cond</a:t>
            </a:r>
            <a:r>
              <a:rPr lang="en-US" altLang="en-US" dirty="0"/>
              <a:t>&gt;}{S} Rd, Operand2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MOV	r0, r1</a:t>
            </a:r>
          </a:p>
          <a:p>
            <a:pPr lvl="1"/>
            <a:r>
              <a:rPr lang="en-US" altLang="en-US" dirty="0"/>
              <a:t>MOVS	r2, #10</a:t>
            </a:r>
          </a:p>
          <a:p>
            <a:pPr lvl="1"/>
            <a:r>
              <a:rPr lang="en-US" altLang="en-US" dirty="0"/>
              <a:t>MVNEQ	r1,#0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3EBBBB-C5FC-4478-8667-D21C1C62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A99140-485D-49A0-934F-3EB4075F2D71}"/>
                  </a:ext>
                </a:extLst>
              </p14:cNvPr>
              <p14:cNvContentPartPr/>
              <p14:nvPr/>
            </p14:nvContentPartPr>
            <p14:xfrm>
              <a:off x="1779480" y="510840"/>
              <a:ext cx="7221240" cy="568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A99140-485D-49A0-934F-3EB4075F2D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0120" y="501480"/>
                <a:ext cx="7239960" cy="570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AC4FCBC-CDE1-4BDC-99D2-8E38E6C06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0911E06-6F23-419C-93F4-6A283A4F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4D695B6B-BA9F-48BE-B4EF-F5A1F71A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D4557653-397F-4A20-BE32-AE0453A7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3AB66641-8272-415E-8279-5E418ADFA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Barrel Shifter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6711A347-C135-4C54-A7E5-30F5B1FC2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The ARM doesn’t have actual shift instructions.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r>
              <a:rPr lang="en-US" altLang="en-US" dirty="0"/>
              <a:t>Instead it has a barrel shifter which provides a mechanism to carry out shifts as part of other instructions.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r>
              <a:rPr lang="en-US" altLang="en-US" dirty="0"/>
              <a:t>So what operations does the barrel shifter support?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EC393-AA33-46EE-83E6-D7EF3F26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70D903-B1EE-4160-A00A-CE02A9061686}"/>
                  </a:ext>
                </a:extLst>
              </p14:cNvPr>
              <p14:cNvContentPartPr/>
              <p14:nvPr/>
            </p14:nvContentPartPr>
            <p14:xfrm>
              <a:off x="4591440" y="200160"/>
              <a:ext cx="4302360" cy="517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70D903-B1EE-4160-A00A-CE02A90616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2080" y="190800"/>
                <a:ext cx="4321080" cy="519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123B50C-93FE-40A4-91C0-C1E66A104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57B9B8D-E334-4BBF-BAA5-43077015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2DC566B3-031A-4AEB-9364-1C6DBD31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466CFC18-DCA9-4EAA-8E88-9D0B1C9F2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D3958D0D-5BCA-459C-B711-37D47D6B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Barrel Shifter - Left Shift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14BBAF77-2F46-4ED8-8692-C5EBEC838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Shifts left by the specified amount (multiplies by powers of two) e.g. 	</a:t>
            </a:r>
          </a:p>
          <a:p>
            <a:pPr lvl="1">
              <a:buFontTx/>
              <a:buNone/>
            </a:pPr>
            <a:r>
              <a:rPr lang="en-US" altLang="en-US"/>
              <a:t>		LSL #5 = multiply by 32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408037CC-859F-4DC7-A613-8C5114AB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824288"/>
            <a:ext cx="306387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6988" rIns="66675" bIns="2698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en-US" sz="1900"/>
              <a:t>Logical Shift Left (LSL)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483B9F50-ECDA-4C40-9824-8A6ABBBF7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4554538"/>
            <a:ext cx="2851150" cy="768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7625" rIns="95250" bIns="47625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500"/>
              <a:t>Destination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5749A5FF-03D7-47FC-B6C0-E2E2C2677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4570413"/>
            <a:ext cx="738188" cy="769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7625" rIns="95250" bIns="47625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900"/>
              <a:t>CF</a:t>
            </a:r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A357CE22-379A-41F4-85D1-B951DEB06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563" y="4929188"/>
            <a:ext cx="1212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7356" name="Line 12">
            <a:extLst>
              <a:ext uri="{FF2B5EF4-FFF2-40B4-BE49-F238E27FC236}">
                <a16:creationId xmlns:a16="http://schemas.microsoft.com/office/drawing/2014/main" id="{7AAFD9FF-2E8E-4DBB-A7F6-BE80FB57D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8263" y="4929188"/>
            <a:ext cx="754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8B718D29-2353-41D2-A078-2F13CC2F1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4779963"/>
            <a:ext cx="325437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7625" rIns="95250" bIns="47625">
            <a:spAutoFit/>
          </a:bodyPr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9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F95C71-B797-4C96-A4B0-AB5A5376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6AEE4-5557-4C33-8242-53B98F0E58DC}"/>
                  </a:ext>
                </a:extLst>
              </p14:cNvPr>
              <p14:cNvContentPartPr/>
              <p14:nvPr/>
            </p14:nvContentPartPr>
            <p14:xfrm>
              <a:off x="1594800" y="1634040"/>
              <a:ext cx="4630320" cy="148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6AEE4-5557-4C33-8242-53B98F0E58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440" y="1624680"/>
                <a:ext cx="4649040" cy="150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0512D27-619E-4002-8C2C-FCAD4B02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EFE89B7-E29A-4D7A-8A3F-7AA6A9701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2C16A650-5785-457A-9F26-1BC32541C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E2403FDC-8A1C-4484-B4C5-2CC951F4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BFCF05D8-1DAB-423B-B7E7-69F233B24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Barrel Shifter - Right Shifts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6374CF68-005D-4EE0-8C2E-74AAE04F4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6413" y="1727200"/>
            <a:ext cx="3073400" cy="4745018"/>
          </a:xfrm>
          <a:noFill/>
          <a:ln/>
        </p:spPr>
        <p:txBody>
          <a:bodyPr wrap="square" lIns="66675" tIns="26988" rIns="66675" bIns="26988">
            <a:spAutoFit/>
          </a:bodyPr>
          <a:lstStyle/>
          <a:p>
            <a:pPr marL="100013" indent="-10001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 u="sng" dirty="0"/>
              <a:t>Logical Shift Right </a:t>
            </a:r>
            <a:endParaRPr lang="en-US" altLang="en-US" dirty="0"/>
          </a:p>
          <a:p>
            <a:pPr marL="100013" indent="-100013" defTabSz="950913">
              <a:buFont typeface="Times New Roman" panose="02020603050405020304" pitchFamily="18" charset="0"/>
              <a:buChar char="•"/>
            </a:pPr>
            <a:r>
              <a:rPr lang="en-US" altLang="en-US" dirty="0"/>
              <a:t>Shifts right by the specified amount (divides by powers of two) e.g. </a:t>
            </a:r>
          </a:p>
          <a:p>
            <a:pPr marL="100013" indent="-10001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 dirty="0"/>
              <a:t>	LSR #5 = divide by 32</a:t>
            </a:r>
          </a:p>
          <a:p>
            <a:pPr marL="100013" indent="-10001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endParaRPr lang="en-US" altLang="en-US" dirty="0"/>
          </a:p>
          <a:p>
            <a:pPr marL="100013" indent="-10001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 u="sng" dirty="0"/>
              <a:t>Arithmetic Shift Right</a:t>
            </a:r>
            <a:r>
              <a:rPr lang="en-US" altLang="en-US" dirty="0"/>
              <a:t>  </a:t>
            </a:r>
          </a:p>
          <a:p>
            <a:pPr marL="100013" indent="-100013" defTabSz="950913">
              <a:buFont typeface="Times New Roman" panose="02020603050405020304" pitchFamily="18" charset="0"/>
              <a:buChar char="•"/>
            </a:pPr>
            <a:r>
              <a:rPr lang="en-US" altLang="en-US" dirty="0"/>
              <a:t>Shifts right (divides by powers of two) and preserves the sign bit, for 2's complement operations. e.g. </a:t>
            </a:r>
          </a:p>
          <a:p>
            <a:pPr marL="100013" indent="-10001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 dirty="0"/>
              <a:t>	ASR #5 = divide by 32</a:t>
            </a: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817FD55D-D205-4356-97EA-DB72DDF3B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4716463"/>
            <a:ext cx="2036762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7625" rIns="95250" bIns="47625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500"/>
              <a:t>Destination</a:t>
            </a: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D753C0DF-FB25-4CBB-84DF-8AA9FF2E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730750"/>
            <a:ext cx="5270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7625" rIns="95250" bIns="47625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900"/>
              <a:t>CF</a:t>
            </a:r>
          </a:p>
        </p:txBody>
      </p:sp>
      <p:sp>
        <p:nvSpPr>
          <p:cNvPr id="59402" name="Line 10">
            <a:extLst>
              <a:ext uri="{FF2B5EF4-FFF2-40B4-BE49-F238E27FC236}">
                <a16:creationId xmlns:a16="http://schemas.microsoft.com/office/drawing/2014/main" id="{EDACFD7B-348F-466F-B861-37FEC4A09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49990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3" name="Line 11">
            <a:extLst>
              <a:ext uri="{FF2B5EF4-FFF2-40B4-BE49-F238E27FC236}">
                <a16:creationId xmlns:a16="http://schemas.microsoft.com/office/drawing/2014/main" id="{F093F460-795D-41C3-AAC7-26AB0686D5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9288" y="44084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4" name="Line 12">
            <a:extLst>
              <a:ext uri="{FF2B5EF4-FFF2-40B4-BE49-F238E27FC236}">
                <a16:creationId xmlns:a16="http://schemas.microsoft.com/office/drawing/2014/main" id="{C8F781DF-5F22-466F-AF94-EB91C5486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4400550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5" name="Line 13">
            <a:extLst>
              <a:ext uri="{FF2B5EF4-FFF2-40B4-BE49-F238E27FC236}">
                <a16:creationId xmlns:a16="http://schemas.microsoft.com/office/drawing/2014/main" id="{D96B7590-30DB-4864-99AA-D41CE7885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4999038"/>
            <a:ext cx="539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6" name="Rectangle 14">
            <a:extLst>
              <a:ext uri="{FF2B5EF4-FFF2-40B4-BE49-F238E27FC236}">
                <a16:creationId xmlns:a16="http://schemas.microsoft.com/office/drawing/2014/main" id="{9FF433E5-97AD-46A8-9B10-969BC67D9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430463"/>
            <a:ext cx="2036762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7625" rIns="95250" bIns="47625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500"/>
              <a:t>Destination</a:t>
            </a:r>
          </a:p>
        </p:txBody>
      </p:sp>
      <p:sp>
        <p:nvSpPr>
          <p:cNvPr id="59407" name="Rectangle 15">
            <a:extLst>
              <a:ext uri="{FF2B5EF4-FFF2-40B4-BE49-F238E27FC236}">
                <a16:creationId xmlns:a16="http://schemas.microsoft.com/office/drawing/2014/main" id="{DFA64007-869C-4A71-8FE5-84AF9A5F7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2443163"/>
            <a:ext cx="5270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7625" rIns="95250" bIns="47625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900"/>
              <a:t>CF</a:t>
            </a:r>
          </a:p>
        </p:txBody>
      </p:sp>
      <p:sp>
        <p:nvSpPr>
          <p:cNvPr id="59408" name="Line 16">
            <a:extLst>
              <a:ext uri="{FF2B5EF4-FFF2-40B4-BE49-F238E27FC236}">
                <a16:creationId xmlns:a16="http://schemas.microsoft.com/office/drawing/2014/main" id="{4FDDF604-6C21-40DB-877B-E93739770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27130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09" name="Line 17">
            <a:extLst>
              <a:ext uri="{FF2B5EF4-FFF2-40B4-BE49-F238E27FC236}">
                <a16:creationId xmlns:a16="http://schemas.microsoft.com/office/drawing/2014/main" id="{2B078584-7A11-4DFD-A23D-BBA432F21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2713038"/>
            <a:ext cx="539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10" name="Line 18">
            <a:extLst>
              <a:ext uri="{FF2B5EF4-FFF2-40B4-BE49-F238E27FC236}">
                <a16:creationId xmlns:a16="http://schemas.microsoft.com/office/drawing/2014/main" id="{86B40265-89C8-4811-B8D3-CCFE0C12D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8413" y="4408488"/>
            <a:ext cx="0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11" name="Rectangle 19">
            <a:extLst>
              <a:ext uri="{FF2B5EF4-FFF2-40B4-BE49-F238E27FC236}">
                <a16:creationId xmlns:a16="http://schemas.microsoft.com/office/drawing/2014/main" id="{FD8C10F9-E958-4EB1-B4E8-FBE76936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874838"/>
            <a:ext cx="30622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6988" rIns="66675" bIns="2698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en-US" sz="1900"/>
              <a:t>Logical Shift Right</a:t>
            </a:r>
          </a:p>
        </p:txBody>
      </p:sp>
      <p:sp>
        <p:nvSpPr>
          <p:cNvPr id="59412" name="Rectangle 20">
            <a:extLst>
              <a:ext uri="{FF2B5EF4-FFF2-40B4-BE49-F238E27FC236}">
                <a16:creationId xmlns:a16="http://schemas.microsoft.com/office/drawing/2014/main" id="{A89C4D93-BA67-411E-91C0-E70369865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3946525"/>
            <a:ext cx="26939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6988" rIns="66675" bIns="2698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en-US" sz="1900"/>
              <a:t>Arithmetic Shift Right</a:t>
            </a:r>
          </a:p>
        </p:txBody>
      </p:sp>
      <p:sp>
        <p:nvSpPr>
          <p:cNvPr id="59413" name="Rectangle 21">
            <a:extLst>
              <a:ext uri="{FF2B5EF4-FFF2-40B4-BE49-F238E27FC236}">
                <a16:creationId xmlns:a16="http://schemas.microsoft.com/office/drawing/2014/main" id="{18842B04-7905-48AF-81AE-86155498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70163"/>
            <a:ext cx="4889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6988" rIns="66675" bIns="2698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en-US" sz="1900"/>
              <a:t>...0</a:t>
            </a: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0D2C3339-3D76-403C-A9C4-C1E22E3C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4710113"/>
            <a:ext cx="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15" name="Rectangle 23">
            <a:extLst>
              <a:ext uri="{FF2B5EF4-FFF2-40B4-BE49-F238E27FC236}">
                <a16:creationId xmlns:a16="http://schemas.microsoft.com/office/drawing/2014/main" id="{472E3D80-C824-4D5F-88E2-DC8F48213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838" y="5392738"/>
            <a:ext cx="32337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6988" rIns="66675" bIns="2698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en-US" sz="1900"/>
              <a:t>Sign bit shifted in</a:t>
            </a:r>
          </a:p>
        </p:txBody>
      </p:sp>
      <p:sp>
        <p:nvSpPr>
          <p:cNvPr id="59416" name="Rectangle 24">
            <a:extLst>
              <a:ext uri="{FF2B5EF4-FFF2-40B4-BE49-F238E27FC236}">
                <a16:creationId xmlns:a16="http://schemas.microsoft.com/office/drawing/2014/main" id="{4E636F5C-1E89-41F5-A240-96DC53FA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463675"/>
            <a:ext cx="277813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199E1-7713-403A-BFF9-D06F8EE1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510A0D-39DB-4D53-A5E3-FD32283395B7}"/>
                  </a:ext>
                </a:extLst>
              </p14:cNvPr>
              <p14:cNvContentPartPr/>
              <p14:nvPr/>
            </p14:nvContentPartPr>
            <p14:xfrm>
              <a:off x="541800" y="684720"/>
              <a:ext cx="8222040" cy="581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510A0D-39DB-4D53-A5E3-FD32283395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440" y="675360"/>
                <a:ext cx="8240760" cy="583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18070DC-159C-48C8-A31C-33D8E361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4F07F39-FE71-4544-8965-9F5E77FB7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77E979D6-1032-4818-958C-D297BB1A9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AB6BDB8-0831-4C68-8972-2E53727A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B2DBE5C7-013E-41BF-88AE-10C2788C3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866" y="261174"/>
            <a:ext cx="7783195" cy="1202502"/>
          </a:xfrm>
          <a:noFill/>
          <a:ln/>
        </p:spPr>
        <p:txBody>
          <a:bodyPr/>
          <a:lstStyle/>
          <a:p>
            <a:r>
              <a:rPr lang="en-US" altLang="en-US" dirty="0"/>
              <a:t>Barrel Shifter - Rotations 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1AF7F44D-65D6-4179-9CD6-72B9B5383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650" y="1398588"/>
            <a:ext cx="3290888" cy="4476750"/>
          </a:xfrm>
          <a:noFill/>
          <a:ln/>
        </p:spPr>
        <p:txBody>
          <a:bodyPr lIns="66675" tIns="26988" rIns="66675" bIns="26988">
            <a:spAutoFit/>
          </a:bodyPr>
          <a:lstStyle/>
          <a:p>
            <a:pPr marL="119063" indent="-11906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 u="sng"/>
              <a:t>Rotate Right (ROR)</a:t>
            </a:r>
            <a:endParaRPr lang="en-US" altLang="en-US"/>
          </a:p>
          <a:p>
            <a:pPr marL="119063" indent="-11906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/>
              <a:t>•	Similar to an ASR but the bits wrap around as they leave the LSB and appear as the MSB.</a:t>
            </a:r>
          </a:p>
          <a:p>
            <a:pPr marL="119063" indent="-11906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/>
              <a:t>	e.g. ROR #5</a:t>
            </a:r>
          </a:p>
          <a:p>
            <a:pPr marL="119063" indent="-119063" defTabSz="950913">
              <a:lnSpc>
                <a:spcPct val="88000"/>
              </a:lnSpc>
              <a:spcBef>
                <a:spcPct val="43000"/>
              </a:spcBef>
              <a:buFontTx/>
              <a:buChar char="•"/>
            </a:pPr>
            <a:r>
              <a:rPr lang="en-US" altLang="en-US"/>
              <a:t>Note the last bit rotated is also used as the Carry Out.</a:t>
            </a:r>
          </a:p>
          <a:p>
            <a:pPr marL="119063" indent="-11906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/>
              <a:t> </a:t>
            </a:r>
          </a:p>
          <a:p>
            <a:pPr marL="119063" indent="-11906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 u="sng"/>
              <a:t>Rotate Right Extended (RRX)</a:t>
            </a:r>
            <a:endParaRPr lang="en-US" altLang="en-US"/>
          </a:p>
          <a:p>
            <a:pPr marL="119063" indent="-119063" defTabSz="950913">
              <a:lnSpc>
                <a:spcPct val="88000"/>
              </a:lnSpc>
              <a:spcBef>
                <a:spcPct val="43000"/>
              </a:spcBef>
              <a:buFont typeface="Times New Roman" panose="02020603050405020304" pitchFamily="18" charset="0"/>
              <a:buNone/>
            </a:pPr>
            <a:r>
              <a:rPr lang="en-US" altLang="en-US"/>
              <a:t>• This operation uses the CPSR C flag as a 33rd bit. </a:t>
            </a:r>
          </a:p>
          <a:p>
            <a:pPr marL="119063" indent="-119063" defTabSz="950913">
              <a:lnSpc>
                <a:spcPct val="88000"/>
              </a:lnSpc>
              <a:spcBef>
                <a:spcPct val="43000"/>
              </a:spcBef>
              <a:buFontTx/>
              <a:buChar char="•"/>
            </a:pPr>
            <a:r>
              <a:rPr lang="en-US" altLang="en-US"/>
              <a:t>Rotates right by 1 bit. Encoded as ROR #0.</a:t>
            </a:r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387DBC2A-C1BD-49ED-8DD2-4BB1A007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2049463"/>
            <a:ext cx="2035175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7625" rIns="95250" bIns="47625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500"/>
              <a:t>Destination</a:t>
            </a:r>
          </a:p>
        </p:txBody>
      </p:sp>
      <p:sp>
        <p:nvSpPr>
          <p:cNvPr id="61449" name="Rectangle 9">
            <a:extLst>
              <a:ext uri="{FF2B5EF4-FFF2-40B4-BE49-F238E27FC236}">
                <a16:creationId xmlns:a16="http://schemas.microsoft.com/office/drawing/2014/main" id="{55BBF64B-806F-40D9-A4E3-45D3C062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2062163"/>
            <a:ext cx="527050" cy="579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250" tIns="47625" rIns="95250" bIns="47625" anchor="ctr"/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900"/>
              <a:t>CF</a:t>
            </a:r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0D059D70-19FC-42FC-9E6D-68E2790A5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213" y="23320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5C6265B6-F325-4E47-B905-2077B2384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8813" y="1741488"/>
            <a:ext cx="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2" name="Line 12">
            <a:extLst>
              <a:ext uri="{FF2B5EF4-FFF2-40B4-BE49-F238E27FC236}">
                <a16:creationId xmlns:a16="http://schemas.microsoft.com/office/drawing/2014/main" id="{4ABEA89C-7C70-40F8-8646-8EDAC202FB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9238" y="1741488"/>
            <a:ext cx="2949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3" name="Line 13">
            <a:extLst>
              <a:ext uri="{FF2B5EF4-FFF2-40B4-BE49-F238E27FC236}">
                <a16:creationId xmlns:a16="http://schemas.microsoft.com/office/drawing/2014/main" id="{4979FDEF-A90C-4A9F-AA85-CFA8E6B3A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588" y="1741488"/>
            <a:ext cx="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4" name="Line 14">
            <a:extLst>
              <a:ext uri="{FF2B5EF4-FFF2-40B4-BE49-F238E27FC236}">
                <a16:creationId xmlns:a16="http://schemas.microsoft.com/office/drawing/2014/main" id="{AE94F474-E0B5-4F6E-89F6-3EDD8D642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588" y="2332038"/>
            <a:ext cx="539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55" name="Rectangle 15">
            <a:extLst>
              <a:ext uri="{FF2B5EF4-FFF2-40B4-BE49-F238E27FC236}">
                <a16:creationId xmlns:a16="http://schemas.microsoft.com/office/drawing/2014/main" id="{67CF7197-438A-4A91-A543-3ACD781D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1427163"/>
            <a:ext cx="20383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6988" rIns="66675" bIns="2698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2763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en-US" sz="1900"/>
              <a:t>Rotate Right</a:t>
            </a:r>
          </a:p>
        </p:txBody>
      </p:sp>
      <p:grpSp>
        <p:nvGrpSpPr>
          <p:cNvPr id="61466" name="Group 26">
            <a:extLst>
              <a:ext uri="{FF2B5EF4-FFF2-40B4-BE49-F238E27FC236}">
                <a16:creationId xmlns:a16="http://schemas.microsoft.com/office/drawing/2014/main" id="{3F0819C9-9770-4D06-92E8-65F1CDCE0A1E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476750"/>
            <a:ext cx="4525962" cy="1241425"/>
            <a:chOff x="2583" y="2820"/>
            <a:chExt cx="2851" cy="782"/>
          </a:xfrm>
        </p:grpSpPr>
        <p:sp>
          <p:nvSpPr>
            <p:cNvPr id="61456" name="Rectangle 16">
              <a:extLst>
                <a:ext uri="{FF2B5EF4-FFF2-40B4-BE49-F238E27FC236}">
                  <a16:creationId xmlns:a16="http://schemas.microsoft.com/office/drawing/2014/main" id="{575DCD9D-6A5E-4BCE-BB75-6CE307548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230"/>
              <a:ext cx="1282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250" tIns="47625" rIns="95250" bIns="47625" anchor="ctr"/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en-US" sz="2500"/>
                <a:t>Destination</a:t>
              </a:r>
            </a:p>
          </p:txBody>
        </p:sp>
        <p:sp>
          <p:nvSpPr>
            <p:cNvPr id="61457" name="Rectangle 17">
              <a:extLst>
                <a:ext uri="{FF2B5EF4-FFF2-40B4-BE49-F238E27FC236}">
                  <a16:creationId xmlns:a16="http://schemas.microsoft.com/office/drawing/2014/main" id="{0A888744-81F9-4726-B5CB-940F180BA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3238"/>
              <a:ext cx="332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250" tIns="47625" rIns="95250" bIns="47625" anchor="ctr"/>
            <a:lstStyle>
              <a:lvl1pPr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625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5091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7163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01825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90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162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734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30625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en-US" sz="1900"/>
                <a:t>CF</a:t>
              </a:r>
            </a:p>
          </p:txBody>
        </p:sp>
        <p:sp>
          <p:nvSpPr>
            <p:cNvPr id="61458" name="Line 18">
              <a:extLst>
                <a:ext uri="{FF2B5EF4-FFF2-40B4-BE49-F238E27FC236}">
                  <a16:creationId xmlns:a16="http://schemas.microsoft.com/office/drawing/2014/main" id="{E57416CD-D3FF-4397-ABFD-87F180977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7" y="3408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459" name="Line 19">
              <a:extLst>
                <a:ext uri="{FF2B5EF4-FFF2-40B4-BE49-F238E27FC236}">
                  <a16:creationId xmlns:a16="http://schemas.microsoft.com/office/drawing/2014/main" id="{EA323021-F0A0-4E98-BB07-73D573C8A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3" y="3035"/>
              <a:ext cx="18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460" name="Line 20">
              <a:extLst>
                <a:ext uri="{FF2B5EF4-FFF2-40B4-BE49-F238E27FC236}">
                  <a16:creationId xmlns:a16="http://schemas.microsoft.com/office/drawing/2014/main" id="{C00C1EA1-26F3-4369-BDCF-B70971B8C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" y="3035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461" name="Line 21">
              <a:extLst>
                <a:ext uri="{FF2B5EF4-FFF2-40B4-BE49-F238E27FC236}">
                  <a16:creationId xmlns:a16="http://schemas.microsoft.com/office/drawing/2014/main" id="{6C33AD19-1E58-4854-9EEF-38A99534F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" y="3408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462" name="Line 22">
              <a:extLst>
                <a:ext uri="{FF2B5EF4-FFF2-40B4-BE49-F238E27FC236}">
                  <a16:creationId xmlns:a16="http://schemas.microsoft.com/office/drawing/2014/main" id="{FAF2CF91-C3A4-4FC0-87A2-ED139A4DC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408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463" name="Line 23">
              <a:extLst>
                <a:ext uri="{FF2B5EF4-FFF2-40B4-BE49-F238E27FC236}">
                  <a16:creationId xmlns:a16="http://schemas.microsoft.com/office/drawing/2014/main" id="{62BD2188-9856-4ED9-B107-3CD2019B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4" y="3035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464" name="Line 24">
              <a:extLst>
                <a:ext uri="{FF2B5EF4-FFF2-40B4-BE49-F238E27FC236}">
                  <a16:creationId xmlns:a16="http://schemas.microsoft.com/office/drawing/2014/main" id="{136BE885-D693-4A99-9E8A-385F29D4A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5" y="3035"/>
              <a:ext cx="10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465" name="Rectangle 25">
              <a:extLst>
                <a:ext uri="{FF2B5EF4-FFF2-40B4-BE49-F238E27FC236}">
                  <a16:creationId xmlns:a16="http://schemas.microsoft.com/office/drawing/2014/main" id="{E2A62A96-3B05-4789-B336-3AFEA1CB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2820"/>
              <a:ext cx="2021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675" tIns="26988" rIns="66675" bIns="26988">
              <a:spAutoFit/>
            </a:bodyPr>
            <a:lstStyle>
              <a:lvl1pPr marL="357188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31850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08100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82763" indent="-355600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59013" indent="-357188" defTabSz="9509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162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1734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306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87813" indent="-357188" defTabSz="9509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51000"/>
                </a:spcBef>
              </a:pPr>
              <a:r>
                <a:rPr lang="en-US" altLang="en-US" sz="1900"/>
                <a:t>Rotate Right through Carry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30658F-A448-4CE4-A6D0-F573CA0B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0A896F-3788-4985-B6B0-E969AF0BDEC6}"/>
                  </a:ext>
                </a:extLst>
              </p14:cNvPr>
              <p14:cNvContentPartPr/>
              <p14:nvPr/>
            </p14:nvContentPartPr>
            <p14:xfrm>
              <a:off x="642600" y="174600"/>
              <a:ext cx="7727040" cy="58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0A896F-3788-4985-B6B0-E969AF0BDE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40" y="165240"/>
                <a:ext cx="7745760" cy="583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C222FEC-D184-45A6-BE17-7088B633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F8DA6B5-7BC8-4B68-8C62-20ED05798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0A46AD7D-21A4-46C1-BB8A-911F0D1C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52EA727A-764B-42EB-AABC-C4AD9C8F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1A7B9F53-F5F0-4FBC-A151-A8B42827A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Loading full 32 bit constants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79B3F793-45F5-4BA0-B22B-035C1FD92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Although the MOV/MVN mechansim will load a large range of constants into a register, sometimes this mechansim will not generate the required constant.</a:t>
            </a:r>
          </a:p>
          <a:p>
            <a:r>
              <a:rPr lang="en-US" altLang="en-US"/>
              <a:t>Therefore, the assembler also provides a method which will load </a:t>
            </a:r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ANY</a:t>
            </a:r>
            <a:r>
              <a:rPr lang="en-US" altLang="en-US"/>
              <a:t> 32 bit constant: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LDR rd,=numeric constant</a:t>
            </a:r>
            <a:endParaRPr lang="en-US" altLang="en-US"/>
          </a:p>
          <a:p>
            <a:r>
              <a:rPr lang="en-US" altLang="en-US"/>
              <a:t>If the constant can be constructed using either a MOV or MVN then this will be the instruction actually generated.</a:t>
            </a:r>
          </a:p>
          <a:p>
            <a:r>
              <a:rPr lang="en-US" altLang="en-US"/>
              <a:t>Otherwise, the assembler will produce an LDR instruction with a PC-relative address to read the constant from a literal pool.</a:t>
            </a:r>
          </a:p>
          <a:p>
            <a:pPr lvl="1"/>
            <a:r>
              <a:rPr lang="en-US" altLang="en-US" sz="1500">
                <a:latin typeface="Courier New" panose="02070309020205020404" pitchFamily="49" charset="0"/>
              </a:rPr>
              <a:t>LDR r0,=0x42	; generates MOV r0,#0x42</a:t>
            </a:r>
          </a:p>
          <a:p>
            <a:pPr lvl="1"/>
            <a:r>
              <a:rPr lang="en-US" altLang="en-US" sz="1500">
                <a:latin typeface="Courier New" panose="02070309020205020404" pitchFamily="49" charset="0"/>
              </a:rPr>
              <a:t>LDR r0,=0x55555555	; generate LDR r0,[pc, offset to lit pool]</a:t>
            </a:r>
          </a:p>
          <a:p>
            <a:r>
              <a:rPr lang="en-US" altLang="en-US"/>
              <a:t>As this mechanism will always generate the best instruction for a given case, it is the recommended way of loading constants.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10028-FF96-4F72-BB07-CA853FF0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FD6F5A-19A7-42A4-A7C1-59B695F9C79C}"/>
                  </a:ext>
                </a:extLst>
              </p14:cNvPr>
              <p14:cNvContentPartPr/>
              <p14:nvPr/>
            </p14:nvContentPartPr>
            <p14:xfrm>
              <a:off x="616680" y="574920"/>
              <a:ext cx="7575480" cy="497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FD6F5A-19A7-42A4-A7C1-59B695F9C7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320" y="565560"/>
                <a:ext cx="7594200" cy="499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490F804-B0BC-470E-90F4-E3B2AB024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6EFA14FA-7EF8-495E-B80A-C310777C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7B298D42-521C-4E6F-B368-3BDB9FE6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27A3FF52-F81D-48D0-82FC-E2CD87BD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0E4A13F7-AA9F-4C33-A774-31F0BECB9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Main features of the</a:t>
            </a:r>
            <a:br>
              <a:rPr lang="en-US" altLang="en-US"/>
            </a:br>
            <a:r>
              <a:rPr lang="en-US" altLang="en-US"/>
              <a:t>ARM Instruction Set</a:t>
            </a:r>
          </a:p>
        </p:txBody>
      </p:sp>
      <p:sp>
        <p:nvSpPr>
          <p:cNvPr id="155655" name="Rectangle 7">
            <a:extLst>
              <a:ext uri="{FF2B5EF4-FFF2-40B4-BE49-F238E27FC236}">
                <a16:creationId xmlns:a16="http://schemas.microsoft.com/office/drawing/2014/main" id="{A0175961-1613-4971-ACE4-8ADAC756CA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All instructions are 32 bits long.</a:t>
            </a:r>
          </a:p>
          <a:p>
            <a:r>
              <a:rPr lang="en-US" altLang="en-US"/>
              <a:t>Most instructions execute in a single cycle.</a:t>
            </a:r>
          </a:p>
          <a:p>
            <a:r>
              <a:rPr lang="en-US" altLang="en-US"/>
              <a:t>Every instruction can be conditionally executed.</a:t>
            </a:r>
          </a:p>
          <a:p>
            <a:r>
              <a:rPr lang="en-US" altLang="en-US"/>
              <a:t>A load/store architecture </a:t>
            </a:r>
          </a:p>
          <a:p>
            <a:pPr lvl="1"/>
            <a:r>
              <a:rPr lang="en-US" altLang="en-US"/>
              <a:t>Data processing instructions act only on registers</a:t>
            </a:r>
          </a:p>
          <a:p>
            <a:pPr lvl="2"/>
            <a:r>
              <a:rPr lang="en-US" altLang="en-US"/>
              <a:t>Three operand format</a:t>
            </a:r>
          </a:p>
          <a:p>
            <a:pPr lvl="2"/>
            <a:r>
              <a:rPr lang="en-US" altLang="en-US"/>
              <a:t>Combined ALU and shifter for high speed bit manipulation</a:t>
            </a:r>
          </a:p>
          <a:p>
            <a:pPr lvl="1"/>
            <a:r>
              <a:rPr lang="en-US" altLang="en-US"/>
              <a:t>Specific memory access instructions with powerful auto-indexing addressing modes.</a:t>
            </a:r>
          </a:p>
          <a:p>
            <a:pPr lvl="2"/>
            <a:r>
              <a:rPr lang="en-US" altLang="en-US"/>
              <a:t>32 bit and 8 bit data types</a:t>
            </a:r>
          </a:p>
          <a:p>
            <a:pPr lvl="3"/>
            <a:r>
              <a:rPr lang="en-US" altLang="en-US"/>
              <a:t>and also 16 bit data types on ARM Architecture v4.</a:t>
            </a:r>
          </a:p>
          <a:p>
            <a:pPr lvl="2"/>
            <a:r>
              <a:rPr lang="en-US" altLang="en-US"/>
              <a:t>Flexible multiple register load and store instructions</a:t>
            </a:r>
          </a:p>
          <a:p>
            <a:r>
              <a:rPr lang="en-US" altLang="en-US"/>
              <a:t>Instruction set extension via coprocessors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FED09-A71B-4633-ADBC-A2B0FA69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A9526E-ED4E-44C6-870F-D4EF4538CF6E}"/>
                  </a:ext>
                </a:extLst>
              </p14:cNvPr>
              <p14:cNvContentPartPr/>
              <p14:nvPr/>
            </p14:nvContentPartPr>
            <p14:xfrm>
              <a:off x="4372560" y="1421640"/>
              <a:ext cx="3037320" cy="146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A9526E-ED4E-44C6-870F-D4EF4538CF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3200" y="1412280"/>
                <a:ext cx="3056040" cy="148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50E9876-4484-4556-A1BA-1CC8C0252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027C927-DD39-4DCD-B168-E1E4A84C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5034F10C-C6A3-4076-9529-6B6CD08C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22D564D6-A81C-4BB8-BDBE-AA87FF29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149D67B1-EA61-48DE-9685-147929265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Multiplication Instructions</a:t>
            </a: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2930CF29-C9B8-4992-B6B2-EA165621C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The Basic ARM provides two multiplication instructions.</a:t>
            </a:r>
          </a:p>
          <a:p>
            <a:r>
              <a:rPr lang="en-US" altLang="en-US"/>
              <a:t>Multiply</a:t>
            </a:r>
          </a:p>
          <a:p>
            <a:pPr lvl="1"/>
            <a:r>
              <a:rPr lang="en-US" altLang="en-US"/>
              <a:t>MUL{&lt;cond&gt;}{S} Rd, Rm, Rs	; Rd = Rm * Rs</a:t>
            </a:r>
          </a:p>
          <a:p>
            <a:r>
              <a:rPr lang="en-US" altLang="en-US"/>
              <a:t>Multiply Accumulate	- does addition for free</a:t>
            </a:r>
          </a:p>
          <a:p>
            <a:pPr lvl="1"/>
            <a:r>
              <a:rPr lang="en-US" altLang="en-US"/>
              <a:t>MLA{&lt;cond&gt;}{S} Rd, Rm, Rs,Rn	; Rd = (Rm * Rs) + Rn</a:t>
            </a:r>
          </a:p>
          <a:p>
            <a:r>
              <a:rPr lang="en-US" altLang="en-US"/>
              <a:t>Restrictions on use:</a:t>
            </a:r>
          </a:p>
          <a:p>
            <a:pPr lvl="1"/>
            <a:r>
              <a:rPr lang="en-US" altLang="en-US"/>
              <a:t>Rd and Rm cannot be the same register</a:t>
            </a:r>
          </a:p>
          <a:p>
            <a:pPr lvl="2"/>
            <a:r>
              <a:rPr lang="en-US" altLang="en-US"/>
              <a:t>Can be avoid by swapping Rm and Rs around. This works because multiplication is commutative.</a:t>
            </a:r>
          </a:p>
          <a:p>
            <a:pPr lvl="1"/>
            <a:r>
              <a:rPr lang="en-US" altLang="en-US"/>
              <a:t>Cannot use PC.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	These will be picked up by the assembler if overlooked.</a:t>
            </a:r>
          </a:p>
          <a:p>
            <a:r>
              <a:rPr lang="en-US" altLang="en-US"/>
              <a:t>Operands can be considered signed or unsigned</a:t>
            </a:r>
          </a:p>
          <a:p>
            <a:pPr lvl="1"/>
            <a:r>
              <a:rPr lang="en-US" altLang="en-US"/>
              <a:t>Up to user to interpret correctly.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49C89-92D1-4C78-997B-5766329B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57A95F-EAB1-4C7D-BBB4-8C74A00D2CA7}"/>
                  </a:ext>
                </a:extLst>
              </p14:cNvPr>
              <p14:cNvContentPartPr/>
              <p14:nvPr/>
            </p14:nvContentPartPr>
            <p14:xfrm>
              <a:off x="644400" y="384480"/>
              <a:ext cx="8648640" cy="574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57A95F-EAB1-4C7D-BBB4-8C74A00D2C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040" y="375120"/>
                <a:ext cx="8667360" cy="576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EADF959-6B93-4462-9CE0-47546081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FC94D33-6D8E-4BD1-BC15-CC5484D62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EFEF4E9E-AF9E-4D95-AA4F-86555546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B7E99CB-F70C-48FB-B679-EFADF58AD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735D15D3-5D78-4E17-A565-5C226CA73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Load / Store Instructions</a:t>
            </a:r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E973C650-B8F1-4043-AD60-8D74DB57E0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44650"/>
            <a:ext cx="7467600" cy="44831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/>
              <a:t>The ARM is a Load / Store Architecture:</a:t>
            </a:r>
          </a:p>
          <a:p>
            <a:pPr lvl="1"/>
            <a:r>
              <a:rPr lang="en-US" altLang="en-US"/>
              <a:t>Does not support memory to memory data processing operations.</a:t>
            </a:r>
          </a:p>
          <a:p>
            <a:pPr lvl="1"/>
            <a:r>
              <a:rPr lang="en-US" altLang="en-US"/>
              <a:t>Must move data values into registers before using them.</a:t>
            </a:r>
          </a:p>
          <a:p>
            <a:r>
              <a:rPr lang="en-US" altLang="en-US"/>
              <a:t>This might sound inefficient, but in practice isn’t:</a:t>
            </a:r>
          </a:p>
          <a:p>
            <a:pPr lvl="1"/>
            <a:r>
              <a:rPr lang="en-US" altLang="en-US"/>
              <a:t>Load data values from memory into registers.</a:t>
            </a:r>
          </a:p>
          <a:p>
            <a:pPr lvl="1"/>
            <a:r>
              <a:rPr lang="en-US" altLang="en-US"/>
              <a:t>Process data in registers using a number of data processing instructions which are not slowed down by memory access.</a:t>
            </a:r>
          </a:p>
          <a:p>
            <a:pPr lvl="1"/>
            <a:r>
              <a:rPr lang="en-US" altLang="en-US"/>
              <a:t>Store results from registers out to memory.</a:t>
            </a:r>
          </a:p>
          <a:p>
            <a:r>
              <a:rPr lang="en-US" altLang="en-US"/>
              <a:t>The ARM has three sets of instructions which interact with main memory. These are:</a:t>
            </a:r>
          </a:p>
          <a:p>
            <a:pPr lvl="1"/>
            <a:r>
              <a:rPr lang="en-US" altLang="en-US"/>
              <a:t>Single register data transfer (LDR / STR).</a:t>
            </a:r>
          </a:p>
          <a:p>
            <a:pPr lvl="1"/>
            <a:r>
              <a:rPr lang="en-US" altLang="en-US"/>
              <a:t>Block data transfer (LDM/STM).</a:t>
            </a:r>
          </a:p>
          <a:p>
            <a:pPr lvl="1"/>
            <a:r>
              <a:rPr lang="en-US" altLang="en-US"/>
              <a:t>Single Data Swap (SWP).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9CB1-58D5-4FD3-B212-C7BABD91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F7BBDB-F215-4D0A-95F6-7F38B221A498}"/>
                  </a:ext>
                </a:extLst>
              </p14:cNvPr>
              <p14:cNvContentPartPr/>
              <p14:nvPr/>
            </p14:nvContentPartPr>
            <p14:xfrm>
              <a:off x="7589160" y="652680"/>
              <a:ext cx="989640" cy="150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F7BBDB-F215-4D0A-95F6-7F38B221A4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9800" y="643320"/>
                <a:ext cx="1008360" cy="152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7A03855-A4FD-4E36-9439-B755082B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D640064-6556-4E8D-BDDD-86D49C23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17537C60-7E42-4453-8767-424E0E522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3C2668AE-BF8C-4223-AAE4-5BF36477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7D48A62F-7FEF-4092-B8AC-0A1C992FB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Single register data transfer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A746C0ED-A909-4C30-995D-1BE0F9F0EA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The basic load and store instructions are:</a:t>
            </a:r>
          </a:p>
          <a:p>
            <a:pPr lvl="1"/>
            <a:r>
              <a:rPr lang="en-US" altLang="en-US"/>
              <a:t>Load and Store Word or Byte</a:t>
            </a:r>
          </a:p>
          <a:p>
            <a:pPr lvl="2"/>
            <a:r>
              <a:rPr lang="en-US" altLang="en-US"/>
              <a:t>LDR / STR / LDRB / STRB</a:t>
            </a:r>
          </a:p>
          <a:p>
            <a:r>
              <a:rPr lang="en-US" altLang="en-US"/>
              <a:t>ARM Architecture Version 4 also adds support for halfwords and signed data.</a:t>
            </a:r>
          </a:p>
          <a:p>
            <a:pPr lvl="1"/>
            <a:r>
              <a:rPr lang="en-US" altLang="en-US"/>
              <a:t>Load and Store Halfword</a:t>
            </a:r>
          </a:p>
          <a:p>
            <a:pPr lvl="2"/>
            <a:r>
              <a:rPr lang="en-US" altLang="en-US"/>
              <a:t>LDRH / STRH</a:t>
            </a:r>
          </a:p>
          <a:p>
            <a:pPr lvl="1"/>
            <a:r>
              <a:rPr lang="en-US" altLang="en-US"/>
              <a:t>Load Signed Byte or Halfword - load value and sign extend it to 32 bits.</a:t>
            </a:r>
          </a:p>
          <a:p>
            <a:pPr lvl="2"/>
            <a:r>
              <a:rPr lang="en-US" altLang="en-US"/>
              <a:t>LDRSB / LDRSH</a:t>
            </a:r>
          </a:p>
          <a:p>
            <a:r>
              <a:rPr lang="en-US" altLang="en-US"/>
              <a:t>All of these instructions can be conditionally executed by inserting the appropriate condition code after STR / LDR.</a:t>
            </a:r>
          </a:p>
          <a:p>
            <a:pPr lvl="1"/>
            <a:r>
              <a:rPr lang="en-US" altLang="en-US"/>
              <a:t>e.g. LDREQB</a:t>
            </a:r>
          </a:p>
          <a:p>
            <a:r>
              <a:rPr lang="en-US" altLang="en-US"/>
              <a:t>Syntax:</a:t>
            </a:r>
          </a:p>
          <a:p>
            <a:pPr lvl="1"/>
            <a:r>
              <a:rPr lang="en-US" altLang="en-US"/>
              <a:t>&lt;LDR|STR&gt;{&lt;cond&gt;}{&lt;size&gt;} Rd, &lt;address&gt;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07005-164D-461B-8530-4FB7727E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94A0C8-97DA-47AB-97C0-C1349171F5B7}"/>
                  </a:ext>
                </a:extLst>
              </p14:cNvPr>
              <p14:cNvContentPartPr/>
              <p14:nvPr/>
            </p14:nvContentPartPr>
            <p14:xfrm>
              <a:off x="1137240" y="2454480"/>
              <a:ext cx="3674880" cy="204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94A0C8-97DA-47AB-97C0-C1349171F5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7880" y="2445120"/>
                <a:ext cx="3693600" cy="205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F671E98E-576D-4826-BB14-11BF78E88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D4DBDCD-3662-4AE0-830E-39E5BDC5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3E858715-8AC2-48C0-8140-BCA777A7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35560A8-37CA-4927-B354-605B7505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AAA70D3F-0C48-4F3C-9C9C-64614BE48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Stacks</a:t>
            </a: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5C8024F0-8591-40EB-AB9E-DDB906384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 stack is an area of memory which grows as new data is “pushed” onto the “top” of it, and shrinks as data is “popped” off the top.</a:t>
            </a:r>
          </a:p>
          <a:p>
            <a:r>
              <a:rPr lang="en-US" altLang="en-US"/>
              <a:t>Two pointers define the current limits of the stack.</a:t>
            </a:r>
          </a:p>
          <a:p>
            <a:pPr lvl="1"/>
            <a:r>
              <a:rPr lang="en-US" altLang="en-US"/>
              <a:t>A base pointer </a:t>
            </a:r>
          </a:p>
          <a:p>
            <a:pPr lvl="2"/>
            <a:r>
              <a:rPr lang="en-US" altLang="en-US"/>
              <a:t>used to point to the “bottom” of the stack (the first location).</a:t>
            </a:r>
          </a:p>
          <a:p>
            <a:pPr lvl="1"/>
            <a:r>
              <a:rPr lang="en-US" altLang="en-US"/>
              <a:t>A stack pointer</a:t>
            </a:r>
          </a:p>
          <a:p>
            <a:pPr lvl="2"/>
            <a:r>
              <a:rPr lang="en-US" altLang="en-US"/>
              <a:t>used to point the current “top” of the stack. </a:t>
            </a:r>
          </a:p>
        </p:txBody>
      </p:sp>
      <p:sp>
        <p:nvSpPr>
          <p:cNvPr id="116744" name="Line 8">
            <a:extLst>
              <a:ext uri="{FF2B5EF4-FFF2-40B4-BE49-F238E27FC236}">
                <a16:creationId xmlns:a16="http://schemas.microsoft.com/office/drawing/2014/main" id="{306A1F28-C103-455E-97FF-C7201BC86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" y="56451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6745" name="Rectangle 9">
            <a:extLst>
              <a:ext uri="{FF2B5EF4-FFF2-40B4-BE49-F238E27FC236}">
                <a16:creationId xmlns:a16="http://schemas.microsoft.com/office/drawing/2014/main" id="{DB6004D3-9349-4E6C-B0B3-87AE6C94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030788"/>
            <a:ext cx="882650" cy="269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46" name="Rectangle 10">
            <a:extLst>
              <a:ext uri="{FF2B5EF4-FFF2-40B4-BE49-F238E27FC236}">
                <a16:creationId xmlns:a16="http://schemas.microsoft.com/office/drawing/2014/main" id="{EBF513C4-97D3-41D5-8B94-D9F2D3D1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4746625"/>
            <a:ext cx="882650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47" name="Rectangle 11">
            <a:extLst>
              <a:ext uri="{FF2B5EF4-FFF2-40B4-BE49-F238E27FC236}">
                <a16:creationId xmlns:a16="http://schemas.microsoft.com/office/drawing/2014/main" id="{8BF88CCF-AF87-4553-B2DD-F29F9E3B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597525"/>
            <a:ext cx="882650" cy="269875"/>
          </a:xfrm>
          <a:prstGeom prst="rect">
            <a:avLst/>
          </a:prstGeom>
          <a:solidFill>
            <a:srgbClr val="DADA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48" name="Rectangle 12">
            <a:extLst>
              <a:ext uri="{FF2B5EF4-FFF2-40B4-BE49-F238E27FC236}">
                <a16:creationId xmlns:a16="http://schemas.microsoft.com/office/drawing/2014/main" id="{8EBF86C1-5889-41E1-AE58-8422D505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313363"/>
            <a:ext cx="882650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49" name="Rectangle 13">
            <a:extLst>
              <a:ext uri="{FF2B5EF4-FFF2-40B4-BE49-F238E27FC236}">
                <a16:creationId xmlns:a16="http://schemas.microsoft.com/office/drawing/2014/main" id="{63E943B2-DEA7-4923-9961-606C7011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4462463"/>
            <a:ext cx="882650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50" name="Rectangle 14">
            <a:extLst>
              <a:ext uri="{FF2B5EF4-FFF2-40B4-BE49-F238E27FC236}">
                <a16:creationId xmlns:a16="http://schemas.microsoft.com/office/drawing/2014/main" id="{3671DB43-4287-42BE-9D57-D4B0F8C28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5492750"/>
            <a:ext cx="685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SP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BASE</a:t>
            </a:r>
          </a:p>
        </p:txBody>
      </p:sp>
      <p:grpSp>
        <p:nvGrpSpPr>
          <p:cNvPr id="116753" name="Group 17">
            <a:extLst>
              <a:ext uri="{FF2B5EF4-FFF2-40B4-BE49-F238E27FC236}">
                <a16:creationId xmlns:a16="http://schemas.microsoft.com/office/drawing/2014/main" id="{0F7CBBCF-AE4E-4622-B868-B5CAAA9FA0BF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4130675"/>
            <a:ext cx="1200150" cy="533400"/>
            <a:chOff x="1576" y="2602"/>
            <a:chExt cx="756" cy="336"/>
          </a:xfrm>
        </p:grpSpPr>
        <p:sp>
          <p:nvSpPr>
            <p:cNvPr id="116751" name="Rectangle 15">
              <a:extLst>
                <a:ext uri="{FF2B5EF4-FFF2-40B4-BE49-F238E27FC236}">
                  <a16:creationId xmlns:a16="http://schemas.microsoft.com/office/drawing/2014/main" id="{AE0D975D-1B4A-4631-8B77-E0AB1202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602"/>
              <a:ext cx="75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PUSH {1,2,3}</a:t>
              </a:r>
            </a:p>
          </p:txBody>
        </p:sp>
        <p:sp>
          <p:nvSpPr>
            <p:cNvPr id="116752" name="Line 16">
              <a:extLst>
                <a:ext uri="{FF2B5EF4-FFF2-40B4-BE49-F238E27FC236}">
                  <a16:creationId xmlns:a16="http://schemas.microsoft.com/office/drawing/2014/main" id="{79C4F755-F175-4A3A-828A-1109860EC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293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116762" name="Group 26">
            <a:extLst>
              <a:ext uri="{FF2B5EF4-FFF2-40B4-BE49-F238E27FC236}">
                <a16:creationId xmlns:a16="http://schemas.microsoft.com/office/drawing/2014/main" id="{FA75F896-0DEF-496B-BF84-922A0132603B}"/>
              </a:ext>
            </a:extLst>
          </p:cNvPr>
          <p:cNvGrpSpPr>
            <a:grpSpLocks/>
          </p:cNvGrpSpPr>
          <p:nvPr/>
        </p:nvGrpSpPr>
        <p:grpSpPr bwMode="auto">
          <a:xfrm>
            <a:off x="3816350" y="4462463"/>
            <a:ext cx="914400" cy="1404937"/>
            <a:chOff x="2404" y="2811"/>
            <a:chExt cx="576" cy="885"/>
          </a:xfrm>
        </p:grpSpPr>
        <p:sp>
          <p:nvSpPr>
            <p:cNvPr id="116754" name="Rectangle 18">
              <a:extLst>
                <a:ext uri="{FF2B5EF4-FFF2-40B4-BE49-F238E27FC236}">
                  <a16:creationId xmlns:a16="http://schemas.microsoft.com/office/drawing/2014/main" id="{0984EBF2-33A3-45EC-AF65-8FC51CADA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3169"/>
              <a:ext cx="556" cy="170"/>
            </a:xfrm>
            <a:prstGeom prst="rect">
              <a:avLst/>
            </a:prstGeom>
            <a:gradFill rotWithShape="0">
              <a:gsLst>
                <a:gs pos="0">
                  <a:srgbClr val="CECECE">
                    <a:gamma/>
                    <a:shade val="80000"/>
                    <a:invGamma/>
                  </a:srgbClr>
                </a:gs>
                <a:gs pos="50000">
                  <a:srgbClr val="CECECE"/>
                </a:gs>
                <a:gs pos="100000">
                  <a:srgbClr val="CECECE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6755" name="Rectangle 19">
              <a:extLst>
                <a:ext uri="{FF2B5EF4-FFF2-40B4-BE49-F238E27FC236}">
                  <a16:creationId xmlns:a16="http://schemas.microsoft.com/office/drawing/2014/main" id="{F9C207A8-98B5-4074-A6A5-835BBD61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990"/>
              <a:ext cx="556" cy="171"/>
            </a:xfrm>
            <a:prstGeom prst="rect">
              <a:avLst/>
            </a:prstGeom>
            <a:gradFill rotWithShape="0">
              <a:gsLst>
                <a:gs pos="0">
                  <a:srgbClr val="CECECE">
                    <a:gamma/>
                    <a:shade val="80000"/>
                    <a:invGamma/>
                  </a:srgbClr>
                </a:gs>
                <a:gs pos="50000">
                  <a:srgbClr val="CECECE"/>
                </a:gs>
                <a:gs pos="100000">
                  <a:srgbClr val="CECECE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6756" name="Rectangle 20">
              <a:extLst>
                <a:ext uri="{FF2B5EF4-FFF2-40B4-BE49-F238E27FC236}">
                  <a16:creationId xmlns:a16="http://schemas.microsoft.com/office/drawing/2014/main" id="{2CF8AC2F-F1A4-4EA1-89AD-512797BC5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3526"/>
              <a:ext cx="556" cy="170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6757" name="Rectangle 21">
              <a:extLst>
                <a:ext uri="{FF2B5EF4-FFF2-40B4-BE49-F238E27FC236}">
                  <a16:creationId xmlns:a16="http://schemas.microsoft.com/office/drawing/2014/main" id="{D4D13FA3-6137-4E71-9A19-FE74DE06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3347"/>
              <a:ext cx="556" cy="171"/>
            </a:xfrm>
            <a:prstGeom prst="rect">
              <a:avLst/>
            </a:prstGeom>
            <a:gradFill rotWithShape="0">
              <a:gsLst>
                <a:gs pos="0">
                  <a:srgbClr val="CECECE">
                    <a:gamma/>
                    <a:shade val="80000"/>
                    <a:invGamma/>
                  </a:srgbClr>
                </a:gs>
                <a:gs pos="50000">
                  <a:srgbClr val="CECECE"/>
                </a:gs>
                <a:gs pos="100000">
                  <a:srgbClr val="CECECE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6758" name="Rectangle 22">
              <a:extLst>
                <a:ext uri="{FF2B5EF4-FFF2-40B4-BE49-F238E27FC236}">
                  <a16:creationId xmlns:a16="http://schemas.microsoft.com/office/drawing/2014/main" id="{CE36EAF5-BE62-4699-B763-D5D301C67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811"/>
              <a:ext cx="556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6759" name="Rectangle 23">
              <a:extLst>
                <a:ext uri="{FF2B5EF4-FFF2-40B4-BE49-F238E27FC236}">
                  <a16:creationId xmlns:a16="http://schemas.microsoft.com/office/drawing/2014/main" id="{007D3C26-1FB9-4BC5-A817-BB83CD39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364"/>
              <a:ext cx="57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16760" name="Rectangle 24">
              <a:extLst>
                <a:ext uri="{FF2B5EF4-FFF2-40B4-BE49-F238E27FC236}">
                  <a16:creationId xmlns:a16="http://schemas.microsoft.com/office/drawing/2014/main" id="{0E8BE833-D325-4E51-A42B-3B8D8145B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172"/>
              <a:ext cx="57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16761" name="Rectangle 25">
              <a:extLst>
                <a:ext uri="{FF2B5EF4-FFF2-40B4-BE49-F238E27FC236}">
                  <a16:creationId xmlns:a16="http://schemas.microsoft.com/office/drawing/2014/main" id="{033B6499-14E0-43DC-91B0-83B358DE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980"/>
              <a:ext cx="57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116767" name="Group 31">
            <a:extLst>
              <a:ext uri="{FF2B5EF4-FFF2-40B4-BE49-F238E27FC236}">
                <a16:creationId xmlns:a16="http://schemas.microsoft.com/office/drawing/2014/main" id="{8D236AF5-E4AE-4D2E-B879-7B98C39D5A74}"/>
              </a:ext>
            </a:extLst>
          </p:cNvPr>
          <p:cNvGrpSpPr>
            <a:grpSpLocks/>
          </p:cNvGrpSpPr>
          <p:nvPr/>
        </p:nvGrpSpPr>
        <p:grpSpPr bwMode="auto">
          <a:xfrm>
            <a:off x="2673350" y="4751388"/>
            <a:ext cx="1066800" cy="1122362"/>
            <a:chOff x="1684" y="2993"/>
            <a:chExt cx="672" cy="707"/>
          </a:xfrm>
        </p:grpSpPr>
        <p:sp>
          <p:nvSpPr>
            <p:cNvPr id="116763" name="Rectangle 27">
              <a:extLst>
                <a:ext uri="{FF2B5EF4-FFF2-40B4-BE49-F238E27FC236}">
                  <a16:creationId xmlns:a16="http://schemas.microsoft.com/office/drawing/2014/main" id="{2E7D468C-0A26-4151-B1C5-4F5384B2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3521"/>
              <a:ext cx="43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</a:rPr>
                <a:t>BASE</a:t>
              </a:r>
            </a:p>
          </p:txBody>
        </p:sp>
        <p:sp>
          <p:nvSpPr>
            <p:cNvPr id="116764" name="Line 28">
              <a:extLst>
                <a:ext uri="{FF2B5EF4-FFF2-40B4-BE49-F238E27FC236}">
                  <a16:creationId xmlns:a16="http://schemas.microsoft.com/office/drawing/2014/main" id="{84110344-9A40-4042-A308-EA39EEDBB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36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6765" name="Rectangle 29">
              <a:extLst>
                <a:ext uri="{FF2B5EF4-FFF2-40B4-BE49-F238E27FC236}">
                  <a16:creationId xmlns:a16="http://schemas.microsoft.com/office/drawing/2014/main" id="{8FA4E105-1FB1-4A90-B9BB-945E17C80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993"/>
              <a:ext cx="43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</a:rPr>
                <a:t>SP</a:t>
              </a:r>
            </a:p>
          </p:txBody>
        </p:sp>
        <p:sp>
          <p:nvSpPr>
            <p:cNvPr id="116766" name="Line 30">
              <a:extLst>
                <a:ext uri="{FF2B5EF4-FFF2-40B4-BE49-F238E27FC236}">
                  <a16:creationId xmlns:a16="http://schemas.microsoft.com/office/drawing/2014/main" id="{D43678E5-3342-4AAE-89BE-05FDFD640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30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16768" name="Rectangle 32">
            <a:extLst>
              <a:ext uri="{FF2B5EF4-FFF2-40B4-BE49-F238E27FC236}">
                <a16:creationId xmlns:a16="http://schemas.microsoft.com/office/drawing/2014/main" id="{0EDAF5A7-1819-42F7-94E7-9277BAA47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4332288"/>
            <a:ext cx="120015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POP</a:t>
            </a:r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CC5C42AB-618D-40C1-AAF1-9680A270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725" y="46545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6770" name="Rectangle 34">
            <a:extLst>
              <a:ext uri="{FF2B5EF4-FFF2-40B4-BE49-F238E27FC236}">
                <a16:creationId xmlns:a16="http://schemas.microsoft.com/office/drawing/2014/main" id="{CF50556F-ACA3-4DD1-B018-315CF644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030788"/>
            <a:ext cx="882650" cy="269875"/>
          </a:xfrm>
          <a:prstGeom prst="rect">
            <a:avLst/>
          </a:prstGeom>
          <a:gradFill rotWithShape="0">
            <a:gsLst>
              <a:gs pos="0">
                <a:srgbClr val="CECECE">
                  <a:gamma/>
                  <a:shade val="80000"/>
                  <a:invGamma/>
                </a:srgbClr>
              </a:gs>
              <a:gs pos="50000">
                <a:srgbClr val="CECECE"/>
              </a:gs>
              <a:gs pos="100000">
                <a:srgbClr val="CECECE">
                  <a:gamma/>
                  <a:shade val="80000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71" name="Rectangle 35">
            <a:extLst>
              <a:ext uri="{FF2B5EF4-FFF2-40B4-BE49-F238E27FC236}">
                <a16:creationId xmlns:a16="http://schemas.microsoft.com/office/drawing/2014/main" id="{C35D355C-DEBB-4B9F-815B-C5AA57E9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746625"/>
            <a:ext cx="882650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72" name="Rectangle 36">
            <a:extLst>
              <a:ext uri="{FF2B5EF4-FFF2-40B4-BE49-F238E27FC236}">
                <a16:creationId xmlns:a16="http://schemas.microsoft.com/office/drawing/2014/main" id="{4DEA42E0-4FEC-45AA-B0EA-FAD038A4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597525"/>
            <a:ext cx="882650" cy="269875"/>
          </a:xfrm>
          <a:prstGeom prst="rect">
            <a:avLst/>
          </a:prstGeom>
          <a:solidFill>
            <a:srgbClr val="DADA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73" name="Rectangle 37">
            <a:extLst>
              <a:ext uri="{FF2B5EF4-FFF2-40B4-BE49-F238E27FC236}">
                <a16:creationId xmlns:a16="http://schemas.microsoft.com/office/drawing/2014/main" id="{0F8D09F4-7A27-48BB-9EB8-61ED41B1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313363"/>
            <a:ext cx="882650" cy="271462"/>
          </a:xfrm>
          <a:prstGeom prst="rect">
            <a:avLst/>
          </a:prstGeom>
          <a:gradFill rotWithShape="0">
            <a:gsLst>
              <a:gs pos="0">
                <a:srgbClr val="CECECE">
                  <a:gamma/>
                  <a:shade val="80000"/>
                  <a:invGamma/>
                </a:srgbClr>
              </a:gs>
              <a:gs pos="50000">
                <a:srgbClr val="CECECE"/>
              </a:gs>
              <a:gs pos="100000">
                <a:srgbClr val="CECECE">
                  <a:gamma/>
                  <a:shade val="80000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74" name="Rectangle 38">
            <a:extLst>
              <a:ext uri="{FF2B5EF4-FFF2-40B4-BE49-F238E27FC236}">
                <a16:creationId xmlns:a16="http://schemas.microsoft.com/office/drawing/2014/main" id="{C1FA544A-32AF-4265-8CE4-2B433C66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462463"/>
            <a:ext cx="882650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6775" name="Rectangle 39">
            <a:extLst>
              <a:ext uri="{FF2B5EF4-FFF2-40B4-BE49-F238E27FC236}">
                <a16:creationId xmlns:a16="http://schemas.microsoft.com/office/drawing/2014/main" id="{EF6A9098-B94E-4DC2-BA2C-77FDB131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5340350"/>
            <a:ext cx="914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16776" name="Rectangle 40">
            <a:extLst>
              <a:ext uri="{FF2B5EF4-FFF2-40B4-BE49-F238E27FC236}">
                <a16:creationId xmlns:a16="http://schemas.microsoft.com/office/drawing/2014/main" id="{25BDC732-FEA6-4F75-BE6C-0DF248A04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5035550"/>
            <a:ext cx="914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16777" name="Rectangle 41">
            <a:extLst>
              <a:ext uri="{FF2B5EF4-FFF2-40B4-BE49-F238E27FC236}">
                <a16:creationId xmlns:a16="http://schemas.microsoft.com/office/drawing/2014/main" id="{E55469FD-9CDE-4952-BC51-AD93C6D3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4806950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Result of pop = 3</a:t>
            </a:r>
          </a:p>
        </p:txBody>
      </p:sp>
      <p:sp>
        <p:nvSpPr>
          <p:cNvPr id="116778" name="Rectangle 42">
            <a:extLst>
              <a:ext uri="{FF2B5EF4-FFF2-40B4-BE49-F238E27FC236}">
                <a16:creationId xmlns:a16="http://schemas.microsoft.com/office/drawing/2014/main" id="{2A0E0AFE-5FAC-48FD-8814-B88EA1817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5589588"/>
            <a:ext cx="6858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BASE</a:t>
            </a:r>
          </a:p>
        </p:txBody>
      </p:sp>
      <p:sp>
        <p:nvSpPr>
          <p:cNvPr id="116779" name="Line 43">
            <a:extLst>
              <a:ext uri="{FF2B5EF4-FFF2-40B4-BE49-F238E27FC236}">
                <a16:creationId xmlns:a16="http://schemas.microsoft.com/office/drawing/2014/main" id="{AC805FDB-1237-4ACC-A79A-6F1CF363F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57213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116782" name="Group 46">
            <a:extLst>
              <a:ext uri="{FF2B5EF4-FFF2-40B4-BE49-F238E27FC236}">
                <a16:creationId xmlns:a16="http://schemas.microsoft.com/office/drawing/2014/main" id="{FC30C007-232C-481F-8797-672E7CE5E546}"/>
              </a:ext>
            </a:extLst>
          </p:cNvPr>
          <p:cNvGrpSpPr>
            <a:grpSpLocks/>
          </p:cNvGrpSpPr>
          <p:nvPr/>
        </p:nvGrpSpPr>
        <p:grpSpPr bwMode="auto">
          <a:xfrm>
            <a:off x="5035550" y="5056188"/>
            <a:ext cx="1066800" cy="284162"/>
            <a:chOff x="3172" y="3185"/>
            <a:chExt cx="672" cy="179"/>
          </a:xfrm>
        </p:grpSpPr>
        <p:sp>
          <p:nvSpPr>
            <p:cNvPr id="116780" name="Rectangle 44">
              <a:extLst>
                <a:ext uri="{FF2B5EF4-FFF2-40B4-BE49-F238E27FC236}">
                  <a16:creationId xmlns:a16="http://schemas.microsoft.com/office/drawing/2014/main" id="{C3E8F9ED-177A-4714-97DB-39FEB19A3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185"/>
              <a:ext cx="43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</a:rPr>
                <a:t>SP</a:t>
              </a:r>
            </a:p>
          </p:txBody>
        </p:sp>
        <p:sp>
          <p:nvSpPr>
            <p:cNvPr id="116781" name="Line 45">
              <a:extLst>
                <a:ext uri="{FF2B5EF4-FFF2-40B4-BE49-F238E27FC236}">
                  <a16:creationId xmlns:a16="http://schemas.microsoft.com/office/drawing/2014/main" id="{89331C18-A06A-41B2-840F-CF5EC822F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32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16783" name="Line 47">
            <a:extLst>
              <a:ext uri="{FF2B5EF4-FFF2-40B4-BE49-F238E27FC236}">
                <a16:creationId xmlns:a16="http://schemas.microsoft.com/office/drawing/2014/main" id="{F025288D-5AA9-4C82-9B20-24E78E10B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" y="5816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0A9BD-0513-457A-8204-BC6E13EE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BDF981-2226-4873-BB96-65EF988BB29A}"/>
                  </a:ext>
                </a:extLst>
              </p14:cNvPr>
              <p14:cNvContentPartPr/>
              <p14:nvPr/>
            </p14:nvContentPartPr>
            <p14:xfrm>
              <a:off x="418680" y="624960"/>
              <a:ext cx="7036200" cy="15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BDF981-2226-4873-BB96-65EF988BB2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320" y="615600"/>
                <a:ext cx="7054920" cy="155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44E557D1-F74C-4E1B-BA70-9937A5FC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182DE67-8ECB-4ACB-9965-C25D0BB1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8D263304-B0BA-4568-9E1B-9A2111CE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AEE0C9D8-7C9D-4CB4-95F0-3BA4646D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B9ED23E2-2A2B-413A-8D46-B4ACDA59E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Stack Operation</a:t>
            </a:r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BB216113-61E3-46A9-B900-3E8337ABE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Traditionally, a stack grows down in memory, with the last “pushed” value at the lowest address. The ARM also supports ascending stacks, where the stack structure grows up through memory. </a:t>
            </a:r>
          </a:p>
          <a:p>
            <a:r>
              <a:rPr lang="en-US" altLang="en-US"/>
              <a:t>The value of the stack pointer can either:</a:t>
            </a:r>
          </a:p>
          <a:p>
            <a:pPr lvl="1"/>
            <a:r>
              <a:rPr lang="en-US" altLang="en-US"/>
              <a:t>Point to the last occupied address (Full stack)</a:t>
            </a:r>
          </a:p>
          <a:p>
            <a:pPr lvl="2"/>
            <a:r>
              <a:rPr lang="en-US" altLang="en-US"/>
              <a:t>and so needs pre-decrementing (ie before the push)</a:t>
            </a:r>
          </a:p>
          <a:p>
            <a:pPr lvl="1"/>
            <a:r>
              <a:rPr lang="en-US" altLang="en-US"/>
              <a:t>Point to the next occupied address (Empty stack)</a:t>
            </a:r>
          </a:p>
          <a:p>
            <a:pPr lvl="2"/>
            <a:r>
              <a:rPr lang="en-US" altLang="en-US"/>
              <a:t>and so needs post-decrementing (ie after the push)</a:t>
            </a:r>
          </a:p>
          <a:p>
            <a:r>
              <a:rPr lang="en-US" altLang="en-US"/>
              <a:t>The stack type to be used is given by the postfix to the instruction:</a:t>
            </a:r>
          </a:p>
          <a:p>
            <a:pPr lvl="1"/>
            <a:r>
              <a:rPr lang="en-US" altLang="en-US"/>
              <a:t>STMFD / LDMFD : Full Descending stack</a:t>
            </a:r>
          </a:p>
          <a:p>
            <a:pPr lvl="1"/>
            <a:r>
              <a:rPr lang="en-US" altLang="en-US"/>
              <a:t>STMFA / LDMFA : Full Ascending stack.</a:t>
            </a:r>
          </a:p>
          <a:p>
            <a:pPr lvl="1"/>
            <a:r>
              <a:rPr lang="en-US" altLang="en-US"/>
              <a:t>STMED / LDMED : Empty Descending stack</a:t>
            </a:r>
          </a:p>
          <a:p>
            <a:pPr lvl="1"/>
            <a:r>
              <a:rPr lang="en-US" altLang="en-US"/>
              <a:t>STMEA / LDMEA : Empty Ascending stack</a:t>
            </a:r>
          </a:p>
          <a:p>
            <a:r>
              <a:rPr lang="en-US" altLang="en-US"/>
              <a:t>Note: ARM Compiler will always use a Full descending stack.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C3CBC-D92F-4178-9C9F-517E2D07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7B65FB-FBB4-4B13-88AC-ED7510AA76A0}"/>
                  </a:ext>
                </a:extLst>
              </p14:cNvPr>
              <p14:cNvContentPartPr/>
              <p14:nvPr/>
            </p14:nvContentPartPr>
            <p14:xfrm>
              <a:off x="635400" y="2993400"/>
              <a:ext cx="5617080" cy="259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7B65FB-FBB4-4B13-88AC-ED7510AA76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040" y="2984040"/>
                <a:ext cx="5635800" cy="261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76852DD-2BE4-4637-8874-A2B4B554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2F9955F-0A54-4819-A80B-D561C61B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201CFE13-AE70-4E4A-9063-788CBE20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57FF97E9-5402-42E7-B136-5F5D2C15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6ADE5045-6B02-4155-A373-F800E70DF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Stack Examples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056079A7-A758-4477-B8BC-4DCF96E7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339850"/>
            <a:ext cx="1581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STMFD sp!,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{r0,r1,r3-r5}</a:t>
            </a:r>
          </a:p>
        </p:txBody>
      </p:sp>
      <p:grpSp>
        <p:nvGrpSpPr>
          <p:cNvPr id="120859" name="Group 27">
            <a:extLst>
              <a:ext uri="{FF2B5EF4-FFF2-40B4-BE49-F238E27FC236}">
                <a16:creationId xmlns:a16="http://schemas.microsoft.com/office/drawing/2014/main" id="{B0ACEB56-5F5E-4E8F-8BF2-48A89B13D92E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1879600"/>
            <a:ext cx="914400" cy="3671888"/>
            <a:chOff x="711" y="1184"/>
            <a:chExt cx="576" cy="2313"/>
          </a:xfrm>
        </p:grpSpPr>
        <p:sp>
          <p:nvSpPr>
            <p:cNvPr id="120840" name="Rectangle 8">
              <a:extLst>
                <a:ext uri="{FF2B5EF4-FFF2-40B4-BE49-F238E27FC236}">
                  <a16:creationId xmlns:a16="http://schemas.microsoft.com/office/drawing/2014/main" id="{2AB41B2F-1987-467E-A1A5-8CEA868DF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542"/>
              <a:ext cx="556" cy="170"/>
            </a:xfrm>
            <a:prstGeom prst="rect">
              <a:avLst/>
            </a:prstGeom>
            <a:pattFill prst="diagBrick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41" name="Rectangle 9">
              <a:extLst>
                <a:ext uri="{FF2B5EF4-FFF2-40B4-BE49-F238E27FC236}">
                  <a16:creationId xmlns:a16="http://schemas.microsoft.com/office/drawing/2014/main" id="{B9876C79-EE4C-48A0-A2D0-0F2E257A7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363"/>
              <a:ext cx="556" cy="171"/>
            </a:xfrm>
            <a:prstGeom prst="rect">
              <a:avLst/>
            </a:prstGeom>
            <a:pattFill prst="diagBrick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42" name="Rectangle 10">
              <a:extLst>
                <a:ext uri="{FF2B5EF4-FFF2-40B4-BE49-F238E27FC236}">
                  <a16:creationId xmlns:a16="http://schemas.microsoft.com/office/drawing/2014/main" id="{6ABC96E1-0FD3-4CA4-8464-6457D0F23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899"/>
              <a:ext cx="556" cy="170"/>
            </a:xfrm>
            <a:prstGeom prst="rect">
              <a:avLst/>
            </a:prstGeom>
            <a:pattFill prst="diagBrick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43" name="Rectangle 11">
              <a:extLst>
                <a:ext uri="{FF2B5EF4-FFF2-40B4-BE49-F238E27FC236}">
                  <a16:creationId xmlns:a16="http://schemas.microsoft.com/office/drawing/2014/main" id="{857D2DFB-F17C-440F-A9DD-47FA18B03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720"/>
              <a:ext cx="556" cy="171"/>
            </a:xfrm>
            <a:prstGeom prst="rect">
              <a:avLst/>
            </a:prstGeom>
            <a:pattFill prst="diagBrick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44" name="Rectangle 12">
              <a:extLst>
                <a:ext uri="{FF2B5EF4-FFF2-40B4-BE49-F238E27FC236}">
                  <a16:creationId xmlns:a16="http://schemas.microsoft.com/office/drawing/2014/main" id="{98A1FA9C-B0E4-4738-8A08-3728F54A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256"/>
              <a:ext cx="556" cy="170"/>
            </a:xfrm>
            <a:prstGeom prst="rect">
              <a:avLst/>
            </a:prstGeom>
            <a:pattFill prst="diagBrick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45" name="Rectangle 13">
              <a:extLst>
                <a:ext uri="{FF2B5EF4-FFF2-40B4-BE49-F238E27FC236}">
                  <a16:creationId xmlns:a16="http://schemas.microsoft.com/office/drawing/2014/main" id="{962C952B-B641-4830-A811-01CF3168A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077"/>
              <a:ext cx="556" cy="171"/>
            </a:xfrm>
            <a:prstGeom prst="rect">
              <a:avLst/>
            </a:prstGeom>
            <a:pattFill prst="diagBrick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46" name="Rectangle 14">
              <a:extLst>
                <a:ext uri="{FF2B5EF4-FFF2-40B4-BE49-F238E27FC236}">
                  <a16:creationId xmlns:a16="http://schemas.microsoft.com/office/drawing/2014/main" id="{FE49F9EF-AC67-49B6-B689-F3896971B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613"/>
              <a:ext cx="556" cy="170"/>
            </a:xfrm>
            <a:prstGeom prst="rect">
              <a:avLst/>
            </a:prstGeom>
            <a:gradFill rotWithShape="0">
              <a:gsLst>
                <a:gs pos="0">
                  <a:srgbClr val="919191">
                    <a:gamma/>
                    <a:tint val="0"/>
                    <a:invGamma/>
                  </a:srgbClr>
                </a:gs>
                <a:gs pos="100000">
                  <a:srgbClr val="91919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47" name="Rectangle 15">
              <a:extLst>
                <a:ext uri="{FF2B5EF4-FFF2-40B4-BE49-F238E27FC236}">
                  <a16:creationId xmlns:a16="http://schemas.microsoft.com/office/drawing/2014/main" id="{ACFDE795-0D3B-42EE-A0DF-EA7AEE4AE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434"/>
              <a:ext cx="556" cy="171"/>
            </a:xfrm>
            <a:prstGeom prst="rect">
              <a:avLst/>
            </a:prstGeom>
            <a:gradFill rotWithShape="0">
              <a:gsLst>
                <a:gs pos="0">
                  <a:srgbClr val="919191">
                    <a:gamma/>
                    <a:tint val="0"/>
                    <a:invGamma/>
                  </a:srgbClr>
                </a:gs>
                <a:gs pos="100000">
                  <a:srgbClr val="91919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48" name="Rectangle 16">
              <a:extLst>
                <a:ext uri="{FF2B5EF4-FFF2-40B4-BE49-F238E27FC236}">
                  <a16:creationId xmlns:a16="http://schemas.microsoft.com/office/drawing/2014/main" id="{CEABE635-3FF8-440E-B75B-5B78CE5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970"/>
              <a:ext cx="556" cy="170"/>
            </a:xfrm>
            <a:prstGeom prst="rect">
              <a:avLst/>
            </a:prstGeom>
            <a:gradFill rotWithShape="0">
              <a:gsLst>
                <a:gs pos="0">
                  <a:srgbClr val="919191">
                    <a:gamma/>
                    <a:tint val="0"/>
                    <a:invGamma/>
                  </a:srgbClr>
                </a:gs>
                <a:gs pos="100000">
                  <a:srgbClr val="91919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49" name="Rectangle 17">
              <a:extLst>
                <a:ext uri="{FF2B5EF4-FFF2-40B4-BE49-F238E27FC236}">
                  <a16:creationId xmlns:a16="http://schemas.microsoft.com/office/drawing/2014/main" id="{8E9784E6-958B-4529-8AED-A6F9003A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791"/>
              <a:ext cx="556" cy="171"/>
            </a:xfrm>
            <a:prstGeom prst="rect">
              <a:avLst/>
            </a:prstGeom>
            <a:gradFill rotWithShape="0">
              <a:gsLst>
                <a:gs pos="0">
                  <a:srgbClr val="919191">
                    <a:gamma/>
                    <a:tint val="0"/>
                    <a:invGamma/>
                  </a:srgbClr>
                </a:gs>
                <a:gs pos="100000">
                  <a:srgbClr val="91919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50" name="Rectangle 18">
              <a:extLst>
                <a:ext uri="{FF2B5EF4-FFF2-40B4-BE49-F238E27FC236}">
                  <a16:creationId xmlns:a16="http://schemas.microsoft.com/office/drawing/2014/main" id="{A40ED109-1085-46B6-A96E-CC455F0B2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3327"/>
              <a:ext cx="556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51" name="Rectangle 19">
              <a:extLst>
                <a:ext uri="{FF2B5EF4-FFF2-40B4-BE49-F238E27FC236}">
                  <a16:creationId xmlns:a16="http://schemas.microsoft.com/office/drawing/2014/main" id="{1DCE3572-8B5E-4EE4-B967-9E06BC2ED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3148"/>
              <a:ext cx="556" cy="171"/>
            </a:xfrm>
            <a:prstGeom prst="rect">
              <a:avLst/>
            </a:prstGeom>
            <a:gradFill rotWithShape="0">
              <a:gsLst>
                <a:gs pos="0">
                  <a:srgbClr val="919191">
                    <a:gamma/>
                    <a:tint val="0"/>
                    <a:invGamma/>
                  </a:srgbClr>
                </a:gs>
                <a:gs pos="100000">
                  <a:srgbClr val="91919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0852" name="Rectangle 20">
              <a:extLst>
                <a:ext uri="{FF2B5EF4-FFF2-40B4-BE49-F238E27FC236}">
                  <a16:creationId xmlns:a16="http://schemas.microsoft.com/office/drawing/2014/main" id="{B82D6914-E13B-45FA-AE26-EB619D19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184"/>
              <a:ext cx="556" cy="171"/>
            </a:xfrm>
            <a:prstGeom prst="rect">
              <a:avLst/>
            </a:prstGeom>
            <a:pattFill prst="diagBrick">
              <a:fgClr>
                <a:schemeClr val="bg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120858" name="Group 26">
              <a:extLst>
                <a:ext uri="{FF2B5EF4-FFF2-40B4-BE49-F238E27FC236}">
                  <a16:creationId xmlns:a16="http://schemas.microsoft.com/office/drawing/2014/main" id="{B4E22581-13AB-4A2E-889C-6F633B173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" y="2427"/>
              <a:ext cx="576" cy="917"/>
              <a:chOff x="711" y="2427"/>
              <a:chExt cx="576" cy="917"/>
            </a:xfrm>
          </p:grpSpPr>
          <p:sp>
            <p:nvSpPr>
              <p:cNvPr id="120853" name="Rectangle 21">
                <a:extLst>
                  <a:ext uri="{FF2B5EF4-FFF2-40B4-BE49-F238E27FC236}">
                    <a16:creationId xmlns:a16="http://schemas.microsoft.com/office/drawing/2014/main" id="{70028C7B-4814-4FC4-BA79-BE6CC9B6A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" y="2427"/>
                <a:ext cx="57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r5</a:t>
                </a:r>
              </a:p>
            </p:txBody>
          </p:sp>
          <p:sp>
            <p:nvSpPr>
              <p:cNvPr id="120854" name="Rectangle 22">
                <a:extLst>
                  <a:ext uri="{FF2B5EF4-FFF2-40B4-BE49-F238E27FC236}">
                    <a16:creationId xmlns:a16="http://schemas.microsoft.com/office/drawing/2014/main" id="{F71EE84A-1F4A-4512-A83A-D6EE21B50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" y="2619"/>
                <a:ext cx="57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r4</a:t>
                </a:r>
              </a:p>
            </p:txBody>
          </p:sp>
          <p:sp>
            <p:nvSpPr>
              <p:cNvPr id="120855" name="Rectangle 23">
                <a:extLst>
                  <a:ext uri="{FF2B5EF4-FFF2-40B4-BE49-F238E27FC236}">
                    <a16:creationId xmlns:a16="http://schemas.microsoft.com/office/drawing/2014/main" id="{949A4ADF-6BFB-41A2-B5CF-C7A253160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" y="2811"/>
                <a:ext cx="57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r3</a:t>
                </a:r>
              </a:p>
            </p:txBody>
          </p:sp>
          <p:sp>
            <p:nvSpPr>
              <p:cNvPr id="120856" name="Rectangle 24">
                <a:extLst>
                  <a:ext uri="{FF2B5EF4-FFF2-40B4-BE49-F238E27FC236}">
                    <a16:creationId xmlns:a16="http://schemas.microsoft.com/office/drawing/2014/main" id="{BDF6F774-E137-4945-BF2A-5CED197D2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" y="2955"/>
                <a:ext cx="57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r1</a:t>
                </a:r>
              </a:p>
            </p:txBody>
          </p:sp>
          <p:sp>
            <p:nvSpPr>
              <p:cNvPr id="120857" name="Rectangle 25">
                <a:extLst>
                  <a:ext uri="{FF2B5EF4-FFF2-40B4-BE49-F238E27FC236}">
                    <a16:creationId xmlns:a16="http://schemas.microsoft.com/office/drawing/2014/main" id="{AD95CDD7-29DE-4804-9C76-5AF5042AD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" y="3147"/>
                <a:ext cx="57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r0</a:t>
                </a:r>
              </a:p>
            </p:txBody>
          </p:sp>
        </p:grpSp>
      </p:grpSp>
      <p:sp>
        <p:nvSpPr>
          <p:cNvPr id="120860" name="Rectangle 28">
            <a:extLst>
              <a:ext uri="{FF2B5EF4-FFF2-40B4-BE49-F238E27FC236}">
                <a16:creationId xmlns:a16="http://schemas.microsoft.com/office/drawing/2014/main" id="{47F11EDD-5561-4D8E-B27C-C1B67DCD5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3643313"/>
            <a:ext cx="52387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20861" name="Oval 29">
            <a:extLst>
              <a:ext uri="{FF2B5EF4-FFF2-40B4-BE49-F238E27FC236}">
                <a16:creationId xmlns:a16="http://schemas.microsoft.com/office/drawing/2014/main" id="{D8F88B55-9D5E-4025-A179-6BA8DF57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4954588"/>
            <a:ext cx="406400" cy="358775"/>
          </a:xfrm>
          <a:prstGeom prst="ellipse">
            <a:avLst/>
          </a:prstGeom>
          <a:gradFill rotWithShape="0">
            <a:gsLst>
              <a:gs pos="0">
                <a:srgbClr val="CECECE">
                  <a:gamma/>
                  <a:tint val="0"/>
                  <a:invGamma/>
                </a:srgbClr>
              </a:gs>
              <a:gs pos="100000">
                <a:srgbClr val="CECEC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MY"/>
          </a:p>
        </p:txBody>
      </p:sp>
      <p:sp>
        <p:nvSpPr>
          <p:cNvPr id="120862" name="Rectangle 30">
            <a:extLst>
              <a:ext uri="{FF2B5EF4-FFF2-40B4-BE49-F238E27FC236}">
                <a16:creationId xmlns:a16="http://schemas.microsoft.com/office/drawing/2014/main" id="{6F29D883-2ED3-4226-B729-B3E27E5C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4987925"/>
            <a:ext cx="427037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SP</a:t>
            </a:r>
          </a:p>
        </p:txBody>
      </p:sp>
      <p:sp>
        <p:nvSpPr>
          <p:cNvPr id="120863" name="Line 31">
            <a:extLst>
              <a:ext uri="{FF2B5EF4-FFF2-40B4-BE49-F238E27FC236}">
                <a16:creationId xmlns:a16="http://schemas.microsoft.com/office/drawing/2014/main" id="{06CFA466-80F6-46A7-ADA0-C723DF121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5129213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0864" name="Rectangle 32">
            <a:extLst>
              <a:ext uri="{FF2B5EF4-FFF2-40B4-BE49-F238E27FC236}">
                <a16:creationId xmlns:a16="http://schemas.microsoft.com/office/drawing/2014/main" id="{5D9B3A24-CAE6-441D-B206-03AF26E9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95688"/>
            <a:ext cx="8286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0"/>
              <a:t>Old SP</a:t>
            </a:r>
          </a:p>
        </p:txBody>
      </p:sp>
      <p:grpSp>
        <p:nvGrpSpPr>
          <p:cNvPr id="120952" name="Group 120">
            <a:extLst>
              <a:ext uri="{FF2B5EF4-FFF2-40B4-BE49-F238E27FC236}">
                <a16:creationId xmlns:a16="http://schemas.microsoft.com/office/drawing/2014/main" id="{0EE419AD-F2DD-4EDB-A593-49DE8DA23CE0}"/>
              </a:ext>
            </a:extLst>
          </p:cNvPr>
          <p:cNvGrpSpPr>
            <a:grpSpLocks/>
          </p:cNvGrpSpPr>
          <p:nvPr/>
        </p:nvGrpSpPr>
        <p:grpSpPr bwMode="auto">
          <a:xfrm>
            <a:off x="2130425" y="1339850"/>
            <a:ext cx="6934200" cy="4256088"/>
            <a:chOff x="1342" y="844"/>
            <a:chExt cx="4368" cy="2681"/>
          </a:xfrm>
        </p:grpSpPr>
        <p:grpSp>
          <p:nvGrpSpPr>
            <p:cNvPr id="120891" name="Group 59">
              <a:extLst>
                <a:ext uri="{FF2B5EF4-FFF2-40B4-BE49-F238E27FC236}">
                  <a16:creationId xmlns:a16="http://schemas.microsoft.com/office/drawing/2014/main" id="{B3EBA134-7151-4848-84A2-9FA5ADE6E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2" y="844"/>
              <a:ext cx="1491" cy="2653"/>
              <a:chOff x="1342" y="844"/>
              <a:chExt cx="1491" cy="2653"/>
            </a:xfrm>
          </p:grpSpPr>
          <p:sp>
            <p:nvSpPr>
              <p:cNvPr id="120865" name="Rectangle 33">
                <a:extLst>
                  <a:ext uri="{FF2B5EF4-FFF2-40B4-BE49-F238E27FC236}">
                    <a16:creationId xmlns:a16="http://schemas.microsoft.com/office/drawing/2014/main" id="{568D4025-B8EC-4319-96AA-A4FAF71B9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844"/>
                <a:ext cx="99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400">
                    <a:latin typeface="Courier New" panose="02070309020205020404" pitchFamily="49" charset="0"/>
                  </a:rPr>
                  <a:t>STMED sp!,</a:t>
                </a:r>
                <a:br>
                  <a:rPr lang="en-US" altLang="en-US" sz="1400">
                    <a:latin typeface="Courier New" panose="02070309020205020404" pitchFamily="49" charset="0"/>
                  </a:rPr>
                </a:br>
                <a:r>
                  <a:rPr lang="en-US" altLang="en-US" sz="1400">
                    <a:latin typeface="Courier New" panose="02070309020205020404" pitchFamily="49" charset="0"/>
                  </a:rPr>
                  <a:t>{r0,r1,r3-r5}</a:t>
                </a:r>
              </a:p>
            </p:txBody>
          </p:sp>
          <p:grpSp>
            <p:nvGrpSpPr>
              <p:cNvPr id="120884" name="Group 52">
                <a:extLst>
                  <a:ext uri="{FF2B5EF4-FFF2-40B4-BE49-F238E27FC236}">
                    <a16:creationId xmlns:a16="http://schemas.microsoft.com/office/drawing/2014/main" id="{3A06D6B2-B1CD-4CC4-87D2-C58B02F6B0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5" y="1184"/>
                <a:ext cx="588" cy="2313"/>
                <a:chOff x="2035" y="1184"/>
                <a:chExt cx="588" cy="2313"/>
              </a:xfrm>
            </p:grpSpPr>
            <p:sp>
              <p:nvSpPr>
                <p:cNvPr id="120866" name="Rectangle 34">
                  <a:extLst>
                    <a:ext uri="{FF2B5EF4-FFF2-40B4-BE49-F238E27FC236}">
                      <a16:creationId xmlns:a16="http://schemas.microsoft.com/office/drawing/2014/main" id="{FA400AFB-3F93-4CE0-BE57-B24BB274BC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1542"/>
                  <a:ext cx="556" cy="170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67" name="Rectangle 35">
                  <a:extLst>
                    <a:ext uri="{FF2B5EF4-FFF2-40B4-BE49-F238E27FC236}">
                      <a16:creationId xmlns:a16="http://schemas.microsoft.com/office/drawing/2014/main" id="{58C2D6D1-13BF-4D7A-9E59-7F4E5F9CD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1363"/>
                  <a:ext cx="556" cy="171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68" name="Rectangle 36">
                  <a:extLst>
                    <a:ext uri="{FF2B5EF4-FFF2-40B4-BE49-F238E27FC236}">
                      <a16:creationId xmlns:a16="http://schemas.microsoft.com/office/drawing/2014/main" id="{71767520-0DDB-4A6C-9FE8-CBA9B1C3EA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1899"/>
                  <a:ext cx="556" cy="170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69" name="Rectangle 37">
                  <a:extLst>
                    <a:ext uri="{FF2B5EF4-FFF2-40B4-BE49-F238E27FC236}">
                      <a16:creationId xmlns:a16="http://schemas.microsoft.com/office/drawing/2014/main" id="{1204E170-FA2E-4D72-815F-D7B5961DA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1720"/>
                  <a:ext cx="556" cy="171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0" name="Rectangle 38">
                  <a:extLst>
                    <a:ext uri="{FF2B5EF4-FFF2-40B4-BE49-F238E27FC236}">
                      <a16:creationId xmlns:a16="http://schemas.microsoft.com/office/drawing/2014/main" id="{F337E086-44CF-4BB9-AC5B-A6DA711CF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256"/>
                  <a:ext cx="556" cy="170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1" name="Rectangle 39">
                  <a:extLst>
                    <a:ext uri="{FF2B5EF4-FFF2-40B4-BE49-F238E27FC236}">
                      <a16:creationId xmlns:a16="http://schemas.microsoft.com/office/drawing/2014/main" id="{C06ED3ED-ABA5-49BB-BDB9-5862851C72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077"/>
                  <a:ext cx="556" cy="171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2" name="Rectangle 40">
                  <a:extLst>
                    <a:ext uri="{FF2B5EF4-FFF2-40B4-BE49-F238E27FC236}">
                      <a16:creationId xmlns:a16="http://schemas.microsoft.com/office/drawing/2014/main" id="{DBDAD951-2BD9-491B-99EB-EEAAFB095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613"/>
                  <a:ext cx="556" cy="170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3" name="Rectangle 41">
                  <a:extLst>
                    <a:ext uri="{FF2B5EF4-FFF2-40B4-BE49-F238E27FC236}">
                      <a16:creationId xmlns:a16="http://schemas.microsoft.com/office/drawing/2014/main" id="{685F76D7-33CC-4B53-A6B9-F2ECCF83B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434"/>
                  <a:ext cx="556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4" name="Rectangle 42">
                  <a:extLst>
                    <a:ext uri="{FF2B5EF4-FFF2-40B4-BE49-F238E27FC236}">
                      <a16:creationId xmlns:a16="http://schemas.microsoft.com/office/drawing/2014/main" id="{5A539FAC-1B6F-4EE6-B2D7-2349E3AFE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970"/>
                  <a:ext cx="556" cy="170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5" name="Rectangle 43">
                  <a:extLst>
                    <a:ext uri="{FF2B5EF4-FFF2-40B4-BE49-F238E27FC236}">
                      <a16:creationId xmlns:a16="http://schemas.microsoft.com/office/drawing/2014/main" id="{B64B0F86-F46C-4712-924B-0C56A122B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791"/>
                  <a:ext cx="556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6" name="Rectangle 44">
                  <a:extLst>
                    <a:ext uri="{FF2B5EF4-FFF2-40B4-BE49-F238E27FC236}">
                      <a16:creationId xmlns:a16="http://schemas.microsoft.com/office/drawing/2014/main" id="{A16082AD-36CE-4A67-9B33-49FC91D21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3327"/>
                  <a:ext cx="556" cy="17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7" name="Rectangle 45">
                  <a:extLst>
                    <a:ext uri="{FF2B5EF4-FFF2-40B4-BE49-F238E27FC236}">
                      <a16:creationId xmlns:a16="http://schemas.microsoft.com/office/drawing/2014/main" id="{734F325D-D942-4E92-9C88-E1A2B99EC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3148"/>
                  <a:ext cx="556" cy="17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8" name="Rectangle 46">
                  <a:extLst>
                    <a:ext uri="{FF2B5EF4-FFF2-40B4-BE49-F238E27FC236}">
                      <a16:creationId xmlns:a16="http://schemas.microsoft.com/office/drawing/2014/main" id="{F2382058-4A59-4006-995D-CCA532A48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1184"/>
                  <a:ext cx="556" cy="171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79" name="Rectangle 47">
                  <a:extLst>
                    <a:ext uri="{FF2B5EF4-FFF2-40B4-BE49-F238E27FC236}">
                      <a16:creationId xmlns:a16="http://schemas.microsoft.com/office/drawing/2014/main" id="{2A0EFA31-D998-4239-899A-DC224B90D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1" y="2259"/>
                  <a:ext cx="576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r5</a:t>
                  </a:r>
                </a:p>
              </p:txBody>
            </p:sp>
            <p:sp>
              <p:nvSpPr>
                <p:cNvPr id="120880" name="Rectangle 48">
                  <a:extLst>
                    <a:ext uri="{FF2B5EF4-FFF2-40B4-BE49-F238E27FC236}">
                      <a16:creationId xmlns:a16="http://schemas.microsoft.com/office/drawing/2014/main" id="{6B179ECC-2133-46B3-8E56-725A0B170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" y="2445"/>
                  <a:ext cx="576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r4</a:t>
                  </a:r>
                </a:p>
              </p:txBody>
            </p:sp>
            <p:sp>
              <p:nvSpPr>
                <p:cNvPr id="120881" name="Rectangle 49">
                  <a:extLst>
                    <a:ext uri="{FF2B5EF4-FFF2-40B4-BE49-F238E27FC236}">
                      <a16:creationId xmlns:a16="http://schemas.microsoft.com/office/drawing/2014/main" id="{3026D70A-CDF6-4AAB-B349-3024B1729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7" y="2619"/>
                  <a:ext cx="576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r3</a:t>
                  </a:r>
                </a:p>
              </p:txBody>
            </p:sp>
            <p:sp>
              <p:nvSpPr>
                <p:cNvPr id="120882" name="Rectangle 50">
                  <a:extLst>
                    <a:ext uri="{FF2B5EF4-FFF2-40B4-BE49-F238E27FC236}">
                      <a16:creationId xmlns:a16="http://schemas.microsoft.com/office/drawing/2014/main" id="{C3682087-24AA-41AF-A8E1-F92671CD0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1" y="2793"/>
                  <a:ext cx="576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r1</a:t>
                  </a:r>
                </a:p>
              </p:txBody>
            </p:sp>
            <p:sp>
              <p:nvSpPr>
                <p:cNvPr id="120883" name="Rectangle 51">
                  <a:extLst>
                    <a:ext uri="{FF2B5EF4-FFF2-40B4-BE49-F238E27FC236}">
                      <a16:creationId xmlns:a16="http://schemas.microsoft.com/office/drawing/2014/main" id="{D93132AC-FCCD-456F-87C6-994864493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1" y="2979"/>
                  <a:ext cx="576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r0</a:t>
                  </a:r>
                </a:p>
              </p:txBody>
            </p:sp>
          </p:grpSp>
          <p:sp>
            <p:nvSpPr>
              <p:cNvPr id="120885" name="Rectangle 53">
                <a:extLst>
                  <a:ext uri="{FF2B5EF4-FFF2-40B4-BE49-F238E27FC236}">
                    <a16:creationId xmlns:a16="http://schemas.microsoft.com/office/drawing/2014/main" id="{89CC07AB-1741-4A15-BFAF-002D42AE8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2301"/>
                <a:ext cx="330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20889" name="Group 57">
                <a:extLst>
                  <a:ext uri="{FF2B5EF4-FFF2-40B4-BE49-F238E27FC236}">
                    <a16:creationId xmlns:a16="http://schemas.microsoft.com/office/drawing/2014/main" id="{7AB81B21-9BFA-4FC6-8FEC-5F19BC475D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9" y="3133"/>
                <a:ext cx="504" cy="226"/>
                <a:chOff x="1519" y="3133"/>
                <a:chExt cx="504" cy="226"/>
              </a:xfrm>
            </p:grpSpPr>
            <p:sp>
              <p:nvSpPr>
                <p:cNvPr id="120886" name="Oval 54">
                  <a:extLst>
                    <a:ext uri="{FF2B5EF4-FFF2-40B4-BE49-F238E27FC236}">
                      <a16:creationId xmlns:a16="http://schemas.microsoft.com/office/drawing/2014/main" id="{44ABABF8-D596-4BB9-A6B5-6F1546D13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1" y="3133"/>
                  <a:ext cx="25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ECECE">
                        <a:gamma/>
                        <a:tint val="0"/>
                        <a:invGamma/>
                      </a:srgbClr>
                    </a:gs>
                    <a:gs pos="100000">
                      <a:srgbClr val="CECEC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87" name="Rectangle 55">
                  <a:extLst>
                    <a:ext uri="{FF2B5EF4-FFF2-40B4-BE49-F238E27FC236}">
                      <a16:creationId xmlns:a16="http://schemas.microsoft.com/office/drawing/2014/main" id="{9768C8F8-406D-42FB-85C5-4ECFD18DD5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9" y="3154"/>
                  <a:ext cx="269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en-US">
                      <a:latin typeface="Times New Roman" panose="02020603050405020304" pitchFamily="18" charset="0"/>
                    </a:rPr>
                    <a:t>SP</a:t>
                  </a:r>
                </a:p>
              </p:txBody>
            </p:sp>
            <p:sp>
              <p:nvSpPr>
                <p:cNvPr id="120888" name="Line 56">
                  <a:extLst>
                    <a:ext uri="{FF2B5EF4-FFF2-40B4-BE49-F238E27FC236}">
                      <a16:creationId xmlns:a16="http://schemas.microsoft.com/office/drawing/2014/main" id="{D8028360-8D1A-49C7-9571-8EDB4328C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7" y="3243"/>
                  <a:ext cx="2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0890" name="Rectangle 58">
                <a:extLst>
                  <a:ext uri="{FF2B5EF4-FFF2-40B4-BE49-F238E27FC236}">
                    <a16:creationId xmlns:a16="http://schemas.microsoft.com/office/drawing/2014/main" id="{F324B003-00BD-4FED-8E3A-CD61144F8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259"/>
                <a:ext cx="52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en-US" sz="1400" b="0"/>
                  <a:t>Old SP</a:t>
                </a:r>
              </a:p>
            </p:txBody>
          </p:sp>
        </p:grpSp>
        <p:grpSp>
          <p:nvGrpSpPr>
            <p:cNvPr id="120919" name="Group 87">
              <a:extLst>
                <a:ext uri="{FF2B5EF4-FFF2-40B4-BE49-F238E27FC236}">
                  <a16:creationId xmlns:a16="http://schemas.microsoft.com/office/drawing/2014/main" id="{9507D17E-48E0-4D47-B818-60A188070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844"/>
              <a:ext cx="1461" cy="2659"/>
              <a:chOff x="2650" y="844"/>
              <a:chExt cx="1461" cy="2659"/>
            </a:xfrm>
          </p:grpSpPr>
          <p:grpSp>
            <p:nvGrpSpPr>
              <p:cNvPr id="120903" name="Group 71">
                <a:extLst>
                  <a:ext uri="{FF2B5EF4-FFF2-40B4-BE49-F238E27FC236}">
                    <a16:creationId xmlns:a16="http://schemas.microsoft.com/office/drawing/2014/main" id="{00FE48F6-BB89-48A6-AE0A-5252B59ED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5" y="1369"/>
                <a:ext cx="588" cy="926"/>
                <a:chOff x="3355" y="1369"/>
                <a:chExt cx="588" cy="926"/>
              </a:xfrm>
            </p:grpSpPr>
            <p:sp>
              <p:nvSpPr>
                <p:cNvPr id="120892" name="Rectangle 60">
                  <a:extLst>
                    <a:ext uri="{FF2B5EF4-FFF2-40B4-BE49-F238E27FC236}">
                      <a16:creationId xmlns:a16="http://schemas.microsoft.com/office/drawing/2014/main" id="{249595CA-95AC-4710-8EC4-189BF708E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1548"/>
                  <a:ext cx="556" cy="170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93" name="Rectangle 61">
                  <a:extLst>
                    <a:ext uri="{FF2B5EF4-FFF2-40B4-BE49-F238E27FC236}">
                      <a16:creationId xmlns:a16="http://schemas.microsoft.com/office/drawing/2014/main" id="{7DF78227-BA1B-405A-B83C-89C067DFA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1369"/>
                  <a:ext cx="556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94" name="Rectangle 62">
                  <a:extLst>
                    <a:ext uri="{FF2B5EF4-FFF2-40B4-BE49-F238E27FC236}">
                      <a16:creationId xmlns:a16="http://schemas.microsoft.com/office/drawing/2014/main" id="{B7A06910-F282-468E-97F5-47469C7D08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1905"/>
                  <a:ext cx="556" cy="170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95" name="Rectangle 63">
                  <a:extLst>
                    <a:ext uri="{FF2B5EF4-FFF2-40B4-BE49-F238E27FC236}">
                      <a16:creationId xmlns:a16="http://schemas.microsoft.com/office/drawing/2014/main" id="{A9EA95DB-0B4B-43C0-8B5D-453B2FDDC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1726"/>
                  <a:ext cx="556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896" name="Rectangle 64">
                  <a:extLst>
                    <a:ext uri="{FF2B5EF4-FFF2-40B4-BE49-F238E27FC236}">
                      <a16:creationId xmlns:a16="http://schemas.microsoft.com/office/drawing/2014/main" id="{5128212E-161F-4B5A-A1CC-39833852D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2083"/>
                  <a:ext cx="556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0902" name="Group 70">
                  <a:extLst>
                    <a:ext uri="{FF2B5EF4-FFF2-40B4-BE49-F238E27FC236}">
                      <a16:creationId xmlns:a16="http://schemas.microsoft.com/office/drawing/2014/main" id="{07BFD2AF-7EFF-4B56-8E21-8599C3713B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55" y="1378"/>
                  <a:ext cx="588" cy="917"/>
                  <a:chOff x="3355" y="1378"/>
                  <a:chExt cx="588" cy="917"/>
                </a:xfrm>
              </p:grpSpPr>
              <p:sp>
                <p:nvSpPr>
                  <p:cNvPr id="120897" name="Rectangle 65">
                    <a:extLst>
                      <a:ext uri="{FF2B5EF4-FFF2-40B4-BE49-F238E27FC236}">
                        <a16:creationId xmlns:a16="http://schemas.microsoft.com/office/drawing/2014/main" id="{76894BB3-7E37-42DB-BBC9-1C96D40F72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1" y="1378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r5</a:t>
                    </a:r>
                  </a:p>
                </p:txBody>
              </p:sp>
              <p:sp>
                <p:nvSpPr>
                  <p:cNvPr id="120898" name="Rectangle 66">
                    <a:extLst>
                      <a:ext uri="{FF2B5EF4-FFF2-40B4-BE49-F238E27FC236}">
                        <a16:creationId xmlns:a16="http://schemas.microsoft.com/office/drawing/2014/main" id="{7B2FAB31-1DA6-4683-A8DE-6FF6B085B4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55" y="1564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r4</a:t>
                    </a:r>
                  </a:p>
                </p:txBody>
              </p:sp>
              <p:sp>
                <p:nvSpPr>
                  <p:cNvPr id="120899" name="Rectangle 67">
                    <a:extLst>
                      <a:ext uri="{FF2B5EF4-FFF2-40B4-BE49-F238E27FC236}">
                        <a16:creationId xmlns:a16="http://schemas.microsoft.com/office/drawing/2014/main" id="{D99822A3-B491-4E4F-B383-6393641427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7" y="1738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r3</a:t>
                    </a:r>
                  </a:p>
                </p:txBody>
              </p:sp>
              <p:sp>
                <p:nvSpPr>
                  <p:cNvPr id="120900" name="Rectangle 68">
                    <a:extLst>
                      <a:ext uri="{FF2B5EF4-FFF2-40B4-BE49-F238E27FC236}">
                        <a16:creationId xmlns:a16="http://schemas.microsoft.com/office/drawing/2014/main" id="{8D5A3A84-D376-4C44-A843-2FDDE618AC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1" y="1912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r1</a:t>
                    </a:r>
                  </a:p>
                </p:txBody>
              </p:sp>
              <p:sp>
                <p:nvSpPr>
                  <p:cNvPr id="120901" name="Rectangle 69">
                    <a:extLst>
                      <a:ext uri="{FF2B5EF4-FFF2-40B4-BE49-F238E27FC236}">
                        <a16:creationId xmlns:a16="http://schemas.microsoft.com/office/drawing/2014/main" id="{43EE5780-37F3-4A9F-969F-E1518C93E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1" y="2098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r0</a:t>
                    </a:r>
                  </a:p>
                </p:txBody>
              </p:sp>
            </p:grpSp>
          </p:grpSp>
          <p:sp>
            <p:nvSpPr>
              <p:cNvPr id="120904" name="Rectangle 72">
                <a:extLst>
                  <a:ext uri="{FF2B5EF4-FFF2-40B4-BE49-F238E27FC236}">
                    <a16:creationId xmlns:a16="http://schemas.microsoft.com/office/drawing/2014/main" id="{41FA977C-FFE8-46A8-984F-CCEA62411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2262"/>
                <a:ext cx="556" cy="170"/>
              </a:xfrm>
              <a:prstGeom prst="rect">
                <a:avLst/>
              </a:prstGeom>
              <a:pattFill prst="diagBrick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0905" name="Rectangle 73">
                <a:extLst>
                  <a:ext uri="{FF2B5EF4-FFF2-40B4-BE49-F238E27FC236}">
                    <a16:creationId xmlns:a16="http://schemas.microsoft.com/office/drawing/2014/main" id="{B964995D-D3FF-4655-A1EC-DDEE22A6D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2619"/>
                <a:ext cx="556" cy="170"/>
              </a:xfrm>
              <a:prstGeom prst="rect">
                <a:avLst/>
              </a:prstGeom>
              <a:pattFill prst="diagBrick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0906" name="Rectangle 74">
                <a:extLst>
                  <a:ext uri="{FF2B5EF4-FFF2-40B4-BE49-F238E27FC236}">
                    <a16:creationId xmlns:a16="http://schemas.microsoft.com/office/drawing/2014/main" id="{548C2353-BC1B-4E36-86ED-60025CE3E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2440"/>
                <a:ext cx="556" cy="171"/>
              </a:xfrm>
              <a:prstGeom prst="rect">
                <a:avLst/>
              </a:prstGeom>
              <a:pattFill prst="diagBrick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0907" name="Rectangle 75">
                <a:extLst>
                  <a:ext uri="{FF2B5EF4-FFF2-40B4-BE49-F238E27FC236}">
                    <a16:creationId xmlns:a16="http://schemas.microsoft.com/office/drawing/2014/main" id="{7090ED3C-DC1E-4C75-9866-074E96383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2976"/>
                <a:ext cx="556" cy="170"/>
              </a:xfrm>
              <a:prstGeom prst="rect">
                <a:avLst/>
              </a:prstGeom>
              <a:pattFill prst="diagBrick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0908" name="Rectangle 76">
                <a:extLst>
                  <a:ext uri="{FF2B5EF4-FFF2-40B4-BE49-F238E27FC236}">
                    <a16:creationId xmlns:a16="http://schemas.microsoft.com/office/drawing/2014/main" id="{7ADC8F4D-438A-4146-8D7A-E819EA602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2797"/>
                <a:ext cx="556" cy="171"/>
              </a:xfrm>
              <a:prstGeom prst="rect">
                <a:avLst/>
              </a:prstGeom>
              <a:pattFill prst="diagBrick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0909" name="Rectangle 77">
                <a:extLst>
                  <a:ext uri="{FF2B5EF4-FFF2-40B4-BE49-F238E27FC236}">
                    <a16:creationId xmlns:a16="http://schemas.microsoft.com/office/drawing/2014/main" id="{313E4083-7501-41B0-9C62-85B7162E8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3333"/>
                <a:ext cx="556" cy="170"/>
              </a:xfrm>
              <a:prstGeom prst="rect">
                <a:avLst/>
              </a:prstGeom>
              <a:pattFill prst="diagBrick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0910" name="Rectangle 78">
                <a:extLst>
                  <a:ext uri="{FF2B5EF4-FFF2-40B4-BE49-F238E27FC236}">
                    <a16:creationId xmlns:a16="http://schemas.microsoft.com/office/drawing/2014/main" id="{89BF3878-52F1-474B-AECE-C1B256EFA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3154"/>
                <a:ext cx="556" cy="171"/>
              </a:xfrm>
              <a:prstGeom prst="rect">
                <a:avLst/>
              </a:prstGeom>
              <a:pattFill prst="diagBrick">
                <a:fgClr>
                  <a:schemeClr val="bg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0911" name="Rectangle 79">
                <a:extLst>
                  <a:ext uri="{FF2B5EF4-FFF2-40B4-BE49-F238E27FC236}">
                    <a16:creationId xmlns:a16="http://schemas.microsoft.com/office/drawing/2014/main" id="{42BF6213-B4FC-46F6-8DA3-EF88FB853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1190"/>
                <a:ext cx="556" cy="1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0912" name="Rectangle 80">
                <a:extLst>
                  <a:ext uri="{FF2B5EF4-FFF2-40B4-BE49-F238E27FC236}">
                    <a16:creationId xmlns:a16="http://schemas.microsoft.com/office/drawing/2014/main" id="{160F768B-8DFF-4925-BBF5-2E97C0781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844"/>
                <a:ext cx="99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400">
                    <a:latin typeface="Courier New" panose="02070309020205020404" pitchFamily="49" charset="0"/>
                  </a:rPr>
                  <a:t>STMFA sp!,</a:t>
                </a:r>
                <a:br>
                  <a:rPr lang="en-US" altLang="en-US" sz="1400">
                    <a:latin typeface="Courier New" panose="02070309020205020404" pitchFamily="49" charset="0"/>
                  </a:rPr>
                </a:br>
                <a:r>
                  <a:rPr lang="en-US" altLang="en-US" sz="1400">
                    <a:latin typeface="Courier New" panose="02070309020205020404" pitchFamily="49" charset="0"/>
                  </a:rPr>
                  <a:t>{r0,r1,r3-r5}</a:t>
                </a:r>
              </a:p>
            </p:txBody>
          </p:sp>
          <p:sp>
            <p:nvSpPr>
              <p:cNvPr id="120913" name="Rectangle 81">
                <a:extLst>
                  <a:ext uri="{FF2B5EF4-FFF2-40B4-BE49-F238E27FC236}">
                    <a16:creationId xmlns:a16="http://schemas.microsoft.com/office/drawing/2014/main" id="{9E05733F-5E64-4BF6-A243-CAFB739E2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307"/>
                <a:ext cx="330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20917" name="Group 85">
                <a:extLst>
                  <a:ext uri="{FF2B5EF4-FFF2-40B4-BE49-F238E27FC236}">
                    <a16:creationId xmlns:a16="http://schemas.microsoft.com/office/drawing/2014/main" id="{DFAE206F-AD25-4AC9-9952-FE0DF83B19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3" y="1339"/>
                <a:ext cx="504" cy="226"/>
                <a:chOff x="2833" y="1339"/>
                <a:chExt cx="504" cy="226"/>
              </a:xfrm>
            </p:grpSpPr>
            <p:sp>
              <p:nvSpPr>
                <p:cNvPr id="120914" name="Oval 82">
                  <a:extLst>
                    <a:ext uri="{FF2B5EF4-FFF2-40B4-BE49-F238E27FC236}">
                      <a16:creationId xmlns:a16="http://schemas.microsoft.com/office/drawing/2014/main" id="{BA5FBAE3-7458-4F2B-A3AA-5E6F332033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5" y="1339"/>
                  <a:ext cx="25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ECECE">
                        <a:gamma/>
                        <a:tint val="0"/>
                        <a:invGamma/>
                      </a:srgbClr>
                    </a:gs>
                    <a:gs pos="100000">
                      <a:srgbClr val="CECEC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15" name="Rectangle 83">
                  <a:extLst>
                    <a:ext uri="{FF2B5EF4-FFF2-40B4-BE49-F238E27FC236}">
                      <a16:creationId xmlns:a16="http://schemas.microsoft.com/office/drawing/2014/main" id="{CAE5BE4A-411E-4BBB-ABD4-238DBBB9A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" y="1360"/>
                  <a:ext cx="269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en-US">
                      <a:latin typeface="Times New Roman" panose="02020603050405020304" pitchFamily="18" charset="0"/>
                    </a:rPr>
                    <a:t>SP</a:t>
                  </a:r>
                </a:p>
              </p:txBody>
            </p:sp>
            <p:sp>
              <p:nvSpPr>
                <p:cNvPr id="120916" name="Line 84">
                  <a:extLst>
                    <a:ext uri="{FF2B5EF4-FFF2-40B4-BE49-F238E27FC236}">
                      <a16:creationId xmlns:a16="http://schemas.microsoft.com/office/drawing/2014/main" id="{74DB8036-E26A-4B9C-A561-FE2C53B72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1" y="1449"/>
                  <a:ext cx="2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0918" name="Rectangle 86">
                <a:extLst>
                  <a:ext uri="{FF2B5EF4-FFF2-40B4-BE49-F238E27FC236}">
                    <a16:creationId xmlns:a16="http://schemas.microsoft.com/office/drawing/2014/main" id="{4BECD5FE-B16D-40E4-BB9D-C827A7A11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2271"/>
                <a:ext cx="52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en-US" sz="1400" b="0"/>
                  <a:t>Old SP</a:t>
                </a:r>
              </a:p>
            </p:txBody>
          </p:sp>
        </p:grpSp>
        <p:grpSp>
          <p:nvGrpSpPr>
            <p:cNvPr id="120923" name="Group 91">
              <a:extLst>
                <a:ext uri="{FF2B5EF4-FFF2-40B4-BE49-F238E27FC236}">
                  <a16:creationId xmlns:a16="http://schemas.microsoft.com/office/drawing/2014/main" id="{D0229791-C6A5-4FF1-BF7C-E166742BB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1" y="1171"/>
              <a:ext cx="539" cy="2354"/>
              <a:chOff x="5171" y="1171"/>
              <a:chExt cx="539" cy="2354"/>
            </a:xfrm>
          </p:grpSpPr>
          <p:sp>
            <p:nvSpPr>
              <p:cNvPr id="120920" name="Rectangle 88">
                <a:extLst>
                  <a:ext uri="{FF2B5EF4-FFF2-40B4-BE49-F238E27FC236}">
                    <a16:creationId xmlns:a16="http://schemas.microsoft.com/office/drawing/2014/main" id="{151F7744-8FDB-4438-B67F-3EC00BA00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1" y="2249"/>
                <a:ext cx="525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/>
                  <a:t>0x400</a:t>
                </a:r>
              </a:p>
            </p:txBody>
          </p:sp>
          <p:sp>
            <p:nvSpPr>
              <p:cNvPr id="120921" name="Rectangle 89">
                <a:extLst>
                  <a:ext uri="{FF2B5EF4-FFF2-40B4-BE49-F238E27FC236}">
                    <a16:creationId xmlns:a16="http://schemas.microsoft.com/office/drawing/2014/main" id="{0CD2042E-E73A-4F59-B485-170E68D5B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5" y="1171"/>
                <a:ext cx="525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/>
                  <a:t>0x418</a:t>
                </a:r>
              </a:p>
            </p:txBody>
          </p:sp>
          <p:sp>
            <p:nvSpPr>
              <p:cNvPr id="120922" name="Rectangle 90">
                <a:extLst>
                  <a:ext uri="{FF2B5EF4-FFF2-40B4-BE49-F238E27FC236}">
                    <a16:creationId xmlns:a16="http://schemas.microsoft.com/office/drawing/2014/main" id="{7B4DBEE5-AF3F-4A84-811A-CE50F43EC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3311"/>
                <a:ext cx="525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/>
                  <a:t>0x3e8</a:t>
                </a:r>
              </a:p>
            </p:txBody>
          </p:sp>
        </p:grpSp>
        <p:grpSp>
          <p:nvGrpSpPr>
            <p:cNvPr id="120951" name="Group 119">
              <a:extLst>
                <a:ext uri="{FF2B5EF4-FFF2-40B4-BE49-F238E27FC236}">
                  <a16:creationId xmlns:a16="http://schemas.microsoft.com/office/drawing/2014/main" id="{A577C90D-E594-4C36-A821-D40D23CA0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" y="844"/>
              <a:ext cx="1455" cy="2653"/>
              <a:chOff x="3886" y="844"/>
              <a:chExt cx="1455" cy="2653"/>
            </a:xfrm>
          </p:grpSpPr>
          <p:sp>
            <p:nvSpPr>
              <p:cNvPr id="120924" name="Rectangle 92">
                <a:extLst>
                  <a:ext uri="{FF2B5EF4-FFF2-40B4-BE49-F238E27FC236}">
                    <a16:creationId xmlns:a16="http://schemas.microsoft.com/office/drawing/2014/main" id="{AEF3F686-6903-464C-8555-C347DB7F0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844"/>
                <a:ext cx="99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400">
                    <a:latin typeface="Courier New" panose="02070309020205020404" pitchFamily="49" charset="0"/>
                  </a:rPr>
                  <a:t>STMEA sp!,</a:t>
                </a:r>
                <a:br>
                  <a:rPr lang="en-US" altLang="en-US" sz="1400">
                    <a:latin typeface="Courier New" panose="02070309020205020404" pitchFamily="49" charset="0"/>
                  </a:rPr>
                </a:br>
                <a:r>
                  <a:rPr lang="en-US" altLang="en-US" sz="1400">
                    <a:latin typeface="Courier New" panose="02070309020205020404" pitchFamily="49" charset="0"/>
                  </a:rPr>
                  <a:t>{r0,r1,r3-r5}</a:t>
                </a:r>
              </a:p>
            </p:txBody>
          </p:sp>
          <p:grpSp>
            <p:nvGrpSpPr>
              <p:cNvPr id="120944" name="Group 112">
                <a:extLst>
                  <a:ext uri="{FF2B5EF4-FFF2-40B4-BE49-F238E27FC236}">
                    <a16:creationId xmlns:a16="http://schemas.microsoft.com/office/drawing/2014/main" id="{D74B5FD2-39C2-4F8A-94E3-1282A80802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9" y="1184"/>
                <a:ext cx="588" cy="2313"/>
                <a:chOff x="4579" y="1184"/>
                <a:chExt cx="588" cy="2313"/>
              </a:xfrm>
            </p:grpSpPr>
            <p:sp>
              <p:nvSpPr>
                <p:cNvPr id="120925" name="Rectangle 93">
                  <a:extLst>
                    <a:ext uri="{FF2B5EF4-FFF2-40B4-BE49-F238E27FC236}">
                      <a16:creationId xmlns:a16="http://schemas.microsoft.com/office/drawing/2014/main" id="{AE502AC9-5C4A-41DD-915D-7F4476887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1542"/>
                  <a:ext cx="556" cy="170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26" name="Rectangle 94">
                  <a:extLst>
                    <a:ext uri="{FF2B5EF4-FFF2-40B4-BE49-F238E27FC236}">
                      <a16:creationId xmlns:a16="http://schemas.microsoft.com/office/drawing/2014/main" id="{26091F9C-66A9-498E-BE58-5C2C80C122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1363"/>
                  <a:ext cx="556" cy="17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27" name="Rectangle 95">
                  <a:extLst>
                    <a:ext uri="{FF2B5EF4-FFF2-40B4-BE49-F238E27FC236}">
                      <a16:creationId xmlns:a16="http://schemas.microsoft.com/office/drawing/2014/main" id="{04600253-F10D-4B75-9D12-0EA8B2BA3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1899"/>
                  <a:ext cx="556" cy="170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28" name="Rectangle 96">
                  <a:extLst>
                    <a:ext uri="{FF2B5EF4-FFF2-40B4-BE49-F238E27FC236}">
                      <a16:creationId xmlns:a16="http://schemas.microsoft.com/office/drawing/2014/main" id="{7CE5C9AA-58F3-4A8B-86FA-B9F5ED6C4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1720"/>
                  <a:ext cx="556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29" name="Rectangle 97">
                  <a:extLst>
                    <a:ext uri="{FF2B5EF4-FFF2-40B4-BE49-F238E27FC236}">
                      <a16:creationId xmlns:a16="http://schemas.microsoft.com/office/drawing/2014/main" id="{F91B0138-495B-4D6F-B01B-4CAF12CBC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2256"/>
                  <a:ext cx="556" cy="170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30" name="Rectangle 98">
                  <a:extLst>
                    <a:ext uri="{FF2B5EF4-FFF2-40B4-BE49-F238E27FC236}">
                      <a16:creationId xmlns:a16="http://schemas.microsoft.com/office/drawing/2014/main" id="{3BA5D953-20EA-4C3B-84DE-EFE6C47E6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2077"/>
                  <a:ext cx="556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31" name="Rectangle 99">
                  <a:extLst>
                    <a:ext uri="{FF2B5EF4-FFF2-40B4-BE49-F238E27FC236}">
                      <a16:creationId xmlns:a16="http://schemas.microsoft.com/office/drawing/2014/main" id="{BBBA6702-6F16-49AE-A053-3344D74BB0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2613"/>
                  <a:ext cx="556" cy="170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32" name="Rectangle 100">
                  <a:extLst>
                    <a:ext uri="{FF2B5EF4-FFF2-40B4-BE49-F238E27FC236}">
                      <a16:creationId xmlns:a16="http://schemas.microsoft.com/office/drawing/2014/main" id="{BA0031E7-B337-47DB-8D78-0464BCF2C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2434"/>
                  <a:ext cx="556" cy="171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33" name="Rectangle 101">
                  <a:extLst>
                    <a:ext uri="{FF2B5EF4-FFF2-40B4-BE49-F238E27FC236}">
                      <a16:creationId xmlns:a16="http://schemas.microsoft.com/office/drawing/2014/main" id="{8F97B9E2-91BA-427F-8360-7819A8775C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2970"/>
                  <a:ext cx="556" cy="170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34" name="Rectangle 102">
                  <a:extLst>
                    <a:ext uri="{FF2B5EF4-FFF2-40B4-BE49-F238E27FC236}">
                      <a16:creationId xmlns:a16="http://schemas.microsoft.com/office/drawing/2014/main" id="{B3F4F439-ACE4-492E-9AC2-F404632C86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2791"/>
                  <a:ext cx="556" cy="171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35" name="Rectangle 103">
                  <a:extLst>
                    <a:ext uri="{FF2B5EF4-FFF2-40B4-BE49-F238E27FC236}">
                      <a16:creationId xmlns:a16="http://schemas.microsoft.com/office/drawing/2014/main" id="{9D6E41EF-12E9-4823-8A8B-D83A08EDD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3327"/>
                  <a:ext cx="556" cy="170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36" name="Rectangle 104">
                  <a:extLst>
                    <a:ext uri="{FF2B5EF4-FFF2-40B4-BE49-F238E27FC236}">
                      <a16:creationId xmlns:a16="http://schemas.microsoft.com/office/drawing/2014/main" id="{14BA5788-8A72-403F-8E9A-A5F32EFC6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3148"/>
                  <a:ext cx="556" cy="171"/>
                </a:xfrm>
                <a:prstGeom prst="rect">
                  <a:avLst/>
                </a:prstGeom>
                <a:pattFill prst="diagBri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37" name="Rectangle 105">
                  <a:extLst>
                    <a:ext uri="{FF2B5EF4-FFF2-40B4-BE49-F238E27FC236}">
                      <a16:creationId xmlns:a16="http://schemas.microsoft.com/office/drawing/2014/main" id="{832C1EE4-3F2A-45E9-88C7-A318BEBD7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3" y="1184"/>
                  <a:ext cx="556" cy="17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grpSp>
              <p:nvGrpSpPr>
                <p:cNvPr id="120943" name="Group 111">
                  <a:extLst>
                    <a:ext uri="{FF2B5EF4-FFF2-40B4-BE49-F238E27FC236}">
                      <a16:creationId xmlns:a16="http://schemas.microsoft.com/office/drawing/2014/main" id="{200D2B36-FE41-4645-B6DA-30B4D9E721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79" y="1545"/>
                  <a:ext cx="588" cy="917"/>
                  <a:chOff x="4579" y="1545"/>
                  <a:chExt cx="588" cy="917"/>
                </a:xfrm>
              </p:grpSpPr>
              <p:sp>
                <p:nvSpPr>
                  <p:cNvPr id="120938" name="Rectangle 106">
                    <a:extLst>
                      <a:ext uri="{FF2B5EF4-FFF2-40B4-BE49-F238E27FC236}">
                        <a16:creationId xmlns:a16="http://schemas.microsoft.com/office/drawing/2014/main" id="{A4F923C2-7FD0-49F4-B096-0DA8110DBE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85" y="1545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r5</a:t>
                    </a:r>
                  </a:p>
                </p:txBody>
              </p:sp>
              <p:sp>
                <p:nvSpPr>
                  <p:cNvPr id="120939" name="Rectangle 107">
                    <a:extLst>
                      <a:ext uri="{FF2B5EF4-FFF2-40B4-BE49-F238E27FC236}">
                        <a16:creationId xmlns:a16="http://schemas.microsoft.com/office/drawing/2014/main" id="{D6530F28-357F-4391-AA29-732C2A26B6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79" y="1731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r4</a:t>
                    </a:r>
                  </a:p>
                </p:txBody>
              </p:sp>
              <p:sp>
                <p:nvSpPr>
                  <p:cNvPr id="120940" name="Rectangle 108">
                    <a:extLst>
                      <a:ext uri="{FF2B5EF4-FFF2-40B4-BE49-F238E27FC236}">
                        <a16:creationId xmlns:a16="http://schemas.microsoft.com/office/drawing/2014/main" id="{B5118636-D908-4A6C-B5A1-27209F9219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91" y="1905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r3</a:t>
                    </a:r>
                  </a:p>
                </p:txBody>
              </p:sp>
              <p:sp>
                <p:nvSpPr>
                  <p:cNvPr id="120941" name="Rectangle 109">
                    <a:extLst>
                      <a:ext uri="{FF2B5EF4-FFF2-40B4-BE49-F238E27FC236}">
                        <a16:creationId xmlns:a16="http://schemas.microsoft.com/office/drawing/2014/main" id="{7798E09E-F1E3-4D65-9B96-872F13CDAE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85" y="2079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r1</a:t>
                    </a:r>
                  </a:p>
                </p:txBody>
              </p:sp>
              <p:sp>
                <p:nvSpPr>
                  <p:cNvPr id="120942" name="Rectangle 110">
                    <a:extLst>
                      <a:ext uri="{FF2B5EF4-FFF2-40B4-BE49-F238E27FC236}">
                        <a16:creationId xmlns:a16="http://schemas.microsoft.com/office/drawing/2014/main" id="{E5954F81-921C-4FCC-8581-C68C847144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85" y="2265"/>
                    <a:ext cx="576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en-US"/>
                      <a:t>r0</a:t>
                    </a:r>
                  </a:p>
                </p:txBody>
              </p:sp>
            </p:grpSp>
          </p:grpSp>
          <p:sp>
            <p:nvSpPr>
              <p:cNvPr id="120945" name="Rectangle 113">
                <a:extLst>
                  <a:ext uri="{FF2B5EF4-FFF2-40B4-BE49-F238E27FC236}">
                    <a16:creationId xmlns:a16="http://schemas.microsoft.com/office/drawing/2014/main" id="{E3832076-F48F-4B17-830B-E3B854FD7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2301"/>
                <a:ext cx="330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20949" name="Group 117">
                <a:extLst>
                  <a:ext uri="{FF2B5EF4-FFF2-40B4-BE49-F238E27FC236}">
                    <a16:creationId xmlns:a16="http://schemas.microsoft.com/office/drawing/2014/main" id="{317A5A5B-A2E5-4B1A-AF51-781DE81F61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5" y="1333"/>
                <a:ext cx="504" cy="226"/>
                <a:chOff x="4075" y="1333"/>
                <a:chExt cx="504" cy="226"/>
              </a:xfrm>
            </p:grpSpPr>
            <p:sp>
              <p:nvSpPr>
                <p:cNvPr id="120946" name="Oval 114">
                  <a:extLst>
                    <a:ext uri="{FF2B5EF4-FFF2-40B4-BE49-F238E27FC236}">
                      <a16:creationId xmlns:a16="http://schemas.microsoft.com/office/drawing/2014/main" id="{7A5984CB-0034-4D71-9C83-4AE51BE06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7" y="1333"/>
                  <a:ext cx="25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ECECE">
                        <a:gamma/>
                        <a:tint val="0"/>
                        <a:invGamma/>
                      </a:srgbClr>
                    </a:gs>
                    <a:gs pos="100000">
                      <a:srgbClr val="CECEC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20947" name="Rectangle 115">
                  <a:extLst>
                    <a:ext uri="{FF2B5EF4-FFF2-40B4-BE49-F238E27FC236}">
                      <a16:creationId xmlns:a16="http://schemas.microsoft.com/office/drawing/2014/main" id="{A6150504-A6CF-4DE6-8F58-0ABCE5DD2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5" y="1354"/>
                  <a:ext cx="269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en-US">
                      <a:latin typeface="Times New Roman" panose="02020603050405020304" pitchFamily="18" charset="0"/>
                    </a:rPr>
                    <a:t>SP</a:t>
                  </a:r>
                </a:p>
              </p:txBody>
            </p:sp>
            <p:sp>
              <p:nvSpPr>
                <p:cNvPr id="120948" name="Line 116">
                  <a:extLst>
                    <a:ext uri="{FF2B5EF4-FFF2-40B4-BE49-F238E27FC236}">
                      <a16:creationId xmlns:a16="http://schemas.microsoft.com/office/drawing/2014/main" id="{A27212E1-251B-4C7E-9FE4-7F857D5FD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3" y="1443"/>
                  <a:ext cx="2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20950" name="Rectangle 118">
                <a:extLst>
                  <a:ext uri="{FF2B5EF4-FFF2-40B4-BE49-F238E27FC236}">
                    <a16:creationId xmlns:a16="http://schemas.microsoft.com/office/drawing/2014/main" id="{12B8C5B2-8831-4248-9AC1-2FA519558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" y="2265"/>
                <a:ext cx="52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en-US" sz="1400" b="0"/>
                  <a:t>Old SP</a:t>
                </a:r>
              </a:p>
            </p:txBody>
          </p:sp>
        </p:grpSp>
      </p:grpSp>
      <p:sp>
        <p:nvSpPr>
          <p:cNvPr id="120953" name="Line 121">
            <a:extLst>
              <a:ext uri="{FF2B5EF4-FFF2-40B4-BE49-F238E27FC236}">
                <a16:creationId xmlns:a16="http://schemas.microsoft.com/office/drawing/2014/main" id="{311934C1-D3FA-44C1-B9D2-44CBE5BFD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3757613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0954" name="Line 122">
            <a:extLst>
              <a:ext uri="{FF2B5EF4-FFF2-40B4-BE49-F238E27FC236}">
                <a16:creationId xmlns:a16="http://schemas.microsoft.com/office/drawing/2014/main" id="{133E3161-1716-414D-A0F9-9B1CB436F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738" y="3757613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0955" name="Line 123">
            <a:extLst>
              <a:ext uri="{FF2B5EF4-FFF2-40B4-BE49-F238E27FC236}">
                <a16:creationId xmlns:a16="http://schemas.microsoft.com/office/drawing/2014/main" id="{08AD8803-422B-4541-9155-8A145E220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338" y="3757613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0956" name="Line 124">
            <a:extLst>
              <a:ext uri="{FF2B5EF4-FFF2-40B4-BE49-F238E27FC236}">
                <a16:creationId xmlns:a16="http://schemas.microsoft.com/office/drawing/2014/main" id="{B38D1B39-DFD7-4ED3-9B95-5A8923B45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3757613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835D7-1BA4-4ACF-8020-3AE7E369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6D162-2B17-46A6-9736-0274789A75AF}"/>
                  </a:ext>
                </a:extLst>
              </p14:cNvPr>
              <p14:cNvContentPartPr/>
              <p14:nvPr/>
            </p14:nvContentPartPr>
            <p14:xfrm>
              <a:off x="752400" y="1346760"/>
              <a:ext cx="7243560" cy="458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6D162-2B17-46A6-9736-0274789A7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040" y="1337400"/>
                <a:ext cx="7262280" cy="460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1CF1EAF-0A84-43A0-BEDD-50F52D7A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DD9FD35-4422-41D5-9568-14755586F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C138157A-1755-49F6-A708-16AD41A9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B57A1410-DF3C-4E14-B9A7-CD5A03C3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AC8CED12-9088-4F61-91F9-B700D6F62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Swap and Swap Byte Instructions</a:t>
            </a:r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92D69DCF-FD25-4280-B133-5FF63082B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8400" y="1755775"/>
            <a:ext cx="7467600" cy="4376738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Atomic operation of a memory read followed by a memory write which moves byte or word quantities between registers and memory. </a:t>
            </a:r>
          </a:p>
          <a:p>
            <a:r>
              <a:rPr lang="en-US" altLang="en-US"/>
              <a:t>Syntax:</a:t>
            </a:r>
          </a:p>
          <a:p>
            <a:pPr lvl="1"/>
            <a:r>
              <a:rPr lang="en-US" altLang="en-US"/>
              <a:t>SWP{&lt;cond&gt;}{B} Rd, Rm, [Rn]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r>
              <a:rPr lang="en-US" altLang="en-US"/>
              <a:t>Thus to implement an actual swap of contents make Rd = Rm.</a:t>
            </a:r>
          </a:p>
          <a:p>
            <a:r>
              <a:rPr lang="en-US" altLang="en-US"/>
              <a:t>The compiler cannot produce this instruction.</a:t>
            </a:r>
          </a:p>
        </p:txBody>
      </p:sp>
      <p:grpSp>
        <p:nvGrpSpPr>
          <p:cNvPr id="133163" name="Group 43">
            <a:extLst>
              <a:ext uri="{FF2B5EF4-FFF2-40B4-BE49-F238E27FC236}">
                <a16:creationId xmlns:a16="http://schemas.microsoft.com/office/drawing/2014/main" id="{8202B88D-F49B-468C-A4BC-29415D5FA7F6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448050"/>
            <a:ext cx="5197475" cy="1881188"/>
            <a:chOff x="1182" y="2172"/>
            <a:chExt cx="3274" cy="1185"/>
          </a:xfrm>
        </p:grpSpPr>
        <p:grpSp>
          <p:nvGrpSpPr>
            <p:cNvPr id="133161" name="Group 41">
              <a:extLst>
                <a:ext uri="{FF2B5EF4-FFF2-40B4-BE49-F238E27FC236}">
                  <a16:creationId xmlns:a16="http://schemas.microsoft.com/office/drawing/2014/main" id="{A8744C97-7CAE-41AA-857F-F1F97056F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2172"/>
              <a:ext cx="3274" cy="1185"/>
              <a:chOff x="1182" y="2172"/>
              <a:chExt cx="3274" cy="1185"/>
            </a:xfrm>
          </p:grpSpPr>
          <p:grpSp>
            <p:nvGrpSpPr>
              <p:cNvPr id="133131" name="Group 11">
                <a:extLst>
                  <a:ext uri="{FF2B5EF4-FFF2-40B4-BE49-F238E27FC236}">
                    <a16:creationId xmlns:a16="http://schemas.microsoft.com/office/drawing/2014/main" id="{58DCC3A7-3857-45A4-A58E-E298AB32E4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8" y="2321"/>
                <a:ext cx="454" cy="532"/>
                <a:chOff x="2558" y="2321"/>
                <a:chExt cx="454" cy="532"/>
              </a:xfrm>
            </p:grpSpPr>
            <p:sp>
              <p:nvSpPr>
                <p:cNvPr id="133128" name="Rectangle 8">
                  <a:extLst>
                    <a:ext uri="{FF2B5EF4-FFF2-40B4-BE49-F238E27FC236}">
                      <a16:creationId xmlns:a16="http://schemas.microsoft.com/office/drawing/2014/main" id="{D164DCAA-CE53-4367-B4A5-F4600E59A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8" y="2681"/>
                  <a:ext cx="454" cy="1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33129" name="Rectangle 9">
                  <a:extLst>
                    <a:ext uri="{FF2B5EF4-FFF2-40B4-BE49-F238E27FC236}">
                      <a16:creationId xmlns:a16="http://schemas.microsoft.com/office/drawing/2014/main" id="{74DC8BC2-FFDA-4243-ADD0-6C47FD07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8" y="2501"/>
                  <a:ext cx="454" cy="172"/>
                </a:xfrm>
                <a:prstGeom prst="rect">
                  <a:avLst/>
                </a:prstGeom>
                <a:pattFill prst="lgCheck">
                  <a:fgClr>
                    <a:schemeClr val="bg2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33130" name="Rectangle 10">
                  <a:extLst>
                    <a:ext uri="{FF2B5EF4-FFF2-40B4-BE49-F238E27FC236}">
                      <a16:creationId xmlns:a16="http://schemas.microsoft.com/office/drawing/2014/main" id="{84975EBB-8FE2-429F-A1E8-F6495B6C1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8" y="2321"/>
                  <a:ext cx="454" cy="1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33134" name="Group 14">
                <a:extLst>
                  <a:ext uri="{FF2B5EF4-FFF2-40B4-BE49-F238E27FC236}">
                    <a16:creationId xmlns:a16="http://schemas.microsoft.com/office/drawing/2014/main" id="{3475C596-0474-4E0D-8DAC-D60D06540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3160"/>
                <a:ext cx="800" cy="197"/>
                <a:chOff x="1252" y="3160"/>
                <a:chExt cx="800" cy="197"/>
              </a:xfrm>
            </p:grpSpPr>
            <p:sp>
              <p:nvSpPr>
                <p:cNvPr id="133132" name="Rectangle 12">
                  <a:extLst>
                    <a:ext uri="{FF2B5EF4-FFF2-40B4-BE49-F238E27FC236}">
                      <a16:creationId xmlns:a16="http://schemas.microsoft.com/office/drawing/2014/main" id="{8090F7E5-7EB4-43F2-8C19-B6C79B0C9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3164"/>
                  <a:ext cx="454" cy="172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ADADA"/>
                  </a:outerShdw>
                </a:effec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33133" name="Rectangle 13">
                  <a:extLst>
                    <a:ext uri="{FF2B5EF4-FFF2-40B4-BE49-F238E27FC236}">
                      <a16:creationId xmlns:a16="http://schemas.microsoft.com/office/drawing/2014/main" id="{09DA298E-EF9B-4FAE-A4D2-6058753C4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2" y="3160"/>
                  <a:ext cx="324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en-US"/>
                    <a:t>Rm</a:t>
                  </a:r>
                </a:p>
              </p:txBody>
            </p:sp>
          </p:grpSp>
          <p:grpSp>
            <p:nvGrpSpPr>
              <p:cNvPr id="133137" name="Group 17">
                <a:extLst>
                  <a:ext uri="{FF2B5EF4-FFF2-40B4-BE49-F238E27FC236}">
                    <a16:creationId xmlns:a16="http://schemas.microsoft.com/office/drawing/2014/main" id="{FA65844F-F190-4D5B-8A46-FA3AC4B2C9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2" y="3130"/>
                <a:ext cx="800" cy="197"/>
                <a:chOff x="3592" y="3130"/>
                <a:chExt cx="800" cy="197"/>
              </a:xfrm>
            </p:grpSpPr>
            <p:sp>
              <p:nvSpPr>
                <p:cNvPr id="133135" name="Rectangle 15">
                  <a:extLst>
                    <a:ext uri="{FF2B5EF4-FFF2-40B4-BE49-F238E27FC236}">
                      <a16:creationId xmlns:a16="http://schemas.microsoft.com/office/drawing/2014/main" id="{88E37BE4-950C-497B-836B-71B8D9C9F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8" y="3134"/>
                  <a:ext cx="454" cy="172"/>
                </a:xfrm>
                <a:prstGeom prst="rect">
                  <a:avLst/>
                </a:prstGeom>
                <a:gradFill rotWithShape="0">
                  <a:gsLst>
                    <a:gs pos="0">
                      <a:srgbClr val="919191">
                        <a:gamma/>
                        <a:tint val="0"/>
                        <a:invGamma/>
                      </a:srgbClr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DADADA"/>
                  </a:outerShdw>
                </a:effec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33136" name="Rectangle 16">
                  <a:extLst>
                    <a:ext uri="{FF2B5EF4-FFF2-40B4-BE49-F238E27FC236}">
                      <a16:creationId xmlns:a16="http://schemas.microsoft.com/office/drawing/2014/main" id="{28B00FB4-F80A-4453-8007-82DDC28FD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" y="3130"/>
                  <a:ext cx="324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altLang="en-US"/>
                    <a:t>Rd</a:t>
                  </a:r>
                </a:p>
              </p:txBody>
            </p:sp>
          </p:grpSp>
          <p:grpSp>
            <p:nvGrpSpPr>
              <p:cNvPr id="133142" name="Group 22">
                <a:extLst>
                  <a:ext uri="{FF2B5EF4-FFF2-40B4-BE49-F238E27FC236}">
                    <a16:creationId xmlns:a16="http://schemas.microsoft.com/office/drawing/2014/main" id="{5902721F-9CCC-4469-9145-54EC183F0B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2" y="2426"/>
                <a:ext cx="1288" cy="197"/>
                <a:chOff x="1182" y="2426"/>
                <a:chExt cx="1288" cy="197"/>
              </a:xfrm>
            </p:grpSpPr>
            <p:grpSp>
              <p:nvGrpSpPr>
                <p:cNvPr id="133140" name="Group 20">
                  <a:extLst>
                    <a:ext uri="{FF2B5EF4-FFF2-40B4-BE49-F238E27FC236}">
                      <a16:creationId xmlns:a16="http://schemas.microsoft.com/office/drawing/2014/main" id="{F7F9A0C2-5EA5-45CF-84F0-28C91D1937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82" y="2426"/>
                  <a:ext cx="800" cy="197"/>
                  <a:chOff x="1182" y="2426"/>
                  <a:chExt cx="800" cy="197"/>
                </a:xfrm>
              </p:grpSpPr>
              <p:sp>
                <p:nvSpPr>
                  <p:cNvPr id="133138" name="Rectangle 18">
                    <a:extLst>
                      <a:ext uri="{FF2B5EF4-FFF2-40B4-BE49-F238E27FC236}">
                        <a16:creationId xmlns:a16="http://schemas.microsoft.com/office/drawing/2014/main" id="{EE346532-7AAB-4019-B7E0-3D5721686C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2430"/>
                    <a:ext cx="454" cy="17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19191">
                          <a:gamma/>
                          <a:tint val="0"/>
                          <a:invGamma/>
                        </a:srgbClr>
                      </a:gs>
                      <a:gs pos="100000">
                        <a:srgbClr val="919191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DADADA"/>
                    </a:outerShdw>
                  </a:effectLst>
                </p:spPr>
                <p:txBody>
                  <a:bodyPr wrap="none" anchor="ctr"/>
                  <a:lstStyle/>
                  <a:p>
                    <a:endParaRPr lang="en-MY"/>
                  </a:p>
                </p:txBody>
              </p:sp>
              <p:sp>
                <p:nvSpPr>
                  <p:cNvPr id="133139" name="Rectangle 19">
                    <a:extLst>
                      <a:ext uri="{FF2B5EF4-FFF2-40B4-BE49-F238E27FC236}">
                        <a16:creationId xmlns:a16="http://schemas.microsoft.com/office/drawing/2014/main" id="{230E73B8-84EA-433A-8424-20DC06A9BB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2" y="2426"/>
                    <a:ext cx="324" cy="19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r">
                      <a:spcBef>
                        <a:spcPct val="50000"/>
                      </a:spcBef>
                    </a:pPr>
                    <a:r>
                      <a:rPr lang="en-US" altLang="en-US"/>
                      <a:t>Rn</a:t>
                    </a:r>
                  </a:p>
                </p:txBody>
              </p:sp>
            </p:grpSp>
            <p:sp>
              <p:nvSpPr>
                <p:cNvPr id="133141" name="Line 21">
                  <a:extLst>
                    <a:ext uri="{FF2B5EF4-FFF2-40B4-BE49-F238E27FC236}">
                      <a16:creationId xmlns:a16="http://schemas.microsoft.com/office/drawing/2014/main" id="{10A3F289-970A-4FBD-939B-26DC42155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2545"/>
                  <a:ext cx="40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133143" name="Line 23">
                <a:extLst>
                  <a:ext uri="{FF2B5EF4-FFF2-40B4-BE49-F238E27FC236}">
                    <a16:creationId xmlns:a16="http://schemas.microsoft.com/office/drawing/2014/main" id="{2E61F17D-3F50-452B-AFBE-D32A8A30E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2" y="2637"/>
                <a:ext cx="516" cy="4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33144" name="Line 24">
                <a:extLst>
                  <a:ext uri="{FF2B5EF4-FFF2-40B4-BE49-F238E27FC236}">
                    <a16:creationId xmlns:a16="http://schemas.microsoft.com/office/drawing/2014/main" id="{EC7DBB8A-748A-4790-987D-EDC6946EA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3" y="2566"/>
                <a:ext cx="4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33145" name="Line 25">
                <a:extLst>
                  <a:ext uri="{FF2B5EF4-FFF2-40B4-BE49-F238E27FC236}">
                    <a16:creationId xmlns:a16="http://schemas.microsoft.com/office/drawing/2014/main" id="{329D8D03-7A90-48E3-BA0F-56F29E3DB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2752"/>
                <a:ext cx="306" cy="3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grpSp>
            <p:nvGrpSpPr>
              <p:cNvPr id="133148" name="Group 28">
                <a:extLst>
                  <a:ext uri="{FF2B5EF4-FFF2-40B4-BE49-F238E27FC236}">
                    <a16:creationId xmlns:a16="http://schemas.microsoft.com/office/drawing/2014/main" id="{C988B77B-9ECA-48F3-BA4E-DAE1857B54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0" y="2806"/>
                <a:ext cx="204" cy="197"/>
                <a:chOff x="4000" y="2806"/>
                <a:chExt cx="204" cy="197"/>
              </a:xfrm>
            </p:grpSpPr>
            <p:sp>
              <p:nvSpPr>
                <p:cNvPr id="133146" name="Rectangle 26">
                  <a:extLst>
                    <a:ext uri="{FF2B5EF4-FFF2-40B4-BE49-F238E27FC236}">
                      <a16:creationId xmlns:a16="http://schemas.microsoft.com/office/drawing/2014/main" id="{0E9323C4-F14E-4355-9937-8B0D87F5D4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0" y="2806"/>
                  <a:ext cx="204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  <p:sp>
              <p:nvSpPr>
                <p:cNvPr id="133147" name="Oval 27">
                  <a:extLst>
                    <a:ext uri="{FF2B5EF4-FFF2-40B4-BE49-F238E27FC236}">
                      <a16:creationId xmlns:a16="http://schemas.microsoft.com/office/drawing/2014/main" id="{0FE32371-9F06-4967-A077-4944E6E2D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2810"/>
                  <a:ext cx="178" cy="1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33151" name="Group 31">
                <a:extLst>
                  <a:ext uri="{FF2B5EF4-FFF2-40B4-BE49-F238E27FC236}">
                    <a16:creationId xmlns:a16="http://schemas.microsoft.com/office/drawing/2014/main" id="{8C7B301F-3AE5-493F-8226-D8AB0D4B6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6" y="2788"/>
                <a:ext cx="204" cy="197"/>
                <a:chOff x="1906" y="2788"/>
                <a:chExt cx="204" cy="197"/>
              </a:xfrm>
            </p:grpSpPr>
            <p:sp>
              <p:nvSpPr>
                <p:cNvPr id="133149" name="Rectangle 29">
                  <a:extLst>
                    <a:ext uri="{FF2B5EF4-FFF2-40B4-BE49-F238E27FC236}">
                      <a16:creationId xmlns:a16="http://schemas.microsoft.com/office/drawing/2014/main" id="{F5B6AA33-F5FB-4594-BB31-2018AEA9E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6" y="2788"/>
                  <a:ext cx="204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133150" name="Oval 30">
                  <a:extLst>
                    <a:ext uri="{FF2B5EF4-FFF2-40B4-BE49-F238E27FC236}">
                      <a16:creationId xmlns:a16="http://schemas.microsoft.com/office/drawing/2014/main" id="{588C464B-1A8E-497E-83E2-046472D99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" y="2792"/>
                  <a:ext cx="178" cy="1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grpSp>
            <p:nvGrpSpPr>
              <p:cNvPr id="133154" name="Group 34">
                <a:extLst>
                  <a:ext uri="{FF2B5EF4-FFF2-40B4-BE49-F238E27FC236}">
                    <a16:creationId xmlns:a16="http://schemas.microsoft.com/office/drawing/2014/main" id="{716A8E63-1106-4C9E-9DEC-DAACFC91C0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0" y="2339"/>
                <a:ext cx="204" cy="197"/>
                <a:chOff x="3160" y="2339"/>
                <a:chExt cx="204" cy="197"/>
              </a:xfrm>
            </p:grpSpPr>
            <p:sp>
              <p:nvSpPr>
                <p:cNvPr id="133152" name="Rectangle 32">
                  <a:extLst>
                    <a:ext uri="{FF2B5EF4-FFF2-40B4-BE49-F238E27FC236}">
                      <a16:creationId xmlns:a16="http://schemas.microsoft.com/office/drawing/2014/main" id="{20B0F4B0-FCA0-4B94-AB38-042F6BBDC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0" y="2339"/>
                  <a:ext cx="204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  <p:sp>
              <p:nvSpPr>
                <p:cNvPr id="133153" name="Oval 33">
                  <a:extLst>
                    <a:ext uri="{FF2B5EF4-FFF2-40B4-BE49-F238E27FC236}">
                      <a16:creationId xmlns:a16="http://schemas.microsoft.com/office/drawing/2014/main" id="{A9E928C6-8DBC-4F6C-8C34-243ECA706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6" y="2343"/>
                  <a:ext cx="178" cy="17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</p:grpSp>
          <p:sp>
            <p:nvSpPr>
              <p:cNvPr id="133155" name="Rectangle 35">
                <a:extLst>
                  <a:ext uri="{FF2B5EF4-FFF2-40B4-BE49-F238E27FC236}">
                    <a16:creationId xmlns:a16="http://schemas.microsoft.com/office/drawing/2014/main" id="{53EF9DC1-2FE5-46F4-84CC-6A43592C1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2499"/>
                <a:ext cx="454" cy="172"/>
              </a:xfrm>
              <a:prstGeom prst="rect">
                <a:avLst/>
              </a:prstGeom>
              <a:gradFill rotWithShape="0">
                <a:gsLst>
                  <a:gs pos="0">
                    <a:srgbClr val="CECECE"/>
                  </a:gs>
                  <a:gs pos="100000">
                    <a:srgbClr val="CECECE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DADADA"/>
                </a:outerShdw>
              </a:effec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33156" name="Rectangle 36">
                <a:extLst>
                  <a:ext uri="{FF2B5EF4-FFF2-40B4-BE49-F238E27FC236}">
                    <a16:creationId xmlns:a16="http://schemas.microsoft.com/office/drawing/2014/main" id="{53E8392F-CE72-402E-83EF-974CF0B33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2506"/>
                <a:ext cx="43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temp</a:t>
                </a:r>
              </a:p>
            </p:txBody>
          </p:sp>
          <p:sp>
            <p:nvSpPr>
              <p:cNvPr id="133157" name="Line 37">
                <a:extLst>
                  <a:ext uri="{FF2B5EF4-FFF2-40B4-BE49-F238E27FC236}">
                    <a16:creationId xmlns:a16="http://schemas.microsoft.com/office/drawing/2014/main" id="{9358A131-2D61-423D-BC23-1B2932CC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21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33158" name="Line 38">
                <a:extLst>
                  <a:ext uri="{FF2B5EF4-FFF2-40B4-BE49-F238E27FC236}">
                    <a16:creationId xmlns:a16="http://schemas.microsoft.com/office/drawing/2014/main" id="{77B60D9A-263A-451E-BD87-FF4686B90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8" y="217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33159" name="Line 39">
                <a:extLst>
                  <a:ext uri="{FF2B5EF4-FFF2-40B4-BE49-F238E27FC236}">
                    <a16:creationId xmlns:a16="http://schemas.microsoft.com/office/drawing/2014/main" id="{19A589CA-9134-4224-89DC-C5DFBCC53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8" y="28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33160" name="Line 40">
                <a:extLst>
                  <a:ext uri="{FF2B5EF4-FFF2-40B4-BE49-F238E27FC236}">
                    <a16:creationId xmlns:a16="http://schemas.microsoft.com/office/drawing/2014/main" id="{39B64208-F302-421E-9934-B8100B184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285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133162" name="Rectangle 42">
              <a:extLst>
                <a:ext uri="{FF2B5EF4-FFF2-40B4-BE49-F238E27FC236}">
                  <a16:creationId xmlns:a16="http://schemas.microsoft.com/office/drawing/2014/main" id="{419AD38C-8F4B-406B-9497-12FC63477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2986"/>
              <a:ext cx="6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Memory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CC346-DC9D-4C0F-AB61-7D44808C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1597-51A6-4BF3-B257-DC9BD987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Reference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D0CF-E480-44CD-AB39-33CAE423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dirty="0"/>
              <a:t>ARM System Developer’s Guide</a:t>
            </a:r>
          </a:p>
          <a:p>
            <a:pPr marL="0" indent="0" algn="ctr">
              <a:buNone/>
            </a:pPr>
            <a:r>
              <a:rPr lang="en-MY" dirty="0"/>
              <a:t>Designing and Optimizing System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1175-F533-42B1-BB39-D3E2F232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0B79E-B4D1-4F1F-9C83-D34E3C0B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18" y="3038221"/>
            <a:ext cx="2945010" cy="36119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8101C0-8261-4952-89DD-D53EA26E947D}"/>
                  </a:ext>
                </a:extLst>
              </p14:cNvPr>
              <p14:cNvContentPartPr/>
              <p14:nvPr/>
            </p14:nvContentPartPr>
            <p14:xfrm>
              <a:off x="213120" y="2866680"/>
              <a:ext cx="8538840" cy="310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8101C0-8261-4952-89DD-D53EA26E94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760" y="2857320"/>
                <a:ext cx="8557560" cy="31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28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EEF45B-FB0D-4B61-8128-B3B924B5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066365-7FBA-48CC-8AB1-66E6BE82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A5F8DF3-0F5B-4E72-89F1-956F49EA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5E24A8D-D91E-4869-A4DF-C61B2578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0DEEB36-B962-4275-B08C-DEC97CA36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Processor Modes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021A2F5-C297-4CD1-957A-F948158EB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ARM has six operating modes:</a:t>
            </a:r>
          </a:p>
          <a:p>
            <a:pPr lvl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User</a:t>
            </a:r>
            <a:r>
              <a:rPr lang="en-US" altLang="en-US"/>
              <a:t> (unprivileged mode under which most tasks run)</a:t>
            </a:r>
          </a:p>
          <a:p>
            <a:pPr lvl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FIQ</a:t>
            </a:r>
            <a:r>
              <a:rPr lang="en-US" altLang="en-US"/>
              <a:t> (entered when a high priority (fast) interrupt is raised)</a:t>
            </a:r>
          </a:p>
          <a:p>
            <a:pPr lvl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IRQ</a:t>
            </a:r>
            <a:r>
              <a:rPr lang="en-US" altLang="en-US"/>
              <a:t> (entered when a low priority (normal) interrupt is raised)</a:t>
            </a:r>
          </a:p>
          <a:p>
            <a:pPr lvl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Supervisor</a:t>
            </a:r>
            <a:r>
              <a:rPr lang="en-US" altLang="en-US"/>
              <a:t> (entered on reset and when a Software Interrupt instruction is executed)</a:t>
            </a:r>
          </a:p>
          <a:p>
            <a:pPr lvl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Abort</a:t>
            </a:r>
            <a:r>
              <a:rPr lang="en-US" altLang="en-US"/>
              <a:t> (used to handle memory access violations)</a:t>
            </a:r>
          </a:p>
          <a:p>
            <a:pPr lvl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Undef</a:t>
            </a:r>
            <a:r>
              <a:rPr lang="en-US" altLang="en-US"/>
              <a:t> (used to handle undefined instructions)</a:t>
            </a:r>
          </a:p>
          <a:p>
            <a:r>
              <a:rPr lang="en-US" altLang="en-US"/>
              <a:t>ARM Architecture Version 4 adds a seventh mode:</a:t>
            </a:r>
          </a:p>
          <a:p>
            <a:pPr lvl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System</a:t>
            </a:r>
            <a:r>
              <a:rPr lang="en-US" altLang="en-US"/>
              <a:t> (privileged mode using the same registers as user mode)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845F99-1E42-401A-B429-3E5D1790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DF1C13-7214-4753-98C8-C42EB183AAB6}"/>
                  </a:ext>
                </a:extLst>
              </p14:cNvPr>
              <p14:cNvContentPartPr/>
              <p14:nvPr/>
            </p14:nvContentPartPr>
            <p14:xfrm>
              <a:off x="2787480" y="655920"/>
              <a:ext cx="5628960" cy="448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DF1C13-7214-4753-98C8-C42EB183AA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8120" y="646560"/>
                <a:ext cx="5647680" cy="450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2D244C8-D178-4E1F-BD93-C4AB55CD6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6E40B01-FF99-4856-8B24-7BA8A4BFB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3CC3394-6697-4512-9A67-74D478802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944563"/>
            <a:r>
              <a:rPr lang="en-US" altLang="en-US"/>
              <a:t>The Registers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E75792E-2007-43FA-9214-2EFCF2E3F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7388" y="1831975"/>
            <a:ext cx="7781925" cy="4275138"/>
          </a:xfrm>
          <a:noFill/>
          <a:ln/>
        </p:spPr>
        <p:txBody>
          <a:bodyPr>
            <a:normAutofit/>
          </a:bodyPr>
          <a:lstStyle/>
          <a:p>
            <a:pPr defTabSz="944563"/>
            <a:r>
              <a:rPr lang="en-US" altLang="en-US" dirty="0"/>
              <a:t>The registers are arranged into several banks, with the accessible bank being governed by the processor mode. Each mode can access </a:t>
            </a:r>
          </a:p>
          <a:p>
            <a:pPr marL="708025" lvl="1" indent="-236538" defTabSz="944563"/>
            <a:r>
              <a:rPr lang="en-US" altLang="en-US" dirty="0"/>
              <a:t>a particular set of r0-r12 registers</a:t>
            </a:r>
          </a:p>
          <a:p>
            <a:pPr marL="708025" lvl="1" indent="-236538" defTabSz="944563"/>
            <a:r>
              <a:rPr lang="en-US" altLang="en-US" dirty="0"/>
              <a:t>a particular r13 (the stack pointer) and r14 (link register)</a:t>
            </a:r>
          </a:p>
          <a:p>
            <a:pPr marL="708025" lvl="1" indent="-236538" defTabSz="944563"/>
            <a:r>
              <a:rPr lang="en-US" altLang="en-US" dirty="0"/>
              <a:t>r15 (the program counter)</a:t>
            </a:r>
          </a:p>
          <a:p>
            <a:pPr marL="708025" lvl="1" indent="-236538" defTabSz="944563"/>
            <a:r>
              <a:rPr lang="en-US" altLang="en-US" dirty="0" err="1"/>
              <a:t>cpsr</a:t>
            </a:r>
            <a:r>
              <a:rPr lang="en-US" altLang="en-US" dirty="0"/>
              <a:t> (the current program status register)</a:t>
            </a:r>
          </a:p>
          <a:p>
            <a:pPr defTabSz="944563">
              <a:buFont typeface="Times New Roman" panose="02020603050405020304" pitchFamily="18" charset="0"/>
              <a:buNone/>
            </a:pPr>
            <a:r>
              <a:rPr lang="en-US" altLang="en-US" dirty="0"/>
              <a:t>	and privileged modes can also access</a:t>
            </a:r>
          </a:p>
          <a:p>
            <a:pPr marL="708025" lvl="1" indent="-236538" defTabSz="944563"/>
            <a:r>
              <a:rPr lang="en-US" altLang="en-US" dirty="0"/>
              <a:t>a particular </a:t>
            </a:r>
            <a:r>
              <a:rPr lang="en-US" altLang="en-US" dirty="0" err="1"/>
              <a:t>spsr</a:t>
            </a:r>
            <a:r>
              <a:rPr lang="en-US" altLang="en-US" dirty="0"/>
              <a:t> (saved program status register)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AB4BD-C283-400B-A2C0-312D29A8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88CC2F-AB7E-45C2-A84F-5B5ED7AC294B}"/>
                  </a:ext>
                </a:extLst>
              </p14:cNvPr>
              <p14:cNvContentPartPr/>
              <p14:nvPr/>
            </p14:nvContentPartPr>
            <p14:xfrm>
              <a:off x="1614600" y="582120"/>
              <a:ext cx="5556240" cy="34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88CC2F-AB7E-45C2-A84F-5B5ED7AC29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5240" y="572760"/>
                <a:ext cx="5574960" cy="351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8687E9D-1219-45C7-8114-B09ED2AFE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9999DA7-74F5-48CE-BE3F-5F41235F8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D089043-A831-4E22-8982-56E4BF44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D8B9BF2-28EA-417F-9CB6-6042A0ED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688A2767-AD05-4183-9688-A3320294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Register Organisation</a:t>
            </a:r>
          </a:p>
        </p:txBody>
      </p:sp>
      <p:grpSp>
        <p:nvGrpSpPr>
          <p:cNvPr id="10528" name="Group 288">
            <a:extLst>
              <a:ext uri="{FF2B5EF4-FFF2-40B4-BE49-F238E27FC236}">
                <a16:creationId xmlns:a16="http://schemas.microsoft.com/office/drawing/2014/main" id="{C3AE2D75-2D7B-4078-AE0D-DD385FCB8AB5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674813"/>
            <a:ext cx="5199063" cy="4322762"/>
            <a:chOff x="1156" y="1055"/>
            <a:chExt cx="3275" cy="2723"/>
          </a:xfrm>
        </p:grpSpPr>
        <p:sp>
          <p:nvSpPr>
            <p:cNvPr id="10247" name="Rectangle 7">
              <a:extLst>
                <a:ext uri="{FF2B5EF4-FFF2-40B4-BE49-F238E27FC236}">
                  <a16:creationId xmlns:a16="http://schemas.microsoft.com/office/drawing/2014/main" id="{BD7D63B6-944B-4C38-9EA0-D4CE23C3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055"/>
              <a:ext cx="216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</a:rPr>
                <a:t>General registers and Program Counter</a:t>
              </a:r>
            </a:p>
          </p:txBody>
        </p:sp>
        <p:sp>
          <p:nvSpPr>
            <p:cNvPr id="10248" name="Rectangle 8">
              <a:extLst>
                <a:ext uri="{FF2B5EF4-FFF2-40B4-BE49-F238E27FC236}">
                  <a16:creationId xmlns:a16="http://schemas.microsoft.com/office/drawing/2014/main" id="{98A08882-B42B-48F9-AC3F-7B634229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3316"/>
              <a:ext cx="14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</a:rPr>
                <a:t>Program Status Registers</a:t>
              </a:r>
            </a:p>
          </p:txBody>
        </p: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346CA2EA-5B6D-4213-A14D-EE28A4BD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999"/>
              <a:ext cx="373" cy="1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10252" name="Group 12">
              <a:extLst>
                <a:ext uri="{FF2B5EF4-FFF2-40B4-BE49-F238E27FC236}">
                  <a16:creationId xmlns:a16="http://schemas.microsoft.com/office/drawing/2014/main" id="{73ACA13B-5A48-4B03-8403-514BFBE00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8" y="3096"/>
              <a:ext cx="373" cy="135"/>
              <a:chOff x="1258" y="3096"/>
              <a:chExt cx="373" cy="135"/>
            </a:xfrm>
          </p:grpSpPr>
          <p:sp>
            <p:nvSpPr>
              <p:cNvPr id="10250" name="Rectangle 10">
                <a:extLst>
                  <a:ext uri="{FF2B5EF4-FFF2-40B4-BE49-F238E27FC236}">
                    <a16:creationId xmlns:a16="http://schemas.microsoft.com/office/drawing/2014/main" id="{EF112A4C-3FC3-44FC-A6DE-B654E6E1F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3108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251" name="Rectangle 11">
                <a:extLst>
                  <a:ext uri="{FF2B5EF4-FFF2-40B4-BE49-F238E27FC236}">
                    <a16:creationId xmlns:a16="http://schemas.microsoft.com/office/drawing/2014/main" id="{998937E6-25B5-4160-85FE-67A5B9EF3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" y="3096"/>
                <a:ext cx="34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r15 (pc)</a:t>
                </a:r>
              </a:p>
            </p:txBody>
          </p:sp>
        </p:grpSp>
        <p:sp>
          <p:nvSpPr>
            <p:cNvPr id="10253" name="Rectangle 13">
              <a:extLst>
                <a:ext uri="{FF2B5EF4-FFF2-40B4-BE49-F238E27FC236}">
                  <a16:creationId xmlns:a16="http://schemas.microsoft.com/office/drawing/2014/main" id="{8729B30D-FF28-4FBB-B692-2AAEF716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890"/>
              <a:ext cx="373" cy="1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54" name="Rectangle 14">
              <a:extLst>
                <a:ext uri="{FF2B5EF4-FFF2-40B4-BE49-F238E27FC236}">
                  <a16:creationId xmlns:a16="http://schemas.microsoft.com/office/drawing/2014/main" id="{890FBDAC-84EC-4069-9C62-EE20B16E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987"/>
              <a:ext cx="32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r14 (lr)</a:t>
              </a:r>
            </a:p>
          </p:txBody>
        </p:sp>
        <p:sp>
          <p:nvSpPr>
            <p:cNvPr id="10255" name="Rectangle 15">
              <a:extLst>
                <a:ext uri="{FF2B5EF4-FFF2-40B4-BE49-F238E27FC236}">
                  <a16:creationId xmlns:a16="http://schemas.microsoft.com/office/drawing/2014/main" id="{14CFF42E-8ECD-444E-AE88-70FCBED61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879"/>
              <a:ext cx="34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r13 (sp)</a:t>
              </a:r>
            </a:p>
          </p:txBody>
        </p:sp>
        <p:sp>
          <p:nvSpPr>
            <p:cNvPr id="10256" name="Rectangle 16">
              <a:extLst>
                <a:ext uri="{FF2B5EF4-FFF2-40B4-BE49-F238E27FC236}">
                  <a16:creationId xmlns:a16="http://schemas.microsoft.com/office/drawing/2014/main" id="{21476658-2B49-4867-889B-E504B271C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108"/>
              <a:ext cx="373" cy="101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57" name="Rectangle 17">
              <a:extLst>
                <a:ext uri="{FF2B5EF4-FFF2-40B4-BE49-F238E27FC236}">
                  <a16:creationId xmlns:a16="http://schemas.microsoft.com/office/drawing/2014/main" id="{88C8931B-624D-45B1-91A0-122592AEB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999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58" name="Rectangle 18">
              <a:extLst>
                <a:ext uri="{FF2B5EF4-FFF2-40B4-BE49-F238E27FC236}">
                  <a16:creationId xmlns:a16="http://schemas.microsoft.com/office/drawing/2014/main" id="{496712A0-6F82-4D75-8208-99018B0B4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890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59" name="Rectangle 19">
              <a:extLst>
                <a:ext uri="{FF2B5EF4-FFF2-40B4-BE49-F238E27FC236}">
                  <a16:creationId xmlns:a16="http://schemas.microsoft.com/office/drawing/2014/main" id="{26B3474D-AC1A-4F9D-9DE3-730583B3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2987"/>
              <a:ext cx="34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r14_svc</a:t>
              </a:r>
            </a:p>
          </p:txBody>
        </p:sp>
        <p:sp>
          <p:nvSpPr>
            <p:cNvPr id="10260" name="Rectangle 20">
              <a:extLst>
                <a:ext uri="{FF2B5EF4-FFF2-40B4-BE49-F238E27FC236}">
                  <a16:creationId xmlns:a16="http://schemas.microsoft.com/office/drawing/2014/main" id="{6600BDA1-CEC8-475F-A727-2811F299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2879"/>
              <a:ext cx="34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r13_svc</a:t>
              </a:r>
            </a:p>
          </p:txBody>
        </p:sp>
        <p:sp>
          <p:nvSpPr>
            <p:cNvPr id="10261" name="Rectangle 21">
              <a:extLst>
                <a:ext uri="{FF2B5EF4-FFF2-40B4-BE49-F238E27FC236}">
                  <a16:creationId xmlns:a16="http://schemas.microsoft.com/office/drawing/2014/main" id="{B4C28D29-DACF-42CF-A660-36FC3F80E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3108"/>
              <a:ext cx="373" cy="101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62" name="Rectangle 22">
              <a:extLst>
                <a:ext uri="{FF2B5EF4-FFF2-40B4-BE49-F238E27FC236}">
                  <a16:creationId xmlns:a16="http://schemas.microsoft.com/office/drawing/2014/main" id="{C5B1E032-2696-414A-A85F-745B5E993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999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63" name="Rectangle 23">
              <a:extLst>
                <a:ext uri="{FF2B5EF4-FFF2-40B4-BE49-F238E27FC236}">
                  <a16:creationId xmlns:a16="http://schemas.microsoft.com/office/drawing/2014/main" id="{340F96D6-F2DC-4C31-9135-C38B84D9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890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64" name="Rectangle 24">
              <a:extLst>
                <a:ext uri="{FF2B5EF4-FFF2-40B4-BE49-F238E27FC236}">
                  <a16:creationId xmlns:a16="http://schemas.microsoft.com/office/drawing/2014/main" id="{57896566-25A8-42A2-8C55-121F5D0AD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2987"/>
              <a:ext cx="32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r14_irq</a:t>
              </a:r>
            </a:p>
          </p:txBody>
        </p:sp>
        <p:sp>
          <p:nvSpPr>
            <p:cNvPr id="10265" name="Rectangle 25">
              <a:extLst>
                <a:ext uri="{FF2B5EF4-FFF2-40B4-BE49-F238E27FC236}">
                  <a16:creationId xmlns:a16="http://schemas.microsoft.com/office/drawing/2014/main" id="{81EECA97-BC2D-4F4A-A379-FADB4E77C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2879"/>
              <a:ext cx="32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r13_irq</a:t>
              </a:r>
            </a:p>
          </p:txBody>
        </p:sp>
        <p:sp>
          <p:nvSpPr>
            <p:cNvPr id="10266" name="Rectangle 26">
              <a:extLst>
                <a:ext uri="{FF2B5EF4-FFF2-40B4-BE49-F238E27FC236}">
                  <a16:creationId xmlns:a16="http://schemas.microsoft.com/office/drawing/2014/main" id="{9F82238B-1BC6-4490-92BE-A9358BC5D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3108"/>
              <a:ext cx="373" cy="101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67" name="Rectangle 27">
              <a:extLst>
                <a:ext uri="{FF2B5EF4-FFF2-40B4-BE49-F238E27FC236}">
                  <a16:creationId xmlns:a16="http://schemas.microsoft.com/office/drawing/2014/main" id="{C515C79B-5CD6-4844-87E0-6C959EE9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2999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68" name="Rectangle 28">
              <a:extLst>
                <a:ext uri="{FF2B5EF4-FFF2-40B4-BE49-F238E27FC236}">
                  <a16:creationId xmlns:a16="http://schemas.microsoft.com/office/drawing/2014/main" id="{C3B6AD42-E629-4C0B-985D-C4A9FCDEC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2890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69" name="Rectangle 29">
              <a:extLst>
                <a:ext uri="{FF2B5EF4-FFF2-40B4-BE49-F238E27FC236}">
                  <a16:creationId xmlns:a16="http://schemas.microsoft.com/office/drawing/2014/main" id="{0DDB86FB-7D49-4991-A62B-AE8C87AC5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987"/>
              <a:ext cx="33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r14_abt</a:t>
              </a:r>
            </a:p>
          </p:txBody>
        </p:sp>
        <p:sp>
          <p:nvSpPr>
            <p:cNvPr id="10270" name="Rectangle 30">
              <a:extLst>
                <a:ext uri="{FF2B5EF4-FFF2-40B4-BE49-F238E27FC236}">
                  <a16:creationId xmlns:a16="http://schemas.microsoft.com/office/drawing/2014/main" id="{916AC55F-1B7C-4E93-B8BA-93685D005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879"/>
              <a:ext cx="33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r13_abt</a:t>
              </a:r>
            </a:p>
          </p:txBody>
        </p:sp>
        <p:sp>
          <p:nvSpPr>
            <p:cNvPr id="10271" name="Rectangle 31">
              <a:extLst>
                <a:ext uri="{FF2B5EF4-FFF2-40B4-BE49-F238E27FC236}">
                  <a16:creationId xmlns:a16="http://schemas.microsoft.com/office/drawing/2014/main" id="{EC18D479-F07A-4BBB-8F45-16B95B03C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108"/>
              <a:ext cx="373" cy="101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72" name="Rectangle 32">
              <a:extLst>
                <a:ext uri="{FF2B5EF4-FFF2-40B4-BE49-F238E27FC236}">
                  <a16:creationId xmlns:a16="http://schemas.microsoft.com/office/drawing/2014/main" id="{D3D39657-4D28-4B33-A307-5A61FF764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999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73" name="Rectangle 33">
              <a:extLst>
                <a:ext uri="{FF2B5EF4-FFF2-40B4-BE49-F238E27FC236}">
                  <a16:creationId xmlns:a16="http://schemas.microsoft.com/office/drawing/2014/main" id="{E2922821-BC80-4A59-B775-B063E1668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890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74" name="Rectangle 34">
              <a:extLst>
                <a:ext uri="{FF2B5EF4-FFF2-40B4-BE49-F238E27FC236}">
                  <a16:creationId xmlns:a16="http://schemas.microsoft.com/office/drawing/2014/main" id="{C85E51D1-FEB0-42F2-A7C2-8086BDBCF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2987"/>
              <a:ext cx="41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r14_undef</a:t>
              </a:r>
            </a:p>
          </p:txBody>
        </p:sp>
        <p:sp>
          <p:nvSpPr>
            <p:cNvPr id="10275" name="Rectangle 35">
              <a:extLst>
                <a:ext uri="{FF2B5EF4-FFF2-40B4-BE49-F238E27FC236}">
                  <a16:creationId xmlns:a16="http://schemas.microsoft.com/office/drawing/2014/main" id="{95D6B3D7-CD50-4122-B093-20CF94927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2879"/>
              <a:ext cx="41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r13_undef</a:t>
              </a:r>
            </a:p>
          </p:txBody>
        </p:sp>
        <p:sp>
          <p:nvSpPr>
            <p:cNvPr id="10276" name="Rectangle 36">
              <a:extLst>
                <a:ext uri="{FF2B5EF4-FFF2-40B4-BE49-F238E27FC236}">
                  <a16:creationId xmlns:a16="http://schemas.microsoft.com/office/drawing/2014/main" id="{210C73AD-7CD4-4C90-A03C-D61F7AA5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295"/>
              <a:ext cx="60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User32 / System</a:t>
              </a:r>
            </a:p>
          </p:txBody>
        </p:sp>
        <p:sp>
          <p:nvSpPr>
            <p:cNvPr id="10277" name="Rectangle 37">
              <a:extLst>
                <a:ext uri="{FF2B5EF4-FFF2-40B4-BE49-F238E27FC236}">
                  <a16:creationId xmlns:a16="http://schemas.microsoft.com/office/drawing/2014/main" id="{E736F3F1-67F3-4693-A6D5-A627C0C5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1301"/>
              <a:ext cx="31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FIQ32</a:t>
              </a:r>
            </a:p>
          </p:txBody>
        </p:sp>
        <p:sp>
          <p:nvSpPr>
            <p:cNvPr id="10278" name="Rectangle 38">
              <a:extLst>
                <a:ext uri="{FF2B5EF4-FFF2-40B4-BE49-F238E27FC236}">
                  <a16:creationId xmlns:a16="http://schemas.microsoft.com/office/drawing/2014/main" id="{96A1B469-2B66-41F4-8437-54DE6657C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301"/>
              <a:ext cx="52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Supervisor32</a:t>
              </a:r>
            </a:p>
          </p:txBody>
        </p:sp>
        <p:sp>
          <p:nvSpPr>
            <p:cNvPr id="10279" name="Rectangle 39">
              <a:extLst>
                <a:ext uri="{FF2B5EF4-FFF2-40B4-BE49-F238E27FC236}">
                  <a16:creationId xmlns:a16="http://schemas.microsoft.com/office/drawing/2014/main" id="{F4606AED-0C9B-464C-B47E-ABCF59A5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1301"/>
              <a:ext cx="390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Abort32 </a:t>
              </a:r>
            </a:p>
          </p:txBody>
        </p:sp>
        <p:sp>
          <p:nvSpPr>
            <p:cNvPr id="10280" name="Rectangle 40">
              <a:extLst>
                <a:ext uri="{FF2B5EF4-FFF2-40B4-BE49-F238E27FC236}">
                  <a16:creationId xmlns:a16="http://schemas.microsoft.com/office/drawing/2014/main" id="{2A085335-B6CB-4830-B15C-D69ED6C8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301"/>
              <a:ext cx="32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IRQ32</a:t>
              </a:r>
            </a:p>
          </p:txBody>
        </p:sp>
        <p:sp>
          <p:nvSpPr>
            <p:cNvPr id="10281" name="Rectangle 41">
              <a:extLst>
                <a:ext uri="{FF2B5EF4-FFF2-40B4-BE49-F238E27FC236}">
                  <a16:creationId xmlns:a16="http://schemas.microsoft.com/office/drawing/2014/main" id="{5290324B-8C8C-4534-B76F-2A0E09143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301"/>
              <a:ext cx="50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</a:rPr>
                <a:t>Undefined32</a:t>
              </a:r>
            </a:p>
          </p:txBody>
        </p:sp>
        <p:grpSp>
          <p:nvGrpSpPr>
            <p:cNvPr id="10284" name="Group 44">
              <a:extLst>
                <a:ext uri="{FF2B5EF4-FFF2-40B4-BE49-F238E27FC236}">
                  <a16:creationId xmlns:a16="http://schemas.microsoft.com/office/drawing/2014/main" id="{CDDFFA63-83AF-42DD-AA63-B431D7624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3531"/>
              <a:ext cx="373" cy="135"/>
              <a:chOff x="1264" y="3531"/>
              <a:chExt cx="373" cy="135"/>
            </a:xfrm>
          </p:grpSpPr>
          <p:sp>
            <p:nvSpPr>
              <p:cNvPr id="10282" name="Rectangle 42">
                <a:extLst>
                  <a:ext uri="{FF2B5EF4-FFF2-40B4-BE49-F238E27FC236}">
                    <a16:creationId xmlns:a16="http://schemas.microsoft.com/office/drawing/2014/main" id="{AD670469-E831-4A11-9C68-078E142F7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4" y="3544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283" name="Rectangle 43">
                <a:extLst>
                  <a:ext uri="{FF2B5EF4-FFF2-40B4-BE49-F238E27FC236}">
                    <a16:creationId xmlns:a16="http://schemas.microsoft.com/office/drawing/2014/main" id="{F24CFBDB-EF3D-49B4-92B7-42858B7FE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531"/>
                <a:ext cx="23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cpsr</a:t>
                </a:r>
              </a:p>
            </p:txBody>
          </p:sp>
        </p:grpSp>
        <p:sp>
          <p:nvSpPr>
            <p:cNvPr id="10285" name="Rectangle 45">
              <a:extLst>
                <a:ext uri="{FF2B5EF4-FFF2-40B4-BE49-F238E27FC236}">
                  <a16:creationId xmlns:a16="http://schemas.microsoft.com/office/drawing/2014/main" id="{212E344F-9609-494C-9895-34B608BAB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653"/>
              <a:ext cx="373" cy="1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86" name="Rectangle 46">
              <a:extLst>
                <a:ext uri="{FF2B5EF4-FFF2-40B4-BE49-F238E27FC236}">
                  <a16:creationId xmlns:a16="http://schemas.microsoft.com/office/drawing/2014/main" id="{18F5A3A6-7C14-4FF7-A708-527207F63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3640"/>
              <a:ext cx="37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sprsr_fiq</a:t>
              </a:r>
            </a:p>
          </p:txBody>
        </p:sp>
        <p:sp>
          <p:nvSpPr>
            <p:cNvPr id="10287" name="Rectangle 47">
              <a:extLst>
                <a:ext uri="{FF2B5EF4-FFF2-40B4-BE49-F238E27FC236}">
                  <a16:creationId xmlns:a16="http://schemas.microsoft.com/office/drawing/2014/main" id="{B1DD4FC7-888C-4A74-8F3C-F4762AB09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653"/>
              <a:ext cx="373" cy="1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88" name="Rectangle 48">
              <a:extLst>
                <a:ext uri="{FF2B5EF4-FFF2-40B4-BE49-F238E27FC236}">
                  <a16:creationId xmlns:a16="http://schemas.microsoft.com/office/drawing/2014/main" id="{956BE39F-736A-4278-BAA1-C9B57413E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3640"/>
              <a:ext cx="37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sprsr_fiq</a:t>
              </a:r>
            </a:p>
          </p:txBody>
        </p:sp>
        <p:sp>
          <p:nvSpPr>
            <p:cNvPr id="10289" name="Rectangle 49">
              <a:extLst>
                <a:ext uri="{FF2B5EF4-FFF2-40B4-BE49-F238E27FC236}">
                  <a16:creationId xmlns:a16="http://schemas.microsoft.com/office/drawing/2014/main" id="{529110FA-ACB4-4D79-8343-439C92604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653"/>
              <a:ext cx="373" cy="1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90" name="Rectangle 50">
              <a:extLst>
                <a:ext uri="{FF2B5EF4-FFF2-40B4-BE49-F238E27FC236}">
                  <a16:creationId xmlns:a16="http://schemas.microsoft.com/office/drawing/2014/main" id="{FB2AB82D-E2E3-4A15-BD91-44DF22F88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3640"/>
              <a:ext cx="37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sprsr_fiq</a:t>
              </a:r>
            </a:p>
          </p:txBody>
        </p:sp>
        <p:sp>
          <p:nvSpPr>
            <p:cNvPr id="10291" name="Rectangle 51">
              <a:extLst>
                <a:ext uri="{FF2B5EF4-FFF2-40B4-BE49-F238E27FC236}">
                  <a16:creationId xmlns:a16="http://schemas.microsoft.com/office/drawing/2014/main" id="{7B0986F5-3475-4311-B834-C650F20EA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653"/>
              <a:ext cx="373" cy="10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92" name="Rectangle 52">
              <a:extLst>
                <a:ext uri="{FF2B5EF4-FFF2-40B4-BE49-F238E27FC236}">
                  <a16:creationId xmlns:a16="http://schemas.microsoft.com/office/drawing/2014/main" id="{8575EC51-27FC-4F0A-B8F3-38DBC46F0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640"/>
              <a:ext cx="35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spsr_abt</a:t>
              </a:r>
            </a:p>
          </p:txBody>
        </p:sp>
        <p:sp>
          <p:nvSpPr>
            <p:cNvPr id="10293" name="Rectangle 53">
              <a:extLst>
                <a:ext uri="{FF2B5EF4-FFF2-40B4-BE49-F238E27FC236}">
                  <a16:creationId xmlns:a16="http://schemas.microsoft.com/office/drawing/2014/main" id="{8775D1DF-306F-41B2-921C-43D13912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3653"/>
              <a:ext cx="373" cy="10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94" name="Rectangle 54">
              <a:extLst>
                <a:ext uri="{FF2B5EF4-FFF2-40B4-BE49-F238E27FC236}">
                  <a16:creationId xmlns:a16="http://schemas.microsoft.com/office/drawing/2014/main" id="{C17B6F96-E39C-45FB-9BB8-853D47E3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3640"/>
              <a:ext cx="36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spsr_svc</a:t>
              </a:r>
            </a:p>
          </p:txBody>
        </p:sp>
        <p:sp>
          <p:nvSpPr>
            <p:cNvPr id="10295" name="Rectangle 55">
              <a:extLst>
                <a:ext uri="{FF2B5EF4-FFF2-40B4-BE49-F238E27FC236}">
                  <a16:creationId xmlns:a16="http://schemas.microsoft.com/office/drawing/2014/main" id="{73FB2AD5-C479-4EAB-9D02-65F38EA3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653"/>
              <a:ext cx="373" cy="1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96" name="Rectangle 56">
              <a:extLst>
                <a:ext uri="{FF2B5EF4-FFF2-40B4-BE49-F238E27FC236}">
                  <a16:creationId xmlns:a16="http://schemas.microsoft.com/office/drawing/2014/main" id="{E831D88A-ED01-46DA-8423-0D41CDBC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3640"/>
              <a:ext cx="37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sprsr_fiq</a:t>
              </a:r>
            </a:p>
          </p:txBody>
        </p:sp>
        <p:sp>
          <p:nvSpPr>
            <p:cNvPr id="10297" name="Rectangle 57">
              <a:extLst>
                <a:ext uri="{FF2B5EF4-FFF2-40B4-BE49-F238E27FC236}">
                  <a16:creationId xmlns:a16="http://schemas.microsoft.com/office/drawing/2014/main" id="{430613CF-8F6E-41F2-B347-77C3D6BC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653"/>
              <a:ext cx="373" cy="1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298" name="Rectangle 58">
              <a:extLst>
                <a:ext uri="{FF2B5EF4-FFF2-40B4-BE49-F238E27FC236}">
                  <a16:creationId xmlns:a16="http://schemas.microsoft.com/office/drawing/2014/main" id="{F0E826DC-D329-4917-9EB9-F30192B74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3640"/>
              <a:ext cx="37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sprsr_fiq</a:t>
              </a:r>
            </a:p>
          </p:txBody>
        </p:sp>
        <p:sp>
          <p:nvSpPr>
            <p:cNvPr id="10299" name="Rectangle 59">
              <a:extLst>
                <a:ext uri="{FF2B5EF4-FFF2-40B4-BE49-F238E27FC236}">
                  <a16:creationId xmlns:a16="http://schemas.microsoft.com/office/drawing/2014/main" id="{CD60D35D-DCB3-4181-8895-959EE7C45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3653"/>
              <a:ext cx="373" cy="10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300" name="Rectangle 60">
              <a:extLst>
                <a:ext uri="{FF2B5EF4-FFF2-40B4-BE49-F238E27FC236}">
                  <a16:creationId xmlns:a16="http://schemas.microsoft.com/office/drawing/2014/main" id="{4432D666-80E7-41A6-9A4F-F4BCD9E54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640"/>
              <a:ext cx="34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72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44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1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88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6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spsr_fiq</a:t>
              </a:r>
            </a:p>
          </p:txBody>
        </p:sp>
        <p:grpSp>
          <p:nvGrpSpPr>
            <p:cNvPr id="10313" name="Group 73">
              <a:extLst>
                <a:ext uri="{FF2B5EF4-FFF2-40B4-BE49-F238E27FC236}">
                  <a16:creationId xmlns:a16="http://schemas.microsoft.com/office/drawing/2014/main" id="{C722401B-DC1A-438B-8A4B-7D210C1DB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3640"/>
              <a:ext cx="376" cy="135"/>
              <a:chOff x="3434" y="3640"/>
              <a:chExt cx="376" cy="135"/>
            </a:xfrm>
          </p:grpSpPr>
          <p:sp>
            <p:nvSpPr>
              <p:cNvPr id="10301" name="Rectangle 61">
                <a:extLst>
                  <a:ext uri="{FF2B5EF4-FFF2-40B4-BE49-F238E27FC236}">
                    <a16:creationId xmlns:a16="http://schemas.microsoft.com/office/drawing/2014/main" id="{01AB2CC6-F4C0-4512-9297-7519F5BAE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3653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02" name="Rectangle 62">
                <a:extLst>
                  <a:ext uri="{FF2B5EF4-FFF2-40B4-BE49-F238E27FC236}">
                    <a16:creationId xmlns:a16="http://schemas.microsoft.com/office/drawing/2014/main" id="{69DA92D2-95BF-49CA-9686-ADAD35C74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640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303" name="Rectangle 63">
                <a:extLst>
                  <a:ext uri="{FF2B5EF4-FFF2-40B4-BE49-F238E27FC236}">
                    <a16:creationId xmlns:a16="http://schemas.microsoft.com/office/drawing/2014/main" id="{DFA8D2D7-7798-4450-AE22-CDDFD23CF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3653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04" name="Rectangle 64">
                <a:extLst>
                  <a:ext uri="{FF2B5EF4-FFF2-40B4-BE49-F238E27FC236}">
                    <a16:creationId xmlns:a16="http://schemas.microsoft.com/office/drawing/2014/main" id="{0AAAA2A3-A828-49F7-8CAD-56DCF175D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640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305" name="Rectangle 65">
                <a:extLst>
                  <a:ext uri="{FF2B5EF4-FFF2-40B4-BE49-F238E27FC236}">
                    <a16:creationId xmlns:a16="http://schemas.microsoft.com/office/drawing/2014/main" id="{11582152-80F0-41D9-BC5A-CC9E246A2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3653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06" name="Rectangle 66">
                <a:extLst>
                  <a:ext uri="{FF2B5EF4-FFF2-40B4-BE49-F238E27FC236}">
                    <a16:creationId xmlns:a16="http://schemas.microsoft.com/office/drawing/2014/main" id="{264F6D4A-DCAD-4713-9ECB-6CF301E16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640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307" name="Rectangle 67">
                <a:extLst>
                  <a:ext uri="{FF2B5EF4-FFF2-40B4-BE49-F238E27FC236}">
                    <a16:creationId xmlns:a16="http://schemas.microsoft.com/office/drawing/2014/main" id="{E1104828-2ABB-4441-9A03-0C3838C5D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3653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08" name="Rectangle 68">
                <a:extLst>
                  <a:ext uri="{FF2B5EF4-FFF2-40B4-BE49-F238E27FC236}">
                    <a16:creationId xmlns:a16="http://schemas.microsoft.com/office/drawing/2014/main" id="{08FB6012-27E1-4ACA-832A-B41C92605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640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309" name="Rectangle 69">
                <a:extLst>
                  <a:ext uri="{FF2B5EF4-FFF2-40B4-BE49-F238E27FC236}">
                    <a16:creationId xmlns:a16="http://schemas.microsoft.com/office/drawing/2014/main" id="{91B91DA8-2C4E-4D79-B314-84BC008AF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3653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10" name="Rectangle 70">
                <a:extLst>
                  <a:ext uri="{FF2B5EF4-FFF2-40B4-BE49-F238E27FC236}">
                    <a16:creationId xmlns:a16="http://schemas.microsoft.com/office/drawing/2014/main" id="{450B3445-6ED3-41A0-90AD-0140E1A65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640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311" name="Rectangle 71">
                <a:extLst>
                  <a:ext uri="{FF2B5EF4-FFF2-40B4-BE49-F238E27FC236}">
                    <a16:creationId xmlns:a16="http://schemas.microsoft.com/office/drawing/2014/main" id="{61A0C072-4934-4D79-A17C-EF2E4D001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3653"/>
                <a:ext cx="373" cy="100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12" name="Rectangle 72">
                <a:extLst>
                  <a:ext uri="{FF2B5EF4-FFF2-40B4-BE49-F238E27FC236}">
                    <a16:creationId xmlns:a16="http://schemas.microsoft.com/office/drawing/2014/main" id="{C384F9FF-A808-4801-A85C-5A51CD858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640"/>
                <a:ext cx="348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spsr_irq</a:t>
                </a:r>
              </a:p>
            </p:txBody>
          </p:sp>
        </p:grpSp>
        <p:grpSp>
          <p:nvGrpSpPr>
            <p:cNvPr id="10341" name="Group 101">
              <a:extLst>
                <a:ext uri="{FF2B5EF4-FFF2-40B4-BE49-F238E27FC236}">
                  <a16:creationId xmlns:a16="http://schemas.microsoft.com/office/drawing/2014/main" id="{17403EAC-2C97-4723-AA8C-6DD893654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8" y="1464"/>
              <a:ext cx="373" cy="1440"/>
              <a:chOff x="1258" y="1464"/>
              <a:chExt cx="373" cy="1440"/>
            </a:xfrm>
          </p:grpSpPr>
          <p:sp>
            <p:nvSpPr>
              <p:cNvPr id="10314" name="Rectangle 74">
                <a:extLst>
                  <a:ext uri="{FF2B5EF4-FFF2-40B4-BE49-F238E27FC236}">
                    <a16:creationId xmlns:a16="http://schemas.microsoft.com/office/drawing/2014/main" id="{9E758CE4-F7F6-4E48-AB3B-7D4662001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2782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15" name="Rectangle 75">
                <a:extLst>
                  <a:ext uri="{FF2B5EF4-FFF2-40B4-BE49-F238E27FC236}">
                    <a16:creationId xmlns:a16="http://schemas.microsoft.com/office/drawing/2014/main" id="{DDA58D2D-9110-4711-B724-946669E43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2673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16" name="Rectangle 76">
                <a:extLst>
                  <a:ext uri="{FF2B5EF4-FFF2-40B4-BE49-F238E27FC236}">
                    <a16:creationId xmlns:a16="http://schemas.microsoft.com/office/drawing/2014/main" id="{95761DFC-E346-4372-8A3F-5110E2139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769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r12</a:t>
                </a:r>
              </a:p>
            </p:txBody>
          </p:sp>
          <p:sp>
            <p:nvSpPr>
              <p:cNvPr id="10317" name="Rectangle 77">
                <a:extLst>
                  <a:ext uri="{FF2B5EF4-FFF2-40B4-BE49-F238E27FC236}">
                    <a16:creationId xmlns:a16="http://schemas.microsoft.com/office/drawing/2014/main" id="{9B03491A-0604-4DB9-AA4D-6DA994FD1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2564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18" name="Rectangle 78">
                <a:extLst>
                  <a:ext uri="{FF2B5EF4-FFF2-40B4-BE49-F238E27FC236}">
                    <a16:creationId xmlns:a16="http://schemas.microsoft.com/office/drawing/2014/main" id="{72A2EEB3-3B73-4630-8D56-682F7607B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551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r10</a:t>
                </a:r>
              </a:p>
            </p:txBody>
          </p:sp>
          <p:sp>
            <p:nvSpPr>
              <p:cNvPr id="10319" name="Rectangle 79">
                <a:extLst>
                  <a:ext uri="{FF2B5EF4-FFF2-40B4-BE49-F238E27FC236}">
                    <a16:creationId xmlns:a16="http://schemas.microsoft.com/office/drawing/2014/main" id="{768D6E69-1A97-49E0-BA35-C136877F2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2455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20" name="Rectangle 80">
                <a:extLst>
                  <a:ext uri="{FF2B5EF4-FFF2-40B4-BE49-F238E27FC236}">
                    <a16:creationId xmlns:a16="http://schemas.microsoft.com/office/drawing/2014/main" id="{F09E6CA1-BDD0-40AA-9A85-119D39075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660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r11</a:t>
                </a:r>
              </a:p>
            </p:txBody>
          </p:sp>
          <p:sp>
            <p:nvSpPr>
              <p:cNvPr id="10321" name="Rectangle 81">
                <a:extLst>
                  <a:ext uri="{FF2B5EF4-FFF2-40B4-BE49-F238E27FC236}">
                    <a16:creationId xmlns:a16="http://schemas.microsoft.com/office/drawing/2014/main" id="{B925EDB9-B7CB-4202-A8F6-C18464AB2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2346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22" name="Rectangle 82">
                <a:extLst>
                  <a:ext uri="{FF2B5EF4-FFF2-40B4-BE49-F238E27FC236}">
                    <a16:creationId xmlns:a16="http://schemas.microsoft.com/office/drawing/2014/main" id="{F1927F87-E3F0-4BA1-80EE-D05D15F88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2443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r9</a:t>
                </a:r>
              </a:p>
            </p:txBody>
          </p:sp>
          <p:sp>
            <p:nvSpPr>
              <p:cNvPr id="10323" name="Rectangle 83">
                <a:extLst>
                  <a:ext uri="{FF2B5EF4-FFF2-40B4-BE49-F238E27FC236}">
                    <a16:creationId xmlns:a16="http://schemas.microsoft.com/office/drawing/2014/main" id="{CE330058-4016-48CE-AF8B-DE51D7CF5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2335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r8</a:t>
                </a:r>
              </a:p>
            </p:txBody>
          </p:sp>
          <p:grpSp>
            <p:nvGrpSpPr>
              <p:cNvPr id="10340" name="Group 100">
                <a:extLst>
                  <a:ext uri="{FF2B5EF4-FFF2-40B4-BE49-F238E27FC236}">
                    <a16:creationId xmlns:a16="http://schemas.microsoft.com/office/drawing/2014/main" id="{02652314-E824-4E2F-8660-692BD3A50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8" y="1464"/>
                <a:ext cx="373" cy="896"/>
                <a:chOff x="1258" y="1464"/>
                <a:chExt cx="373" cy="896"/>
              </a:xfrm>
            </p:grpSpPr>
            <p:sp>
              <p:nvSpPr>
                <p:cNvPr id="10324" name="Rectangle 84">
                  <a:extLst>
                    <a:ext uri="{FF2B5EF4-FFF2-40B4-BE49-F238E27FC236}">
                      <a16:creationId xmlns:a16="http://schemas.microsoft.com/office/drawing/2014/main" id="{A5AD6F65-94A5-42BE-9E6E-07630C88D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8" y="2237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25" name="Rectangle 85">
                  <a:extLst>
                    <a:ext uri="{FF2B5EF4-FFF2-40B4-BE49-F238E27FC236}">
                      <a16:creationId xmlns:a16="http://schemas.microsoft.com/office/drawing/2014/main" id="{1B96CC04-1943-4B57-A819-A5072F7CD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8" y="1911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26" name="Rectangle 86">
                  <a:extLst>
                    <a:ext uri="{FF2B5EF4-FFF2-40B4-BE49-F238E27FC236}">
                      <a16:creationId xmlns:a16="http://schemas.microsoft.com/office/drawing/2014/main" id="{608E6891-B6AD-4FD2-96E8-59FE00C77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222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r7</a:t>
                  </a:r>
                </a:p>
              </p:txBody>
            </p:sp>
            <p:sp>
              <p:nvSpPr>
                <p:cNvPr id="10327" name="Rectangle 87">
                  <a:extLst>
                    <a:ext uri="{FF2B5EF4-FFF2-40B4-BE49-F238E27FC236}">
                      <a16:creationId xmlns:a16="http://schemas.microsoft.com/office/drawing/2014/main" id="{42203BAA-4052-45E3-A01E-72949FFF8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190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r4</a:t>
                  </a:r>
                </a:p>
              </p:txBody>
            </p:sp>
            <p:sp>
              <p:nvSpPr>
                <p:cNvPr id="10328" name="Rectangle 88">
                  <a:extLst>
                    <a:ext uri="{FF2B5EF4-FFF2-40B4-BE49-F238E27FC236}">
                      <a16:creationId xmlns:a16="http://schemas.microsoft.com/office/drawing/2014/main" id="{6B4A550E-F379-45AC-8654-A7444B8F6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8" y="2019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29" name="Rectangle 89">
                  <a:extLst>
                    <a:ext uri="{FF2B5EF4-FFF2-40B4-BE49-F238E27FC236}">
                      <a16:creationId xmlns:a16="http://schemas.microsoft.com/office/drawing/2014/main" id="{C2E73588-FC41-40F4-AFDE-6D28788CD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2008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r5</a:t>
                  </a:r>
                </a:p>
              </p:txBody>
            </p:sp>
            <p:sp>
              <p:nvSpPr>
                <p:cNvPr id="10330" name="Rectangle 90">
                  <a:extLst>
                    <a:ext uri="{FF2B5EF4-FFF2-40B4-BE49-F238E27FC236}">
                      <a16:creationId xmlns:a16="http://schemas.microsoft.com/office/drawing/2014/main" id="{F0091424-30C0-49F1-BE31-C6B0EFB72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8" y="2128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31" name="Rectangle 91">
                  <a:extLst>
                    <a:ext uri="{FF2B5EF4-FFF2-40B4-BE49-F238E27FC236}">
                      <a16:creationId xmlns:a16="http://schemas.microsoft.com/office/drawing/2014/main" id="{906DEE13-E182-45F1-9830-9FA5D9991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8" y="1693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32" name="Rectangle 92">
                  <a:extLst>
                    <a:ext uri="{FF2B5EF4-FFF2-40B4-BE49-F238E27FC236}">
                      <a16:creationId xmlns:a16="http://schemas.microsoft.com/office/drawing/2014/main" id="{4C895201-B384-451A-BBF4-BDDF636F9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1681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r2</a:t>
                  </a:r>
                </a:p>
              </p:txBody>
            </p:sp>
            <p:sp>
              <p:nvSpPr>
                <p:cNvPr id="10333" name="Rectangle 93">
                  <a:extLst>
                    <a:ext uri="{FF2B5EF4-FFF2-40B4-BE49-F238E27FC236}">
                      <a16:creationId xmlns:a16="http://schemas.microsoft.com/office/drawing/2014/main" id="{ADBFE398-4444-49C6-9C88-A698A77DC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8" y="1802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34" name="Rectangle 94">
                  <a:extLst>
                    <a:ext uri="{FF2B5EF4-FFF2-40B4-BE49-F238E27FC236}">
                      <a16:creationId xmlns:a16="http://schemas.microsoft.com/office/drawing/2014/main" id="{2CA22495-6B13-4841-9EDA-4FC71B128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8" y="1584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35" name="Rectangle 95">
                  <a:extLst>
                    <a:ext uri="{FF2B5EF4-FFF2-40B4-BE49-F238E27FC236}">
                      <a16:creationId xmlns:a16="http://schemas.microsoft.com/office/drawing/2014/main" id="{F96538A8-1458-4A9E-95F4-8B86FFEF8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1579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r1</a:t>
                  </a:r>
                </a:p>
              </p:txBody>
            </p:sp>
            <p:sp>
              <p:nvSpPr>
                <p:cNvPr id="10336" name="Rectangle 96">
                  <a:extLst>
                    <a:ext uri="{FF2B5EF4-FFF2-40B4-BE49-F238E27FC236}">
                      <a16:creationId xmlns:a16="http://schemas.microsoft.com/office/drawing/2014/main" id="{872063A3-EE94-4222-94E4-205497821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8" y="1475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37" name="Rectangle 97">
                  <a:extLst>
                    <a:ext uri="{FF2B5EF4-FFF2-40B4-BE49-F238E27FC236}">
                      <a16:creationId xmlns:a16="http://schemas.microsoft.com/office/drawing/2014/main" id="{957D4BE4-8E32-45E7-B65F-6A4BF8F16F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1464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r0</a:t>
                  </a:r>
                </a:p>
              </p:txBody>
            </p:sp>
            <p:sp>
              <p:nvSpPr>
                <p:cNvPr id="10338" name="Rectangle 98">
                  <a:extLst>
                    <a:ext uri="{FF2B5EF4-FFF2-40B4-BE49-F238E27FC236}">
                      <a16:creationId xmlns:a16="http://schemas.microsoft.com/office/drawing/2014/main" id="{BE3ABDC2-4F50-42E9-BE33-9989ABEAC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1797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r3</a:t>
                  </a:r>
                </a:p>
              </p:txBody>
            </p:sp>
            <p:sp>
              <p:nvSpPr>
                <p:cNvPr id="10339" name="Rectangle 99">
                  <a:extLst>
                    <a:ext uri="{FF2B5EF4-FFF2-40B4-BE49-F238E27FC236}">
                      <a16:creationId xmlns:a16="http://schemas.microsoft.com/office/drawing/2014/main" id="{2347A272-1337-41CB-B729-B1081114E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2116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r6</a:t>
                  </a:r>
                </a:p>
              </p:txBody>
            </p:sp>
          </p:grpSp>
        </p:grpSp>
        <p:grpSp>
          <p:nvGrpSpPr>
            <p:cNvPr id="10358" name="Group 118">
              <a:extLst>
                <a:ext uri="{FF2B5EF4-FFF2-40B4-BE49-F238E27FC236}">
                  <a16:creationId xmlns:a16="http://schemas.microsoft.com/office/drawing/2014/main" id="{29D9D2E2-41F6-4997-AD9B-E54C544DD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1" y="1464"/>
              <a:ext cx="374" cy="896"/>
              <a:chOff x="1801" y="1464"/>
              <a:chExt cx="374" cy="896"/>
            </a:xfrm>
          </p:grpSpPr>
          <p:sp>
            <p:nvSpPr>
              <p:cNvPr id="10342" name="Rectangle 102">
                <a:extLst>
                  <a:ext uri="{FF2B5EF4-FFF2-40B4-BE49-F238E27FC236}">
                    <a16:creationId xmlns:a16="http://schemas.microsoft.com/office/drawing/2014/main" id="{42956A02-FD05-4C69-B4E8-C78DA7F41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2237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43" name="Rectangle 103">
                <a:extLst>
                  <a:ext uri="{FF2B5EF4-FFF2-40B4-BE49-F238E27FC236}">
                    <a16:creationId xmlns:a16="http://schemas.microsoft.com/office/drawing/2014/main" id="{E0D4F93F-2BC0-457A-9FDD-8C5997D27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1911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44" name="Rectangle 104">
                <a:extLst>
                  <a:ext uri="{FF2B5EF4-FFF2-40B4-BE49-F238E27FC236}">
                    <a16:creationId xmlns:a16="http://schemas.microsoft.com/office/drawing/2014/main" id="{7FE0E822-0564-46C7-9237-068F900E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225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r7</a:t>
                </a:r>
              </a:p>
            </p:txBody>
          </p:sp>
          <p:sp>
            <p:nvSpPr>
              <p:cNvPr id="10345" name="Rectangle 105">
                <a:extLst>
                  <a:ext uri="{FF2B5EF4-FFF2-40B4-BE49-F238E27FC236}">
                    <a16:creationId xmlns:a16="http://schemas.microsoft.com/office/drawing/2014/main" id="{CA86F549-FF6C-4C90-A36D-5D773A549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905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r4</a:t>
                </a:r>
              </a:p>
            </p:txBody>
          </p:sp>
          <p:sp>
            <p:nvSpPr>
              <p:cNvPr id="10346" name="Rectangle 106">
                <a:extLst>
                  <a:ext uri="{FF2B5EF4-FFF2-40B4-BE49-F238E27FC236}">
                    <a16:creationId xmlns:a16="http://schemas.microsoft.com/office/drawing/2014/main" id="{9C8A66E8-EB99-4FD5-A41A-2CBE85EA6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2019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47" name="Rectangle 107">
                <a:extLst>
                  <a:ext uri="{FF2B5EF4-FFF2-40B4-BE49-F238E27FC236}">
                    <a16:creationId xmlns:a16="http://schemas.microsoft.com/office/drawing/2014/main" id="{0165F0D8-B799-4E81-BC6A-C8AB0F191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008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r5</a:t>
                </a:r>
              </a:p>
            </p:txBody>
          </p:sp>
          <p:sp>
            <p:nvSpPr>
              <p:cNvPr id="10348" name="Rectangle 108">
                <a:extLst>
                  <a:ext uri="{FF2B5EF4-FFF2-40B4-BE49-F238E27FC236}">
                    <a16:creationId xmlns:a16="http://schemas.microsoft.com/office/drawing/2014/main" id="{5E6E4E05-7D14-4F68-B2E5-778D920D1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2128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49" name="Rectangle 109">
                <a:extLst>
                  <a:ext uri="{FF2B5EF4-FFF2-40B4-BE49-F238E27FC236}">
                    <a16:creationId xmlns:a16="http://schemas.microsoft.com/office/drawing/2014/main" id="{B882A84B-668F-4834-B095-831835444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1693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50" name="Rectangle 110">
                <a:extLst>
                  <a:ext uri="{FF2B5EF4-FFF2-40B4-BE49-F238E27FC236}">
                    <a16:creationId xmlns:a16="http://schemas.microsoft.com/office/drawing/2014/main" id="{815F4495-4408-4A24-84C1-CF935CF28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681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r2</a:t>
                </a:r>
              </a:p>
            </p:txBody>
          </p:sp>
          <p:sp>
            <p:nvSpPr>
              <p:cNvPr id="10351" name="Rectangle 111">
                <a:extLst>
                  <a:ext uri="{FF2B5EF4-FFF2-40B4-BE49-F238E27FC236}">
                    <a16:creationId xmlns:a16="http://schemas.microsoft.com/office/drawing/2014/main" id="{44A76765-7097-4FEE-A0D6-7ED0E220C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1802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52" name="Rectangle 112">
                <a:extLst>
                  <a:ext uri="{FF2B5EF4-FFF2-40B4-BE49-F238E27FC236}">
                    <a16:creationId xmlns:a16="http://schemas.microsoft.com/office/drawing/2014/main" id="{E0DD9016-90EE-4524-8570-8988563A6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1584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53" name="Rectangle 113">
                <a:extLst>
                  <a:ext uri="{FF2B5EF4-FFF2-40B4-BE49-F238E27FC236}">
                    <a16:creationId xmlns:a16="http://schemas.microsoft.com/office/drawing/2014/main" id="{394580DC-C8BE-4F97-BA33-DCABFEE5C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579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</a:t>
                </a:r>
              </a:p>
            </p:txBody>
          </p:sp>
          <p:sp>
            <p:nvSpPr>
              <p:cNvPr id="10354" name="Rectangle 114">
                <a:extLst>
                  <a:ext uri="{FF2B5EF4-FFF2-40B4-BE49-F238E27FC236}">
                    <a16:creationId xmlns:a16="http://schemas.microsoft.com/office/drawing/2014/main" id="{23028C06-A7CF-4F83-947F-8B14F5A98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1475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55" name="Rectangle 115">
                <a:extLst>
                  <a:ext uri="{FF2B5EF4-FFF2-40B4-BE49-F238E27FC236}">
                    <a16:creationId xmlns:a16="http://schemas.microsoft.com/office/drawing/2014/main" id="{78C085C8-5F76-4B98-8E62-A6656B165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464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r0</a:t>
                </a:r>
              </a:p>
            </p:txBody>
          </p:sp>
          <p:sp>
            <p:nvSpPr>
              <p:cNvPr id="10356" name="Rectangle 116">
                <a:extLst>
                  <a:ext uri="{FF2B5EF4-FFF2-40B4-BE49-F238E27FC236}">
                    <a16:creationId xmlns:a16="http://schemas.microsoft.com/office/drawing/2014/main" id="{B491FD18-0DA5-4738-954D-631FCB374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797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r3</a:t>
                </a:r>
              </a:p>
            </p:txBody>
          </p:sp>
          <p:sp>
            <p:nvSpPr>
              <p:cNvPr id="10357" name="Rectangle 117">
                <a:extLst>
                  <a:ext uri="{FF2B5EF4-FFF2-40B4-BE49-F238E27FC236}">
                    <a16:creationId xmlns:a16="http://schemas.microsoft.com/office/drawing/2014/main" id="{E66DD6BE-F8F2-47DD-B8B9-76B14E093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116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r6</a:t>
                </a:r>
              </a:p>
            </p:txBody>
          </p:sp>
        </p:grpSp>
        <p:grpSp>
          <p:nvGrpSpPr>
            <p:cNvPr id="10386" name="Group 146">
              <a:extLst>
                <a:ext uri="{FF2B5EF4-FFF2-40B4-BE49-F238E27FC236}">
                  <a16:creationId xmlns:a16="http://schemas.microsoft.com/office/drawing/2014/main" id="{EE340567-A394-42A8-AD01-219C1557E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464"/>
              <a:ext cx="374" cy="1440"/>
              <a:chOff x="2345" y="1464"/>
              <a:chExt cx="374" cy="1440"/>
            </a:xfrm>
          </p:grpSpPr>
          <p:sp>
            <p:nvSpPr>
              <p:cNvPr id="10359" name="Rectangle 119">
                <a:extLst>
                  <a:ext uri="{FF2B5EF4-FFF2-40B4-BE49-F238E27FC236}">
                    <a16:creationId xmlns:a16="http://schemas.microsoft.com/office/drawing/2014/main" id="{1CEA69D6-9885-48D0-A6AA-044EDC449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2782"/>
                <a:ext cx="374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60" name="Rectangle 120">
                <a:extLst>
                  <a:ext uri="{FF2B5EF4-FFF2-40B4-BE49-F238E27FC236}">
                    <a16:creationId xmlns:a16="http://schemas.microsoft.com/office/drawing/2014/main" id="{AC3B6D61-5DA0-428C-A241-3106EDE5E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2673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61" name="Rectangle 121">
                <a:extLst>
                  <a:ext uri="{FF2B5EF4-FFF2-40B4-BE49-F238E27FC236}">
                    <a16:creationId xmlns:a16="http://schemas.microsoft.com/office/drawing/2014/main" id="{56416A65-CD17-4C10-8F3B-EB6B6F129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2769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r12</a:t>
                </a:r>
              </a:p>
            </p:txBody>
          </p:sp>
          <p:sp>
            <p:nvSpPr>
              <p:cNvPr id="10362" name="Rectangle 122">
                <a:extLst>
                  <a:ext uri="{FF2B5EF4-FFF2-40B4-BE49-F238E27FC236}">
                    <a16:creationId xmlns:a16="http://schemas.microsoft.com/office/drawing/2014/main" id="{D6F37A97-0ED7-473E-B197-04513B0B7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2564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63" name="Rectangle 123">
                <a:extLst>
                  <a:ext uri="{FF2B5EF4-FFF2-40B4-BE49-F238E27FC236}">
                    <a16:creationId xmlns:a16="http://schemas.microsoft.com/office/drawing/2014/main" id="{A3E3CC56-963C-403C-A67F-FF1E5C195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2551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r10</a:t>
                </a:r>
              </a:p>
            </p:txBody>
          </p:sp>
          <p:sp>
            <p:nvSpPr>
              <p:cNvPr id="10364" name="Rectangle 124">
                <a:extLst>
                  <a:ext uri="{FF2B5EF4-FFF2-40B4-BE49-F238E27FC236}">
                    <a16:creationId xmlns:a16="http://schemas.microsoft.com/office/drawing/2014/main" id="{4A58D183-2868-4859-B406-A75D50AA8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2455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65" name="Rectangle 125">
                <a:extLst>
                  <a:ext uri="{FF2B5EF4-FFF2-40B4-BE49-F238E27FC236}">
                    <a16:creationId xmlns:a16="http://schemas.microsoft.com/office/drawing/2014/main" id="{A4088167-67C3-43E6-A788-ED1B91C41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2660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r11</a:t>
                </a:r>
              </a:p>
            </p:txBody>
          </p:sp>
          <p:sp>
            <p:nvSpPr>
              <p:cNvPr id="10366" name="Rectangle 126">
                <a:extLst>
                  <a:ext uri="{FF2B5EF4-FFF2-40B4-BE49-F238E27FC236}">
                    <a16:creationId xmlns:a16="http://schemas.microsoft.com/office/drawing/2014/main" id="{0BEC758C-559C-4BDC-8431-A5FEEAB20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2346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67" name="Rectangle 127">
                <a:extLst>
                  <a:ext uri="{FF2B5EF4-FFF2-40B4-BE49-F238E27FC236}">
                    <a16:creationId xmlns:a16="http://schemas.microsoft.com/office/drawing/2014/main" id="{E7AE8022-5D1F-44D6-937C-BD38735DA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2443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r9</a:t>
                </a:r>
              </a:p>
            </p:txBody>
          </p:sp>
          <p:sp>
            <p:nvSpPr>
              <p:cNvPr id="10368" name="Rectangle 128">
                <a:extLst>
                  <a:ext uri="{FF2B5EF4-FFF2-40B4-BE49-F238E27FC236}">
                    <a16:creationId xmlns:a16="http://schemas.microsoft.com/office/drawing/2014/main" id="{74B4118B-8F1E-40B4-8304-561D97C80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2335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r8</a:t>
                </a:r>
              </a:p>
            </p:txBody>
          </p:sp>
          <p:grpSp>
            <p:nvGrpSpPr>
              <p:cNvPr id="10385" name="Group 145">
                <a:extLst>
                  <a:ext uri="{FF2B5EF4-FFF2-40B4-BE49-F238E27FC236}">
                    <a16:creationId xmlns:a16="http://schemas.microsoft.com/office/drawing/2014/main" id="{29B29BF7-FE21-41EE-8D79-403360BB8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5" y="1464"/>
                <a:ext cx="374" cy="896"/>
                <a:chOff x="2345" y="1464"/>
                <a:chExt cx="374" cy="896"/>
              </a:xfrm>
            </p:grpSpPr>
            <p:sp>
              <p:nvSpPr>
                <p:cNvPr id="10369" name="Rectangle 129">
                  <a:extLst>
                    <a:ext uri="{FF2B5EF4-FFF2-40B4-BE49-F238E27FC236}">
                      <a16:creationId xmlns:a16="http://schemas.microsoft.com/office/drawing/2014/main" id="{45A04AAC-6807-4DC9-B9F1-710BCD321C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5" y="2237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70" name="Rectangle 130">
                  <a:extLst>
                    <a:ext uri="{FF2B5EF4-FFF2-40B4-BE49-F238E27FC236}">
                      <a16:creationId xmlns:a16="http://schemas.microsoft.com/office/drawing/2014/main" id="{61B34B9B-41C5-4B73-8E69-B87B0ADA97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5" y="1911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71" name="Rectangle 131">
                  <a:extLst>
                    <a:ext uri="{FF2B5EF4-FFF2-40B4-BE49-F238E27FC236}">
                      <a16:creationId xmlns:a16="http://schemas.microsoft.com/office/drawing/2014/main" id="{5816C6CC-D786-44D4-A73C-C3FD8EC77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7" y="222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r7</a:t>
                  </a:r>
                </a:p>
              </p:txBody>
            </p:sp>
            <p:sp>
              <p:nvSpPr>
                <p:cNvPr id="10372" name="Rectangle 132">
                  <a:extLst>
                    <a:ext uri="{FF2B5EF4-FFF2-40B4-BE49-F238E27FC236}">
                      <a16:creationId xmlns:a16="http://schemas.microsoft.com/office/drawing/2014/main" id="{395FF6B7-8DEB-4D57-846E-C4EFB0BB8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7" y="190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r4</a:t>
                  </a:r>
                </a:p>
              </p:txBody>
            </p:sp>
            <p:sp>
              <p:nvSpPr>
                <p:cNvPr id="10373" name="Rectangle 133">
                  <a:extLst>
                    <a:ext uri="{FF2B5EF4-FFF2-40B4-BE49-F238E27FC236}">
                      <a16:creationId xmlns:a16="http://schemas.microsoft.com/office/drawing/2014/main" id="{3B13721E-87E6-4E28-83E1-9EED2CAFA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5" y="2019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74" name="Rectangle 134">
                  <a:extLst>
                    <a:ext uri="{FF2B5EF4-FFF2-40B4-BE49-F238E27FC236}">
                      <a16:creationId xmlns:a16="http://schemas.microsoft.com/office/drawing/2014/main" id="{600D251F-9523-41BA-B287-119A9A523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7" y="2008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r5</a:t>
                  </a:r>
                </a:p>
              </p:txBody>
            </p:sp>
            <p:sp>
              <p:nvSpPr>
                <p:cNvPr id="10375" name="Rectangle 135">
                  <a:extLst>
                    <a:ext uri="{FF2B5EF4-FFF2-40B4-BE49-F238E27FC236}">
                      <a16:creationId xmlns:a16="http://schemas.microsoft.com/office/drawing/2014/main" id="{85D4C9B5-5F8C-4F4B-8835-B36FC05F6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5" y="2128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76" name="Rectangle 136">
                  <a:extLst>
                    <a:ext uri="{FF2B5EF4-FFF2-40B4-BE49-F238E27FC236}">
                      <a16:creationId xmlns:a16="http://schemas.microsoft.com/office/drawing/2014/main" id="{E67CCFEE-C7A0-44F7-96E8-A882358B1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5" y="1693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77" name="Rectangle 137">
                  <a:extLst>
                    <a:ext uri="{FF2B5EF4-FFF2-40B4-BE49-F238E27FC236}">
                      <a16:creationId xmlns:a16="http://schemas.microsoft.com/office/drawing/2014/main" id="{821400C6-3313-48D7-A4E3-4798A8006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7" y="1681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r2</a:t>
                  </a:r>
                </a:p>
              </p:txBody>
            </p:sp>
            <p:sp>
              <p:nvSpPr>
                <p:cNvPr id="10378" name="Rectangle 138">
                  <a:extLst>
                    <a:ext uri="{FF2B5EF4-FFF2-40B4-BE49-F238E27FC236}">
                      <a16:creationId xmlns:a16="http://schemas.microsoft.com/office/drawing/2014/main" id="{2CF0124C-E6A6-4879-8C5C-0D323B417C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5" y="1802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79" name="Rectangle 139">
                  <a:extLst>
                    <a:ext uri="{FF2B5EF4-FFF2-40B4-BE49-F238E27FC236}">
                      <a16:creationId xmlns:a16="http://schemas.microsoft.com/office/drawing/2014/main" id="{004F81B1-655E-4C4E-9F10-B1F1C1A51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5" y="1584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80" name="Rectangle 140">
                  <a:extLst>
                    <a:ext uri="{FF2B5EF4-FFF2-40B4-BE49-F238E27FC236}">
                      <a16:creationId xmlns:a16="http://schemas.microsoft.com/office/drawing/2014/main" id="{9E20BB7F-8E72-464C-8CB0-41E3D03F2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7" y="1579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r1</a:t>
                  </a:r>
                </a:p>
              </p:txBody>
            </p:sp>
            <p:sp>
              <p:nvSpPr>
                <p:cNvPr id="10381" name="Rectangle 141">
                  <a:extLst>
                    <a:ext uri="{FF2B5EF4-FFF2-40B4-BE49-F238E27FC236}">
                      <a16:creationId xmlns:a16="http://schemas.microsoft.com/office/drawing/2014/main" id="{E15DB12C-02FD-4D4E-9572-60A860173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5" y="1475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82" name="Rectangle 142">
                  <a:extLst>
                    <a:ext uri="{FF2B5EF4-FFF2-40B4-BE49-F238E27FC236}">
                      <a16:creationId xmlns:a16="http://schemas.microsoft.com/office/drawing/2014/main" id="{9453D4AE-B185-4356-892D-A52AB3187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7" y="1464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r0</a:t>
                  </a:r>
                </a:p>
              </p:txBody>
            </p:sp>
            <p:sp>
              <p:nvSpPr>
                <p:cNvPr id="10383" name="Rectangle 143">
                  <a:extLst>
                    <a:ext uri="{FF2B5EF4-FFF2-40B4-BE49-F238E27FC236}">
                      <a16:creationId xmlns:a16="http://schemas.microsoft.com/office/drawing/2014/main" id="{5B551537-28EF-4041-ABE7-C21BA8C3F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7" y="1797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r3</a:t>
                  </a:r>
                </a:p>
              </p:txBody>
            </p:sp>
            <p:sp>
              <p:nvSpPr>
                <p:cNvPr id="10384" name="Rectangle 144">
                  <a:extLst>
                    <a:ext uri="{FF2B5EF4-FFF2-40B4-BE49-F238E27FC236}">
                      <a16:creationId xmlns:a16="http://schemas.microsoft.com/office/drawing/2014/main" id="{936AE601-39E8-4670-97AF-F9838B3A38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7" y="2116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r6</a:t>
                  </a:r>
                </a:p>
              </p:txBody>
            </p:sp>
          </p:grpSp>
        </p:grpSp>
        <p:grpSp>
          <p:nvGrpSpPr>
            <p:cNvPr id="10414" name="Group 174">
              <a:extLst>
                <a:ext uri="{FF2B5EF4-FFF2-40B4-BE49-F238E27FC236}">
                  <a16:creationId xmlns:a16="http://schemas.microsoft.com/office/drawing/2014/main" id="{80711B82-0EA3-4964-BF81-C127DFA08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1464"/>
              <a:ext cx="374" cy="1440"/>
              <a:chOff x="2889" y="1464"/>
              <a:chExt cx="374" cy="1440"/>
            </a:xfrm>
          </p:grpSpPr>
          <p:sp>
            <p:nvSpPr>
              <p:cNvPr id="10387" name="Rectangle 147">
                <a:extLst>
                  <a:ext uri="{FF2B5EF4-FFF2-40B4-BE49-F238E27FC236}">
                    <a16:creationId xmlns:a16="http://schemas.microsoft.com/office/drawing/2014/main" id="{456E4179-B19C-402E-9F84-D16BA8B4D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782"/>
                <a:ext cx="374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88" name="Rectangle 148">
                <a:extLst>
                  <a:ext uri="{FF2B5EF4-FFF2-40B4-BE49-F238E27FC236}">
                    <a16:creationId xmlns:a16="http://schemas.microsoft.com/office/drawing/2014/main" id="{1B8FD881-E5A8-4582-8C68-A34C6425F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673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89" name="Rectangle 149">
                <a:extLst>
                  <a:ext uri="{FF2B5EF4-FFF2-40B4-BE49-F238E27FC236}">
                    <a16:creationId xmlns:a16="http://schemas.microsoft.com/office/drawing/2014/main" id="{2EAE29C2-DCC3-4E28-9D7C-0F91848E3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2769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r12</a:t>
                </a:r>
              </a:p>
            </p:txBody>
          </p:sp>
          <p:sp>
            <p:nvSpPr>
              <p:cNvPr id="10390" name="Rectangle 150">
                <a:extLst>
                  <a:ext uri="{FF2B5EF4-FFF2-40B4-BE49-F238E27FC236}">
                    <a16:creationId xmlns:a16="http://schemas.microsoft.com/office/drawing/2014/main" id="{9D0D1870-5F18-45BD-B2B9-CFCDE7F3A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564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91" name="Rectangle 151">
                <a:extLst>
                  <a:ext uri="{FF2B5EF4-FFF2-40B4-BE49-F238E27FC236}">
                    <a16:creationId xmlns:a16="http://schemas.microsoft.com/office/drawing/2014/main" id="{5ACD4AC1-2775-49E7-9DF7-E43BE738B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2551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r10</a:t>
                </a:r>
              </a:p>
            </p:txBody>
          </p:sp>
          <p:sp>
            <p:nvSpPr>
              <p:cNvPr id="10392" name="Rectangle 152">
                <a:extLst>
                  <a:ext uri="{FF2B5EF4-FFF2-40B4-BE49-F238E27FC236}">
                    <a16:creationId xmlns:a16="http://schemas.microsoft.com/office/drawing/2014/main" id="{BAED6C96-113F-4A28-815B-93528AB5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455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93" name="Rectangle 153">
                <a:extLst>
                  <a:ext uri="{FF2B5EF4-FFF2-40B4-BE49-F238E27FC236}">
                    <a16:creationId xmlns:a16="http://schemas.microsoft.com/office/drawing/2014/main" id="{DB946AB7-D0CF-4626-986A-FDF1D814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2660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r11</a:t>
                </a:r>
              </a:p>
            </p:txBody>
          </p:sp>
          <p:sp>
            <p:nvSpPr>
              <p:cNvPr id="10394" name="Rectangle 154">
                <a:extLst>
                  <a:ext uri="{FF2B5EF4-FFF2-40B4-BE49-F238E27FC236}">
                    <a16:creationId xmlns:a16="http://schemas.microsoft.com/office/drawing/2014/main" id="{8F3BF537-26D6-4A7E-AF2F-101E5023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2346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95" name="Rectangle 155">
                <a:extLst>
                  <a:ext uri="{FF2B5EF4-FFF2-40B4-BE49-F238E27FC236}">
                    <a16:creationId xmlns:a16="http://schemas.microsoft.com/office/drawing/2014/main" id="{3497E6C0-1CC9-4FED-B440-4D8113E2B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1" y="2443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r9</a:t>
                </a:r>
              </a:p>
            </p:txBody>
          </p:sp>
          <p:sp>
            <p:nvSpPr>
              <p:cNvPr id="10396" name="Rectangle 156">
                <a:extLst>
                  <a:ext uri="{FF2B5EF4-FFF2-40B4-BE49-F238E27FC236}">
                    <a16:creationId xmlns:a16="http://schemas.microsoft.com/office/drawing/2014/main" id="{C5AF9C93-766E-47C3-A477-82F1F9618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1" y="2335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r8</a:t>
                </a:r>
              </a:p>
            </p:txBody>
          </p:sp>
          <p:grpSp>
            <p:nvGrpSpPr>
              <p:cNvPr id="10413" name="Group 173">
                <a:extLst>
                  <a:ext uri="{FF2B5EF4-FFF2-40B4-BE49-F238E27FC236}">
                    <a16:creationId xmlns:a16="http://schemas.microsoft.com/office/drawing/2014/main" id="{37E87078-F608-4CA1-A2EA-ED9C06AF32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9" y="1464"/>
                <a:ext cx="374" cy="896"/>
                <a:chOff x="2889" y="1464"/>
                <a:chExt cx="374" cy="896"/>
              </a:xfrm>
            </p:grpSpPr>
            <p:sp>
              <p:nvSpPr>
                <p:cNvPr id="10397" name="Rectangle 157">
                  <a:extLst>
                    <a:ext uri="{FF2B5EF4-FFF2-40B4-BE49-F238E27FC236}">
                      <a16:creationId xmlns:a16="http://schemas.microsoft.com/office/drawing/2014/main" id="{0622897C-3E93-491C-B087-9546A157BE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2237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98" name="Rectangle 158">
                  <a:extLst>
                    <a:ext uri="{FF2B5EF4-FFF2-40B4-BE49-F238E27FC236}">
                      <a16:creationId xmlns:a16="http://schemas.microsoft.com/office/drawing/2014/main" id="{16090211-D70A-4E41-97F0-4088628DF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911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399" name="Rectangle 159">
                  <a:extLst>
                    <a:ext uri="{FF2B5EF4-FFF2-40B4-BE49-F238E27FC236}">
                      <a16:creationId xmlns:a16="http://schemas.microsoft.com/office/drawing/2014/main" id="{2EE67E09-EDD5-47FA-973B-6B0F427E6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222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r7</a:t>
                  </a:r>
                </a:p>
              </p:txBody>
            </p:sp>
            <p:sp>
              <p:nvSpPr>
                <p:cNvPr id="10400" name="Rectangle 160">
                  <a:extLst>
                    <a:ext uri="{FF2B5EF4-FFF2-40B4-BE49-F238E27FC236}">
                      <a16:creationId xmlns:a16="http://schemas.microsoft.com/office/drawing/2014/main" id="{8B2CDDD6-0873-4F1D-8D1E-2B484B5E76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190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r4</a:t>
                  </a:r>
                </a:p>
              </p:txBody>
            </p:sp>
            <p:sp>
              <p:nvSpPr>
                <p:cNvPr id="10401" name="Rectangle 161">
                  <a:extLst>
                    <a:ext uri="{FF2B5EF4-FFF2-40B4-BE49-F238E27FC236}">
                      <a16:creationId xmlns:a16="http://schemas.microsoft.com/office/drawing/2014/main" id="{C978F9D0-8C43-4459-A05C-07722C75DC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2019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02" name="Rectangle 162">
                  <a:extLst>
                    <a:ext uri="{FF2B5EF4-FFF2-40B4-BE49-F238E27FC236}">
                      <a16:creationId xmlns:a16="http://schemas.microsoft.com/office/drawing/2014/main" id="{C192CBD4-E9C7-4845-A13E-7E17A0011B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2008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r5</a:t>
                  </a:r>
                </a:p>
              </p:txBody>
            </p:sp>
            <p:sp>
              <p:nvSpPr>
                <p:cNvPr id="10403" name="Rectangle 163">
                  <a:extLst>
                    <a:ext uri="{FF2B5EF4-FFF2-40B4-BE49-F238E27FC236}">
                      <a16:creationId xmlns:a16="http://schemas.microsoft.com/office/drawing/2014/main" id="{FE504440-4C7B-4A3F-8BE7-F157EC18E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2128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04" name="Rectangle 164">
                  <a:extLst>
                    <a:ext uri="{FF2B5EF4-FFF2-40B4-BE49-F238E27FC236}">
                      <a16:creationId xmlns:a16="http://schemas.microsoft.com/office/drawing/2014/main" id="{1A046F22-7B8E-4591-B025-52E79B8C7A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693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05" name="Rectangle 165">
                  <a:extLst>
                    <a:ext uri="{FF2B5EF4-FFF2-40B4-BE49-F238E27FC236}">
                      <a16:creationId xmlns:a16="http://schemas.microsoft.com/office/drawing/2014/main" id="{5CE836CF-820F-4C26-A257-C03A97A0B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1681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r2</a:t>
                  </a:r>
                </a:p>
              </p:txBody>
            </p:sp>
            <p:sp>
              <p:nvSpPr>
                <p:cNvPr id="10406" name="Rectangle 166">
                  <a:extLst>
                    <a:ext uri="{FF2B5EF4-FFF2-40B4-BE49-F238E27FC236}">
                      <a16:creationId xmlns:a16="http://schemas.microsoft.com/office/drawing/2014/main" id="{34A19368-D455-4720-9190-C422D63E2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802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07" name="Rectangle 167">
                  <a:extLst>
                    <a:ext uri="{FF2B5EF4-FFF2-40B4-BE49-F238E27FC236}">
                      <a16:creationId xmlns:a16="http://schemas.microsoft.com/office/drawing/2014/main" id="{2EB7A696-DB89-40A3-BD46-0B8A1F599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584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08" name="Rectangle 168">
                  <a:extLst>
                    <a:ext uri="{FF2B5EF4-FFF2-40B4-BE49-F238E27FC236}">
                      <a16:creationId xmlns:a16="http://schemas.microsoft.com/office/drawing/2014/main" id="{BF0D8535-853F-4743-B177-CA1C7FD07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1579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r1</a:t>
                  </a:r>
                </a:p>
              </p:txBody>
            </p:sp>
            <p:sp>
              <p:nvSpPr>
                <p:cNvPr id="10409" name="Rectangle 169">
                  <a:extLst>
                    <a:ext uri="{FF2B5EF4-FFF2-40B4-BE49-F238E27FC236}">
                      <a16:creationId xmlns:a16="http://schemas.microsoft.com/office/drawing/2014/main" id="{82583D07-2BC6-40A9-97A0-6F3A34687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475"/>
                  <a:ext cx="374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10" name="Rectangle 170">
                  <a:extLst>
                    <a:ext uri="{FF2B5EF4-FFF2-40B4-BE49-F238E27FC236}">
                      <a16:creationId xmlns:a16="http://schemas.microsoft.com/office/drawing/2014/main" id="{328A14D8-61EF-4365-B557-82103F2F8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1464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r0</a:t>
                  </a:r>
                </a:p>
              </p:txBody>
            </p:sp>
            <p:sp>
              <p:nvSpPr>
                <p:cNvPr id="10411" name="Rectangle 171">
                  <a:extLst>
                    <a:ext uri="{FF2B5EF4-FFF2-40B4-BE49-F238E27FC236}">
                      <a16:creationId xmlns:a16="http://schemas.microsoft.com/office/drawing/2014/main" id="{AD52957D-C9E0-40B8-B77E-51C3370D4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1797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r3</a:t>
                  </a:r>
                </a:p>
              </p:txBody>
            </p:sp>
            <p:sp>
              <p:nvSpPr>
                <p:cNvPr id="10412" name="Rectangle 172">
                  <a:extLst>
                    <a:ext uri="{FF2B5EF4-FFF2-40B4-BE49-F238E27FC236}">
                      <a16:creationId xmlns:a16="http://schemas.microsoft.com/office/drawing/2014/main" id="{36B4603B-CA3A-4A07-8F42-F893A1565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2116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r6</a:t>
                  </a:r>
                </a:p>
              </p:txBody>
            </p:sp>
          </p:grpSp>
        </p:grpSp>
        <p:grpSp>
          <p:nvGrpSpPr>
            <p:cNvPr id="10442" name="Group 202">
              <a:extLst>
                <a:ext uri="{FF2B5EF4-FFF2-40B4-BE49-F238E27FC236}">
                  <a16:creationId xmlns:a16="http://schemas.microsoft.com/office/drawing/2014/main" id="{03ADD8F8-82CE-4C4C-9EB7-94DDB5A42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1464"/>
              <a:ext cx="373" cy="1440"/>
              <a:chOff x="3434" y="1464"/>
              <a:chExt cx="373" cy="1440"/>
            </a:xfrm>
          </p:grpSpPr>
          <p:sp>
            <p:nvSpPr>
              <p:cNvPr id="10415" name="Rectangle 175">
                <a:extLst>
                  <a:ext uri="{FF2B5EF4-FFF2-40B4-BE49-F238E27FC236}">
                    <a16:creationId xmlns:a16="http://schemas.microsoft.com/office/drawing/2014/main" id="{3686E93F-DF9C-4A5A-AE91-890F905DA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782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16" name="Rectangle 176">
                <a:extLst>
                  <a:ext uri="{FF2B5EF4-FFF2-40B4-BE49-F238E27FC236}">
                    <a16:creationId xmlns:a16="http://schemas.microsoft.com/office/drawing/2014/main" id="{6628F93F-EEB1-4B12-BFEC-DCF28FE5C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673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17" name="Rectangle 177">
                <a:extLst>
                  <a:ext uri="{FF2B5EF4-FFF2-40B4-BE49-F238E27FC236}">
                    <a16:creationId xmlns:a16="http://schemas.microsoft.com/office/drawing/2014/main" id="{ED3097B5-8BAA-4C06-AD29-DB4F75154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8" y="2769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r12</a:t>
                </a:r>
              </a:p>
            </p:txBody>
          </p:sp>
          <p:sp>
            <p:nvSpPr>
              <p:cNvPr id="10418" name="Rectangle 178">
                <a:extLst>
                  <a:ext uri="{FF2B5EF4-FFF2-40B4-BE49-F238E27FC236}">
                    <a16:creationId xmlns:a16="http://schemas.microsoft.com/office/drawing/2014/main" id="{7BC805BF-E308-4E72-993B-E465E634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564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19" name="Rectangle 179">
                <a:extLst>
                  <a:ext uri="{FF2B5EF4-FFF2-40B4-BE49-F238E27FC236}">
                    <a16:creationId xmlns:a16="http://schemas.microsoft.com/office/drawing/2014/main" id="{135051D4-E258-4411-A005-BE1DB5764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8" y="2551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r10</a:t>
                </a:r>
              </a:p>
            </p:txBody>
          </p:sp>
          <p:sp>
            <p:nvSpPr>
              <p:cNvPr id="10420" name="Rectangle 180">
                <a:extLst>
                  <a:ext uri="{FF2B5EF4-FFF2-40B4-BE49-F238E27FC236}">
                    <a16:creationId xmlns:a16="http://schemas.microsoft.com/office/drawing/2014/main" id="{0B07EF25-FAA9-4522-AE87-B9CCAB7E0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455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21" name="Rectangle 181">
                <a:extLst>
                  <a:ext uri="{FF2B5EF4-FFF2-40B4-BE49-F238E27FC236}">
                    <a16:creationId xmlns:a16="http://schemas.microsoft.com/office/drawing/2014/main" id="{330D790A-7283-4058-8D51-704327614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8" y="2660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r11</a:t>
                </a:r>
              </a:p>
            </p:txBody>
          </p:sp>
          <p:sp>
            <p:nvSpPr>
              <p:cNvPr id="10422" name="Rectangle 182">
                <a:extLst>
                  <a:ext uri="{FF2B5EF4-FFF2-40B4-BE49-F238E27FC236}">
                    <a16:creationId xmlns:a16="http://schemas.microsoft.com/office/drawing/2014/main" id="{5C56F8FF-2613-440B-98A9-779019B72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346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23" name="Rectangle 183">
                <a:extLst>
                  <a:ext uri="{FF2B5EF4-FFF2-40B4-BE49-F238E27FC236}">
                    <a16:creationId xmlns:a16="http://schemas.microsoft.com/office/drawing/2014/main" id="{4CE1DC1C-0552-49E9-B82F-96A2769C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2443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r9</a:t>
                </a:r>
              </a:p>
            </p:txBody>
          </p:sp>
          <p:sp>
            <p:nvSpPr>
              <p:cNvPr id="10424" name="Rectangle 184">
                <a:extLst>
                  <a:ext uri="{FF2B5EF4-FFF2-40B4-BE49-F238E27FC236}">
                    <a16:creationId xmlns:a16="http://schemas.microsoft.com/office/drawing/2014/main" id="{93D2A9BE-6943-4C09-B5C3-7E97F8929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2335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r8</a:t>
                </a:r>
              </a:p>
            </p:txBody>
          </p:sp>
          <p:grpSp>
            <p:nvGrpSpPr>
              <p:cNvPr id="10441" name="Group 201">
                <a:extLst>
                  <a:ext uri="{FF2B5EF4-FFF2-40B4-BE49-F238E27FC236}">
                    <a16:creationId xmlns:a16="http://schemas.microsoft.com/office/drawing/2014/main" id="{A2B52182-99F6-40E9-B829-A81215C85E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4" y="1464"/>
                <a:ext cx="373" cy="896"/>
                <a:chOff x="3434" y="1464"/>
                <a:chExt cx="373" cy="896"/>
              </a:xfrm>
            </p:grpSpPr>
            <p:sp>
              <p:nvSpPr>
                <p:cNvPr id="10425" name="Rectangle 185">
                  <a:extLst>
                    <a:ext uri="{FF2B5EF4-FFF2-40B4-BE49-F238E27FC236}">
                      <a16:creationId xmlns:a16="http://schemas.microsoft.com/office/drawing/2014/main" id="{A1258216-393D-439B-8D91-108552A3D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" y="2237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26" name="Rectangle 186">
                  <a:extLst>
                    <a:ext uri="{FF2B5EF4-FFF2-40B4-BE49-F238E27FC236}">
                      <a16:creationId xmlns:a16="http://schemas.microsoft.com/office/drawing/2014/main" id="{3DFD3D6B-3923-48FD-B90B-0B09C73A5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" y="1911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27" name="Rectangle 187">
                  <a:extLst>
                    <a:ext uri="{FF2B5EF4-FFF2-40B4-BE49-F238E27FC236}">
                      <a16:creationId xmlns:a16="http://schemas.microsoft.com/office/drawing/2014/main" id="{1B8336C4-F1E5-40BC-A980-425833245B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6" y="222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r7</a:t>
                  </a:r>
                </a:p>
              </p:txBody>
            </p:sp>
            <p:sp>
              <p:nvSpPr>
                <p:cNvPr id="10428" name="Rectangle 188">
                  <a:extLst>
                    <a:ext uri="{FF2B5EF4-FFF2-40B4-BE49-F238E27FC236}">
                      <a16:creationId xmlns:a16="http://schemas.microsoft.com/office/drawing/2014/main" id="{1460E2AB-A9F3-4074-8111-F3B2BECF1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6" y="190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r4</a:t>
                  </a:r>
                </a:p>
              </p:txBody>
            </p:sp>
            <p:sp>
              <p:nvSpPr>
                <p:cNvPr id="10429" name="Rectangle 189">
                  <a:extLst>
                    <a:ext uri="{FF2B5EF4-FFF2-40B4-BE49-F238E27FC236}">
                      <a16:creationId xmlns:a16="http://schemas.microsoft.com/office/drawing/2014/main" id="{14AB84B2-7B2A-4A6A-8191-D5F12B01A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" y="2019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30" name="Rectangle 190">
                  <a:extLst>
                    <a:ext uri="{FF2B5EF4-FFF2-40B4-BE49-F238E27FC236}">
                      <a16:creationId xmlns:a16="http://schemas.microsoft.com/office/drawing/2014/main" id="{68D6DCE2-4A8B-4A2D-BB60-A00DBA7AD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6" y="2008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r5</a:t>
                  </a:r>
                </a:p>
              </p:txBody>
            </p:sp>
            <p:sp>
              <p:nvSpPr>
                <p:cNvPr id="10431" name="Rectangle 191">
                  <a:extLst>
                    <a:ext uri="{FF2B5EF4-FFF2-40B4-BE49-F238E27FC236}">
                      <a16:creationId xmlns:a16="http://schemas.microsoft.com/office/drawing/2014/main" id="{973ECF3B-C055-4007-8881-EF8519A1D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" y="2128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32" name="Rectangle 192">
                  <a:extLst>
                    <a:ext uri="{FF2B5EF4-FFF2-40B4-BE49-F238E27FC236}">
                      <a16:creationId xmlns:a16="http://schemas.microsoft.com/office/drawing/2014/main" id="{701ACA7A-84C4-4965-9E25-0F5DC6AF4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" y="1693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33" name="Rectangle 193">
                  <a:extLst>
                    <a:ext uri="{FF2B5EF4-FFF2-40B4-BE49-F238E27FC236}">
                      <a16:creationId xmlns:a16="http://schemas.microsoft.com/office/drawing/2014/main" id="{02A344CB-0E6D-4D13-9EA1-B60B6BA4B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6" y="1681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r2</a:t>
                  </a:r>
                </a:p>
              </p:txBody>
            </p:sp>
            <p:sp>
              <p:nvSpPr>
                <p:cNvPr id="10434" name="Rectangle 194">
                  <a:extLst>
                    <a:ext uri="{FF2B5EF4-FFF2-40B4-BE49-F238E27FC236}">
                      <a16:creationId xmlns:a16="http://schemas.microsoft.com/office/drawing/2014/main" id="{8BE4CC2F-2B99-4584-A900-839112159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" y="1802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35" name="Rectangle 195">
                  <a:extLst>
                    <a:ext uri="{FF2B5EF4-FFF2-40B4-BE49-F238E27FC236}">
                      <a16:creationId xmlns:a16="http://schemas.microsoft.com/office/drawing/2014/main" id="{775E3B03-A219-459D-8095-ADA192822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" y="1584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36" name="Rectangle 196">
                  <a:extLst>
                    <a:ext uri="{FF2B5EF4-FFF2-40B4-BE49-F238E27FC236}">
                      <a16:creationId xmlns:a16="http://schemas.microsoft.com/office/drawing/2014/main" id="{70FBB397-3844-41E2-873C-2FB3516D5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6" y="1579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r1</a:t>
                  </a:r>
                </a:p>
              </p:txBody>
            </p:sp>
            <p:sp>
              <p:nvSpPr>
                <p:cNvPr id="10437" name="Rectangle 197">
                  <a:extLst>
                    <a:ext uri="{FF2B5EF4-FFF2-40B4-BE49-F238E27FC236}">
                      <a16:creationId xmlns:a16="http://schemas.microsoft.com/office/drawing/2014/main" id="{4C9F58DE-890D-4AAF-9702-BC6F23787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4" y="1475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38" name="Rectangle 198">
                  <a:extLst>
                    <a:ext uri="{FF2B5EF4-FFF2-40B4-BE49-F238E27FC236}">
                      <a16:creationId xmlns:a16="http://schemas.microsoft.com/office/drawing/2014/main" id="{237AFB0A-F806-469E-ACE5-28E4A8E2B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6" y="1464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r0</a:t>
                  </a:r>
                </a:p>
              </p:txBody>
            </p:sp>
            <p:sp>
              <p:nvSpPr>
                <p:cNvPr id="10439" name="Rectangle 199">
                  <a:extLst>
                    <a:ext uri="{FF2B5EF4-FFF2-40B4-BE49-F238E27FC236}">
                      <a16:creationId xmlns:a16="http://schemas.microsoft.com/office/drawing/2014/main" id="{41E37D90-C946-4019-9BC9-5D34B3202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6" y="1797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r3</a:t>
                  </a:r>
                </a:p>
              </p:txBody>
            </p:sp>
            <p:sp>
              <p:nvSpPr>
                <p:cNvPr id="10440" name="Rectangle 200">
                  <a:extLst>
                    <a:ext uri="{FF2B5EF4-FFF2-40B4-BE49-F238E27FC236}">
                      <a16:creationId xmlns:a16="http://schemas.microsoft.com/office/drawing/2014/main" id="{893298EE-F2DF-47AC-B0CA-198796275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6" y="2116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r6</a:t>
                  </a:r>
                </a:p>
              </p:txBody>
            </p:sp>
          </p:grpSp>
        </p:grpSp>
        <p:grpSp>
          <p:nvGrpSpPr>
            <p:cNvPr id="10470" name="Group 230">
              <a:extLst>
                <a:ext uri="{FF2B5EF4-FFF2-40B4-BE49-F238E27FC236}">
                  <a16:creationId xmlns:a16="http://schemas.microsoft.com/office/drawing/2014/main" id="{35DA923D-AAAC-42DB-8F75-131ECA05A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1464"/>
              <a:ext cx="373" cy="1440"/>
              <a:chOff x="3978" y="1464"/>
              <a:chExt cx="373" cy="1440"/>
            </a:xfrm>
          </p:grpSpPr>
          <p:sp>
            <p:nvSpPr>
              <p:cNvPr id="10443" name="Rectangle 203">
                <a:extLst>
                  <a:ext uri="{FF2B5EF4-FFF2-40B4-BE49-F238E27FC236}">
                    <a16:creationId xmlns:a16="http://schemas.microsoft.com/office/drawing/2014/main" id="{589C839D-284C-42E5-B76D-7DCDAC45F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2782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44" name="Rectangle 204">
                <a:extLst>
                  <a:ext uri="{FF2B5EF4-FFF2-40B4-BE49-F238E27FC236}">
                    <a16:creationId xmlns:a16="http://schemas.microsoft.com/office/drawing/2014/main" id="{C01F5597-E83A-4CF1-B2A9-926DFEEFB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2673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45" name="Rectangle 205">
                <a:extLst>
                  <a:ext uri="{FF2B5EF4-FFF2-40B4-BE49-F238E27FC236}">
                    <a16:creationId xmlns:a16="http://schemas.microsoft.com/office/drawing/2014/main" id="{88D5ADBA-0A41-42C0-9E84-15FC76729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2" y="2769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r12</a:t>
                </a:r>
              </a:p>
            </p:txBody>
          </p:sp>
          <p:sp>
            <p:nvSpPr>
              <p:cNvPr id="10446" name="Rectangle 206">
                <a:extLst>
                  <a:ext uri="{FF2B5EF4-FFF2-40B4-BE49-F238E27FC236}">
                    <a16:creationId xmlns:a16="http://schemas.microsoft.com/office/drawing/2014/main" id="{B7F7A100-FEB6-4A4D-A609-4CC15D519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2564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47" name="Rectangle 207">
                <a:extLst>
                  <a:ext uri="{FF2B5EF4-FFF2-40B4-BE49-F238E27FC236}">
                    <a16:creationId xmlns:a16="http://schemas.microsoft.com/office/drawing/2014/main" id="{DFF01530-FC37-45B9-90FD-CAFB74162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2" y="2551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r10</a:t>
                </a:r>
              </a:p>
            </p:txBody>
          </p:sp>
          <p:sp>
            <p:nvSpPr>
              <p:cNvPr id="10448" name="Rectangle 208">
                <a:extLst>
                  <a:ext uri="{FF2B5EF4-FFF2-40B4-BE49-F238E27FC236}">
                    <a16:creationId xmlns:a16="http://schemas.microsoft.com/office/drawing/2014/main" id="{1EDF161C-48F0-4E23-8878-691F06437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2455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49" name="Rectangle 209">
                <a:extLst>
                  <a:ext uri="{FF2B5EF4-FFF2-40B4-BE49-F238E27FC236}">
                    <a16:creationId xmlns:a16="http://schemas.microsoft.com/office/drawing/2014/main" id="{FBDD9893-3B4A-4CD5-84CE-D18A6B409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2" y="2660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r11</a:t>
                </a:r>
              </a:p>
            </p:txBody>
          </p:sp>
          <p:sp>
            <p:nvSpPr>
              <p:cNvPr id="10450" name="Rectangle 210">
                <a:extLst>
                  <a:ext uri="{FF2B5EF4-FFF2-40B4-BE49-F238E27FC236}">
                    <a16:creationId xmlns:a16="http://schemas.microsoft.com/office/drawing/2014/main" id="{480A808F-777D-4EB5-96F5-3DCF93CB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2346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51" name="Rectangle 211">
                <a:extLst>
                  <a:ext uri="{FF2B5EF4-FFF2-40B4-BE49-F238E27FC236}">
                    <a16:creationId xmlns:a16="http://schemas.microsoft.com/office/drawing/2014/main" id="{000EF3BA-25B7-4B8E-906B-0E415E4CD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443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r9</a:t>
                </a:r>
              </a:p>
            </p:txBody>
          </p:sp>
          <p:sp>
            <p:nvSpPr>
              <p:cNvPr id="10452" name="Rectangle 212">
                <a:extLst>
                  <a:ext uri="{FF2B5EF4-FFF2-40B4-BE49-F238E27FC236}">
                    <a16:creationId xmlns:a16="http://schemas.microsoft.com/office/drawing/2014/main" id="{0831802F-AE5A-4497-9614-AEA933A14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335"/>
                <a:ext cx="17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r8</a:t>
                </a:r>
              </a:p>
            </p:txBody>
          </p:sp>
          <p:grpSp>
            <p:nvGrpSpPr>
              <p:cNvPr id="10469" name="Group 229">
                <a:extLst>
                  <a:ext uri="{FF2B5EF4-FFF2-40B4-BE49-F238E27FC236}">
                    <a16:creationId xmlns:a16="http://schemas.microsoft.com/office/drawing/2014/main" id="{7AA3C3A4-03B5-460D-AA92-B9E36B163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8" y="1464"/>
                <a:ext cx="373" cy="896"/>
                <a:chOff x="3978" y="1464"/>
                <a:chExt cx="373" cy="896"/>
              </a:xfrm>
            </p:grpSpPr>
            <p:sp>
              <p:nvSpPr>
                <p:cNvPr id="10453" name="Rectangle 213">
                  <a:extLst>
                    <a:ext uri="{FF2B5EF4-FFF2-40B4-BE49-F238E27FC236}">
                      <a16:creationId xmlns:a16="http://schemas.microsoft.com/office/drawing/2014/main" id="{BFB5B869-218A-4766-9D14-28E6E7EDA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" y="2237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54" name="Rectangle 214">
                  <a:extLst>
                    <a:ext uri="{FF2B5EF4-FFF2-40B4-BE49-F238E27FC236}">
                      <a16:creationId xmlns:a16="http://schemas.microsoft.com/office/drawing/2014/main" id="{81E5829E-C85C-43F7-A7F3-C46834239E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" y="1911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55" name="Rectangle 215">
                  <a:extLst>
                    <a:ext uri="{FF2B5EF4-FFF2-40B4-BE49-F238E27FC236}">
                      <a16:creationId xmlns:a16="http://schemas.microsoft.com/office/drawing/2014/main" id="{F9F323EB-E377-4EF3-A51F-64E1D32AF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22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r7</a:t>
                  </a:r>
                </a:p>
              </p:txBody>
            </p:sp>
            <p:sp>
              <p:nvSpPr>
                <p:cNvPr id="10456" name="Rectangle 216">
                  <a:extLst>
                    <a:ext uri="{FF2B5EF4-FFF2-40B4-BE49-F238E27FC236}">
                      <a16:creationId xmlns:a16="http://schemas.microsoft.com/office/drawing/2014/main" id="{72B8DAFA-E8D7-40C9-9C11-B271ADE85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905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r4</a:t>
                  </a:r>
                </a:p>
              </p:txBody>
            </p:sp>
            <p:sp>
              <p:nvSpPr>
                <p:cNvPr id="10457" name="Rectangle 217">
                  <a:extLst>
                    <a:ext uri="{FF2B5EF4-FFF2-40B4-BE49-F238E27FC236}">
                      <a16:creationId xmlns:a16="http://schemas.microsoft.com/office/drawing/2014/main" id="{9FDC6795-9159-41E5-BA10-427DD9B73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" y="2019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58" name="Rectangle 218">
                  <a:extLst>
                    <a:ext uri="{FF2B5EF4-FFF2-40B4-BE49-F238E27FC236}">
                      <a16:creationId xmlns:a16="http://schemas.microsoft.com/office/drawing/2014/main" id="{8C23CCB8-D8AA-489F-91C6-477AC415D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008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r5</a:t>
                  </a:r>
                </a:p>
              </p:txBody>
            </p:sp>
            <p:sp>
              <p:nvSpPr>
                <p:cNvPr id="10459" name="Rectangle 219">
                  <a:extLst>
                    <a:ext uri="{FF2B5EF4-FFF2-40B4-BE49-F238E27FC236}">
                      <a16:creationId xmlns:a16="http://schemas.microsoft.com/office/drawing/2014/main" id="{CB98B4A1-07AF-4DB4-A713-F4B9DB3F9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" y="2128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60" name="Rectangle 220">
                  <a:extLst>
                    <a:ext uri="{FF2B5EF4-FFF2-40B4-BE49-F238E27FC236}">
                      <a16:creationId xmlns:a16="http://schemas.microsoft.com/office/drawing/2014/main" id="{C661047B-D702-45BC-9BC0-885110152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" y="1693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61" name="Rectangle 221">
                  <a:extLst>
                    <a:ext uri="{FF2B5EF4-FFF2-40B4-BE49-F238E27FC236}">
                      <a16:creationId xmlns:a16="http://schemas.microsoft.com/office/drawing/2014/main" id="{119348A5-145B-437F-9DF0-0C03D920C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681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r2</a:t>
                  </a:r>
                </a:p>
              </p:txBody>
            </p:sp>
            <p:sp>
              <p:nvSpPr>
                <p:cNvPr id="10462" name="Rectangle 222">
                  <a:extLst>
                    <a:ext uri="{FF2B5EF4-FFF2-40B4-BE49-F238E27FC236}">
                      <a16:creationId xmlns:a16="http://schemas.microsoft.com/office/drawing/2014/main" id="{AE9FF12F-88E2-4B94-914B-A0353E25B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" y="1802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63" name="Rectangle 223">
                  <a:extLst>
                    <a:ext uri="{FF2B5EF4-FFF2-40B4-BE49-F238E27FC236}">
                      <a16:creationId xmlns:a16="http://schemas.microsoft.com/office/drawing/2014/main" id="{7785BD99-2048-4F3A-A867-C28BBD455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" y="1584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64" name="Rectangle 224">
                  <a:extLst>
                    <a:ext uri="{FF2B5EF4-FFF2-40B4-BE49-F238E27FC236}">
                      <a16:creationId xmlns:a16="http://schemas.microsoft.com/office/drawing/2014/main" id="{530C3ECD-BFAB-461E-9974-FAF6E0CE04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579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r1</a:t>
                  </a:r>
                </a:p>
              </p:txBody>
            </p:sp>
            <p:sp>
              <p:nvSpPr>
                <p:cNvPr id="10465" name="Rectangle 225">
                  <a:extLst>
                    <a:ext uri="{FF2B5EF4-FFF2-40B4-BE49-F238E27FC236}">
                      <a16:creationId xmlns:a16="http://schemas.microsoft.com/office/drawing/2014/main" id="{58F70EC9-4C06-4753-9410-28B6C9A3D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" y="1475"/>
                  <a:ext cx="373" cy="10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10466" name="Rectangle 226">
                  <a:extLst>
                    <a:ext uri="{FF2B5EF4-FFF2-40B4-BE49-F238E27FC236}">
                      <a16:creationId xmlns:a16="http://schemas.microsoft.com/office/drawing/2014/main" id="{357DE0AE-FF7E-45EA-9972-22C10464F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464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r0</a:t>
                  </a:r>
                </a:p>
              </p:txBody>
            </p:sp>
            <p:sp>
              <p:nvSpPr>
                <p:cNvPr id="10467" name="Rectangle 227">
                  <a:extLst>
                    <a:ext uri="{FF2B5EF4-FFF2-40B4-BE49-F238E27FC236}">
                      <a16:creationId xmlns:a16="http://schemas.microsoft.com/office/drawing/2014/main" id="{89568C2D-323E-4BE5-8448-1EC4357A9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797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r3</a:t>
                  </a:r>
                </a:p>
              </p:txBody>
            </p:sp>
            <p:sp>
              <p:nvSpPr>
                <p:cNvPr id="10468" name="Rectangle 228">
                  <a:extLst>
                    <a:ext uri="{FF2B5EF4-FFF2-40B4-BE49-F238E27FC236}">
                      <a16:creationId xmlns:a16="http://schemas.microsoft.com/office/drawing/2014/main" id="{A60F470B-C3A4-4836-9F4D-D2776B748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116"/>
                  <a:ext cx="1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9128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370013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1825625" defTabSz="9112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2828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7400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1972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654425" defTabSz="911225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900" b="0">
                      <a:solidFill>
                        <a:srgbClr val="000000"/>
                      </a:solidFill>
                    </a:rPr>
                    <a:t>r6</a:t>
                  </a:r>
                </a:p>
              </p:txBody>
            </p:sp>
          </p:grpSp>
        </p:grpSp>
        <p:grpSp>
          <p:nvGrpSpPr>
            <p:cNvPr id="10473" name="Group 233">
              <a:extLst>
                <a:ext uri="{FF2B5EF4-FFF2-40B4-BE49-F238E27FC236}">
                  <a16:creationId xmlns:a16="http://schemas.microsoft.com/office/drawing/2014/main" id="{9FF66332-0FD2-4B31-A252-E57D66B8A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1" y="3096"/>
              <a:ext cx="374" cy="135"/>
              <a:chOff x="1801" y="3096"/>
              <a:chExt cx="374" cy="135"/>
            </a:xfrm>
          </p:grpSpPr>
          <p:sp>
            <p:nvSpPr>
              <p:cNvPr id="10471" name="Rectangle 231">
                <a:extLst>
                  <a:ext uri="{FF2B5EF4-FFF2-40B4-BE49-F238E27FC236}">
                    <a16:creationId xmlns:a16="http://schemas.microsoft.com/office/drawing/2014/main" id="{F4A2D0F5-19C2-4548-934F-A0B68CBD3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3108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72" name="Rectangle 232">
                <a:extLst>
                  <a:ext uri="{FF2B5EF4-FFF2-40B4-BE49-F238E27FC236}">
                    <a16:creationId xmlns:a16="http://schemas.microsoft.com/office/drawing/2014/main" id="{E4F0F7B8-FEBD-432F-8737-44C678ABE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0" y="3096"/>
                <a:ext cx="34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r15 (pc)</a:t>
                </a:r>
              </a:p>
            </p:txBody>
          </p:sp>
        </p:grpSp>
        <p:grpSp>
          <p:nvGrpSpPr>
            <p:cNvPr id="10476" name="Group 236">
              <a:extLst>
                <a:ext uri="{FF2B5EF4-FFF2-40B4-BE49-F238E27FC236}">
                  <a16:creationId xmlns:a16="http://schemas.microsoft.com/office/drawing/2014/main" id="{C592EB0C-097E-4F4F-9035-D058DF511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6" y="3096"/>
              <a:ext cx="374" cy="135"/>
              <a:chOff x="2346" y="3096"/>
              <a:chExt cx="374" cy="135"/>
            </a:xfrm>
          </p:grpSpPr>
          <p:sp>
            <p:nvSpPr>
              <p:cNvPr id="10474" name="Rectangle 234">
                <a:extLst>
                  <a:ext uri="{FF2B5EF4-FFF2-40B4-BE49-F238E27FC236}">
                    <a16:creationId xmlns:a16="http://schemas.microsoft.com/office/drawing/2014/main" id="{04EF916D-DEFC-40F5-9BA1-C460E71E6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3108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75" name="Rectangle 235">
                <a:extLst>
                  <a:ext uri="{FF2B5EF4-FFF2-40B4-BE49-F238E27FC236}">
                    <a16:creationId xmlns:a16="http://schemas.microsoft.com/office/drawing/2014/main" id="{9BBC9797-11EC-4037-A203-9BD108F11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3096"/>
                <a:ext cx="34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r15 (pc)</a:t>
                </a:r>
              </a:p>
            </p:txBody>
          </p:sp>
        </p:grpSp>
        <p:grpSp>
          <p:nvGrpSpPr>
            <p:cNvPr id="10479" name="Group 239">
              <a:extLst>
                <a:ext uri="{FF2B5EF4-FFF2-40B4-BE49-F238E27FC236}">
                  <a16:creationId xmlns:a16="http://schemas.microsoft.com/office/drawing/2014/main" id="{6E6CBDEF-685A-47BD-99B2-92CD53FEE8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2" y="3096"/>
              <a:ext cx="374" cy="135"/>
              <a:chOff x="2892" y="3096"/>
              <a:chExt cx="374" cy="135"/>
            </a:xfrm>
          </p:grpSpPr>
          <p:sp>
            <p:nvSpPr>
              <p:cNvPr id="10477" name="Rectangle 237">
                <a:extLst>
                  <a:ext uri="{FF2B5EF4-FFF2-40B4-BE49-F238E27FC236}">
                    <a16:creationId xmlns:a16="http://schemas.microsoft.com/office/drawing/2014/main" id="{5A2A8609-60BC-4150-A36D-48F17EB06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3108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78" name="Rectangle 238">
                <a:extLst>
                  <a:ext uri="{FF2B5EF4-FFF2-40B4-BE49-F238E27FC236}">
                    <a16:creationId xmlns:a16="http://schemas.microsoft.com/office/drawing/2014/main" id="{336E039B-0628-495A-A06D-545CD2F2A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96"/>
                <a:ext cx="34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r15 (pc)</a:t>
                </a:r>
              </a:p>
            </p:txBody>
          </p:sp>
        </p:grpSp>
        <p:grpSp>
          <p:nvGrpSpPr>
            <p:cNvPr id="10482" name="Group 242">
              <a:extLst>
                <a:ext uri="{FF2B5EF4-FFF2-40B4-BE49-F238E27FC236}">
                  <a16:creationId xmlns:a16="http://schemas.microsoft.com/office/drawing/2014/main" id="{49DF37D2-D4AD-4D0D-8053-A94F2F436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3096"/>
              <a:ext cx="373" cy="135"/>
              <a:chOff x="3434" y="3096"/>
              <a:chExt cx="373" cy="135"/>
            </a:xfrm>
          </p:grpSpPr>
          <p:sp>
            <p:nvSpPr>
              <p:cNvPr id="10480" name="Rectangle 240">
                <a:extLst>
                  <a:ext uri="{FF2B5EF4-FFF2-40B4-BE49-F238E27FC236}">
                    <a16:creationId xmlns:a16="http://schemas.microsoft.com/office/drawing/2014/main" id="{45FCC13A-84D8-4413-AFBC-520774942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3108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81" name="Rectangle 241">
                <a:extLst>
                  <a:ext uri="{FF2B5EF4-FFF2-40B4-BE49-F238E27FC236}">
                    <a16:creationId xmlns:a16="http://schemas.microsoft.com/office/drawing/2014/main" id="{62EEC07A-39D9-40E8-89C3-6A005616B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3096"/>
                <a:ext cx="34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r15 (pc)</a:t>
                </a:r>
              </a:p>
            </p:txBody>
          </p:sp>
        </p:grpSp>
        <p:grpSp>
          <p:nvGrpSpPr>
            <p:cNvPr id="10485" name="Group 245">
              <a:extLst>
                <a:ext uri="{FF2B5EF4-FFF2-40B4-BE49-F238E27FC236}">
                  <a16:creationId xmlns:a16="http://schemas.microsoft.com/office/drawing/2014/main" id="{AB1326E6-0011-44D2-BDB3-F2E39199B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3096"/>
              <a:ext cx="373" cy="135"/>
              <a:chOff x="3978" y="3096"/>
              <a:chExt cx="373" cy="135"/>
            </a:xfrm>
          </p:grpSpPr>
          <p:sp>
            <p:nvSpPr>
              <p:cNvPr id="10483" name="Rectangle 243">
                <a:extLst>
                  <a:ext uri="{FF2B5EF4-FFF2-40B4-BE49-F238E27FC236}">
                    <a16:creationId xmlns:a16="http://schemas.microsoft.com/office/drawing/2014/main" id="{4E21F2E2-B6C5-45BF-BC39-431A37FA9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108"/>
                <a:ext cx="373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84" name="Rectangle 244">
                <a:extLst>
                  <a:ext uri="{FF2B5EF4-FFF2-40B4-BE49-F238E27FC236}">
                    <a16:creationId xmlns:a16="http://schemas.microsoft.com/office/drawing/2014/main" id="{7EB17884-265B-4AF7-B85D-0C446276E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096"/>
                <a:ext cx="34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r15 (pc)</a:t>
                </a:r>
              </a:p>
            </p:txBody>
          </p:sp>
        </p:grpSp>
        <p:grpSp>
          <p:nvGrpSpPr>
            <p:cNvPr id="10488" name="Group 248">
              <a:extLst>
                <a:ext uri="{FF2B5EF4-FFF2-40B4-BE49-F238E27FC236}">
                  <a16:creationId xmlns:a16="http://schemas.microsoft.com/office/drawing/2014/main" id="{6F1101A5-BF7E-4183-99B9-10D6B8346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8" y="3539"/>
              <a:ext cx="372" cy="135"/>
              <a:chOff x="3978" y="3539"/>
              <a:chExt cx="372" cy="135"/>
            </a:xfrm>
          </p:grpSpPr>
          <p:sp>
            <p:nvSpPr>
              <p:cNvPr id="10486" name="Rectangle 246">
                <a:extLst>
                  <a:ext uri="{FF2B5EF4-FFF2-40B4-BE49-F238E27FC236}">
                    <a16:creationId xmlns:a16="http://schemas.microsoft.com/office/drawing/2014/main" id="{27BDED9F-9BD1-442D-8015-CB4D0712E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552"/>
                <a:ext cx="372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87" name="Rectangle 247">
                <a:extLst>
                  <a:ext uri="{FF2B5EF4-FFF2-40B4-BE49-F238E27FC236}">
                    <a16:creationId xmlns:a16="http://schemas.microsoft.com/office/drawing/2014/main" id="{D5E89640-45F6-4784-A7BD-6653DD69F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3539"/>
                <a:ext cx="23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cpsr</a:t>
                </a:r>
              </a:p>
            </p:txBody>
          </p:sp>
        </p:grpSp>
        <p:grpSp>
          <p:nvGrpSpPr>
            <p:cNvPr id="10491" name="Group 251">
              <a:extLst>
                <a:ext uri="{FF2B5EF4-FFF2-40B4-BE49-F238E27FC236}">
                  <a16:creationId xmlns:a16="http://schemas.microsoft.com/office/drawing/2014/main" id="{69BB608E-8100-4AE6-8BFA-6C3EA5374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1" y="3535"/>
              <a:ext cx="378" cy="135"/>
              <a:chOff x="3431" y="3535"/>
              <a:chExt cx="378" cy="135"/>
            </a:xfrm>
          </p:grpSpPr>
          <p:sp>
            <p:nvSpPr>
              <p:cNvPr id="10489" name="Rectangle 249">
                <a:extLst>
                  <a:ext uri="{FF2B5EF4-FFF2-40B4-BE49-F238E27FC236}">
                    <a16:creationId xmlns:a16="http://schemas.microsoft.com/office/drawing/2014/main" id="{2FC7A7AE-7B01-4917-A920-DBBC19A78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3548"/>
                <a:ext cx="378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90" name="Rectangle 250">
                <a:extLst>
                  <a:ext uri="{FF2B5EF4-FFF2-40B4-BE49-F238E27FC236}">
                    <a16:creationId xmlns:a16="http://schemas.microsoft.com/office/drawing/2014/main" id="{A2CFA0F5-63B5-4ECC-82B3-FF739D41B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3535"/>
                <a:ext cx="23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cpsr</a:t>
                </a:r>
              </a:p>
            </p:txBody>
          </p:sp>
        </p:grpSp>
        <p:grpSp>
          <p:nvGrpSpPr>
            <p:cNvPr id="10494" name="Group 254">
              <a:extLst>
                <a:ext uri="{FF2B5EF4-FFF2-40B4-BE49-F238E27FC236}">
                  <a16:creationId xmlns:a16="http://schemas.microsoft.com/office/drawing/2014/main" id="{64C99CD1-F2EF-495E-AB61-9ED2A2F84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3531"/>
              <a:ext cx="374" cy="135"/>
              <a:chOff x="2889" y="3531"/>
              <a:chExt cx="374" cy="135"/>
            </a:xfrm>
          </p:grpSpPr>
          <p:sp>
            <p:nvSpPr>
              <p:cNvPr id="10492" name="Rectangle 252">
                <a:extLst>
                  <a:ext uri="{FF2B5EF4-FFF2-40B4-BE49-F238E27FC236}">
                    <a16:creationId xmlns:a16="http://schemas.microsoft.com/office/drawing/2014/main" id="{2A493A77-2936-4277-8C19-B1D2E117F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3544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93" name="Rectangle 253">
                <a:extLst>
                  <a:ext uri="{FF2B5EF4-FFF2-40B4-BE49-F238E27FC236}">
                    <a16:creationId xmlns:a16="http://schemas.microsoft.com/office/drawing/2014/main" id="{3865B0BD-80A9-4DFF-B703-B4FA99F15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531"/>
                <a:ext cx="23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cpsr</a:t>
                </a:r>
              </a:p>
            </p:txBody>
          </p:sp>
        </p:grpSp>
        <p:grpSp>
          <p:nvGrpSpPr>
            <p:cNvPr id="10497" name="Group 257">
              <a:extLst>
                <a:ext uri="{FF2B5EF4-FFF2-40B4-BE49-F238E27FC236}">
                  <a16:creationId xmlns:a16="http://schemas.microsoft.com/office/drawing/2014/main" id="{5EC0EA09-7159-455F-86F5-ABCAF0A53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3531"/>
              <a:ext cx="374" cy="135"/>
              <a:chOff x="2333" y="3531"/>
              <a:chExt cx="374" cy="135"/>
            </a:xfrm>
          </p:grpSpPr>
          <p:sp>
            <p:nvSpPr>
              <p:cNvPr id="10495" name="Rectangle 255">
                <a:extLst>
                  <a:ext uri="{FF2B5EF4-FFF2-40B4-BE49-F238E27FC236}">
                    <a16:creationId xmlns:a16="http://schemas.microsoft.com/office/drawing/2014/main" id="{C2822430-BCE9-43A4-93C2-8FA9EDF53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3544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96" name="Rectangle 256">
                <a:extLst>
                  <a:ext uri="{FF2B5EF4-FFF2-40B4-BE49-F238E27FC236}">
                    <a16:creationId xmlns:a16="http://schemas.microsoft.com/office/drawing/2014/main" id="{41386164-5142-4F73-B68A-06AFCE445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531"/>
                <a:ext cx="23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cpsr</a:t>
                </a:r>
              </a:p>
            </p:txBody>
          </p:sp>
        </p:grpSp>
        <p:grpSp>
          <p:nvGrpSpPr>
            <p:cNvPr id="10500" name="Group 260">
              <a:extLst>
                <a:ext uri="{FF2B5EF4-FFF2-40B4-BE49-F238E27FC236}">
                  <a16:creationId xmlns:a16="http://schemas.microsoft.com/office/drawing/2014/main" id="{DE300AE4-3BB9-4713-B9EE-3F4A7AB59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7" y="3531"/>
              <a:ext cx="374" cy="135"/>
              <a:chOff x="1797" y="3531"/>
              <a:chExt cx="374" cy="135"/>
            </a:xfrm>
          </p:grpSpPr>
          <p:sp>
            <p:nvSpPr>
              <p:cNvPr id="10498" name="Rectangle 258">
                <a:extLst>
                  <a:ext uri="{FF2B5EF4-FFF2-40B4-BE49-F238E27FC236}">
                    <a16:creationId xmlns:a16="http://schemas.microsoft.com/office/drawing/2014/main" id="{FD23918E-C1BA-45E1-80F3-41932C22E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3544"/>
                <a:ext cx="374" cy="10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499" name="Rectangle 259">
                <a:extLst>
                  <a:ext uri="{FF2B5EF4-FFF2-40B4-BE49-F238E27FC236}">
                    <a16:creationId xmlns:a16="http://schemas.microsoft.com/office/drawing/2014/main" id="{CAF9492E-FF6E-4F30-84AE-92C5D1E23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3531"/>
                <a:ext cx="236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28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370013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5625" defTabSz="9112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28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00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72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4425" defTabSz="911225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cpsr</a:t>
                </a:r>
              </a:p>
            </p:txBody>
          </p:sp>
        </p:grpSp>
        <p:sp>
          <p:nvSpPr>
            <p:cNvPr id="10501" name="Rectangle 261">
              <a:extLst>
                <a:ext uri="{FF2B5EF4-FFF2-40B4-BE49-F238E27FC236}">
                  <a16:creationId xmlns:a16="http://schemas.microsoft.com/office/drawing/2014/main" id="{5C64E1EA-DCA3-4DCF-B671-10A08F18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2999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02" name="Rectangle 262">
              <a:extLst>
                <a:ext uri="{FF2B5EF4-FFF2-40B4-BE49-F238E27FC236}">
                  <a16:creationId xmlns:a16="http://schemas.microsoft.com/office/drawing/2014/main" id="{5F33EADF-BE3E-441E-B1D0-CB5C8DC6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2890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03" name="Rectangle 263">
              <a:extLst>
                <a:ext uri="{FF2B5EF4-FFF2-40B4-BE49-F238E27FC236}">
                  <a16:creationId xmlns:a16="http://schemas.microsoft.com/office/drawing/2014/main" id="{000A284C-2464-4C3C-A733-984376682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987"/>
              <a:ext cx="32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59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31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303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75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47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019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91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r14_fiq</a:t>
              </a:r>
            </a:p>
          </p:txBody>
        </p:sp>
        <p:sp>
          <p:nvSpPr>
            <p:cNvPr id="10504" name="Rectangle 264">
              <a:extLst>
                <a:ext uri="{FF2B5EF4-FFF2-40B4-BE49-F238E27FC236}">
                  <a16:creationId xmlns:a16="http://schemas.microsoft.com/office/drawing/2014/main" id="{A82300C0-32DD-4D3A-BAD9-516BA2EBB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2782"/>
              <a:ext cx="373" cy="10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05" name="Rectangle 265">
              <a:extLst>
                <a:ext uri="{FF2B5EF4-FFF2-40B4-BE49-F238E27FC236}">
                  <a16:creationId xmlns:a16="http://schemas.microsoft.com/office/drawing/2014/main" id="{DBB6F3C5-96E5-44A8-A6C1-819312725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879"/>
              <a:ext cx="32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59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31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303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75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47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019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91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r13_fiq</a:t>
              </a:r>
            </a:p>
          </p:txBody>
        </p:sp>
        <p:sp>
          <p:nvSpPr>
            <p:cNvPr id="10506" name="Rectangle 266">
              <a:extLst>
                <a:ext uri="{FF2B5EF4-FFF2-40B4-BE49-F238E27FC236}">
                  <a16:creationId xmlns:a16="http://schemas.microsoft.com/office/drawing/2014/main" id="{262AE0CC-408A-4158-BCB9-330F40845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2673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07" name="Rectangle 267">
              <a:extLst>
                <a:ext uri="{FF2B5EF4-FFF2-40B4-BE49-F238E27FC236}">
                  <a16:creationId xmlns:a16="http://schemas.microsoft.com/office/drawing/2014/main" id="{9FF7FC1F-4B79-4998-A902-0A4FDF64B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769"/>
              <a:ext cx="32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59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31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303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75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47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019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91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r12_fiq</a:t>
              </a:r>
            </a:p>
          </p:txBody>
        </p:sp>
        <p:sp>
          <p:nvSpPr>
            <p:cNvPr id="10508" name="Rectangle 268">
              <a:extLst>
                <a:ext uri="{FF2B5EF4-FFF2-40B4-BE49-F238E27FC236}">
                  <a16:creationId xmlns:a16="http://schemas.microsoft.com/office/drawing/2014/main" id="{893512E6-7D8C-4F6E-915F-F23446E0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2564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09" name="Rectangle 269">
              <a:extLst>
                <a:ext uri="{FF2B5EF4-FFF2-40B4-BE49-F238E27FC236}">
                  <a16:creationId xmlns:a16="http://schemas.microsoft.com/office/drawing/2014/main" id="{FE0D1A03-CBE1-49F5-8F30-FDFBDBFF0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551"/>
              <a:ext cx="32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59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31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303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75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47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019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91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r10_fiq</a:t>
              </a:r>
            </a:p>
          </p:txBody>
        </p:sp>
        <p:sp>
          <p:nvSpPr>
            <p:cNvPr id="10510" name="Rectangle 270">
              <a:extLst>
                <a:ext uri="{FF2B5EF4-FFF2-40B4-BE49-F238E27FC236}">
                  <a16:creationId xmlns:a16="http://schemas.microsoft.com/office/drawing/2014/main" id="{9503514A-1A6F-4AD8-916D-3BC6365D7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2455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11" name="Rectangle 271">
              <a:extLst>
                <a:ext uri="{FF2B5EF4-FFF2-40B4-BE49-F238E27FC236}">
                  <a16:creationId xmlns:a16="http://schemas.microsoft.com/office/drawing/2014/main" id="{883B970A-E19C-4F32-A28F-974A7CD33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660"/>
              <a:ext cx="32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59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31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303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75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47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019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91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r11_fiq</a:t>
              </a:r>
            </a:p>
          </p:txBody>
        </p:sp>
        <p:sp>
          <p:nvSpPr>
            <p:cNvPr id="10512" name="Rectangle 272">
              <a:extLst>
                <a:ext uri="{FF2B5EF4-FFF2-40B4-BE49-F238E27FC236}">
                  <a16:creationId xmlns:a16="http://schemas.microsoft.com/office/drawing/2014/main" id="{A1F73800-4259-48DE-9C66-641B19B8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2346"/>
              <a:ext cx="373" cy="101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0513" name="Rectangle 273">
              <a:extLst>
                <a:ext uri="{FF2B5EF4-FFF2-40B4-BE49-F238E27FC236}">
                  <a16:creationId xmlns:a16="http://schemas.microsoft.com/office/drawing/2014/main" id="{D05CC18D-F6A5-41E3-8A1B-9A99A5B5D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43"/>
              <a:ext cx="29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59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31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303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75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47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019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91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r9_fiq</a:t>
              </a:r>
            </a:p>
          </p:txBody>
        </p:sp>
        <p:sp>
          <p:nvSpPr>
            <p:cNvPr id="10514" name="Rectangle 274">
              <a:extLst>
                <a:ext uri="{FF2B5EF4-FFF2-40B4-BE49-F238E27FC236}">
                  <a16:creationId xmlns:a16="http://schemas.microsoft.com/office/drawing/2014/main" id="{EF0353FF-3B21-4EF6-811D-94F3DD941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335"/>
              <a:ext cx="292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59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31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30388" defTabSz="917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75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47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019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9188" defTabSz="9175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900" b="0">
                  <a:solidFill>
                    <a:srgbClr val="000000"/>
                  </a:solidFill>
                </a:rPr>
                <a:t>r8_fiq</a:t>
              </a:r>
            </a:p>
          </p:txBody>
        </p:sp>
        <p:grpSp>
          <p:nvGrpSpPr>
            <p:cNvPr id="10527" name="Group 287">
              <a:extLst>
                <a:ext uri="{FF2B5EF4-FFF2-40B4-BE49-F238E27FC236}">
                  <a16:creationId xmlns:a16="http://schemas.microsoft.com/office/drawing/2014/main" id="{69C10A9D-BC15-49DA-9D5B-306FAFA47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" y="3643"/>
              <a:ext cx="491" cy="135"/>
              <a:chOff x="3940" y="3643"/>
              <a:chExt cx="491" cy="135"/>
            </a:xfrm>
          </p:grpSpPr>
          <p:sp>
            <p:nvSpPr>
              <p:cNvPr id="10515" name="Rectangle 275">
                <a:extLst>
                  <a:ext uri="{FF2B5EF4-FFF2-40B4-BE49-F238E27FC236}">
                    <a16:creationId xmlns:a16="http://schemas.microsoft.com/office/drawing/2014/main" id="{B2532284-8593-4172-9ACA-503A5D79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3656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516" name="Rectangle 276">
                <a:extLst>
                  <a:ext uri="{FF2B5EF4-FFF2-40B4-BE49-F238E27FC236}">
                    <a16:creationId xmlns:a16="http://schemas.microsoft.com/office/drawing/2014/main" id="{29569EEF-3A0F-423A-BB6B-5C3B9DC6F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643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517" name="Rectangle 277">
                <a:extLst>
                  <a:ext uri="{FF2B5EF4-FFF2-40B4-BE49-F238E27FC236}">
                    <a16:creationId xmlns:a16="http://schemas.microsoft.com/office/drawing/2014/main" id="{D9E8D1F7-3E29-49C9-82A6-73C5A041A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3656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518" name="Rectangle 278">
                <a:extLst>
                  <a:ext uri="{FF2B5EF4-FFF2-40B4-BE49-F238E27FC236}">
                    <a16:creationId xmlns:a16="http://schemas.microsoft.com/office/drawing/2014/main" id="{307376F6-DCC2-4F77-AC2E-12E6CD0D9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643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519" name="Rectangle 279">
                <a:extLst>
                  <a:ext uri="{FF2B5EF4-FFF2-40B4-BE49-F238E27FC236}">
                    <a16:creationId xmlns:a16="http://schemas.microsoft.com/office/drawing/2014/main" id="{BAD399EE-E3EA-4E51-902B-F5C02805F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3656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520" name="Rectangle 280">
                <a:extLst>
                  <a:ext uri="{FF2B5EF4-FFF2-40B4-BE49-F238E27FC236}">
                    <a16:creationId xmlns:a16="http://schemas.microsoft.com/office/drawing/2014/main" id="{6BB8FE2A-5C4A-44EA-8CCB-2D5352C4D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643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521" name="Rectangle 281">
                <a:extLst>
                  <a:ext uri="{FF2B5EF4-FFF2-40B4-BE49-F238E27FC236}">
                    <a16:creationId xmlns:a16="http://schemas.microsoft.com/office/drawing/2014/main" id="{1758C669-F38B-4A8C-8A19-97E866837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3656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522" name="Rectangle 282">
                <a:extLst>
                  <a:ext uri="{FF2B5EF4-FFF2-40B4-BE49-F238E27FC236}">
                    <a16:creationId xmlns:a16="http://schemas.microsoft.com/office/drawing/2014/main" id="{45151CEB-0479-4776-A0FC-3652CD825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643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523" name="Rectangle 283">
                <a:extLst>
                  <a:ext uri="{FF2B5EF4-FFF2-40B4-BE49-F238E27FC236}">
                    <a16:creationId xmlns:a16="http://schemas.microsoft.com/office/drawing/2014/main" id="{6B675E8B-1779-4595-B8B5-B23B8ED56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3656"/>
                <a:ext cx="373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524" name="Rectangle 284">
                <a:extLst>
                  <a:ext uri="{FF2B5EF4-FFF2-40B4-BE49-F238E27FC236}">
                    <a16:creationId xmlns:a16="http://schemas.microsoft.com/office/drawing/2014/main" id="{1EE50CDF-6173-4B69-8554-BC920A2E0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643"/>
                <a:ext cx="372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sprsr_fiq</a:t>
                </a:r>
              </a:p>
            </p:txBody>
          </p:sp>
          <p:sp>
            <p:nvSpPr>
              <p:cNvPr id="10525" name="Rectangle 285">
                <a:extLst>
                  <a:ext uri="{FF2B5EF4-FFF2-40B4-BE49-F238E27FC236}">
                    <a16:creationId xmlns:a16="http://schemas.microsoft.com/office/drawing/2014/main" id="{6B18DBC7-5D13-41AF-A7AA-EAD08B37A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3656"/>
                <a:ext cx="373" cy="100"/>
              </a:xfrm>
              <a:prstGeom prst="rect">
                <a:avLst/>
              </a:prstGeom>
              <a:gradFill rotWithShape="0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526" name="Rectangle 286">
                <a:extLst>
                  <a:ext uri="{FF2B5EF4-FFF2-40B4-BE49-F238E27FC236}">
                    <a16:creationId xmlns:a16="http://schemas.microsoft.com/office/drawing/2014/main" id="{FE3B5B4B-4654-4C00-BB3E-B03804EAC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3643"/>
                <a:ext cx="491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272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2844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416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1988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656013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900" b="0">
                    <a:solidFill>
                      <a:srgbClr val="000000"/>
                    </a:solidFill>
                  </a:rPr>
                  <a:t>spsr_undef</a:t>
                </a: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CD1A6-F3F8-4A23-971A-17AB5783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DDABA3-48E0-4137-AE9B-5403C897CE89}"/>
                  </a:ext>
                </a:extLst>
              </p14:cNvPr>
              <p14:cNvContentPartPr/>
              <p14:nvPr/>
            </p14:nvContentPartPr>
            <p14:xfrm>
              <a:off x="1725120" y="2063880"/>
              <a:ext cx="5256720" cy="34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DDABA3-48E0-4137-AE9B-5403C897CE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5760" y="2054520"/>
                <a:ext cx="5275440" cy="349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D797AA8-81D5-4A9A-A7A3-F317EA90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06497F8-A518-4FB0-9D82-56D1C260E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1A22191-B02C-45F7-8DC0-B3D16215C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944563"/>
            <a:r>
              <a:rPr lang="en-US" altLang="en-US"/>
              <a:t>Accessing Registers using </a:t>
            </a:r>
            <a:br>
              <a:rPr lang="en-US" altLang="en-US"/>
            </a:br>
            <a:r>
              <a:rPr lang="en-US" altLang="en-US"/>
              <a:t>ARM Instructions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E68EF4D-126E-4F2C-80AD-8D1013CBA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defTabSz="944563"/>
            <a:r>
              <a:rPr lang="en-US" altLang="en-US"/>
              <a:t>No breakdown of currently accessible registers.</a:t>
            </a:r>
          </a:p>
          <a:p>
            <a:pPr marL="708025" lvl="1" indent="-236538" defTabSz="944563"/>
            <a:r>
              <a:rPr lang="en-US" altLang="en-US"/>
              <a:t>All instructions can access r0-r14 directly.</a:t>
            </a:r>
          </a:p>
          <a:p>
            <a:pPr marL="708025" lvl="1" indent="-236538" defTabSz="944563"/>
            <a:r>
              <a:rPr lang="en-US" altLang="en-US"/>
              <a:t>Most instructions also allow use of the PC.</a:t>
            </a:r>
          </a:p>
          <a:p>
            <a:pPr defTabSz="944563"/>
            <a:r>
              <a:rPr lang="en-US" altLang="en-US"/>
              <a:t>Specific instructions to allow access to CPSR and SPSR.</a:t>
            </a:r>
          </a:p>
          <a:p>
            <a:pPr defTabSz="944563"/>
            <a:r>
              <a:rPr lang="en-US" altLang="en-US"/>
              <a:t>Note : When in a privileged mode, it is also possible to load / store the (banked out) user mode registers to or from memory.</a:t>
            </a:r>
          </a:p>
          <a:p>
            <a:pPr marL="708025" lvl="1" indent="-236538" defTabSz="944563"/>
            <a:r>
              <a:rPr lang="en-US" altLang="en-US"/>
              <a:t>See later for details.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15784-D7AA-46C6-9CA4-B5C06CE3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F1AD60-3919-43A4-AC9E-BB9B4B0C4CA8}"/>
                  </a:ext>
                </a:extLst>
              </p14:cNvPr>
              <p14:cNvContentPartPr/>
              <p14:nvPr/>
            </p14:nvContentPartPr>
            <p14:xfrm>
              <a:off x="5225040" y="910440"/>
              <a:ext cx="3565440" cy="483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F1AD60-3919-43A4-AC9E-BB9B4B0C4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80" y="901080"/>
                <a:ext cx="3584160" cy="485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9030906-D410-4663-9825-176E988B9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4A38D25-69FB-4EB0-BCA9-AC9D4033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BF562E76-2BBA-499C-A91A-82263F31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016883A2-C150-4FB7-8D8F-6ABFCB11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E9F503C-1DC7-48FC-9B08-CD65293A8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Program Status Registers</a:t>
            </a:r>
            <a:br>
              <a:rPr lang="en-US" altLang="en-US"/>
            </a:br>
            <a:r>
              <a:rPr lang="en-US" altLang="en-US"/>
              <a:t> (CPSR and SPSRs)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58548E3-D579-49B9-B6C1-5FA84239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3154363"/>
            <a:ext cx="35925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6675" tIns="26988" rIns="66675" bIns="26988">
            <a:spAutoFit/>
          </a:bodyPr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b="0"/>
              <a:t>Copies of the ALU status flags (latched if the</a:t>
            </a:r>
          </a:p>
          <a:p>
            <a:r>
              <a:rPr lang="en-US" altLang="en-US" sz="1500" b="0"/>
              <a:t>instruction has the "S" bit set).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BBEBFFA0-B991-4BDA-8DD9-1D250886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32263"/>
            <a:ext cx="36131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6675" tIns="26988" rIns="66675" bIns="26988">
            <a:spAutoFit/>
          </a:bodyPr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900" b="0"/>
              <a:t>N = </a:t>
            </a:r>
            <a:r>
              <a:rPr lang="en-US" altLang="en-US" sz="1900"/>
              <a:t>N</a:t>
            </a:r>
            <a:r>
              <a:rPr lang="en-US" altLang="en-US" sz="1900" b="0"/>
              <a:t>egative result from ALU flag.</a:t>
            </a:r>
          </a:p>
          <a:p>
            <a:pPr>
              <a:lnSpc>
                <a:spcPct val="88000"/>
              </a:lnSpc>
            </a:pPr>
            <a:r>
              <a:rPr lang="en-US" altLang="en-US" sz="1900" b="0"/>
              <a:t>Z = </a:t>
            </a:r>
            <a:r>
              <a:rPr lang="en-US" altLang="en-US" sz="1900"/>
              <a:t>Z</a:t>
            </a:r>
            <a:r>
              <a:rPr lang="en-US" altLang="en-US" sz="1900" b="0"/>
              <a:t>ero result from ALU flag.</a:t>
            </a:r>
          </a:p>
          <a:p>
            <a:pPr>
              <a:lnSpc>
                <a:spcPct val="88000"/>
              </a:lnSpc>
            </a:pPr>
            <a:r>
              <a:rPr lang="en-US" altLang="en-US" sz="1900" b="0"/>
              <a:t>C = ALU operation </a:t>
            </a:r>
            <a:r>
              <a:rPr lang="en-US" altLang="en-US" sz="1900"/>
              <a:t>C</a:t>
            </a:r>
            <a:r>
              <a:rPr lang="en-US" altLang="en-US" sz="1900" b="0"/>
              <a:t>arried out</a:t>
            </a:r>
          </a:p>
          <a:p>
            <a:pPr>
              <a:lnSpc>
                <a:spcPct val="88000"/>
              </a:lnSpc>
            </a:pPr>
            <a:r>
              <a:rPr lang="en-US" altLang="en-US" sz="1900" b="0"/>
              <a:t>V = ALU operation o</a:t>
            </a:r>
            <a:r>
              <a:rPr lang="en-US" altLang="en-US" sz="1900"/>
              <a:t>V</a:t>
            </a:r>
            <a:r>
              <a:rPr lang="en-US" altLang="en-US" sz="1900" b="0"/>
              <a:t>erflowed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C5213BEA-55C1-47F8-B8FC-15BFAACD7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3779838"/>
            <a:ext cx="39179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6988" rIns="66675" bIns="26988">
            <a:spAutoFit/>
          </a:bodyPr>
          <a:lstStyle>
            <a:lvl1pPr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09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716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01825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90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62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34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0625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900"/>
              <a:t>*     Interrupt Disable bits.</a:t>
            </a:r>
          </a:p>
          <a:p>
            <a:pPr>
              <a:lnSpc>
                <a:spcPct val="88000"/>
              </a:lnSpc>
            </a:pPr>
            <a:r>
              <a:rPr lang="en-US" altLang="en-US" sz="1900"/>
              <a:t>       I</a:t>
            </a:r>
            <a:r>
              <a:rPr lang="en-US" altLang="en-US" sz="1900" b="0"/>
              <a:t>  = 1, disables the IRQ.</a:t>
            </a:r>
          </a:p>
          <a:p>
            <a:pPr>
              <a:lnSpc>
                <a:spcPct val="88000"/>
              </a:lnSpc>
            </a:pPr>
            <a:r>
              <a:rPr lang="en-US" altLang="en-US" sz="1900" b="0"/>
              <a:t>       </a:t>
            </a:r>
            <a:r>
              <a:rPr lang="en-US" altLang="en-US" sz="1900"/>
              <a:t>F</a:t>
            </a:r>
            <a:r>
              <a:rPr lang="en-US" altLang="en-US" sz="1900" b="0"/>
              <a:t> = 1, disables the FIQ.</a:t>
            </a:r>
            <a:endParaRPr lang="en-US" altLang="en-US" sz="1900"/>
          </a:p>
          <a:p>
            <a:pPr>
              <a:lnSpc>
                <a:spcPct val="88000"/>
              </a:lnSpc>
            </a:pPr>
            <a:endParaRPr lang="en-US" altLang="en-US" sz="1900"/>
          </a:p>
          <a:p>
            <a:pPr>
              <a:lnSpc>
                <a:spcPct val="88000"/>
              </a:lnSpc>
            </a:pPr>
            <a:r>
              <a:rPr lang="en-US" altLang="en-US" sz="1900"/>
              <a:t>*     T Bit      (Architecture v4T only)</a:t>
            </a:r>
          </a:p>
          <a:p>
            <a:pPr>
              <a:lnSpc>
                <a:spcPct val="88000"/>
              </a:lnSpc>
            </a:pPr>
            <a:r>
              <a:rPr lang="en-US" altLang="en-US" sz="1900" b="0"/>
              <a:t>       T = 0, Processor in ARM state</a:t>
            </a:r>
          </a:p>
          <a:p>
            <a:pPr>
              <a:lnSpc>
                <a:spcPct val="88000"/>
              </a:lnSpc>
            </a:pPr>
            <a:r>
              <a:rPr lang="en-US" altLang="en-US" sz="1900" b="0"/>
              <a:t>       T = 1, Processor in Thumb state </a:t>
            </a:r>
            <a:br>
              <a:rPr lang="en-US" altLang="en-US" sz="1900" b="0"/>
            </a:br>
            <a:endParaRPr lang="en-US" altLang="en-US" sz="1900" b="0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787A7CCA-5F27-4C0C-BD18-B7AB2EE2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778250"/>
            <a:ext cx="40211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675" tIns="26988" rIns="66675" bIns="26988">
            <a:spAutoFit/>
          </a:bodyPr>
          <a:lstStyle>
            <a:lvl1pPr marL="357188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55600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08100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81175" indent="-354013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9013" indent="-357188" defTabSz="950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162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734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306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87813" indent="-357188" defTabSz="950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en-US" sz="1900"/>
              <a:t>*      Condition Code Flags</a:t>
            </a:r>
          </a:p>
        </p:txBody>
      </p:sp>
      <p:grpSp>
        <p:nvGrpSpPr>
          <p:cNvPr id="16446" name="Group 62">
            <a:extLst>
              <a:ext uri="{FF2B5EF4-FFF2-40B4-BE49-F238E27FC236}">
                <a16:creationId xmlns:a16="http://schemas.microsoft.com/office/drawing/2014/main" id="{2E20728A-FACB-456B-8625-72E0EDC0AFF7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2103438"/>
            <a:ext cx="7027862" cy="1019175"/>
            <a:chOff x="697" y="1325"/>
            <a:chExt cx="4427" cy="642"/>
          </a:xfrm>
        </p:grpSpPr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0642E747-73A1-4893-B6FA-833E6E3C5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" y="1763"/>
              <a:ext cx="203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16445" name="Group 61">
              <a:extLst>
                <a:ext uri="{FF2B5EF4-FFF2-40B4-BE49-F238E27FC236}">
                  <a16:creationId xmlns:a16="http://schemas.microsoft.com/office/drawing/2014/main" id="{80991D24-245E-4883-82FB-235701F6B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" y="1325"/>
              <a:ext cx="4257" cy="619"/>
              <a:chOff x="867" y="1325"/>
              <a:chExt cx="4257" cy="619"/>
            </a:xfrm>
          </p:grpSpPr>
          <p:sp>
            <p:nvSpPr>
              <p:cNvPr id="16396" name="Rectangle 12">
                <a:extLst>
                  <a:ext uri="{FF2B5EF4-FFF2-40B4-BE49-F238E27FC236}">
                    <a16:creationId xmlns:a16="http://schemas.microsoft.com/office/drawing/2014/main" id="{637DE160-3DC3-4B7C-BC60-15ABD45B1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1510"/>
                <a:ext cx="83" cy="189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6397" name="Rectangle 13">
                <a:extLst>
                  <a:ext uri="{FF2B5EF4-FFF2-40B4-BE49-F238E27FC236}">
                    <a16:creationId xmlns:a16="http://schemas.microsoft.com/office/drawing/2014/main" id="{F74AF056-40E6-466D-BA05-DCA8062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497"/>
                <a:ext cx="571" cy="197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6398" name="Rectangle 14">
                <a:extLst>
                  <a:ext uri="{FF2B5EF4-FFF2-40B4-BE49-F238E27FC236}">
                    <a16:creationId xmlns:a16="http://schemas.microsoft.com/office/drawing/2014/main" id="{49C147A5-F543-466A-8640-801B5245E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" y="1493"/>
                <a:ext cx="566" cy="193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6399" name="Rectangle 15">
                <a:extLst>
                  <a:ext uri="{FF2B5EF4-FFF2-40B4-BE49-F238E27FC236}">
                    <a16:creationId xmlns:a16="http://schemas.microsoft.com/office/drawing/2014/main" id="{980B32AB-3BD4-4C3F-A118-23FD43E31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" y="1493"/>
                <a:ext cx="258" cy="197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6400" name="Line 16">
                <a:extLst>
                  <a:ext uri="{FF2B5EF4-FFF2-40B4-BE49-F238E27FC236}">
                    <a16:creationId xmlns:a16="http://schemas.microsoft.com/office/drawing/2014/main" id="{4F2436FF-E3E2-4AAA-BA5B-DFAA1E540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1481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01" name="Line 17">
                <a:extLst>
                  <a:ext uri="{FF2B5EF4-FFF2-40B4-BE49-F238E27FC236}">
                    <a16:creationId xmlns:a16="http://schemas.microsoft.com/office/drawing/2014/main" id="{29C489C4-8F04-4B12-AD64-3835B575E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7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02" name="Line 18">
                <a:extLst>
                  <a:ext uri="{FF2B5EF4-FFF2-40B4-BE49-F238E27FC236}">
                    <a16:creationId xmlns:a16="http://schemas.microsoft.com/office/drawing/2014/main" id="{F7907D2F-F3D2-427A-B2AA-76894821A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9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03" name="Line 19">
                <a:extLst>
                  <a:ext uri="{FF2B5EF4-FFF2-40B4-BE49-F238E27FC236}">
                    <a16:creationId xmlns:a16="http://schemas.microsoft.com/office/drawing/2014/main" id="{EF6C6019-2CC3-4B82-A146-37AB39769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04" name="Line 20">
                <a:extLst>
                  <a:ext uri="{FF2B5EF4-FFF2-40B4-BE49-F238E27FC236}">
                    <a16:creationId xmlns:a16="http://schemas.microsoft.com/office/drawing/2014/main" id="{7F446792-D8DC-4A5F-A370-A4A729339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05" name="Line 21">
                <a:extLst>
                  <a:ext uri="{FF2B5EF4-FFF2-40B4-BE49-F238E27FC236}">
                    <a16:creationId xmlns:a16="http://schemas.microsoft.com/office/drawing/2014/main" id="{0DF8D724-60DF-401D-8911-236894EE0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06" name="Line 22">
                <a:extLst>
                  <a:ext uri="{FF2B5EF4-FFF2-40B4-BE49-F238E27FC236}">
                    <a16:creationId xmlns:a16="http://schemas.microsoft.com/office/drawing/2014/main" id="{B7080DFB-65B2-41D5-A77D-F5C466BB7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0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07" name="Line 23">
                <a:extLst>
                  <a:ext uri="{FF2B5EF4-FFF2-40B4-BE49-F238E27FC236}">
                    <a16:creationId xmlns:a16="http://schemas.microsoft.com/office/drawing/2014/main" id="{CF01BB53-2DEF-49E9-950E-89466DF98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08" name="Line 24">
                <a:extLst>
                  <a:ext uri="{FF2B5EF4-FFF2-40B4-BE49-F238E27FC236}">
                    <a16:creationId xmlns:a16="http://schemas.microsoft.com/office/drawing/2014/main" id="{63F7AC85-8BBD-4C57-AC31-957C75FD5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09" name="Line 25">
                <a:extLst>
                  <a:ext uri="{FF2B5EF4-FFF2-40B4-BE49-F238E27FC236}">
                    <a16:creationId xmlns:a16="http://schemas.microsoft.com/office/drawing/2014/main" id="{D4F74634-5B08-4CE6-8714-3E5428F32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0" name="Line 26">
                <a:extLst>
                  <a:ext uri="{FF2B5EF4-FFF2-40B4-BE49-F238E27FC236}">
                    <a16:creationId xmlns:a16="http://schemas.microsoft.com/office/drawing/2014/main" id="{A21A5E79-035A-4110-82F7-D483F40BD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6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1" name="Line 27">
                <a:extLst>
                  <a:ext uri="{FF2B5EF4-FFF2-40B4-BE49-F238E27FC236}">
                    <a16:creationId xmlns:a16="http://schemas.microsoft.com/office/drawing/2014/main" id="{7AAED63A-F8E6-40E0-A2DE-26517DEE2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8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2" name="Line 28">
                <a:extLst>
                  <a:ext uri="{FF2B5EF4-FFF2-40B4-BE49-F238E27FC236}">
                    <a16:creationId xmlns:a16="http://schemas.microsoft.com/office/drawing/2014/main" id="{A30DA5AC-FE69-48BE-BA50-CFBA65FBB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0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3" name="Line 29">
                <a:extLst>
                  <a:ext uri="{FF2B5EF4-FFF2-40B4-BE49-F238E27FC236}">
                    <a16:creationId xmlns:a16="http://schemas.microsoft.com/office/drawing/2014/main" id="{9A3EA6EE-2459-4EAF-8122-11D24B730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3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4" name="Line 30">
                <a:extLst>
                  <a:ext uri="{FF2B5EF4-FFF2-40B4-BE49-F238E27FC236}">
                    <a16:creationId xmlns:a16="http://schemas.microsoft.com/office/drawing/2014/main" id="{2735640B-C3E0-41E5-8D0D-F12AFF1FA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5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5" name="Line 31">
                <a:extLst>
                  <a:ext uri="{FF2B5EF4-FFF2-40B4-BE49-F238E27FC236}">
                    <a16:creationId xmlns:a16="http://schemas.microsoft.com/office/drawing/2014/main" id="{72C80E6C-5781-4141-961F-48DF72C27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8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6" name="Line 32">
                <a:extLst>
                  <a:ext uri="{FF2B5EF4-FFF2-40B4-BE49-F238E27FC236}">
                    <a16:creationId xmlns:a16="http://schemas.microsoft.com/office/drawing/2014/main" id="{D2600571-00FB-4373-B70B-492F4EC18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7" name="Line 33">
                <a:extLst>
                  <a:ext uri="{FF2B5EF4-FFF2-40B4-BE49-F238E27FC236}">
                    <a16:creationId xmlns:a16="http://schemas.microsoft.com/office/drawing/2014/main" id="{6E752AD8-17D6-431B-8E61-7582F9ADA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2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8" name="Line 34">
                <a:extLst>
                  <a:ext uri="{FF2B5EF4-FFF2-40B4-BE49-F238E27FC236}">
                    <a16:creationId xmlns:a16="http://schemas.microsoft.com/office/drawing/2014/main" id="{76A9F263-703D-4625-A6CA-23952DC40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" y="1481"/>
                <a:ext cx="0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19" name="Line 35">
                <a:extLst>
                  <a:ext uri="{FF2B5EF4-FFF2-40B4-BE49-F238E27FC236}">
                    <a16:creationId xmlns:a16="http://schemas.microsoft.com/office/drawing/2014/main" id="{1D6F7DFA-B114-432F-86F4-A300BCF21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7" y="1481"/>
                <a:ext cx="0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20" name="Line 36">
                <a:extLst>
                  <a:ext uri="{FF2B5EF4-FFF2-40B4-BE49-F238E27FC236}">
                    <a16:creationId xmlns:a16="http://schemas.microsoft.com/office/drawing/2014/main" id="{9426F561-B6E8-4C66-A1EF-5F20A4E4E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0" y="1489"/>
                <a:ext cx="0" cy="2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21" name="Line 37">
                <a:extLst>
                  <a:ext uri="{FF2B5EF4-FFF2-40B4-BE49-F238E27FC236}">
                    <a16:creationId xmlns:a16="http://schemas.microsoft.com/office/drawing/2014/main" id="{E5B99D3E-73FF-44AC-8A28-B1FFCC833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1" y="1481"/>
                <a:ext cx="0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22" name="Line 38">
                <a:extLst>
                  <a:ext uri="{FF2B5EF4-FFF2-40B4-BE49-F238E27FC236}">
                    <a16:creationId xmlns:a16="http://schemas.microsoft.com/office/drawing/2014/main" id="{A3AC499D-C3F7-4599-B270-84B1B0782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23" name="Line 39">
                <a:extLst>
                  <a:ext uri="{FF2B5EF4-FFF2-40B4-BE49-F238E27FC236}">
                    <a16:creationId xmlns:a16="http://schemas.microsoft.com/office/drawing/2014/main" id="{D1279768-C025-4843-853F-B4755F28D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0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24" name="Line 40">
                <a:extLst>
                  <a:ext uri="{FF2B5EF4-FFF2-40B4-BE49-F238E27FC236}">
                    <a16:creationId xmlns:a16="http://schemas.microsoft.com/office/drawing/2014/main" id="{CE817266-0BB2-4ACF-A8F7-C48228593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4" y="1489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25" name="Line 41">
                <a:extLst>
                  <a:ext uri="{FF2B5EF4-FFF2-40B4-BE49-F238E27FC236}">
                    <a16:creationId xmlns:a16="http://schemas.microsoft.com/office/drawing/2014/main" id="{37799463-9BB4-4107-9318-49F092E50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0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26" name="Line 42">
                <a:extLst>
                  <a:ext uri="{FF2B5EF4-FFF2-40B4-BE49-F238E27FC236}">
                    <a16:creationId xmlns:a16="http://schemas.microsoft.com/office/drawing/2014/main" id="{172B0D38-0052-4056-AE6A-E2DFAC866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2" y="1485"/>
                <a:ext cx="0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27" name="Line 43">
                <a:extLst>
                  <a:ext uri="{FF2B5EF4-FFF2-40B4-BE49-F238E27FC236}">
                    <a16:creationId xmlns:a16="http://schemas.microsoft.com/office/drawing/2014/main" id="{0643C317-99D4-4803-96B8-CC1025B79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3" y="1485"/>
                <a:ext cx="0" cy="2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28" name="Rectangle 44">
                <a:extLst>
                  <a:ext uri="{FF2B5EF4-FFF2-40B4-BE49-F238E27FC236}">
                    <a16:creationId xmlns:a16="http://schemas.microsoft.com/office/drawing/2014/main" id="{F6D5848A-FF35-48BD-B890-F4A966935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0" y="1562"/>
                <a:ext cx="377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/>
                  <a:t>Mode</a:t>
                </a:r>
              </a:p>
            </p:txBody>
          </p:sp>
          <p:sp>
            <p:nvSpPr>
              <p:cNvPr id="16429" name="Rectangle 45">
                <a:extLst>
                  <a:ext uri="{FF2B5EF4-FFF2-40B4-BE49-F238E27FC236}">
                    <a16:creationId xmlns:a16="http://schemas.microsoft.com/office/drawing/2014/main" id="{9B3D93AF-8E77-4E50-AFB3-929CD4E51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1531"/>
                <a:ext cx="155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/>
                  <a:t>N</a:t>
                </a:r>
              </a:p>
            </p:txBody>
          </p:sp>
          <p:sp>
            <p:nvSpPr>
              <p:cNvPr id="16430" name="Rectangle 46">
                <a:extLst>
                  <a:ext uri="{FF2B5EF4-FFF2-40B4-BE49-F238E27FC236}">
                    <a16:creationId xmlns:a16="http://schemas.microsoft.com/office/drawing/2014/main" id="{C625BEAB-0098-419D-ADA1-6DFC7282E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" y="1526"/>
                <a:ext cx="164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/>
                  <a:t>Z</a:t>
                </a:r>
              </a:p>
            </p:txBody>
          </p:sp>
          <p:sp>
            <p:nvSpPr>
              <p:cNvPr id="16431" name="Rectangle 47">
                <a:extLst>
                  <a:ext uri="{FF2B5EF4-FFF2-40B4-BE49-F238E27FC236}">
                    <a16:creationId xmlns:a16="http://schemas.microsoft.com/office/drawing/2014/main" id="{3FCC094A-2524-4A5B-9569-DE7CF4C0F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1526"/>
                <a:ext cx="171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/>
                  <a:t>C</a:t>
                </a:r>
              </a:p>
            </p:txBody>
          </p:sp>
          <p:sp>
            <p:nvSpPr>
              <p:cNvPr id="16432" name="Rectangle 48">
                <a:extLst>
                  <a:ext uri="{FF2B5EF4-FFF2-40B4-BE49-F238E27FC236}">
                    <a16:creationId xmlns:a16="http://schemas.microsoft.com/office/drawing/2014/main" id="{00A3307B-5A9D-45C5-A077-C35CC6D3D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1526"/>
                <a:ext cx="171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/>
                  <a:t>V</a:t>
                </a:r>
              </a:p>
            </p:txBody>
          </p:sp>
          <p:sp>
            <p:nvSpPr>
              <p:cNvPr id="16433" name="Rectangle 49">
                <a:extLst>
                  <a:ext uri="{FF2B5EF4-FFF2-40B4-BE49-F238E27FC236}">
                    <a16:creationId xmlns:a16="http://schemas.microsoft.com/office/drawing/2014/main" id="{747589B2-93F9-4C03-B7E4-12A06B528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1325"/>
                <a:ext cx="164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sz="1000"/>
                  <a:t>28</a:t>
                </a:r>
              </a:p>
            </p:txBody>
          </p:sp>
          <p:sp>
            <p:nvSpPr>
              <p:cNvPr id="16434" name="Rectangle 50">
                <a:extLst>
                  <a:ext uri="{FF2B5EF4-FFF2-40B4-BE49-F238E27FC236}">
                    <a16:creationId xmlns:a16="http://schemas.microsoft.com/office/drawing/2014/main" id="{5D6673B3-1D81-4C52-821F-12A89669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" y="1334"/>
                <a:ext cx="164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sz="1000"/>
                  <a:t>31</a:t>
                </a:r>
              </a:p>
            </p:txBody>
          </p:sp>
          <p:sp>
            <p:nvSpPr>
              <p:cNvPr id="16435" name="Rectangle 51">
                <a:extLst>
                  <a:ext uri="{FF2B5EF4-FFF2-40B4-BE49-F238E27FC236}">
                    <a16:creationId xmlns:a16="http://schemas.microsoft.com/office/drawing/2014/main" id="{39ACEB0C-4378-4444-8365-51C826FC8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" y="1334"/>
                <a:ext cx="124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sz="1000"/>
                  <a:t>8</a:t>
                </a:r>
              </a:p>
            </p:txBody>
          </p:sp>
          <p:sp>
            <p:nvSpPr>
              <p:cNvPr id="16436" name="Rectangle 52">
                <a:extLst>
                  <a:ext uri="{FF2B5EF4-FFF2-40B4-BE49-F238E27FC236}">
                    <a16:creationId xmlns:a16="http://schemas.microsoft.com/office/drawing/2014/main" id="{AEB3CF1C-222E-4787-B527-57EDAA4A2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" y="1325"/>
                <a:ext cx="124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sz="1000"/>
                  <a:t>4</a:t>
                </a:r>
              </a:p>
            </p:txBody>
          </p:sp>
          <p:sp>
            <p:nvSpPr>
              <p:cNvPr id="16437" name="Rectangle 53">
                <a:extLst>
                  <a:ext uri="{FF2B5EF4-FFF2-40B4-BE49-F238E27FC236}">
                    <a16:creationId xmlns:a16="http://schemas.microsoft.com/office/drawing/2014/main" id="{B04F6CC5-0D60-40CD-960D-874977F5B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1325"/>
                <a:ext cx="124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en-US" sz="1000"/>
                  <a:t>0</a:t>
                </a:r>
              </a:p>
            </p:txBody>
          </p:sp>
          <p:sp>
            <p:nvSpPr>
              <p:cNvPr id="16438" name="Line 54">
                <a:extLst>
                  <a:ext uri="{FF2B5EF4-FFF2-40B4-BE49-F238E27FC236}">
                    <a16:creationId xmlns:a16="http://schemas.microsoft.com/office/drawing/2014/main" id="{028F67A1-6D2C-49CD-BF09-6689FF6AB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3" y="1485"/>
                <a:ext cx="0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39" name="Line 55">
                <a:extLst>
                  <a:ext uri="{FF2B5EF4-FFF2-40B4-BE49-F238E27FC236}">
                    <a16:creationId xmlns:a16="http://schemas.microsoft.com/office/drawing/2014/main" id="{74D56D90-E41E-4308-8604-466262588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3" y="1481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40" name="Line 56">
                <a:extLst>
                  <a:ext uri="{FF2B5EF4-FFF2-40B4-BE49-F238E27FC236}">
                    <a16:creationId xmlns:a16="http://schemas.microsoft.com/office/drawing/2014/main" id="{DA3DF004-1CBD-4303-9EA6-69EC71BD1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6" y="1485"/>
                <a:ext cx="0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41" name="Rectangle 57">
                <a:extLst>
                  <a:ext uri="{FF2B5EF4-FFF2-40B4-BE49-F238E27FC236}">
                    <a16:creationId xmlns:a16="http://schemas.microsoft.com/office/drawing/2014/main" id="{85539F70-ADF7-41D5-B04E-438572E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1557"/>
                <a:ext cx="450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6675" tIns="26988" rIns="66675" bIns="26988">
                <a:spAutoFit/>
              </a:bodyPr>
              <a:lstStyle>
                <a:lvl1pPr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762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4932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25575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98650" defTabSz="9477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558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8130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702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27450" defTabSz="947738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500"/>
                  <a:t>I   F  T</a:t>
                </a:r>
              </a:p>
            </p:txBody>
          </p:sp>
          <p:sp>
            <p:nvSpPr>
              <p:cNvPr id="16442" name="Line 58">
                <a:extLst>
                  <a:ext uri="{FF2B5EF4-FFF2-40B4-BE49-F238E27FC236}">
                    <a16:creationId xmlns:a16="http://schemas.microsoft.com/office/drawing/2014/main" id="{49831F1F-418D-4B90-BE8B-70A696D09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6" y="1769"/>
                <a:ext cx="0" cy="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43" name="Line 59">
                <a:extLst>
                  <a:ext uri="{FF2B5EF4-FFF2-40B4-BE49-F238E27FC236}">
                    <a16:creationId xmlns:a16="http://schemas.microsoft.com/office/drawing/2014/main" id="{4479C32A-9F5D-428C-8848-979BF4CA5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6" y="1786"/>
                <a:ext cx="166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6444" name="Rectangle 60">
                <a:extLst>
                  <a:ext uri="{FF2B5EF4-FFF2-40B4-BE49-F238E27FC236}">
                    <a16:creationId xmlns:a16="http://schemas.microsoft.com/office/drawing/2014/main" id="{2C9F89A1-3F1C-4912-AF39-45C714F2D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485"/>
                <a:ext cx="4245" cy="2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</p:grpSp>
      <p:sp>
        <p:nvSpPr>
          <p:cNvPr id="16447" name="Rectangle 63">
            <a:extLst>
              <a:ext uri="{FF2B5EF4-FFF2-40B4-BE49-F238E27FC236}">
                <a16:creationId xmlns:a16="http://schemas.microsoft.com/office/drawing/2014/main" id="{ECA06041-E1D5-4336-868E-A332A1EA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389563"/>
            <a:ext cx="39624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038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758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78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198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918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900"/>
              <a:t>*     Mode Bits</a:t>
            </a:r>
          </a:p>
          <a:p>
            <a:pPr>
              <a:lnSpc>
                <a:spcPct val="88000"/>
              </a:lnSpc>
            </a:pPr>
            <a:r>
              <a:rPr lang="en-US" altLang="en-US" sz="1900" b="0"/>
              <a:t>       </a:t>
            </a:r>
            <a:r>
              <a:rPr lang="en-US" altLang="en-US" sz="1900"/>
              <a:t>M</a:t>
            </a:r>
            <a:r>
              <a:rPr lang="en-US" altLang="en-US" sz="1900" b="0"/>
              <a:t>[4:0] define the processor mode.</a:t>
            </a:r>
          </a:p>
          <a:p>
            <a:pPr>
              <a:lnSpc>
                <a:spcPct val="88000"/>
              </a:lnSpc>
            </a:pPr>
            <a:endParaRPr lang="en-US" altLang="en-US" sz="1900" b="0"/>
          </a:p>
          <a:p>
            <a:pPr>
              <a:lnSpc>
                <a:spcPct val="88000"/>
              </a:lnSpc>
            </a:pPr>
            <a:endParaRPr lang="en-US" altLang="en-US" sz="1900" b="0"/>
          </a:p>
          <a:p>
            <a:pPr>
              <a:lnSpc>
                <a:spcPct val="100000"/>
              </a:lnSpc>
            </a:pPr>
            <a:endParaRPr lang="en-US" altLang="en-US" sz="1900" b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D5BCB-F39F-4DDE-BF36-3DA4091A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66A3BF-9F94-4A87-840D-4BBD58002E08}"/>
                  </a:ext>
                </a:extLst>
              </p14:cNvPr>
              <p14:cNvContentPartPr/>
              <p14:nvPr/>
            </p14:nvContentPartPr>
            <p14:xfrm>
              <a:off x="1027080" y="853920"/>
              <a:ext cx="7728840" cy="444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66A3BF-9F94-4A87-840D-4BBD58002E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720" y="844560"/>
                <a:ext cx="7747560" cy="446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D1F371A-693B-40EC-A9C1-E3FF3C0EE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22D70F3-7443-4EDB-955D-DE0467B9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4DEE7427-A2F3-4A26-ACA5-B205A57CC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944563"/>
            <a:r>
              <a:rPr lang="en-US" altLang="en-US"/>
              <a:t>The Program Counter (R15)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76B5410E-ED1B-407B-8CFD-5F0F883E0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defTabSz="944563"/>
            <a:r>
              <a:rPr lang="en-US" altLang="en-US" dirty="0"/>
              <a:t>When the processor is executing in ARM state:</a:t>
            </a:r>
          </a:p>
          <a:p>
            <a:pPr marL="708025" lvl="1" indent="-236538" defTabSz="944563"/>
            <a:r>
              <a:rPr lang="en-US" altLang="en-US" dirty="0"/>
              <a:t>All instructions are 32 bits in length</a:t>
            </a:r>
          </a:p>
          <a:p>
            <a:pPr marL="708025" lvl="1" indent="-236538" defTabSz="944563"/>
            <a:r>
              <a:rPr lang="en-US" altLang="en-US" dirty="0"/>
              <a:t>All instructions must be word aligned</a:t>
            </a:r>
          </a:p>
          <a:p>
            <a:pPr marL="708025" lvl="1" indent="-236538" defTabSz="944563"/>
            <a:r>
              <a:rPr lang="en-US" altLang="en-US" dirty="0"/>
              <a:t>Therefore the PC value is stored in bits [31:2] with bits [1:0] equal to zero (as instruction cannot be halfword or byte aligned).</a:t>
            </a:r>
          </a:p>
          <a:p>
            <a:pPr defTabSz="944563"/>
            <a:r>
              <a:rPr lang="en-US" altLang="en-US" dirty="0"/>
              <a:t>R14 is used as the subroutine link register (LR) and stores the return address when Branch with Link operations are performed, calculated from the PC.</a:t>
            </a:r>
          </a:p>
          <a:p>
            <a:pPr defTabSz="944563"/>
            <a:r>
              <a:rPr lang="en-US" altLang="en-US" dirty="0"/>
              <a:t>Thus to return from a linked branch</a:t>
            </a:r>
          </a:p>
          <a:p>
            <a:pPr marL="708025" lvl="1" indent="-236538" defTabSz="944563"/>
            <a:r>
              <a:rPr lang="en-US" altLang="en-US" dirty="0">
                <a:latin typeface="Courier New" panose="02070309020205020404" pitchFamily="49" charset="0"/>
              </a:rPr>
              <a:t>MOV r15,r14</a:t>
            </a:r>
          </a:p>
          <a:p>
            <a:pPr defTabSz="944563">
              <a:buFont typeface="Times New Roman" panose="02020603050405020304" pitchFamily="18" charset="0"/>
              <a:buNone/>
            </a:pPr>
            <a:r>
              <a:rPr lang="en-US" altLang="en-US" dirty="0"/>
              <a:t>	or</a:t>
            </a:r>
          </a:p>
          <a:p>
            <a:pPr marL="708025" lvl="1" indent="-236538" defTabSz="944563"/>
            <a:r>
              <a:rPr lang="en-US" altLang="en-US" dirty="0">
                <a:latin typeface="Courier New" panose="02070309020205020404" pitchFamily="49" charset="0"/>
              </a:rPr>
              <a:t>MOV </a:t>
            </a:r>
            <a:r>
              <a:rPr lang="en-US" altLang="en-US" dirty="0" err="1">
                <a:latin typeface="Courier New" panose="02070309020205020404" pitchFamily="49" charset="0"/>
              </a:rPr>
              <a:t>pc,lr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D226F81-70C2-4C41-B8E7-50EA3DDE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BD48D43A-8A0F-4D9C-8061-5F83F94E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A16D6-10BD-4020-9943-00DE8C5C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266597-5FBD-45F5-A55F-9AD8D87DEDBC}"/>
                  </a:ext>
                </a:extLst>
              </p14:cNvPr>
              <p14:cNvContentPartPr/>
              <p14:nvPr/>
            </p14:nvContentPartPr>
            <p14:xfrm>
              <a:off x="5989680" y="1509840"/>
              <a:ext cx="411480" cy="18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266597-5FBD-45F5-A55F-9AD8D87DED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320" y="1500480"/>
                <a:ext cx="430200" cy="19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123A195-F09E-4022-8434-B5F1D7BC3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738AD25-E781-495F-99FF-2B7E9DCC3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338D9E0D-3D5F-4D42-A08C-88B1469F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6254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C664E33F-58E7-4333-AFD3-C7269952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66FCE14-FC77-47F6-9D82-B9BE48551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Instruction Pipeline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DF28973D-6BC5-4D10-95D7-452BA5284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7388" y="1651000"/>
            <a:ext cx="7781925" cy="4456113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The ARM uses a pipeline in order to increase the speed of the flow of instructions to the processor.</a:t>
            </a:r>
          </a:p>
          <a:p>
            <a:pPr marL="719138" lvl="1"/>
            <a:r>
              <a:rPr lang="en-US" altLang="en-US" dirty="0"/>
              <a:t>Allows several operations to be undertaken simultaneously, rather than serially.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r>
              <a:rPr lang="en-US" altLang="en-US" dirty="0"/>
              <a:t>Rather than pointing to the instruction being executed, the </a:t>
            </a:r>
            <a:br>
              <a:rPr lang="en-US" altLang="en-US" dirty="0"/>
            </a:br>
            <a:r>
              <a:rPr lang="en-US" altLang="en-US" dirty="0"/>
              <a:t>PC points to the instruction being fetched.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67F68F94-FDA6-403B-9478-0C01C4A1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960216"/>
            <a:ext cx="1395413" cy="5334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F57555D9-0C49-495D-89E8-A69417A84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815879"/>
            <a:ext cx="1395412" cy="5334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7F275D6E-F4CC-4FC0-BB9C-D3720E01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4636616"/>
            <a:ext cx="1395413" cy="5334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AAD7EC9C-D46A-4460-AE85-D2DFF422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3074516"/>
            <a:ext cx="862012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7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0">
                <a:latin typeface="Arial" panose="020B0604020202020204" pitchFamily="34" charset="0"/>
              </a:rPr>
              <a:t>FETCH</a:t>
            </a: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E8EE5D33-64F8-455A-A5C0-A8D82F7B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3922241"/>
            <a:ext cx="10541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7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dirty="0">
                <a:latin typeface="Arial" panose="020B0604020202020204" pitchFamily="34" charset="0"/>
              </a:rPr>
              <a:t>DECODE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E1F7997B-2131-436D-8996-C9BB498F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4742979"/>
            <a:ext cx="1144588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7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EXECUTE</a:t>
            </a:r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7B99B624-90F2-4347-A5FE-216F606AB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075" y="3514254"/>
            <a:ext cx="0" cy="279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E997A6AC-EF95-49FE-92F6-AC4494B04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075" y="4361979"/>
            <a:ext cx="0" cy="2619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24595" name="Group 19">
            <a:extLst>
              <a:ext uri="{FF2B5EF4-FFF2-40B4-BE49-F238E27FC236}">
                <a16:creationId xmlns:a16="http://schemas.microsoft.com/office/drawing/2014/main" id="{F621B757-6703-41E1-80CB-6274E0AF84CF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3061816"/>
            <a:ext cx="3798887" cy="2317750"/>
            <a:chOff x="2933" y="2126"/>
            <a:chExt cx="2393" cy="1460"/>
          </a:xfrm>
        </p:grpSpPr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A3D24572-95F1-4611-BFA3-66396A395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2126"/>
              <a:ext cx="195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2813"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5625"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28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00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72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44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 dirty="0">
                  <a:latin typeface="Arial" panose="020B0604020202020204" pitchFamily="34" charset="0"/>
                </a:rPr>
                <a:t>Instruction fetched from memory</a:t>
              </a:r>
            </a:p>
          </p:txBody>
        </p:sp>
        <p:sp>
          <p:nvSpPr>
            <p:cNvPr id="24593" name="Rectangle 17">
              <a:extLst>
                <a:ext uri="{FF2B5EF4-FFF2-40B4-BE49-F238E27FC236}">
                  <a16:creationId xmlns:a16="http://schemas.microsoft.com/office/drawing/2014/main" id="{A45F29B4-7261-4CD1-9675-919227B01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2654"/>
              <a:ext cx="239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2813"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5625"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28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00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72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44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latin typeface="Arial" panose="020B0604020202020204" pitchFamily="34" charset="0"/>
                </a:rPr>
                <a:t>Decoding of registers used in instruction</a:t>
              </a:r>
            </a:p>
          </p:txBody>
        </p:sp>
        <p:sp>
          <p:nvSpPr>
            <p:cNvPr id="24594" name="Rectangle 18">
              <a:extLst>
                <a:ext uri="{FF2B5EF4-FFF2-40B4-BE49-F238E27FC236}">
                  <a16:creationId xmlns:a16="http://schemas.microsoft.com/office/drawing/2014/main" id="{810EB109-CA5A-4E47-A06C-7D7106DA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111"/>
              <a:ext cx="2314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12813"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70013"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25625" defTabSz="9112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828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400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972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54425" defTabSz="91122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0">
                  <a:latin typeface="Arial" panose="020B0604020202020204" pitchFamily="34" charset="0"/>
                </a:rPr>
                <a:t>Register(s) read from Register Bank</a:t>
              </a:r>
            </a:p>
            <a:p>
              <a:r>
                <a:rPr lang="en-US" altLang="en-US" sz="1600" b="0">
                  <a:latin typeface="Arial" panose="020B0604020202020204" pitchFamily="34" charset="0"/>
                </a:rPr>
                <a:t>Shift and ALU operation</a:t>
              </a:r>
            </a:p>
            <a:p>
              <a:r>
                <a:rPr lang="en-US" altLang="en-US" sz="1600" b="0">
                  <a:latin typeface="Arial" panose="020B0604020202020204" pitchFamily="34" charset="0"/>
                </a:rPr>
                <a:t>Write register(s) back to Register Bank</a:t>
              </a:r>
            </a:p>
          </p:txBody>
        </p:sp>
      </p:grp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924E885B-2EEB-40BC-8EFF-E7AD4804F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88" y="3099916"/>
            <a:ext cx="20129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7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	PC	</a:t>
            </a:r>
          </a:p>
        </p:txBody>
      </p:sp>
      <p:sp>
        <p:nvSpPr>
          <p:cNvPr id="24597" name="Rectangle 21">
            <a:extLst>
              <a:ext uri="{FF2B5EF4-FFF2-40B4-BE49-F238E27FC236}">
                <a16:creationId xmlns:a16="http://schemas.microsoft.com/office/drawing/2014/main" id="{F2EC3558-9907-4B73-AA35-CEAEC2AE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3519016"/>
            <a:ext cx="20129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7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 b="0">
              <a:latin typeface="Arial" panose="020B0604020202020204" pitchFamily="34" charset="0"/>
            </a:endParaRPr>
          </a:p>
          <a:p>
            <a:endParaRPr lang="en-US" altLang="en-US" sz="1600" b="0">
              <a:latin typeface="Arial" panose="020B0604020202020204" pitchFamily="34" charset="0"/>
            </a:endParaRPr>
          </a:p>
          <a:p>
            <a:r>
              <a:rPr lang="en-US" altLang="en-US" sz="1600" b="0">
                <a:latin typeface="Arial" panose="020B0604020202020204" pitchFamily="34" charset="0"/>
              </a:rPr>
              <a:t>	PC - 4	</a:t>
            </a:r>
          </a:p>
        </p:txBody>
      </p:sp>
      <p:sp>
        <p:nvSpPr>
          <p:cNvPr id="24598" name="Rectangle 22">
            <a:extLst>
              <a:ext uri="{FF2B5EF4-FFF2-40B4-BE49-F238E27FC236}">
                <a16:creationId xmlns:a16="http://schemas.microsoft.com/office/drawing/2014/main" id="{1075EB27-142B-4299-893F-8FBAB8D6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4747741"/>
            <a:ext cx="20129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7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	PC - 8	</a:t>
            </a:r>
          </a:p>
        </p:txBody>
      </p:sp>
      <p:sp>
        <p:nvSpPr>
          <p:cNvPr id="24599" name="Rectangle 23">
            <a:extLst>
              <a:ext uri="{FF2B5EF4-FFF2-40B4-BE49-F238E27FC236}">
                <a16:creationId xmlns:a16="http://schemas.microsoft.com/office/drawing/2014/main" id="{7D011B99-3644-48FB-8E53-FD1303CD4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2590329"/>
            <a:ext cx="201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598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318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038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758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78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198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9188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600" b="0" u="sng">
                <a:latin typeface="Arial" panose="020B0604020202020204" pitchFamily="34" charset="0"/>
              </a:rPr>
              <a:t>	ARM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E9BD56-EC0F-42C5-AC38-185FE94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6B4406-367F-400B-BA97-91F38CB13FF4}"/>
                  </a:ext>
                </a:extLst>
              </p14:cNvPr>
              <p14:cNvContentPartPr/>
              <p14:nvPr/>
            </p14:nvContentPartPr>
            <p14:xfrm>
              <a:off x="2757240" y="243720"/>
              <a:ext cx="5925240" cy="619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6B4406-367F-400B-BA97-91F38CB13F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880" y="234360"/>
                <a:ext cx="5943960" cy="621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135</TotalTime>
  <Pages>75</Pages>
  <Words>3644</Words>
  <Application>Microsoft Office PowerPoint</Application>
  <PresentationFormat>Custom</PresentationFormat>
  <Paragraphs>621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Courier New</vt:lpstr>
      <vt:lpstr>Rockwell</vt:lpstr>
      <vt:lpstr>Rockwell Condensed</vt:lpstr>
      <vt:lpstr>Symbol</vt:lpstr>
      <vt:lpstr>Times New Roman</vt:lpstr>
      <vt:lpstr>Wingdings</vt:lpstr>
      <vt:lpstr>Zapf Dingbat</vt:lpstr>
      <vt:lpstr>Wood Type</vt:lpstr>
      <vt:lpstr>The ARM Instruction Set</vt:lpstr>
      <vt:lpstr>Main features of the ARM Instruction Set</vt:lpstr>
      <vt:lpstr>Processor Modes</vt:lpstr>
      <vt:lpstr>The Registers</vt:lpstr>
      <vt:lpstr>Register Organisation</vt:lpstr>
      <vt:lpstr>Accessing Registers using  ARM Instructions</vt:lpstr>
      <vt:lpstr>The Program Status Registers  (CPSR and SPSRs)</vt:lpstr>
      <vt:lpstr>The Program Counter (R15)</vt:lpstr>
      <vt:lpstr>The Instruction Pipeline</vt:lpstr>
      <vt:lpstr>Data processing Instructions</vt:lpstr>
      <vt:lpstr>Arithmetic Operations</vt:lpstr>
      <vt:lpstr>Comparisons</vt:lpstr>
      <vt:lpstr>Logical Operations</vt:lpstr>
      <vt:lpstr>Data Movement</vt:lpstr>
      <vt:lpstr>The Barrel Shifter</vt:lpstr>
      <vt:lpstr>Barrel Shifter - Left Shift</vt:lpstr>
      <vt:lpstr>Barrel Shifter - Right Shifts</vt:lpstr>
      <vt:lpstr>Barrel Shifter - Rotations </vt:lpstr>
      <vt:lpstr>Loading full 32 bit constants</vt:lpstr>
      <vt:lpstr>Multiplication Instructions</vt:lpstr>
      <vt:lpstr>Load / Store Instructions</vt:lpstr>
      <vt:lpstr>Single register data transfer</vt:lpstr>
      <vt:lpstr>Stacks</vt:lpstr>
      <vt:lpstr>Stack Operation</vt:lpstr>
      <vt:lpstr>Stack Examples</vt:lpstr>
      <vt:lpstr>Swap and Swap Byte Instructions</vt:lpstr>
      <vt:lpstr>Reference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Instruction Set</dc:title>
  <dc:subject>ARM Univeristy Program Version 1.0</dc:subject>
  <dc:creator>Andrew Beeson</dc:creator>
  <cp:keywords/>
  <dc:description/>
  <cp:lastModifiedBy>Kishore Bingi</cp:lastModifiedBy>
  <cp:revision>24</cp:revision>
  <cp:lastPrinted>1996-08-07T12:42:58Z</cp:lastPrinted>
  <dcterms:created xsi:type="dcterms:W3CDTF">1996-03-21T10:19:20Z</dcterms:created>
  <dcterms:modified xsi:type="dcterms:W3CDTF">2020-10-12T09:15:43Z</dcterms:modified>
</cp:coreProperties>
</file>