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1"/>
  </p:sldMasterIdLst>
  <p:sldIdLst>
    <p:sldId id="256" r:id="rId2"/>
    <p:sldId id="295" r:id="rId3"/>
    <p:sldId id="294" r:id="rId4"/>
    <p:sldId id="258" r:id="rId5"/>
    <p:sldId id="274" r:id="rId6"/>
    <p:sldId id="260" r:id="rId7"/>
    <p:sldId id="261" r:id="rId8"/>
    <p:sldId id="262" r:id="rId9"/>
    <p:sldId id="263" r:id="rId10"/>
    <p:sldId id="275" r:id="rId11"/>
    <p:sldId id="296" r:id="rId12"/>
    <p:sldId id="298" r:id="rId13"/>
    <p:sldId id="297" r:id="rId14"/>
    <p:sldId id="299" r:id="rId15"/>
    <p:sldId id="278" r:id="rId16"/>
    <p:sldId id="279" r:id="rId17"/>
    <p:sldId id="280" r:id="rId18"/>
    <p:sldId id="281" r:id="rId19"/>
    <p:sldId id="300" r:id="rId20"/>
    <p:sldId id="301" r:id="rId21"/>
    <p:sldId id="302" r:id="rId22"/>
    <p:sldId id="305" r:id="rId23"/>
    <p:sldId id="306" r:id="rId24"/>
    <p:sldId id="307" r:id="rId25"/>
    <p:sldId id="308" r:id="rId26"/>
    <p:sldId id="309" r:id="rId27"/>
    <p:sldId id="31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8E7CF5-BD5F-49D1-B799-41801BAD445B}"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11822CC3-258C-465B-A777-2145B0040655}">
      <dgm:prSet custT="1"/>
      <dgm:spPr/>
      <dgm:t>
        <a:bodyPr/>
        <a:lstStyle/>
        <a:p>
          <a:r>
            <a:rPr lang="en-MY" sz="1050" dirty="0"/>
            <a:t>Absolute instruments</a:t>
          </a:r>
          <a:endParaRPr lang="en-US" sz="1050" dirty="0"/>
        </a:p>
      </dgm:t>
    </dgm:pt>
    <dgm:pt modelId="{3B0EBABC-7EBA-4482-B396-229637C4B923}" type="parTrans" cxnId="{61A2E9CF-1E21-4CC5-9754-F0BCA2E11B4D}">
      <dgm:prSet/>
      <dgm:spPr/>
      <dgm:t>
        <a:bodyPr/>
        <a:lstStyle/>
        <a:p>
          <a:endParaRPr lang="en-US" sz="2800"/>
        </a:p>
      </dgm:t>
    </dgm:pt>
    <dgm:pt modelId="{AC3D5045-BC8C-40D5-B6BF-4FA7A3E9F6ED}" type="sibTrans" cxnId="{61A2E9CF-1E21-4CC5-9754-F0BCA2E11B4D}">
      <dgm:prSet/>
      <dgm:spPr/>
      <dgm:t>
        <a:bodyPr/>
        <a:lstStyle/>
        <a:p>
          <a:endParaRPr lang="en-US" sz="2800"/>
        </a:p>
      </dgm:t>
    </dgm:pt>
    <dgm:pt modelId="{F2B90EB2-5920-4149-BB7F-F86A5EA44097}">
      <dgm:prSet custT="1"/>
      <dgm:spPr/>
      <dgm:t>
        <a:bodyPr/>
        <a:lstStyle/>
        <a:p>
          <a:r>
            <a:rPr lang="en-MY" sz="1050"/>
            <a:t>Secondary instruments</a:t>
          </a:r>
          <a:endParaRPr lang="en-US" sz="1050"/>
        </a:p>
      </dgm:t>
    </dgm:pt>
    <dgm:pt modelId="{DC24F74E-1A1A-41D0-8CC4-67928A014D08}" type="parTrans" cxnId="{D540FD9D-03D6-4715-9BB4-FB97255F6767}">
      <dgm:prSet/>
      <dgm:spPr/>
      <dgm:t>
        <a:bodyPr/>
        <a:lstStyle/>
        <a:p>
          <a:endParaRPr lang="en-US" sz="2800"/>
        </a:p>
      </dgm:t>
    </dgm:pt>
    <dgm:pt modelId="{68B35DBC-959F-4D18-97C3-0E99A60871C9}" type="sibTrans" cxnId="{D540FD9D-03D6-4715-9BB4-FB97255F6767}">
      <dgm:prSet/>
      <dgm:spPr/>
      <dgm:t>
        <a:bodyPr/>
        <a:lstStyle/>
        <a:p>
          <a:endParaRPr lang="en-US" sz="2800"/>
        </a:p>
      </dgm:t>
    </dgm:pt>
    <dgm:pt modelId="{3D3CD6F6-BFED-4E03-9A6F-83C9E4BBEDC5}">
      <dgm:prSet custT="1"/>
      <dgm:spPr/>
      <dgm:t>
        <a:bodyPr/>
        <a:lstStyle/>
        <a:p>
          <a:r>
            <a:rPr lang="en-MY" sz="1050"/>
            <a:t>Digital instruments</a:t>
          </a:r>
          <a:endParaRPr lang="en-US" sz="1050"/>
        </a:p>
      </dgm:t>
    </dgm:pt>
    <dgm:pt modelId="{EA840B1B-98C6-480E-A167-B3EB750DF9E3}" type="parTrans" cxnId="{A7ECA06A-2B4C-4DEF-96E0-D7EED4ECCDFE}">
      <dgm:prSet/>
      <dgm:spPr/>
      <dgm:t>
        <a:bodyPr/>
        <a:lstStyle/>
        <a:p>
          <a:endParaRPr lang="en-US" sz="2800"/>
        </a:p>
      </dgm:t>
    </dgm:pt>
    <dgm:pt modelId="{D1C9C76C-5826-4F8B-81DB-1B5326B8F527}" type="sibTrans" cxnId="{A7ECA06A-2B4C-4DEF-96E0-D7EED4ECCDFE}">
      <dgm:prSet/>
      <dgm:spPr/>
      <dgm:t>
        <a:bodyPr/>
        <a:lstStyle/>
        <a:p>
          <a:endParaRPr lang="en-US" sz="2800"/>
        </a:p>
      </dgm:t>
    </dgm:pt>
    <dgm:pt modelId="{C8E12DC7-7EC8-4D23-80A0-3B3851E08577}">
      <dgm:prSet custT="1"/>
      <dgm:spPr/>
      <dgm:t>
        <a:bodyPr/>
        <a:lstStyle/>
        <a:p>
          <a:r>
            <a:rPr lang="en-MY" sz="1050" dirty="0"/>
            <a:t>Analog instruments</a:t>
          </a:r>
          <a:endParaRPr lang="en-US" sz="1050" dirty="0"/>
        </a:p>
      </dgm:t>
    </dgm:pt>
    <dgm:pt modelId="{796A10DF-6CEA-4103-B48E-39B91E922035}" type="parTrans" cxnId="{579E3A9C-BEB7-423F-8F46-C1FCFDA4DC0D}">
      <dgm:prSet/>
      <dgm:spPr/>
      <dgm:t>
        <a:bodyPr/>
        <a:lstStyle/>
        <a:p>
          <a:endParaRPr lang="en-US" sz="2800"/>
        </a:p>
      </dgm:t>
    </dgm:pt>
    <dgm:pt modelId="{773057E7-666D-4A25-B7C9-A52ED198C1A8}" type="sibTrans" cxnId="{579E3A9C-BEB7-423F-8F46-C1FCFDA4DC0D}">
      <dgm:prSet/>
      <dgm:spPr/>
      <dgm:t>
        <a:bodyPr/>
        <a:lstStyle/>
        <a:p>
          <a:endParaRPr lang="en-US" sz="2800"/>
        </a:p>
      </dgm:t>
    </dgm:pt>
    <dgm:pt modelId="{3ECD188D-E26C-4C34-8B04-21E8222F557D}">
      <dgm:prSet custT="1"/>
      <dgm:spPr/>
      <dgm:t>
        <a:bodyPr/>
        <a:lstStyle/>
        <a:p>
          <a:r>
            <a:rPr lang="en-MY" sz="1050"/>
            <a:t>Classified according to quantity they measure</a:t>
          </a:r>
          <a:endParaRPr lang="en-US" sz="1050"/>
        </a:p>
      </dgm:t>
    </dgm:pt>
    <dgm:pt modelId="{319537EC-6308-4A62-A997-6A578E02CB8B}" type="parTrans" cxnId="{CDBA81B3-98DF-473C-8634-EF7EE651165C}">
      <dgm:prSet/>
      <dgm:spPr/>
      <dgm:t>
        <a:bodyPr/>
        <a:lstStyle/>
        <a:p>
          <a:endParaRPr lang="en-US" sz="2800"/>
        </a:p>
      </dgm:t>
    </dgm:pt>
    <dgm:pt modelId="{4C020115-8855-4549-B520-CADC204D08BD}" type="sibTrans" cxnId="{CDBA81B3-98DF-473C-8634-EF7EE651165C}">
      <dgm:prSet/>
      <dgm:spPr/>
      <dgm:t>
        <a:bodyPr/>
        <a:lstStyle/>
        <a:p>
          <a:endParaRPr lang="en-US" sz="2800"/>
        </a:p>
      </dgm:t>
    </dgm:pt>
    <dgm:pt modelId="{9100E36B-823C-4E3D-B55C-2EEBA049BDE0}">
      <dgm:prSet custT="1"/>
      <dgm:spPr/>
      <dgm:t>
        <a:bodyPr/>
        <a:lstStyle/>
        <a:p>
          <a:r>
            <a:rPr lang="en-MY" sz="1050"/>
            <a:t>Classified according to kind of current that can be measurand</a:t>
          </a:r>
          <a:endParaRPr lang="en-US" sz="1050"/>
        </a:p>
      </dgm:t>
    </dgm:pt>
    <dgm:pt modelId="{D5B788B3-1385-494C-A4F7-70A22DD5A174}" type="parTrans" cxnId="{F6DFDDEB-AE3A-4431-A93C-42DAEFE567C5}">
      <dgm:prSet/>
      <dgm:spPr/>
      <dgm:t>
        <a:bodyPr/>
        <a:lstStyle/>
        <a:p>
          <a:endParaRPr lang="en-US" sz="2800"/>
        </a:p>
      </dgm:t>
    </dgm:pt>
    <dgm:pt modelId="{50C01AC8-BB26-453C-A5ED-A7BAB18E7D53}" type="sibTrans" cxnId="{F6DFDDEB-AE3A-4431-A93C-42DAEFE567C5}">
      <dgm:prSet/>
      <dgm:spPr/>
      <dgm:t>
        <a:bodyPr/>
        <a:lstStyle/>
        <a:p>
          <a:endParaRPr lang="en-US" sz="2800"/>
        </a:p>
      </dgm:t>
    </dgm:pt>
    <dgm:pt modelId="{AE8AAFFF-62A9-4A74-84EF-75B91684F1A0}">
      <dgm:prSet custT="1"/>
      <dgm:spPr/>
      <dgm:t>
        <a:bodyPr/>
        <a:lstStyle/>
        <a:p>
          <a:r>
            <a:rPr lang="en-MY" sz="1050"/>
            <a:t>Classified according to way the output is  presented to the user</a:t>
          </a:r>
          <a:endParaRPr lang="en-US" sz="1050"/>
        </a:p>
      </dgm:t>
    </dgm:pt>
    <dgm:pt modelId="{4F623655-1118-4496-A527-992520DD2B4C}" type="parTrans" cxnId="{427B3C2C-47F3-4E7C-806B-D425DF097C71}">
      <dgm:prSet/>
      <dgm:spPr/>
      <dgm:t>
        <a:bodyPr/>
        <a:lstStyle/>
        <a:p>
          <a:endParaRPr lang="en-US" sz="2800"/>
        </a:p>
      </dgm:t>
    </dgm:pt>
    <dgm:pt modelId="{5C08BE97-FDD4-436B-B441-466A84EF6034}" type="sibTrans" cxnId="{427B3C2C-47F3-4E7C-806B-D425DF097C71}">
      <dgm:prSet/>
      <dgm:spPr/>
      <dgm:t>
        <a:bodyPr/>
        <a:lstStyle/>
        <a:p>
          <a:endParaRPr lang="en-US" sz="2800"/>
        </a:p>
      </dgm:t>
    </dgm:pt>
    <dgm:pt modelId="{E1ECF923-F9C7-4CD9-AA5F-99AD1EFE293E}">
      <dgm:prSet custT="1"/>
      <dgm:spPr/>
      <dgm:t>
        <a:bodyPr/>
        <a:lstStyle/>
        <a:p>
          <a:r>
            <a:rPr lang="en-MY" sz="1050"/>
            <a:t>Indicating instruments</a:t>
          </a:r>
          <a:endParaRPr lang="en-US" sz="1050"/>
        </a:p>
      </dgm:t>
    </dgm:pt>
    <dgm:pt modelId="{CED94498-85F7-4762-8B1C-1B8449C90809}" type="parTrans" cxnId="{3734FA93-C65B-4B48-A2C6-0606B54E1EB4}">
      <dgm:prSet/>
      <dgm:spPr/>
      <dgm:t>
        <a:bodyPr/>
        <a:lstStyle/>
        <a:p>
          <a:endParaRPr lang="en-US" sz="2800"/>
        </a:p>
      </dgm:t>
    </dgm:pt>
    <dgm:pt modelId="{216A2E34-840B-482C-96A7-98C18A081082}" type="sibTrans" cxnId="{3734FA93-C65B-4B48-A2C6-0606B54E1EB4}">
      <dgm:prSet/>
      <dgm:spPr/>
      <dgm:t>
        <a:bodyPr/>
        <a:lstStyle/>
        <a:p>
          <a:endParaRPr lang="en-US" sz="2800"/>
        </a:p>
      </dgm:t>
    </dgm:pt>
    <dgm:pt modelId="{B8380685-7ABF-4078-9759-9C676BFBEF14}">
      <dgm:prSet custT="1"/>
      <dgm:spPr/>
      <dgm:t>
        <a:bodyPr/>
        <a:lstStyle/>
        <a:p>
          <a:r>
            <a:rPr lang="en-MY" sz="1050"/>
            <a:t>Recording instruments</a:t>
          </a:r>
          <a:endParaRPr lang="en-US" sz="1050"/>
        </a:p>
      </dgm:t>
    </dgm:pt>
    <dgm:pt modelId="{8FB8D58E-6B69-4AA5-84D2-5EE6590C36BB}" type="parTrans" cxnId="{52BC7DE4-00BE-4CCF-951B-DD2FFD82E22D}">
      <dgm:prSet/>
      <dgm:spPr/>
      <dgm:t>
        <a:bodyPr/>
        <a:lstStyle/>
        <a:p>
          <a:endParaRPr lang="en-US" sz="2800"/>
        </a:p>
      </dgm:t>
    </dgm:pt>
    <dgm:pt modelId="{6C143D13-0F77-47E2-9586-07AB13221FBA}" type="sibTrans" cxnId="{52BC7DE4-00BE-4CCF-951B-DD2FFD82E22D}">
      <dgm:prSet/>
      <dgm:spPr/>
      <dgm:t>
        <a:bodyPr/>
        <a:lstStyle/>
        <a:p>
          <a:endParaRPr lang="en-US" sz="2800"/>
        </a:p>
      </dgm:t>
    </dgm:pt>
    <dgm:pt modelId="{09673B68-711A-4E9B-A587-4178A53584F1}">
      <dgm:prSet custT="1"/>
      <dgm:spPr/>
      <dgm:t>
        <a:bodyPr/>
        <a:lstStyle/>
        <a:p>
          <a:r>
            <a:rPr lang="en-MY" sz="1050"/>
            <a:t>Integrating instruments</a:t>
          </a:r>
          <a:endParaRPr lang="en-US" sz="1050"/>
        </a:p>
      </dgm:t>
    </dgm:pt>
    <dgm:pt modelId="{555EE655-2743-4F35-B55F-0368F9C5DE33}" type="parTrans" cxnId="{F347E511-6EDA-4780-B7FB-01ADFA675272}">
      <dgm:prSet/>
      <dgm:spPr/>
      <dgm:t>
        <a:bodyPr/>
        <a:lstStyle/>
        <a:p>
          <a:endParaRPr lang="en-US" sz="2800"/>
        </a:p>
      </dgm:t>
    </dgm:pt>
    <dgm:pt modelId="{0120347D-D6B9-4B39-96CC-E2FD2EA87DCE}" type="sibTrans" cxnId="{F347E511-6EDA-4780-B7FB-01ADFA675272}">
      <dgm:prSet/>
      <dgm:spPr/>
      <dgm:t>
        <a:bodyPr/>
        <a:lstStyle/>
        <a:p>
          <a:endParaRPr lang="en-US" sz="2800"/>
        </a:p>
      </dgm:t>
    </dgm:pt>
    <dgm:pt modelId="{5FA727F2-E90E-4703-BB04-66F81F28789B}">
      <dgm:prSet custT="1"/>
      <dgm:spPr/>
      <dgm:t>
        <a:bodyPr/>
        <a:lstStyle/>
        <a:p>
          <a:r>
            <a:rPr lang="en-MY" sz="1050"/>
            <a:t>Classified according to method used for comparison</a:t>
          </a:r>
          <a:endParaRPr lang="en-US" sz="1050"/>
        </a:p>
      </dgm:t>
    </dgm:pt>
    <dgm:pt modelId="{536FA604-2044-41B8-B4D2-92304AB2F0F7}" type="parTrans" cxnId="{E047C408-D41E-4FB1-A42E-4718D02853F8}">
      <dgm:prSet/>
      <dgm:spPr/>
      <dgm:t>
        <a:bodyPr/>
        <a:lstStyle/>
        <a:p>
          <a:endParaRPr lang="en-US" sz="2800"/>
        </a:p>
      </dgm:t>
    </dgm:pt>
    <dgm:pt modelId="{B9EF0692-9284-4CA7-9EC8-2F338BAD520F}" type="sibTrans" cxnId="{E047C408-D41E-4FB1-A42E-4718D02853F8}">
      <dgm:prSet/>
      <dgm:spPr/>
      <dgm:t>
        <a:bodyPr/>
        <a:lstStyle/>
        <a:p>
          <a:endParaRPr lang="en-US" sz="2800"/>
        </a:p>
      </dgm:t>
    </dgm:pt>
    <dgm:pt modelId="{42AC22D0-9C1C-4C91-9A4A-801F230731BB}">
      <dgm:prSet custT="1"/>
      <dgm:spPr/>
      <dgm:t>
        <a:bodyPr/>
        <a:lstStyle/>
        <a:p>
          <a:r>
            <a:rPr lang="en-MY" sz="1050"/>
            <a:t>Direct measuring</a:t>
          </a:r>
          <a:endParaRPr lang="en-US" sz="1050"/>
        </a:p>
      </dgm:t>
    </dgm:pt>
    <dgm:pt modelId="{7963E8F3-A937-471C-AD36-B35BF9FDDA06}" type="parTrans" cxnId="{D24C25EF-E726-41DF-8C8E-F7FB13F9B4A2}">
      <dgm:prSet/>
      <dgm:spPr/>
      <dgm:t>
        <a:bodyPr/>
        <a:lstStyle/>
        <a:p>
          <a:endParaRPr lang="en-US" sz="2800"/>
        </a:p>
      </dgm:t>
    </dgm:pt>
    <dgm:pt modelId="{2C879DB7-9C01-4BE8-B00C-68709FBAB9D3}" type="sibTrans" cxnId="{D24C25EF-E726-41DF-8C8E-F7FB13F9B4A2}">
      <dgm:prSet/>
      <dgm:spPr/>
      <dgm:t>
        <a:bodyPr/>
        <a:lstStyle/>
        <a:p>
          <a:endParaRPr lang="en-US" sz="2800"/>
        </a:p>
      </dgm:t>
    </dgm:pt>
    <dgm:pt modelId="{23B33F44-2411-472D-B63F-D0BC7FB384F1}">
      <dgm:prSet custT="1"/>
      <dgm:spPr/>
      <dgm:t>
        <a:bodyPr/>
        <a:lstStyle/>
        <a:p>
          <a:r>
            <a:rPr lang="en-MY" sz="1050"/>
            <a:t>Comparison</a:t>
          </a:r>
          <a:endParaRPr lang="en-US" sz="1050"/>
        </a:p>
      </dgm:t>
    </dgm:pt>
    <dgm:pt modelId="{68AAE2DA-7599-4BF4-8756-10A837079207}" type="parTrans" cxnId="{8ACBB0D4-D245-46CF-ADA7-5B0D0DE5B4D7}">
      <dgm:prSet/>
      <dgm:spPr/>
      <dgm:t>
        <a:bodyPr/>
        <a:lstStyle/>
        <a:p>
          <a:endParaRPr lang="en-US" sz="2800"/>
        </a:p>
      </dgm:t>
    </dgm:pt>
    <dgm:pt modelId="{F80C8FA0-3F9B-4F9F-922D-33B296B5C368}" type="sibTrans" cxnId="{8ACBB0D4-D245-46CF-ADA7-5B0D0DE5B4D7}">
      <dgm:prSet/>
      <dgm:spPr/>
      <dgm:t>
        <a:bodyPr/>
        <a:lstStyle/>
        <a:p>
          <a:endParaRPr lang="en-US" sz="2800"/>
        </a:p>
      </dgm:t>
    </dgm:pt>
    <dgm:pt modelId="{BDCCA87D-CAA2-4BF4-AD4A-D86F81229545}">
      <dgm:prSet custT="1"/>
      <dgm:spPr/>
      <dgm:t>
        <a:bodyPr/>
        <a:lstStyle/>
        <a:p>
          <a:r>
            <a:rPr lang="en-MY" sz="1050"/>
            <a:t>Classified according to their accuracy class</a:t>
          </a:r>
          <a:endParaRPr lang="en-US" sz="1050"/>
        </a:p>
      </dgm:t>
    </dgm:pt>
    <dgm:pt modelId="{E0857158-A4F3-4966-A336-B3049406FCA7}" type="parTrans" cxnId="{BCB09CA1-0876-4534-B36E-AC91CC83E3B4}">
      <dgm:prSet/>
      <dgm:spPr/>
      <dgm:t>
        <a:bodyPr/>
        <a:lstStyle/>
        <a:p>
          <a:endParaRPr lang="en-US" sz="2800"/>
        </a:p>
      </dgm:t>
    </dgm:pt>
    <dgm:pt modelId="{006DD8B1-5DD5-4982-B213-49F7EA175FCE}" type="sibTrans" cxnId="{BCB09CA1-0876-4534-B36E-AC91CC83E3B4}">
      <dgm:prSet/>
      <dgm:spPr/>
      <dgm:t>
        <a:bodyPr/>
        <a:lstStyle/>
        <a:p>
          <a:endParaRPr lang="en-US" sz="2800"/>
        </a:p>
      </dgm:t>
    </dgm:pt>
    <dgm:pt modelId="{D1FBAD4F-B101-44CD-95F4-845D51DE4C3C}">
      <dgm:prSet custT="1"/>
      <dgm:spPr/>
      <dgm:t>
        <a:bodyPr/>
        <a:lstStyle/>
        <a:p>
          <a:r>
            <a:rPr lang="en-MY" sz="1050"/>
            <a:t>Classified according to which of the effects is used for working</a:t>
          </a:r>
          <a:endParaRPr lang="en-US" sz="1050"/>
        </a:p>
      </dgm:t>
    </dgm:pt>
    <dgm:pt modelId="{B9500170-51AE-4190-8182-F719EE5817A2}" type="parTrans" cxnId="{717B4D7B-5997-4B32-B88E-C195CE211ACC}">
      <dgm:prSet/>
      <dgm:spPr/>
      <dgm:t>
        <a:bodyPr/>
        <a:lstStyle/>
        <a:p>
          <a:endParaRPr lang="en-US" sz="2800"/>
        </a:p>
      </dgm:t>
    </dgm:pt>
    <dgm:pt modelId="{CD05C89D-79D2-4CF0-BBD9-FA8973D53FF6}" type="sibTrans" cxnId="{717B4D7B-5997-4B32-B88E-C195CE211ACC}">
      <dgm:prSet/>
      <dgm:spPr/>
      <dgm:t>
        <a:bodyPr/>
        <a:lstStyle/>
        <a:p>
          <a:endParaRPr lang="en-US" sz="2800"/>
        </a:p>
      </dgm:t>
    </dgm:pt>
    <dgm:pt modelId="{EF7A0806-8BAC-4C87-B56E-BBD6A8EF7190}" type="pres">
      <dgm:prSet presAssocID="{9C8E7CF5-BD5F-49D1-B799-41801BAD445B}" presName="hierChild1" presStyleCnt="0">
        <dgm:presLayoutVars>
          <dgm:chPref val="1"/>
          <dgm:dir/>
          <dgm:animOne val="branch"/>
          <dgm:animLvl val="lvl"/>
          <dgm:resizeHandles/>
        </dgm:presLayoutVars>
      </dgm:prSet>
      <dgm:spPr/>
    </dgm:pt>
    <dgm:pt modelId="{23301C5B-9DA1-4F20-86F1-862587A575EC}" type="pres">
      <dgm:prSet presAssocID="{11822CC3-258C-465B-A777-2145B0040655}" presName="hierRoot1" presStyleCnt="0"/>
      <dgm:spPr/>
    </dgm:pt>
    <dgm:pt modelId="{CA8D2683-6EB8-4123-B056-1C135FE0678F}" type="pres">
      <dgm:prSet presAssocID="{11822CC3-258C-465B-A777-2145B0040655}" presName="composite" presStyleCnt="0"/>
      <dgm:spPr/>
    </dgm:pt>
    <dgm:pt modelId="{38FD3F04-5629-4EB3-8F81-A48585A30010}" type="pres">
      <dgm:prSet presAssocID="{11822CC3-258C-465B-A777-2145B0040655}" presName="background" presStyleLbl="node0" presStyleIdx="0" presStyleCnt="2"/>
      <dgm:spPr/>
    </dgm:pt>
    <dgm:pt modelId="{3D7C55A2-17CE-4AFA-B236-660B9870EB9D}" type="pres">
      <dgm:prSet presAssocID="{11822CC3-258C-465B-A777-2145B0040655}" presName="text" presStyleLbl="fgAcc0" presStyleIdx="0" presStyleCnt="2">
        <dgm:presLayoutVars>
          <dgm:chPref val="3"/>
        </dgm:presLayoutVars>
      </dgm:prSet>
      <dgm:spPr/>
    </dgm:pt>
    <dgm:pt modelId="{CB20A83E-E3C7-40D6-98CE-1415F495C3EE}" type="pres">
      <dgm:prSet presAssocID="{11822CC3-258C-465B-A777-2145B0040655}" presName="hierChild2" presStyleCnt="0"/>
      <dgm:spPr/>
    </dgm:pt>
    <dgm:pt modelId="{287606A8-A19B-471B-894F-237249EA4B7B}" type="pres">
      <dgm:prSet presAssocID="{F2B90EB2-5920-4149-BB7F-F86A5EA44097}" presName="hierRoot1" presStyleCnt="0"/>
      <dgm:spPr/>
    </dgm:pt>
    <dgm:pt modelId="{433AC75E-25E6-4D3C-95D2-3862F74C8104}" type="pres">
      <dgm:prSet presAssocID="{F2B90EB2-5920-4149-BB7F-F86A5EA44097}" presName="composite" presStyleCnt="0"/>
      <dgm:spPr/>
    </dgm:pt>
    <dgm:pt modelId="{ACB4FD71-E52B-42F6-AF0A-D850DDC3A9C2}" type="pres">
      <dgm:prSet presAssocID="{F2B90EB2-5920-4149-BB7F-F86A5EA44097}" presName="background" presStyleLbl="node0" presStyleIdx="1" presStyleCnt="2"/>
      <dgm:spPr/>
    </dgm:pt>
    <dgm:pt modelId="{A6F78D7B-AEE9-47A1-B8EC-498C42AB7C26}" type="pres">
      <dgm:prSet presAssocID="{F2B90EB2-5920-4149-BB7F-F86A5EA44097}" presName="text" presStyleLbl="fgAcc0" presStyleIdx="1" presStyleCnt="2">
        <dgm:presLayoutVars>
          <dgm:chPref val="3"/>
        </dgm:presLayoutVars>
      </dgm:prSet>
      <dgm:spPr/>
    </dgm:pt>
    <dgm:pt modelId="{3E2D0645-2C02-4027-941B-9AF572DCF741}" type="pres">
      <dgm:prSet presAssocID="{F2B90EB2-5920-4149-BB7F-F86A5EA44097}" presName="hierChild2" presStyleCnt="0"/>
      <dgm:spPr/>
    </dgm:pt>
    <dgm:pt modelId="{0DB10235-929C-4D6F-A347-C35E6F78AFE4}" type="pres">
      <dgm:prSet presAssocID="{EA840B1B-98C6-480E-A167-B3EB750DF9E3}" presName="Name10" presStyleLbl="parChTrans1D2" presStyleIdx="0" presStyleCnt="2"/>
      <dgm:spPr/>
    </dgm:pt>
    <dgm:pt modelId="{651BCFE2-5DE8-4516-A5FB-0EDE6D5BD6DF}" type="pres">
      <dgm:prSet presAssocID="{3D3CD6F6-BFED-4E03-9A6F-83C9E4BBEDC5}" presName="hierRoot2" presStyleCnt="0"/>
      <dgm:spPr/>
    </dgm:pt>
    <dgm:pt modelId="{F16C409A-4C03-4996-B6FD-9BA8CE887056}" type="pres">
      <dgm:prSet presAssocID="{3D3CD6F6-BFED-4E03-9A6F-83C9E4BBEDC5}" presName="composite2" presStyleCnt="0"/>
      <dgm:spPr/>
    </dgm:pt>
    <dgm:pt modelId="{BB6340F2-9BAF-4962-B07F-E1C98C66B792}" type="pres">
      <dgm:prSet presAssocID="{3D3CD6F6-BFED-4E03-9A6F-83C9E4BBEDC5}" presName="background2" presStyleLbl="node2" presStyleIdx="0" presStyleCnt="2"/>
      <dgm:spPr/>
    </dgm:pt>
    <dgm:pt modelId="{912E8144-97C2-4707-81B7-97D854449D6E}" type="pres">
      <dgm:prSet presAssocID="{3D3CD6F6-BFED-4E03-9A6F-83C9E4BBEDC5}" presName="text2" presStyleLbl="fgAcc2" presStyleIdx="0" presStyleCnt="2">
        <dgm:presLayoutVars>
          <dgm:chPref val="3"/>
        </dgm:presLayoutVars>
      </dgm:prSet>
      <dgm:spPr/>
    </dgm:pt>
    <dgm:pt modelId="{D6B893E7-3553-44AE-955C-BB6C6CB0470D}" type="pres">
      <dgm:prSet presAssocID="{3D3CD6F6-BFED-4E03-9A6F-83C9E4BBEDC5}" presName="hierChild3" presStyleCnt="0"/>
      <dgm:spPr/>
    </dgm:pt>
    <dgm:pt modelId="{73EA83D5-393E-4936-BE57-EC47556DCDC2}" type="pres">
      <dgm:prSet presAssocID="{796A10DF-6CEA-4103-B48E-39B91E922035}" presName="Name10" presStyleLbl="parChTrans1D2" presStyleIdx="1" presStyleCnt="2"/>
      <dgm:spPr/>
    </dgm:pt>
    <dgm:pt modelId="{8641CE65-A7CA-4CA7-9451-8D728A6F8B7F}" type="pres">
      <dgm:prSet presAssocID="{C8E12DC7-7EC8-4D23-80A0-3B3851E08577}" presName="hierRoot2" presStyleCnt="0"/>
      <dgm:spPr/>
    </dgm:pt>
    <dgm:pt modelId="{1A1A401F-17E4-420D-95DA-F70F9C8D8E8F}" type="pres">
      <dgm:prSet presAssocID="{C8E12DC7-7EC8-4D23-80A0-3B3851E08577}" presName="composite2" presStyleCnt="0"/>
      <dgm:spPr/>
    </dgm:pt>
    <dgm:pt modelId="{211DF025-C731-4F5F-AACE-1B60429326C8}" type="pres">
      <dgm:prSet presAssocID="{C8E12DC7-7EC8-4D23-80A0-3B3851E08577}" presName="background2" presStyleLbl="node2" presStyleIdx="1" presStyleCnt="2"/>
      <dgm:spPr/>
    </dgm:pt>
    <dgm:pt modelId="{4DBFDE10-E893-413D-9652-80E7371ACB33}" type="pres">
      <dgm:prSet presAssocID="{C8E12DC7-7EC8-4D23-80A0-3B3851E08577}" presName="text2" presStyleLbl="fgAcc2" presStyleIdx="1" presStyleCnt="2">
        <dgm:presLayoutVars>
          <dgm:chPref val="3"/>
        </dgm:presLayoutVars>
      </dgm:prSet>
      <dgm:spPr/>
    </dgm:pt>
    <dgm:pt modelId="{5B01F292-A792-4BBA-87D1-72B1B23D0DD1}" type="pres">
      <dgm:prSet presAssocID="{C8E12DC7-7EC8-4D23-80A0-3B3851E08577}" presName="hierChild3" presStyleCnt="0"/>
      <dgm:spPr/>
    </dgm:pt>
    <dgm:pt modelId="{137279D3-79CD-47FA-8778-B7A7DA233F36}" type="pres">
      <dgm:prSet presAssocID="{319537EC-6308-4A62-A997-6A578E02CB8B}" presName="Name17" presStyleLbl="parChTrans1D3" presStyleIdx="0" presStyleCnt="6"/>
      <dgm:spPr/>
    </dgm:pt>
    <dgm:pt modelId="{7962A718-4E11-4664-BF60-AFF07A1545FA}" type="pres">
      <dgm:prSet presAssocID="{3ECD188D-E26C-4C34-8B04-21E8222F557D}" presName="hierRoot3" presStyleCnt="0"/>
      <dgm:spPr/>
    </dgm:pt>
    <dgm:pt modelId="{75ECA92C-50CA-4A5B-B9D9-2106F13822B7}" type="pres">
      <dgm:prSet presAssocID="{3ECD188D-E26C-4C34-8B04-21E8222F557D}" presName="composite3" presStyleCnt="0"/>
      <dgm:spPr/>
    </dgm:pt>
    <dgm:pt modelId="{8352E3EB-7473-4CC1-B162-2610F3A8C936}" type="pres">
      <dgm:prSet presAssocID="{3ECD188D-E26C-4C34-8B04-21E8222F557D}" presName="background3" presStyleLbl="node3" presStyleIdx="0" presStyleCnt="6"/>
      <dgm:spPr/>
    </dgm:pt>
    <dgm:pt modelId="{DEB63428-C891-476F-9116-A33166DC8AB3}" type="pres">
      <dgm:prSet presAssocID="{3ECD188D-E26C-4C34-8B04-21E8222F557D}" presName="text3" presStyleLbl="fgAcc3" presStyleIdx="0" presStyleCnt="6">
        <dgm:presLayoutVars>
          <dgm:chPref val="3"/>
        </dgm:presLayoutVars>
      </dgm:prSet>
      <dgm:spPr/>
    </dgm:pt>
    <dgm:pt modelId="{3C8DAB28-CF32-46CF-A96D-013FEE5EFB8C}" type="pres">
      <dgm:prSet presAssocID="{3ECD188D-E26C-4C34-8B04-21E8222F557D}" presName="hierChild4" presStyleCnt="0"/>
      <dgm:spPr/>
    </dgm:pt>
    <dgm:pt modelId="{A9E90DE6-89E6-4AD9-9CF3-0B745EF8C138}" type="pres">
      <dgm:prSet presAssocID="{D5B788B3-1385-494C-A4F7-70A22DD5A174}" presName="Name17" presStyleLbl="parChTrans1D3" presStyleIdx="1" presStyleCnt="6"/>
      <dgm:spPr/>
    </dgm:pt>
    <dgm:pt modelId="{564EBB4B-A855-4B97-AC8D-D6671F236CBD}" type="pres">
      <dgm:prSet presAssocID="{9100E36B-823C-4E3D-B55C-2EEBA049BDE0}" presName="hierRoot3" presStyleCnt="0"/>
      <dgm:spPr/>
    </dgm:pt>
    <dgm:pt modelId="{5D35AF7F-82EB-41CF-B9D6-A14317F358DC}" type="pres">
      <dgm:prSet presAssocID="{9100E36B-823C-4E3D-B55C-2EEBA049BDE0}" presName="composite3" presStyleCnt="0"/>
      <dgm:spPr/>
    </dgm:pt>
    <dgm:pt modelId="{0CFCA74E-DFA1-447E-9EDF-89309DEAC49F}" type="pres">
      <dgm:prSet presAssocID="{9100E36B-823C-4E3D-B55C-2EEBA049BDE0}" presName="background3" presStyleLbl="node3" presStyleIdx="1" presStyleCnt="6"/>
      <dgm:spPr/>
    </dgm:pt>
    <dgm:pt modelId="{F5299CC2-ADC6-4407-87A0-FAB5D92C9472}" type="pres">
      <dgm:prSet presAssocID="{9100E36B-823C-4E3D-B55C-2EEBA049BDE0}" presName="text3" presStyleLbl="fgAcc3" presStyleIdx="1" presStyleCnt="6">
        <dgm:presLayoutVars>
          <dgm:chPref val="3"/>
        </dgm:presLayoutVars>
      </dgm:prSet>
      <dgm:spPr/>
    </dgm:pt>
    <dgm:pt modelId="{A9F73B7D-7DF1-407B-B475-440D434538BF}" type="pres">
      <dgm:prSet presAssocID="{9100E36B-823C-4E3D-B55C-2EEBA049BDE0}" presName="hierChild4" presStyleCnt="0"/>
      <dgm:spPr/>
    </dgm:pt>
    <dgm:pt modelId="{BD06D6D9-8D95-431C-8E90-0322B47A930A}" type="pres">
      <dgm:prSet presAssocID="{4F623655-1118-4496-A527-992520DD2B4C}" presName="Name17" presStyleLbl="parChTrans1D3" presStyleIdx="2" presStyleCnt="6"/>
      <dgm:spPr/>
    </dgm:pt>
    <dgm:pt modelId="{92193F58-8189-45F7-915E-FA221C5A64EF}" type="pres">
      <dgm:prSet presAssocID="{AE8AAFFF-62A9-4A74-84EF-75B91684F1A0}" presName="hierRoot3" presStyleCnt="0"/>
      <dgm:spPr/>
    </dgm:pt>
    <dgm:pt modelId="{D4403E08-5F50-41C4-BC02-8F764CB4ECFA}" type="pres">
      <dgm:prSet presAssocID="{AE8AAFFF-62A9-4A74-84EF-75B91684F1A0}" presName="composite3" presStyleCnt="0"/>
      <dgm:spPr/>
    </dgm:pt>
    <dgm:pt modelId="{F2566802-2A62-4E94-B23A-B7A47ED84A07}" type="pres">
      <dgm:prSet presAssocID="{AE8AAFFF-62A9-4A74-84EF-75B91684F1A0}" presName="background3" presStyleLbl="node3" presStyleIdx="2" presStyleCnt="6"/>
      <dgm:spPr/>
    </dgm:pt>
    <dgm:pt modelId="{B68C891F-059C-40E6-9D37-2B000C5675A0}" type="pres">
      <dgm:prSet presAssocID="{AE8AAFFF-62A9-4A74-84EF-75B91684F1A0}" presName="text3" presStyleLbl="fgAcc3" presStyleIdx="2" presStyleCnt="6">
        <dgm:presLayoutVars>
          <dgm:chPref val="3"/>
        </dgm:presLayoutVars>
      </dgm:prSet>
      <dgm:spPr/>
    </dgm:pt>
    <dgm:pt modelId="{D961D0BB-2A71-4833-8DED-5212D015C8AC}" type="pres">
      <dgm:prSet presAssocID="{AE8AAFFF-62A9-4A74-84EF-75B91684F1A0}" presName="hierChild4" presStyleCnt="0"/>
      <dgm:spPr/>
    </dgm:pt>
    <dgm:pt modelId="{55AC9A0B-09DA-4518-A411-06EBA3F8E510}" type="pres">
      <dgm:prSet presAssocID="{CED94498-85F7-4762-8B1C-1B8449C90809}" presName="Name23" presStyleLbl="parChTrans1D4" presStyleIdx="0" presStyleCnt="5"/>
      <dgm:spPr/>
    </dgm:pt>
    <dgm:pt modelId="{6B8AB191-5AC3-4956-B7DB-EE1FF14FC8F5}" type="pres">
      <dgm:prSet presAssocID="{E1ECF923-F9C7-4CD9-AA5F-99AD1EFE293E}" presName="hierRoot4" presStyleCnt="0"/>
      <dgm:spPr/>
    </dgm:pt>
    <dgm:pt modelId="{F3C967CE-03D2-410B-995E-7AD1DD16A105}" type="pres">
      <dgm:prSet presAssocID="{E1ECF923-F9C7-4CD9-AA5F-99AD1EFE293E}" presName="composite4" presStyleCnt="0"/>
      <dgm:spPr/>
    </dgm:pt>
    <dgm:pt modelId="{DBC61A99-04D5-4BBC-95EA-197262475B42}" type="pres">
      <dgm:prSet presAssocID="{E1ECF923-F9C7-4CD9-AA5F-99AD1EFE293E}" presName="background4" presStyleLbl="node4" presStyleIdx="0" presStyleCnt="5"/>
      <dgm:spPr/>
    </dgm:pt>
    <dgm:pt modelId="{A954E4E5-FDBF-42C0-8EB0-12F4AF0032A4}" type="pres">
      <dgm:prSet presAssocID="{E1ECF923-F9C7-4CD9-AA5F-99AD1EFE293E}" presName="text4" presStyleLbl="fgAcc4" presStyleIdx="0" presStyleCnt="5">
        <dgm:presLayoutVars>
          <dgm:chPref val="3"/>
        </dgm:presLayoutVars>
      </dgm:prSet>
      <dgm:spPr/>
    </dgm:pt>
    <dgm:pt modelId="{221A06E0-ADF3-4E25-8549-9487B5C99598}" type="pres">
      <dgm:prSet presAssocID="{E1ECF923-F9C7-4CD9-AA5F-99AD1EFE293E}" presName="hierChild5" presStyleCnt="0"/>
      <dgm:spPr/>
    </dgm:pt>
    <dgm:pt modelId="{9E488567-0A8F-43BE-B80E-37B795697028}" type="pres">
      <dgm:prSet presAssocID="{8FB8D58E-6B69-4AA5-84D2-5EE6590C36BB}" presName="Name23" presStyleLbl="parChTrans1D4" presStyleIdx="1" presStyleCnt="5"/>
      <dgm:spPr/>
    </dgm:pt>
    <dgm:pt modelId="{F81B0DA3-886C-42EB-B513-C88F11736A4D}" type="pres">
      <dgm:prSet presAssocID="{B8380685-7ABF-4078-9759-9C676BFBEF14}" presName="hierRoot4" presStyleCnt="0"/>
      <dgm:spPr/>
    </dgm:pt>
    <dgm:pt modelId="{737FCA99-D95E-4D6B-862D-FB9D4C1B2659}" type="pres">
      <dgm:prSet presAssocID="{B8380685-7ABF-4078-9759-9C676BFBEF14}" presName="composite4" presStyleCnt="0"/>
      <dgm:spPr/>
    </dgm:pt>
    <dgm:pt modelId="{5E2346C1-277A-490E-AE80-EDAB1EE09720}" type="pres">
      <dgm:prSet presAssocID="{B8380685-7ABF-4078-9759-9C676BFBEF14}" presName="background4" presStyleLbl="node4" presStyleIdx="1" presStyleCnt="5"/>
      <dgm:spPr/>
    </dgm:pt>
    <dgm:pt modelId="{57EB225F-57D8-4A70-B7F5-9561995BFC31}" type="pres">
      <dgm:prSet presAssocID="{B8380685-7ABF-4078-9759-9C676BFBEF14}" presName="text4" presStyleLbl="fgAcc4" presStyleIdx="1" presStyleCnt="5">
        <dgm:presLayoutVars>
          <dgm:chPref val="3"/>
        </dgm:presLayoutVars>
      </dgm:prSet>
      <dgm:spPr/>
    </dgm:pt>
    <dgm:pt modelId="{0995FA2F-B5E9-4AA5-954D-08E2DFC24584}" type="pres">
      <dgm:prSet presAssocID="{B8380685-7ABF-4078-9759-9C676BFBEF14}" presName="hierChild5" presStyleCnt="0"/>
      <dgm:spPr/>
    </dgm:pt>
    <dgm:pt modelId="{BEAB36AD-D62F-4152-9BB5-76C037D63BD7}" type="pres">
      <dgm:prSet presAssocID="{555EE655-2743-4F35-B55F-0368F9C5DE33}" presName="Name23" presStyleLbl="parChTrans1D4" presStyleIdx="2" presStyleCnt="5"/>
      <dgm:spPr/>
    </dgm:pt>
    <dgm:pt modelId="{CFE0001A-B663-4580-A4E2-520955116C01}" type="pres">
      <dgm:prSet presAssocID="{09673B68-711A-4E9B-A587-4178A53584F1}" presName="hierRoot4" presStyleCnt="0"/>
      <dgm:spPr/>
    </dgm:pt>
    <dgm:pt modelId="{E0FF69C7-3879-42DD-96EC-C78E1E668147}" type="pres">
      <dgm:prSet presAssocID="{09673B68-711A-4E9B-A587-4178A53584F1}" presName="composite4" presStyleCnt="0"/>
      <dgm:spPr/>
    </dgm:pt>
    <dgm:pt modelId="{5E192712-D14E-49C1-97AA-CC4EF8546869}" type="pres">
      <dgm:prSet presAssocID="{09673B68-711A-4E9B-A587-4178A53584F1}" presName="background4" presStyleLbl="node4" presStyleIdx="2" presStyleCnt="5"/>
      <dgm:spPr/>
    </dgm:pt>
    <dgm:pt modelId="{47BD831A-8B25-45FC-AAFC-AFB1A0B99D6D}" type="pres">
      <dgm:prSet presAssocID="{09673B68-711A-4E9B-A587-4178A53584F1}" presName="text4" presStyleLbl="fgAcc4" presStyleIdx="2" presStyleCnt="5">
        <dgm:presLayoutVars>
          <dgm:chPref val="3"/>
        </dgm:presLayoutVars>
      </dgm:prSet>
      <dgm:spPr/>
    </dgm:pt>
    <dgm:pt modelId="{F281E5C9-6563-4DAD-B2E5-1CECA854571A}" type="pres">
      <dgm:prSet presAssocID="{09673B68-711A-4E9B-A587-4178A53584F1}" presName="hierChild5" presStyleCnt="0"/>
      <dgm:spPr/>
    </dgm:pt>
    <dgm:pt modelId="{3778A634-9566-47DB-BD1D-32F8636450BF}" type="pres">
      <dgm:prSet presAssocID="{536FA604-2044-41B8-B4D2-92304AB2F0F7}" presName="Name17" presStyleLbl="parChTrans1D3" presStyleIdx="3" presStyleCnt="6"/>
      <dgm:spPr/>
    </dgm:pt>
    <dgm:pt modelId="{B2D5075F-7243-4AB4-A29A-3E57B5D5AD36}" type="pres">
      <dgm:prSet presAssocID="{5FA727F2-E90E-4703-BB04-66F81F28789B}" presName="hierRoot3" presStyleCnt="0"/>
      <dgm:spPr/>
    </dgm:pt>
    <dgm:pt modelId="{CFBCFDEA-C7FB-4522-9C16-F27B58796756}" type="pres">
      <dgm:prSet presAssocID="{5FA727F2-E90E-4703-BB04-66F81F28789B}" presName="composite3" presStyleCnt="0"/>
      <dgm:spPr/>
    </dgm:pt>
    <dgm:pt modelId="{B71DC65E-F03B-4DFD-854C-11358579C81D}" type="pres">
      <dgm:prSet presAssocID="{5FA727F2-E90E-4703-BB04-66F81F28789B}" presName="background3" presStyleLbl="node3" presStyleIdx="3" presStyleCnt="6"/>
      <dgm:spPr/>
    </dgm:pt>
    <dgm:pt modelId="{5841D034-1980-4CAB-BF67-A7D2FA47F028}" type="pres">
      <dgm:prSet presAssocID="{5FA727F2-E90E-4703-BB04-66F81F28789B}" presName="text3" presStyleLbl="fgAcc3" presStyleIdx="3" presStyleCnt="6">
        <dgm:presLayoutVars>
          <dgm:chPref val="3"/>
        </dgm:presLayoutVars>
      </dgm:prSet>
      <dgm:spPr/>
    </dgm:pt>
    <dgm:pt modelId="{4656E428-8C6A-46F5-963A-2ABF9B6BD386}" type="pres">
      <dgm:prSet presAssocID="{5FA727F2-E90E-4703-BB04-66F81F28789B}" presName="hierChild4" presStyleCnt="0"/>
      <dgm:spPr/>
    </dgm:pt>
    <dgm:pt modelId="{3466A15C-716B-417B-AEB1-41D8BCCAEBB1}" type="pres">
      <dgm:prSet presAssocID="{7963E8F3-A937-471C-AD36-B35BF9FDDA06}" presName="Name23" presStyleLbl="parChTrans1D4" presStyleIdx="3" presStyleCnt="5"/>
      <dgm:spPr/>
    </dgm:pt>
    <dgm:pt modelId="{96F7E8DC-9DDE-494C-88C4-5DF410EADA7B}" type="pres">
      <dgm:prSet presAssocID="{42AC22D0-9C1C-4C91-9A4A-801F230731BB}" presName="hierRoot4" presStyleCnt="0"/>
      <dgm:spPr/>
    </dgm:pt>
    <dgm:pt modelId="{D29C5BE0-9AA3-4361-996B-E2FC282BF8D5}" type="pres">
      <dgm:prSet presAssocID="{42AC22D0-9C1C-4C91-9A4A-801F230731BB}" presName="composite4" presStyleCnt="0"/>
      <dgm:spPr/>
    </dgm:pt>
    <dgm:pt modelId="{A7776278-D994-40C4-8D42-F86955A3BCE7}" type="pres">
      <dgm:prSet presAssocID="{42AC22D0-9C1C-4C91-9A4A-801F230731BB}" presName="background4" presStyleLbl="node4" presStyleIdx="3" presStyleCnt="5"/>
      <dgm:spPr/>
    </dgm:pt>
    <dgm:pt modelId="{719E5B41-1F5B-47E8-9D0F-9F826DC9C765}" type="pres">
      <dgm:prSet presAssocID="{42AC22D0-9C1C-4C91-9A4A-801F230731BB}" presName="text4" presStyleLbl="fgAcc4" presStyleIdx="3" presStyleCnt="5">
        <dgm:presLayoutVars>
          <dgm:chPref val="3"/>
        </dgm:presLayoutVars>
      </dgm:prSet>
      <dgm:spPr/>
    </dgm:pt>
    <dgm:pt modelId="{9EDB9B3A-6942-4074-A34C-96CF7286E09B}" type="pres">
      <dgm:prSet presAssocID="{42AC22D0-9C1C-4C91-9A4A-801F230731BB}" presName="hierChild5" presStyleCnt="0"/>
      <dgm:spPr/>
    </dgm:pt>
    <dgm:pt modelId="{4BE36056-57EC-4CA2-A0F6-B0F8A20174B6}" type="pres">
      <dgm:prSet presAssocID="{68AAE2DA-7599-4BF4-8756-10A837079207}" presName="Name23" presStyleLbl="parChTrans1D4" presStyleIdx="4" presStyleCnt="5"/>
      <dgm:spPr/>
    </dgm:pt>
    <dgm:pt modelId="{378A7C3E-020B-41F8-A528-6F001F30E6B7}" type="pres">
      <dgm:prSet presAssocID="{23B33F44-2411-472D-B63F-D0BC7FB384F1}" presName="hierRoot4" presStyleCnt="0"/>
      <dgm:spPr/>
    </dgm:pt>
    <dgm:pt modelId="{ECA1B193-FEED-474E-B9EC-78ED9A6CDF34}" type="pres">
      <dgm:prSet presAssocID="{23B33F44-2411-472D-B63F-D0BC7FB384F1}" presName="composite4" presStyleCnt="0"/>
      <dgm:spPr/>
    </dgm:pt>
    <dgm:pt modelId="{3C02E8F6-410F-420F-BB7F-30BF65FDB3DB}" type="pres">
      <dgm:prSet presAssocID="{23B33F44-2411-472D-B63F-D0BC7FB384F1}" presName="background4" presStyleLbl="node4" presStyleIdx="4" presStyleCnt="5"/>
      <dgm:spPr/>
    </dgm:pt>
    <dgm:pt modelId="{CF9E9FB3-B462-40EC-BD0F-1C6481B6682F}" type="pres">
      <dgm:prSet presAssocID="{23B33F44-2411-472D-B63F-D0BC7FB384F1}" presName="text4" presStyleLbl="fgAcc4" presStyleIdx="4" presStyleCnt="5">
        <dgm:presLayoutVars>
          <dgm:chPref val="3"/>
        </dgm:presLayoutVars>
      </dgm:prSet>
      <dgm:spPr/>
    </dgm:pt>
    <dgm:pt modelId="{A6E3F027-5E00-48CA-B228-21FE16BCD705}" type="pres">
      <dgm:prSet presAssocID="{23B33F44-2411-472D-B63F-D0BC7FB384F1}" presName="hierChild5" presStyleCnt="0"/>
      <dgm:spPr/>
    </dgm:pt>
    <dgm:pt modelId="{AA3BFD18-0252-4815-97B7-D830275EF59C}" type="pres">
      <dgm:prSet presAssocID="{E0857158-A4F3-4966-A336-B3049406FCA7}" presName="Name17" presStyleLbl="parChTrans1D3" presStyleIdx="4" presStyleCnt="6"/>
      <dgm:spPr/>
    </dgm:pt>
    <dgm:pt modelId="{BB0851A7-7B9A-4C34-845F-72ABA4E74292}" type="pres">
      <dgm:prSet presAssocID="{BDCCA87D-CAA2-4BF4-AD4A-D86F81229545}" presName="hierRoot3" presStyleCnt="0"/>
      <dgm:spPr/>
    </dgm:pt>
    <dgm:pt modelId="{CE0C074B-B25C-4426-BFE8-9150C801004F}" type="pres">
      <dgm:prSet presAssocID="{BDCCA87D-CAA2-4BF4-AD4A-D86F81229545}" presName="composite3" presStyleCnt="0"/>
      <dgm:spPr/>
    </dgm:pt>
    <dgm:pt modelId="{6509C476-AB8B-453B-B4CA-002EC7F24DEB}" type="pres">
      <dgm:prSet presAssocID="{BDCCA87D-CAA2-4BF4-AD4A-D86F81229545}" presName="background3" presStyleLbl="node3" presStyleIdx="4" presStyleCnt="6"/>
      <dgm:spPr/>
    </dgm:pt>
    <dgm:pt modelId="{5695FD9F-CEA1-4186-981D-008251A655B6}" type="pres">
      <dgm:prSet presAssocID="{BDCCA87D-CAA2-4BF4-AD4A-D86F81229545}" presName="text3" presStyleLbl="fgAcc3" presStyleIdx="4" presStyleCnt="6">
        <dgm:presLayoutVars>
          <dgm:chPref val="3"/>
        </dgm:presLayoutVars>
      </dgm:prSet>
      <dgm:spPr/>
    </dgm:pt>
    <dgm:pt modelId="{78476A46-95C1-437D-8D6E-0851302DA919}" type="pres">
      <dgm:prSet presAssocID="{BDCCA87D-CAA2-4BF4-AD4A-D86F81229545}" presName="hierChild4" presStyleCnt="0"/>
      <dgm:spPr/>
    </dgm:pt>
    <dgm:pt modelId="{5F3DA80C-6F4D-43F1-B96C-1F0934A24344}" type="pres">
      <dgm:prSet presAssocID="{B9500170-51AE-4190-8182-F719EE5817A2}" presName="Name17" presStyleLbl="parChTrans1D3" presStyleIdx="5" presStyleCnt="6"/>
      <dgm:spPr/>
    </dgm:pt>
    <dgm:pt modelId="{DE01E10B-C3C3-452B-B0F2-086C457B98B9}" type="pres">
      <dgm:prSet presAssocID="{D1FBAD4F-B101-44CD-95F4-845D51DE4C3C}" presName="hierRoot3" presStyleCnt="0"/>
      <dgm:spPr/>
    </dgm:pt>
    <dgm:pt modelId="{2124CDFA-B145-4974-9A39-85B52F6B9733}" type="pres">
      <dgm:prSet presAssocID="{D1FBAD4F-B101-44CD-95F4-845D51DE4C3C}" presName="composite3" presStyleCnt="0"/>
      <dgm:spPr/>
    </dgm:pt>
    <dgm:pt modelId="{B1FD8695-1C11-4ACA-BAD1-AFCECD530EC8}" type="pres">
      <dgm:prSet presAssocID="{D1FBAD4F-B101-44CD-95F4-845D51DE4C3C}" presName="background3" presStyleLbl="node3" presStyleIdx="5" presStyleCnt="6"/>
      <dgm:spPr/>
    </dgm:pt>
    <dgm:pt modelId="{D3DEACA0-601B-4D06-8553-03D7F4D56695}" type="pres">
      <dgm:prSet presAssocID="{D1FBAD4F-B101-44CD-95F4-845D51DE4C3C}" presName="text3" presStyleLbl="fgAcc3" presStyleIdx="5" presStyleCnt="6">
        <dgm:presLayoutVars>
          <dgm:chPref val="3"/>
        </dgm:presLayoutVars>
      </dgm:prSet>
      <dgm:spPr/>
    </dgm:pt>
    <dgm:pt modelId="{3F543E32-AB06-4FEB-9CD2-0E35E30EC3DF}" type="pres">
      <dgm:prSet presAssocID="{D1FBAD4F-B101-44CD-95F4-845D51DE4C3C}" presName="hierChild4" presStyleCnt="0"/>
      <dgm:spPr/>
    </dgm:pt>
  </dgm:ptLst>
  <dgm:cxnLst>
    <dgm:cxn modelId="{A70A0501-34B3-48D1-B108-FD7D3E146C48}" type="presOf" srcId="{9C8E7CF5-BD5F-49D1-B799-41801BAD445B}" destId="{EF7A0806-8BAC-4C87-B56E-BBD6A8EF7190}" srcOrd="0" destOrd="0" presId="urn:microsoft.com/office/officeart/2005/8/layout/hierarchy1"/>
    <dgm:cxn modelId="{E04B1505-171D-4983-8D8B-A7F4730B4B6E}" type="presOf" srcId="{E1ECF923-F9C7-4CD9-AA5F-99AD1EFE293E}" destId="{A954E4E5-FDBF-42C0-8EB0-12F4AF0032A4}" srcOrd="0" destOrd="0" presId="urn:microsoft.com/office/officeart/2005/8/layout/hierarchy1"/>
    <dgm:cxn modelId="{E047C408-D41E-4FB1-A42E-4718D02853F8}" srcId="{C8E12DC7-7EC8-4D23-80A0-3B3851E08577}" destId="{5FA727F2-E90E-4703-BB04-66F81F28789B}" srcOrd="3" destOrd="0" parTransId="{536FA604-2044-41B8-B4D2-92304AB2F0F7}" sibTransId="{B9EF0692-9284-4CA7-9EC8-2F338BAD520F}"/>
    <dgm:cxn modelId="{E68D2B11-A5E7-4CDF-B88C-2635FB7AC93C}" type="presOf" srcId="{8FB8D58E-6B69-4AA5-84D2-5EE6590C36BB}" destId="{9E488567-0A8F-43BE-B80E-37B795697028}" srcOrd="0" destOrd="0" presId="urn:microsoft.com/office/officeart/2005/8/layout/hierarchy1"/>
    <dgm:cxn modelId="{F347E511-6EDA-4780-B7FB-01ADFA675272}" srcId="{AE8AAFFF-62A9-4A74-84EF-75B91684F1A0}" destId="{09673B68-711A-4E9B-A587-4178A53584F1}" srcOrd="2" destOrd="0" parTransId="{555EE655-2743-4F35-B55F-0368F9C5DE33}" sibTransId="{0120347D-D6B9-4B39-96CC-E2FD2EA87DCE}"/>
    <dgm:cxn modelId="{33A8EC14-5672-4C3A-AC84-42C62C627935}" type="presOf" srcId="{F2B90EB2-5920-4149-BB7F-F86A5EA44097}" destId="{A6F78D7B-AEE9-47A1-B8EC-498C42AB7C26}" srcOrd="0" destOrd="0" presId="urn:microsoft.com/office/officeart/2005/8/layout/hierarchy1"/>
    <dgm:cxn modelId="{823A7A17-C702-4650-8BAF-183E8C5EA979}" type="presOf" srcId="{4F623655-1118-4496-A527-992520DD2B4C}" destId="{BD06D6D9-8D95-431C-8E90-0322B47A930A}" srcOrd="0" destOrd="0" presId="urn:microsoft.com/office/officeart/2005/8/layout/hierarchy1"/>
    <dgm:cxn modelId="{A6AFB228-4575-493F-86A1-DE58D4A7950E}" type="presOf" srcId="{319537EC-6308-4A62-A997-6A578E02CB8B}" destId="{137279D3-79CD-47FA-8778-B7A7DA233F36}" srcOrd="0" destOrd="0" presId="urn:microsoft.com/office/officeart/2005/8/layout/hierarchy1"/>
    <dgm:cxn modelId="{427B3C2C-47F3-4E7C-806B-D425DF097C71}" srcId="{C8E12DC7-7EC8-4D23-80A0-3B3851E08577}" destId="{AE8AAFFF-62A9-4A74-84EF-75B91684F1A0}" srcOrd="2" destOrd="0" parTransId="{4F623655-1118-4496-A527-992520DD2B4C}" sibTransId="{5C08BE97-FDD4-436B-B441-466A84EF6034}"/>
    <dgm:cxn modelId="{91D5A830-C16F-4072-8683-006E60CED04B}" type="presOf" srcId="{D5B788B3-1385-494C-A4F7-70A22DD5A174}" destId="{A9E90DE6-89E6-4AD9-9CF3-0B745EF8C138}" srcOrd="0" destOrd="0" presId="urn:microsoft.com/office/officeart/2005/8/layout/hierarchy1"/>
    <dgm:cxn modelId="{A2836334-9A3C-44FC-92AA-4A8DC2B931C3}" type="presOf" srcId="{23B33F44-2411-472D-B63F-D0BC7FB384F1}" destId="{CF9E9FB3-B462-40EC-BD0F-1C6481B6682F}" srcOrd="0" destOrd="0" presId="urn:microsoft.com/office/officeart/2005/8/layout/hierarchy1"/>
    <dgm:cxn modelId="{3742693F-ECFC-4FB3-A7C3-335726A47D81}" type="presOf" srcId="{796A10DF-6CEA-4103-B48E-39B91E922035}" destId="{73EA83D5-393E-4936-BE57-EC47556DCDC2}" srcOrd="0" destOrd="0" presId="urn:microsoft.com/office/officeart/2005/8/layout/hierarchy1"/>
    <dgm:cxn modelId="{84972661-55CE-467D-9E53-9DE49B0EB9C9}" type="presOf" srcId="{555EE655-2743-4F35-B55F-0368F9C5DE33}" destId="{BEAB36AD-D62F-4152-9BB5-76C037D63BD7}" srcOrd="0" destOrd="0" presId="urn:microsoft.com/office/officeart/2005/8/layout/hierarchy1"/>
    <dgm:cxn modelId="{F0A24842-96F1-4538-A6E6-446BD8A4540E}" type="presOf" srcId="{EA840B1B-98C6-480E-A167-B3EB750DF9E3}" destId="{0DB10235-929C-4D6F-A347-C35E6F78AFE4}" srcOrd="0" destOrd="0" presId="urn:microsoft.com/office/officeart/2005/8/layout/hierarchy1"/>
    <dgm:cxn modelId="{2B609263-ADD8-4E26-A2C3-8673B2D69F3A}" type="presOf" srcId="{BDCCA87D-CAA2-4BF4-AD4A-D86F81229545}" destId="{5695FD9F-CEA1-4186-981D-008251A655B6}" srcOrd="0" destOrd="0" presId="urn:microsoft.com/office/officeart/2005/8/layout/hierarchy1"/>
    <dgm:cxn modelId="{64BA9368-0877-40D8-85A3-41D651B26FDE}" type="presOf" srcId="{AE8AAFFF-62A9-4A74-84EF-75B91684F1A0}" destId="{B68C891F-059C-40E6-9D37-2B000C5675A0}" srcOrd="0" destOrd="0" presId="urn:microsoft.com/office/officeart/2005/8/layout/hierarchy1"/>
    <dgm:cxn modelId="{A7ECA06A-2B4C-4DEF-96E0-D7EED4ECCDFE}" srcId="{F2B90EB2-5920-4149-BB7F-F86A5EA44097}" destId="{3D3CD6F6-BFED-4E03-9A6F-83C9E4BBEDC5}" srcOrd="0" destOrd="0" parTransId="{EA840B1B-98C6-480E-A167-B3EB750DF9E3}" sibTransId="{D1C9C76C-5826-4F8B-81DB-1B5326B8F527}"/>
    <dgm:cxn modelId="{E543804C-1C28-4907-8A3D-CC6717F40865}" type="presOf" srcId="{E0857158-A4F3-4966-A336-B3049406FCA7}" destId="{AA3BFD18-0252-4815-97B7-D830275EF59C}" srcOrd="0" destOrd="0" presId="urn:microsoft.com/office/officeart/2005/8/layout/hierarchy1"/>
    <dgm:cxn modelId="{97E80E4D-3E90-4CCF-AB21-0BCEE907397D}" type="presOf" srcId="{11822CC3-258C-465B-A777-2145B0040655}" destId="{3D7C55A2-17CE-4AFA-B236-660B9870EB9D}" srcOrd="0" destOrd="0" presId="urn:microsoft.com/office/officeart/2005/8/layout/hierarchy1"/>
    <dgm:cxn modelId="{E00CA171-3E7F-4F81-9B71-713B2B3DD2B8}" type="presOf" srcId="{3ECD188D-E26C-4C34-8B04-21E8222F557D}" destId="{DEB63428-C891-476F-9116-A33166DC8AB3}" srcOrd="0" destOrd="0" presId="urn:microsoft.com/office/officeart/2005/8/layout/hierarchy1"/>
    <dgm:cxn modelId="{6E8EDC57-4703-4563-84A3-01A03422AEED}" type="presOf" srcId="{42AC22D0-9C1C-4C91-9A4A-801F230731BB}" destId="{719E5B41-1F5B-47E8-9D0F-9F826DC9C765}" srcOrd="0" destOrd="0" presId="urn:microsoft.com/office/officeart/2005/8/layout/hierarchy1"/>
    <dgm:cxn modelId="{3C373158-C214-4F1D-BAE0-E60D16D1888F}" type="presOf" srcId="{68AAE2DA-7599-4BF4-8756-10A837079207}" destId="{4BE36056-57EC-4CA2-A0F6-B0F8A20174B6}" srcOrd="0" destOrd="0" presId="urn:microsoft.com/office/officeart/2005/8/layout/hierarchy1"/>
    <dgm:cxn modelId="{717B4D7B-5997-4B32-B88E-C195CE211ACC}" srcId="{C8E12DC7-7EC8-4D23-80A0-3B3851E08577}" destId="{D1FBAD4F-B101-44CD-95F4-845D51DE4C3C}" srcOrd="5" destOrd="0" parTransId="{B9500170-51AE-4190-8182-F719EE5817A2}" sibTransId="{CD05C89D-79D2-4CF0-BBD9-FA8973D53FF6}"/>
    <dgm:cxn modelId="{5A67A57D-9FC3-4CC5-A9A6-30A6D4CCC298}" type="presOf" srcId="{C8E12DC7-7EC8-4D23-80A0-3B3851E08577}" destId="{4DBFDE10-E893-413D-9652-80E7371ACB33}" srcOrd="0" destOrd="0" presId="urn:microsoft.com/office/officeart/2005/8/layout/hierarchy1"/>
    <dgm:cxn modelId="{310CF580-773C-4F47-BFBC-BC606FBF6CD1}" type="presOf" srcId="{7963E8F3-A937-471C-AD36-B35BF9FDDA06}" destId="{3466A15C-716B-417B-AEB1-41D8BCCAEBB1}" srcOrd="0" destOrd="0" presId="urn:microsoft.com/office/officeart/2005/8/layout/hierarchy1"/>
    <dgm:cxn modelId="{AC29078D-6D96-4C61-B28F-E78BC71E0FF7}" type="presOf" srcId="{B8380685-7ABF-4078-9759-9C676BFBEF14}" destId="{57EB225F-57D8-4A70-B7F5-9561995BFC31}" srcOrd="0" destOrd="0" presId="urn:microsoft.com/office/officeart/2005/8/layout/hierarchy1"/>
    <dgm:cxn modelId="{E9D5738F-D6BA-4748-BEA6-88AF98EFB5A3}" type="presOf" srcId="{5FA727F2-E90E-4703-BB04-66F81F28789B}" destId="{5841D034-1980-4CAB-BF67-A7D2FA47F028}" srcOrd="0" destOrd="0" presId="urn:microsoft.com/office/officeart/2005/8/layout/hierarchy1"/>
    <dgm:cxn modelId="{CA8DBB90-03C8-4173-8214-E070E6924D6F}" type="presOf" srcId="{D1FBAD4F-B101-44CD-95F4-845D51DE4C3C}" destId="{D3DEACA0-601B-4D06-8553-03D7F4D56695}" srcOrd="0" destOrd="0" presId="urn:microsoft.com/office/officeart/2005/8/layout/hierarchy1"/>
    <dgm:cxn modelId="{3734FA93-C65B-4B48-A2C6-0606B54E1EB4}" srcId="{AE8AAFFF-62A9-4A74-84EF-75B91684F1A0}" destId="{E1ECF923-F9C7-4CD9-AA5F-99AD1EFE293E}" srcOrd="0" destOrd="0" parTransId="{CED94498-85F7-4762-8B1C-1B8449C90809}" sibTransId="{216A2E34-840B-482C-96A7-98C18A081082}"/>
    <dgm:cxn modelId="{579E3A9C-BEB7-423F-8F46-C1FCFDA4DC0D}" srcId="{F2B90EB2-5920-4149-BB7F-F86A5EA44097}" destId="{C8E12DC7-7EC8-4D23-80A0-3B3851E08577}" srcOrd="1" destOrd="0" parTransId="{796A10DF-6CEA-4103-B48E-39B91E922035}" sibTransId="{773057E7-666D-4A25-B7C9-A52ED198C1A8}"/>
    <dgm:cxn modelId="{D540FD9D-03D6-4715-9BB4-FB97255F6767}" srcId="{9C8E7CF5-BD5F-49D1-B799-41801BAD445B}" destId="{F2B90EB2-5920-4149-BB7F-F86A5EA44097}" srcOrd="1" destOrd="0" parTransId="{DC24F74E-1A1A-41D0-8CC4-67928A014D08}" sibTransId="{68B35DBC-959F-4D18-97C3-0E99A60871C9}"/>
    <dgm:cxn modelId="{BCB09CA1-0876-4534-B36E-AC91CC83E3B4}" srcId="{C8E12DC7-7EC8-4D23-80A0-3B3851E08577}" destId="{BDCCA87D-CAA2-4BF4-AD4A-D86F81229545}" srcOrd="4" destOrd="0" parTransId="{E0857158-A4F3-4966-A336-B3049406FCA7}" sibTransId="{006DD8B1-5DD5-4982-B213-49F7EA175FCE}"/>
    <dgm:cxn modelId="{685A63AA-57E3-47E9-9133-43B4F981CFDF}" type="presOf" srcId="{09673B68-711A-4E9B-A587-4178A53584F1}" destId="{47BD831A-8B25-45FC-AAFC-AFB1A0B99D6D}" srcOrd="0" destOrd="0" presId="urn:microsoft.com/office/officeart/2005/8/layout/hierarchy1"/>
    <dgm:cxn modelId="{289F25B3-4761-4201-9AD8-31E1408EF777}" type="presOf" srcId="{B9500170-51AE-4190-8182-F719EE5817A2}" destId="{5F3DA80C-6F4D-43F1-B96C-1F0934A24344}" srcOrd="0" destOrd="0" presId="urn:microsoft.com/office/officeart/2005/8/layout/hierarchy1"/>
    <dgm:cxn modelId="{CDBA81B3-98DF-473C-8634-EF7EE651165C}" srcId="{C8E12DC7-7EC8-4D23-80A0-3B3851E08577}" destId="{3ECD188D-E26C-4C34-8B04-21E8222F557D}" srcOrd="0" destOrd="0" parTransId="{319537EC-6308-4A62-A997-6A578E02CB8B}" sibTransId="{4C020115-8855-4549-B520-CADC204D08BD}"/>
    <dgm:cxn modelId="{9297B5B9-5A9B-4FE7-832C-FF63862DBF20}" type="presOf" srcId="{536FA604-2044-41B8-B4D2-92304AB2F0F7}" destId="{3778A634-9566-47DB-BD1D-32F8636450BF}" srcOrd="0" destOrd="0" presId="urn:microsoft.com/office/officeart/2005/8/layout/hierarchy1"/>
    <dgm:cxn modelId="{05A984C0-F12C-413A-A825-C0AAEE3B502D}" type="presOf" srcId="{3D3CD6F6-BFED-4E03-9A6F-83C9E4BBEDC5}" destId="{912E8144-97C2-4707-81B7-97D854449D6E}" srcOrd="0" destOrd="0" presId="urn:microsoft.com/office/officeart/2005/8/layout/hierarchy1"/>
    <dgm:cxn modelId="{23F494C1-8E12-4A07-8794-BAD02304387E}" type="presOf" srcId="{CED94498-85F7-4762-8B1C-1B8449C90809}" destId="{55AC9A0B-09DA-4518-A411-06EBA3F8E510}" srcOrd="0" destOrd="0" presId="urn:microsoft.com/office/officeart/2005/8/layout/hierarchy1"/>
    <dgm:cxn modelId="{61A2E9CF-1E21-4CC5-9754-F0BCA2E11B4D}" srcId="{9C8E7CF5-BD5F-49D1-B799-41801BAD445B}" destId="{11822CC3-258C-465B-A777-2145B0040655}" srcOrd="0" destOrd="0" parTransId="{3B0EBABC-7EBA-4482-B396-229637C4B923}" sibTransId="{AC3D5045-BC8C-40D5-B6BF-4FA7A3E9F6ED}"/>
    <dgm:cxn modelId="{8ACBB0D4-D245-46CF-ADA7-5B0D0DE5B4D7}" srcId="{5FA727F2-E90E-4703-BB04-66F81F28789B}" destId="{23B33F44-2411-472D-B63F-D0BC7FB384F1}" srcOrd="1" destOrd="0" parTransId="{68AAE2DA-7599-4BF4-8756-10A837079207}" sibTransId="{F80C8FA0-3F9B-4F9F-922D-33B296B5C368}"/>
    <dgm:cxn modelId="{52BC7DE4-00BE-4CCF-951B-DD2FFD82E22D}" srcId="{AE8AAFFF-62A9-4A74-84EF-75B91684F1A0}" destId="{B8380685-7ABF-4078-9759-9C676BFBEF14}" srcOrd="1" destOrd="0" parTransId="{8FB8D58E-6B69-4AA5-84D2-5EE6590C36BB}" sibTransId="{6C143D13-0F77-47E2-9586-07AB13221FBA}"/>
    <dgm:cxn modelId="{F6DFDDEB-AE3A-4431-A93C-42DAEFE567C5}" srcId="{C8E12DC7-7EC8-4D23-80A0-3B3851E08577}" destId="{9100E36B-823C-4E3D-B55C-2EEBA049BDE0}" srcOrd="1" destOrd="0" parTransId="{D5B788B3-1385-494C-A4F7-70A22DD5A174}" sibTransId="{50C01AC8-BB26-453C-A5ED-A7BAB18E7D53}"/>
    <dgm:cxn modelId="{D24C25EF-E726-41DF-8C8E-F7FB13F9B4A2}" srcId="{5FA727F2-E90E-4703-BB04-66F81F28789B}" destId="{42AC22D0-9C1C-4C91-9A4A-801F230731BB}" srcOrd="0" destOrd="0" parTransId="{7963E8F3-A937-471C-AD36-B35BF9FDDA06}" sibTransId="{2C879DB7-9C01-4BE8-B00C-68709FBAB9D3}"/>
    <dgm:cxn modelId="{1DFFD6EF-9800-4DD1-BD2F-0A09CED57E23}" type="presOf" srcId="{9100E36B-823C-4E3D-B55C-2EEBA049BDE0}" destId="{F5299CC2-ADC6-4407-87A0-FAB5D92C9472}" srcOrd="0" destOrd="0" presId="urn:microsoft.com/office/officeart/2005/8/layout/hierarchy1"/>
    <dgm:cxn modelId="{0002DDB7-8479-4EE1-A942-6EFD2670B9E6}" type="presParOf" srcId="{EF7A0806-8BAC-4C87-B56E-BBD6A8EF7190}" destId="{23301C5B-9DA1-4F20-86F1-862587A575EC}" srcOrd="0" destOrd="0" presId="urn:microsoft.com/office/officeart/2005/8/layout/hierarchy1"/>
    <dgm:cxn modelId="{F25C33D9-3F71-4DBA-9608-D0BE3C141593}" type="presParOf" srcId="{23301C5B-9DA1-4F20-86F1-862587A575EC}" destId="{CA8D2683-6EB8-4123-B056-1C135FE0678F}" srcOrd="0" destOrd="0" presId="urn:microsoft.com/office/officeart/2005/8/layout/hierarchy1"/>
    <dgm:cxn modelId="{0BDE8A2A-BD0A-43E5-9913-3B3D053A8587}" type="presParOf" srcId="{CA8D2683-6EB8-4123-B056-1C135FE0678F}" destId="{38FD3F04-5629-4EB3-8F81-A48585A30010}" srcOrd="0" destOrd="0" presId="urn:microsoft.com/office/officeart/2005/8/layout/hierarchy1"/>
    <dgm:cxn modelId="{9293655F-1CF9-48E5-B343-462CEDB21678}" type="presParOf" srcId="{CA8D2683-6EB8-4123-B056-1C135FE0678F}" destId="{3D7C55A2-17CE-4AFA-B236-660B9870EB9D}" srcOrd="1" destOrd="0" presId="urn:microsoft.com/office/officeart/2005/8/layout/hierarchy1"/>
    <dgm:cxn modelId="{64D52624-4C4F-44DD-A0A2-0B0606BD6D58}" type="presParOf" srcId="{23301C5B-9DA1-4F20-86F1-862587A575EC}" destId="{CB20A83E-E3C7-40D6-98CE-1415F495C3EE}" srcOrd="1" destOrd="0" presId="urn:microsoft.com/office/officeart/2005/8/layout/hierarchy1"/>
    <dgm:cxn modelId="{A276E1A8-31C1-4FC6-B74E-89C982D15998}" type="presParOf" srcId="{EF7A0806-8BAC-4C87-B56E-BBD6A8EF7190}" destId="{287606A8-A19B-471B-894F-237249EA4B7B}" srcOrd="1" destOrd="0" presId="urn:microsoft.com/office/officeart/2005/8/layout/hierarchy1"/>
    <dgm:cxn modelId="{EBF74578-FC63-484D-82B2-889660C80653}" type="presParOf" srcId="{287606A8-A19B-471B-894F-237249EA4B7B}" destId="{433AC75E-25E6-4D3C-95D2-3862F74C8104}" srcOrd="0" destOrd="0" presId="urn:microsoft.com/office/officeart/2005/8/layout/hierarchy1"/>
    <dgm:cxn modelId="{BD953795-1D86-4B90-A87E-564DCD87D594}" type="presParOf" srcId="{433AC75E-25E6-4D3C-95D2-3862F74C8104}" destId="{ACB4FD71-E52B-42F6-AF0A-D850DDC3A9C2}" srcOrd="0" destOrd="0" presId="urn:microsoft.com/office/officeart/2005/8/layout/hierarchy1"/>
    <dgm:cxn modelId="{083B2975-6F6E-4311-B680-5CCDCA9A5CFD}" type="presParOf" srcId="{433AC75E-25E6-4D3C-95D2-3862F74C8104}" destId="{A6F78D7B-AEE9-47A1-B8EC-498C42AB7C26}" srcOrd="1" destOrd="0" presId="urn:microsoft.com/office/officeart/2005/8/layout/hierarchy1"/>
    <dgm:cxn modelId="{2F506835-DF72-43CC-A9F8-E09EE151D678}" type="presParOf" srcId="{287606A8-A19B-471B-894F-237249EA4B7B}" destId="{3E2D0645-2C02-4027-941B-9AF572DCF741}" srcOrd="1" destOrd="0" presId="urn:microsoft.com/office/officeart/2005/8/layout/hierarchy1"/>
    <dgm:cxn modelId="{C85083CA-0FCC-4CBD-BD8B-2149F1487090}" type="presParOf" srcId="{3E2D0645-2C02-4027-941B-9AF572DCF741}" destId="{0DB10235-929C-4D6F-A347-C35E6F78AFE4}" srcOrd="0" destOrd="0" presId="urn:microsoft.com/office/officeart/2005/8/layout/hierarchy1"/>
    <dgm:cxn modelId="{381ACC78-16B4-4C81-8FC1-EA10ED17A7D0}" type="presParOf" srcId="{3E2D0645-2C02-4027-941B-9AF572DCF741}" destId="{651BCFE2-5DE8-4516-A5FB-0EDE6D5BD6DF}" srcOrd="1" destOrd="0" presId="urn:microsoft.com/office/officeart/2005/8/layout/hierarchy1"/>
    <dgm:cxn modelId="{9E2159A0-4EE6-4222-AFF3-F955685FA5A2}" type="presParOf" srcId="{651BCFE2-5DE8-4516-A5FB-0EDE6D5BD6DF}" destId="{F16C409A-4C03-4996-B6FD-9BA8CE887056}" srcOrd="0" destOrd="0" presId="urn:microsoft.com/office/officeart/2005/8/layout/hierarchy1"/>
    <dgm:cxn modelId="{575F4CA7-525A-4C07-A185-677B262AFE47}" type="presParOf" srcId="{F16C409A-4C03-4996-B6FD-9BA8CE887056}" destId="{BB6340F2-9BAF-4962-B07F-E1C98C66B792}" srcOrd="0" destOrd="0" presId="urn:microsoft.com/office/officeart/2005/8/layout/hierarchy1"/>
    <dgm:cxn modelId="{62FE615C-AC86-4AA4-91CB-C792E91CEC96}" type="presParOf" srcId="{F16C409A-4C03-4996-B6FD-9BA8CE887056}" destId="{912E8144-97C2-4707-81B7-97D854449D6E}" srcOrd="1" destOrd="0" presId="urn:microsoft.com/office/officeart/2005/8/layout/hierarchy1"/>
    <dgm:cxn modelId="{E52085A5-BC30-4614-BDA9-974905DDA752}" type="presParOf" srcId="{651BCFE2-5DE8-4516-A5FB-0EDE6D5BD6DF}" destId="{D6B893E7-3553-44AE-955C-BB6C6CB0470D}" srcOrd="1" destOrd="0" presId="urn:microsoft.com/office/officeart/2005/8/layout/hierarchy1"/>
    <dgm:cxn modelId="{932574B8-56AC-43DE-9359-9555E6D85040}" type="presParOf" srcId="{3E2D0645-2C02-4027-941B-9AF572DCF741}" destId="{73EA83D5-393E-4936-BE57-EC47556DCDC2}" srcOrd="2" destOrd="0" presId="urn:microsoft.com/office/officeart/2005/8/layout/hierarchy1"/>
    <dgm:cxn modelId="{63AEE653-EEC6-463C-9FD4-0737F76DE05F}" type="presParOf" srcId="{3E2D0645-2C02-4027-941B-9AF572DCF741}" destId="{8641CE65-A7CA-4CA7-9451-8D728A6F8B7F}" srcOrd="3" destOrd="0" presId="urn:microsoft.com/office/officeart/2005/8/layout/hierarchy1"/>
    <dgm:cxn modelId="{138BE504-A923-4E88-ADCC-605D5BE40327}" type="presParOf" srcId="{8641CE65-A7CA-4CA7-9451-8D728A6F8B7F}" destId="{1A1A401F-17E4-420D-95DA-F70F9C8D8E8F}" srcOrd="0" destOrd="0" presId="urn:microsoft.com/office/officeart/2005/8/layout/hierarchy1"/>
    <dgm:cxn modelId="{C01C37B0-D5C8-45B4-B129-96EB7599A03B}" type="presParOf" srcId="{1A1A401F-17E4-420D-95DA-F70F9C8D8E8F}" destId="{211DF025-C731-4F5F-AACE-1B60429326C8}" srcOrd="0" destOrd="0" presId="urn:microsoft.com/office/officeart/2005/8/layout/hierarchy1"/>
    <dgm:cxn modelId="{98D9D35D-37EB-4BB3-801D-F34C7411D048}" type="presParOf" srcId="{1A1A401F-17E4-420D-95DA-F70F9C8D8E8F}" destId="{4DBFDE10-E893-413D-9652-80E7371ACB33}" srcOrd="1" destOrd="0" presId="urn:microsoft.com/office/officeart/2005/8/layout/hierarchy1"/>
    <dgm:cxn modelId="{FB005E22-D23A-40E2-87B5-B6961B4A0447}" type="presParOf" srcId="{8641CE65-A7CA-4CA7-9451-8D728A6F8B7F}" destId="{5B01F292-A792-4BBA-87D1-72B1B23D0DD1}" srcOrd="1" destOrd="0" presId="urn:microsoft.com/office/officeart/2005/8/layout/hierarchy1"/>
    <dgm:cxn modelId="{141DC65D-72EB-449D-9DE9-BED027CE1216}" type="presParOf" srcId="{5B01F292-A792-4BBA-87D1-72B1B23D0DD1}" destId="{137279D3-79CD-47FA-8778-B7A7DA233F36}" srcOrd="0" destOrd="0" presId="urn:microsoft.com/office/officeart/2005/8/layout/hierarchy1"/>
    <dgm:cxn modelId="{07ECD35D-C24D-43EA-8CDA-FB5342A02936}" type="presParOf" srcId="{5B01F292-A792-4BBA-87D1-72B1B23D0DD1}" destId="{7962A718-4E11-4664-BF60-AFF07A1545FA}" srcOrd="1" destOrd="0" presId="urn:microsoft.com/office/officeart/2005/8/layout/hierarchy1"/>
    <dgm:cxn modelId="{755F9B1D-03FE-4F37-A68A-43E45122CAA6}" type="presParOf" srcId="{7962A718-4E11-4664-BF60-AFF07A1545FA}" destId="{75ECA92C-50CA-4A5B-B9D9-2106F13822B7}" srcOrd="0" destOrd="0" presId="urn:microsoft.com/office/officeart/2005/8/layout/hierarchy1"/>
    <dgm:cxn modelId="{26E06B4F-3763-42ED-82D6-86D31F1EC750}" type="presParOf" srcId="{75ECA92C-50CA-4A5B-B9D9-2106F13822B7}" destId="{8352E3EB-7473-4CC1-B162-2610F3A8C936}" srcOrd="0" destOrd="0" presId="urn:microsoft.com/office/officeart/2005/8/layout/hierarchy1"/>
    <dgm:cxn modelId="{4CAE933B-6059-4E32-8075-32B169C20F33}" type="presParOf" srcId="{75ECA92C-50CA-4A5B-B9D9-2106F13822B7}" destId="{DEB63428-C891-476F-9116-A33166DC8AB3}" srcOrd="1" destOrd="0" presId="urn:microsoft.com/office/officeart/2005/8/layout/hierarchy1"/>
    <dgm:cxn modelId="{C8FB43DC-B9CC-4BBE-8EBC-B3F3BA8A28D5}" type="presParOf" srcId="{7962A718-4E11-4664-BF60-AFF07A1545FA}" destId="{3C8DAB28-CF32-46CF-A96D-013FEE5EFB8C}" srcOrd="1" destOrd="0" presId="urn:microsoft.com/office/officeart/2005/8/layout/hierarchy1"/>
    <dgm:cxn modelId="{B6594B49-4D14-40E2-BE68-21C86A12C28E}" type="presParOf" srcId="{5B01F292-A792-4BBA-87D1-72B1B23D0DD1}" destId="{A9E90DE6-89E6-4AD9-9CF3-0B745EF8C138}" srcOrd="2" destOrd="0" presId="urn:microsoft.com/office/officeart/2005/8/layout/hierarchy1"/>
    <dgm:cxn modelId="{CDFF06C2-59BF-49D1-BC13-81B5A59A9AB0}" type="presParOf" srcId="{5B01F292-A792-4BBA-87D1-72B1B23D0DD1}" destId="{564EBB4B-A855-4B97-AC8D-D6671F236CBD}" srcOrd="3" destOrd="0" presId="urn:microsoft.com/office/officeart/2005/8/layout/hierarchy1"/>
    <dgm:cxn modelId="{8B049ACE-4125-416E-BAF3-09EF23AFB1AD}" type="presParOf" srcId="{564EBB4B-A855-4B97-AC8D-D6671F236CBD}" destId="{5D35AF7F-82EB-41CF-B9D6-A14317F358DC}" srcOrd="0" destOrd="0" presId="urn:microsoft.com/office/officeart/2005/8/layout/hierarchy1"/>
    <dgm:cxn modelId="{7739C2E6-CB62-49ED-BB9B-187F758DE3D7}" type="presParOf" srcId="{5D35AF7F-82EB-41CF-B9D6-A14317F358DC}" destId="{0CFCA74E-DFA1-447E-9EDF-89309DEAC49F}" srcOrd="0" destOrd="0" presId="urn:microsoft.com/office/officeart/2005/8/layout/hierarchy1"/>
    <dgm:cxn modelId="{3869B127-DAE4-4CFB-8676-B12B2005C956}" type="presParOf" srcId="{5D35AF7F-82EB-41CF-B9D6-A14317F358DC}" destId="{F5299CC2-ADC6-4407-87A0-FAB5D92C9472}" srcOrd="1" destOrd="0" presId="urn:microsoft.com/office/officeart/2005/8/layout/hierarchy1"/>
    <dgm:cxn modelId="{7A196EEA-910E-40D3-A20C-0A4AD02901D9}" type="presParOf" srcId="{564EBB4B-A855-4B97-AC8D-D6671F236CBD}" destId="{A9F73B7D-7DF1-407B-B475-440D434538BF}" srcOrd="1" destOrd="0" presId="urn:microsoft.com/office/officeart/2005/8/layout/hierarchy1"/>
    <dgm:cxn modelId="{FF8A620C-9621-4690-888C-8A07DC8B93FA}" type="presParOf" srcId="{5B01F292-A792-4BBA-87D1-72B1B23D0DD1}" destId="{BD06D6D9-8D95-431C-8E90-0322B47A930A}" srcOrd="4" destOrd="0" presId="urn:microsoft.com/office/officeart/2005/8/layout/hierarchy1"/>
    <dgm:cxn modelId="{239FAEE4-2B71-4C2F-9B0B-60C10B113532}" type="presParOf" srcId="{5B01F292-A792-4BBA-87D1-72B1B23D0DD1}" destId="{92193F58-8189-45F7-915E-FA221C5A64EF}" srcOrd="5" destOrd="0" presId="urn:microsoft.com/office/officeart/2005/8/layout/hierarchy1"/>
    <dgm:cxn modelId="{5CF9CFD6-FC27-489E-8740-050E34B75F68}" type="presParOf" srcId="{92193F58-8189-45F7-915E-FA221C5A64EF}" destId="{D4403E08-5F50-41C4-BC02-8F764CB4ECFA}" srcOrd="0" destOrd="0" presId="urn:microsoft.com/office/officeart/2005/8/layout/hierarchy1"/>
    <dgm:cxn modelId="{F16D32A7-5608-42CE-9931-C788E434E3D0}" type="presParOf" srcId="{D4403E08-5F50-41C4-BC02-8F764CB4ECFA}" destId="{F2566802-2A62-4E94-B23A-B7A47ED84A07}" srcOrd="0" destOrd="0" presId="urn:microsoft.com/office/officeart/2005/8/layout/hierarchy1"/>
    <dgm:cxn modelId="{E041EA6C-69D7-4FA2-B622-059B65ED2F26}" type="presParOf" srcId="{D4403E08-5F50-41C4-BC02-8F764CB4ECFA}" destId="{B68C891F-059C-40E6-9D37-2B000C5675A0}" srcOrd="1" destOrd="0" presId="urn:microsoft.com/office/officeart/2005/8/layout/hierarchy1"/>
    <dgm:cxn modelId="{4B216970-F052-48CD-B3A2-0B5B8B3A5991}" type="presParOf" srcId="{92193F58-8189-45F7-915E-FA221C5A64EF}" destId="{D961D0BB-2A71-4833-8DED-5212D015C8AC}" srcOrd="1" destOrd="0" presId="urn:microsoft.com/office/officeart/2005/8/layout/hierarchy1"/>
    <dgm:cxn modelId="{44047A52-C05C-4974-821F-1276431FA225}" type="presParOf" srcId="{D961D0BB-2A71-4833-8DED-5212D015C8AC}" destId="{55AC9A0B-09DA-4518-A411-06EBA3F8E510}" srcOrd="0" destOrd="0" presId="urn:microsoft.com/office/officeart/2005/8/layout/hierarchy1"/>
    <dgm:cxn modelId="{223D45C5-9D14-42EA-A63C-C25536AD53AE}" type="presParOf" srcId="{D961D0BB-2A71-4833-8DED-5212D015C8AC}" destId="{6B8AB191-5AC3-4956-B7DB-EE1FF14FC8F5}" srcOrd="1" destOrd="0" presId="urn:microsoft.com/office/officeart/2005/8/layout/hierarchy1"/>
    <dgm:cxn modelId="{36AF522E-8EAE-47AB-9B30-7BBB508E9B1F}" type="presParOf" srcId="{6B8AB191-5AC3-4956-B7DB-EE1FF14FC8F5}" destId="{F3C967CE-03D2-410B-995E-7AD1DD16A105}" srcOrd="0" destOrd="0" presId="urn:microsoft.com/office/officeart/2005/8/layout/hierarchy1"/>
    <dgm:cxn modelId="{39F438D5-61EF-42A1-B4AD-1BBB379ED27A}" type="presParOf" srcId="{F3C967CE-03D2-410B-995E-7AD1DD16A105}" destId="{DBC61A99-04D5-4BBC-95EA-197262475B42}" srcOrd="0" destOrd="0" presId="urn:microsoft.com/office/officeart/2005/8/layout/hierarchy1"/>
    <dgm:cxn modelId="{84ED7611-124E-49E9-AB30-9CB4723C3A40}" type="presParOf" srcId="{F3C967CE-03D2-410B-995E-7AD1DD16A105}" destId="{A954E4E5-FDBF-42C0-8EB0-12F4AF0032A4}" srcOrd="1" destOrd="0" presId="urn:microsoft.com/office/officeart/2005/8/layout/hierarchy1"/>
    <dgm:cxn modelId="{B2EBE11D-3414-4B44-A322-2C3E04FB5381}" type="presParOf" srcId="{6B8AB191-5AC3-4956-B7DB-EE1FF14FC8F5}" destId="{221A06E0-ADF3-4E25-8549-9487B5C99598}" srcOrd="1" destOrd="0" presId="urn:microsoft.com/office/officeart/2005/8/layout/hierarchy1"/>
    <dgm:cxn modelId="{6F593B45-A071-41B8-8A9A-4E06CE39FB67}" type="presParOf" srcId="{D961D0BB-2A71-4833-8DED-5212D015C8AC}" destId="{9E488567-0A8F-43BE-B80E-37B795697028}" srcOrd="2" destOrd="0" presId="urn:microsoft.com/office/officeart/2005/8/layout/hierarchy1"/>
    <dgm:cxn modelId="{A5468B15-CB0E-4E2F-9B99-7591504A0F74}" type="presParOf" srcId="{D961D0BB-2A71-4833-8DED-5212D015C8AC}" destId="{F81B0DA3-886C-42EB-B513-C88F11736A4D}" srcOrd="3" destOrd="0" presId="urn:microsoft.com/office/officeart/2005/8/layout/hierarchy1"/>
    <dgm:cxn modelId="{758A7735-3749-487B-95AD-A146DF388D7F}" type="presParOf" srcId="{F81B0DA3-886C-42EB-B513-C88F11736A4D}" destId="{737FCA99-D95E-4D6B-862D-FB9D4C1B2659}" srcOrd="0" destOrd="0" presId="urn:microsoft.com/office/officeart/2005/8/layout/hierarchy1"/>
    <dgm:cxn modelId="{E7E3F2F4-D285-40DE-8433-0B5C8D50323E}" type="presParOf" srcId="{737FCA99-D95E-4D6B-862D-FB9D4C1B2659}" destId="{5E2346C1-277A-490E-AE80-EDAB1EE09720}" srcOrd="0" destOrd="0" presId="urn:microsoft.com/office/officeart/2005/8/layout/hierarchy1"/>
    <dgm:cxn modelId="{34781E0E-8FB6-40BB-94AF-66C4BADE22BA}" type="presParOf" srcId="{737FCA99-D95E-4D6B-862D-FB9D4C1B2659}" destId="{57EB225F-57D8-4A70-B7F5-9561995BFC31}" srcOrd="1" destOrd="0" presId="urn:microsoft.com/office/officeart/2005/8/layout/hierarchy1"/>
    <dgm:cxn modelId="{06AB217E-CEDD-4452-8AB1-355B112D4686}" type="presParOf" srcId="{F81B0DA3-886C-42EB-B513-C88F11736A4D}" destId="{0995FA2F-B5E9-4AA5-954D-08E2DFC24584}" srcOrd="1" destOrd="0" presId="urn:microsoft.com/office/officeart/2005/8/layout/hierarchy1"/>
    <dgm:cxn modelId="{68BD655A-F30C-417A-A7D5-3CD208B80E58}" type="presParOf" srcId="{D961D0BB-2A71-4833-8DED-5212D015C8AC}" destId="{BEAB36AD-D62F-4152-9BB5-76C037D63BD7}" srcOrd="4" destOrd="0" presId="urn:microsoft.com/office/officeart/2005/8/layout/hierarchy1"/>
    <dgm:cxn modelId="{CDFB2A0B-D492-4715-8EA3-3F94E313E0F2}" type="presParOf" srcId="{D961D0BB-2A71-4833-8DED-5212D015C8AC}" destId="{CFE0001A-B663-4580-A4E2-520955116C01}" srcOrd="5" destOrd="0" presId="urn:microsoft.com/office/officeart/2005/8/layout/hierarchy1"/>
    <dgm:cxn modelId="{5B3D4B0A-F9D0-4E31-9E94-3ED89DA427EA}" type="presParOf" srcId="{CFE0001A-B663-4580-A4E2-520955116C01}" destId="{E0FF69C7-3879-42DD-96EC-C78E1E668147}" srcOrd="0" destOrd="0" presId="urn:microsoft.com/office/officeart/2005/8/layout/hierarchy1"/>
    <dgm:cxn modelId="{C58BE6F0-4E0E-4C71-9012-DCE541EC5D40}" type="presParOf" srcId="{E0FF69C7-3879-42DD-96EC-C78E1E668147}" destId="{5E192712-D14E-49C1-97AA-CC4EF8546869}" srcOrd="0" destOrd="0" presId="urn:microsoft.com/office/officeart/2005/8/layout/hierarchy1"/>
    <dgm:cxn modelId="{6536202A-8145-4640-B269-EC2BBE20D928}" type="presParOf" srcId="{E0FF69C7-3879-42DD-96EC-C78E1E668147}" destId="{47BD831A-8B25-45FC-AAFC-AFB1A0B99D6D}" srcOrd="1" destOrd="0" presId="urn:microsoft.com/office/officeart/2005/8/layout/hierarchy1"/>
    <dgm:cxn modelId="{6C72BB23-3D3F-4CFE-84C7-FBBDFEDB6F50}" type="presParOf" srcId="{CFE0001A-B663-4580-A4E2-520955116C01}" destId="{F281E5C9-6563-4DAD-B2E5-1CECA854571A}" srcOrd="1" destOrd="0" presId="urn:microsoft.com/office/officeart/2005/8/layout/hierarchy1"/>
    <dgm:cxn modelId="{4EDFD84B-9AD9-4B6B-86E2-149250FEC07C}" type="presParOf" srcId="{5B01F292-A792-4BBA-87D1-72B1B23D0DD1}" destId="{3778A634-9566-47DB-BD1D-32F8636450BF}" srcOrd="6" destOrd="0" presId="urn:microsoft.com/office/officeart/2005/8/layout/hierarchy1"/>
    <dgm:cxn modelId="{286C65A7-69C0-4602-9A00-B6A0ADE4BDCD}" type="presParOf" srcId="{5B01F292-A792-4BBA-87D1-72B1B23D0DD1}" destId="{B2D5075F-7243-4AB4-A29A-3E57B5D5AD36}" srcOrd="7" destOrd="0" presId="urn:microsoft.com/office/officeart/2005/8/layout/hierarchy1"/>
    <dgm:cxn modelId="{4CF1F52E-834B-42E5-9FA9-7A095455331D}" type="presParOf" srcId="{B2D5075F-7243-4AB4-A29A-3E57B5D5AD36}" destId="{CFBCFDEA-C7FB-4522-9C16-F27B58796756}" srcOrd="0" destOrd="0" presId="urn:microsoft.com/office/officeart/2005/8/layout/hierarchy1"/>
    <dgm:cxn modelId="{B738933D-426C-4CA7-9942-B95569D9E94F}" type="presParOf" srcId="{CFBCFDEA-C7FB-4522-9C16-F27B58796756}" destId="{B71DC65E-F03B-4DFD-854C-11358579C81D}" srcOrd="0" destOrd="0" presId="urn:microsoft.com/office/officeart/2005/8/layout/hierarchy1"/>
    <dgm:cxn modelId="{B7B3ED7B-23CC-4485-B697-89BB3EC8B835}" type="presParOf" srcId="{CFBCFDEA-C7FB-4522-9C16-F27B58796756}" destId="{5841D034-1980-4CAB-BF67-A7D2FA47F028}" srcOrd="1" destOrd="0" presId="urn:microsoft.com/office/officeart/2005/8/layout/hierarchy1"/>
    <dgm:cxn modelId="{B8B92E55-D0BC-49AE-8FF2-3F053C858FFF}" type="presParOf" srcId="{B2D5075F-7243-4AB4-A29A-3E57B5D5AD36}" destId="{4656E428-8C6A-46F5-963A-2ABF9B6BD386}" srcOrd="1" destOrd="0" presId="urn:microsoft.com/office/officeart/2005/8/layout/hierarchy1"/>
    <dgm:cxn modelId="{45D53199-F283-47AE-B32E-9D1A09315F87}" type="presParOf" srcId="{4656E428-8C6A-46F5-963A-2ABF9B6BD386}" destId="{3466A15C-716B-417B-AEB1-41D8BCCAEBB1}" srcOrd="0" destOrd="0" presId="urn:microsoft.com/office/officeart/2005/8/layout/hierarchy1"/>
    <dgm:cxn modelId="{E7C84CE5-CB00-44D5-AD06-84CD45E32040}" type="presParOf" srcId="{4656E428-8C6A-46F5-963A-2ABF9B6BD386}" destId="{96F7E8DC-9DDE-494C-88C4-5DF410EADA7B}" srcOrd="1" destOrd="0" presId="urn:microsoft.com/office/officeart/2005/8/layout/hierarchy1"/>
    <dgm:cxn modelId="{F10FCD0A-FDFA-4348-8B81-5FE10E68B51A}" type="presParOf" srcId="{96F7E8DC-9DDE-494C-88C4-5DF410EADA7B}" destId="{D29C5BE0-9AA3-4361-996B-E2FC282BF8D5}" srcOrd="0" destOrd="0" presId="urn:microsoft.com/office/officeart/2005/8/layout/hierarchy1"/>
    <dgm:cxn modelId="{9CD01103-FCC2-417F-8E97-078E84EB3B8B}" type="presParOf" srcId="{D29C5BE0-9AA3-4361-996B-E2FC282BF8D5}" destId="{A7776278-D994-40C4-8D42-F86955A3BCE7}" srcOrd="0" destOrd="0" presId="urn:microsoft.com/office/officeart/2005/8/layout/hierarchy1"/>
    <dgm:cxn modelId="{9F9DC0CC-1FA7-4C7F-84E4-C189D70D7529}" type="presParOf" srcId="{D29C5BE0-9AA3-4361-996B-E2FC282BF8D5}" destId="{719E5B41-1F5B-47E8-9D0F-9F826DC9C765}" srcOrd="1" destOrd="0" presId="urn:microsoft.com/office/officeart/2005/8/layout/hierarchy1"/>
    <dgm:cxn modelId="{433DCE00-6B0B-4472-A525-E33BB64BF8EB}" type="presParOf" srcId="{96F7E8DC-9DDE-494C-88C4-5DF410EADA7B}" destId="{9EDB9B3A-6942-4074-A34C-96CF7286E09B}" srcOrd="1" destOrd="0" presId="urn:microsoft.com/office/officeart/2005/8/layout/hierarchy1"/>
    <dgm:cxn modelId="{BC02EDAB-69DE-4260-B0DF-189928F34BA5}" type="presParOf" srcId="{4656E428-8C6A-46F5-963A-2ABF9B6BD386}" destId="{4BE36056-57EC-4CA2-A0F6-B0F8A20174B6}" srcOrd="2" destOrd="0" presId="urn:microsoft.com/office/officeart/2005/8/layout/hierarchy1"/>
    <dgm:cxn modelId="{3C4EBF3D-E25B-4C8A-85BF-0558E82EA152}" type="presParOf" srcId="{4656E428-8C6A-46F5-963A-2ABF9B6BD386}" destId="{378A7C3E-020B-41F8-A528-6F001F30E6B7}" srcOrd="3" destOrd="0" presId="urn:microsoft.com/office/officeart/2005/8/layout/hierarchy1"/>
    <dgm:cxn modelId="{BAF039BE-8FC0-44D2-8DBE-B2ADC2C5397B}" type="presParOf" srcId="{378A7C3E-020B-41F8-A528-6F001F30E6B7}" destId="{ECA1B193-FEED-474E-B9EC-78ED9A6CDF34}" srcOrd="0" destOrd="0" presId="urn:microsoft.com/office/officeart/2005/8/layout/hierarchy1"/>
    <dgm:cxn modelId="{565336CC-3ED4-4B02-9B14-337E09136D72}" type="presParOf" srcId="{ECA1B193-FEED-474E-B9EC-78ED9A6CDF34}" destId="{3C02E8F6-410F-420F-BB7F-30BF65FDB3DB}" srcOrd="0" destOrd="0" presId="urn:microsoft.com/office/officeart/2005/8/layout/hierarchy1"/>
    <dgm:cxn modelId="{8C7D5E8D-0F28-4C1B-B4D7-B38832C7A752}" type="presParOf" srcId="{ECA1B193-FEED-474E-B9EC-78ED9A6CDF34}" destId="{CF9E9FB3-B462-40EC-BD0F-1C6481B6682F}" srcOrd="1" destOrd="0" presId="urn:microsoft.com/office/officeart/2005/8/layout/hierarchy1"/>
    <dgm:cxn modelId="{12EEDAB3-1935-4D38-893E-7D9496EFC68E}" type="presParOf" srcId="{378A7C3E-020B-41F8-A528-6F001F30E6B7}" destId="{A6E3F027-5E00-48CA-B228-21FE16BCD705}" srcOrd="1" destOrd="0" presId="urn:microsoft.com/office/officeart/2005/8/layout/hierarchy1"/>
    <dgm:cxn modelId="{43CFCAC8-DF53-4F5A-A8EF-7CC20819EEA3}" type="presParOf" srcId="{5B01F292-A792-4BBA-87D1-72B1B23D0DD1}" destId="{AA3BFD18-0252-4815-97B7-D830275EF59C}" srcOrd="8" destOrd="0" presId="urn:microsoft.com/office/officeart/2005/8/layout/hierarchy1"/>
    <dgm:cxn modelId="{DD84DDFE-413F-4985-8DA4-E0369340E44E}" type="presParOf" srcId="{5B01F292-A792-4BBA-87D1-72B1B23D0DD1}" destId="{BB0851A7-7B9A-4C34-845F-72ABA4E74292}" srcOrd="9" destOrd="0" presId="urn:microsoft.com/office/officeart/2005/8/layout/hierarchy1"/>
    <dgm:cxn modelId="{CDA532CF-969B-4764-ABA6-00D1BA608624}" type="presParOf" srcId="{BB0851A7-7B9A-4C34-845F-72ABA4E74292}" destId="{CE0C074B-B25C-4426-BFE8-9150C801004F}" srcOrd="0" destOrd="0" presId="urn:microsoft.com/office/officeart/2005/8/layout/hierarchy1"/>
    <dgm:cxn modelId="{09BD8F86-9EB8-40B1-9CED-E27C8D71AAFF}" type="presParOf" srcId="{CE0C074B-B25C-4426-BFE8-9150C801004F}" destId="{6509C476-AB8B-453B-B4CA-002EC7F24DEB}" srcOrd="0" destOrd="0" presId="urn:microsoft.com/office/officeart/2005/8/layout/hierarchy1"/>
    <dgm:cxn modelId="{BE2FA58D-38EC-44F7-9AB3-9E83E9022534}" type="presParOf" srcId="{CE0C074B-B25C-4426-BFE8-9150C801004F}" destId="{5695FD9F-CEA1-4186-981D-008251A655B6}" srcOrd="1" destOrd="0" presId="urn:microsoft.com/office/officeart/2005/8/layout/hierarchy1"/>
    <dgm:cxn modelId="{9454908C-E042-418D-B702-6CCEAB9A7188}" type="presParOf" srcId="{BB0851A7-7B9A-4C34-845F-72ABA4E74292}" destId="{78476A46-95C1-437D-8D6E-0851302DA919}" srcOrd="1" destOrd="0" presId="urn:microsoft.com/office/officeart/2005/8/layout/hierarchy1"/>
    <dgm:cxn modelId="{2ED9FDF6-C480-48ED-93A8-544EB1502434}" type="presParOf" srcId="{5B01F292-A792-4BBA-87D1-72B1B23D0DD1}" destId="{5F3DA80C-6F4D-43F1-B96C-1F0934A24344}" srcOrd="10" destOrd="0" presId="urn:microsoft.com/office/officeart/2005/8/layout/hierarchy1"/>
    <dgm:cxn modelId="{CACDD2AC-94B2-45F7-B5B8-B0EAD976FF13}" type="presParOf" srcId="{5B01F292-A792-4BBA-87D1-72B1B23D0DD1}" destId="{DE01E10B-C3C3-452B-B0F2-086C457B98B9}" srcOrd="11" destOrd="0" presId="urn:microsoft.com/office/officeart/2005/8/layout/hierarchy1"/>
    <dgm:cxn modelId="{562E7311-019D-46AE-AEF0-3E5223830BB5}" type="presParOf" srcId="{DE01E10B-C3C3-452B-B0F2-086C457B98B9}" destId="{2124CDFA-B145-4974-9A39-85B52F6B9733}" srcOrd="0" destOrd="0" presId="urn:microsoft.com/office/officeart/2005/8/layout/hierarchy1"/>
    <dgm:cxn modelId="{20FB9811-04C4-42C2-A3EF-03DACE8037B0}" type="presParOf" srcId="{2124CDFA-B145-4974-9A39-85B52F6B9733}" destId="{B1FD8695-1C11-4ACA-BAD1-AFCECD530EC8}" srcOrd="0" destOrd="0" presId="urn:microsoft.com/office/officeart/2005/8/layout/hierarchy1"/>
    <dgm:cxn modelId="{4D14EC46-FB0C-4B03-983E-53B419E3BF72}" type="presParOf" srcId="{2124CDFA-B145-4974-9A39-85B52F6B9733}" destId="{D3DEACA0-601B-4D06-8553-03D7F4D56695}" srcOrd="1" destOrd="0" presId="urn:microsoft.com/office/officeart/2005/8/layout/hierarchy1"/>
    <dgm:cxn modelId="{BFF45B59-7D3B-4129-8755-72F4BC36C30C}" type="presParOf" srcId="{DE01E10B-C3C3-452B-B0F2-086C457B98B9}" destId="{3F543E32-AB06-4FEB-9CD2-0E35E30EC3DF}"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3DA80C-6F4D-43F1-B96C-1F0934A24344}">
      <dsp:nvSpPr>
        <dsp:cNvPr id="0" name=""/>
        <dsp:cNvSpPr/>
      </dsp:nvSpPr>
      <dsp:spPr>
        <a:xfrm>
          <a:off x="5202624" y="2158347"/>
          <a:ext cx="4620250" cy="338279"/>
        </a:xfrm>
        <a:custGeom>
          <a:avLst/>
          <a:gdLst/>
          <a:ahLst/>
          <a:cxnLst/>
          <a:rect l="0" t="0" r="0" b="0"/>
          <a:pathLst>
            <a:path>
              <a:moveTo>
                <a:pt x="0" y="0"/>
              </a:moveTo>
              <a:lnTo>
                <a:pt x="0" y="230527"/>
              </a:lnTo>
              <a:lnTo>
                <a:pt x="4620250" y="230527"/>
              </a:lnTo>
              <a:lnTo>
                <a:pt x="4620250" y="338279"/>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A3BFD18-0252-4815-97B7-D830275EF59C}">
      <dsp:nvSpPr>
        <dsp:cNvPr id="0" name=""/>
        <dsp:cNvSpPr/>
      </dsp:nvSpPr>
      <dsp:spPr>
        <a:xfrm>
          <a:off x="5202624" y="2158347"/>
          <a:ext cx="3198634" cy="338279"/>
        </a:xfrm>
        <a:custGeom>
          <a:avLst/>
          <a:gdLst/>
          <a:ahLst/>
          <a:cxnLst/>
          <a:rect l="0" t="0" r="0" b="0"/>
          <a:pathLst>
            <a:path>
              <a:moveTo>
                <a:pt x="0" y="0"/>
              </a:moveTo>
              <a:lnTo>
                <a:pt x="0" y="230527"/>
              </a:lnTo>
              <a:lnTo>
                <a:pt x="3198634" y="230527"/>
              </a:lnTo>
              <a:lnTo>
                <a:pt x="3198634" y="338279"/>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BE36056-57EC-4CA2-A0F6-B0F8A20174B6}">
      <dsp:nvSpPr>
        <dsp:cNvPr id="0" name=""/>
        <dsp:cNvSpPr/>
      </dsp:nvSpPr>
      <dsp:spPr>
        <a:xfrm>
          <a:off x="6979643" y="3235220"/>
          <a:ext cx="710807" cy="338279"/>
        </a:xfrm>
        <a:custGeom>
          <a:avLst/>
          <a:gdLst/>
          <a:ahLst/>
          <a:cxnLst/>
          <a:rect l="0" t="0" r="0" b="0"/>
          <a:pathLst>
            <a:path>
              <a:moveTo>
                <a:pt x="0" y="0"/>
              </a:moveTo>
              <a:lnTo>
                <a:pt x="0" y="230527"/>
              </a:lnTo>
              <a:lnTo>
                <a:pt x="710807" y="230527"/>
              </a:lnTo>
              <a:lnTo>
                <a:pt x="710807" y="338279"/>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466A15C-716B-417B-AEB1-41D8BCCAEBB1}">
      <dsp:nvSpPr>
        <dsp:cNvPr id="0" name=""/>
        <dsp:cNvSpPr/>
      </dsp:nvSpPr>
      <dsp:spPr>
        <a:xfrm>
          <a:off x="6268835" y="3235220"/>
          <a:ext cx="710807" cy="338279"/>
        </a:xfrm>
        <a:custGeom>
          <a:avLst/>
          <a:gdLst/>
          <a:ahLst/>
          <a:cxnLst/>
          <a:rect l="0" t="0" r="0" b="0"/>
          <a:pathLst>
            <a:path>
              <a:moveTo>
                <a:pt x="710807" y="0"/>
              </a:moveTo>
              <a:lnTo>
                <a:pt x="710807" y="230527"/>
              </a:lnTo>
              <a:lnTo>
                <a:pt x="0" y="230527"/>
              </a:lnTo>
              <a:lnTo>
                <a:pt x="0" y="338279"/>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778A634-9566-47DB-BD1D-32F8636450BF}">
      <dsp:nvSpPr>
        <dsp:cNvPr id="0" name=""/>
        <dsp:cNvSpPr/>
      </dsp:nvSpPr>
      <dsp:spPr>
        <a:xfrm>
          <a:off x="5202624" y="2158347"/>
          <a:ext cx="1777019" cy="338279"/>
        </a:xfrm>
        <a:custGeom>
          <a:avLst/>
          <a:gdLst/>
          <a:ahLst/>
          <a:cxnLst/>
          <a:rect l="0" t="0" r="0" b="0"/>
          <a:pathLst>
            <a:path>
              <a:moveTo>
                <a:pt x="0" y="0"/>
              </a:moveTo>
              <a:lnTo>
                <a:pt x="0" y="230527"/>
              </a:lnTo>
              <a:lnTo>
                <a:pt x="1777019" y="230527"/>
              </a:lnTo>
              <a:lnTo>
                <a:pt x="1777019" y="338279"/>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EAB36AD-D62F-4152-9BB5-76C037D63BD7}">
      <dsp:nvSpPr>
        <dsp:cNvPr id="0" name=""/>
        <dsp:cNvSpPr/>
      </dsp:nvSpPr>
      <dsp:spPr>
        <a:xfrm>
          <a:off x="3425604" y="3235220"/>
          <a:ext cx="1421615" cy="338279"/>
        </a:xfrm>
        <a:custGeom>
          <a:avLst/>
          <a:gdLst/>
          <a:ahLst/>
          <a:cxnLst/>
          <a:rect l="0" t="0" r="0" b="0"/>
          <a:pathLst>
            <a:path>
              <a:moveTo>
                <a:pt x="0" y="0"/>
              </a:moveTo>
              <a:lnTo>
                <a:pt x="0" y="230527"/>
              </a:lnTo>
              <a:lnTo>
                <a:pt x="1421615" y="230527"/>
              </a:lnTo>
              <a:lnTo>
                <a:pt x="1421615" y="338279"/>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E488567-0A8F-43BE-B80E-37B795697028}">
      <dsp:nvSpPr>
        <dsp:cNvPr id="0" name=""/>
        <dsp:cNvSpPr/>
      </dsp:nvSpPr>
      <dsp:spPr>
        <a:xfrm>
          <a:off x="3379884" y="3235220"/>
          <a:ext cx="91440" cy="338279"/>
        </a:xfrm>
        <a:custGeom>
          <a:avLst/>
          <a:gdLst/>
          <a:ahLst/>
          <a:cxnLst/>
          <a:rect l="0" t="0" r="0" b="0"/>
          <a:pathLst>
            <a:path>
              <a:moveTo>
                <a:pt x="45720" y="0"/>
              </a:moveTo>
              <a:lnTo>
                <a:pt x="45720" y="338279"/>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5AC9A0B-09DA-4518-A411-06EBA3F8E510}">
      <dsp:nvSpPr>
        <dsp:cNvPr id="0" name=""/>
        <dsp:cNvSpPr/>
      </dsp:nvSpPr>
      <dsp:spPr>
        <a:xfrm>
          <a:off x="2003989" y="3235220"/>
          <a:ext cx="1421615" cy="338279"/>
        </a:xfrm>
        <a:custGeom>
          <a:avLst/>
          <a:gdLst/>
          <a:ahLst/>
          <a:cxnLst/>
          <a:rect l="0" t="0" r="0" b="0"/>
          <a:pathLst>
            <a:path>
              <a:moveTo>
                <a:pt x="1421615" y="0"/>
              </a:moveTo>
              <a:lnTo>
                <a:pt x="1421615" y="230527"/>
              </a:lnTo>
              <a:lnTo>
                <a:pt x="0" y="230527"/>
              </a:lnTo>
              <a:lnTo>
                <a:pt x="0" y="338279"/>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D06D6D9-8D95-431C-8E90-0322B47A930A}">
      <dsp:nvSpPr>
        <dsp:cNvPr id="0" name=""/>
        <dsp:cNvSpPr/>
      </dsp:nvSpPr>
      <dsp:spPr>
        <a:xfrm>
          <a:off x="3425604" y="2158347"/>
          <a:ext cx="1777019" cy="338279"/>
        </a:xfrm>
        <a:custGeom>
          <a:avLst/>
          <a:gdLst/>
          <a:ahLst/>
          <a:cxnLst/>
          <a:rect l="0" t="0" r="0" b="0"/>
          <a:pathLst>
            <a:path>
              <a:moveTo>
                <a:pt x="1777019" y="0"/>
              </a:moveTo>
              <a:lnTo>
                <a:pt x="1777019" y="230527"/>
              </a:lnTo>
              <a:lnTo>
                <a:pt x="0" y="230527"/>
              </a:lnTo>
              <a:lnTo>
                <a:pt x="0" y="338279"/>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E90DE6-89E6-4AD9-9CF3-0B745EF8C138}">
      <dsp:nvSpPr>
        <dsp:cNvPr id="0" name=""/>
        <dsp:cNvSpPr/>
      </dsp:nvSpPr>
      <dsp:spPr>
        <a:xfrm>
          <a:off x="2003989" y="2158347"/>
          <a:ext cx="3198634" cy="338279"/>
        </a:xfrm>
        <a:custGeom>
          <a:avLst/>
          <a:gdLst/>
          <a:ahLst/>
          <a:cxnLst/>
          <a:rect l="0" t="0" r="0" b="0"/>
          <a:pathLst>
            <a:path>
              <a:moveTo>
                <a:pt x="3198634" y="0"/>
              </a:moveTo>
              <a:lnTo>
                <a:pt x="3198634" y="230527"/>
              </a:lnTo>
              <a:lnTo>
                <a:pt x="0" y="230527"/>
              </a:lnTo>
              <a:lnTo>
                <a:pt x="0" y="338279"/>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37279D3-79CD-47FA-8778-B7A7DA233F36}">
      <dsp:nvSpPr>
        <dsp:cNvPr id="0" name=""/>
        <dsp:cNvSpPr/>
      </dsp:nvSpPr>
      <dsp:spPr>
        <a:xfrm>
          <a:off x="582373" y="2158347"/>
          <a:ext cx="4620250" cy="338279"/>
        </a:xfrm>
        <a:custGeom>
          <a:avLst/>
          <a:gdLst/>
          <a:ahLst/>
          <a:cxnLst/>
          <a:rect l="0" t="0" r="0" b="0"/>
          <a:pathLst>
            <a:path>
              <a:moveTo>
                <a:pt x="4620250" y="0"/>
              </a:moveTo>
              <a:lnTo>
                <a:pt x="4620250" y="230527"/>
              </a:lnTo>
              <a:lnTo>
                <a:pt x="0" y="230527"/>
              </a:lnTo>
              <a:lnTo>
                <a:pt x="0" y="338279"/>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3EA83D5-393E-4936-BE57-EC47556DCDC2}">
      <dsp:nvSpPr>
        <dsp:cNvPr id="0" name=""/>
        <dsp:cNvSpPr/>
      </dsp:nvSpPr>
      <dsp:spPr>
        <a:xfrm>
          <a:off x="4491816" y="1081473"/>
          <a:ext cx="710807" cy="338279"/>
        </a:xfrm>
        <a:custGeom>
          <a:avLst/>
          <a:gdLst/>
          <a:ahLst/>
          <a:cxnLst/>
          <a:rect l="0" t="0" r="0" b="0"/>
          <a:pathLst>
            <a:path>
              <a:moveTo>
                <a:pt x="0" y="0"/>
              </a:moveTo>
              <a:lnTo>
                <a:pt x="0" y="230527"/>
              </a:lnTo>
              <a:lnTo>
                <a:pt x="710807" y="230527"/>
              </a:lnTo>
              <a:lnTo>
                <a:pt x="710807" y="338279"/>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B10235-929C-4D6F-A347-C35E6F78AFE4}">
      <dsp:nvSpPr>
        <dsp:cNvPr id="0" name=""/>
        <dsp:cNvSpPr/>
      </dsp:nvSpPr>
      <dsp:spPr>
        <a:xfrm>
          <a:off x="3781008" y="1081473"/>
          <a:ext cx="710807" cy="338279"/>
        </a:xfrm>
        <a:custGeom>
          <a:avLst/>
          <a:gdLst/>
          <a:ahLst/>
          <a:cxnLst/>
          <a:rect l="0" t="0" r="0" b="0"/>
          <a:pathLst>
            <a:path>
              <a:moveTo>
                <a:pt x="710807" y="0"/>
              </a:moveTo>
              <a:lnTo>
                <a:pt x="710807" y="230527"/>
              </a:lnTo>
              <a:lnTo>
                <a:pt x="0" y="230527"/>
              </a:lnTo>
              <a:lnTo>
                <a:pt x="0" y="338279"/>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8FD3F04-5629-4EB3-8F81-A48585A30010}">
      <dsp:nvSpPr>
        <dsp:cNvPr id="0" name=""/>
        <dsp:cNvSpPr/>
      </dsp:nvSpPr>
      <dsp:spPr>
        <a:xfrm>
          <a:off x="2488630" y="342879"/>
          <a:ext cx="1163139" cy="7385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D7C55A2-17CE-4AFA-B236-660B9870EB9D}">
      <dsp:nvSpPr>
        <dsp:cNvPr id="0" name=""/>
        <dsp:cNvSpPr/>
      </dsp:nvSpPr>
      <dsp:spPr>
        <a:xfrm>
          <a:off x="2617868" y="465655"/>
          <a:ext cx="1163139" cy="73859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MY" sz="1050" kern="1200" dirty="0"/>
            <a:t>Absolute instruments</a:t>
          </a:r>
          <a:endParaRPr lang="en-US" sz="1050" kern="1200" dirty="0"/>
        </a:p>
      </dsp:txBody>
      <dsp:txXfrm>
        <a:off x="2639501" y="487288"/>
        <a:ext cx="1119873" cy="695327"/>
      </dsp:txXfrm>
    </dsp:sp>
    <dsp:sp modelId="{ACB4FD71-E52B-42F6-AF0A-D850DDC3A9C2}">
      <dsp:nvSpPr>
        <dsp:cNvPr id="0" name=""/>
        <dsp:cNvSpPr/>
      </dsp:nvSpPr>
      <dsp:spPr>
        <a:xfrm>
          <a:off x="3910246" y="342879"/>
          <a:ext cx="1163139" cy="7385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6F78D7B-AEE9-47A1-B8EC-498C42AB7C26}">
      <dsp:nvSpPr>
        <dsp:cNvPr id="0" name=""/>
        <dsp:cNvSpPr/>
      </dsp:nvSpPr>
      <dsp:spPr>
        <a:xfrm>
          <a:off x="4039484" y="465655"/>
          <a:ext cx="1163139" cy="73859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MY" sz="1050" kern="1200"/>
            <a:t>Secondary instruments</a:t>
          </a:r>
          <a:endParaRPr lang="en-US" sz="1050" kern="1200"/>
        </a:p>
      </dsp:txBody>
      <dsp:txXfrm>
        <a:off x="4061117" y="487288"/>
        <a:ext cx="1119873" cy="695327"/>
      </dsp:txXfrm>
    </dsp:sp>
    <dsp:sp modelId="{BB6340F2-9BAF-4962-B07F-E1C98C66B792}">
      <dsp:nvSpPr>
        <dsp:cNvPr id="0" name=""/>
        <dsp:cNvSpPr/>
      </dsp:nvSpPr>
      <dsp:spPr>
        <a:xfrm>
          <a:off x="3199438" y="1419753"/>
          <a:ext cx="1163139" cy="7385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2E8144-97C2-4707-81B7-97D854449D6E}">
      <dsp:nvSpPr>
        <dsp:cNvPr id="0" name=""/>
        <dsp:cNvSpPr/>
      </dsp:nvSpPr>
      <dsp:spPr>
        <a:xfrm>
          <a:off x="3328676" y="1542529"/>
          <a:ext cx="1163139" cy="73859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MY" sz="1050" kern="1200"/>
            <a:t>Digital instruments</a:t>
          </a:r>
          <a:endParaRPr lang="en-US" sz="1050" kern="1200"/>
        </a:p>
      </dsp:txBody>
      <dsp:txXfrm>
        <a:off x="3350309" y="1564162"/>
        <a:ext cx="1119873" cy="695327"/>
      </dsp:txXfrm>
    </dsp:sp>
    <dsp:sp modelId="{211DF025-C731-4F5F-AACE-1B60429326C8}">
      <dsp:nvSpPr>
        <dsp:cNvPr id="0" name=""/>
        <dsp:cNvSpPr/>
      </dsp:nvSpPr>
      <dsp:spPr>
        <a:xfrm>
          <a:off x="4621054" y="1419753"/>
          <a:ext cx="1163139" cy="7385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DBFDE10-E893-413D-9652-80E7371ACB33}">
      <dsp:nvSpPr>
        <dsp:cNvPr id="0" name=""/>
        <dsp:cNvSpPr/>
      </dsp:nvSpPr>
      <dsp:spPr>
        <a:xfrm>
          <a:off x="4750291" y="1542529"/>
          <a:ext cx="1163139" cy="73859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MY" sz="1050" kern="1200" dirty="0"/>
            <a:t>Analog instruments</a:t>
          </a:r>
          <a:endParaRPr lang="en-US" sz="1050" kern="1200" dirty="0"/>
        </a:p>
      </dsp:txBody>
      <dsp:txXfrm>
        <a:off x="4771924" y="1564162"/>
        <a:ext cx="1119873" cy="695327"/>
      </dsp:txXfrm>
    </dsp:sp>
    <dsp:sp modelId="{8352E3EB-7473-4CC1-B162-2610F3A8C936}">
      <dsp:nvSpPr>
        <dsp:cNvPr id="0" name=""/>
        <dsp:cNvSpPr/>
      </dsp:nvSpPr>
      <dsp:spPr>
        <a:xfrm>
          <a:off x="803" y="2496626"/>
          <a:ext cx="1163139" cy="7385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EB63428-C891-476F-9116-A33166DC8AB3}">
      <dsp:nvSpPr>
        <dsp:cNvPr id="0" name=""/>
        <dsp:cNvSpPr/>
      </dsp:nvSpPr>
      <dsp:spPr>
        <a:xfrm>
          <a:off x="130041" y="2619402"/>
          <a:ext cx="1163139" cy="73859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MY" sz="1050" kern="1200"/>
            <a:t>Classified according to quantity they measure</a:t>
          </a:r>
          <a:endParaRPr lang="en-US" sz="1050" kern="1200"/>
        </a:p>
      </dsp:txBody>
      <dsp:txXfrm>
        <a:off x="151674" y="2641035"/>
        <a:ext cx="1119873" cy="695327"/>
      </dsp:txXfrm>
    </dsp:sp>
    <dsp:sp modelId="{0CFCA74E-DFA1-447E-9EDF-89309DEAC49F}">
      <dsp:nvSpPr>
        <dsp:cNvPr id="0" name=""/>
        <dsp:cNvSpPr/>
      </dsp:nvSpPr>
      <dsp:spPr>
        <a:xfrm>
          <a:off x="1422419" y="2496626"/>
          <a:ext cx="1163139" cy="7385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5299CC2-ADC6-4407-87A0-FAB5D92C9472}">
      <dsp:nvSpPr>
        <dsp:cNvPr id="0" name=""/>
        <dsp:cNvSpPr/>
      </dsp:nvSpPr>
      <dsp:spPr>
        <a:xfrm>
          <a:off x="1551657" y="2619402"/>
          <a:ext cx="1163139" cy="73859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MY" sz="1050" kern="1200"/>
            <a:t>Classified according to kind of current that can be measurand</a:t>
          </a:r>
          <a:endParaRPr lang="en-US" sz="1050" kern="1200"/>
        </a:p>
      </dsp:txBody>
      <dsp:txXfrm>
        <a:off x="1573290" y="2641035"/>
        <a:ext cx="1119873" cy="695327"/>
      </dsp:txXfrm>
    </dsp:sp>
    <dsp:sp modelId="{F2566802-2A62-4E94-B23A-B7A47ED84A07}">
      <dsp:nvSpPr>
        <dsp:cNvPr id="0" name=""/>
        <dsp:cNvSpPr/>
      </dsp:nvSpPr>
      <dsp:spPr>
        <a:xfrm>
          <a:off x="2844034" y="2496626"/>
          <a:ext cx="1163139" cy="7385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68C891F-059C-40E6-9D37-2B000C5675A0}">
      <dsp:nvSpPr>
        <dsp:cNvPr id="0" name=""/>
        <dsp:cNvSpPr/>
      </dsp:nvSpPr>
      <dsp:spPr>
        <a:xfrm>
          <a:off x="2973272" y="2619402"/>
          <a:ext cx="1163139" cy="73859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MY" sz="1050" kern="1200"/>
            <a:t>Classified according to way the output is  presented to the user</a:t>
          </a:r>
          <a:endParaRPr lang="en-US" sz="1050" kern="1200"/>
        </a:p>
      </dsp:txBody>
      <dsp:txXfrm>
        <a:off x="2994905" y="2641035"/>
        <a:ext cx="1119873" cy="695327"/>
      </dsp:txXfrm>
    </dsp:sp>
    <dsp:sp modelId="{DBC61A99-04D5-4BBC-95EA-197262475B42}">
      <dsp:nvSpPr>
        <dsp:cNvPr id="0" name=""/>
        <dsp:cNvSpPr/>
      </dsp:nvSpPr>
      <dsp:spPr>
        <a:xfrm>
          <a:off x="1422419" y="3573500"/>
          <a:ext cx="1163139" cy="7385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54E4E5-FDBF-42C0-8EB0-12F4AF0032A4}">
      <dsp:nvSpPr>
        <dsp:cNvPr id="0" name=""/>
        <dsp:cNvSpPr/>
      </dsp:nvSpPr>
      <dsp:spPr>
        <a:xfrm>
          <a:off x="1551657" y="3696276"/>
          <a:ext cx="1163139" cy="73859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MY" sz="1050" kern="1200"/>
            <a:t>Indicating instruments</a:t>
          </a:r>
          <a:endParaRPr lang="en-US" sz="1050" kern="1200"/>
        </a:p>
      </dsp:txBody>
      <dsp:txXfrm>
        <a:off x="1573290" y="3717909"/>
        <a:ext cx="1119873" cy="695327"/>
      </dsp:txXfrm>
    </dsp:sp>
    <dsp:sp modelId="{5E2346C1-277A-490E-AE80-EDAB1EE09720}">
      <dsp:nvSpPr>
        <dsp:cNvPr id="0" name=""/>
        <dsp:cNvSpPr/>
      </dsp:nvSpPr>
      <dsp:spPr>
        <a:xfrm>
          <a:off x="2844034" y="3573500"/>
          <a:ext cx="1163139" cy="7385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7EB225F-57D8-4A70-B7F5-9561995BFC31}">
      <dsp:nvSpPr>
        <dsp:cNvPr id="0" name=""/>
        <dsp:cNvSpPr/>
      </dsp:nvSpPr>
      <dsp:spPr>
        <a:xfrm>
          <a:off x="2973272" y="3696276"/>
          <a:ext cx="1163139" cy="73859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MY" sz="1050" kern="1200"/>
            <a:t>Recording instruments</a:t>
          </a:r>
          <a:endParaRPr lang="en-US" sz="1050" kern="1200"/>
        </a:p>
      </dsp:txBody>
      <dsp:txXfrm>
        <a:off x="2994905" y="3717909"/>
        <a:ext cx="1119873" cy="695327"/>
      </dsp:txXfrm>
    </dsp:sp>
    <dsp:sp modelId="{5E192712-D14E-49C1-97AA-CC4EF8546869}">
      <dsp:nvSpPr>
        <dsp:cNvPr id="0" name=""/>
        <dsp:cNvSpPr/>
      </dsp:nvSpPr>
      <dsp:spPr>
        <a:xfrm>
          <a:off x="4265650" y="3573500"/>
          <a:ext cx="1163139" cy="7385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7BD831A-8B25-45FC-AAFC-AFB1A0B99D6D}">
      <dsp:nvSpPr>
        <dsp:cNvPr id="0" name=""/>
        <dsp:cNvSpPr/>
      </dsp:nvSpPr>
      <dsp:spPr>
        <a:xfrm>
          <a:off x="4394888" y="3696276"/>
          <a:ext cx="1163139" cy="73859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MY" sz="1050" kern="1200"/>
            <a:t>Integrating instruments</a:t>
          </a:r>
          <a:endParaRPr lang="en-US" sz="1050" kern="1200"/>
        </a:p>
      </dsp:txBody>
      <dsp:txXfrm>
        <a:off x="4416521" y="3717909"/>
        <a:ext cx="1119873" cy="695327"/>
      </dsp:txXfrm>
    </dsp:sp>
    <dsp:sp modelId="{B71DC65E-F03B-4DFD-854C-11358579C81D}">
      <dsp:nvSpPr>
        <dsp:cNvPr id="0" name=""/>
        <dsp:cNvSpPr/>
      </dsp:nvSpPr>
      <dsp:spPr>
        <a:xfrm>
          <a:off x="6398073" y="2496626"/>
          <a:ext cx="1163139" cy="7385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41D034-1980-4CAB-BF67-A7D2FA47F028}">
      <dsp:nvSpPr>
        <dsp:cNvPr id="0" name=""/>
        <dsp:cNvSpPr/>
      </dsp:nvSpPr>
      <dsp:spPr>
        <a:xfrm>
          <a:off x="6527311" y="2619402"/>
          <a:ext cx="1163139" cy="73859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MY" sz="1050" kern="1200"/>
            <a:t>Classified according to method used for comparison</a:t>
          </a:r>
          <a:endParaRPr lang="en-US" sz="1050" kern="1200"/>
        </a:p>
      </dsp:txBody>
      <dsp:txXfrm>
        <a:off x="6548944" y="2641035"/>
        <a:ext cx="1119873" cy="695327"/>
      </dsp:txXfrm>
    </dsp:sp>
    <dsp:sp modelId="{A7776278-D994-40C4-8D42-F86955A3BCE7}">
      <dsp:nvSpPr>
        <dsp:cNvPr id="0" name=""/>
        <dsp:cNvSpPr/>
      </dsp:nvSpPr>
      <dsp:spPr>
        <a:xfrm>
          <a:off x="5687265" y="3573500"/>
          <a:ext cx="1163139" cy="7385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19E5B41-1F5B-47E8-9D0F-9F826DC9C765}">
      <dsp:nvSpPr>
        <dsp:cNvPr id="0" name=""/>
        <dsp:cNvSpPr/>
      </dsp:nvSpPr>
      <dsp:spPr>
        <a:xfrm>
          <a:off x="5816503" y="3696276"/>
          <a:ext cx="1163139" cy="73859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MY" sz="1050" kern="1200"/>
            <a:t>Direct measuring</a:t>
          </a:r>
          <a:endParaRPr lang="en-US" sz="1050" kern="1200"/>
        </a:p>
      </dsp:txBody>
      <dsp:txXfrm>
        <a:off x="5838136" y="3717909"/>
        <a:ext cx="1119873" cy="695327"/>
      </dsp:txXfrm>
    </dsp:sp>
    <dsp:sp modelId="{3C02E8F6-410F-420F-BB7F-30BF65FDB3DB}">
      <dsp:nvSpPr>
        <dsp:cNvPr id="0" name=""/>
        <dsp:cNvSpPr/>
      </dsp:nvSpPr>
      <dsp:spPr>
        <a:xfrm>
          <a:off x="7108881" y="3573500"/>
          <a:ext cx="1163139" cy="7385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F9E9FB3-B462-40EC-BD0F-1C6481B6682F}">
      <dsp:nvSpPr>
        <dsp:cNvPr id="0" name=""/>
        <dsp:cNvSpPr/>
      </dsp:nvSpPr>
      <dsp:spPr>
        <a:xfrm>
          <a:off x="7238119" y="3696276"/>
          <a:ext cx="1163139" cy="73859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MY" sz="1050" kern="1200"/>
            <a:t>Comparison</a:t>
          </a:r>
          <a:endParaRPr lang="en-US" sz="1050" kern="1200"/>
        </a:p>
      </dsp:txBody>
      <dsp:txXfrm>
        <a:off x="7259752" y="3717909"/>
        <a:ext cx="1119873" cy="695327"/>
      </dsp:txXfrm>
    </dsp:sp>
    <dsp:sp modelId="{6509C476-AB8B-453B-B4CA-002EC7F24DEB}">
      <dsp:nvSpPr>
        <dsp:cNvPr id="0" name=""/>
        <dsp:cNvSpPr/>
      </dsp:nvSpPr>
      <dsp:spPr>
        <a:xfrm>
          <a:off x="7819689" y="2496626"/>
          <a:ext cx="1163139" cy="7385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95FD9F-CEA1-4186-981D-008251A655B6}">
      <dsp:nvSpPr>
        <dsp:cNvPr id="0" name=""/>
        <dsp:cNvSpPr/>
      </dsp:nvSpPr>
      <dsp:spPr>
        <a:xfrm>
          <a:off x="7948926" y="2619402"/>
          <a:ext cx="1163139" cy="73859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MY" sz="1050" kern="1200"/>
            <a:t>Classified according to their accuracy class</a:t>
          </a:r>
          <a:endParaRPr lang="en-US" sz="1050" kern="1200"/>
        </a:p>
      </dsp:txBody>
      <dsp:txXfrm>
        <a:off x="7970559" y="2641035"/>
        <a:ext cx="1119873" cy="695327"/>
      </dsp:txXfrm>
    </dsp:sp>
    <dsp:sp modelId="{B1FD8695-1C11-4ACA-BAD1-AFCECD530EC8}">
      <dsp:nvSpPr>
        <dsp:cNvPr id="0" name=""/>
        <dsp:cNvSpPr/>
      </dsp:nvSpPr>
      <dsp:spPr>
        <a:xfrm>
          <a:off x="9241304" y="2496626"/>
          <a:ext cx="1163139" cy="7385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DEACA0-601B-4D06-8553-03D7F4D56695}">
      <dsp:nvSpPr>
        <dsp:cNvPr id="0" name=""/>
        <dsp:cNvSpPr/>
      </dsp:nvSpPr>
      <dsp:spPr>
        <a:xfrm>
          <a:off x="9370542" y="2619402"/>
          <a:ext cx="1163139" cy="73859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MY" sz="1050" kern="1200"/>
            <a:t>Classified according to which of the effects is used for working</a:t>
          </a:r>
          <a:endParaRPr lang="en-US" sz="1050" kern="1200"/>
        </a:p>
      </dsp:txBody>
      <dsp:txXfrm>
        <a:off x="9392175" y="2641035"/>
        <a:ext cx="1119873" cy="69532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fld id="{3B903A80-882B-4C9A-8D27-D1EFDF69159D}" type="datetimeFigureOut">
              <a:rPr lang="en-US" smtClean="0"/>
              <a:pPr>
                <a:defRPr/>
              </a:pPr>
              <a:t>10/25/2020</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016712B0-D368-4B68-9797-D9CDD69055B2}" type="slidenum">
              <a:rPr lang="en-US" altLang="en-US" smtClean="0"/>
              <a:pPr/>
              <a:t>‹#›</a:t>
            </a:fld>
            <a:endParaRPr lang="en-US" altLang="en-US"/>
          </a:p>
        </p:txBody>
      </p:sp>
    </p:spTree>
    <p:extLst>
      <p:ext uri="{BB962C8B-B14F-4D97-AF65-F5344CB8AC3E}">
        <p14:creationId xmlns:p14="http://schemas.microsoft.com/office/powerpoint/2010/main" val="1930803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FC84817B-932C-4F07-ADDF-329B05EA192B}" type="datetimeFigureOut">
              <a:rPr lang="en-US" smtClean="0"/>
              <a:pPr>
                <a:defRPr/>
              </a:pPr>
              <a:t>10/25/2020</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EE6F8BE1-8AF3-4C79-A51C-A2A658A96912}" type="slidenum">
              <a:rPr lang="en-US" altLang="en-US" smtClean="0"/>
              <a:pPr/>
              <a:t>‹#›</a:t>
            </a:fld>
            <a:endParaRPr lang="en-US" altLang="en-US"/>
          </a:p>
        </p:txBody>
      </p:sp>
    </p:spTree>
    <p:extLst>
      <p:ext uri="{BB962C8B-B14F-4D97-AF65-F5344CB8AC3E}">
        <p14:creationId xmlns:p14="http://schemas.microsoft.com/office/powerpoint/2010/main" val="84460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331A7BCB-0EFF-434E-B38C-0A18B9217D84}" type="datetimeFigureOut">
              <a:rPr lang="en-US" smtClean="0"/>
              <a:pPr>
                <a:defRPr/>
              </a:pPr>
              <a:t>10/25/2020</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6EF26045-3C76-4F90-8FA4-6ECFEF243F11}" type="slidenum">
              <a:rPr lang="en-US" altLang="en-US" smtClean="0"/>
              <a:pPr/>
              <a:t>‹#›</a:t>
            </a:fld>
            <a:endParaRPr lang="en-US" altLang="en-US"/>
          </a:p>
        </p:txBody>
      </p:sp>
    </p:spTree>
    <p:extLst>
      <p:ext uri="{BB962C8B-B14F-4D97-AF65-F5344CB8AC3E}">
        <p14:creationId xmlns:p14="http://schemas.microsoft.com/office/powerpoint/2010/main" val="688431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B14BE498-EA3E-4C2D-94B7-F6FED1D2FAEB}" type="datetimeFigureOut">
              <a:rPr lang="en-US" smtClean="0"/>
              <a:pPr>
                <a:defRPr/>
              </a:pPr>
              <a:t>10/25/2020</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6657388D-8C12-40E0-A802-996928859508}" type="slidenum">
              <a:rPr lang="en-US" altLang="en-US" smtClean="0"/>
              <a:pPr/>
              <a:t>‹#›</a:t>
            </a:fld>
            <a:endParaRPr lang="en-US" altLang="en-US"/>
          </a:p>
        </p:txBody>
      </p:sp>
    </p:spTree>
    <p:extLst>
      <p:ext uri="{BB962C8B-B14F-4D97-AF65-F5344CB8AC3E}">
        <p14:creationId xmlns:p14="http://schemas.microsoft.com/office/powerpoint/2010/main" val="1853716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pPr>
              <a:defRPr/>
            </a:pPr>
            <a:fld id="{A64C1EC5-DAB5-4E21-838C-8BDAC82092A1}" type="datetimeFigureOut">
              <a:rPr lang="en-US" smtClean="0"/>
              <a:pPr>
                <a:defRPr/>
              </a:pPr>
              <a:t>10/25/2020</a:t>
            </a:fld>
            <a:endParaRPr lang="en-US"/>
          </a:p>
        </p:txBody>
      </p:sp>
      <p:sp>
        <p:nvSpPr>
          <p:cNvPr id="5" name="Footer Placeholder 4"/>
          <p:cNvSpPr>
            <a:spLocks noGrp="1"/>
          </p:cNvSpPr>
          <p:nvPr>
            <p:ph type="ftr" sz="quarter" idx="11"/>
          </p:nvPr>
        </p:nvSpPr>
        <p:spPr>
          <a:xfrm>
            <a:off x="2182708" y="6272784"/>
            <a:ext cx="6327648" cy="365125"/>
          </a:xfrm>
        </p:spPr>
        <p:txBody>
          <a:bodyPr/>
          <a:lstStyle/>
          <a:p>
            <a:pPr>
              <a:defRPr/>
            </a:pPr>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5077AFAC-485F-4B76-B0B0-7473EE33FA4B}" type="slidenum">
              <a:rPr lang="en-US" altLang="en-US" smtClean="0"/>
              <a:pPr/>
              <a:t>‹#›</a:t>
            </a:fld>
            <a:endParaRPr lang="en-US" altLang="en-US"/>
          </a:p>
        </p:txBody>
      </p:sp>
    </p:spTree>
    <p:extLst>
      <p:ext uri="{BB962C8B-B14F-4D97-AF65-F5344CB8AC3E}">
        <p14:creationId xmlns:p14="http://schemas.microsoft.com/office/powerpoint/2010/main" val="3828360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8B1097CE-AB6B-44F4-A6C0-74392603B36B}" type="datetimeFigureOut">
              <a:rPr lang="en-US" smtClean="0"/>
              <a:pPr>
                <a:defRPr/>
              </a:pPr>
              <a:t>10/25/2020</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C4ECA634-1B73-4A37-B8D1-E77C51DC1BCD}" type="slidenum">
              <a:rPr lang="en-US" altLang="en-US" smtClean="0"/>
              <a:pPr/>
              <a:t>‹#›</a:t>
            </a:fld>
            <a:endParaRPr lang="en-US" altLang="en-US"/>
          </a:p>
        </p:txBody>
      </p:sp>
    </p:spTree>
    <p:extLst>
      <p:ext uri="{BB962C8B-B14F-4D97-AF65-F5344CB8AC3E}">
        <p14:creationId xmlns:p14="http://schemas.microsoft.com/office/powerpoint/2010/main" val="190590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9543D3E9-6C88-4EC6-A3F0-A54D489C5000}" type="datetimeFigureOut">
              <a:rPr lang="en-US" smtClean="0"/>
              <a:pPr>
                <a:defRPr/>
              </a:pPr>
              <a:t>10/25/2020</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7DDB436A-85D3-4B4B-9DD8-679B070A6C28}" type="slidenum">
              <a:rPr lang="en-US" altLang="en-US" smtClean="0"/>
              <a:pPr/>
              <a:t>‹#›</a:t>
            </a:fld>
            <a:endParaRPr lang="en-US" altLang="en-US"/>
          </a:p>
        </p:txBody>
      </p:sp>
    </p:spTree>
    <p:extLst>
      <p:ext uri="{BB962C8B-B14F-4D97-AF65-F5344CB8AC3E}">
        <p14:creationId xmlns:p14="http://schemas.microsoft.com/office/powerpoint/2010/main" val="4105736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fld id="{FEE52056-4EDC-4581-9A66-4D916DD7FF4F}" type="datetimeFigureOut">
              <a:rPr lang="en-US" smtClean="0"/>
              <a:pPr>
                <a:defRPr/>
              </a:pPr>
              <a:t>10/25/2020</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E26AC85C-E41A-4A36-816C-80A76391FD72}" type="slidenum">
              <a:rPr lang="en-US" altLang="en-US" smtClean="0"/>
              <a:pPr/>
              <a:t>‹#›</a:t>
            </a:fld>
            <a:endParaRPr lang="en-US" altLang="en-US"/>
          </a:p>
        </p:txBody>
      </p:sp>
    </p:spTree>
    <p:extLst>
      <p:ext uri="{BB962C8B-B14F-4D97-AF65-F5344CB8AC3E}">
        <p14:creationId xmlns:p14="http://schemas.microsoft.com/office/powerpoint/2010/main" val="1086369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AAA5B495-26AC-449F-B777-923DDD4C7CCD}" type="datetimeFigureOut">
              <a:rPr lang="en-US" smtClean="0"/>
              <a:pPr>
                <a:defRPr/>
              </a:pPr>
              <a:t>10/25/2020</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3A876B0A-1AD8-405A-8DA9-E86F85672467}" type="slidenum">
              <a:rPr lang="en-US" altLang="en-US" smtClean="0"/>
              <a:pPr/>
              <a:t>‹#›</a:t>
            </a:fld>
            <a:endParaRPr lang="en-US" altLang="en-US"/>
          </a:p>
        </p:txBody>
      </p:sp>
    </p:spTree>
    <p:extLst>
      <p:ext uri="{BB962C8B-B14F-4D97-AF65-F5344CB8AC3E}">
        <p14:creationId xmlns:p14="http://schemas.microsoft.com/office/powerpoint/2010/main" val="2447413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4D40FEE1-185E-426B-A373-080C8859DE94}" type="datetimeFigureOut">
              <a:rPr lang="en-US" smtClean="0"/>
              <a:pPr>
                <a:defRPr/>
              </a:pPr>
              <a:t>10/25/2020</a:t>
            </a:fld>
            <a:endParaRPr lang="en-US"/>
          </a:p>
        </p:txBody>
      </p:sp>
      <p:sp>
        <p:nvSpPr>
          <p:cNvPr id="6" name="Footer Placeholder 5"/>
          <p:cNvSpPr>
            <a:spLocks noGrp="1"/>
          </p:cNvSpPr>
          <p:nvPr>
            <p:ph type="ftr" sz="quarter" idx="11"/>
          </p:nvPr>
        </p:nvSpPr>
        <p:spPr/>
        <p:txBody>
          <a:bodyPr/>
          <a:lstStyle/>
          <a:p>
            <a:pPr>
              <a:defRPr/>
            </a:pPr>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960F2A6D-A909-4DC1-BADA-D6F9EC6553F1}" type="slidenum">
              <a:rPr lang="en-US" altLang="en-US" smtClean="0"/>
              <a:pPr/>
              <a:t>‹#›</a:t>
            </a:fld>
            <a:endParaRPr lang="en-US" altLang="en-US"/>
          </a:p>
        </p:txBody>
      </p:sp>
    </p:spTree>
    <p:extLst>
      <p:ext uri="{BB962C8B-B14F-4D97-AF65-F5344CB8AC3E}">
        <p14:creationId xmlns:p14="http://schemas.microsoft.com/office/powerpoint/2010/main" val="889005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D2E285DB-9F47-49DE-B1FB-9D4CCE8C6CC5}" type="datetimeFigureOut">
              <a:rPr lang="en-US" smtClean="0"/>
              <a:pPr>
                <a:defRPr/>
              </a:pPr>
              <a:t>10/25/2020</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3F73D22-6153-4D18-A56D-CE530BE29D27}" type="slidenum">
              <a:rPr lang="en-US" altLang="en-US" smtClean="0"/>
              <a:pPr/>
              <a:t>‹#›</a:t>
            </a:fld>
            <a:endParaRPr lang="en-US" altLang="en-US"/>
          </a:p>
        </p:txBody>
      </p:sp>
    </p:spTree>
    <p:extLst>
      <p:ext uri="{BB962C8B-B14F-4D97-AF65-F5344CB8AC3E}">
        <p14:creationId xmlns:p14="http://schemas.microsoft.com/office/powerpoint/2010/main" val="382638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DDAF1C3A-B7B9-492D-B5C6-F7FC9ED2B20B}" type="datetimeFigureOut">
              <a:rPr lang="en-MY" smtClean="0"/>
              <a:t>25/10/2020</a:t>
            </a:fld>
            <a:endParaRPr lang="en-MY"/>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MY"/>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0ABF8306-BA76-4269-8759-AA4A098C0119}" type="slidenum">
              <a:rPr lang="en-MY" smtClean="0"/>
              <a:t>‹#›</a:t>
            </a:fld>
            <a:endParaRPr lang="en-MY"/>
          </a:p>
        </p:txBody>
      </p:sp>
    </p:spTree>
    <p:extLst>
      <p:ext uri="{BB962C8B-B14F-4D97-AF65-F5344CB8AC3E}">
        <p14:creationId xmlns:p14="http://schemas.microsoft.com/office/powerpoint/2010/main" val="103656949"/>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8" Type="http://schemas.microsoft.com/office/2007/relationships/diagramDrawing" Target="../diagrams/drawing1.xml"/><Relationship Id="rId3" Type="http://schemas.microsoft.com/office/2007/relationships/hdphoto" Target="../media/hdphoto2.wdp"/><Relationship Id="rId7" Type="http://schemas.openxmlformats.org/officeDocument/2006/relationships/diagramColors" Target="../diagrams/colors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0">
            <a:extLst>
              <a:ext uri="{FF2B5EF4-FFF2-40B4-BE49-F238E27FC236}">
                <a16:creationId xmlns:a16="http://schemas.microsoft.com/office/drawing/2014/main" id="{B558F58E-93BA-44A3-BCDA-585AFF2E4F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5C77A8-F628-42F0-9DE4-C17D571457EF}"/>
              </a:ext>
            </a:extLst>
          </p:cNvPr>
          <p:cNvSpPr>
            <a:spLocks noGrp="1"/>
          </p:cNvSpPr>
          <p:nvPr>
            <p:ph type="ctrTitle"/>
          </p:nvPr>
        </p:nvSpPr>
        <p:spPr>
          <a:xfrm>
            <a:off x="655320" y="2822646"/>
            <a:ext cx="5191759" cy="3170497"/>
          </a:xfrm>
        </p:spPr>
        <p:txBody>
          <a:bodyPr anchor="t">
            <a:normAutofit/>
          </a:bodyPr>
          <a:lstStyle/>
          <a:p>
            <a:pPr eaLnBrk="1" fontAlgn="auto" hangingPunct="1">
              <a:spcAft>
                <a:spcPts val="0"/>
              </a:spcAft>
              <a:defRPr/>
            </a:pPr>
            <a:r>
              <a:rPr lang="en-US" sz="6100"/>
              <a:t>Measurements and instrumentation</a:t>
            </a:r>
          </a:p>
        </p:txBody>
      </p:sp>
      <p:sp>
        <p:nvSpPr>
          <p:cNvPr id="3" name="Subtitle 2">
            <a:extLst>
              <a:ext uri="{FF2B5EF4-FFF2-40B4-BE49-F238E27FC236}">
                <a16:creationId xmlns:a16="http://schemas.microsoft.com/office/drawing/2014/main" id="{8CB027A4-B015-4476-AC31-7708A5E5B401}"/>
              </a:ext>
            </a:extLst>
          </p:cNvPr>
          <p:cNvSpPr>
            <a:spLocks noGrp="1"/>
          </p:cNvSpPr>
          <p:nvPr>
            <p:ph type="subTitle" idx="1"/>
          </p:nvPr>
        </p:nvSpPr>
        <p:spPr>
          <a:xfrm>
            <a:off x="655320" y="711208"/>
            <a:ext cx="4758891" cy="1783523"/>
          </a:xfrm>
        </p:spPr>
        <p:txBody>
          <a:bodyPr anchor="b">
            <a:normAutofit/>
          </a:bodyPr>
          <a:lstStyle/>
          <a:p>
            <a:pPr eaLnBrk="1" fontAlgn="auto" hangingPunct="1">
              <a:spcAft>
                <a:spcPts val="0"/>
              </a:spcAft>
              <a:buFont typeface="Wingdings 2"/>
              <a:buNone/>
              <a:defRPr/>
            </a:pPr>
            <a:r>
              <a:rPr lang="en-US"/>
              <a:t>Module 6</a:t>
            </a:r>
            <a:endParaRPr lang="en-US" dirty="0"/>
          </a:p>
        </p:txBody>
      </p:sp>
      <p:sp>
        <p:nvSpPr>
          <p:cNvPr id="1029" name="Rectangle 72">
            <a:extLst>
              <a:ext uri="{FF2B5EF4-FFF2-40B4-BE49-F238E27FC236}">
                <a16:creationId xmlns:a16="http://schemas.microsoft.com/office/drawing/2014/main" id="{34DBF680-FBD0-4394-A076-AD549E2DB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5320" y="2631257"/>
            <a:ext cx="4846320" cy="5486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pic>
        <p:nvPicPr>
          <p:cNvPr id="1026" name="Picture 2" descr="Electronic Measurement and Instrumentation eventerservice.com">
            <a:extLst>
              <a:ext uri="{FF2B5EF4-FFF2-40B4-BE49-F238E27FC236}">
                <a16:creationId xmlns:a16="http://schemas.microsoft.com/office/drawing/2014/main" id="{4B05AC68-FFA9-458D-8176-94D04812997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0901" r="27599"/>
          <a:stretch/>
        </p:blipFill>
        <p:spPr bwMode="auto">
          <a:xfrm>
            <a:off x="5913124" y="10"/>
            <a:ext cx="6278877" cy="6857990"/>
          </a:xfrm>
          <a:custGeom>
            <a:avLst/>
            <a:gdLst/>
            <a:ahLst/>
            <a:cxnLst/>
            <a:rect l="l" t="t" r="r" b="b"/>
            <a:pathLst>
              <a:path w="6278877" h="6858000">
                <a:moveTo>
                  <a:pt x="45571" y="0"/>
                </a:moveTo>
                <a:lnTo>
                  <a:pt x="6278877" y="0"/>
                </a:lnTo>
                <a:lnTo>
                  <a:pt x="6278877" y="6858000"/>
                </a:lnTo>
                <a:lnTo>
                  <a:pt x="3292307" y="6858000"/>
                </a:lnTo>
                <a:lnTo>
                  <a:pt x="3181525" y="6786980"/>
                </a:lnTo>
                <a:cubicBezTo>
                  <a:pt x="1262020" y="5490189"/>
                  <a:pt x="0" y="3294101"/>
                  <a:pt x="0" y="803252"/>
                </a:cubicBezTo>
                <a:cubicBezTo>
                  <a:pt x="0" y="554167"/>
                  <a:pt x="12619" y="308030"/>
                  <a:pt x="37255" y="65445"/>
                </a:cubicBezTo>
                <a:close/>
              </a:path>
            </a:pathLst>
          </a:custGeom>
          <a:noFill/>
          <a:extLst>
            <a:ext uri="{909E8E84-426E-40DD-AFC4-6F175D3DCCD1}">
              <a14:hiddenFill xmlns:a14="http://schemas.microsoft.com/office/drawing/2010/main">
                <a:solidFill>
                  <a:srgbClr val="FFFFFF"/>
                </a:solidFill>
              </a14:hiddenFill>
            </a:ext>
          </a:extLst>
        </p:spPr>
      </p:pic>
      <p:sp>
        <p:nvSpPr>
          <p:cNvPr id="75" name="Freeform: Shape 74">
            <a:extLst>
              <a:ext uri="{FF2B5EF4-FFF2-40B4-BE49-F238E27FC236}">
                <a16:creationId xmlns:a16="http://schemas.microsoft.com/office/drawing/2014/main" id="{025516A9-A197-45C0-A7C3-D8D04C443D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3" y="0"/>
            <a:ext cx="6278877" cy="6858000"/>
          </a:xfrm>
          <a:custGeom>
            <a:avLst/>
            <a:gdLst>
              <a:gd name="connsiteX0" fmla="*/ 45571 w 6278877"/>
              <a:gd name="connsiteY0" fmla="*/ 0 h 6858000"/>
              <a:gd name="connsiteX1" fmla="*/ 6278877 w 6278877"/>
              <a:gd name="connsiteY1" fmla="*/ 0 h 6858000"/>
              <a:gd name="connsiteX2" fmla="*/ 6278877 w 6278877"/>
              <a:gd name="connsiteY2" fmla="*/ 6858000 h 6858000"/>
              <a:gd name="connsiteX3" fmla="*/ 3292307 w 6278877"/>
              <a:gd name="connsiteY3" fmla="*/ 6858000 h 6858000"/>
              <a:gd name="connsiteX4" fmla="*/ 3181525 w 6278877"/>
              <a:gd name="connsiteY4" fmla="*/ 6786980 h 6858000"/>
              <a:gd name="connsiteX5" fmla="*/ 0 w 6278877"/>
              <a:gd name="connsiteY5" fmla="*/ 803252 h 6858000"/>
              <a:gd name="connsiteX6" fmla="*/ 37255 w 6278877"/>
              <a:gd name="connsiteY6" fmla="*/ 654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7" h="6858000">
                <a:moveTo>
                  <a:pt x="45571" y="0"/>
                </a:moveTo>
                <a:lnTo>
                  <a:pt x="6278877" y="0"/>
                </a:lnTo>
                <a:lnTo>
                  <a:pt x="6278877" y="6858000"/>
                </a:lnTo>
                <a:lnTo>
                  <a:pt x="3292307" y="6858000"/>
                </a:lnTo>
                <a:lnTo>
                  <a:pt x="3181525" y="6786980"/>
                </a:lnTo>
                <a:cubicBezTo>
                  <a:pt x="1262020" y="5490189"/>
                  <a:pt x="0" y="3294101"/>
                  <a:pt x="0" y="803252"/>
                </a:cubicBezTo>
                <a:cubicBezTo>
                  <a:pt x="0" y="554167"/>
                  <a:pt x="12619" y="308030"/>
                  <a:pt x="37255" y="65445"/>
                </a:cubicBezTo>
                <a:close/>
              </a:path>
            </a:pathLst>
          </a:custGeom>
          <a:blipFill dpi="0" rotWithShape="1">
            <a:blip r:embed="rId5">
              <a:alphaModFix amt="30000"/>
              <a:duotone>
                <a:prstClr val="black"/>
                <a:schemeClr val="accent1">
                  <a:tint val="45000"/>
                  <a:satMod val="400000"/>
                </a:schemeClr>
              </a:duotone>
              <a:extLst>
                <a:ext uri="{BEBA8EAE-BF5A-486C-A8C5-ECC9F3942E4B}">
                  <a14:imgProps xmlns:a14="http://schemas.microsoft.com/office/drawing/2010/main">
                    <a14:imgLayer r:embed="rId3">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503338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96DA05-BC43-45F7-A49D-49B26676E981}"/>
              </a:ext>
            </a:extLst>
          </p:cNvPr>
          <p:cNvSpPr>
            <a:spLocks noGrp="1"/>
          </p:cNvSpPr>
          <p:nvPr>
            <p:ph type="title"/>
          </p:nvPr>
        </p:nvSpPr>
        <p:spPr>
          <a:xfrm>
            <a:off x="1069848" y="484632"/>
            <a:ext cx="10058400" cy="1609344"/>
          </a:xfrm>
        </p:spPr>
        <p:txBody>
          <a:bodyPr>
            <a:normAutofit/>
          </a:bodyPr>
          <a:lstStyle/>
          <a:p>
            <a:r>
              <a:rPr lang="en-MY" dirty="0"/>
              <a:t>Classification of Instruments</a:t>
            </a:r>
          </a:p>
        </p:txBody>
      </p:sp>
      <p:sp>
        <p:nvSpPr>
          <p:cNvPr id="21" name="Rectangle 23">
            <a:extLst>
              <a:ext uri="{FF2B5EF4-FFF2-40B4-BE49-F238E27FC236}">
                <a16:creationId xmlns:a16="http://schemas.microsoft.com/office/drawing/2014/main" id="{3FD711E9-7F79-40A9-8D9E-4AE293C15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00" y="2013293"/>
            <a:ext cx="100584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9" name="Content Placeholder 2">
            <a:extLst>
              <a:ext uri="{FF2B5EF4-FFF2-40B4-BE49-F238E27FC236}">
                <a16:creationId xmlns:a16="http://schemas.microsoft.com/office/drawing/2014/main" id="{75C0438F-D824-4A41-BCE5-73B00033A1F1}"/>
              </a:ext>
            </a:extLst>
          </p:cNvPr>
          <p:cNvGraphicFramePr>
            <a:graphicFrameLocks noGrp="1"/>
          </p:cNvGraphicFramePr>
          <p:nvPr>
            <p:ph idx="1"/>
            <p:extLst>
              <p:ext uri="{D42A27DB-BD31-4B8C-83A1-F6EECF244321}">
                <p14:modId xmlns:p14="http://schemas.microsoft.com/office/powerpoint/2010/main" val="425955363"/>
              </p:ext>
            </p:extLst>
          </p:nvPr>
        </p:nvGraphicFramePr>
        <p:xfrm>
          <a:off x="1063752" y="1894789"/>
          <a:ext cx="10534486" cy="47777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197294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48FDEBDB-5859-4B9E-8810-2C5CFED093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24EFAE-E2E0-4F1E-B76A-2BCF86AD47E0}"/>
              </a:ext>
            </a:extLst>
          </p:cNvPr>
          <p:cNvSpPr>
            <a:spLocks noGrp="1"/>
          </p:cNvSpPr>
          <p:nvPr>
            <p:ph type="ctrTitle"/>
          </p:nvPr>
        </p:nvSpPr>
        <p:spPr>
          <a:xfrm>
            <a:off x="1051560" y="942975"/>
            <a:ext cx="9966960" cy="3525056"/>
          </a:xfrm>
        </p:spPr>
        <p:txBody>
          <a:bodyPr vert="horz" lIns="91440" tIns="45720" rIns="91440" bIns="45720" rtlCol="0" anchor="b">
            <a:normAutofit/>
          </a:bodyPr>
          <a:lstStyle/>
          <a:p>
            <a:pPr algn="ctr"/>
            <a:r>
              <a:rPr lang="en-US">
                <a:solidFill>
                  <a:srgbClr val="FFFFFF"/>
                </a:solidFill>
              </a:rPr>
              <a:t>2. Working principle of PMMC</a:t>
            </a:r>
          </a:p>
        </p:txBody>
      </p:sp>
      <p:sp>
        <p:nvSpPr>
          <p:cNvPr id="4" name="Subtitle 3">
            <a:extLst>
              <a:ext uri="{FF2B5EF4-FFF2-40B4-BE49-F238E27FC236}">
                <a16:creationId xmlns:a16="http://schemas.microsoft.com/office/drawing/2014/main" id="{39470CA5-CAC8-46D3-AD38-B63844050FE6}"/>
              </a:ext>
            </a:extLst>
          </p:cNvPr>
          <p:cNvSpPr>
            <a:spLocks noGrp="1"/>
          </p:cNvSpPr>
          <p:nvPr>
            <p:ph type="subTitle" idx="1"/>
          </p:nvPr>
        </p:nvSpPr>
        <p:spPr>
          <a:xfrm>
            <a:off x="1069848" y="4649148"/>
            <a:ext cx="9948672" cy="1486158"/>
          </a:xfrm>
        </p:spPr>
        <p:txBody>
          <a:bodyPr>
            <a:normAutofit/>
          </a:bodyPr>
          <a:lstStyle/>
          <a:p>
            <a:pPr algn="ctr"/>
            <a:r>
              <a:rPr lang="en-MY" dirty="0">
                <a:solidFill>
                  <a:srgbClr val="FFFFFF">
                    <a:alpha val="60000"/>
                  </a:srgbClr>
                </a:solidFill>
              </a:rPr>
              <a:t>PMMC - Permanent Magnet Moving Coil</a:t>
            </a:r>
          </a:p>
        </p:txBody>
      </p:sp>
      <p:cxnSp>
        <p:nvCxnSpPr>
          <p:cNvPr id="8" name="Straight Connector 10">
            <a:extLst>
              <a:ext uri="{FF2B5EF4-FFF2-40B4-BE49-F238E27FC236}">
                <a16:creationId xmlns:a16="http://schemas.microsoft.com/office/drawing/2014/main" id="{B1D1A340-723B-4014-B5FE-204F062731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58589"/>
            <a:ext cx="9144000" cy="0"/>
          </a:xfrm>
          <a:prstGeom prst="line">
            <a:avLst/>
          </a:prstGeom>
          <a:ln w="28575">
            <a:solidFill>
              <a:srgbClr val="FFFFFF">
                <a:alpha val="5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88001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62973-877C-4B01-A273-23991EF8FF0B}"/>
              </a:ext>
            </a:extLst>
          </p:cNvPr>
          <p:cNvSpPr>
            <a:spLocks noGrp="1"/>
          </p:cNvSpPr>
          <p:nvPr>
            <p:ph type="title"/>
          </p:nvPr>
        </p:nvSpPr>
        <p:spPr/>
        <p:txBody>
          <a:bodyPr/>
          <a:lstStyle/>
          <a:p>
            <a:r>
              <a:rPr lang="en-MY" dirty="0"/>
              <a:t>WHAT IS A PMMC?</a:t>
            </a:r>
          </a:p>
        </p:txBody>
      </p:sp>
      <p:sp>
        <p:nvSpPr>
          <p:cNvPr id="3" name="Content Placeholder 2">
            <a:extLst>
              <a:ext uri="{FF2B5EF4-FFF2-40B4-BE49-F238E27FC236}">
                <a16:creationId xmlns:a16="http://schemas.microsoft.com/office/drawing/2014/main" id="{6690D127-0A7F-40A2-968C-4F497F9AC8FE}"/>
              </a:ext>
            </a:extLst>
          </p:cNvPr>
          <p:cNvSpPr>
            <a:spLocks noGrp="1"/>
          </p:cNvSpPr>
          <p:nvPr>
            <p:ph idx="1"/>
          </p:nvPr>
        </p:nvSpPr>
        <p:spPr/>
        <p:txBody>
          <a:bodyPr>
            <a:normAutofit/>
          </a:bodyPr>
          <a:lstStyle/>
          <a:p>
            <a:pPr algn="just">
              <a:lnSpc>
                <a:spcPct val="100000"/>
              </a:lnSpc>
            </a:pPr>
            <a:r>
              <a:rPr lang="en-MY" dirty="0"/>
              <a:t>The permanent magnet moving coil instruments are most accurate type for direct current measurements.</a:t>
            </a:r>
          </a:p>
          <a:p>
            <a:pPr algn="just">
              <a:lnSpc>
                <a:spcPct val="100000"/>
              </a:lnSpc>
            </a:pPr>
            <a:r>
              <a:rPr lang="en-MY" dirty="0"/>
              <a:t>The action of these instruments is based on the motoring principle.</a:t>
            </a:r>
          </a:p>
          <a:p>
            <a:pPr algn="just">
              <a:lnSpc>
                <a:spcPct val="100000"/>
              </a:lnSpc>
            </a:pPr>
            <a:r>
              <a:rPr lang="en-MY" dirty="0"/>
              <a:t>When a current carrying coil is placed in the magnetic field produced by permanent magnet, the coil experiences a force and moves.</a:t>
            </a:r>
          </a:p>
          <a:p>
            <a:pPr algn="just">
              <a:lnSpc>
                <a:spcPct val="100000"/>
              </a:lnSpc>
            </a:pPr>
            <a:r>
              <a:rPr lang="en-MY" dirty="0"/>
              <a:t>As the coil is moving and the magnet is permanent, the instrument is called permanent magnet moving coil instrument.</a:t>
            </a:r>
          </a:p>
          <a:p>
            <a:pPr algn="just">
              <a:lnSpc>
                <a:spcPct val="100000"/>
              </a:lnSpc>
            </a:pPr>
            <a:r>
              <a:rPr lang="en-MY" dirty="0"/>
              <a:t>This basic principle is called </a:t>
            </a:r>
            <a:r>
              <a:rPr lang="en-MY" dirty="0" err="1"/>
              <a:t>D’Arsonval</a:t>
            </a:r>
            <a:r>
              <a:rPr lang="en-MY" dirty="0"/>
              <a:t> principle.</a:t>
            </a:r>
          </a:p>
          <a:p>
            <a:pPr algn="just">
              <a:lnSpc>
                <a:spcPct val="100000"/>
              </a:lnSpc>
            </a:pPr>
            <a:r>
              <a:rPr lang="en-MY" dirty="0"/>
              <a:t>The amount of force experienced by the coil is proportional to the current passing through the coil.</a:t>
            </a:r>
          </a:p>
        </p:txBody>
      </p:sp>
    </p:spTree>
    <p:extLst>
      <p:ext uri="{BB962C8B-B14F-4D97-AF65-F5344CB8AC3E}">
        <p14:creationId xmlns:p14="http://schemas.microsoft.com/office/powerpoint/2010/main" val="3732054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EB1C6-4173-4844-AEC7-F59181335656}"/>
              </a:ext>
            </a:extLst>
          </p:cNvPr>
          <p:cNvSpPr>
            <a:spLocks noGrp="1"/>
          </p:cNvSpPr>
          <p:nvPr>
            <p:ph type="title"/>
          </p:nvPr>
        </p:nvSpPr>
        <p:spPr/>
        <p:txBody>
          <a:bodyPr>
            <a:normAutofit/>
          </a:bodyPr>
          <a:lstStyle/>
          <a:p>
            <a:r>
              <a:rPr lang="en-MY" sz="4800" dirty="0"/>
              <a:t>PMMC - Permanent Magnet Moving Coil</a:t>
            </a:r>
          </a:p>
        </p:txBody>
      </p:sp>
      <p:pic>
        <p:nvPicPr>
          <p:cNvPr id="2050" name="Picture 2">
            <a:extLst>
              <a:ext uri="{FF2B5EF4-FFF2-40B4-BE49-F238E27FC236}">
                <a16:creationId xmlns:a16="http://schemas.microsoft.com/office/drawing/2014/main" id="{0623BA6C-64B8-49AA-A591-4EAED66B348A}"/>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2582418"/>
            <a:ext cx="3810000" cy="3790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5839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509D6-29C5-46E0-9C8B-233517D29CB5}"/>
              </a:ext>
            </a:extLst>
          </p:cNvPr>
          <p:cNvSpPr>
            <a:spLocks noGrp="1"/>
          </p:cNvSpPr>
          <p:nvPr>
            <p:ph type="title"/>
          </p:nvPr>
        </p:nvSpPr>
        <p:spPr>
          <a:xfrm>
            <a:off x="1069848" y="484632"/>
            <a:ext cx="10058400" cy="1609344"/>
          </a:xfrm>
        </p:spPr>
        <p:txBody>
          <a:bodyPr>
            <a:normAutofit/>
          </a:bodyPr>
          <a:lstStyle/>
          <a:p>
            <a:r>
              <a:rPr lang="en-MY" dirty="0"/>
              <a:t>WORKING PRINCIPLE OF PMMC</a:t>
            </a:r>
          </a:p>
        </p:txBody>
      </p:sp>
      <p:sp>
        <p:nvSpPr>
          <p:cNvPr id="3" name="Content Placeholder 2">
            <a:extLst>
              <a:ext uri="{FF2B5EF4-FFF2-40B4-BE49-F238E27FC236}">
                <a16:creationId xmlns:a16="http://schemas.microsoft.com/office/drawing/2014/main" id="{0E281624-A568-4920-BF15-905AF85E9FD2}"/>
              </a:ext>
            </a:extLst>
          </p:cNvPr>
          <p:cNvSpPr>
            <a:spLocks noGrp="1"/>
          </p:cNvSpPr>
          <p:nvPr>
            <p:ph idx="1"/>
          </p:nvPr>
        </p:nvSpPr>
        <p:spPr>
          <a:xfrm>
            <a:off x="1069846" y="2121408"/>
            <a:ext cx="7140899" cy="4050792"/>
          </a:xfrm>
        </p:spPr>
        <p:txBody>
          <a:bodyPr>
            <a:noAutofit/>
          </a:bodyPr>
          <a:lstStyle/>
          <a:p>
            <a:pPr algn="just">
              <a:lnSpc>
                <a:spcPct val="120000"/>
              </a:lnSpc>
              <a:spcBef>
                <a:spcPts val="600"/>
              </a:spcBef>
            </a:pPr>
            <a:r>
              <a:rPr lang="en-MY" sz="1600" dirty="0"/>
              <a:t>When a current flow through the coil, it generates a magnetic field which is proportional to the current in case of an ammeter.</a:t>
            </a:r>
          </a:p>
          <a:p>
            <a:pPr algn="just">
              <a:lnSpc>
                <a:spcPct val="120000"/>
              </a:lnSpc>
              <a:spcBef>
                <a:spcPts val="600"/>
              </a:spcBef>
            </a:pPr>
            <a:r>
              <a:rPr lang="en-MY" sz="1600" dirty="0"/>
              <a:t>The deflecting torque is produced by the electromagnetic action of the current in the coil and the magnetic field.</a:t>
            </a:r>
          </a:p>
          <a:p>
            <a:pPr algn="just">
              <a:lnSpc>
                <a:spcPct val="120000"/>
              </a:lnSpc>
              <a:spcBef>
                <a:spcPts val="600"/>
              </a:spcBef>
            </a:pPr>
            <a:r>
              <a:rPr lang="en-MY" sz="1600" dirty="0"/>
              <a:t>When the torques are balanced with the help of a spring the moving coil will stopped and its angular deflection represent the amount of electrical current to be measured against a fixed reference, called a scale.</a:t>
            </a:r>
          </a:p>
          <a:p>
            <a:pPr algn="just">
              <a:lnSpc>
                <a:spcPct val="120000"/>
              </a:lnSpc>
              <a:spcBef>
                <a:spcPts val="600"/>
              </a:spcBef>
            </a:pPr>
            <a:r>
              <a:rPr lang="en-MY" sz="1600" dirty="0"/>
              <a:t>If the permanent magnet field is uniform and the spring linear, then the pointer deflection is also linear.</a:t>
            </a:r>
          </a:p>
          <a:p>
            <a:pPr algn="just">
              <a:lnSpc>
                <a:spcPct val="120000"/>
              </a:lnSpc>
              <a:spcBef>
                <a:spcPts val="600"/>
              </a:spcBef>
            </a:pPr>
            <a:r>
              <a:rPr lang="en-MY" sz="1600" dirty="0"/>
              <a:t>The controlling torque is provided by either one or two coiled helical springs. </a:t>
            </a:r>
          </a:p>
          <a:p>
            <a:pPr algn="just">
              <a:lnSpc>
                <a:spcPct val="120000"/>
              </a:lnSpc>
              <a:spcBef>
                <a:spcPts val="600"/>
              </a:spcBef>
            </a:pPr>
            <a:r>
              <a:rPr lang="en-MY" sz="1600" dirty="0"/>
              <a:t>These springs serve as a flexible connection to the coil conductors.</a:t>
            </a:r>
          </a:p>
        </p:txBody>
      </p:sp>
      <p:pic>
        <p:nvPicPr>
          <p:cNvPr id="6" name="Picture 5" descr="Diagram&#10;&#10;Description automatically generated">
            <a:extLst>
              <a:ext uri="{FF2B5EF4-FFF2-40B4-BE49-F238E27FC236}">
                <a16:creationId xmlns:a16="http://schemas.microsoft.com/office/drawing/2014/main" id="{EDDC1B63-809D-4856-B9B7-FA8146E35D8C}"/>
              </a:ext>
            </a:extLst>
          </p:cNvPr>
          <p:cNvPicPr>
            <a:picLocks noChangeAspect="1"/>
          </p:cNvPicPr>
          <p:nvPr/>
        </p:nvPicPr>
        <p:blipFill>
          <a:blip r:embed="rId2"/>
          <a:stretch>
            <a:fillRect/>
          </a:stretch>
        </p:blipFill>
        <p:spPr>
          <a:xfrm>
            <a:off x="8494476" y="2562417"/>
            <a:ext cx="3261974" cy="3168774"/>
          </a:xfrm>
          <a:prstGeom prst="rect">
            <a:avLst/>
          </a:prstGeom>
        </p:spPr>
      </p:pic>
    </p:spTree>
    <p:extLst>
      <p:ext uri="{BB962C8B-B14F-4D97-AF65-F5344CB8AC3E}">
        <p14:creationId xmlns:p14="http://schemas.microsoft.com/office/powerpoint/2010/main" val="2587872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DC2D2-9429-4355-AAE3-C5F320F29900}"/>
              </a:ext>
            </a:extLst>
          </p:cNvPr>
          <p:cNvSpPr>
            <a:spLocks noGrp="1"/>
          </p:cNvSpPr>
          <p:nvPr>
            <p:ph type="title"/>
          </p:nvPr>
        </p:nvSpPr>
        <p:spPr/>
        <p:txBody>
          <a:bodyPr/>
          <a:lstStyle/>
          <a:p>
            <a:pPr eaLnBrk="1" fontAlgn="auto" hangingPunct="1">
              <a:spcAft>
                <a:spcPts val="0"/>
              </a:spcAft>
              <a:defRPr/>
            </a:pPr>
            <a:r>
              <a:rPr lang="en-US" sz="4400" b="1" dirty="0"/>
              <a:t>PMMC Overview</a:t>
            </a:r>
            <a:endParaRPr lang="en-US" dirty="0"/>
          </a:p>
        </p:txBody>
      </p:sp>
      <p:sp>
        <p:nvSpPr>
          <p:cNvPr id="12291" name="Content Placeholder 2">
            <a:extLst>
              <a:ext uri="{FF2B5EF4-FFF2-40B4-BE49-F238E27FC236}">
                <a16:creationId xmlns:a16="http://schemas.microsoft.com/office/drawing/2014/main" id="{D3DC41AA-70F7-440C-BDE7-DE1FA5EF16E0}"/>
              </a:ext>
            </a:extLst>
          </p:cNvPr>
          <p:cNvSpPr>
            <a:spLocks noGrp="1"/>
          </p:cNvSpPr>
          <p:nvPr>
            <p:ph idx="1"/>
          </p:nvPr>
        </p:nvSpPr>
        <p:spPr/>
        <p:txBody>
          <a:bodyPr>
            <a:normAutofit/>
          </a:bodyPr>
          <a:lstStyle/>
          <a:p>
            <a:pPr algn="just" eaLnBrk="1" hangingPunct="1">
              <a:lnSpc>
                <a:spcPct val="100000"/>
              </a:lnSpc>
            </a:pPr>
            <a:r>
              <a:rPr lang="en-US" altLang="en-US" dirty="0"/>
              <a:t>Most accurate type of dc instruments</a:t>
            </a:r>
          </a:p>
          <a:p>
            <a:pPr algn="just" eaLnBrk="1" hangingPunct="1">
              <a:lnSpc>
                <a:spcPct val="100000"/>
              </a:lnSpc>
            </a:pPr>
            <a:r>
              <a:rPr lang="en-US" altLang="en-US" dirty="0"/>
              <a:t>Frequently used as substandard</a:t>
            </a:r>
          </a:p>
          <a:p>
            <a:pPr algn="just" eaLnBrk="1" hangingPunct="1">
              <a:lnSpc>
                <a:spcPct val="100000"/>
              </a:lnSpc>
            </a:pPr>
            <a:r>
              <a:rPr lang="en-US" altLang="en-US" dirty="0"/>
              <a:t>Designed for full scale deflection current ranging from 5 </a:t>
            </a:r>
            <a:r>
              <a:rPr lang="en-US" altLang="en-US" dirty="0">
                <a:sym typeface="Symbol" panose="05050102010706020507" pitchFamily="18" charset="2"/>
              </a:rPr>
              <a:t></a:t>
            </a:r>
            <a:r>
              <a:rPr lang="en-US" altLang="en-US" dirty="0"/>
              <a:t>A to 20 mA</a:t>
            </a:r>
            <a:endParaRPr lang="en-US" altLang="en-US" b="1" dirty="0"/>
          </a:p>
          <a:p>
            <a:pPr algn="just" eaLnBrk="1" hangingPunct="1">
              <a:lnSpc>
                <a:spcPct val="100000"/>
              </a:lnSpc>
            </a:pPr>
            <a:r>
              <a:rPr lang="en-US" altLang="en-US" b="1" dirty="0"/>
              <a:t>Principle</a:t>
            </a:r>
            <a:endParaRPr lang="en-US" altLang="en-US" dirty="0"/>
          </a:p>
          <a:p>
            <a:pPr algn="just" eaLnBrk="1" hangingPunct="1">
              <a:lnSpc>
                <a:spcPct val="100000"/>
              </a:lnSpc>
            </a:pPr>
            <a:r>
              <a:rPr lang="en-US" altLang="en-US" dirty="0"/>
              <a:t>When the current to be measured (or current proportional to voltage to be measured) is passed through the coil placed in the uniform magnetic field, it experiences a force which makes the coil to move. </a:t>
            </a:r>
          </a:p>
          <a:p>
            <a:pPr algn="just" eaLnBrk="1" hangingPunct="1">
              <a:lnSpc>
                <a:spcPct val="100000"/>
              </a:lnSpc>
            </a:pPr>
            <a:r>
              <a:rPr lang="en-US" altLang="en-US" dirty="0"/>
              <a:t> The coil is placed in the former which in turn is attached to spindle.  Hence the spindle moves which carries a pointer moving over a graduated scale to indicate the value. </a:t>
            </a:r>
          </a:p>
        </p:txBody>
      </p:sp>
      <p:pic>
        <p:nvPicPr>
          <p:cNvPr id="12292" name="Picture 3" descr="7.bmp">
            <a:extLst>
              <a:ext uri="{FF2B5EF4-FFF2-40B4-BE49-F238E27FC236}">
                <a16:creationId xmlns:a16="http://schemas.microsoft.com/office/drawing/2014/main" id="{37FAE89D-2CF8-4A81-8ABC-9CDC37FD8C08}"/>
              </a:ext>
            </a:extLst>
          </p:cNvPr>
          <p:cNvPicPr>
            <a:picLocks noChangeAspect="1"/>
          </p:cNvPicPr>
          <p:nvPr/>
        </p:nvPicPr>
        <p:blipFill>
          <a:blip r:embed="rId2">
            <a:extLst>
              <a:ext uri="{28A0092B-C50C-407E-A947-70E740481C1C}">
                <a14:useLocalDpi xmlns:a14="http://schemas.microsoft.com/office/drawing/2010/main" val="0"/>
              </a:ext>
            </a:extLst>
          </a:blip>
          <a:srcRect t="8836" r="5354" b="33893"/>
          <a:stretch>
            <a:fillRect/>
          </a:stretch>
        </p:blipFill>
        <p:spPr bwMode="auto">
          <a:xfrm>
            <a:off x="6659217" y="685800"/>
            <a:ext cx="4833938" cy="197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21886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 calcmode="lin" valueType="num">
                                      <p:cBhvr additive="base">
                                        <p:cTn id="7" dur="500" fill="hold"/>
                                        <p:tgtEl>
                                          <p:spTgt spid="122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2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291">
                                            <p:txEl>
                                              <p:pRg st="1" end="1"/>
                                            </p:txEl>
                                          </p:spTgt>
                                        </p:tgtEl>
                                        <p:attrNameLst>
                                          <p:attrName>style.visibility</p:attrName>
                                        </p:attrNameLst>
                                      </p:cBhvr>
                                      <p:to>
                                        <p:strVal val="visible"/>
                                      </p:to>
                                    </p:set>
                                    <p:anim calcmode="lin" valueType="num">
                                      <p:cBhvr additive="base">
                                        <p:cTn id="13" dur="500" fill="hold"/>
                                        <p:tgtEl>
                                          <p:spTgt spid="1229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29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291">
                                            <p:txEl>
                                              <p:pRg st="2" end="2"/>
                                            </p:txEl>
                                          </p:spTgt>
                                        </p:tgtEl>
                                        <p:attrNameLst>
                                          <p:attrName>style.visibility</p:attrName>
                                        </p:attrNameLst>
                                      </p:cBhvr>
                                      <p:to>
                                        <p:strVal val="visible"/>
                                      </p:to>
                                    </p:set>
                                    <p:anim calcmode="lin" valueType="num">
                                      <p:cBhvr additive="base">
                                        <p:cTn id="19" dur="500" fill="hold"/>
                                        <p:tgtEl>
                                          <p:spTgt spid="1229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29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291">
                                            <p:txEl>
                                              <p:pRg st="3" end="3"/>
                                            </p:txEl>
                                          </p:spTgt>
                                        </p:tgtEl>
                                        <p:attrNameLst>
                                          <p:attrName>style.visibility</p:attrName>
                                        </p:attrNameLst>
                                      </p:cBhvr>
                                      <p:to>
                                        <p:strVal val="visible"/>
                                      </p:to>
                                    </p:set>
                                    <p:anim calcmode="lin" valueType="num">
                                      <p:cBhvr additive="base">
                                        <p:cTn id="25" dur="500" fill="hold"/>
                                        <p:tgtEl>
                                          <p:spTgt spid="1229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29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291">
                                            <p:txEl>
                                              <p:pRg st="4" end="4"/>
                                            </p:txEl>
                                          </p:spTgt>
                                        </p:tgtEl>
                                        <p:attrNameLst>
                                          <p:attrName>style.visibility</p:attrName>
                                        </p:attrNameLst>
                                      </p:cBhvr>
                                      <p:to>
                                        <p:strVal val="visible"/>
                                      </p:to>
                                    </p:set>
                                    <p:anim calcmode="lin" valueType="num">
                                      <p:cBhvr additive="base">
                                        <p:cTn id="31" dur="500" fill="hold"/>
                                        <p:tgtEl>
                                          <p:spTgt spid="1229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29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2291">
                                            <p:txEl>
                                              <p:pRg st="5" end="5"/>
                                            </p:txEl>
                                          </p:spTgt>
                                        </p:tgtEl>
                                        <p:attrNameLst>
                                          <p:attrName>style.visibility</p:attrName>
                                        </p:attrNameLst>
                                      </p:cBhvr>
                                      <p:to>
                                        <p:strVal val="visible"/>
                                      </p:to>
                                    </p:set>
                                    <p:anim calcmode="lin" valueType="num">
                                      <p:cBhvr additive="base">
                                        <p:cTn id="37" dur="500" fill="hold"/>
                                        <p:tgtEl>
                                          <p:spTgt spid="12291">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229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742CB-B43B-487B-B785-3EEFC359679B}"/>
              </a:ext>
            </a:extLst>
          </p:cNvPr>
          <p:cNvSpPr>
            <a:spLocks noGrp="1"/>
          </p:cNvSpPr>
          <p:nvPr>
            <p:ph type="title"/>
          </p:nvPr>
        </p:nvSpPr>
        <p:spPr/>
        <p:txBody>
          <a:bodyPr/>
          <a:lstStyle/>
          <a:p>
            <a:pPr eaLnBrk="1" hangingPunct="1">
              <a:defRPr/>
            </a:pPr>
            <a:r>
              <a:rPr lang="en-US" sz="4400" b="1" dirty="0"/>
              <a:t>Deflecting torque</a:t>
            </a:r>
            <a:endParaRPr lang="en-US" sz="4400" dirty="0"/>
          </a:p>
        </p:txBody>
      </p:sp>
      <p:sp>
        <p:nvSpPr>
          <p:cNvPr id="13315" name="Content Placeholder 2">
            <a:extLst>
              <a:ext uri="{FF2B5EF4-FFF2-40B4-BE49-F238E27FC236}">
                <a16:creationId xmlns:a16="http://schemas.microsoft.com/office/drawing/2014/main" id="{6EE4FD5B-7D29-47F7-A7A6-90F57A794CE8}"/>
              </a:ext>
            </a:extLst>
          </p:cNvPr>
          <p:cNvSpPr>
            <a:spLocks noGrp="1"/>
          </p:cNvSpPr>
          <p:nvPr>
            <p:ph idx="1"/>
          </p:nvPr>
        </p:nvSpPr>
        <p:spPr/>
        <p:txBody>
          <a:bodyPr>
            <a:normAutofit/>
          </a:bodyPr>
          <a:lstStyle/>
          <a:p>
            <a:pPr algn="just" eaLnBrk="1" hangingPunct="1">
              <a:lnSpc>
                <a:spcPct val="100000"/>
              </a:lnSpc>
            </a:pPr>
            <a:r>
              <a:rPr lang="en-US" altLang="en-US" dirty="0"/>
              <a:t>The force acting on each conductor is</a:t>
            </a:r>
          </a:p>
          <a:p>
            <a:pPr algn="just" eaLnBrk="1" hangingPunct="1">
              <a:lnSpc>
                <a:spcPct val="100000"/>
              </a:lnSpc>
            </a:pPr>
            <a:r>
              <a:rPr lang="en-US" altLang="en-US" dirty="0"/>
              <a:t>F = BIℓ Newtons</a:t>
            </a:r>
          </a:p>
          <a:p>
            <a:pPr algn="just" eaLnBrk="1" hangingPunct="1">
              <a:lnSpc>
                <a:spcPct val="100000"/>
              </a:lnSpc>
            </a:pPr>
            <a:r>
              <a:rPr lang="en-US" altLang="en-US" dirty="0"/>
              <a:t>The deflecting torque per turn of coil is therefore </a:t>
            </a:r>
          </a:p>
          <a:p>
            <a:pPr algn="just" eaLnBrk="1" hangingPunct="1">
              <a:lnSpc>
                <a:spcPct val="100000"/>
              </a:lnSpc>
            </a:pPr>
            <a:r>
              <a:rPr lang="en-US" altLang="en-US" dirty="0"/>
              <a:t>T</a:t>
            </a:r>
            <a:r>
              <a:rPr lang="en-US" altLang="en-US" baseline="-25000" dirty="0"/>
              <a:t>d</a:t>
            </a:r>
            <a:r>
              <a:rPr lang="en-US" altLang="en-US" dirty="0"/>
              <a:t> = BIℓ x w (Nm)</a:t>
            </a:r>
          </a:p>
          <a:p>
            <a:pPr algn="just" eaLnBrk="1" hangingPunct="1">
              <a:lnSpc>
                <a:spcPct val="100000"/>
              </a:lnSpc>
            </a:pPr>
            <a:r>
              <a:rPr lang="en-US" altLang="en-US" dirty="0"/>
              <a:t>If the number of turns in the coil is N then the total deflecting torque is</a:t>
            </a:r>
          </a:p>
          <a:p>
            <a:pPr algn="just" eaLnBrk="1" hangingPunct="1">
              <a:lnSpc>
                <a:spcPct val="100000"/>
              </a:lnSpc>
            </a:pPr>
            <a:r>
              <a:rPr lang="en-US" altLang="en-US" dirty="0"/>
              <a:t>T</a:t>
            </a:r>
            <a:r>
              <a:rPr lang="en-US" altLang="en-US" baseline="-25000" dirty="0"/>
              <a:t>d</a:t>
            </a:r>
            <a:r>
              <a:rPr lang="en-US" altLang="en-US" dirty="0"/>
              <a:t> = NBI(ℓ x w)   Newton meter</a:t>
            </a:r>
          </a:p>
          <a:p>
            <a:pPr algn="just" eaLnBrk="1" hangingPunct="1">
              <a:lnSpc>
                <a:spcPct val="100000"/>
              </a:lnSpc>
            </a:pPr>
            <a:r>
              <a:rPr lang="en-US" altLang="en-US" dirty="0"/>
              <a:t>T</a:t>
            </a:r>
            <a:r>
              <a:rPr lang="en-US" altLang="en-US" baseline="-25000" dirty="0"/>
              <a:t>d</a:t>
            </a:r>
            <a:r>
              <a:rPr lang="en-US" altLang="en-US" dirty="0"/>
              <a:t> = NBI A, where A = (ℓ x w) = area of the coil</a:t>
            </a:r>
          </a:p>
          <a:p>
            <a:pPr algn="just" eaLnBrk="1" hangingPunct="1">
              <a:lnSpc>
                <a:spcPct val="100000"/>
              </a:lnSpc>
            </a:pPr>
            <a:r>
              <a:rPr lang="en-US" altLang="en-US" dirty="0"/>
              <a:t>T</a:t>
            </a:r>
            <a:r>
              <a:rPr lang="en-US" altLang="en-US" baseline="-25000" dirty="0"/>
              <a:t>d</a:t>
            </a:r>
            <a:r>
              <a:rPr lang="en-US" altLang="en-US" dirty="0"/>
              <a:t> = NBA I Newton meters</a:t>
            </a:r>
          </a:p>
          <a:p>
            <a:pPr marL="0" indent="0" algn="just" eaLnBrk="1" hangingPunct="1">
              <a:lnSpc>
                <a:spcPct val="100000"/>
              </a:lnSpc>
              <a:buNone/>
            </a:pPr>
            <a:endParaRPr lang="en-US" altLang="en-US" dirty="0"/>
          </a:p>
        </p:txBody>
      </p:sp>
    </p:spTree>
    <p:extLst>
      <p:ext uri="{BB962C8B-B14F-4D97-AF65-F5344CB8AC3E}">
        <p14:creationId xmlns:p14="http://schemas.microsoft.com/office/powerpoint/2010/main" val="36676042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92127-026A-458F-BF02-061BAE445738}"/>
              </a:ext>
            </a:extLst>
          </p:cNvPr>
          <p:cNvSpPr>
            <a:spLocks noGrp="1"/>
          </p:cNvSpPr>
          <p:nvPr>
            <p:ph type="title"/>
          </p:nvPr>
        </p:nvSpPr>
        <p:spPr/>
        <p:txBody>
          <a:bodyPr>
            <a:normAutofit/>
          </a:bodyPr>
          <a:lstStyle/>
          <a:p>
            <a:pPr eaLnBrk="1" hangingPunct="1">
              <a:defRPr/>
            </a:pPr>
            <a:r>
              <a:rPr lang="en-US" sz="4400" b="1" dirty="0"/>
              <a:t>Control Torque</a:t>
            </a:r>
          </a:p>
        </p:txBody>
      </p:sp>
      <p:sp>
        <p:nvSpPr>
          <p:cNvPr id="14339" name="Content Placeholder 2">
            <a:extLst>
              <a:ext uri="{FF2B5EF4-FFF2-40B4-BE49-F238E27FC236}">
                <a16:creationId xmlns:a16="http://schemas.microsoft.com/office/drawing/2014/main" id="{4C084F15-62F4-4867-938D-AF1A13C8B09C}"/>
              </a:ext>
            </a:extLst>
          </p:cNvPr>
          <p:cNvSpPr>
            <a:spLocks noGrp="1"/>
          </p:cNvSpPr>
          <p:nvPr>
            <p:ph idx="1"/>
          </p:nvPr>
        </p:nvSpPr>
        <p:spPr/>
        <p:txBody>
          <a:bodyPr>
            <a:normAutofit/>
          </a:bodyPr>
          <a:lstStyle/>
          <a:p>
            <a:pPr algn="just" eaLnBrk="1" hangingPunct="1">
              <a:lnSpc>
                <a:spcPct val="110000"/>
              </a:lnSpc>
            </a:pPr>
            <a:r>
              <a:rPr lang="en-US" altLang="en-US" dirty="0"/>
              <a:t>In PMMC instrument, the controlling torque is mostly supplied by two phosphor bronze hair springs.  </a:t>
            </a:r>
          </a:p>
          <a:p>
            <a:pPr algn="just" eaLnBrk="1" hangingPunct="1">
              <a:lnSpc>
                <a:spcPct val="110000"/>
              </a:lnSpc>
            </a:pPr>
            <a:r>
              <a:rPr lang="en-US" altLang="en-US" b="1" dirty="0"/>
              <a:t>As the springs also function as current lead to the coil, their current carrying capacity imposes limitation on the current passing through the coil</a:t>
            </a:r>
            <a:r>
              <a:rPr lang="en-US" altLang="en-US" dirty="0"/>
              <a:t>.  </a:t>
            </a:r>
          </a:p>
          <a:p>
            <a:pPr algn="just" eaLnBrk="1" hangingPunct="1">
              <a:lnSpc>
                <a:spcPct val="110000"/>
              </a:lnSpc>
            </a:pPr>
            <a:r>
              <a:rPr lang="en-US" altLang="en-US" dirty="0"/>
              <a:t>For current ranges, usually above 20mA, a shunt is used to by-pass a fraction of current</a:t>
            </a:r>
          </a:p>
          <a:p>
            <a:pPr algn="just" eaLnBrk="1" hangingPunct="1">
              <a:lnSpc>
                <a:spcPct val="110000"/>
              </a:lnSpc>
            </a:pPr>
            <a:r>
              <a:rPr lang="en-US" altLang="en-US" dirty="0"/>
              <a:t>Control torque offered by the spring is</a:t>
            </a:r>
          </a:p>
          <a:p>
            <a:pPr algn="just" eaLnBrk="1" hangingPunct="1">
              <a:lnSpc>
                <a:spcPct val="110000"/>
              </a:lnSpc>
            </a:pPr>
            <a:r>
              <a:rPr lang="en-US" altLang="en-US" dirty="0"/>
              <a:t>Tc = </a:t>
            </a:r>
            <a:r>
              <a:rPr lang="en-US" altLang="en-US" u="sng" dirty="0"/>
              <a:t>Ebt</a:t>
            </a:r>
            <a:r>
              <a:rPr lang="en-US" altLang="en-US" u="sng" baseline="30000" dirty="0"/>
              <a:t>3</a:t>
            </a:r>
            <a:r>
              <a:rPr lang="en-US" altLang="en-US" baseline="30000" dirty="0"/>
              <a:t> </a:t>
            </a:r>
            <a:r>
              <a:rPr lang="en-US" altLang="en-US" dirty="0">
                <a:sym typeface="Symbol" panose="05050102010706020507" pitchFamily="18" charset="2"/>
              </a:rPr>
              <a:t></a:t>
            </a:r>
            <a:endParaRPr lang="en-US" altLang="en-US" dirty="0"/>
          </a:p>
          <a:p>
            <a:pPr marL="0" indent="0" algn="just" eaLnBrk="1" hangingPunct="1">
              <a:lnSpc>
                <a:spcPct val="110000"/>
              </a:lnSpc>
              <a:buNone/>
            </a:pPr>
            <a:r>
              <a:rPr lang="en-US" altLang="en-US" dirty="0"/>
              <a:t> </a:t>
            </a:r>
          </a:p>
          <a:p>
            <a:pPr algn="just" eaLnBrk="1" hangingPunct="1">
              <a:lnSpc>
                <a:spcPct val="110000"/>
              </a:lnSpc>
            </a:pPr>
            <a:endParaRPr lang="en-US" altLang="en-US" dirty="0"/>
          </a:p>
        </p:txBody>
      </p:sp>
    </p:spTree>
    <p:extLst>
      <p:ext uri="{BB962C8B-B14F-4D97-AF65-F5344CB8AC3E}">
        <p14:creationId xmlns:p14="http://schemas.microsoft.com/office/powerpoint/2010/main" val="11118267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4BC11-AA76-4DB7-89B0-BD6B604BC3FF}"/>
              </a:ext>
            </a:extLst>
          </p:cNvPr>
          <p:cNvSpPr>
            <a:spLocks noGrp="1"/>
          </p:cNvSpPr>
          <p:nvPr>
            <p:ph type="title"/>
          </p:nvPr>
        </p:nvSpPr>
        <p:spPr/>
        <p:txBody>
          <a:bodyPr>
            <a:noAutofit/>
          </a:bodyPr>
          <a:lstStyle/>
          <a:p>
            <a:pPr eaLnBrk="1" hangingPunct="1">
              <a:defRPr/>
            </a:pPr>
            <a:r>
              <a:rPr lang="en-US" sz="4000" b="1" dirty="0"/>
              <a:t>Damping Torque</a:t>
            </a:r>
            <a:endParaRPr lang="en-US" sz="4000" dirty="0"/>
          </a:p>
        </p:txBody>
      </p:sp>
      <p:sp>
        <p:nvSpPr>
          <p:cNvPr id="15363" name="Content Placeholder 2">
            <a:extLst>
              <a:ext uri="{FF2B5EF4-FFF2-40B4-BE49-F238E27FC236}">
                <a16:creationId xmlns:a16="http://schemas.microsoft.com/office/drawing/2014/main" id="{E39A47CA-DCFB-4B0B-A2FE-07E288F27EEE}"/>
              </a:ext>
            </a:extLst>
          </p:cNvPr>
          <p:cNvSpPr>
            <a:spLocks noGrp="1"/>
          </p:cNvSpPr>
          <p:nvPr>
            <p:ph idx="1"/>
          </p:nvPr>
        </p:nvSpPr>
        <p:spPr/>
        <p:txBody>
          <a:bodyPr>
            <a:normAutofit/>
          </a:bodyPr>
          <a:lstStyle/>
          <a:p>
            <a:pPr algn="just" eaLnBrk="1" hangingPunct="1">
              <a:lnSpc>
                <a:spcPct val="100000"/>
              </a:lnSpc>
            </a:pPr>
            <a:r>
              <a:rPr lang="en-US" altLang="en-US" dirty="0"/>
              <a:t>The damping used in this type of instrument is mostly of eddy current type.  </a:t>
            </a:r>
          </a:p>
          <a:p>
            <a:pPr algn="just" eaLnBrk="1" hangingPunct="1">
              <a:lnSpc>
                <a:spcPct val="100000"/>
              </a:lnSpc>
            </a:pPr>
            <a:r>
              <a:rPr lang="en-US" altLang="en-US" dirty="0"/>
              <a:t>The eddy current is induced in the metal former of the coil which provides the necessary damping torque.  </a:t>
            </a:r>
          </a:p>
          <a:p>
            <a:pPr algn="just" eaLnBrk="1" hangingPunct="1">
              <a:lnSpc>
                <a:spcPct val="100000"/>
              </a:lnSpc>
            </a:pPr>
            <a:r>
              <a:rPr lang="en-US" altLang="en-US" dirty="0"/>
              <a:t>In addition, the bearing friction also provides damping torque.  </a:t>
            </a:r>
          </a:p>
          <a:p>
            <a:pPr algn="just" eaLnBrk="1" hangingPunct="1">
              <a:lnSpc>
                <a:spcPct val="100000"/>
              </a:lnSpc>
            </a:pPr>
            <a:r>
              <a:rPr lang="en-US" altLang="en-US" b="1" dirty="0"/>
              <a:t>AT STEADY STATE</a:t>
            </a:r>
          </a:p>
          <a:p>
            <a:pPr algn="just" eaLnBrk="1" hangingPunct="1">
              <a:lnSpc>
                <a:spcPct val="100000"/>
              </a:lnSpc>
              <a:buFont typeface="Wingdings 2" panose="05020102010507070707" pitchFamily="18" charset="2"/>
              <a:buNone/>
            </a:pPr>
            <a:r>
              <a:rPr lang="en-US" altLang="en-US" dirty="0"/>
              <a:t>	  	       T</a:t>
            </a:r>
            <a:r>
              <a:rPr lang="en-US" altLang="en-US" baseline="-25000" dirty="0"/>
              <a:t>d</a:t>
            </a:r>
            <a:r>
              <a:rPr lang="en-US" altLang="en-US" dirty="0"/>
              <a:t> = Tc</a:t>
            </a:r>
          </a:p>
          <a:p>
            <a:pPr algn="just" eaLnBrk="1" hangingPunct="1">
              <a:lnSpc>
                <a:spcPct val="100000"/>
              </a:lnSpc>
            </a:pPr>
            <a:r>
              <a:rPr lang="en-US" altLang="en-US" dirty="0"/>
              <a:t>Or                 I = K</a:t>
            </a:r>
            <a:r>
              <a:rPr lang="en-US" altLang="en-US" dirty="0">
                <a:sym typeface="Symbol" panose="05050102010706020507" pitchFamily="18" charset="2"/>
              </a:rPr>
              <a:t></a:t>
            </a:r>
            <a:r>
              <a:rPr lang="en-US" altLang="en-US" dirty="0"/>
              <a:t>  </a:t>
            </a:r>
          </a:p>
          <a:p>
            <a:pPr algn="just" eaLnBrk="1" hangingPunct="1">
              <a:lnSpc>
                <a:spcPct val="100000"/>
              </a:lnSpc>
            </a:pPr>
            <a:r>
              <a:rPr lang="en-US" altLang="en-US" dirty="0"/>
              <a:t>              </a:t>
            </a:r>
            <a:r>
              <a:rPr lang="en-US" altLang="en-US" dirty="0">
                <a:sym typeface="Symbol" panose="05050102010706020507" pitchFamily="18" charset="2"/>
              </a:rPr>
              <a:t></a:t>
            </a:r>
            <a:r>
              <a:rPr lang="en-US" altLang="en-US" dirty="0"/>
              <a:t>    </a:t>
            </a:r>
            <a:r>
              <a:rPr lang="en-US" altLang="en-US" dirty="0">
                <a:sym typeface="Symbol" panose="05050102010706020507" pitchFamily="18" charset="2"/>
              </a:rPr>
              <a:t></a:t>
            </a:r>
            <a:r>
              <a:rPr lang="en-US" altLang="en-US" dirty="0"/>
              <a:t>  </a:t>
            </a:r>
            <a:r>
              <a:rPr lang="en-US" altLang="en-US" dirty="0">
                <a:sym typeface="Symbol" panose="05050102010706020507" pitchFamily="18" charset="2"/>
              </a:rPr>
              <a:t></a:t>
            </a:r>
            <a:r>
              <a:rPr lang="en-US" altLang="en-US" dirty="0"/>
              <a:t>  I</a:t>
            </a:r>
          </a:p>
          <a:p>
            <a:pPr algn="just" eaLnBrk="1" hangingPunct="1">
              <a:lnSpc>
                <a:spcPct val="100000"/>
              </a:lnSpc>
            </a:pPr>
            <a:r>
              <a:rPr lang="en-US" altLang="en-US" dirty="0"/>
              <a:t>So the scale is linear due to direct proportionality  </a:t>
            </a:r>
          </a:p>
        </p:txBody>
      </p:sp>
    </p:spTree>
    <p:extLst>
      <p:ext uri="{BB962C8B-B14F-4D97-AF65-F5344CB8AC3E}">
        <p14:creationId xmlns:p14="http://schemas.microsoft.com/office/powerpoint/2010/main" val="40201124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997C34B-AEEF-48C8-B05A-99B69C7B423C}"/>
              </a:ext>
            </a:extLst>
          </p:cNvPr>
          <p:cNvSpPr>
            <a:spLocks noGrp="1"/>
          </p:cNvSpPr>
          <p:nvPr>
            <p:ph type="title"/>
          </p:nvPr>
        </p:nvSpPr>
        <p:spPr/>
        <p:txBody>
          <a:bodyPr/>
          <a:lstStyle/>
          <a:p>
            <a:r>
              <a:rPr lang="en-MY" dirty="0"/>
              <a:t>Advantages and Disadvantages</a:t>
            </a:r>
          </a:p>
        </p:txBody>
      </p:sp>
      <p:sp>
        <p:nvSpPr>
          <p:cNvPr id="5" name="Text Placeholder 4">
            <a:extLst>
              <a:ext uri="{FF2B5EF4-FFF2-40B4-BE49-F238E27FC236}">
                <a16:creationId xmlns:a16="http://schemas.microsoft.com/office/drawing/2014/main" id="{059422DB-4D6C-4E21-8874-81B0B4D24ADB}"/>
              </a:ext>
            </a:extLst>
          </p:cNvPr>
          <p:cNvSpPr>
            <a:spLocks noGrp="1"/>
          </p:cNvSpPr>
          <p:nvPr>
            <p:ph type="body" idx="1"/>
          </p:nvPr>
        </p:nvSpPr>
        <p:spPr/>
        <p:txBody>
          <a:bodyPr/>
          <a:lstStyle/>
          <a:p>
            <a:pPr algn="ctr"/>
            <a:r>
              <a:rPr lang="en-MY" dirty="0"/>
              <a:t>Advantages</a:t>
            </a:r>
          </a:p>
        </p:txBody>
      </p:sp>
      <p:sp>
        <p:nvSpPr>
          <p:cNvPr id="6" name="Content Placeholder 5">
            <a:extLst>
              <a:ext uri="{FF2B5EF4-FFF2-40B4-BE49-F238E27FC236}">
                <a16:creationId xmlns:a16="http://schemas.microsoft.com/office/drawing/2014/main" id="{923EEB98-80E1-4356-B804-EC3EB28345FC}"/>
              </a:ext>
            </a:extLst>
          </p:cNvPr>
          <p:cNvSpPr>
            <a:spLocks noGrp="1"/>
          </p:cNvSpPr>
          <p:nvPr>
            <p:ph sz="half" idx="2"/>
          </p:nvPr>
        </p:nvSpPr>
        <p:spPr/>
        <p:txBody>
          <a:bodyPr>
            <a:noAutofit/>
          </a:bodyPr>
          <a:lstStyle/>
          <a:p>
            <a:pPr algn="just">
              <a:lnSpc>
                <a:spcPct val="100000"/>
              </a:lnSpc>
              <a:spcBef>
                <a:spcPts val="600"/>
              </a:spcBef>
            </a:pPr>
            <a:r>
              <a:rPr lang="en-MY" sz="1800" dirty="0"/>
              <a:t>The PMMC consumes less power and has great accuracy.</a:t>
            </a:r>
          </a:p>
          <a:p>
            <a:pPr algn="just">
              <a:lnSpc>
                <a:spcPct val="100000"/>
              </a:lnSpc>
              <a:spcBef>
                <a:spcPts val="600"/>
              </a:spcBef>
            </a:pPr>
            <a:r>
              <a:rPr lang="en-MY" sz="1800" dirty="0"/>
              <a:t>It has uniformly divided scale and can cover arc of 270 degree.</a:t>
            </a:r>
          </a:p>
          <a:p>
            <a:pPr algn="just">
              <a:lnSpc>
                <a:spcPct val="100000"/>
              </a:lnSpc>
              <a:spcBef>
                <a:spcPts val="600"/>
              </a:spcBef>
            </a:pPr>
            <a:r>
              <a:rPr lang="en-MY" sz="1800" dirty="0"/>
              <a:t>The PMMC has a high torque to weight ratio.</a:t>
            </a:r>
          </a:p>
          <a:p>
            <a:pPr algn="just">
              <a:lnSpc>
                <a:spcPct val="100000"/>
              </a:lnSpc>
              <a:spcBef>
                <a:spcPts val="600"/>
              </a:spcBef>
            </a:pPr>
            <a:r>
              <a:rPr lang="en-MY" sz="1800" dirty="0"/>
              <a:t>It can be modified as ammeter or voltmeter with suitable resistance.</a:t>
            </a:r>
          </a:p>
          <a:p>
            <a:pPr algn="just">
              <a:lnSpc>
                <a:spcPct val="100000"/>
              </a:lnSpc>
              <a:spcBef>
                <a:spcPts val="600"/>
              </a:spcBef>
            </a:pPr>
            <a:r>
              <a:rPr lang="en-MY" sz="1800" dirty="0"/>
              <a:t>It has efficient damping characteristics and is not affected by stray magnetic field.</a:t>
            </a:r>
          </a:p>
          <a:p>
            <a:pPr algn="just">
              <a:lnSpc>
                <a:spcPct val="100000"/>
              </a:lnSpc>
              <a:spcBef>
                <a:spcPts val="600"/>
              </a:spcBef>
            </a:pPr>
            <a:r>
              <a:rPr lang="en-MY" sz="1800" dirty="0"/>
              <a:t>It produces no losses due to hysteresis</a:t>
            </a:r>
          </a:p>
        </p:txBody>
      </p:sp>
      <p:sp>
        <p:nvSpPr>
          <p:cNvPr id="7" name="Text Placeholder 6">
            <a:extLst>
              <a:ext uri="{FF2B5EF4-FFF2-40B4-BE49-F238E27FC236}">
                <a16:creationId xmlns:a16="http://schemas.microsoft.com/office/drawing/2014/main" id="{C952D5BA-BA28-4F0F-B41A-FDBBD9FA8408}"/>
              </a:ext>
            </a:extLst>
          </p:cNvPr>
          <p:cNvSpPr>
            <a:spLocks noGrp="1"/>
          </p:cNvSpPr>
          <p:nvPr>
            <p:ph type="body" sz="quarter" idx="3"/>
          </p:nvPr>
        </p:nvSpPr>
        <p:spPr/>
        <p:txBody>
          <a:bodyPr/>
          <a:lstStyle/>
          <a:p>
            <a:pPr algn="ctr"/>
            <a:r>
              <a:rPr lang="en-MY" dirty="0"/>
              <a:t>Disadvantages</a:t>
            </a:r>
          </a:p>
        </p:txBody>
      </p:sp>
      <p:sp>
        <p:nvSpPr>
          <p:cNvPr id="8" name="Content Placeholder 7">
            <a:extLst>
              <a:ext uri="{FF2B5EF4-FFF2-40B4-BE49-F238E27FC236}">
                <a16:creationId xmlns:a16="http://schemas.microsoft.com/office/drawing/2014/main" id="{699FCE28-FE7E-4D11-BBF7-300C5EA4D712}"/>
              </a:ext>
            </a:extLst>
          </p:cNvPr>
          <p:cNvSpPr>
            <a:spLocks noGrp="1"/>
          </p:cNvSpPr>
          <p:nvPr>
            <p:ph sz="quarter" idx="4"/>
          </p:nvPr>
        </p:nvSpPr>
        <p:spPr/>
        <p:txBody>
          <a:bodyPr>
            <a:normAutofit/>
          </a:bodyPr>
          <a:lstStyle/>
          <a:p>
            <a:pPr algn="just">
              <a:lnSpc>
                <a:spcPct val="100000"/>
              </a:lnSpc>
              <a:spcBef>
                <a:spcPts val="600"/>
              </a:spcBef>
            </a:pPr>
            <a:r>
              <a:rPr lang="en-MY" sz="1800" dirty="0"/>
              <a:t>The moving coil instrument can only be used on D.C supply as the reversal of current produces reversal of torque on the coil.</a:t>
            </a:r>
          </a:p>
          <a:p>
            <a:pPr algn="just">
              <a:lnSpc>
                <a:spcPct val="100000"/>
              </a:lnSpc>
              <a:spcBef>
                <a:spcPts val="600"/>
              </a:spcBef>
            </a:pPr>
            <a:r>
              <a:rPr lang="en-MY" sz="1800" dirty="0"/>
              <a:t>It’s very delicate.</a:t>
            </a:r>
          </a:p>
          <a:p>
            <a:pPr algn="just">
              <a:lnSpc>
                <a:spcPct val="100000"/>
              </a:lnSpc>
              <a:spcBef>
                <a:spcPts val="600"/>
              </a:spcBef>
            </a:pPr>
            <a:r>
              <a:rPr lang="en-MY" sz="1800" dirty="0"/>
              <a:t>It’s costly as compared to moving coil iron instruments.</a:t>
            </a:r>
          </a:p>
          <a:p>
            <a:pPr algn="just">
              <a:lnSpc>
                <a:spcPct val="100000"/>
              </a:lnSpc>
              <a:spcBef>
                <a:spcPts val="600"/>
              </a:spcBef>
            </a:pPr>
            <a:r>
              <a:rPr lang="en-MY" sz="1800" dirty="0"/>
              <a:t>It may show error due to loss of magnetism of permanent magnet.</a:t>
            </a:r>
          </a:p>
        </p:txBody>
      </p:sp>
    </p:spTree>
    <p:extLst>
      <p:ext uri="{BB962C8B-B14F-4D97-AF65-F5344CB8AC3E}">
        <p14:creationId xmlns:p14="http://schemas.microsoft.com/office/powerpoint/2010/main" val="4171641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E42E4-FAC6-411E-8FDD-D4DC885B514A}"/>
              </a:ext>
            </a:extLst>
          </p:cNvPr>
          <p:cNvSpPr>
            <a:spLocks noGrp="1"/>
          </p:cNvSpPr>
          <p:nvPr>
            <p:ph type="title"/>
          </p:nvPr>
        </p:nvSpPr>
        <p:spPr/>
        <p:txBody>
          <a:bodyPr/>
          <a:lstStyle/>
          <a:p>
            <a:r>
              <a:rPr lang="en-MY" dirty="0"/>
              <a:t>MEASURING INSTRUMENTS</a:t>
            </a:r>
          </a:p>
        </p:txBody>
      </p:sp>
      <p:sp>
        <p:nvSpPr>
          <p:cNvPr id="3" name="Content Placeholder 2">
            <a:extLst>
              <a:ext uri="{FF2B5EF4-FFF2-40B4-BE49-F238E27FC236}">
                <a16:creationId xmlns:a16="http://schemas.microsoft.com/office/drawing/2014/main" id="{8A06DFFA-3326-4343-BB9A-BDD39B0CCE0E}"/>
              </a:ext>
            </a:extLst>
          </p:cNvPr>
          <p:cNvSpPr>
            <a:spLocks noGrp="1"/>
          </p:cNvSpPr>
          <p:nvPr>
            <p:ph idx="1"/>
          </p:nvPr>
        </p:nvSpPr>
        <p:spPr/>
        <p:txBody>
          <a:bodyPr/>
          <a:lstStyle/>
          <a:p>
            <a:pPr algn="just">
              <a:lnSpc>
                <a:spcPct val="150000"/>
              </a:lnSpc>
            </a:pPr>
            <a:r>
              <a:rPr lang="en-MY" dirty="0"/>
              <a:t>“The device used for comparing the unknown quantity with the unit of measurement or standard quantity is called a Measuring Instrument.”</a:t>
            </a:r>
          </a:p>
          <a:p>
            <a:pPr marL="0" indent="0" algn="ctr">
              <a:lnSpc>
                <a:spcPct val="150000"/>
              </a:lnSpc>
              <a:buNone/>
            </a:pPr>
            <a:r>
              <a:rPr lang="en-MY" dirty="0"/>
              <a:t>OR</a:t>
            </a:r>
          </a:p>
          <a:p>
            <a:pPr algn="just">
              <a:lnSpc>
                <a:spcPct val="150000"/>
              </a:lnSpc>
            </a:pPr>
            <a:r>
              <a:rPr lang="en-MY" dirty="0"/>
              <a:t>“An instrument may be defined as a machine or system which is designed to maintain functional relationship between prescribed properties of physical variables &amp; could include means of communication to human observer.”</a:t>
            </a:r>
          </a:p>
        </p:txBody>
      </p:sp>
    </p:spTree>
    <p:extLst>
      <p:ext uri="{BB962C8B-B14F-4D97-AF65-F5344CB8AC3E}">
        <p14:creationId xmlns:p14="http://schemas.microsoft.com/office/powerpoint/2010/main" val="19500468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5">
            <a:extLst>
              <a:ext uri="{FF2B5EF4-FFF2-40B4-BE49-F238E27FC236}">
                <a16:creationId xmlns:a16="http://schemas.microsoft.com/office/drawing/2014/main" id="{48FDEBDB-5859-4B9E-8810-2C5CFED093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8D02A97E-9755-4CCD-9EA4-5E404F7B0564}"/>
              </a:ext>
            </a:extLst>
          </p:cNvPr>
          <p:cNvSpPr>
            <a:spLocks noGrp="1"/>
          </p:cNvSpPr>
          <p:nvPr>
            <p:ph type="ctrTitle"/>
          </p:nvPr>
        </p:nvSpPr>
        <p:spPr>
          <a:xfrm>
            <a:off x="1051560" y="942975"/>
            <a:ext cx="9966960" cy="3525056"/>
          </a:xfrm>
        </p:spPr>
        <p:txBody>
          <a:bodyPr vert="horz" lIns="91440" tIns="45720" rIns="91440" bIns="45720" rtlCol="0" anchor="b">
            <a:normAutofit/>
          </a:bodyPr>
          <a:lstStyle/>
          <a:p>
            <a:pPr algn="ctr"/>
            <a:r>
              <a:rPr lang="en-US">
                <a:solidFill>
                  <a:srgbClr val="FFFFFF"/>
                </a:solidFill>
              </a:rPr>
              <a:t>3. MI Instruments</a:t>
            </a:r>
          </a:p>
        </p:txBody>
      </p:sp>
      <p:sp>
        <p:nvSpPr>
          <p:cNvPr id="11" name="Subtitle 10">
            <a:extLst>
              <a:ext uri="{FF2B5EF4-FFF2-40B4-BE49-F238E27FC236}">
                <a16:creationId xmlns:a16="http://schemas.microsoft.com/office/drawing/2014/main" id="{C20A43F7-F239-4D2F-B890-AF608D58D5F9}"/>
              </a:ext>
            </a:extLst>
          </p:cNvPr>
          <p:cNvSpPr>
            <a:spLocks noGrp="1"/>
          </p:cNvSpPr>
          <p:nvPr>
            <p:ph type="subTitle" idx="1"/>
          </p:nvPr>
        </p:nvSpPr>
        <p:spPr>
          <a:xfrm>
            <a:off x="1069848" y="4649148"/>
            <a:ext cx="9948672" cy="1486158"/>
          </a:xfrm>
        </p:spPr>
        <p:txBody>
          <a:bodyPr>
            <a:normAutofit/>
          </a:bodyPr>
          <a:lstStyle/>
          <a:p>
            <a:pPr algn="ctr"/>
            <a:r>
              <a:rPr lang="en-MY" dirty="0">
                <a:solidFill>
                  <a:srgbClr val="FFFFFF">
                    <a:alpha val="60000"/>
                  </a:srgbClr>
                </a:solidFill>
              </a:rPr>
              <a:t>MI – Moving Iron</a:t>
            </a:r>
          </a:p>
        </p:txBody>
      </p:sp>
      <p:cxnSp>
        <p:nvCxnSpPr>
          <p:cNvPr id="15" name="Straight Connector 17">
            <a:extLst>
              <a:ext uri="{FF2B5EF4-FFF2-40B4-BE49-F238E27FC236}">
                <a16:creationId xmlns:a16="http://schemas.microsoft.com/office/drawing/2014/main" id="{B1D1A340-723B-4014-B5FE-204F062731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58589"/>
            <a:ext cx="9144000" cy="0"/>
          </a:xfrm>
          <a:prstGeom prst="line">
            <a:avLst/>
          </a:prstGeom>
          <a:ln w="28575">
            <a:solidFill>
              <a:srgbClr val="FFFFFF">
                <a:alpha val="5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02142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A5E61-EE81-46AA-8C95-7F2FE57CB374}"/>
              </a:ext>
            </a:extLst>
          </p:cNvPr>
          <p:cNvSpPr>
            <a:spLocks noGrp="1"/>
          </p:cNvSpPr>
          <p:nvPr>
            <p:ph type="title"/>
          </p:nvPr>
        </p:nvSpPr>
        <p:spPr/>
        <p:txBody>
          <a:bodyPr/>
          <a:lstStyle/>
          <a:p>
            <a:r>
              <a:rPr lang="en-MY" dirty="0"/>
              <a:t>Moving iron instruments</a:t>
            </a:r>
          </a:p>
        </p:txBody>
      </p:sp>
      <p:sp>
        <p:nvSpPr>
          <p:cNvPr id="3" name="Content Placeholder 2">
            <a:extLst>
              <a:ext uri="{FF2B5EF4-FFF2-40B4-BE49-F238E27FC236}">
                <a16:creationId xmlns:a16="http://schemas.microsoft.com/office/drawing/2014/main" id="{BA232AFF-C34C-40DB-B41C-12C6041441BE}"/>
              </a:ext>
            </a:extLst>
          </p:cNvPr>
          <p:cNvSpPr>
            <a:spLocks noGrp="1"/>
          </p:cNvSpPr>
          <p:nvPr>
            <p:ph idx="1"/>
          </p:nvPr>
        </p:nvSpPr>
        <p:spPr/>
        <p:txBody>
          <a:bodyPr/>
          <a:lstStyle/>
          <a:p>
            <a:pPr algn="just">
              <a:lnSpc>
                <a:spcPct val="100000"/>
              </a:lnSpc>
            </a:pPr>
            <a:r>
              <a:rPr lang="en-MY" dirty="0"/>
              <a:t>Moving-iron instruments are generally used to measure alternating voltages and currents.</a:t>
            </a:r>
          </a:p>
          <a:p>
            <a:pPr algn="just">
              <a:lnSpc>
                <a:spcPct val="100000"/>
              </a:lnSpc>
            </a:pPr>
            <a:r>
              <a:rPr lang="en-MY" dirty="0"/>
              <a:t>The instrument in which the moving iron is used for measuring the flow of current or voltage is known as the moving iron instrument. </a:t>
            </a:r>
          </a:p>
          <a:p>
            <a:pPr algn="just">
              <a:lnSpc>
                <a:spcPct val="100000"/>
              </a:lnSpc>
            </a:pPr>
            <a:r>
              <a:rPr lang="en-MY" dirty="0"/>
              <a:t>It works on the principle that the iron place near the magnet attracts towards it. </a:t>
            </a:r>
          </a:p>
          <a:p>
            <a:pPr algn="just">
              <a:lnSpc>
                <a:spcPct val="100000"/>
              </a:lnSpc>
            </a:pPr>
            <a:r>
              <a:rPr lang="en-MY" dirty="0"/>
              <a:t>The force of attraction depends on the strength of the magnet field. </a:t>
            </a:r>
          </a:p>
          <a:p>
            <a:pPr algn="just">
              <a:lnSpc>
                <a:spcPct val="100000"/>
              </a:lnSpc>
            </a:pPr>
            <a:r>
              <a:rPr lang="en-MY" dirty="0"/>
              <a:t>The magnetic field induces by the electromagnet whose strength depends on the magnitude of the current passes through it.</a:t>
            </a:r>
          </a:p>
        </p:txBody>
      </p:sp>
    </p:spTree>
    <p:extLst>
      <p:ext uri="{BB962C8B-B14F-4D97-AF65-F5344CB8AC3E}">
        <p14:creationId xmlns:p14="http://schemas.microsoft.com/office/powerpoint/2010/main" val="10761472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AC4EF-D8F9-4DD0-9BA9-0A1365A0350D}"/>
              </a:ext>
            </a:extLst>
          </p:cNvPr>
          <p:cNvSpPr>
            <a:spLocks noGrp="1"/>
          </p:cNvSpPr>
          <p:nvPr>
            <p:ph type="title"/>
          </p:nvPr>
        </p:nvSpPr>
        <p:spPr/>
        <p:txBody>
          <a:bodyPr>
            <a:normAutofit/>
          </a:bodyPr>
          <a:lstStyle/>
          <a:p>
            <a:r>
              <a:rPr lang="en-MY" sz="4000" dirty="0"/>
              <a:t>Classification of the Moving Iron Instruments</a:t>
            </a:r>
          </a:p>
        </p:txBody>
      </p:sp>
      <p:sp>
        <p:nvSpPr>
          <p:cNvPr id="3" name="Content Placeholder 2">
            <a:extLst>
              <a:ext uri="{FF2B5EF4-FFF2-40B4-BE49-F238E27FC236}">
                <a16:creationId xmlns:a16="http://schemas.microsoft.com/office/drawing/2014/main" id="{C6329F2A-CFE3-46B5-9DAD-31C5C3C835C7}"/>
              </a:ext>
            </a:extLst>
          </p:cNvPr>
          <p:cNvSpPr>
            <a:spLocks noGrp="1"/>
          </p:cNvSpPr>
          <p:nvPr>
            <p:ph idx="1"/>
          </p:nvPr>
        </p:nvSpPr>
        <p:spPr/>
        <p:txBody>
          <a:bodyPr/>
          <a:lstStyle/>
          <a:p>
            <a:pPr algn="just">
              <a:lnSpc>
                <a:spcPct val="100000"/>
              </a:lnSpc>
            </a:pPr>
            <a:r>
              <a:rPr lang="en-MY" dirty="0"/>
              <a:t>The attraction and the repulsion are the types of the moving iron instruments.</a:t>
            </a:r>
          </a:p>
          <a:p>
            <a:pPr marL="457200" indent="-457200" algn="just">
              <a:lnSpc>
                <a:spcPct val="100000"/>
              </a:lnSpc>
              <a:buFont typeface="+mj-lt"/>
              <a:buAutoNum type="arabicPeriod"/>
            </a:pPr>
            <a:r>
              <a:rPr lang="en-MY" dirty="0"/>
              <a:t>Attraction Type</a:t>
            </a:r>
          </a:p>
          <a:p>
            <a:pPr marL="457200" indent="-457200" algn="just">
              <a:lnSpc>
                <a:spcPct val="100000"/>
              </a:lnSpc>
              <a:buFont typeface="+mj-lt"/>
              <a:buAutoNum type="arabicPeriod"/>
            </a:pPr>
            <a:r>
              <a:rPr lang="en-MY" dirty="0"/>
              <a:t>Repulsion Type</a:t>
            </a:r>
          </a:p>
        </p:txBody>
      </p:sp>
    </p:spTree>
    <p:extLst>
      <p:ext uri="{BB962C8B-B14F-4D97-AF65-F5344CB8AC3E}">
        <p14:creationId xmlns:p14="http://schemas.microsoft.com/office/powerpoint/2010/main" val="38374907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F29F7-A0E2-4408-B95A-F4454CE5957E}"/>
              </a:ext>
            </a:extLst>
          </p:cNvPr>
          <p:cNvSpPr>
            <a:spLocks noGrp="1"/>
          </p:cNvSpPr>
          <p:nvPr>
            <p:ph type="title"/>
          </p:nvPr>
        </p:nvSpPr>
        <p:spPr>
          <a:xfrm>
            <a:off x="1069848" y="484632"/>
            <a:ext cx="10058400" cy="1609344"/>
          </a:xfrm>
        </p:spPr>
        <p:txBody>
          <a:bodyPr>
            <a:normAutofit/>
          </a:bodyPr>
          <a:lstStyle/>
          <a:p>
            <a:r>
              <a:rPr lang="en-MY" dirty="0"/>
              <a:t>Attraction Type Instrument</a:t>
            </a:r>
          </a:p>
        </p:txBody>
      </p:sp>
      <p:sp>
        <p:nvSpPr>
          <p:cNvPr id="3" name="Content Placeholder 2">
            <a:extLst>
              <a:ext uri="{FF2B5EF4-FFF2-40B4-BE49-F238E27FC236}">
                <a16:creationId xmlns:a16="http://schemas.microsoft.com/office/drawing/2014/main" id="{0D8DF1BE-A55C-48BF-9B1B-9C656E887B90}"/>
              </a:ext>
            </a:extLst>
          </p:cNvPr>
          <p:cNvSpPr>
            <a:spLocks noGrp="1"/>
          </p:cNvSpPr>
          <p:nvPr>
            <p:ph idx="1"/>
          </p:nvPr>
        </p:nvSpPr>
        <p:spPr>
          <a:xfrm>
            <a:off x="1069848" y="2121408"/>
            <a:ext cx="4773168" cy="4050792"/>
          </a:xfrm>
        </p:spPr>
        <p:txBody>
          <a:bodyPr>
            <a:normAutofit fontScale="92500"/>
          </a:bodyPr>
          <a:lstStyle/>
          <a:p>
            <a:pPr algn="just">
              <a:lnSpc>
                <a:spcPct val="100000"/>
              </a:lnSpc>
            </a:pPr>
            <a:r>
              <a:rPr lang="en-MY" sz="1800" dirty="0"/>
              <a:t>The instrument in which the iron plate attracts from the weaker field towards the stronger field such type of instrument is known as the attraction type instrument.</a:t>
            </a:r>
          </a:p>
          <a:p>
            <a:pPr algn="just">
              <a:lnSpc>
                <a:spcPct val="100000"/>
              </a:lnSpc>
            </a:pPr>
            <a:r>
              <a:rPr lang="en-MY" sz="1800" dirty="0"/>
              <a:t>Construction of Attraction Type Instrument </a:t>
            </a:r>
          </a:p>
          <a:p>
            <a:pPr algn="just">
              <a:lnSpc>
                <a:spcPct val="100000"/>
              </a:lnSpc>
            </a:pPr>
            <a:r>
              <a:rPr lang="en-MY" sz="1800" dirty="0"/>
              <a:t>The stationary coil of the attraction type instrument is flat and has a narrow opening. </a:t>
            </a:r>
          </a:p>
          <a:p>
            <a:pPr algn="just">
              <a:lnSpc>
                <a:spcPct val="100000"/>
              </a:lnSpc>
            </a:pPr>
            <a:r>
              <a:rPr lang="en-MY" sz="1800" dirty="0"/>
              <a:t>The moving element is the flat disc of the iron core. </a:t>
            </a:r>
          </a:p>
          <a:p>
            <a:pPr algn="just">
              <a:lnSpc>
                <a:spcPct val="100000"/>
              </a:lnSpc>
            </a:pPr>
            <a:r>
              <a:rPr lang="en-MY" sz="1800" dirty="0"/>
              <a:t>The current flow through the stationary coil produced the magnetic field which attracts the iron coil.</a:t>
            </a:r>
          </a:p>
        </p:txBody>
      </p:sp>
      <p:pic>
        <p:nvPicPr>
          <p:cNvPr id="1026" name="Picture 2" descr="Diagram&#10;&#10;Description automatically generated">
            <a:extLst>
              <a:ext uri="{FF2B5EF4-FFF2-40B4-BE49-F238E27FC236}">
                <a16:creationId xmlns:a16="http://schemas.microsoft.com/office/drawing/2014/main" id="{E08997D9-207A-44B6-BB3C-C52CFA4B19A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652064" y="2193036"/>
            <a:ext cx="4179200" cy="3980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81818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D2D2E-BF6A-40FB-9ABE-A7EE55F5A66C}"/>
              </a:ext>
            </a:extLst>
          </p:cNvPr>
          <p:cNvSpPr>
            <a:spLocks noGrp="1"/>
          </p:cNvSpPr>
          <p:nvPr>
            <p:ph type="title"/>
          </p:nvPr>
        </p:nvSpPr>
        <p:spPr/>
        <p:txBody>
          <a:bodyPr/>
          <a:lstStyle/>
          <a:p>
            <a:r>
              <a:rPr lang="en-MY" dirty="0"/>
              <a:t>Attraction Type Instrument</a:t>
            </a:r>
          </a:p>
        </p:txBody>
      </p:sp>
      <p:sp>
        <p:nvSpPr>
          <p:cNvPr id="3" name="Content Placeholder 2">
            <a:extLst>
              <a:ext uri="{FF2B5EF4-FFF2-40B4-BE49-F238E27FC236}">
                <a16:creationId xmlns:a16="http://schemas.microsoft.com/office/drawing/2014/main" id="{5C72ED30-68CE-4213-AD5A-C6AEE0961F0E}"/>
              </a:ext>
            </a:extLst>
          </p:cNvPr>
          <p:cNvSpPr>
            <a:spLocks noGrp="1"/>
          </p:cNvSpPr>
          <p:nvPr>
            <p:ph idx="1"/>
          </p:nvPr>
        </p:nvSpPr>
        <p:spPr/>
        <p:txBody>
          <a:bodyPr/>
          <a:lstStyle/>
          <a:p>
            <a:pPr algn="just">
              <a:lnSpc>
                <a:spcPct val="100000"/>
              </a:lnSpc>
            </a:pPr>
            <a:r>
              <a:rPr lang="en-MY" dirty="0"/>
              <a:t>The iron vane deflects from the low magnetic field to the high magnetic field, and the strength of the deflection is directly proportional to the magnitude of the current flow through it. </a:t>
            </a:r>
          </a:p>
          <a:p>
            <a:pPr algn="just">
              <a:lnSpc>
                <a:spcPct val="100000"/>
              </a:lnSpc>
            </a:pPr>
            <a:r>
              <a:rPr lang="en-MY" dirty="0"/>
              <a:t>In short, we can say that the iron coil attracts towards in.</a:t>
            </a:r>
          </a:p>
          <a:p>
            <a:pPr algn="just">
              <a:lnSpc>
                <a:spcPct val="100000"/>
              </a:lnSpc>
            </a:pPr>
            <a:r>
              <a:rPr lang="en-MY" dirty="0"/>
              <a:t>The attraction type instruments use spring, which provided the controlling torque. </a:t>
            </a:r>
          </a:p>
          <a:p>
            <a:pPr algn="just">
              <a:lnSpc>
                <a:spcPct val="100000"/>
              </a:lnSpc>
            </a:pPr>
            <a:r>
              <a:rPr lang="en-MY" dirty="0"/>
              <a:t>The deflection of the coil is reduced by the aluminium piston which is attached to the moving coil.</a:t>
            </a:r>
          </a:p>
        </p:txBody>
      </p:sp>
    </p:spTree>
    <p:extLst>
      <p:ext uri="{BB962C8B-B14F-4D97-AF65-F5344CB8AC3E}">
        <p14:creationId xmlns:p14="http://schemas.microsoft.com/office/powerpoint/2010/main" val="6587538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CD22B-D1B6-4836-A8C4-F9544BE7F180}"/>
              </a:ext>
            </a:extLst>
          </p:cNvPr>
          <p:cNvSpPr>
            <a:spLocks noGrp="1"/>
          </p:cNvSpPr>
          <p:nvPr>
            <p:ph type="title"/>
          </p:nvPr>
        </p:nvSpPr>
        <p:spPr>
          <a:xfrm>
            <a:off x="1069848" y="484632"/>
            <a:ext cx="10058400" cy="1609344"/>
          </a:xfrm>
        </p:spPr>
        <p:txBody>
          <a:bodyPr>
            <a:normAutofit/>
          </a:bodyPr>
          <a:lstStyle/>
          <a:p>
            <a:r>
              <a:rPr lang="en-MY" dirty="0"/>
              <a:t>Repulsion Type Instruments</a:t>
            </a:r>
          </a:p>
        </p:txBody>
      </p:sp>
      <p:sp>
        <p:nvSpPr>
          <p:cNvPr id="3" name="Content Placeholder 2">
            <a:extLst>
              <a:ext uri="{FF2B5EF4-FFF2-40B4-BE49-F238E27FC236}">
                <a16:creationId xmlns:a16="http://schemas.microsoft.com/office/drawing/2014/main" id="{39734F7E-1159-4849-A198-4D094B222CBE}"/>
              </a:ext>
            </a:extLst>
          </p:cNvPr>
          <p:cNvSpPr>
            <a:spLocks noGrp="1"/>
          </p:cNvSpPr>
          <p:nvPr>
            <p:ph idx="1"/>
          </p:nvPr>
        </p:nvSpPr>
        <p:spPr>
          <a:xfrm>
            <a:off x="1069848" y="2121408"/>
            <a:ext cx="7744214" cy="4050792"/>
          </a:xfrm>
        </p:spPr>
        <p:txBody>
          <a:bodyPr>
            <a:noAutofit/>
          </a:bodyPr>
          <a:lstStyle/>
          <a:p>
            <a:pPr algn="just">
              <a:lnSpc>
                <a:spcPct val="110000"/>
              </a:lnSpc>
              <a:spcBef>
                <a:spcPts val="600"/>
              </a:spcBef>
            </a:pPr>
            <a:r>
              <a:rPr lang="en-MY" sz="1750" dirty="0"/>
              <a:t>The repulsion type instrument has two vanes or iron plates. </a:t>
            </a:r>
          </a:p>
          <a:p>
            <a:pPr algn="just">
              <a:lnSpc>
                <a:spcPct val="110000"/>
              </a:lnSpc>
              <a:spcBef>
                <a:spcPts val="600"/>
              </a:spcBef>
            </a:pPr>
            <a:r>
              <a:rPr lang="en-MY" sz="1750" dirty="0"/>
              <a:t>One is fixed, and the other one is movable. </a:t>
            </a:r>
          </a:p>
          <a:p>
            <a:pPr algn="just">
              <a:lnSpc>
                <a:spcPct val="110000"/>
              </a:lnSpc>
              <a:spcBef>
                <a:spcPts val="600"/>
              </a:spcBef>
            </a:pPr>
            <a:r>
              <a:rPr lang="en-MY" sz="1750" dirty="0"/>
              <a:t>The vanes become magnetised when the current passes through the stationary coil and the force of repulsion occur between them. </a:t>
            </a:r>
          </a:p>
          <a:p>
            <a:pPr algn="just">
              <a:lnSpc>
                <a:spcPct val="110000"/>
              </a:lnSpc>
              <a:spcBef>
                <a:spcPts val="600"/>
              </a:spcBef>
            </a:pPr>
            <a:r>
              <a:rPr lang="en-MY" sz="1750" dirty="0"/>
              <a:t>Because of a repulsive force, the moving coil starts moving away from the fixed vane.</a:t>
            </a:r>
          </a:p>
          <a:p>
            <a:pPr algn="just">
              <a:lnSpc>
                <a:spcPct val="110000"/>
              </a:lnSpc>
              <a:spcBef>
                <a:spcPts val="600"/>
              </a:spcBef>
            </a:pPr>
            <a:r>
              <a:rPr lang="en-MY" sz="1750" dirty="0"/>
              <a:t>The spring provides the controlling torque. </a:t>
            </a:r>
          </a:p>
          <a:p>
            <a:pPr algn="just">
              <a:lnSpc>
                <a:spcPct val="110000"/>
              </a:lnSpc>
              <a:spcBef>
                <a:spcPts val="600"/>
              </a:spcBef>
            </a:pPr>
            <a:r>
              <a:rPr lang="en-MY" sz="1750" dirty="0"/>
              <a:t>The air friction induces the damping torque, which opposes the movement of the coil. </a:t>
            </a:r>
          </a:p>
          <a:p>
            <a:pPr algn="just">
              <a:lnSpc>
                <a:spcPct val="110000"/>
              </a:lnSpc>
              <a:spcBef>
                <a:spcPts val="600"/>
              </a:spcBef>
            </a:pPr>
            <a:r>
              <a:rPr lang="en-MY" sz="1750" dirty="0"/>
              <a:t>The repulsion type instrument is a non-polarized instrument, i.e., free from the direction of current passes through it. </a:t>
            </a:r>
          </a:p>
          <a:p>
            <a:pPr algn="just">
              <a:lnSpc>
                <a:spcPct val="110000"/>
              </a:lnSpc>
              <a:spcBef>
                <a:spcPts val="600"/>
              </a:spcBef>
            </a:pPr>
            <a:r>
              <a:rPr lang="en-MY" sz="1750" dirty="0"/>
              <a:t>Thus, it is used for both AC and DC.</a:t>
            </a:r>
          </a:p>
        </p:txBody>
      </p:sp>
      <p:pic>
        <p:nvPicPr>
          <p:cNvPr id="2050" name="Picture 2" descr="repulsion-type-instruments">
            <a:extLst>
              <a:ext uri="{FF2B5EF4-FFF2-40B4-BE49-F238E27FC236}">
                <a16:creationId xmlns:a16="http://schemas.microsoft.com/office/drawing/2014/main" id="{4BF58D06-4690-4807-A26A-089CE17A1DD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325974" y="2156460"/>
            <a:ext cx="2507833" cy="3980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62464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FF150-63E7-465C-B50C-8BD587A740ED}"/>
              </a:ext>
            </a:extLst>
          </p:cNvPr>
          <p:cNvSpPr>
            <a:spLocks noGrp="1"/>
          </p:cNvSpPr>
          <p:nvPr>
            <p:ph type="title"/>
          </p:nvPr>
        </p:nvSpPr>
        <p:spPr/>
        <p:txBody>
          <a:bodyPr/>
          <a:lstStyle/>
          <a:p>
            <a:r>
              <a:rPr lang="en-MY" dirty="0"/>
              <a:t>Advantages of the MI Instruments</a:t>
            </a:r>
          </a:p>
        </p:txBody>
      </p:sp>
      <p:sp>
        <p:nvSpPr>
          <p:cNvPr id="3" name="Content Placeholder 2">
            <a:extLst>
              <a:ext uri="{FF2B5EF4-FFF2-40B4-BE49-F238E27FC236}">
                <a16:creationId xmlns:a16="http://schemas.microsoft.com/office/drawing/2014/main" id="{82A66C67-70EF-4302-A947-381211D7595D}"/>
              </a:ext>
            </a:extLst>
          </p:cNvPr>
          <p:cNvSpPr>
            <a:spLocks noGrp="1"/>
          </p:cNvSpPr>
          <p:nvPr>
            <p:ph idx="1"/>
          </p:nvPr>
        </p:nvSpPr>
        <p:spPr/>
        <p:txBody>
          <a:bodyPr>
            <a:normAutofit/>
          </a:bodyPr>
          <a:lstStyle/>
          <a:p>
            <a:pPr algn="just">
              <a:lnSpc>
                <a:spcPct val="100000"/>
              </a:lnSpc>
            </a:pPr>
            <a:r>
              <a:rPr lang="en-MY" sz="1800" dirty="0"/>
              <a:t>The following are the advantages of the moving iron instruments.</a:t>
            </a:r>
          </a:p>
          <a:p>
            <a:pPr algn="just">
              <a:lnSpc>
                <a:spcPct val="100000"/>
              </a:lnSpc>
            </a:pPr>
            <a:r>
              <a:rPr lang="en-MY" sz="1800" dirty="0"/>
              <a:t>Universal use – The MI instrument is independent of the direction of current and hence used for both AC and DC.</a:t>
            </a:r>
          </a:p>
          <a:p>
            <a:pPr algn="just">
              <a:lnSpc>
                <a:spcPct val="100000"/>
              </a:lnSpc>
            </a:pPr>
            <a:r>
              <a:rPr lang="en-MY" sz="1800" dirty="0"/>
              <a:t>Less Friction Error – The friction error is very less in the moving iron instrument because their torque weight ratio is high. The torque weight ratio is high because their current carrying part is stationary and the moving parts are lighter in weight.</a:t>
            </a:r>
          </a:p>
          <a:p>
            <a:pPr algn="just">
              <a:lnSpc>
                <a:spcPct val="100000"/>
              </a:lnSpc>
            </a:pPr>
            <a:r>
              <a:rPr lang="en-MY" sz="1800" dirty="0"/>
              <a:t>Cheapness – The MI instruments require less number of turns as compared to PMMC instrument. Thus, it is cheaper.</a:t>
            </a:r>
          </a:p>
          <a:p>
            <a:pPr algn="just">
              <a:lnSpc>
                <a:spcPct val="100000"/>
              </a:lnSpc>
            </a:pPr>
            <a:r>
              <a:rPr lang="en-MY" sz="1800" dirty="0"/>
              <a:t>Robustness – The instrument is robust because of their simple construction. And also because their current carrying part is stationary.</a:t>
            </a:r>
          </a:p>
        </p:txBody>
      </p:sp>
    </p:spTree>
    <p:extLst>
      <p:ext uri="{BB962C8B-B14F-4D97-AF65-F5344CB8AC3E}">
        <p14:creationId xmlns:p14="http://schemas.microsoft.com/office/powerpoint/2010/main" val="7648688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8728A-4E32-4617-9076-A5321B0321F0}"/>
              </a:ext>
            </a:extLst>
          </p:cNvPr>
          <p:cNvSpPr>
            <a:spLocks noGrp="1"/>
          </p:cNvSpPr>
          <p:nvPr>
            <p:ph type="title"/>
          </p:nvPr>
        </p:nvSpPr>
        <p:spPr/>
        <p:txBody>
          <a:bodyPr>
            <a:normAutofit/>
          </a:bodyPr>
          <a:lstStyle/>
          <a:p>
            <a:r>
              <a:rPr lang="en-MY" sz="4400" dirty="0"/>
              <a:t>Disadvantages of Moving Iron Instruments</a:t>
            </a:r>
          </a:p>
        </p:txBody>
      </p:sp>
      <p:sp>
        <p:nvSpPr>
          <p:cNvPr id="3" name="Content Placeholder 2">
            <a:extLst>
              <a:ext uri="{FF2B5EF4-FFF2-40B4-BE49-F238E27FC236}">
                <a16:creationId xmlns:a16="http://schemas.microsoft.com/office/drawing/2014/main" id="{E578C42E-340E-4519-A5D7-5641BD14FF89}"/>
              </a:ext>
            </a:extLst>
          </p:cNvPr>
          <p:cNvSpPr>
            <a:spLocks noGrp="1"/>
          </p:cNvSpPr>
          <p:nvPr>
            <p:ph idx="1"/>
          </p:nvPr>
        </p:nvSpPr>
        <p:spPr/>
        <p:txBody>
          <a:bodyPr>
            <a:normAutofit fontScale="85000" lnSpcReduction="20000"/>
          </a:bodyPr>
          <a:lstStyle/>
          <a:p>
            <a:pPr algn="just">
              <a:lnSpc>
                <a:spcPct val="120000"/>
              </a:lnSpc>
            </a:pPr>
            <a:r>
              <a:rPr lang="en-MY" dirty="0"/>
              <a:t>The following are the disadvantages of Moving Iron Instrument.</a:t>
            </a:r>
          </a:p>
          <a:p>
            <a:pPr algn="just">
              <a:lnSpc>
                <a:spcPct val="120000"/>
              </a:lnSpc>
            </a:pPr>
            <a:r>
              <a:rPr lang="en-MY" dirty="0"/>
              <a:t>Accuracy – The scale of the moving iron instruments is not uniform, and hence the accurate result is not possible.</a:t>
            </a:r>
          </a:p>
          <a:p>
            <a:pPr algn="just">
              <a:lnSpc>
                <a:spcPct val="120000"/>
              </a:lnSpc>
            </a:pPr>
            <a:r>
              <a:rPr lang="en-MY" dirty="0"/>
              <a:t>Errors – Some serious error occurs in the instruments because of the hysteresis, frequency and stray magnetic field.</a:t>
            </a:r>
          </a:p>
          <a:p>
            <a:pPr algn="just">
              <a:lnSpc>
                <a:spcPct val="120000"/>
              </a:lnSpc>
            </a:pPr>
            <a:r>
              <a:rPr lang="en-MY" dirty="0"/>
              <a:t>Waveform Error –  In MI instrument the deflection torque is not directly proportional to the square of the current. Because of which the waveforms error occurs in the instrument.</a:t>
            </a:r>
          </a:p>
          <a:p>
            <a:pPr algn="just">
              <a:lnSpc>
                <a:spcPct val="120000"/>
              </a:lnSpc>
            </a:pPr>
            <a:r>
              <a:rPr lang="en-MY" dirty="0"/>
              <a:t>Difference between AC and DC calibration –  The calibration of the AC and DC are differed because of the effect of the inductance of meter and the eddy current which is used on AC. The AC is calibrated on the frequency at which they use.</a:t>
            </a:r>
          </a:p>
          <a:p>
            <a:pPr algn="just">
              <a:lnSpc>
                <a:spcPct val="120000"/>
              </a:lnSpc>
            </a:pPr>
            <a:r>
              <a:rPr lang="en-MY" dirty="0"/>
              <a:t>Two type of error occurs in the MI instruments i.e., the error which occurs on both AC and DC and the error which only occur on AC</a:t>
            </a:r>
          </a:p>
        </p:txBody>
      </p:sp>
    </p:spTree>
    <p:extLst>
      <p:ext uri="{BB962C8B-B14F-4D97-AF65-F5344CB8AC3E}">
        <p14:creationId xmlns:p14="http://schemas.microsoft.com/office/powerpoint/2010/main" val="2554593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3" name="Group 12">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4" name="Oval 13">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5" name="Oval 14">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17" name="Rectangle 16">
            <a:extLst>
              <a:ext uri="{FF2B5EF4-FFF2-40B4-BE49-F238E27FC236}">
                <a16:creationId xmlns:a16="http://schemas.microsoft.com/office/drawing/2014/main" id="{48FDEBDB-5859-4B9E-8810-2C5CFED093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A35707-DED4-4F43-9F6F-D14C9B9F064F}"/>
              </a:ext>
            </a:extLst>
          </p:cNvPr>
          <p:cNvSpPr>
            <a:spLocks noGrp="1"/>
          </p:cNvSpPr>
          <p:nvPr>
            <p:ph type="title"/>
          </p:nvPr>
        </p:nvSpPr>
        <p:spPr>
          <a:xfrm>
            <a:off x="1051560" y="942975"/>
            <a:ext cx="9966960" cy="3525056"/>
          </a:xfrm>
        </p:spPr>
        <p:txBody>
          <a:bodyPr vert="horz" lIns="91440" tIns="45720" rIns="91440" bIns="45720" rtlCol="0" anchor="b">
            <a:normAutofit/>
          </a:bodyPr>
          <a:lstStyle/>
          <a:p>
            <a:pPr algn="ctr">
              <a:lnSpc>
                <a:spcPct val="80000"/>
              </a:lnSpc>
            </a:pPr>
            <a:r>
              <a:rPr lang="en-US" sz="9600">
                <a:solidFill>
                  <a:srgbClr val="FFFFFF"/>
                </a:solidFill>
              </a:rPr>
              <a:t>1. Classification of Instruments</a:t>
            </a:r>
          </a:p>
        </p:txBody>
      </p:sp>
      <p:cxnSp>
        <p:nvCxnSpPr>
          <p:cNvPr id="19" name="Straight Connector 18">
            <a:extLst>
              <a:ext uri="{FF2B5EF4-FFF2-40B4-BE49-F238E27FC236}">
                <a16:creationId xmlns:a16="http://schemas.microsoft.com/office/drawing/2014/main" id="{B1D1A340-723B-4014-B5FE-204F062731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58589"/>
            <a:ext cx="9144000" cy="0"/>
          </a:xfrm>
          <a:prstGeom prst="line">
            <a:avLst/>
          </a:prstGeom>
          <a:ln w="28575">
            <a:solidFill>
              <a:srgbClr val="FFFFFF">
                <a:alpha val="5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7902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60D217-B935-4275-9C17-95141493516E}"/>
              </a:ext>
            </a:extLst>
          </p:cNvPr>
          <p:cNvSpPr>
            <a:spLocks noGrp="1"/>
          </p:cNvSpPr>
          <p:nvPr>
            <p:ph type="title"/>
          </p:nvPr>
        </p:nvSpPr>
        <p:spPr>
          <a:xfrm>
            <a:off x="1069848" y="484632"/>
            <a:ext cx="10058400" cy="1609344"/>
          </a:xfrm>
        </p:spPr>
        <p:txBody>
          <a:bodyPr>
            <a:normAutofit/>
          </a:bodyPr>
          <a:lstStyle/>
          <a:p>
            <a:pPr eaLnBrk="1" fontAlgn="auto" hangingPunct="1">
              <a:spcAft>
                <a:spcPts val="0"/>
              </a:spcAft>
              <a:defRPr/>
            </a:pPr>
            <a:r>
              <a:rPr lang="en-US" b="1" dirty="0"/>
              <a:t>Classification of Instruments</a:t>
            </a:r>
            <a:endParaRPr lang="en-US" dirty="0"/>
          </a:p>
        </p:txBody>
      </p:sp>
      <p:sp>
        <p:nvSpPr>
          <p:cNvPr id="3" name="Content Placeholder 2">
            <a:extLst>
              <a:ext uri="{FF2B5EF4-FFF2-40B4-BE49-F238E27FC236}">
                <a16:creationId xmlns:a16="http://schemas.microsoft.com/office/drawing/2014/main" id="{56134046-8921-4B16-A588-0A9333EEBEF8}"/>
              </a:ext>
            </a:extLst>
          </p:cNvPr>
          <p:cNvSpPr>
            <a:spLocks noGrp="1"/>
          </p:cNvSpPr>
          <p:nvPr>
            <p:ph idx="1"/>
          </p:nvPr>
        </p:nvSpPr>
        <p:spPr>
          <a:xfrm>
            <a:off x="1069848" y="2320412"/>
            <a:ext cx="10058400" cy="3851787"/>
          </a:xfrm>
        </p:spPr>
        <p:txBody>
          <a:bodyPr>
            <a:normAutofit/>
          </a:bodyPr>
          <a:lstStyle/>
          <a:p>
            <a:pPr marL="0" indent="0" eaLnBrk="1" hangingPunct="1">
              <a:buNone/>
              <a:defRPr/>
            </a:pPr>
            <a:r>
              <a:rPr lang="en-US" dirty="0"/>
              <a:t>a)  Absolute instruments   b)  Secondary instruments</a:t>
            </a:r>
          </a:p>
          <a:p>
            <a:pPr eaLnBrk="1" hangingPunct="1">
              <a:defRPr/>
            </a:pPr>
            <a:r>
              <a:rPr lang="en-US" b="1" dirty="0"/>
              <a:t>Absolute instruments</a:t>
            </a:r>
          </a:p>
          <a:p>
            <a:pPr eaLnBrk="1" hangingPunct="1">
              <a:defRPr/>
            </a:pPr>
            <a:r>
              <a:rPr lang="en-US" dirty="0"/>
              <a:t>Gives the magnitude of the quantity under measurement in terms of physical constants of the instrument.</a:t>
            </a:r>
          </a:p>
          <a:p>
            <a:pPr eaLnBrk="1" hangingPunct="1">
              <a:defRPr/>
            </a:pPr>
            <a:r>
              <a:rPr lang="en-US" dirty="0"/>
              <a:t>Ex: Tangent galvanometer</a:t>
            </a:r>
          </a:p>
          <a:p>
            <a:pPr eaLnBrk="1" hangingPunct="1">
              <a:defRPr/>
            </a:pPr>
            <a:r>
              <a:rPr lang="en-US" b="1" dirty="0"/>
              <a:t>Secondary instruments</a:t>
            </a:r>
          </a:p>
          <a:p>
            <a:pPr eaLnBrk="1" hangingPunct="1">
              <a:defRPr/>
            </a:pPr>
            <a:r>
              <a:rPr lang="en-US" dirty="0"/>
              <a:t>Instruments are so constructed that the quantity being measured can be measured by observing the output indicated by instrument. These instruments are calibrated by comparison with absolute instrument</a:t>
            </a:r>
          </a:p>
          <a:p>
            <a:pPr eaLnBrk="1" hangingPunct="1">
              <a:defRPr/>
            </a:pPr>
            <a:r>
              <a:rPr lang="en-US" dirty="0"/>
              <a:t>Ex:  Voltmeter, thermometer</a:t>
            </a:r>
          </a:p>
        </p:txBody>
      </p:sp>
      <p:sp>
        <p:nvSpPr>
          <p:cNvPr id="16" name="Oval 1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816561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94A66D0-6257-4749-8F5A-22676376BCCE}"/>
              </a:ext>
            </a:extLst>
          </p:cNvPr>
          <p:cNvSpPr>
            <a:spLocks noGrp="1"/>
          </p:cNvSpPr>
          <p:nvPr>
            <p:ph type="title"/>
          </p:nvPr>
        </p:nvSpPr>
        <p:spPr/>
        <p:txBody>
          <a:bodyPr/>
          <a:lstStyle/>
          <a:p>
            <a:r>
              <a:rPr lang="en-MY" dirty="0"/>
              <a:t>Comparison</a:t>
            </a:r>
          </a:p>
        </p:txBody>
      </p:sp>
      <p:sp>
        <p:nvSpPr>
          <p:cNvPr id="5" name="Text Placeholder 4">
            <a:extLst>
              <a:ext uri="{FF2B5EF4-FFF2-40B4-BE49-F238E27FC236}">
                <a16:creationId xmlns:a16="http://schemas.microsoft.com/office/drawing/2014/main" id="{D8EA2899-F7D4-4507-A81F-86E77A54BB61}"/>
              </a:ext>
            </a:extLst>
          </p:cNvPr>
          <p:cNvSpPr>
            <a:spLocks noGrp="1"/>
          </p:cNvSpPr>
          <p:nvPr>
            <p:ph type="body" idx="1"/>
          </p:nvPr>
        </p:nvSpPr>
        <p:spPr/>
        <p:txBody>
          <a:bodyPr/>
          <a:lstStyle/>
          <a:p>
            <a:r>
              <a:rPr lang="en-MY" dirty="0"/>
              <a:t>Absolute instruments</a:t>
            </a:r>
          </a:p>
        </p:txBody>
      </p:sp>
      <p:sp>
        <p:nvSpPr>
          <p:cNvPr id="6" name="Content Placeholder 5">
            <a:extLst>
              <a:ext uri="{FF2B5EF4-FFF2-40B4-BE49-F238E27FC236}">
                <a16:creationId xmlns:a16="http://schemas.microsoft.com/office/drawing/2014/main" id="{63A7A7E0-F580-4098-BBCB-A76869727427}"/>
              </a:ext>
            </a:extLst>
          </p:cNvPr>
          <p:cNvSpPr>
            <a:spLocks noGrp="1"/>
          </p:cNvSpPr>
          <p:nvPr>
            <p:ph sz="half" idx="2"/>
          </p:nvPr>
        </p:nvSpPr>
        <p:spPr/>
        <p:txBody>
          <a:bodyPr/>
          <a:lstStyle/>
          <a:p>
            <a:pPr algn="just">
              <a:lnSpc>
                <a:spcPct val="100000"/>
              </a:lnSpc>
            </a:pPr>
            <a:r>
              <a:rPr lang="en-MY" dirty="0"/>
              <a:t>Gives magnitude of measurand in of physical constant</a:t>
            </a:r>
          </a:p>
          <a:p>
            <a:pPr algn="just">
              <a:lnSpc>
                <a:spcPct val="100000"/>
              </a:lnSpc>
            </a:pPr>
            <a:r>
              <a:rPr lang="en-MY" dirty="0"/>
              <a:t>Time consuming</a:t>
            </a:r>
          </a:p>
          <a:p>
            <a:pPr algn="just">
              <a:lnSpc>
                <a:spcPct val="100000"/>
              </a:lnSpc>
            </a:pPr>
            <a:r>
              <a:rPr lang="en-MY" dirty="0"/>
              <a:t>Standard instruments</a:t>
            </a:r>
          </a:p>
        </p:txBody>
      </p:sp>
      <p:sp>
        <p:nvSpPr>
          <p:cNvPr id="7" name="Text Placeholder 6">
            <a:extLst>
              <a:ext uri="{FF2B5EF4-FFF2-40B4-BE49-F238E27FC236}">
                <a16:creationId xmlns:a16="http://schemas.microsoft.com/office/drawing/2014/main" id="{DD1FF7F5-CF4E-4C93-B691-B83ED01FFCF5}"/>
              </a:ext>
            </a:extLst>
          </p:cNvPr>
          <p:cNvSpPr>
            <a:spLocks noGrp="1"/>
          </p:cNvSpPr>
          <p:nvPr>
            <p:ph type="body" sz="quarter" idx="3"/>
          </p:nvPr>
        </p:nvSpPr>
        <p:spPr/>
        <p:txBody>
          <a:bodyPr/>
          <a:lstStyle/>
          <a:p>
            <a:r>
              <a:rPr lang="en-MY" dirty="0"/>
              <a:t>Secondary instruments</a:t>
            </a:r>
          </a:p>
        </p:txBody>
      </p:sp>
      <p:sp>
        <p:nvSpPr>
          <p:cNvPr id="8" name="Content Placeholder 7">
            <a:extLst>
              <a:ext uri="{FF2B5EF4-FFF2-40B4-BE49-F238E27FC236}">
                <a16:creationId xmlns:a16="http://schemas.microsoft.com/office/drawing/2014/main" id="{701EDC34-BEE3-403F-BBC6-9CD4CD90EFCE}"/>
              </a:ext>
            </a:extLst>
          </p:cNvPr>
          <p:cNvSpPr>
            <a:spLocks noGrp="1"/>
          </p:cNvSpPr>
          <p:nvPr>
            <p:ph sz="quarter" idx="4"/>
          </p:nvPr>
        </p:nvSpPr>
        <p:spPr/>
        <p:txBody>
          <a:bodyPr/>
          <a:lstStyle/>
          <a:p>
            <a:pPr algn="just">
              <a:lnSpc>
                <a:spcPct val="100000"/>
              </a:lnSpc>
            </a:pPr>
            <a:r>
              <a:rPr lang="en-MY" dirty="0"/>
              <a:t>Gives measurand value by terms indication directly.</a:t>
            </a:r>
          </a:p>
          <a:p>
            <a:pPr algn="just">
              <a:lnSpc>
                <a:spcPct val="100000"/>
              </a:lnSpc>
            </a:pPr>
            <a:r>
              <a:rPr lang="en-MY" dirty="0"/>
              <a:t>Less time consuming</a:t>
            </a:r>
          </a:p>
          <a:p>
            <a:pPr algn="just">
              <a:lnSpc>
                <a:spcPct val="100000"/>
              </a:lnSpc>
            </a:pPr>
            <a:r>
              <a:rPr lang="en-MY" dirty="0"/>
              <a:t>Calibrated with absolute instruments</a:t>
            </a:r>
          </a:p>
          <a:p>
            <a:pPr algn="just">
              <a:lnSpc>
                <a:spcPct val="100000"/>
              </a:lnSpc>
            </a:pPr>
            <a:endParaRPr lang="en-MY" dirty="0"/>
          </a:p>
        </p:txBody>
      </p:sp>
    </p:spTree>
    <p:extLst>
      <p:ext uri="{BB962C8B-B14F-4D97-AF65-F5344CB8AC3E}">
        <p14:creationId xmlns:p14="http://schemas.microsoft.com/office/powerpoint/2010/main" val="1051359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341" name="Rectangle 71">
            <a:extLst>
              <a:ext uri="{FF2B5EF4-FFF2-40B4-BE49-F238E27FC236}">
                <a16:creationId xmlns:a16="http://schemas.microsoft.com/office/drawing/2014/main" id="{463E2FE9-FAF3-450E-861A-54D0A8CFB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ED05EF-3E50-4926-A59A-5DB7A428CDB7}"/>
              </a:ext>
            </a:extLst>
          </p:cNvPr>
          <p:cNvSpPr>
            <a:spLocks noGrp="1"/>
          </p:cNvSpPr>
          <p:nvPr>
            <p:ph type="title"/>
          </p:nvPr>
        </p:nvSpPr>
        <p:spPr>
          <a:xfrm>
            <a:off x="1069848" y="4588335"/>
            <a:ext cx="10058400" cy="1609344"/>
          </a:xfrm>
        </p:spPr>
        <p:txBody>
          <a:bodyPr>
            <a:normAutofit/>
          </a:bodyPr>
          <a:lstStyle/>
          <a:p>
            <a:pPr eaLnBrk="1" fontAlgn="auto" hangingPunct="1">
              <a:spcAft>
                <a:spcPts val="0"/>
              </a:spcAft>
              <a:defRPr/>
            </a:pPr>
            <a:r>
              <a:rPr lang="en-US" b="1"/>
              <a:t>Classification of secondary instruments</a:t>
            </a:r>
            <a:endParaRPr lang="en-US"/>
          </a:p>
        </p:txBody>
      </p:sp>
      <p:sp>
        <p:nvSpPr>
          <p:cNvPr id="14339" name="Content Placeholder 2">
            <a:extLst>
              <a:ext uri="{FF2B5EF4-FFF2-40B4-BE49-F238E27FC236}">
                <a16:creationId xmlns:a16="http://schemas.microsoft.com/office/drawing/2014/main" id="{CDA92068-BE7F-413E-AE36-5D02458F2C47}"/>
              </a:ext>
            </a:extLst>
          </p:cNvPr>
          <p:cNvSpPr>
            <a:spLocks noGrp="1"/>
          </p:cNvSpPr>
          <p:nvPr>
            <p:ph idx="1"/>
          </p:nvPr>
        </p:nvSpPr>
        <p:spPr>
          <a:xfrm>
            <a:off x="1069848" y="643467"/>
            <a:ext cx="10058400" cy="3463351"/>
          </a:xfrm>
        </p:spPr>
        <p:txBody>
          <a:bodyPr anchor="b">
            <a:normAutofit/>
          </a:bodyPr>
          <a:lstStyle/>
          <a:p>
            <a:pPr eaLnBrk="1" hangingPunct="1"/>
            <a:r>
              <a:rPr lang="en-US" altLang="en-US" dirty="0"/>
              <a:t> a)  Analog instruments		</a:t>
            </a:r>
            <a:endParaRPr lang="en-US" altLang="en-US"/>
          </a:p>
          <a:p>
            <a:pPr eaLnBrk="1" hangingPunct="1"/>
            <a:r>
              <a:rPr lang="en-US" altLang="en-US" dirty="0"/>
              <a:t> b)  Digital instruments</a:t>
            </a:r>
            <a:endParaRPr lang="en-US" altLang="en-US"/>
          </a:p>
          <a:p>
            <a:pPr eaLnBrk="1" hangingPunct="1"/>
            <a:r>
              <a:rPr lang="en-US" altLang="en-US" b="1" dirty="0"/>
              <a:t>Analog instruments</a:t>
            </a:r>
            <a:endParaRPr lang="en-US" altLang="en-US" b="1"/>
          </a:p>
          <a:p>
            <a:pPr lvl="1"/>
            <a:r>
              <a:rPr lang="en-US" altLang="en-US"/>
              <a:t>Output of the device is a continuous function of time.</a:t>
            </a:r>
          </a:p>
          <a:p>
            <a:pPr eaLnBrk="1" hangingPunct="1"/>
            <a:r>
              <a:rPr lang="en-US" altLang="en-US" dirty="0"/>
              <a:t>Classification of Analog instruments</a:t>
            </a:r>
            <a:endParaRPr lang="en-US" altLang="en-US"/>
          </a:p>
          <a:p>
            <a:pPr lvl="1"/>
            <a:r>
              <a:rPr lang="en-US" altLang="en-US"/>
              <a:t>(1) Classified according to quantity they measure</a:t>
            </a:r>
          </a:p>
          <a:p>
            <a:pPr lvl="2"/>
            <a:r>
              <a:rPr lang="en-US" altLang="en-US"/>
              <a:t>Ex.  Ammeter, Voltmeter, Wattmeter etc.</a:t>
            </a:r>
          </a:p>
          <a:p>
            <a:pPr lvl="1"/>
            <a:r>
              <a:rPr lang="en-US" altLang="en-US"/>
              <a:t>(2) Classified according to kind of current that can be measurand</a:t>
            </a:r>
          </a:p>
          <a:p>
            <a:pPr lvl="2"/>
            <a:r>
              <a:rPr lang="en-US" altLang="en-US"/>
              <a:t>Ex. Direct current, Alternating current, both AC and DC</a:t>
            </a:r>
          </a:p>
        </p:txBody>
      </p:sp>
      <p:sp>
        <p:nvSpPr>
          <p:cNvPr id="14342" name="Rectangle 73">
            <a:extLst>
              <a:ext uri="{FF2B5EF4-FFF2-40B4-BE49-F238E27FC236}">
                <a16:creationId xmlns:a16="http://schemas.microsoft.com/office/drawing/2014/main" id="{B4CD5EDE-D3EC-49C1-9A9B-88C47606DB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00" y="4431215"/>
            <a:ext cx="100584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43" name="Oval 75">
            <a:extLst>
              <a:ext uri="{FF2B5EF4-FFF2-40B4-BE49-F238E27FC236}">
                <a16:creationId xmlns:a16="http://schemas.microsoft.com/office/drawing/2014/main" id="{C33E4ED5-D66B-4F39-9509-117636F0BD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344" name="Oval 77">
            <a:extLst>
              <a:ext uri="{FF2B5EF4-FFF2-40B4-BE49-F238E27FC236}">
                <a16:creationId xmlns:a16="http://schemas.microsoft.com/office/drawing/2014/main" id="{8573AAF9-111A-4C2F-A36D-746158924E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758476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1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62FAA4E-894E-47D5-9F57-E0FD4D9AD02B}"/>
              </a:ext>
            </a:extLst>
          </p:cNvPr>
          <p:cNvSpPr>
            <a:spLocks noGrp="1"/>
          </p:cNvSpPr>
          <p:nvPr>
            <p:ph type="title"/>
          </p:nvPr>
        </p:nvSpPr>
        <p:spPr>
          <a:xfrm>
            <a:off x="1069848" y="484632"/>
            <a:ext cx="10058400" cy="1609344"/>
          </a:xfrm>
        </p:spPr>
        <p:txBody>
          <a:bodyPr>
            <a:normAutofit/>
          </a:bodyPr>
          <a:lstStyle/>
          <a:p>
            <a:pPr eaLnBrk="1" fontAlgn="auto" hangingPunct="1">
              <a:spcAft>
                <a:spcPts val="0"/>
              </a:spcAft>
              <a:defRPr/>
            </a:pPr>
            <a:r>
              <a:rPr lang="en-US" dirty="0"/>
              <a:t>Classification of ANALOG instruments</a:t>
            </a:r>
          </a:p>
        </p:txBody>
      </p:sp>
      <p:sp>
        <p:nvSpPr>
          <p:cNvPr id="3" name="Content Placeholder 2">
            <a:extLst>
              <a:ext uri="{FF2B5EF4-FFF2-40B4-BE49-F238E27FC236}">
                <a16:creationId xmlns:a16="http://schemas.microsoft.com/office/drawing/2014/main" id="{8A282BDB-9A6F-4622-9092-4DBE76AE9903}"/>
              </a:ext>
            </a:extLst>
          </p:cNvPr>
          <p:cNvSpPr>
            <a:spLocks noGrp="1"/>
          </p:cNvSpPr>
          <p:nvPr>
            <p:ph idx="1"/>
          </p:nvPr>
        </p:nvSpPr>
        <p:spPr>
          <a:xfrm>
            <a:off x="1069848" y="2320412"/>
            <a:ext cx="10058400" cy="3851787"/>
          </a:xfrm>
        </p:spPr>
        <p:txBody>
          <a:bodyPr>
            <a:normAutofit lnSpcReduction="10000"/>
          </a:bodyPr>
          <a:lstStyle/>
          <a:p>
            <a:pPr>
              <a:defRPr/>
            </a:pPr>
            <a:r>
              <a:rPr lang="en-MY" sz="1600" dirty="0"/>
              <a:t>(3) Classified according to way the output is  presented to the user</a:t>
            </a:r>
          </a:p>
          <a:p>
            <a:pPr lvl="1">
              <a:defRPr/>
            </a:pPr>
            <a:r>
              <a:rPr lang="en-MY" sz="1600" dirty="0"/>
              <a:t>Indicating instruments</a:t>
            </a:r>
          </a:p>
          <a:p>
            <a:pPr lvl="1">
              <a:defRPr/>
            </a:pPr>
            <a:r>
              <a:rPr lang="en-MY" sz="1600" dirty="0"/>
              <a:t>Recording instruments</a:t>
            </a:r>
          </a:p>
          <a:p>
            <a:pPr lvl="1">
              <a:defRPr/>
            </a:pPr>
            <a:r>
              <a:rPr lang="en-MY" sz="1600" dirty="0"/>
              <a:t>Integrating instruments</a:t>
            </a:r>
          </a:p>
          <a:p>
            <a:pPr>
              <a:defRPr/>
            </a:pPr>
            <a:r>
              <a:rPr lang="en-MY" sz="1600" b="1" dirty="0"/>
              <a:t>Indicating instruments</a:t>
            </a:r>
            <a:r>
              <a:rPr lang="en-MY" sz="1600" dirty="0"/>
              <a:t>:  Indicate the magnitude of quantity being measured by a pointer and dial set up or by digital display.</a:t>
            </a:r>
          </a:p>
          <a:p>
            <a:pPr>
              <a:defRPr/>
            </a:pPr>
            <a:r>
              <a:rPr lang="en-MY" sz="1600" dirty="0"/>
              <a:t>Ex. Ammeter</a:t>
            </a:r>
          </a:p>
          <a:p>
            <a:pPr>
              <a:defRPr/>
            </a:pPr>
            <a:r>
              <a:rPr lang="en-MY" sz="1600" b="1" dirty="0"/>
              <a:t>Recording instruments:</a:t>
            </a:r>
            <a:r>
              <a:rPr lang="en-MY" sz="1600" dirty="0"/>
              <a:t> Continuous record of quantity being measured over a specified period of time.</a:t>
            </a:r>
          </a:p>
          <a:p>
            <a:pPr>
              <a:defRPr/>
            </a:pPr>
            <a:r>
              <a:rPr lang="en-MY" sz="1600" dirty="0"/>
              <a:t>Ex.  ECG</a:t>
            </a:r>
          </a:p>
          <a:p>
            <a:pPr>
              <a:defRPr/>
            </a:pPr>
            <a:r>
              <a:rPr lang="en-MY" sz="1600" b="1" dirty="0"/>
              <a:t>Integrating instruments:</a:t>
            </a:r>
            <a:r>
              <a:rPr lang="en-MY" sz="1600" dirty="0"/>
              <a:t> Totalize or summarize events over a specified period of time. The summation which they give is the product of time and an electrical quantity</a:t>
            </a:r>
          </a:p>
          <a:p>
            <a:pPr>
              <a:defRPr/>
            </a:pPr>
            <a:r>
              <a:rPr lang="en-MY" sz="1600" dirty="0"/>
              <a:t>Ex. </a:t>
            </a:r>
            <a:r>
              <a:rPr lang="en-MY" sz="1600" dirty="0" err="1"/>
              <a:t>Amphour</a:t>
            </a:r>
            <a:r>
              <a:rPr lang="en-MY" sz="1600" dirty="0"/>
              <a:t> meter, Energy meter </a:t>
            </a:r>
          </a:p>
          <a:p>
            <a:pPr>
              <a:defRPr/>
            </a:pPr>
            <a:endParaRPr lang="en-US" sz="1600" dirty="0"/>
          </a:p>
        </p:txBody>
      </p:sp>
      <p:sp>
        <p:nvSpPr>
          <p:cNvPr id="11" name="Oval 1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3" name="Oval 17">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790922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5A85930-CE23-48EB-B73B-803BCA38C1D3}"/>
              </a:ext>
            </a:extLst>
          </p:cNvPr>
          <p:cNvSpPr>
            <a:spLocks noGrp="1"/>
          </p:cNvSpPr>
          <p:nvPr>
            <p:ph type="title"/>
          </p:nvPr>
        </p:nvSpPr>
        <p:spPr>
          <a:xfrm>
            <a:off x="1069848" y="484632"/>
            <a:ext cx="10058400" cy="1609344"/>
          </a:xfrm>
        </p:spPr>
        <p:txBody>
          <a:bodyPr>
            <a:normAutofit/>
          </a:bodyPr>
          <a:lstStyle/>
          <a:p>
            <a:pPr eaLnBrk="1" fontAlgn="auto" hangingPunct="1">
              <a:spcAft>
                <a:spcPts val="0"/>
              </a:spcAft>
              <a:defRPr/>
            </a:pPr>
            <a:r>
              <a:rPr lang="en-US" dirty="0"/>
              <a:t>Classification of analog instruments</a:t>
            </a:r>
          </a:p>
        </p:txBody>
      </p:sp>
      <p:sp>
        <p:nvSpPr>
          <p:cNvPr id="3" name="Content Placeholder 2">
            <a:extLst>
              <a:ext uri="{FF2B5EF4-FFF2-40B4-BE49-F238E27FC236}">
                <a16:creationId xmlns:a16="http://schemas.microsoft.com/office/drawing/2014/main" id="{C432E777-0B4D-4315-AA5E-7CE2290A21B6}"/>
              </a:ext>
            </a:extLst>
          </p:cNvPr>
          <p:cNvSpPr>
            <a:spLocks noGrp="1"/>
          </p:cNvSpPr>
          <p:nvPr>
            <p:ph idx="1"/>
          </p:nvPr>
        </p:nvSpPr>
        <p:spPr>
          <a:xfrm>
            <a:off x="1069848" y="2320412"/>
            <a:ext cx="10058400" cy="4174656"/>
          </a:xfrm>
        </p:spPr>
        <p:txBody>
          <a:bodyPr>
            <a:normAutofit fontScale="92500"/>
          </a:bodyPr>
          <a:lstStyle/>
          <a:p>
            <a:pPr algn="just">
              <a:defRPr/>
            </a:pPr>
            <a:r>
              <a:rPr lang="en-MY" sz="1800" dirty="0"/>
              <a:t>4) Classified according to method used for comparison</a:t>
            </a:r>
          </a:p>
          <a:p>
            <a:pPr lvl="1" algn="just">
              <a:defRPr/>
            </a:pPr>
            <a:r>
              <a:rPr lang="en-MY" dirty="0"/>
              <a:t>Direct measuring</a:t>
            </a:r>
          </a:p>
          <a:p>
            <a:pPr lvl="1" algn="just">
              <a:defRPr/>
            </a:pPr>
            <a:r>
              <a:rPr lang="en-MY" dirty="0"/>
              <a:t>Comparison</a:t>
            </a:r>
          </a:p>
          <a:p>
            <a:pPr algn="just">
              <a:defRPr/>
            </a:pPr>
            <a:r>
              <a:rPr lang="en-MY" sz="1800" dirty="0"/>
              <a:t>Direct measuring:  Converts energy of measurand directly into energy that actuates the instrument and value is measured directly. Ex: Ammeter</a:t>
            </a:r>
          </a:p>
          <a:p>
            <a:pPr algn="just">
              <a:defRPr/>
            </a:pPr>
            <a:r>
              <a:rPr lang="en-MY" sz="1800" dirty="0"/>
              <a:t>Comparison instruments:  Measure unknown quantity by comparison with standard </a:t>
            </a:r>
          </a:p>
          <a:p>
            <a:pPr algn="just">
              <a:defRPr/>
            </a:pPr>
            <a:r>
              <a:rPr lang="en-MY" sz="1800" dirty="0"/>
              <a:t>(</a:t>
            </a:r>
            <a:r>
              <a:rPr lang="en-MY" sz="1800" dirty="0" err="1"/>
              <a:t>i</a:t>
            </a:r>
            <a:r>
              <a:rPr lang="en-MY" sz="1800" dirty="0"/>
              <a:t>) </a:t>
            </a:r>
            <a:r>
              <a:rPr lang="en-MY" sz="1800" b="1" dirty="0"/>
              <a:t>Direct comparison method</a:t>
            </a:r>
            <a:r>
              <a:rPr lang="en-MY" sz="1800" dirty="0"/>
              <a:t>: In this method the parameter to be measured is directly compared with either a primary standard or a secondary standard Ex – measurement of length,</a:t>
            </a:r>
          </a:p>
          <a:p>
            <a:pPr algn="just">
              <a:defRPr/>
            </a:pPr>
            <a:r>
              <a:rPr lang="en-MY" sz="1800" dirty="0"/>
              <a:t>(ii) </a:t>
            </a:r>
            <a:r>
              <a:rPr lang="en-MY" sz="1800" b="1" dirty="0"/>
              <a:t>Indirect method:</a:t>
            </a:r>
            <a:r>
              <a:rPr lang="en-MY" sz="1800" dirty="0"/>
              <a:t>  In this method the comparison is done with a standard through use of a calibrated system.  This is done when the parameter to be measured is difficult to be measured directly, but it has got some correlation with some other parameter which can be easily measured.</a:t>
            </a:r>
          </a:p>
          <a:p>
            <a:pPr algn="just">
              <a:defRPr/>
            </a:pPr>
            <a:r>
              <a:rPr lang="en-MY" sz="1800" dirty="0"/>
              <a:t>Ex. Elimination of bacteria in milk is directly dependent upon its temperature. Thus the bacteria elimination can be measured indirectly by measuring the temperature of milk</a:t>
            </a:r>
          </a:p>
        </p:txBody>
      </p:sp>
      <p:sp>
        <p:nvSpPr>
          <p:cNvPr id="16" name="Oval 1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910138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413" name="Rectangle 71">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14" name="Rectangle 73">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415" name="Rectangle 75">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416" name="Rectangle 77">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18DED90-499A-43A0-B868-F711A72DE3B4}"/>
              </a:ext>
            </a:extLst>
          </p:cNvPr>
          <p:cNvSpPr>
            <a:spLocks noGrp="1"/>
          </p:cNvSpPr>
          <p:nvPr>
            <p:ph type="title"/>
          </p:nvPr>
        </p:nvSpPr>
        <p:spPr>
          <a:xfrm>
            <a:off x="1069848" y="484632"/>
            <a:ext cx="10058400" cy="1609344"/>
          </a:xfrm>
        </p:spPr>
        <p:txBody>
          <a:bodyPr>
            <a:normAutofit/>
          </a:bodyPr>
          <a:lstStyle/>
          <a:p>
            <a:pPr eaLnBrk="1" fontAlgn="auto" hangingPunct="1">
              <a:spcAft>
                <a:spcPts val="0"/>
              </a:spcAft>
              <a:defRPr/>
            </a:pPr>
            <a:r>
              <a:rPr lang="en-US" dirty="0"/>
              <a:t>Classification of analog instruments</a:t>
            </a:r>
          </a:p>
        </p:txBody>
      </p:sp>
      <p:sp>
        <p:nvSpPr>
          <p:cNvPr id="17411" name="Content Placeholder 2">
            <a:extLst>
              <a:ext uri="{FF2B5EF4-FFF2-40B4-BE49-F238E27FC236}">
                <a16:creationId xmlns:a16="http://schemas.microsoft.com/office/drawing/2014/main" id="{A750410B-65A5-4417-9929-E8CE9BC855C8}"/>
              </a:ext>
            </a:extLst>
          </p:cNvPr>
          <p:cNvSpPr>
            <a:spLocks noGrp="1"/>
          </p:cNvSpPr>
          <p:nvPr>
            <p:ph idx="1"/>
          </p:nvPr>
        </p:nvSpPr>
        <p:spPr>
          <a:xfrm>
            <a:off x="1069848" y="2320412"/>
            <a:ext cx="10058400" cy="3851787"/>
          </a:xfrm>
        </p:spPr>
        <p:txBody>
          <a:bodyPr>
            <a:normAutofit/>
          </a:bodyPr>
          <a:lstStyle/>
          <a:p>
            <a:pPr eaLnBrk="1" hangingPunct="1">
              <a:buFont typeface="Wingdings 2" panose="05020102010507070707" pitchFamily="18" charset="2"/>
              <a:buNone/>
            </a:pPr>
            <a:r>
              <a:rPr lang="en-US" altLang="en-US" dirty="0"/>
              <a:t>5)  Classified according to their accuracy class</a:t>
            </a:r>
          </a:p>
          <a:p>
            <a:pPr eaLnBrk="1" hangingPunct="1"/>
            <a:r>
              <a:rPr lang="en-US" altLang="en-US" dirty="0"/>
              <a:t>  Accuracy class  0.2,   0.5,   1.0  </a:t>
            </a:r>
            <a:r>
              <a:rPr lang="en-US" altLang="en-US" dirty="0" err="1"/>
              <a:t>etc</a:t>
            </a:r>
            <a:r>
              <a:rPr lang="en-US" altLang="en-US" dirty="0"/>
              <a:t> means limiting error is </a:t>
            </a:r>
            <a:r>
              <a:rPr lang="en-US" altLang="en-US" dirty="0">
                <a:sym typeface="Symbol" panose="05050102010706020507" pitchFamily="18" charset="2"/>
              </a:rPr>
              <a:t></a:t>
            </a:r>
            <a:r>
              <a:rPr lang="en-US" altLang="en-US" dirty="0"/>
              <a:t>0.2  </a:t>
            </a:r>
            <a:r>
              <a:rPr lang="en-US" altLang="en-US" dirty="0">
                <a:sym typeface="Symbol" panose="05050102010706020507" pitchFamily="18" charset="2"/>
              </a:rPr>
              <a:t></a:t>
            </a:r>
            <a:r>
              <a:rPr lang="en-US" altLang="en-US" dirty="0"/>
              <a:t>0.5  </a:t>
            </a:r>
            <a:r>
              <a:rPr lang="en-US" altLang="en-US" dirty="0">
                <a:sym typeface="Symbol" panose="05050102010706020507" pitchFamily="18" charset="2"/>
              </a:rPr>
              <a:t></a:t>
            </a:r>
            <a:r>
              <a:rPr lang="en-US" altLang="en-US" dirty="0"/>
              <a:t>1.0 respectively</a:t>
            </a:r>
          </a:p>
          <a:p>
            <a:pPr eaLnBrk="1" hangingPunct="1">
              <a:buFont typeface="Wingdings 2" panose="05020102010507070707" pitchFamily="18" charset="2"/>
              <a:buNone/>
            </a:pPr>
            <a:r>
              <a:rPr lang="en-US" altLang="en-US" dirty="0"/>
              <a:t>6)  Classified according to which of the effects is used for working</a:t>
            </a:r>
          </a:p>
          <a:p>
            <a:pPr eaLnBrk="1" hangingPunct="1"/>
            <a:r>
              <a:rPr lang="en-US" altLang="en-US" dirty="0"/>
              <a:t>a) Magnetic effect	     </a:t>
            </a:r>
          </a:p>
          <a:p>
            <a:pPr eaLnBrk="1" hangingPunct="1"/>
            <a:r>
              <a:rPr lang="en-US" altLang="en-US" dirty="0"/>
              <a:t>b) Heating effect</a:t>
            </a:r>
          </a:p>
          <a:p>
            <a:pPr eaLnBrk="1" hangingPunct="1"/>
            <a:r>
              <a:rPr lang="en-US" altLang="en-US" dirty="0"/>
              <a:t>c) Electrostatic effect	     </a:t>
            </a:r>
          </a:p>
          <a:p>
            <a:pPr eaLnBrk="1" hangingPunct="1"/>
            <a:r>
              <a:rPr lang="en-US" altLang="en-US" dirty="0"/>
              <a:t>d) Electromagnetic effect</a:t>
            </a:r>
          </a:p>
          <a:p>
            <a:pPr eaLnBrk="1" hangingPunct="1"/>
            <a:r>
              <a:rPr lang="en-US" altLang="en-US" dirty="0"/>
              <a:t>e) Hall effect</a:t>
            </a:r>
          </a:p>
          <a:p>
            <a:pPr eaLnBrk="1" hangingPunct="1"/>
            <a:endParaRPr lang="en-US" altLang="en-US" dirty="0"/>
          </a:p>
        </p:txBody>
      </p:sp>
      <p:sp>
        <p:nvSpPr>
          <p:cNvPr id="17417" name="Oval 79">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7418" name="Oval 81">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0342132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otalTime>28</TotalTime>
  <Words>2062</Words>
  <Application>Microsoft Office PowerPoint</Application>
  <PresentationFormat>Widescreen</PresentationFormat>
  <Paragraphs>186</Paragraphs>
  <Slides>27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Calibri</vt:lpstr>
      <vt:lpstr>Rockwell</vt:lpstr>
      <vt:lpstr>Rockwell Condensed</vt:lpstr>
      <vt:lpstr>Rockwell Extra Bold</vt:lpstr>
      <vt:lpstr>Wingdings</vt:lpstr>
      <vt:lpstr>Wingdings 2</vt:lpstr>
      <vt:lpstr>Wood Type</vt:lpstr>
      <vt:lpstr>Measurements and instrumentation</vt:lpstr>
      <vt:lpstr>MEASURING INSTRUMENTS</vt:lpstr>
      <vt:lpstr>1. Classification of Instruments</vt:lpstr>
      <vt:lpstr>Classification of Instruments</vt:lpstr>
      <vt:lpstr>Comparison</vt:lpstr>
      <vt:lpstr>Classification of secondary instruments</vt:lpstr>
      <vt:lpstr>Classification of ANALOG instruments</vt:lpstr>
      <vt:lpstr>Classification of analog instruments</vt:lpstr>
      <vt:lpstr>Classification of analog instruments</vt:lpstr>
      <vt:lpstr>Classification of Instruments</vt:lpstr>
      <vt:lpstr>2. Working principle of PMMC</vt:lpstr>
      <vt:lpstr>WHAT IS A PMMC?</vt:lpstr>
      <vt:lpstr>PMMC - Permanent Magnet Moving Coil</vt:lpstr>
      <vt:lpstr>WORKING PRINCIPLE OF PMMC</vt:lpstr>
      <vt:lpstr>PMMC Overview</vt:lpstr>
      <vt:lpstr>Deflecting torque</vt:lpstr>
      <vt:lpstr>Control Torque</vt:lpstr>
      <vt:lpstr>Damping Torque</vt:lpstr>
      <vt:lpstr>Advantages and Disadvantages</vt:lpstr>
      <vt:lpstr>3. MI Instruments</vt:lpstr>
      <vt:lpstr>Moving iron instruments</vt:lpstr>
      <vt:lpstr>Classification of the Moving Iron Instruments</vt:lpstr>
      <vt:lpstr>Attraction Type Instrument</vt:lpstr>
      <vt:lpstr>Attraction Type Instrument</vt:lpstr>
      <vt:lpstr>Repulsion Type Instruments</vt:lpstr>
      <vt:lpstr>Advantages of the MI Instruments</vt:lpstr>
      <vt:lpstr>Disadvantages of Moving Iron Instruments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Measurements and instrumentation</dc:title>
  <dc:creator>Kishore Bingi</dc:creator>
  <cp:lastModifiedBy>Kishore Bingi</cp:lastModifiedBy>
  <cp:revision>28</cp:revision>
  <dcterms:created xsi:type="dcterms:W3CDTF">2020-10-25T08:08:06Z</dcterms:created>
  <dcterms:modified xsi:type="dcterms:W3CDTF">2020-10-25T08:36:26Z</dcterms:modified>
</cp:coreProperties>
</file>