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95" r:id="rId3"/>
    <p:sldId id="294" r:id="rId4"/>
    <p:sldId id="258" r:id="rId5"/>
    <p:sldId id="274" r:id="rId6"/>
    <p:sldId id="260" r:id="rId7"/>
    <p:sldId id="261" r:id="rId8"/>
    <p:sldId id="262" r:id="rId9"/>
    <p:sldId id="263" r:id="rId10"/>
    <p:sldId id="275" r:id="rId11"/>
    <p:sldId id="296" r:id="rId12"/>
    <p:sldId id="298" r:id="rId13"/>
    <p:sldId id="297" r:id="rId14"/>
    <p:sldId id="299" r:id="rId15"/>
    <p:sldId id="278" r:id="rId16"/>
    <p:sldId id="279" r:id="rId17"/>
    <p:sldId id="280" r:id="rId18"/>
    <p:sldId id="281" r:id="rId19"/>
    <p:sldId id="300" r:id="rId20"/>
    <p:sldId id="301" r:id="rId21"/>
    <p:sldId id="302" r:id="rId22"/>
    <p:sldId id="305" r:id="rId23"/>
    <p:sldId id="306" r:id="rId24"/>
    <p:sldId id="307" r:id="rId25"/>
    <p:sldId id="308" r:id="rId26"/>
    <p:sldId id="309"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E7CF5-BD5F-49D1-B799-41801BAD44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1822CC3-258C-465B-A777-2145B0040655}">
      <dgm:prSet custT="1"/>
      <dgm:spPr/>
      <dgm:t>
        <a:bodyPr/>
        <a:lstStyle/>
        <a:p>
          <a:r>
            <a:rPr lang="en-MY" sz="1050" dirty="0"/>
            <a:t>Absolute instruments</a:t>
          </a:r>
          <a:endParaRPr lang="en-US" sz="1050" dirty="0"/>
        </a:p>
      </dgm:t>
    </dgm:pt>
    <dgm:pt modelId="{3B0EBABC-7EBA-4482-B396-229637C4B923}" type="parTrans" cxnId="{61A2E9CF-1E21-4CC5-9754-F0BCA2E11B4D}">
      <dgm:prSet/>
      <dgm:spPr/>
      <dgm:t>
        <a:bodyPr/>
        <a:lstStyle/>
        <a:p>
          <a:endParaRPr lang="en-US" sz="2800"/>
        </a:p>
      </dgm:t>
    </dgm:pt>
    <dgm:pt modelId="{AC3D5045-BC8C-40D5-B6BF-4FA7A3E9F6ED}" type="sibTrans" cxnId="{61A2E9CF-1E21-4CC5-9754-F0BCA2E11B4D}">
      <dgm:prSet/>
      <dgm:spPr/>
      <dgm:t>
        <a:bodyPr/>
        <a:lstStyle/>
        <a:p>
          <a:endParaRPr lang="en-US" sz="2800"/>
        </a:p>
      </dgm:t>
    </dgm:pt>
    <dgm:pt modelId="{F2B90EB2-5920-4149-BB7F-F86A5EA44097}">
      <dgm:prSet custT="1"/>
      <dgm:spPr/>
      <dgm:t>
        <a:bodyPr/>
        <a:lstStyle/>
        <a:p>
          <a:r>
            <a:rPr lang="en-MY" sz="1050"/>
            <a:t>Secondary instruments</a:t>
          </a:r>
          <a:endParaRPr lang="en-US" sz="1050"/>
        </a:p>
      </dgm:t>
    </dgm:pt>
    <dgm:pt modelId="{DC24F74E-1A1A-41D0-8CC4-67928A014D08}" type="parTrans" cxnId="{D540FD9D-03D6-4715-9BB4-FB97255F6767}">
      <dgm:prSet/>
      <dgm:spPr/>
      <dgm:t>
        <a:bodyPr/>
        <a:lstStyle/>
        <a:p>
          <a:endParaRPr lang="en-US" sz="2800"/>
        </a:p>
      </dgm:t>
    </dgm:pt>
    <dgm:pt modelId="{68B35DBC-959F-4D18-97C3-0E99A60871C9}" type="sibTrans" cxnId="{D540FD9D-03D6-4715-9BB4-FB97255F6767}">
      <dgm:prSet/>
      <dgm:spPr/>
      <dgm:t>
        <a:bodyPr/>
        <a:lstStyle/>
        <a:p>
          <a:endParaRPr lang="en-US" sz="2800"/>
        </a:p>
      </dgm:t>
    </dgm:pt>
    <dgm:pt modelId="{3D3CD6F6-BFED-4E03-9A6F-83C9E4BBEDC5}">
      <dgm:prSet custT="1"/>
      <dgm:spPr/>
      <dgm:t>
        <a:bodyPr/>
        <a:lstStyle/>
        <a:p>
          <a:r>
            <a:rPr lang="en-MY" sz="1050"/>
            <a:t>Digital instruments</a:t>
          </a:r>
          <a:endParaRPr lang="en-US" sz="1050"/>
        </a:p>
      </dgm:t>
    </dgm:pt>
    <dgm:pt modelId="{EA840B1B-98C6-480E-A167-B3EB750DF9E3}" type="parTrans" cxnId="{A7ECA06A-2B4C-4DEF-96E0-D7EED4ECCDFE}">
      <dgm:prSet/>
      <dgm:spPr/>
      <dgm:t>
        <a:bodyPr/>
        <a:lstStyle/>
        <a:p>
          <a:endParaRPr lang="en-US" sz="2800"/>
        </a:p>
      </dgm:t>
    </dgm:pt>
    <dgm:pt modelId="{D1C9C76C-5826-4F8B-81DB-1B5326B8F527}" type="sibTrans" cxnId="{A7ECA06A-2B4C-4DEF-96E0-D7EED4ECCDFE}">
      <dgm:prSet/>
      <dgm:spPr/>
      <dgm:t>
        <a:bodyPr/>
        <a:lstStyle/>
        <a:p>
          <a:endParaRPr lang="en-US" sz="2800"/>
        </a:p>
      </dgm:t>
    </dgm:pt>
    <dgm:pt modelId="{C8E12DC7-7EC8-4D23-80A0-3B3851E08577}">
      <dgm:prSet custT="1"/>
      <dgm:spPr/>
      <dgm:t>
        <a:bodyPr/>
        <a:lstStyle/>
        <a:p>
          <a:r>
            <a:rPr lang="en-MY" sz="1050" dirty="0"/>
            <a:t>Analog instruments</a:t>
          </a:r>
          <a:endParaRPr lang="en-US" sz="1050" dirty="0"/>
        </a:p>
      </dgm:t>
    </dgm:pt>
    <dgm:pt modelId="{796A10DF-6CEA-4103-B48E-39B91E922035}" type="parTrans" cxnId="{579E3A9C-BEB7-423F-8F46-C1FCFDA4DC0D}">
      <dgm:prSet/>
      <dgm:spPr/>
      <dgm:t>
        <a:bodyPr/>
        <a:lstStyle/>
        <a:p>
          <a:endParaRPr lang="en-US" sz="2800"/>
        </a:p>
      </dgm:t>
    </dgm:pt>
    <dgm:pt modelId="{773057E7-666D-4A25-B7C9-A52ED198C1A8}" type="sibTrans" cxnId="{579E3A9C-BEB7-423F-8F46-C1FCFDA4DC0D}">
      <dgm:prSet/>
      <dgm:spPr/>
      <dgm:t>
        <a:bodyPr/>
        <a:lstStyle/>
        <a:p>
          <a:endParaRPr lang="en-US" sz="2800"/>
        </a:p>
      </dgm:t>
    </dgm:pt>
    <dgm:pt modelId="{3ECD188D-E26C-4C34-8B04-21E8222F557D}">
      <dgm:prSet custT="1"/>
      <dgm:spPr/>
      <dgm:t>
        <a:bodyPr/>
        <a:lstStyle/>
        <a:p>
          <a:r>
            <a:rPr lang="en-MY" sz="1050"/>
            <a:t>Classified according to quantity they measure</a:t>
          </a:r>
          <a:endParaRPr lang="en-US" sz="1050"/>
        </a:p>
      </dgm:t>
    </dgm:pt>
    <dgm:pt modelId="{319537EC-6308-4A62-A997-6A578E02CB8B}" type="parTrans" cxnId="{CDBA81B3-98DF-473C-8634-EF7EE651165C}">
      <dgm:prSet/>
      <dgm:spPr/>
      <dgm:t>
        <a:bodyPr/>
        <a:lstStyle/>
        <a:p>
          <a:endParaRPr lang="en-US" sz="2800"/>
        </a:p>
      </dgm:t>
    </dgm:pt>
    <dgm:pt modelId="{4C020115-8855-4549-B520-CADC204D08BD}" type="sibTrans" cxnId="{CDBA81B3-98DF-473C-8634-EF7EE651165C}">
      <dgm:prSet/>
      <dgm:spPr/>
      <dgm:t>
        <a:bodyPr/>
        <a:lstStyle/>
        <a:p>
          <a:endParaRPr lang="en-US" sz="2800"/>
        </a:p>
      </dgm:t>
    </dgm:pt>
    <dgm:pt modelId="{9100E36B-823C-4E3D-B55C-2EEBA049BDE0}">
      <dgm:prSet custT="1"/>
      <dgm:spPr/>
      <dgm:t>
        <a:bodyPr/>
        <a:lstStyle/>
        <a:p>
          <a:r>
            <a:rPr lang="en-MY" sz="1050"/>
            <a:t>Classified according to kind of current that can be measurand</a:t>
          </a:r>
          <a:endParaRPr lang="en-US" sz="1050"/>
        </a:p>
      </dgm:t>
    </dgm:pt>
    <dgm:pt modelId="{D5B788B3-1385-494C-A4F7-70A22DD5A174}" type="parTrans" cxnId="{F6DFDDEB-AE3A-4431-A93C-42DAEFE567C5}">
      <dgm:prSet/>
      <dgm:spPr/>
      <dgm:t>
        <a:bodyPr/>
        <a:lstStyle/>
        <a:p>
          <a:endParaRPr lang="en-US" sz="2800"/>
        </a:p>
      </dgm:t>
    </dgm:pt>
    <dgm:pt modelId="{50C01AC8-BB26-453C-A5ED-A7BAB18E7D53}" type="sibTrans" cxnId="{F6DFDDEB-AE3A-4431-A93C-42DAEFE567C5}">
      <dgm:prSet/>
      <dgm:spPr/>
      <dgm:t>
        <a:bodyPr/>
        <a:lstStyle/>
        <a:p>
          <a:endParaRPr lang="en-US" sz="2800"/>
        </a:p>
      </dgm:t>
    </dgm:pt>
    <dgm:pt modelId="{AE8AAFFF-62A9-4A74-84EF-75B91684F1A0}">
      <dgm:prSet custT="1"/>
      <dgm:spPr/>
      <dgm:t>
        <a:bodyPr/>
        <a:lstStyle/>
        <a:p>
          <a:r>
            <a:rPr lang="en-MY" sz="1050"/>
            <a:t>Classified according to way the output is  presented to the user</a:t>
          </a:r>
          <a:endParaRPr lang="en-US" sz="1050"/>
        </a:p>
      </dgm:t>
    </dgm:pt>
    <dgm:pt modelId="{4F623655-1118-4496-A527-992520DD2B4C}" type="parTrans" cxnId="{427B3C2C-47F3-4E7C-806B-D425DF097C71}">
      <dgm:prSet/>
      <dgm:spPr/>
      <dgm:t>
        <a:bodyPr/>
        <a:lstStyle/>
        <a:p>
          <a:endParaRPr lang="en-US" sz="2800"/>
        </a:p>
      </dgm:t>
    </dgm:pt>
    <dgm:pt modelId="{5C08BE97-FDD4-436B-B441-466A84EF6034}" type="sibTrans" cxnId="{427B3C2C-47F3-4E7C-806B-D425DF097C71}">
      <dgm:prSet/>
      <dgm:spPr/>
      <dgm:t>
        <a:bodyPr/>
        <a:lstStyle/>
        <a:p>
          <a:endParaRPr lang="en-US" sz="2800"/>
        </a:p>
      </dgm:t>
    </dgm:pt>
    <dgm:pt modelId="{E1ECF923-F9C7-4CD9-AA5F-99AD1EFE293E}">
      <dgm:prSet custT="1"/>
      <dgm:spPr/>
      <dgm:t>
        <a:bodyPr/>
        <a:lstStyle/>
        <a:p>
          <a:r>
            <a:rPr lang="en-MY" sz="1050"/>
            <a:t>Indicating instruments</a:t>
          </a:r>
          <a:endParaRPr lang="en-US" sz="1050"/>
        </a:p>
      </dgm:t>
    </dgm:pt>
    <dgm:pt modelId="{CED94498-85F7-4762-8B1C-1B8449C90809}" type="parTrans" cxnId="{3734FA93-C65B-4B48-A2C6-0606B54E1EB4}">
      <dgm:prSet/>
      <dgm:spPr/>
      <dgm:t>
        <a:bodyPr/>
        <a:lstStyle/>
        <a:p>
          <a:endParaRPr lang="en-US" sz="2800"/>
        </a:p>
      </dgm:t>
    </dgm:pt>
    <dgm:pt modelId="{216A2E34-840B-482C-96A7-98C18A081082}" type="sibTrans" cxnId="{3734FA93-C65B-4B48-A2C6-0606B54E1EB4}">
      <dgm:prSet/>
      <dgm:spPr/>
      <dgm:t>
        <a:bodyPr/>
        <a:lstStyle/>
        <a:p>
          <a:endParaRPr lang="en-US" sz="2800"/>
        </a:p>
      </dgm:t>
    </dgm:pt>
    <dgm:pt modelId="{B8380685-7ABF-4078-9759-9C676BFBEF14}">
      <dgm:prSet custT="1"/>
      <dgm:spPr/>
      <dgm:t>
        <a:bodyPr/>
        <a:lstStyle/>
        <a:p>
          <a:r>
            <a:rPr lang="en-MY" sz="1050"/>
            <a:t>Recording instruments</a:t>
          </a:r>
          <a:endParaRPr lang="en-US" sz="1050"/>
        </a:p>
      </dgm:t>
    </dgm:pt>
    <dgm:pt modelId="{8FB8D58E-6B69-4AA5-84D2-5EE6590C36BB}" type="parTrans" cxnId="{52BC7DE4-00BE-4CCF-951B-DD2FFD82E22D}">
      <dgm:prSet/>
      <dgm:spPr/>
      <dgm:t>
        <a:bodyPr/>
        <a:lstStyle/>
        <a:p>
          <a:endParaRPr lang="en-US" sz="2800"/>
        </a:p>
      </dgm:t>
    </dgm:pt>
    <dgm:pt modelId="{6C143D13-0F77-47E2-9586-07AB13221FBA}" type="sibTrans" cxnId="{52BC7DE4-00BE-4CCF-951B-DD2FFD82E22D}">
      <dgm:prSet/>
      <dgm:spPr/>
      <dgm:t>
        <a:bodyPr/>
        <a:lstStyle/>
        <a:p>
          <a:endParaRPr lang="en-US" sz="2800"/>
        </a:p>
      </dgm:t>
    </dgm:pt>
    <dgm:pt modelId="{09673B68-711A-4E9B-A587-4178A53584F1}">
      <dgm:prSet custT="1"/>
      <dgm:spPr/>
      <dgm:t>
        <a:bodyPr/>
        <a:lstStyle/>
        <a:p>
          <a:r>
            <a:rPr lang="en-MY" sz="1050"/>
            <a:t>Integrating instruments</a:t>
          </a:r>
          <a:endParaRPr lang="en-US" sz="1050"/>
        </a:p>
      </dgm:t>
    </dgm:pt>
    <dgm:pt modelId="{555EE655-2743-4F35-B55F-0368F9C5DE33}" type="parTrans" cxnId="{F347E511-6EDA-4780-B7FB-01ADFA675272}">
      <dgm:prSet/>
      <dgm:spPr/>
      <dgm:t>
        <a:bodyPr/>
        <a:lstStyle/>
        <a:p>
          <a:endParaRPr lang="en-US" sz="2800"/>
        </a:p>
      </dgm:t>
    </dgm:pt>
    <dgm:pt modelId="{0120347D-D6B9-4B39-96CC-E2FD2EA87DCE}" type="sibTrans" cxnId="{F347E511-6EDA-4780-B7FB-01ADFA675272}">
      <dgm:prSet/>
      <dgm:spPr/>
      <dgm:t>
        <a:bodyPr/>
        <a:lstStyle/>
        <a:p>
          <a:endParaRPr lang="en-US" sz="2800"/>
        </a:p>
      </dgm:t>
    </dgm:pt>
    <dgm:pt modelId="{5FA727F2-E90E-4703-BB04-66F81F28789B}">
      <dgm:prSet custT="1"/>
      <dgm:spPr/>
      <dgm:t>
        <a:bodyPr/>
        <a:lstStyle/>
        <a:p>
          <a:r>
            <a:rPr lang="en-MY" sz="1050"/>
            <a:t>Classified according to method used for comparison</a:t>
          </a:r>
          <a:endParaRPr lang="en-US" sz="1050"/>
        </a:p>
      </dgm:t>
    </dgm:pt>
    <dgm:pt modelId="{536FA604-2044-41B8-B4D2-92304AB2F0F7}" type="parTrans" cxnId="{E047C408-D41E-4FB1-A42E-4718D02853F8}">
      <dgm:prSet/>
      <dgm:spPr/>
      <dgm:t>
        <a:bodyPr/>
        <a:lstStyle/>
        <a:p>
          <a:endParaRPr lang="en-US" sz="2800"/>
        </a:p>
      </dgm:t>
    </dgm:pt>
    <dgm:pt modelId="{B9EF0692-9284-4CA7-9EC8-2F338BAD520F}" type="sibTrans" cxnId="{E047C408-D41E-4FB1-A42E-4718D02853F8}">
      <dgm:prSet/>
      <dgm:spPr/>
      <dgm:t>
        <a:bodyPr/>
        <a:lstStyle/>
        <a:p>
          <a:endParaRPr lang="en-US" sz="2800"/>
        </a:p>
      </dgm:t>
    </dgm:pt>
    <dgm:pt modelId="{42AC22D0-9C1C-4C91-9A4A-801F230731BB}">
      <dgm:prSet custT="1"/>
      <dgm:spPr/>
      <dgm:t>
        <a:bodyPr/>
        <a:lstStyle/>
        <a:p>
          <a:r>
            <a:rPr lang="en-MY" sz="1050"/>
            <a:t>Direct measuring</a:t>
          </a:r>
          <a:endParaRPr lang="en-US" sz="1050"/>
        </a:p>
      </dgm:t>
    </dgm:pt>
    <dgm:pt modelId="{7963E8F3-A937-471C-AD36-B35BF9FDDA06}" type="parTrans" cxnId="{D24C25EF-E726-41DF-8C8E-F7FB13F9B4A2}">
      <dgm:prSet/>
      <dgm:spPr/>
      <dgm:t>
        <a:bodyPr/>
        <a:lstStyle/>
        <a:p>
          <a:endParaRPr lang="en-US" sz="2800"/>
        </a:p>
      </dgm:t>
    </dgm:pt>
    <dgm:pt modelId="{2C879DB7-9C01-4BE8-B00C-68709FBAB9D3}" type="sibTrans" cxnId="{D24C25EF-E726-41DF-8C8E-F7FB13F9B4A2}">
      <dgm:prSet/>
      <dgm:spPr/>
      <dgm:t>
        <a:bodyPr/>
        <a:lstStyle/>
        <a:p>
          <a:endParaRPr lang="en-US" sz="2800"/>
        </a:p>
      </dgm:t>
    </dgm:pt>
    <dgm:pt modelId="{23B33F44-2411-472D-B63F-D0BC7FB384F1}">
      <dgm:prSet custT="1"/>
      <dgm:spPr/>
      <dgm:t>
        <a:bodyPr/>
        <a:lstStyle/>
        <a:p>
          <a:r>
            <a:rPr lang="en-MY" sz="1050"/>
            <a:t>Comparison</a:t>
          </a:r>
          <a:endParaRPr lang="en-US" sz="1050"/>
        </a:p>
      </dgm:t>
    </dgm:pt>
    <dgm:pt modelId="{68AAE2DA-7599-4BF4-8756-10A837079207}" type="parTrans" cxnId="{8ACBB0D4-D245-46CF-ADA7-5B0D0DE5B4D7}">
      <dgm:prSet/>
      <dgm:spPr/>
      <dgm:t>
        <a:bodyPr/>
        <a:lstStyle/>
        <a:p>
          <a:endParaRPr lang="en-US" sz="2800"/>
        </a:p>
      </dgm:t>
    </dgm:pt>
    <dgm:pt modelId="{F80C8FA0-3F9B-4F9F-922D-33B296B5C368}" type="sibTrans" cxnId="{8ACBB0D4-D245-46CF-ADA7-5B0D0DE5B4D7}">
      <dgm:prSet/>
      <dgm:spPr/>
      <dgm:t>
        <a:bodyPr/>
        <a:lstStyle/>
        <a:p>
          <a:endParaRPr lang="en-US" sz="2800"/>
        </a:p>
      </dgm:t>
    </dgm:pt>
    <dgm:pt modelId="{BDCCA87D-CAA2-4BF4-AD4A-D86F81229545}">
      <dgm:prSet custT="1"/>
      <dgm:spPr/>
      <dgm:t>
        <a:bodyPr/>
        <a:lstStyle/>
        <a:p>
          <a:r>
            <a:rPr lang="en-MY" sz="1050"/>
            <a:t>Classified according to their accuracy class</a:t>
          </a:r>
          <a:endParaRPr lang="en-US" sz="1050"/>
        </a:p>
      </dgm:t>
    </dgm:pt>
    <dgm:pt modelId="{E0857158-A4F3-4966-A336-B3049406FCA7}" type="parTrans" cxnId="{BCB09CA1-0876-4534-B36E-AC91CC83E3B4}">
      <dgm:prSet/>
      <dgm:spPr/>
      <dgm:t>
        <a:bodyPr/>
        <a:lstStyle/>
        <a:p>
          <a:endParaRPr lang="en-US" sz="2800"/>
        </a:p>
      </dgm:t>
    </dgm:pt>
    <dgm:pt modelId="{006DD8B1-5DD5-4982-B213-49F7EA175FCE}" type="sibTrans" cxnId="{BCB09CA1-0876-4534-B36E-AC91CC83E3B4}">
      <dgm:prSet/>
      <dgm:spPr/>
      <dgm:t>
        <a:bodyPr/>
        <a:lstStyle/>
        <a:p>
          <a:endParaRPr lang="en-US" sz="2800"/>
        </a:p>
      </dgm:t>
    </dgm:pt>
    <dgm:pt modelId="{D1FBAD4F-B101-44CD-95F4-845D51DE4C3C}">
      <dgm:prSet custT="1"/>
      <dgm:spPr/>
      <dgm:t>
        <a:bodyPr/>
        <a:lstStyle/>
        <a:p>
          <a:r>
            <a:rPr lang="en-MY" sz="1050"/>
            <a:t>Classified according to which of the effects is used for working</a:t>
          </a:r>
          <a:endParaRPr lang="en-US" sz="1050"/>
        </a:p>
      </dgm:t>
    </dgm:pt>
    <dgm:pt modelId="{B9500170-51AE-4190-8182-F719EE5817A2}" type="parTrans" cxnId="{717B4D7B-5997-4B32-B88E-C195CE211ACC}">
      <dgm:prSet/>
      <dgm:spPr/>
      <dgm:t>
        <a:bodyPr/>
        <a:lstStyle/>
        <a:p>
          <a:endParaRPr lang="en-US" sz="2800"/>
        </a:p>
      </dgm:t>
    </dgm:pt>
    <dgm:pt modelId="{CD05C89D-79D2-4CF0-BBD9-FA8973D53FF6}" type="sibTrans" cxnId="{717B4D7B-5997-4B32-B88E-C195CE211ACC}">
      <dgm:prSet/>
      <dgm:spPr/>
      <dgm:t>
        <a:bodyPr/>
        <a:lstStyle/>
        <a:p>
          <a:endParaRPr lang="en-US" sz="2800"/>
        </a:p>
      </dgm:t>
    </dgm:pt>
    <dgm:pt modelId="{EF7A0806-8BAC-4C87-B56E-BBD6A8EF7190}" type="pres">
      <dgm:prSet presAssocID="{9C8E7CF5-BD5F-49D1-B799-41801BAD445B}" presName="hierChild1" presStyleCnt="0">
        <dgm:presLayoutVars>
          <dgm:chPref val="1"/>
          <dgm:dir/>
          <dgm:animOne val="branch"/>
          <dgm:animLvl val="lvl"/>
          <dgm:resizeHandles/>
        </dgm:presLayoutVars>
      </dgm:prSet>
      <dgm:spPr/>
    </dgm:pt>
    <dgm:pt modelId="{23301C5B-9DA1-4F20-86F1-862587A575EC}" type="pres">
      <dgm:prSet presAssocID="{11822CC3-258C-465B-A777-2145B0040655}" presName="hierRoot1" presStyleCnt="0"/>
      <dgm:spPr/>
    </dgm:pt>
    <dgm:pt modelId="{CA8D2683-6EB8-4123-B056-1C135FE0678F}" type="pres">
      <dgm:prSet presAssocID="{11822CC3-258C-465B-A777-2145B0040655}" presName="composite" presStyleCnt="0"/>
      <dgm:spPr/>
    </dgm:pt>
    <dgm:pt modelId="{38FD3F04-5629-4EB3-8F81-A48585A30010}" type="pres">
      <dgm:prSet presAssocID="{11822CC3-258C-465B-A777-2145B0040655}" presName="background" presStyleLbl="node0" presStyleIdx="0" presStyleCnt="2"/>
      <dgm:spPr/>
    </dgm:pt>
    <dgm:pt modelId="{3D7C55A2-17CE-4AFA-B236-660B9870EB9D}" type="pres">
      <dgm:prSet presAssocID="{11822CC3-258C-465B-A777-2145B0040655}" presName="text" presStyleLbl="fgAcc0" presStyleIdx="0" presStyleCnt="2">
        <dgm:presLayoutVars>
          <dgm:chPref val="3"/>
        </dgm:presLayoutVars>
      </dgm:prSet>
      <dgm:spPr/>
    </dgm:pt>
    <dgm:pt modelId="{CB20A83E-E3C7-40D6-98CE-1415F495C3EE}" type="pres">
      <dgm:prSet presAssocID="{11822CC3-258C-465B-A777-2145B0040655}" presName="hierChild2" presStyleCnt="0"/>
      <dgm:spPr/>
    </dgm:pt>
    <dgm:pt modelId="{287606A8-A19B-471B-894F-237249EA4B7B}" type="pres">
      <dgm:prSet presAssocID="{F2B90EB2-5920-4149-BB7F-F86A5EA44097}" presName="hierRoot1" presStyleCnt="0"/>
      <dgm:spPr/>
    </dgm:pt>
    <dgm:pt modelId="{433AC75E-25E6-4D3C-95D2-3862F74C8104}" type="pres">
      <dgm:prSet presAssocID="{F2B90EB2-5920-4149-BB7F-F86A5EA44097}" presName="composite" presStyleCnt="0"/>
      <dgm:spPr/>
    </dgm:pt>
    <dgm:pt modelId="{ACB4FD71-E52B-42F6-AF0A-D850DDC3A9C2}" type="pres">
      <dgm:prSet presAssocID="{F2B90EB2-5920-4149-BB7F-F86A5EA44097}" presName="background" presStyleLbl="node0" presStyleIdx="1" presStyleCnt="2"/>
      <dgm:spPr/>
    </dgm:pt>
    <dgm:pt modelId="{A6F78D7B-AEE9-47A1-B8EC-498C42AB7C26}" type="pres">
      <dgm:prSet presAssocID="{F2B90EB2-5920-4149-BB7F-F86A5EA44097}" presName="text" presStyleLbl="fgAcc0" presStyleIdx="1" presStyleCnt="2">
        <dgm:presLayoutVars>
          <dgm:chPref val="3"/>
        </dgm:presLayoutVars>
      </dgm:prSet>
      <dgm:spPr/>
    </dgm:pt>
    <dgm:pt modelId="{3E2D0645-2C02-4027-941B-9AF572DCF741}" type="pres">
      <dgm:prSet presAssocID="{F2B90EB2-5920-4149-BB7F-F86A5EA44097}" presName="hierChild2" presStyleCnt="0"/>
      <dgm:spPr/>
    </dgm:pt>
    <dgm:pt modelId="{0DB10235-929C-4D6F-A347-C35E6F78AFE4}" type="pres">
      <dgm:prSet presAssocID="{EA840B1B-98C6-480E-A167-B3EB750DF9E3}" presName="Name10" presStyleLbl="parChTrans1D2" presStyleIdx="0" presStyleCnt="2"/>
      <dgm:spPr/>
    </dgm:pt>
    <dgm:pt modelId="{651BCFE2-5DE8-4516-A5FB-0EDE6D5BD6DF}" type="pres">
      <dgm:prSet presAssocID="{3D3CD6F6-BFED-4E03-9A6F-83C9E4BBEDC5}" presName="hierRoot2" presStyleCnt="0"/>
      <dgm:spPr/>
    </dgm:pt>
    <dgm:pt modelId="{F16C409A-4C03-4996-B6FD-9BA8CE887056}" type="pres">
      <dgm:prSet presAssocID="{3D3CD6F6-BFED-4E03-9A6F-83C9E4BBEDC5}" presName="composite2" presStyleCnt="0"/>
      <dgm:spPr/>
    </dgm:pt>
    <dgm:pt modelId="{BB6340F2-9BAF-4962-B07F-E1C98C66B792}" type="pres">
      <dgm:prSet presAssocID="{3D3CD6F6-BFED-4E03-9A6F-83C9E4BBEDC5}" presName="background2" presStyleLbl="node2" presStyleIdx="0" presStyleCnt="2"/>
      <dgm:spPr/>
    </dgm:pt>
    <dgm:pt modelId="{912E8144-97C2-4707-81B7-97D854449D6E}" type="pres">
      <dgm:prSet presAssocID="{3D3CD6F6-BFED-4E03-9A6F-83C9E4BBEDC5}" presName="text2" presStyleLbl="fgAcc2" presStyleIdx="0" presStyleCnt="2">
        <dgm:presLayoutVars>
          <dgm:chPref val="3"/>
        </dgm:presLayoutVars>
      </dgm:prSet>
      <dgm:spPr/>
    </dgm:pt>
    <dgm:pt modelId="{D6B893E7-3553-44AE-955C-BB6C6CB0470D}" type="pres">
      <dgm:prSet presAssocID="{3D3CD6F6-BFED-4E03-9A6F-83C9E4BBEDC5}" presName="hierChild3" presStyleCnt="0"/>
      <dgm:spPr/>
    </dgm:pt>
    <dgm:pt modelId="{73EA83D5-393E-4936-BE57-EC47556DCDC2}" type="pres">
      <dgm:prSet presAssocID="{796A10DF-6CEA-4103-B48E-39B91E922035}" presName="Name10" presStyleLbl="parChTrans1D2" presStyleIdx="1" presStyleCnt="2"/>
      <dgm:spPr/>
    </dgm:pt>
    <dgm:pt modelId="{8641CE65-A7CA-4CA7-9451-8D728A6F8B7F}" type="pres">
      <dgm:prSet presAssocID="{C8E12DC7-7EC8-4D23-80A0-3B3851E08577}" presName="hierRoot2" presStyleCnt="0"/>
      <dgm:spPr/>
    </dgm:pt>
    <dgm:pt modelId="{1A1A401F-17E4-420D-95DA-F70F9C8D8E8F}" type="pres">
      <dgm:prSet presAssocID="{C8E12DC7-7EC8-4D23-80A0-3B3851E08577}" presName="composite2" presStyleCnt="0"/>
      <dgm:spPr/>
    </dgm:pt>
    <dgm:pt modelId="{211DF025-C731-4F5F-AACE-1B60429326C8}" type="pres">
      <dgm:prSet presAssocID="{C8E12DC7-7EC8-4D23-80A0-3B3851E08577}" presName="background2" presStyleLbl="node2" presStyleIdx="1" presStyleCnt="2"/>
      <dgm:spPr/>
    </dgm:pt>
    <dgm:pt modelId="{4DBFDE10-E893-413D-9652-80E7371ACB33}" type="pres">
      <dgm:prSet presAssocID="{C8E12DC7-7EC8-4D23-80A0-3B3851E08577}" presName="text2" presStyleLbl="fgAcc2" presStyleIdx="1" presStyleCnt="2">
        <dgm:presLayoutVars>
          <dgm:chPref val="3"/>
        </dgm:presLayoutVars>
      </dgm:prSet>
      <dgm:spPr/>
    </dgm:pt>
    <dgm:pt modelId="{5B01F292-A792-4BBA-87D1-72B1B23D0DD1}" type="pres">
      <dgm:prSet presAssocID="{C8E12DC7-7EC8-4D23-80A0-3B3851E08577}" presName="hierChild3" presStyleCnt="0"/>
      <dgm:spPr/>
    </dgm:pt>
    <dgm:pt modelId="{137279D3-79CD-47FA-8778-B7A7DA233F36}" type="pres">
      <dgm:prSet presAssocID="{319537EC-6308-4A62-A997-6A578E02CB8B}" presName="Name17" presStyleLbl="parChTrans1D3" presStyleIdx="0" presStyleCnt="6"/>
      <dgm:spPr/>
    </dgm:pt>
    <dgm:pt modelId="{7962A718-4E11-4664-BF60-AFF07A1545FA}" type="pres">
      <dgm:prSet presAssocID="{3ECD188D-E26C-4C34-8B04-21E8222F557D}" presName="hierRoot3" presStyleCnt="0"/>
      <dgm:spPr/>
    </dgm:pt>
    <dgm:pt modelId="{75ECA92C-50CA-4A5B-B9D9-2106F13822B7}" type="pres">
      <dgm:prSet presAssocID="{3ECD188D-E26C-4C34-8B04-21E8222F557D}" presName="composite3" presStyleCnt="0"/>
      <dgm:spPr/>
    </dgm:pt>
    <dgm:pt modelId="{8352E3EB-7473-4CC1-B162-2610F3A8C936}" type="pres">
      <dgm:prSet presAssocID="{3ECD188D-E26C-4C34-8B04-21E8222F557D}" presName="background3" presStyleLbl="node3" presStyleIdx="0" presStyleCnt="6"/>
      <dgm:spPr/>
    </dgm:pt>
    <dgm:pt modelId="{DEB63428-C891-476F-9116-A33166DC8AB3}" type="pres">
      <dgm:prSet presAssocID="{3ECD188D-E26C-4C34-8B04-21E8222F557D}" presName="text3" presStyleLbl="fgAcc3" presStyleIdx="0" presStyleCnt="6">
        <dgm:presLayoutVars>
          <dgm:chPref val="3"/>
        </dgm:presLayoutVars>
      </dgm:prSet>
      <dgm:spPr/>
    </dgm:pt>
    <dgm:pt modelId="{3C8DAB28-CF32-46CF-A96D-013FEE5EFB8C}" type="pres">
      <dgm:prSet presAssocID="{3ECD188D-E26C-4C34-8B04-21E8222F557D}" presName="hierChild4" presStyleCnt="0"/>
      <dgm:spPr/>
    </dgm:pt>
    <dgm:pt modelId="{A9E90DE6-89E6-4AD9-9CF3-0B745EF8C138}" type="pres">
      <dgm:prSet presAssocID="{D5B788B3-1385-494C-A4F7-70A22DD5A174}" presName="Name17" presStyleLbl="parChTrans1D3" presStyleIdx="1" presStyleCnt="6"/>
      <dgm:spPr/>
    </dgm:pt>
    <dgm:pt modelId="{564EBB4B-A855-4B97-AC8D-D6671F236CBD}" type="pres">
      <dgm:prSet presAssocID="{9100E36B-823C-4E3D-B55C-2EEBA049BDE0}" presName="hierRoot3" presStyleCnt="0"/>
      <dgm:spPr/>
    </dgm:pt>
    <dgm:pt modelId="{5D35AF7F-82EB-41CF-B9D6-A14317F358DC}" type="pres">
      <dgm:prSet presAssocID="{9100E36B-823C-4E3D-B55C-2EEBA049BDE0}" presName="composite3" presStyleCnt="0"/>
      <dgm:spPr/>
    </dgm:pt>
    <dgm:pt modelId="{0CFCA74E-DFA1-447E-9EDF-89309DEAC49F}" type="pres">
      <dgm:prSet presAssocID="{9100E36B-823C-4E3D-B55C-2EEBA049BDE0}" presName="background3" presStyleLbl="node3" presStyleIdx="1" presStyleCnt="6"/>
      <dgm:spPr/>
    </dgm:pt>
    <dgm:pt modelId="{F5299CC2-ADC6-4407-87A0-FAB5D92C9472}" type="pres">
      <dgm:prSet presAssocID="{9100E36B-823C-4E3D-B55C-2EEBA049BDE0}" presName="text3" presStyleLbl="fgAcc3" presStyleIdx="1" presStyleCnt="6">
        <dgm:presLayoutVars>
          <dgm:chPref val="3"/>
        </dgm:presLayoutVars>
      </dgm:prSet>
      <dgm:spPr/>
    </dgm:pt>
    <dgm:pt modelId="{A9F73B7D-7DF1-407B-B475-440D434538BF}" type="pres">
      <dgm:prSet presAssocID="{9100E36B-823C-4E3D-B55C-2EEBA049BDE0}" presName="hierChild4" presStyleCnt="0"/>
      <dgm:spPr/>
    </dgm:pt>
    <dgm:pt modelId="{BD06D6D9-8D95-431C-8E90-0322B47A930A}" type="pres">
      <dgm:prSet presAssocID="{4F623655-1118-4496-A527-992520DD2B4C}" presName="Name17" presStyleLbl="parChTrans1D3" presStyleIdx="2" presStyleCnt="6"/>
      <dgm:spPr/>
    </dgm:pt>
    <dgm:pt modelId="{92193F58-8189-45F7-915E-FA221C5A64EF}" type="pres">
      <dgm:prSet presAssocID="{AE8AAFFF-62A9-4A74-84EF-75B91684F1A0}" presName="hierRoot3" presStyleCnt="0"/>
      <dgm:spPr/>
    </dgm:pt>
    <dgm:pt modelId="{D4403E08-5F50-41C4-BC02-8F764CB4ECFA}" type="pres">
      <dgm:prSet presAssocID="{AE8AAFFF-62A9-4A74-84EF-75B91684F1A0}" presName="composite3" presStyleCnt="0"/>
      <dgm:spPr/>
    </dgm:pt>
    <dgm:pt modelId="{F2566802-2A62-4E94-B23A-B7A47ED84A07}" type="pres">
      <dgm:prSet presAssocID="{AE8AAFFF-62A9-4A74-84EF-75B91684F1A0}" presName="background3" presStyleLbl="node3" presStyleIdx="2" presStyleCnt="6"/>
      <dgm:spPr/>
    </dgm:pt>
    <dgm:pt modelId="{B68C891F-059C-40E6-9D37-2B000C5675A0}" type="pres">
      <dgm:prSet presAssocID="{AE8AAFFF-62A9-4A74-84EF-75B91684F1A0}" presName="text3" presStyleLbl="fgAcc3" presStyleIdx="2" presStyleCnt="6">
        <dgm:presLayoutVars>
          <dgm:chPref val="3"/>
        </dgm:presLayoutVars>
      </dgm:prSet>
      <dgm:spPr/>
    </dgm:pt>
    <dgm:pt modelId="{D961D0BB-2A71-4833-8DED-5212D015C8AC}" type="pres">
      <dgm:prSet presAssocID="{AE8AAFFF-62A9-4A74-84EF-75B91684F1A0}" presName="hierChild4" presStyleCnt="0"/>
      <dgm:spPr/>
    </dgm:pt>
    <dgm:pt modelId="{55AC9A0B-09DA-4518-A411-06EBA3F8E510}" type="pres">
      <dgm:prSet presAssocID="{CED94498-85F7-4762-8B1C-1B8449C90809}" presName="Name23" presStyleLbl="parChTrans1D4" presStyleIdx="0" presStyleCnt="5"/>
      <dgm:spPr/>
    </dgm:pt>
    <dgm:pt modelId="{6B8AB191-5AC3-4956-B7DB-EE1FF14FC8F5}" type="pres">
      <dgm:prSet presAssocID="{E1ECF923-F9C7-4CD9-AA5F-99AD1EFE293E}" presName="hierRoot4" presStyleCnt="0"/>
      <dgm:spPr/>
    </dgm:pt>
    <dgm:pt modelId="{F3C967CE-03D2-410B-995E-7AD1DD16A105}" type="pres">
      <dgm:prSet presAssocID="{E1ECF923-F9C7-4CD9-AA5F-99AD1EFE293E}" presName="composite4" presStyleCnt="0"/>
      <dgm:spPr/>
    </dgm:pt>
    <dgm:pt modelId="{DBC61A99-04D5-4BBC-95EA-197262475B42}" type="pres">
      <dgm:prSet presAssocID="{E1ECF923-F9C7-4CD9-AA5F-99AD1EFE293E}" presName="background4" presStyleLbl="node4" presStyleIdx="0" presStyleCnt="5"/>
      <dgm:spPr/>
    </dgm:pt>
    <dgm:pt modelId="{A954E4E5-FDBF-42C0-8EB0-12F4AF0032A4}" type="pres">
      <dgm:prSet presAssocID="{E1ECF923-F9C7-4CD9-AA5F-99AD1EFE293E}" presName="text4" presStyleLbl="fgAcc4" presStyleIdx="0" presStyleCnt="5">
        <dgm:presLayoutVars>
          <dgm:chPref val="3"/>
        </dgm:presLayoutVars>
      </dgm:prSet>
      <dgm:spPr/>
    </dgm:pt>
    <dgm:pt modelId="{221A06E0-ADF3-4E25-8549-9487B5C99598}" type="pres">
      <dgm:prSet presAssocID="{E1ECF923-F9C7-4CD9-AA5F-99AD1EFE293E}" presName="hierChild5" presStyleCnt="0"/>
      <dgm:spPr/>
    </dgm:pt>
    <dgm:pt modelId="{9E488567-0A8F-43BE-B80E-37B795697028}" type="pres">
      <dgm:prSet presAssocID="{8FB8D58E-6B69-4AA5-84D2-5EE6590C36BB}" presName="Name23" presStyleLbl="parChTrans1D4" presStyleIdx="1" presStyleCnt="5"/>
      <dgm:spPr/>
    </dgm:pt>
    <dgm:pt modelId="{F81B0DA3-886C-42EB-B513-C88F11736A4D}" type="pres">
      <dgm:prSet presAssocID="{B8380685-7ABF-4078-9759-9C676BFBEF14}" presName="hierRoot4" presStyleCnt="0"/>
      <dgm:spPr/>
    </dgm:pt>
    <dgm:pt modelId="{737FCA99-D95E-4D6B-862D-FB9D4C1B2659}" type="pres">
      <dgm:prSet presAssocID="{B8380685-7ABF-4078-9759-9C676BFBEF14}" presName="composite4" presStyleCnt="0"/>
      <dgm:spPr/>
    </dgm:pt>
    <dgm:pt modelId="{5E2346C1-277A-490E-AE80-EDAB1EE09720}" type="pres">
      <dgm:prSet presAssocID="{B8380685-7ABF-4078-9759-9C676BFBEF14}" presName="background4" presStyleLbl="node4" presStyleIdx="1" presStyleCnt="5"/>
      <dgm:spPr/>
    </dgm:pt>
    <dgm:pt modelId="{57EB225F-57D8-4A70-B7F5-9561995BFC31}" type="pres">
      <dgm:prSet presAssocID="{B8380685-7ABF-4078-9759-9C676BFBEF14}" presName="text4" presStyleLbl="fgAcc4" presStyleIdx="1" presStyleCnt="5">
        <dgm:presLayoutVars>
          <dgm:chPref val="3"/>
        </dgm:presLayoutVars>
      </dgm:prSet>
      <dgm:spPr/>
    </dgm:pt>
    <dgm:pt modelId="{0995FA2F-B5E9-4AA5-954D-08E2DFC24584}" type="pres">
      <dgm:prSet presAssocID="{B8380685-7ABF-4078-9759-9C676BFBEF14}" presName="hierChild5" presStyleCnt="0"/>
      <dgm:spPr/>
    </dgm:pt>
    <dgm:pt modelId="{BEAB36AD-D62F-4152-9BB5-76C037D63BD7}" type="pres">
      <dgm:prSet presAssocID="{555EE655-2743-4F35-B55F-0368F9C5DE33}" presName="Name23" presStyleLbl="parChTrans1D4" presStyleIdx="2" presStyleCnt="5"/>
      <dgm:spPr/>
    </dgm:pt>
    <dgm:pt modelId="{CFE0001A-B663-4580-A4E2-520955116C01}" type="pres">
      <dgm:prSet presAssocID="{09673B68-711A-4E9B-A587-4178A53584F1}" presName="hierRoot4" presStyleCnt="0"/>
      <dgm:spPr/>
    </dgm:pt>
    <dgm:pt modelId="{E0FF69C7-3879-42DD-96EC-C78E1E668147}" type="pres">
      <dgm:prSet presAssocID="{09673B68-711A-4E9B-A587-4178A53584F1}" presName="composite4" presStyleCnt="0"/>
      <dgm:spPr/>
    </dgm:pt>
    <dgm:pt modelId="{5E192712-D14E-49C1-97AA-CC4EF8546869}" type="pres">
      <dgm:prSet presAssocID="{09673B68-711A-4E9B-A587-4178A53584F1}" presName="background4" presStyleLbl="node4" presStyleIdx="2" presStyleCnt="5"/>
      <dgm:spPr/>
    </dgm:pt>
    <dgm:pt modelId="{47BD831A-8B25-45FC-AAFC-AFB1A0B99D6D}" type="pres">
      <dgm:prSet presAssocID="{09673B68-711A-4E9B-A587-4178A53584F1}" presName="text4" presStyleLbl="fgAcc4" presStyleIdx="2" presStyleCnt="5">
        <dgm:presLayoutVars>
          <dgm:chPref val="3"/>
        </dgm:presLayoutVars>
      </dgm:prSet>
      <dgm:spPr/>
    </dgm:pt>
    <dgm:pt modelId="{F281E5C9-6563-4DAD-B2E5-1CECA854571A}" type="pres">
      <dgm:prSet presAssocID="{09673B68-711A-4E9B-A587-4178A53584F1}" presName="hierChild5" presStyleCnt="0"/>
      <dgm:spPr/>
    </dgm:pt>
    <dgm:pt modelId="{3778A634-9566-47DB-BD1D-32F8636450BF}" type="pres">
      <dgm:prSet presAssocID="{536FA604-2044-41B8-B4D2-92304AB2F0F7}" presName="Name17" presStyleLbl="parChTrans1D3" presStyleIdx="3" presStyleCnt="6"/>
      <dgm:spPr/>
    </dgm:pt>
    <dgm:pt modelId="{B2D5075F-7243-4AB4-A29A-3E57B5D5AD36}" type="pres">
      <dgm:prSet presAssocID="{5FA727F2-E90E-4703-BB04-66F81F28789B}" presName="hierRoot3" presStyleCnt="0"/>
      <dgm:spPr/>
    </dgm:pt>
    <dgm:pt modelId="{CFBCFDEA-C7FB-4522-9C16-F27B58796756}" type="pres">
      <dgm:prSet presAssocID="{5FA727F2-E90E-4703-BB04-66F81F28789B}" presName="composite3" presStyleCnt="0"/>
      <dgm:spPr/>
    </dgm:pt>
    <dgm:pt modelId="{B71DC65E-F03B-4DFD-854C-11358579C81D}" type="pres">
      <dgm:prSet presAssocID="{5FA727F2-E90E-4703-BB04-66F81F28789B}" presName="background3" presStyleLbl="node3" presStyleIdx="3" presStyleCnt="6"/>
      <dgm:spPr/>
    </dgm:pt>
    <dgm:pt modelId="{5841D034-1980-4CAB-BF67-A7D2FA47F028}" type="pres">
      <dgm:prSet presAssocID="{5FA727F2-E90E-4703-BB04-66F81F28789B}" presName="text3" presStyleLbl="fgAcc3" presStyleIdx="3" presStyleCnt="6">
        <dgm:presLayoutVars>
          <dgm:chPref val="3"/>
        </dgm:presLayoutVars>
      </dgm:prSet>
      <dgm:spPr/>
    </dgm:pt>
    <dgm:pt modelId="{4656E428-8C6A-46F5-963A-2ABF9B6BD386}" type="pres">
      <dgm:prSet presAssocID="{5FA727F2-E90E-4703-BB04-66F81F28789B}" presName="hierChild4" presStyleCnt="0"/>
      <dgm:spPr/>
    </dgm:pt>
    <dgm:pt modelId="{3466A15C-716B-417B-AEB1-41D8BCCAEBB1}" type="pres">
      <dgm:prSet presAssocID="{7963E8F3-A937-471C-AD36-B35BF9FDDA06}" presName="Name23" presStyleLbl="parChTrans1D4" presStyleIdx="3" presStyleCnt="5"/>
      <dgm:spPr/>
    </dgm:pt>
    <dgm:pt modelId="{96F7E8DC-9DDE-494C-88C4-5DF410EADA7B}" type="pres">
      <dgm:prSet presAssocID="{42AC22D0-9C1C-4C91-9A4A-801F230731BB}" presName="hierRoot4" presStyleCnt="0"/>
      <dgm:spPr/>
    </dgm:pt>
    <dgm:pt modelId="{D29C5BE0-9AA3-4361-996B-E2FC282BF8D5}" type="pres">
      <dgm:prSet presAssocID="{42AC22D0-9C1C-4C91-9A4A-801F230731BB}" presName="composite4" presStyleCnt="0"/>
      <dgm:spPr/>
    </dgm:pt>
    <dgm:pt modelId="{A7776278-D994-40C4-8D42-F86955A3BCE7}" type="pres">
      <dgm:prSet presAssocID="{42AC22D0-9C1C-4C91-9A4A-801F230731BB}" presName="background4" presStyleLbl="node4" presStyleIdx="3" presStyleCnt="5"/>
      <dgm:spPr/>
    </dgm:pt>
    <dgm:pt modelId="{719E5B41-1F5B-47E8-9D0F-9F826DC9C765}" type="pres">
      <dgm:prSet presAssocID="{42AC22D0-9C1C-4C91-9A4A-801F230731BB}" presName="text4" presStyleLbl="fgAcc4" presStyleIdx="3" presStyleCnt="5">
        <dgm:presLayoutVars>
          <dgm:chPref val="3"/>
        </dgm:presLayoutVars>
      </dgm:prSet>
      <dgm:spPr/>
    </dgm:pt>
    <dgm:pt modelId="{9EDB9B3A-6942-4074-A34C-96CF7286E09B}" type="pres">
      <dgm:prSet presAssocID="{42AC22D0-9C1C-4C91-9A4A-801F230731BB}" presName="hierChild5" presStyleCnt="0"/>
      <dgm:spPr/>
    </dgm:pt>
    <dgm:pt modelId="{4BE36056-57EC-4CA2-A0F6-B0F8A20174B6}" type="pres">
      <dgm:prSet presAssocID="{68AAE2DA-7599-4BF4-8756-10A837079207}" presName="Name23" presStyleLbl="parChTrans1D4" presStyleIdx="4" presStyleCnt="5"/>
      <dgm:spPr/>
    </dgm:pt>
    <dgm:pt modelId="{378A7C3E-020B-41F8-A528-6F001F30E6B7}" type="pres">
      <dgm:prSet presAssocID="{23B33F44-2411-472D-B63F-D0BC7FB384F1}" presName="hierRoot4" presStyleCnt="0"/>
      <dgm:spPr/>
    </dgm:pt>
    <dgm:pt modelId="{ECA1B193-FEED-474E-B9EC-78ED9A6CDF34}" type="pres">
      <dgm:prSet presAssocID="{23B33F44-2411-472D-B63F-D0BC7FB384F1}" presName="composite4" presStyleCnt="0"/>
      <dgm:spPr/>
    </dgm:pt>
    <dgm:pt modelId="{3C02E8F6-410F-420F-BB7F-30BF65FDB3DB}" type="pres">
      <dgm:prSet presAssocID="{23B33F44-2411-472D-B63F-D0BC7FB384F1}" presName="background4" presStyleLbl="node4" presStyleIdx="4" presStyleCnt="5"/>
      <dgm:spPr/>
    </dgm:pt>
    <dgm:pt modelId="{CF9E9FB3-B462-40EC-BD0F-1C6481B6682F}" type="pres">
      <dgm:prSet presAssocID="{23B33F44-2411-472D-B63F-D0BC7FB384F1}" presName="text4" presStyleLbl="fgAcc4" presStyleIdx="4" presStyleCnt="5">
        <dgm:presLayoutVars>
          <dgm:chPref val="3"/>
        </dgm:presLayoutVars>
      </dgm:prSet>
      <dgm:spPr/>
    </dgm:pt>
    <dgm:pt modelId="{A6E3F027-5E00-48CA-B228-21FE16BCD705}" type="pres">
      <dgm:prSet presAssocID="{23B33F44-2411-472D-B63F-D0BC7FB384F1}" presName="hierChild5" presStyleCnt="0"/>
      <dgm:spPr/>
    </dgm:pt>
    <dgm:pt modelId="{AA3BFD18-0252-4815-97B7-D830275EF59C}" type="pres">
      <dgm:prSet presAssocID="{E0857158-A4F3-4966-A336-B3049406FCA7}" presName="Name17" presStyleLbl="parChTrans1D3" presStyleIdx="4" presStyleCnt="6"/>
      <dgm:spPr/>
    </dgm:pt>
    <dgm:pt modelId="{BB0851A7-7B9A-4C34-845F-72ABA4E74292}" type="pres">
      <dgm:prSet presAssocID="{BDCCA87D-CAA2-4BF4-AD4A-D86F81229545}" presName="hierRoot3" presStyleCnt="0"/>
      <dgm:spPr/>
    </dgm:pt>
    <dgm:pt modelId="{CE0C074B-B25C-4426-BFE8-9150C801004F}" type="pres">
      <dgm:prSet presAssocID="{BDCCA87D-CAA2-4BF4-AD4A-D86F81229545}" presName="composite3" presStyleCnt="0"/>
      <dgm:spPr/>
    </dgm:pt>
    <dgm:pt modelId="{6509C476-AB8B-453B-B4CA-002EC7F24DEB}" type="pres">
      <dgm:prSet presAssocID="{BDCCA87D-CAA2-4BF4-AD4A-D86F81229545}" presName="background3" presStyleLbl="node3" presStyleIdx="4" presStyleCnt="6"/>
      <dgm:spPr/>
    </dgm:pt>
    <dgm:pt modelId="{5695FD9F-CEA1-4186-981D-008251A655B6}" type="pres">
      <dgm:prSet presAssocID="{BDCCA87D-CAA2-4BF4-AD4A-D86F81229545}" presName="text3" presStyleLbl="fgAcc3" presStyleIdx="4" presStyleCnt="6">
        <dgm:presLayoutVars>
          <dgm:chPref val="3"/>
        </dgm:presLayoutVars>
      </dgm:prSet>
      <dgm:spPr/>
    </dgm:pt>
    <dgm:pt modelId="{78476A46-95C1-437D-8D6E-0851302DA919}" type="pres">
      <dgm:prSet presAssocID="{BDCCA87D-CAA2-4BF4-AD4A-D86F81229545}" presName="hierChild4" presStyleCnt="0"/>
      <dgm:spPr/>
    </dgm:pt>
    <dgm:pt modelId="{5F3DA80C-6F4D-43F1-B96C-1F0934A24344}" type="pres">
      <dgm:prSet presAssocID="{B9500170-51AE-4190-8182-F719EE5817A2}" presName="Name17" presStyleLbl="parChTrans1D3" presStyleIdx="5" presStyleCnt="6"/>
      <dgm:spPr/>
    </dgm:pt>
    <dgm:pt modelId="{DE01E10B-C3C3-452B-B0F2-086C457B98B9}" type="pres">
      <dgm:prSet presAssocID="{D1FBAD4F-B101-44CD-95F4-845D51DE4C3C}" presName="hierRoot3" presStyleCnt="0"/>
      <dgm:spPr/>
    </dgm:pt>
    <dgm:pt modelId="{2124CDFA-B145-4974-9A39-85B52F6B9733}" type="pres">
      <dgm:prSet presAssocID="{D1FBAD4F-B101-44CD-95F4-845D51DE4C3C}" presName="composite3" presStyleCnt="0"/>
      <dgm:spPr/>
    </dgm:pt>
    <dgm:pt modelId="{B1FD8695-1C11-4ACA-BAD1-AFCECD530EC8}" type="pres">
      <dgm:prSet presAssocID="{D1FBAD4F-B101-44CD-95F4-845D51DE4C3C}" presName="background3" presStyleLbl="node3" presStyleIdx="5" presStyleCnt="6"/>
      <dgm:spPr/>
    </dgm:pt>
    <dgm:pt modelId="{D3DEACA0-601B-4D06-8553-03D7F4D56695}" type="pres">
      <dgm:prSet presAssocID="{D1FBAD4F-B101-44CD-95F4-845D51DE4C3C}" presName="text3" presStyleLbl="fgAcc3" presStyleIdx="5" presStyleCnt="6">
        <dgm:presLayoutVars>
          <dgm:chPref val="3"/>
        </dgm:presLayoutVars>
      </dgm:prSet>
      <dgm:spPr/>
    </dgm:pt>
    <dgm:pt modelId="{3F543E32-AB06-4FEB-9CD2-0E35E30EC3DF}" type="pres">
      <dgm:prSet presAssocID="{D1FBAD4F-B101-44CD-95F4-845D51DE4C3C}" presName="hierChild4" presStyleCnt="0"/>
      <dgm:spPr/>
    </dgm:pt>
  </dgm:ptLst>
  <dgm:cxnLst>
    <dgm:cxn modelId="{A70A0501-34B3-48D1-B108-FD7D3E146C48}" type="presOf" srcId="{9C8E7CF5-BD5F-49D1-B799-41801BAD445B}" destId="{EF7A0806-8BAC-4C87-B56E-BBD6A8EF7190}" srcOrd="0" destOrd="0" presId="urn:microsoft.com/office/officeart/2005/8/layout/hierarchy1"/>
    <dgm:cxn modelId="{E04B1505-171D-4983-8D8B-A7F4730B4B6E}" type="presOf" srcId="{E1ECF923-F9C7-4CD9-AA5F-99AD1EFE293E}" destId="{A954E4E5-FDBF-42C0-8EB0-12F4AF0032A4}" srcOrd="0" destOrd="0" presId="urn:microsoft.com/office/officeart/2005/8/layout/hierarchy1"/>
    <dgm:cxn modelId="{E047C408-D41E-4FB1-A42E-4718D02853F8}" srcId="{C8E12DC7-7EC8-4D23-80A0-3B3851E08577}" destId="{5FA727F2-E90E-4703-BB04-66F81F28789B}" srcOrd="3" destOrd="0" parTransId="{536FA604-2044-41B8-B4D2-92304AB2F0F7}" sibTransId="{B9EF0692-9284-4CA7-9EC8-2F338BAD520F}"/>
    <dgm:cxn modelId="{E68D2B11-A5E7-4CDF-B88C-2635FB7AC93C}" type="presOf" srcId="{8FB8D58E-6B69-4AA5-84D2-5EE6590C36BB}" destId="{9E488567-0A8F-43BE-B80E-37B795697028}" srcOrd="0" destOrd="0" presId="urn:microsoft.com/office/officeart/2005/8/layout/hierarchy1"/>
    <dgm:cxn modelId="{F347E511-6EDA-4780-B7FB-01ADFA675272}" srcId="{AE8AAFFF-62A9-4A74-84EF-75B91684F1A0}" destId="{09673B68-711A-4E9B-A587-4178A53584F1}" srcOrd="2" destOrd="0" parTransId="{555EE655-2743-4F35-B55F-0368F9C5DE33}" sibTransId="{0120347D-D6B9-4B39-96CC-E2FD2EA87DCE}"/>
    <dgm:cxn modelId="{33A8EC14-5672-4C3A-AC84-42C62C627935}" type="presOf" srcId="{F2B90EB2-5920-4149-BB7F-F86A5EA44097}" destId="{A6F78D7B-AEE9-47A1-B8EC-498C42AB7C26}" srcOrd="0" destOrd="0" presId="urn:microsoft.com/office/officeart/2005/8/layout/hierarchy1"/>
    <dgm:cxn modelId="{823A7A17-C702-4650-8BAF-183E8C5EA979}" type="presOf" srcId="{4F623655-1118-4496-A527-992520DD2B4C}" destId="{BD06D6D9-8D95-431C-8E90-0322B47A930A}" srcOrd="0" destOrd="0" presId="urn:microsoft.com/office/officeart/2005/8/layout/hierarchy1"/>
    <dgm:cxn modelId="{A6AFB228-4575-493F-86A1-DE58D4A7950E}" type="presOf" srcId="{319537EC-6308-4A62-A997-6A578E02CB8B}" destId="{137279D3-79CD-47FA-8778-B7A7DA233F36}" srcOrd="0" destOrd="0" presId="urn:microsoft.com/office/officeart/2005/8/layout/hierarchy1"/>
    <dgm:cxn modelId="{427B3C2C-47F3-4E7C-806B-D425DF097C71}" srcId="{C8E12DC7-7EC8-4D23-80A0-3B3851E08577}" destId="{AE8AAFFF-62A9-4A74-84EF-75B91684F1A0}" srcOrd="2" destOrd="0" parTransId="{4F623655-1118-4496-A527-992520DD2B4C}" sibTransId="{5C08BE97-FDD4-436B-B441-466A84EF6034}"/>
    <dgm:cxn modelId="{91D5A830-C16F-4072-8683-006E60CED04B}" type="presOf" srcId="{D5B788B3-1385-494C-A4F7-70A22DD5A174}" destId="{A9E90DE6-89E6-4AD9-9CF3-0B745EF8C138}" srcOrd="0" destOrd="0" presId="urn:microsoft.com/office/officeart/2005/8/layout/hierarchy1"/>
    <dgm:cxn modelId="{A2836334-9A3C-44FC-92AA-4A8DC2B931C3}" type="presOf" srcId="{23B33F44-2411-472D-B63F-D0BC7FB384F1}" destId="{CF9E9FB3-B462-40EC-BD0F-1C6481B6682F}" srcOrd="0" destOrd="0" presId="urn:microsoft.com/office/officeart/2005/8/layout/hierarchy1"/>
    <dgm:cxn modelId="{3742693F-ECFC-4FB3-A7C3-335726A47D81}" type="presOf" srcId="{796A10DF-6CEA-4103-B48E-39B91E922035}" destId="{73EA83D5-393E-4936-BE57-EC47556DCDC2}" srcOrd="0" destOrd="0" presId="urn:microsoft.com/office/officeart/2005/8/layout/hierarchy1"/>
    <dgm:cxn modelId="{84972661-55CE-467D-9E53-9DE49B0EB9C9}" type="presOf" srcId="{555EE655-2743-4F35-B55F-0368F9C5DE33}" destId="{BEAB36AD-D62F-4152-9BB5-76C037D63BD7}" srcOrd="0" destOrd="0" presId="urn:microsoft.com/office/officeart/2005/8/layout/hierarchy1"/>
    <dgm:cxn modelId="{F0A24842-96F1-4538-A6E6-446BD8A4540E}" type="presOf" srcId="{EA840B1B-98C6-480E-A167-B3EB750DF9E3}" destId="{0DB10235-929C-4D6F-A347-C35E6F78AFE4}" srcOrd="0" destOrd="0" presId="urn:microsoft.com/office/officeart/2005/8/layout/hierarchy1"/>
    <dgm:cxn modelId="{2B609263-ADD8-4E26-A2C3-8673B2D69F3A}" type="presOf" srcId="{BDCCA87D-CAA2-4BF4-AD4A-D86F81229545}" destId="{5695FD9F-CEA1-4186-981D-008251A655B6}" srcOrd="0" destOrd="0" presId="urn:microsoft.com/office/officeart/2005/8/layout/hierarchy1"/>
    <dgm:cxn modelId="{64BA9368-0877-40D8-85A3-41D651B26FDE}" type="presOf" srcId="{AE8AAFFF-62A9-4A74-84EF-75B91684F1A0}" destId="{B68C891F-059C-40E6-9D37-2B000C5675A0}" srcOrd="0" destOrd="0" presId="urn:microsoft.com/office/officeart/2005/8/layout/hierarchy1"/>
    <dgm:cxn modelId="{A7ECA06A-2B4C-4DEF-96E0-D7EED4ECCDFE}" srcId="{F2B90EB2-5920-4149-BB7F-F86A5EA44097}" destId="{3D3CD6F6-BFED-4E03-9A6F-83C9E4BBEDC5}" srcOrd="0" destOrd="0" parTransId="{EA840B1B-98C6-480E-A167-B3EB750DF9E3}" sibTransId="{D1C9C76C-5826-4F8B-81DB-1B5326B8F527}"/>
    <dgm:cxn modelId="{E543804C-1C28-4907-8A3D-CC6717F40865}" type="presOf" srcId="{E0857158-A4F3-4966-A336-B3049406FCA7}" destId="{AA3BFD18-0252-4815-97B7-D830275EF59C}" srcOrd="0" destOrd="0" presId="urn:microsoft.com/office/officeart/2005/8/layout/hierarchy1"/>
    <dgm:cxn modelId="{97E80E4D-3E90-4CCF-AB21-0BCEE907397D}" type="presOf" srcId="{11822CC3-258C-465B-A777-2145B0040655}" destId="{3D7C55A2-17CE-4AFA-B236-660B9870EB9D}" srcOrd="0" destOrd="0" presId="urn:microsoft.com/office/officeart/2005/8/layout/hierarchy1"/>
    <dgm:cxn modelId="{E00CA171-3E7F-4F81-9B71-713B2B3DD2B8}" type="presOf" srcId="{3ECD188D-E26C-4C34-8B04-21E8222F557D}" destId="{DEB63428-C891-476F-9116-A33166DC8AB3}" srcOrd="0" destOrd="0" presId="urn:microsoft.com/office/officeart/2005/8/layout/hierarchy1"/>
    <dgm:cxn modelId="{6E8EDC57-4703-4563-84A3-01A03422AEED}" type="presOf" srcId="{42AC22D0-9C1C-4C91-9A4A-801F230731BB}" destId="{719E5B41-1F5B-47E8-9D0F-9F826DC9C765}" srcOrd="0" destOrd="0" presId="urn:microsoft.com/office/officeart/2005/8/layout/hierarchy1"/>
    <dgm:cxn modelId="{3C373158-C214-4F1D-BAE0-E60D16D1888F}" type="presOf" srcId="{68AAE2DA-7599-4BF4-8756-10A837079207}" destId="{4BE36056-57EC-4CA2-A0F6-B0F8A20174B6}" srcOrd="0" destOrd="0" presId="urn:microsoft.com/office/officeart/2005/8/layout/hierarchy1"/>
    <dgm:cxn modelId="{717B4D7B-5997-4B32-B88E-C195CE211ACC}" srcId="{C8E12DC7-7EC8-4D23-80A0-3B3851E08577}" destId="{D1FBAD4F-B101-44CD-95F4-845D51DE4C3C}" srcOrd="5" destOrd="0" parTransId="{B9500170-51AE-4190-8182-F719EE5817A2}" sibTransId="{CD05C89D-79D2-4CF0-BBD9-FA8973D53FF6}"/>
    <dgm:cxn modelId="{5A67A57D-9FC3-4CC5-A9A6-30A6D4CCC298}" type="presOf" srcId="{C8E12DC7-7EC8-4D23-80A0-3B3851E08577}" destId="{4DBFDE10-E893-413D-9652-80E7371ACB33}" srcOrd="0" destOrd="0" presId="urn:microsoft.com/office/officeart/2005/8/layout/hierarchy1"/>
    <dgm:cxn modelId="{310CF580-773C-4F47-BFBC-BC606FBF6CD1}" type="presOf" srcId="{7963E8F3-A937-471C-AD36-B35BF9FDDA06}" destId="{3466A15C-716B-417B-AEB1-41D8BCCAEBB1}" srcOrd="0" destOrd="0" presId="urn:microsoft.com/office/officeart/2005/8/layout/hierarchy1"/>
    <dgm:cxn modelId="{AC29078D-6D96-4C61-B28F-E78BC71E0FF7}" type="presOf" srcId="{B8380685-7ABF-4078-9759-9C676BFBEF14}" destId="{57EB225F-57D8-4A70-B7F5-9561995BFC31}" srcOrd="0" destOrd="0" presId="urn:microsoft.com/office/officeart/2005/8/layout/hierarchy1"/>
    <dgm:cxn modelId="{E9D5738F-D6BA-4748-BEA6-88AF98EFB5A3}" type="presOf" srcId="{5FA727F2-E90E-4703-BB04-66F81F28789B}" destId="{5841D034-1980-4CAB-BF67-A7D2FA47F028}" srcOrd="0" destOrd="0" presId="urn:microsoft.com/office/officeart/2005/8/layout/hierarchy1"/>
    <dgm:cxn modelId="{CA8DBB90-03C8-4173-8214-E070E6924D6F}" type="presOf" srcId="{D1FBAD4F-B101-44CD-95F4-845D51DE4C3C}" destId="{D3DEACA0-601B-4D06-8553-03D7F4D56695}" srcOrd="0" destOrd="0" presId="urn:microsoft.com/office/officeart/2005/8/layout/hierarchy1"/>
    <dgm:cxn modelId="{3734FA93-C65B-4B48-A2C6-0606B54E1EB4}" srcId="{AE8AAFFF-62A9-4A74-84EF-75B91684F1A0}" destId="{E1ECF923-F9C7-4CD9-AA5F-99AD1EFE293E}" srcOrd="0" destOrd="0" parTransId="{CED94498-85F7-4762-8B1C-1B8449C90809}" sibTransId="{216A2E34-840B-482C-96A7-98C18A081082}"/>
    <dgm:cxn modelId="{579E3A9C-BEB7-423F-8F46-C1FCFDA4DC0D}" srcId="{F2B90EB2-5920-4149-BB7F-F86A5EA44097}" destId="{C8E12DC7-7EC8-4D23-80A0-3B3851E08577}" srcOrd="1" destOrd="0" parTransId="{796A10DF-6CEA-4103-B48E-39B91E922035}" sibTransId="{773057E7-666D-4A25-B7C9-A52ED198C1A8}"/>
    <dgm:cxn modelId="{D540FD9D-03D6-4715-9BB4-FB97255F6767}" srcId="{9C8E7CF5-BD5F-49D1-B799-41801BAD445B}" destId="{F2B90EB2-5920-4149-BB7F-F86A5EA44097}" srcOrd="1" destOrd="0" parTransId="{DC24F74E-1A1A-41D0-8CC4-67928A014D08}" sibTransId="{68B35DBC-959F-4D18-97C3-0E99A60871C9}"/>
    <dgm:cxn modelId="{BCB09CA1-0876-4534-B36E-AC91CC83E3B4}" srcId="{C8E12DC7-7EC8-4D23-80A0-3B3851E08577}" destId="{BDCCA87D-CAA2-4BF4-AD4A-D86F81229545}" srcOrd="4" destOrd="0" parTransId="{E0857158-A4F3-4966-A336-B3049406FCA7}" sibTransId="{006DD8B1-5DD5-4982-B213-49F7EA175FCE}"/>
    <dgm:cxn modelId="{685A63AA-57E3-47E9-9133-43B4F981CFDF}" type="presOf" srcId="{09673B68-711A-4E9B-A587-4178A53584F1}" destId="{47BD831A-8B25-45FC-AAFC-AFB1A0B99D6D}" srcOrd="0" destOrd="0" presId="urn:microsoft.com/office/officeart/2005/8/layout/hierarchy1"/>
    <dgm:cxn modelId="{289F25B3-4761-4201-9AD8-31E1408EF777}" type="presOf" srcId="{B9500170-51AE-4190-8182-F719EE5817A2}" destId="{5F3DA80C-6F4D-43F1-B96C-1F0934A24344}" srcOrd="0" destOrd="0" presId="urn:microsoft.com/office/officeart/2005/8/layout/hierarchy1"/>
    <dgm:cxn modelId="{CDBA81B3-98DF-473C-8634-EF7EE651165C}" srcId="{C8E12DC7-7EC8-4D23-80A0-3B3851E08577}" destId="{3ECD188D-E26C-4C34-8B04-21E8222F557D}" srcOrd="0" destOrd="0" parTransId="{319537EC-6308-4A62-A997-6A578E02CB8B}" sibTransId="{4C020115-8855-4549-B520-CADC204D08BD}"/>
    <dgm:cxn modelId="{9297B5B9-5A9B-4FE7-832C-FF63862DBF20}" type="presOf" srcId="{536FA604-2044-41B8-B4D2-92304AB2F0F7}" destId="{3778A634-9566-47DB-BD1D-32F8636450BF}" srcOrd="0" destOrd="0" presId="urn:microsoft.com/office/officeart/2005/8/layout/hierarchy1"/>
    <dgm:cxn modelId="{05A984C0-F12C-413A-A825-C0AAEE3B502D}" type="presOf" srcId="{3D3CD6F6-BFED-4E03-9A6F-83C9E4BBEDC5}" destId="{912E8144-97C2-4707-81B7-97D854449D6E}" srcOrd="0" destOrd="0" presId="urn:microsoft.com/office/officeart/2005/8/layout/hierarchy1"/>
    <dgm:cxn modelId="{23F494C1-8E12-4A07-8794-BAD02304387E}" type="presOf" srcId="{CED94498-85F7-4762-8B1C-1B8449C90809}" destId="{55AC9A0B-09DA-4518-A411-06EBA3F8E510}" srcOrd="0" destOrd="0" presId="urn:microsoft.com/office/officeart/2005/8/layout/hierarchy1"/>
    <dgm:cxn modelId="{61A2E9CF-1E21-4CC5-9754-F0BCA2E11B4D}" srcId="{9C8E7CF5-BD5F-49D1-B799-41801BAD445B}" destId="{11822CC3-258C-465B-A777-2145B0040655}" srcOrd="0" destOrd="0" parTransId="{3B0EBABC-7EBA-4482-B396-229637C4B923}" sibTransId="{AC3D5045-BC8C-40D5-B6BF-4FA7A3E9F6ED}"/>
    <dgm:cxn modelId="{8ACBB0D4-D245-46CF-ADA7-5B0D0DE5B4D7}" srcId="{5FA727F2-E90E-4703-BB04-66F81F28789B}" destId="{23B33F44-2411-472D-B63F-D0BC7FB384F1}" srcOrd="1" destOrd="0" parTransId="{68AAE2DA-7599-4BF4-8756-10A837079207}" sibTransId="{F80C8FA0-3F9B-4F9F-922D-33B296B5C368}"/>
    <dgm:cxn modelId="{52BC7DE4-00BE-4CCF-951B-DD2FFD82E22D}" srcId="{AE8AAFFF-62A9-4A74-84EF-75B91684F1A0}" destId="{B8380685-7ABF-4078-9759-9C676BFBEF14}" srcOrd="1" destOrd="0" parTransId="{8FB8D58E-6B69-4AA5-84D2-5EE6590C36BB}" sibTransId="{6C143D13-0F77-47E2-9586-07AB13221FBA}"/>
    <dgm:cxn modelId="{F6DFDDEB-AE3A-4431-A93C-42DAEFE567C5}" srcId="{C8E12DC7-7EC8-4D23-80A0-3B3851E08577}" destId="{9100E36B-823C-4E3D-B55C-2EEBA049BDE0}" srcOrd="1" destOrd="0" parTransId="{D5B788B3-1385-494C-A4F7-70A22DD5A174}" sibTransId="{50C01AC8-BB26-453C-A5ED-A7BAB18E7D53}"/>
    <dgm:cxn modelId="{D24C25EF-E726-41DF-8C8E-F7FB13F9B4A2}" srcId="{5FA727F2-E90E-4703-BB04-66F81F28789B}" destId="{42AC22D0-9C1C-4C91-9A4A-801F230731BB}" srcOrd="0" destOrd="0" parTransId="{7963E8F3-A937-471C-AD36-B35BF9FDDA06}" sibTransId="{2C879DB7-9C01-4BE8-B00C-68709FBAB9D3}"/>
    <dgm:cxn modelId="{1DFFD6EF-9800-4DD1-BD2F-0A09CED57E23}" type="presOf" srcId="{9100E36B-823C-4E3D-B55C-2EEBA049BDE0}" destId="{F5299CC2-ADC6-4407-87A0-FAB5D92C9472}" srcOrd="0" destOrd="0" presId="urn:microsoft.com/office/officeart/2005/8/layout/hierarchy1"/>
    <dgm:cxn modelId="{0002DDB7-8479-4EE1-A942-6EFD2670B9E6}" type="presParOf" srcId="{EF7A0806-8BAC-4C87-B56E-BBD6A8EF7190}" destId="{23301C5B-9DA1-4F20-86F1-862587A575EC}" srcOrd="0" destOrd="0" presId="urn:microsoft.com/office/officeart/2005/8/layout/hierarchy1"/>
    <dgm:cxn modelId="{F25C33D9-3F71-4DBA-9608-D0BE3C141593}" type="presParOf" srcId="{23301C5B-9DA1-4F20-86F1-862587A575EC}" destId="{CA8D2683-6EB8-4123-B056-1C135FE0678F}" srcOrd="0" destOrd="0" presId="urn:microsoft.com/office/officeart/2005/8/layout/hierarchy1"/>
    <dgm:cxn modelId="{0BDE8A2A-BD0A-43E5-9913-3B3D053A8587}" type="presParOf" srcId="{CA8D2683-6EB8-4123-B056-1C135FE0678F}" destId="{38FD3F04-5629-4EB3-8F81-A48585A30010}" srcOrd="0" destOrd="0" presId="urn:microsoft.com/office/officeart/2005/8/layout/hierarchy1"/>
    <dgm:cxn modelId="{9293655F-1CF9-48E5-B343-462CEDB21678}" type="presParOf" srcId="{CA8D2683-6EB8-4123-B056-1C135FE0678F}" destId="{3D7C55A2-17CE-4AFA-B236-660B9870EB9D}" srcOrd="1" destOrd="0" presId="urn:microsoft.com/office/officeart/2005/8/layout/hierarchy1"/>
    <dgm:cxn modelId="{64D52624-4C4F-44DD-A0A2-0B0606BD6D58}" type="presParOf" srcId="{23301C5B-9DA1-4F20-86F1-862587A575EC}" destId="{CB20A83E-E3C7-40D6-98CE-1415F495C3EE}" srcOrd="1" destOrd="0" presId="urn:microsoft.com/office/officeart/2005/8/layout/hierarchy1"/>
    <dgm:cxn modelId="{A276E1A8-31C1-4FC6-B74E-89C982D15998}" type="presParOf" srcId="{EF7A0806-8BAC-4C87-B56E-BBD6A8EF7190}" destId="{287606A8-A19B-471B-894F-237249EA4B7B}" srcOrd="1" destOrd="0" presId="urn:microsoft.com/office/officeart/2005/8/layout/hierarchy1"/>
    <dgm:cxn modelId="{EBF74578-FC63-484D-82B2-889660C80653}" type="presParOf" srcId="{287606A8-A19B-471B-894F-237249EA4B7B}" destId="{433AC75E-25E6-4D3C-95D2-3862F74C8104}" srcOrd="0" destOrd="0" presId="urn:microsoft.com/office/officeart/2005/8/layout/hierarchy1"/>
    <dgm:cxn modelId="{BD953795-1D86-4B90-A87E-564DCD87D594}" type="presParOf" srcId="{433AC75E-25E6-4D3C-95D2-3862F74C8104}" destId="{ACB4FD71-E52B-42F6-AF0A-D850DDC3A9C2}" srcOrd="0" destOrd="0" presId="urn:microsoft.com/office/officeart/2005/8/layout/hierarchy1"/>
    <dgm:cxn modelId="{083B2975-6F6E-4311-B680-5CCDCA9A5CFD}" type="presParOf" srcId="{433AC75E-25E6-4D3C-95D2-3862F74C8104}" destId="{A6F78D7B-AEE9-47A1-B8EC-498C42AB7C26}" srcOrd="1" destOrd="0" presId="urn:microsoft.com/office/officeart/2005/8/layout/hierarchy1"/>
    <dgm:cxn modelId="{2F506835-DF72-43CC-A9F8-E09EE151D678}" type="presParOf" srcId="{287606A8-A19B-471B-894F-237249EA4B7B}" destId="{3E2D0645-2C02-4027-941B-9AF572DCF741}" srcOrd="1" destOrd="0" presId="urn:microsoft.com/office/officeart/2005/8/layout/hierarchy1"/>
    <dgm:cxn modelId="{C85083CA-0FCC-4CBD-BD8B-2149F1487090}" type="presParOf" srcId="{3E2D0645-2C02-4027-941B-9AF572DCF741}" destId="{0DB10235-929C-4D6F-A347-C35E6F78AFE4}" srcOrd="0" destOrd="0" presId="urn:microsoft.com/office/officeart/2005/8/layout/hierarchy1"/>
    <dgm:cxn modelId="{381ACC78-16B4-4C81-8FC1-EA10ED17A7D0}" type="presParOf" srcId="{3E2D0645-2C02-4027-941B-9AF572DCF741}" destId="{651BCFE2-5DE8-4516-A5FB-0EDE6D5BD6DF}" srcOrd="1" destOrd="0" presId="urn:microsoft.com/office/officeart/2005/8/layout/hierarchy1"/>
    <dgm:cxn modelId="{9E2159A0-4EE6-4222-AFF3-F955685FA5A2}" type="presParOf" srcId="{651BCFE2-5DE8-4516-A5FB-0EDE6D5BD6DF}" destId="{F16C409A-4C03-4996-B6FD-9BA8CE887056}" srcOrd="0" destOrd="0" presId="urn:microsoft.com/office/officeart/2005/8/layout/hierarchy1"/>
    <dgm:cxn modelId="{575F4CA7-525A-4C07-A185-677B262AFE47}" type="presParOf" srcId="{F16C409A-4C03-4996-B6FD-9BA8CE887056}" destId="{BB6340F2-9BAF-4962-B07F-E1C98C66B792}" srcOrd="0" destOrd="0" presId="urn:microsoft.com/office/officeart/2005/8/layout/hierarchy1"/>
    <dgm:cxn modelId="{62FE615C-AC86-4AA4-91CB-C792E91CEC96}" type="presParOf" srcId="{F16C409A-4C03-4996-B6FD-9BA8CE887056}" destId="{912E8144-97C2-4707-81B7-97D854449D6E}" srcOrd="1" destOrd="0" presId="urn:microsoft.com/office/officeart/2005/8/layout/hierarchy1"/>
    <dgm:cxn modelId="{E52085A5-BC30-4614-BDA9-974905DDA752}" type="presParOf" srcId="{651BCFE2-5DE8-4516-A5FB-0EDE6D5BD6DF}" destId="{D6B893E7-3553-44AE-955C-BB6C6CB0470D}" srcOrd="1" destOrd="0" presId="urn:microsoft.com/office/officeart/2005/8/layout/hierarchy1"/>
    <dgm:cxn modelId="{932574B8-56AC-43DE-9359-9555E6D85040}" type="presParOf" srcId="{3E2D0645-2C02-4027-941B-9AF572DCF741}" destId="{73EA83D5-393E-4936-BE57-EC47556DCDC2}" srcOrd="2" destOrd="0" presId="urn:microsoft.com/office/officeart/2005/8/layout/hierarchy1"/>
    <dgm:cxn modelId="{63AEE653-EEC6-463C-9FD4-0737F76DE05F}" type="presParOf" srcId="{3E2D0645-2C02-4027-941B-9AF572DCF741}" destId="{8641CE65-A7CA-4CA7-9451-8D728A6F8B7F}" srcOrd="3" destOrd="0" presId="urn:microsoft.com/office/officeart/2005/8/layout/hierarchy1"/>
    <dgm:cxn modelId="{138BE504-A923-4E88-ADCC-605D5BE40327}" type="presParOf" srcId="{8641CE65-A7CA-4CA7-9451-8D728A6F8B7F}" destId="{1A1A401F-17E4-420D-95DA-F70F9C8D8E8F}" srcOrd="0" destOrd="0" presId="urn:microsoft.com/office/officeart/2005/8/layout/hierarchy1"/>
    <dgm:cxn modelId="{C01C37B0-D5C8-45B4-B129-96EB7599A03B}" type="presParOf" srcId="{1A1A401F-17E4-420D-95DA-F70F9C8D8E8F}" destId="{211DF025-C731-4F5F-AACE-1B60429326C8}" srcOrd="0" destOrd="0" presId="urn:microsoft.com/office/officeart/2005/8/layout/hierarchy1"/>
    <dgm:cxn modelId="{98D9D35D-37EB-4BB3-801D-F34C7411D048}" type="presParOf" srcId="{1A1A401F-17E4-420D-95DA-F70F9C8D8E8F}" destId="{4DBFDE10-E893-413D-9652-80E7371ACB33}" srcOrd="1" destOrd="0" presId="urn:microsoft.com/office/officeart/2005/8/layout/hierarchy1"/>
    <dgm:cxn modelId="{FB005E22-D23A-40E2-87B5-B6961B4A0447}" type="presParOf" srcId="{8641CE65-A7CA-4CA7-9451-8D728A6F8B7F}" destId="{5B01F292-A792-4BBA-87D1-72B1B23D0DD1}" srcOrd="1" destOrd="0" presId="urn:microsoft.com/office/officeart/2005/8/layout/hierarchy1"/>
    <dgm:cxn modelId="{141DC65D-72EB-449D-9DE9-BED027CE1216}" type="presParOf" srcId="{5B01F292-A792-4BBA-87D1-72B1B23D0DD1}" destId="{137279D3-79CD-47FA-8778-B7A7DA233F36}" srcOrd="0" destOrd="0" presId="urn:microsoft.com/office/officeart/2005/8/layout/hierarchy1"/>
    <dgm:cxn modelId="{07ECD35D-C24D-43EA-8CDA-FB5342A02936}" type="presParOf" srcId="{5B01F292-A792-4BBA-87D1-72B1B23D0DD1}" destId="{7962A718-4E11-4664-BF60-AFF07A1545FA}" srcOrd="1" destOrd="0" presId="urn:microsoft.com/office/officeart/2005/8/layout/hierarchy1"/>
    <dgm:cxn modelId="{755F9B1D-03FE-4F37-A68A-43E45122CAA6}" type="presParOf" srcId="{7962A718-4E11-4664-BF60-AFF07A1545FA}" destId="{75ECA92C-50CA-4A5B-B9D9-2106F13822B7}" srcOrd="0" destOrd="0" presId="urn:microsoft.com/office/officeart/2005/8/layout/hierarchy1"/>
    <dgm:cxn modelId="{26E06B4F-3763-42ED-82D6-86D31F1EC750}" type="presParOf" srcId="{75ECA92C-50CA-4A5B-B9D9-2106F13822B7}" destId="{8352E3EB-7473-4CC1-B162-2610F3A8C936}" srcOrd="0" destOrd="0" presId="urn:microsoft.com/office/officeart/2005/8/layout/hierarchy1"/>
    <dgm:cxn modelId="{4CAE933B-6059-4E32-8075-32B169C20F33}" type="presParOf" srcId="{75ECA92C-50CA-4A5B-B9D9-2106F13822B7}" destId="{DEB63428-C891-476F-9116-A33166DC8AB3}" srcOrd="1" destOrd="0" presId="urn:microsoft.com/office/officeart/2005/8/layout/hierarchy1"/>
    <dgm:cxn modelId="{C8FB43DC-B9CC-4BBE-8EBC-B3F3BA8A28D5}" type="presParOf" srcId="{7962A718-4E11-4664-BF60-AFF07A1545FA}" destId="{3C8DAB28-CF32-46CF-A96D-013FEE5EFB8C}" srcOrd="1" destOrd="0" presId="urn:microsoft.com/office/officeart/2005/8/layout/hierarchy1"/>
    <dgm:cxn modelId="{B6594B49-4D14-40E2-BE68-21C86A12C28E}" type="presParOf" srcId="{5B01F292-A792-4BBA-87D1-72B1B23D0DD1}" destId="{A9E90DE6-89E6-4AD9-9CF3-0B745EF8C138}" srcOrd="2" destOrd="0" presId="urn:microsoft.com/office/officeart/2005/8/layout/hierarchy1"/>
    <dgm:cxn modelId="{CDFF06C2-59BF-49D1-BC13-81B5A59A9AB0}" type="presParOf" srcId="{5B01F292-A792-4BBA-87D1-72B1B23D0DD1}" destId="{564EBB4B-A855-4B97-AC8D-D6671F236CBD}" srcOrd="3" destOrd="0" presId="urn:microsoft.com/office/officeart/2005/8/layout/hierarchy1"/>
    <dgm:cxn modelId="{8B049ACE-4125-416E-BAF3-09EF23AFB1AD}" type="presParOf" srcId="{564EBB4B-A855-4B97-AC8D-D6671F236CBD}" destId="{5D35AF7F-82EB-41CF-B9D6-A14317F358DC}" srcOrd="0" destOrd="0" presId="urn:microsoft.com/office/officeart/2005/8/layout/hierarchy1"/>
    <dgm:cxn modelId="{7739C2E6-CB62-49ED-BB9B-187F758DE3D7}" type="presParOf" srcId="{5D35AF7F-82EB-41CF-B9D6-A14317F358DC}" destId="{0CFCA74E-DFA1-447E-9EDF-89309DEAC49F}" srcOrd="0" destOrd="0" presId="urn:microsoft.com/office/officeart/2005/8/layout/hierarchy1"/>
    <dgm:cxn modelId="{3869B127-DAE4-4CFB-8676-B12B2005C956}" type="presParOf" srcId="{5D35AF7F-82EB-41CF-B9D6-A14317F358DC}" destId="{F5299CC2-ADC6-4407-87A0-FAB5D92C9472}" srcOrd="1" destOrd="0" presId="urn:microsoft.com/office/officeart/2005/8/layout/hierarchy1"/>
    <dgm:cxn modelId="{7A196EEA-910E-40D3-A20C-0A4AD02901D9}" type="presParOf" srcId="{564EBB4B-A855-4B97-AC8D-D6671F236CBD}" destId="{A9F73B7D-7DF1-407B-B475-440D434538BF}" srcOrd="1" destOrd="0" presId="urn:microsoft.com/office/officeart/2005/8/layout/hierarchy1"/>
    <dgm:cxn modelId="{FF8A620C-9621-4690-888C-8A07DC8B93FA}" type="presParOf" srcId="{5B01F292-A792-4BBA-87D1-72B1B23D0DD1}" destId="{BD06D6D9-8D95-431C-8E90-0322B47A930A}" srcOrd="4" destOrd="0" presId="urn:microsoft.com/office/officeart/2005/8/layout/hierarchy1"/>
    <dgm:cxn modelId="{239FAEE4-2B71-4C2F-9B0B-60C10B113532}" type="presParOf" srcId="{5B01F292-A792-4BBA-87D1-72B1B23D0DD1}" destId="{92193F58-8189-45F7-915E-FA221C5A64EF}" srcOrd="5" destOrd="0" presId="urn:microsoft.com/office/officeart/2005/8/layout/hierarchy1"/>
    <dgm:cxn modelId="{5CF9CFD6-FC27-489E-8740-050E34B75F68}" type="presParOf" srcId="{92193F58-8189-45F7-915E-FA221C5A64EF}" destId="{D4403E08-5F50-41C4-BC02-8F764CB4ECFA}" srcOrd="0" destOrd="0" presId="urn:microsoft.com/office/officeart/2005/8/layout/hierarchy1"/>
    <dgm:cxn modelId="{F16D32A7-5608-42CE-9931-C788E434E3D0}" type="presParOf" srcId="{D4403E08-5F50-41C4-BC02-8F764CB4ECFA}" destId="{F2566802-2A62-4E94-B23A-B7A47ED84A07}" srcOrd="0" destOrd="0" presId="urn:microsoft.com/office/officeart/2005/8/layout/hierarchy1"/>
    <dgm:cxn modelId="{E041EA6C-69D7-4FA2-B622-059B65ED2F26}" type="presParOf" srcId="{D4403E08-5F50-41C4-BC02-8F764CB4ECFA}" destId="{B68C891F-059C-40E6-9D37-2B000C5675A0}" srcOrd="1" destOrd="0" presId="urn:microsoft.com/office/officeart/2005/8/layout/hierarchy1"/>
    <dgm:cxn modelId="{4B216970-F052-48CD-B3A2-0B5B8B3A5991}" type="presParOf" srcId="{92193F58-8189-45F7-915E-FA221C5A64EF}" destId="{D961D0BB-2A71-4833-8DED-5212D015C8AC}" srcOrd="1" destOrd="0" presId="urn:microsoft.com/office/officeart/2005/8/layout/hierarchy1"/>
    <dgm:cxn modelId="{44047A52-C05C-4974-821F-1276431FA225}" type="presParOf" srcId="{D961D0BB-2A71-4833-8DED-5212D015C8AC}" destId="{55AC9A0B-09DA-4518-A411-06EBA3F8E510}" srcOrd="0" destOrd="0" presId="urn:microsoft.com/office/officeart/2005/8/layout/hierarchy1"/>
    <dgm:cxn modelId="{223D45C5-9D14-42EA-A63C-C25536AD53AE}" type="presParOf" srcId="{D961D0BB-2A71-4833-8DED-5212D015C8AC}" destId="{6B8AB191-5AC3-4956-B7DB-EE1FF14FC8F5}" srcOrd="1" destOrd="0" presId="urn:microsoft.com/office/officeart/2005/8/layout/hierarchy1"/>
    <dgm:cxn modelId="{36AF522E-8EAE-47AB-9B30-7BBB508E9B1F}" type="presParOf" srcId="{6B8AB191-5AC3-4956-B7DB-EE1FF14FC8F5}" destId="{F3C967CE-03D2-410B-995E-7AD1DD16A105}" srcOrd="0" destOrd="0" presId="urn:microsoft.com/office/officeart/2005/8/layout/hierarchy1"/>
    <dgm:cxn modelId="{39F438D5-61EF-42A1-B4AD-1BBB379ED27A}" type="presParOf" srcId="{F3C967CE-03D2-410B-995E-7AD1DD16A105}" destId="{DBC61A99-04D5-4BBC-95EA-197262475B42}" srcOrd="0" destOrd="0" presId="urn:microsoft.com/office/officeart/2005/8/layout/hierarchy1"/>
    <dgm:cxn modelId="{84ED7611-124E-49E9-AB30-9CB4723C3A40}" type="presParOf" srcId="{F3C967CE-03D2-410B-995E-7AD1DD16A105}" destId="{A954E4E5-FDBF-42C0-8EB0-12F4AF0032A4}" srcOrd="1" destOrd="0" presId="urn:microsoft.com/office/officeart/2005/8/layout/hierarchy1"/>
    <dgm:cxn modelId="{B2EBE11D-3414-4B44-A322-2C3E04FB5381}" type="presParOf" srcId="{6B8AB191-5AC3-4956-B7DB-EE1FF14FC8F5}" destId="{221A06E0-ADF3-4E25-8549-9487B5C99598}" srcOrd="1" destOrd="0" presId="urn:microsoft.com/office/officeart/2005/8/layout/hierarchy1"/>
    <dgm:cxn modelId="{6F593B45-A071-41B8-8A9A-4E06CE39FB67}" type="presParOf" srcId="{D961D0BB-2A71-4833-8DED-5212D015C8AC}" destId="{9E488567-0A8F-43BE-B80E-37B795697028}" srcOrd="2" destOrd="0" presId="urn:microsoft.com/office/officeart/2005/8/layout/hierarchy1"/>
    <dgm:cxn modelId="{A5468B15-CB0E-4E2F-9B99-7591504A0F74}" type="presParOf" srcId="{D961D0BB-2A71-4833-8DED-5212D015C8AC}" destId="{F81B0DA3-886C-42EB-B513-C88F11736A4D}" srcOrd="3" destOrd="0" presId="urn:microsoft.com/office/officeart/2005/8/layout/hierarchy1"/>
    <dgm:cxn modelId="{758A7735-3749-487B-95AD-A146DF388D7F}" type="presParOf" srcId="{F81B0DA3-886C-42EB-B513-C88F11736A4D}" destId="{737FCA99-D95E-4D6B-862D-FB9D4C1B2659}" srcOrd="0" destOrd="0" presId="urn:microsoft.com/office/officeart/2005/8/layout/hierarchy1"/>
    <dgm:cxn modelId="{E7E3F2F4-D285-40DE-8433-0B5C8D50323E}" type="presParOf" srcId="{737FCA99-D95E-4D6B-862D-FB9D4C1B2659}" destId="{5E2346C1-277A-490E-AE80-EDAB1EE09720}" srcOrd="0" destOrd="0" presId="urn:microsoft.com/office/officeart/2005/8/layout/hierarchy1"/>
    <dgm:cxn modelId="{34781E0E-8FB6-40BB-94AF-66C4BADE22BA}" type="presParOf" srcId="{737FCA99-D95E-4D6B-862D-FB9D4C1B2659}" destId="{57EB225F-57D8-4A70-B7F5-9561995BFC31}" srcOrd="1" destOrd="0" presId="urn:microsoft.com/office/officeart/2005/8/layout/hierarchy1"/>
    <dgm:cxn modelId="{06AB217E-CEDD-4452-8AB1-355B112D4686}" type="presParOf" srcId="{F81B0DA3-886C-42EB-B513-C88F11736A4D}" destId="{0995FA2F-B5E9-4AA5-954D-08E2DFC24584}" srcOrd="1" destOrd="0" presId="urn:microsoft.com/office/officeart/2005/8/layout/hierarchy1"/>
    <dgm:cxn modelId="{68BD655A-F30C-417A-A7D5-3CD208B80E58}" type="presParOf" srcId="{D961D0BB-2A71-4833-8DED-5212D015C8AC}" destId="{BEAB36AD-D62F-4152-9BB5-76C037D63BD7}" srcOrd="4" destOrd="0" presId="urn:microsoft.com/office/officeart/2005/8/layout/hierarchy1"/>
    <dgm:cxn modelId="{CDFB2A0B-D492-4715-8EA3-3F94E313E0F2}" type="presParOf" srcId="{D961D0BB-2A71-4833-8DED-5212D015C8AC}" destId="{CFE0001A-B663-4580-A4E2-520955116C01}" srcOrd="5" destOrd="0" presId="urn:microsoft.com/office/officeart/2005/8/layout/hierarchy1"/>
    <dgm:cxn modelId="{5B3D4B0A-F9D0-4E31-9E94-3ED89DA427EA}" type="presParOf" srcId="{CFE0001A-B663-4580-A4E2-520955116C01}" destId="{E0FF69C7-3879-42DD-96EC-C78E1E668147}" srcOrd="0" destOrd="0" presId="urn:microsoft.com/office/officeart/2005/8/layout/hierarchy1"/>
    <dgm:cxn modelId="{C58BE6F0-4E0E-4C71-9012-DCE541EC5D40}" type="presParOf" srcId="{E0FF69C7-3879-42DD-96EC-C78E1E668147}" destId="{5E192712-D14E-49C1-97AA-CC4EF8546869}" srcOrd="0" destOrd="0" presId="urn:microsoft.com/office/officeart/2005/8/layout/hierarchy1"/>
    <dgm:cxn modelId="{6536202A-8145-4640-B269-EC2BBE20D928}" type="presParOf" srcId="{E0FF69C7-3879-42DD-96EC-C78E1E668147}" destId="{47BD831A-8B25-45FC-AAFC-AFB1A0B99D6D}" srcOrd="1" destOrd="0" presId="urn:microsoft.com/office/officeart/2005/8/layout/hierarchy1"/>
    <dgm:cxn modelId="{6C72BB23-3D3F-4CFE-84C7-FBBDFEDB6F50}" type="presParOf" srcId="{CFE0001A-B663-4580-A4E2-520955116C01}" destId="{F281E5C9-6563-4DAD-B2E5-1CECA854571A}" srcOrd="1" destOrd="0" presId="urn:microsoft.com/office/officeart/2005/8/layout/hierarchy1"/>
    <dgm:cxn modelId="{4EDFD84B-9AD9-4B6B-86E2-149250FEC07C}" type="presParOf" srcId="{5B01F292-A792-4BBA-87D1-72B1B23D0DD1}" destId="{3778A634-9566-47DB-BD1D-32F8636450BF}" srcOrd="6" destOrd="0" presId="urn:microsoft.com/office/officeart/2005/8/layout/hierarchy1"/>
    <dgm:cxn modelId="{286C65A7-69C0-4602-9A00-B6A0ADE4BDCD}" type="presParOf" srcId="{5B01F292-A792-4BBA-87D1-72B1B23D0DD1}" destId="{B2D5075F-7243-4AB4-A29A-3E57B5D5AD36}" srcOrd="7" destOrd="0" presId="urn:microsoft.com/office/officeart/2005/8/layout/hierarchy1"/>
    <dgm:cxn modelId="{4CF1F52E-834B-42E5-9FA9-7A095455331D}" type="presParOf" srcId="{B2D5075F-7243-4AB4-A29A-3E57B5D5AD36}" destId="{CFBCFDEA-C7FB-4522-9C16-F27B58796756}" srcOrd="0" destOrd="0" presId="urn:microsoft.com/office/officeart/2005/8/layout/hierarchy1"/>
    <dgm:cxn modelId="{B738933D-426C-4CA7-9942-B95569D9E94F}" type="presParOf" srcId="{CFBCFDEA-C7FB-4522-9C16-F27B58796756}" destId="{B71DC65E-F03B-4DFD-854C-11358579C81D}" srcOrd="0" destOrd="0" presId="urn:microsoft.com/office/officeart/2005/8/layout/hierarchy1"/>
    <dgm:cxn modelId="{B7B3ED7B-23CC-4485-B697-89BB3EC8B835}" type="presParOf" srcId="{CFBCFDEA-C7FB-4522-9C16-F27B58796756}" destId="{5841D034-1980-4CAB-BF67-A7D2FA47F028}" srcOrd="1" destOrd="0" presId="urn:microsoft.com/office/officeart/2005/8/layout/hierarchy1"/>
    <dgm:cxn modelId="{B8B92E55-D0BC-49AE-8FF2-3F053C858FFF}" type="presParOf" srcId="{B2D5075F-7243-4AB4-A29A-3E57B5D5AD36}" destId="{4656E428-8C6A-46F5-963A-2ABF9B6BD386}" srcOrd="1" destOrd="0" presId="urn:microsoft.com/office/officeart/2005/8/layout/hierarchy1"/>
    <dgm:cxn modelId="{45D53199-F283-47AE-B32E-9D1A09315F87}" type="presParOf" srcId="{4656E428-8C6A-46F5-963A-2ABF9B6BD386}" destId="{3466A15C-716B-417B-AEB1-41D8BCCAEBB1}" srcOrd="0" destOrd="0" presId="urn:microsoft.com/office/officeart/2005/8/layout/hierarchy1"/>
    <dgm:cxn modelId="{E7C84CE5-CB00-44D5-AD06-84CD45E32040}" type="presParOf" srcId="{4656E428-8C6A-46F5-963A-2ABF9B6BD386}" destId="{96F7E8DC-9DDE-494C-88C4-5DF410EADA7B}" srcOrd="1" destOrd="0" presId="urn:microsoft.com/office/officeart/2005/8/layout/hierarchy1"/>
    <dgm:cxn modelId="{F10FCD0A-FDFA-4348-8B81-5FE10E68B51A}" type="presParOf" srcId="{96F7E8DC-9DDE-494C-88C4-5DF410EADA7B}" destId="{D29C5BE0-9AA3-4361-996B-E2FC282BF8D5}" srcOrd="0" destOrd="0" presId="urn:microsoft.com/office/officeart/2005/8/layout/hierarchy1"/>
    <dgm:cxn modelId="{9CD01103-FCC2-417F-8E97-078E84EB3B8B}" type="presParOf" srcId="{D29C5BE0-9AA3-4361-996B-E2FC282BF8D5}" destId="{A7776278-D994-40C4-8D42-F86955A3BCE7}" srcOrd="0" destOrd="0" presId="urn:microsoft.com/office/officeart/2005/8/layout/hierarchy1"/>
    <dgm:cxn modelId="{9F9DC0CC-1FA7-4C7F-84E4-C189D70D7529}" type="presParOf" srcId="{D29C5BE0-9AA3-4361-996B-E2FC282BF8D5}" destId="{719E5B41-1F5B-47E8-9D0F-9F826DC9C765}" srcOrd="1" destOrd="0" presId="urn:microsoft.com/office/officeart/2005/8/layout/hierarchy1"/>
    <dgm:cxn modelId="{433DCE00-6B0B-4472-A525-E33BB64BF8EB}" type="presParOf" srcId="{96F7E8DC-9DDE-494C-88C4-5DF410EADA7B}" destId="{9EDB9B3A-6942-4074-A34C-96CF7286E09B}" srcOrd="1" destOrd="0" presId="urn:microsoft.com/office/officeart/2005/8/layout/hierarchy1"/>
    <dgm:cxn modelId="{BC02EDAB-69DE-4260-B0DF-189928F34BA5}" type="presParOf" srcId="{4656E428-8C6A-46F5-963A-2ABF9B6BD386}" destId="{4BE36056-57EC-4CA2-A0F6-B0F8A20174B6}" srcOrd="2" destOrd="0" presId="urn:microsoft.com/office/officeart/2005/8/layout/hierarchy1"/>
    <dgm:cxn modelId="{3C4EBF3D-E25B-4C8A-85BF-0558E82EA152}" type="presParOf" srcId="{4656E428-8C6A-46F5-963A-2ABF9B6BD386}" destId="{378A7C3E-020B-41F8-A528-6F001F30E6B7}" srcOrd="3" destOrd="0" presId="urn:microsoft.com/office/officeart/2005/8/layout/hierarchy1"/>
    <dgm:cxn modelId="{BAF039BE-8FC0-44D2-8DBE-B2ADC2C5397B}" type="presParOf" srcId="{378A7C3E-020B-41F8-A528-6F001F30E6B7}" destId="{ECA1B193-FEED-474E-B9EC-78ED9A6CDF34}" srcOrd="0" destOrd="0" presId="urn:microsoft.com/office/officeart/2005/8/layout/hierarchy1"/>
    <dgm:cxn modelId="{565336CC-3ED4-4B02-9B14-337E09136D72}" type="presParOf" srcId="{ECA1B193-FEED-474E-B9EC-78ED9A6CDF34}" destId="{3C02E8F6-410F-420F-BB7F-30BF65FDB3DB}" srcOrd="0" destOrd="0" presId="urn:microsoft.com/office/officeart/2005/8/layout/hierarchy1"/>
    <dgm:cxn modelId="{8C7D5E8D-0F28-4C1B-B4D7-B38832C7A752}" type="presParOf" srcId="{ECA1B193-FEED-474E-B9EC-78ED9A6CDF34}" destId="{CF9E9FB3-B462-40EC-BD0F-1C6481B6682F}" srcOrd="1" destOrd="0" presId="urn:microsoft.com/office/officeart/2005/8/layout/hierarchy1"/>
    <dgm:cxn modelId="{12EEDAB3-1935-4D38-893E-7D9496EFC68E}" type="presParOf" srcId="{378A7C3E-020B-41F8-A528-6F001F30E6B7}" destId="{A6E3F027-5E00-48CA-B228-21FE16BCD705}" srcOrd="1" destOrd="0" presId="urn:microsoft.com/office/officeart/2005/8/layout/hierarchy1"/>
    <dgm:cxn modelId="{43CFCAC8-DF53-4F5A-A8EF-7CC20819EEA3}" type="presParOf" srcId="{5B01F292-A792-4BBA-87D1-72B1B23D0DD1}" destId="{AA3BFD18-0252-4815-97B7-D830275EF59C}" srcOrd="8" destOrd="0" presId="urn:microsoft.com/office/officeart/2005/8/layout/hierarchy1"/>
    <dgm:cxn modelId="{DD84DDFE-413F-4985-8DA4-E0369340E44E}" type="presParOf" srcId="{5B01F292-A792-4BBA-87D1-72B1B23D0DD1}" destId="{BB0851A7-7B9A-4C34-845F-72ABA4E74292}" srcOrd="9" destOrd="0" presId="urn:microsoft.com/office/officeart/2005/8/layout/hierarchy1"/>
    <dgm:cxn modelId="{CDA532CF-969B-4764-ABA6-00D1BA608624}" type="presParOf" srcId="{BB0851A7-7B9A-4C34-845F-72ABA4E74292}" destId="{CE0C074B-B25C-4426-BFE8-9150C801004F}" srcOrd="0" destOrd="0" presId="urn:microsoft.com/office/officeart/2005/8/layout/hierarchy1"/>
    <dgm:cxn modelId="{09BD8F86-9EB8-40B1-9CED-E27C8D71AAFF}" type="presParOf" srcId="{CE0C074B-B25C-4426-BFE8-9150C801004F}" destId="{6509C476-AB8B-453B-B4CA-002EC7F24DEB}" srcOrd="0" destOrd="0" presId="urn:microsoft.com/office/officeart/2005/8/layout/hierarchy1"/>
    <dgm:cxn modelId="{BE2FA58D-38EC-44F7-9AB3-9E83E9022534}" type="presParOf" srcId="{CE0C074B-B25C-4426-BFE8-9150C801004F}" destId="{5695FD9F-CEA1-4186-981D-008251A655B6}" srcOrd="1" destOrd="0" presId="urn:microsoft.com/office/officeart/2005/8/layout/hierarchy1"/>
    <dgm:cxn modelId="{9454908C-E042-418D-B702-6CCEAB9A7188}" type="presParOf" srcId="{BB0851A7-7B9A-4C34-845F-72ABA4E74292}" destId="{78476A46-95C1-437D-8D6E-0851302DA919}" srcOrd="1" destOrd="0" presId="urn:microsoft.com/office/officeart/2005/8/layout/hierarchy1"/>
    <dgm:cxn modelId="{2ED9FDF6-C480-48ED-93A8-544EB1502434}" type="presParOf" srcId="{5B01F292-A792-4BBA-87D1-72B1B23D0DD1}" destId="{5F3DA80C-6F4D-43F1-B96C-1F0934A24344}" srcOrd="10" destOrd="0" presId="urn:microsoft.com/office/officeart/2005/8/layout/hierarchy1"/>
    <dgm:cxn modelId="{CACDD2AC-94B2-45F7-B5B8-B0EAD976FF13}" type="presParOf" srcId="{5B01F292-A792-4BBA-87D1-72B1B23D0DD1}" destId="{DE01E10B-C3C3-452B-B0F2-086C457B98B9}" srcOrd="11" destOrd="0" presId="urn:microsoft.com/office/officeart/2005/8/layout/hierarchy1"/>
    <dgm:cxn modelId="{562E7311-019D-46AE-AEF0-3E5223830BB5}" type="presParOf" srcId="{DE01E10B-C3C3-452B-B0F2-086C457B98B9}" destId="{2124CDFA-B145-4974-9A39-85B52F6B9733}" srcOrd="0" destOrd="0" presId="urn:microsoft.com/office/officeart/2005/8/layout/hierarchy1"/>
    <dgm:cxn modelId="{20FB9811-04C4-42C2-A3EF-03DACE8037B0}" type="presParOf" srcId="{2124CDFA-B145-4974-9A39-85B52F6B9733}" destId="{B1FD8695-1C11-4ACA-BAD1-AFCECD530EC8}" srcOrd="0" destOrd="0" presId="urn:microsoft.com/office/officeart/2005/8/layout/hierarchy1"/>
    <dgm:cxn modelId="{4D14EC46-FB0C-4B03-983E-53B419E3BF72}" type="presParOf" srcId="{2124CDFA-B145-4974-9A39-85B52F6B9733}" destId="{D3DEACA0-601B-4D06-8553-03D7F4D56695}" srcOrd="1" destOrd="0" presId="urn:microsoft.com/office/officeart/2005/8/layout/hierarchy1"/>
    <dgm:cxn modelId="{BFF45B59-7D3B-4129-8755-72F4BC36C30C}" type="presParOf" srcId="{DE01E10B-C3C3-452B-B0F2-086C457B98B9}" destId="{3F543E32-AB06-4FEB-9CD2-0E35E30EC3D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DA80C-6F4D-43F1-B96C-1F0934A24344}">
      <dsp:nvSpPr>
        <dsp:cNvPr id="0" name=""/>
        <dsp:cNvSpPr/>
      </dsp:nvSpPr>
      <dsp:spPr>
        <a:xfrm>
          <a:off x="5202624" y="2158347"/>
          <a:ext cx="4620250" cy="338279"/>
        </a:xfrm>
        <a:custGeom>
          <a:avLst/>
          <a:gdLst/>
          <a:ahLst/>
          <a:cxnLst/>
          <a:rect l="0" t="0" r="0" b="0"/>
          <a:pathLst>
            <a:path>
              <a:moveTo>
                <a:pt x="0" y="0"/>
              </a:moveTo>
              <a:lnTo>
                <a:pt x="0" y="230527"/>
              </a:lnTo>
              <a:lnTo>
                <a:pt x="4620250" y="230527"/>
              </a:lnTo>
              <a:lnTo>
                <a:pt x="462025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3BFD18-0252-4815-97B7-D830275EF59C}">
      <dsp:nvSpPr>
        <dsp:cNvPr id="0" name=""/>
        <dsp:cNvSpPr/>
      </dsp:nvSpPr>
      <dsp:spPr>
        <a:xfrm>
          <a:off x="5202624" y="2158347"/>
          <a:ext cx="3198634" cy="338279"/>
        </a:xfrm>
        <a:custGeom>
          <a:avLst/>
          <a:gdLst/>
          <a:ahLst/>
          <a:cxnLst/>
          <a:rect l="0" t="0" r="0" b="0"/>
          <a:pathLst>
            <a:path>
              <a:moveTo>
                <a:pt x="0" y="0"/>
              </a:moveTo>
              <a:lnTo>
                <a:pt x="0" y="230527"/>
              </a:lnTo>
              <a:lnTo>
                <a:pt x="3198634" y="230527"/>
              </a:lnTo>
              <a:lnTo>
                <a:pt x="3198634"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36056-57EC-4CA2-A0F6-B0F8A20174B6}">
      <dsp:nvSpPr>
        <dsp:cNvPr id="0" name=""/>
        <dsp:cNvSpPr/>
      </dsp:nvSpPr>
      <dsp:spPr>
        <a:xfrm>
          <a:off x="6979643" y="3235220"/>
          <a:ext cx="710807" cy="338279"/>
        </a:xfrm>
        <a:custGeom>
          <a:avLst/>
          <a:gdLst/>
          <a:ahLst/>
          <a:cxnLst/>
          <a:rect l="0" t="0" r="0" b="0"/>
          <a:pathLst>
            <a:path>
              <a:moveTo>
                <a:pt x="0" y="0"/>
              </a:moveTo>
              <a:lnTo>
                <a:pt x="0" y="230527"/>
              </a:lnTo>
              <a:lnTo>
                <a:pt x="710807" y="230527"/>
              </a:lnTo>
              <a:lnTo>
                <a:pt x="710807"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6A15C-716B-417B-AEB1-41D8BCCAEBB1}">
      <dsp:nvSpPr>
        <dsp:cNvPr id="0" name=""/>
        <dsp:cNvSpPr/>
      </dsp:nvSpPr>
      <dsp:spPr>
        <a:xfrm>
          <a:off x="6268835" y="3235220"/>
          <a:ext cx="710807" cy="338279"/>
        </a:xfrm>
        <a:custGeom>
          <a:avLst/>
          <a:gdLst/>
          <a:ahLst/>
          <a:cxnLst/>
          <a:rect l="0" t="0" r="0" b="0"/>
          <a:pathLst>
            <a:path>
              <a:moveTo>
                <a:pt x="710807" y="0"/>
              </a:moveTo>
              <a:lnTo>
                <a:pt x="710807"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78A634-9566-47DB-BD1D-32F8636450BF}">
      <dsp:nvSpPr>
        <dsp:cNvPr id="0" name=""/>
        <dsp:cNvSpPr/>
      </dsp:nvSpPr>
      <dsp:spPr>
        <a:xfrm>
          <a:off x="5202624" y="2158347"/>
          <a:ext cx="1777019" cy="338279"/>
        </a:xfrm>
        <a:custGeom>
          <a:avLst/>
          <a:gdLst/>
          <a:ahLst/>
          <a:cxnLst/>
          <a:rect l="0" t="0" r="0" b="0"/>
          <a:pathLst>
            <a:path>
              <a:moveTo>
                <a:pt x="0" y="0"/>
              </a:moveTo>
              <a:lnTo>
                <a:pt x="0" y="230527"/>
              </a:lnTo>
              <a:lnTo>
                <a:pt x="1777019" y="230527"/>
              </a:lnTo>
              <a:lnTo>
                <a:pt x="1777019"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AB36AD-D62F-4152-9BB5-76C037D63BD7}">
      <dsp:nvSpPr>
        <dsp:cNvPr id="0" name=""/>
        <dsp:cNvSpPr/>
      </dsp:nvSpPr>
      <dsp:spPr>
        <a:xfrm>
          <a:off x="3425604" y="3235220"/>
          <a:ext cx="1421615" cy="338279"/>
        </a:xfrm>
        <a:custGeom>
          <a:avLst/>
          <a:gdLst/>
          <a:ahLst/>
          <a:cxnLst/>
          <a:rect l="0" t="0" r="0" b="0"/>
          <a:pathLst>
            <a:path>
              <a:moveTo>
                <a:pt x="0" y="0"/>
              </a:moveTo>
              <a:lnTo>
                <a:pt x="0" y="230527"/>
              </a:lnTo>
              <a:lnTo>
                <a:pt x="1421615" y="230527"/>
              </a:lnTo>
              <a:lnTo>
                <a:pt x="1421615"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488567-0A8F-43BE-B80E-37B795697028}">
      <dsp:nvSpPr>
        <dsp:cNvPr id="0" name=""/>
        <dsp:cNvSpPr/>
      </dsp:nvSpPr>
      <dsp:spPr>
        <a:xfrm>
          <a:off x="3379884" y="3235220"/>
          <a:ext cx="91440" cy="338279"/>
        </a:xfrm>
        <a:custGeom>
          <a:avLst/>
          <a:gdLst/>
          <a:ahLst/>
          <a:cxnLst/>
          <a:rect l="0" t="0" r="0" b="0"/>
          <a:pathLst>
            <a:path>
              <a:moveTo>
                <a:pt x="45720" y="0"/>
              </a:moveTo>
              <a:lnTo>
                <a:pt x="4572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C9A0B-09DA-4518-A411-06EBA3F8E510}">
      <dsp:nvSpPr>
        <dsp:cNvPr id="0" name=""/>
        <dsp:cNvSpPr/>
      </dsp:nvSpPr>
      <dsp:spPr>
        <a:xfrm>
          <a:off x="2003989" y="3235220"/>
          <a:ext cx="1421615" cy="338279"/>
        </a:xfrm>
        <a:custGeom>
          <a:avLst/>
          <a:gdLst/>
          <a:ahLst/>
          <a:cxnLst/>
          <a:rect l="0" t="0" r="0" b="0"/>
          <a:pathLst>
            <a:path>
              <a:moveTo>
                <a:pt x="1421615" y="0"/>
              </a:moveTo>
              <a:lnTo>
                <a:pt x="1421615"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06D6D9-8D95-431C-8E90-0322B47A930A}">
      <dsp:nvSpPr>
        <dsp:cNvPr id="0" name=""/>
        <dsp:cNvSpPr/>
      </dsp:nvSpPr>
      <dsp:spPr>
        <a:xfrm>
          <a:off x="3425604" y="2158347"/>
          <a:ext cx="1777019" cy="338279"/>
        </a:xfrm>
        <a:custGeom>
          <a:avLst/>
          <a:gdLst/>
          <a:ahLst/>
          <a:cxnLst/>
          <a:rect l="0" t="0" r="0" b="0"/>
          <a:pathLst>
            <a:path>
              <a:moveTo>
                <a:pt x="1777019" y="0"/>
              </a:moveTo>
              <a:lnTo>
                <a:pt x="1777019"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90DE6-89E6-4AD9-9CF3-0B745EF8C138}">
      <dsp:nvSpPr>
        <dsp:cNvPr id="0" name=""/>
        <dsp:cNvSpPr/>
      </dsp:nvSpPr>
      <dsp:spPr>
        <a:xfrm>
          <a:off x="2003989" y="2158347"/>
          <a:ext cx="3198634" cy="338279"/>
        </a:xfrm>
        <a:custGeom>
          <a:avLst/>
          <a:gdLst/>
          <a:ahLst/>
          <a:cxnLst/>
          <a:rect l="0" t="0" r="0" b="0"/>
          <a:pathLst>
            <a:path>
              <a:moveTo>
                <a:pt x="3198634" y="0"/>
              </a:moveTo>
              <a:lnTo>
                <a:pt x="3198634"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279D3-79CD-47FA-8778-B7A7DA233F36}">
      <dsp:nvSpPr>
        <dsp:cNvPr id="0" name=""/>
        <dsp:cNvSpPr/>
      </dsp:nvSpPr>
      <dsp:spPr>
        <a:xfrm>
          <a:off x="582373" y="2158347"/>
          <a:ext cx="4620250" cy="338279"/>
        </a:xfrm>
        <a:custGeom>
          <a:avLst/>
          <a:gdLst/>
          <a:ahLst/>
          <a:cxnLst/>
          <a:rect l="0" t="0" r="0" b="0"/>
          <a:pathLst>
            <a:path>
              <a:moveTo>
                <a:pt x="4620250" y="0"/>
              </a:moveTo>
              <a:lnTo>
                <a:pt x="4620250"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A83D5-393E-4936-BE57-EC47556DCDC2}">
      <dsp:nvSpPr>
        <dsp:cNvPr id="0" name=""/>
        <dsp:cNvSpPr/>
      </dsp:nvSpPr>
      <dsp:spPr>
        <a:xfrm>
          <a:off x="4491816" y="1081473"/>
          <a:ext cx="710807" cy="338279"/>
        </a:xfrm>
        <a:custGeom>
          <a:avLst/>
          <a:gdLst/>
          <a:ahLst/>
          <a:cxnLst/>
          <a:rect l="0" t="0" r="0" b="0"/>
          <a:pathLst>
            <a:path>
              <a:moveTo>
                <a:pt x="0" y="0"/>
              </a:moveTo>
              <a:lnTo>
                <a:pt x="0" y="230527"/>
              </a:lnTo>
              <a:lnTo>
                <a:pt x="710807" y="230527"/>
              </a:lnTo>
              <a:lnTo>
                <a:pt x="710807" y="3382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10235-929C-4D6F-A347-C35E6F78AFE4}">
      <dsp:nvSpPr>
        <dsp:cNvPr id="0" name=""/>
        <dsp:cNvSpPr/>
      </dsp:nvSpPr>
      <dsp:spPr>
        <a:xfrm>
          <a:off x="3781008" y="1081473"/>
          <a:ext cx="710807" cy="338279"/>
        </a:xfrm>
        <a:custGeom>
          <a:avLst/>
          <a:gdLst/>
          <a:ahLst/>
          <a:cxnLst/>
          <a:rect l="0" t="0" r="0" b="0"/>
          <a:pathLst>
            <a:path>
              <a:moveTo>
                <a:pt x="710807" y="0"/>
              </a:moveTo>
              <a:lnTo>
                <a:pt x="710807" y="230527"/>
              </a:lnTo>
              <a:lnTo>
                <a:pt x="0" y="230527"/>
              </a:lnTo>
              <a:lnTo>
                <a:pt x="0" y="3382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D3F04-5629-4EB3-8F81-A48585A30010}">
      <dsp:nvSpPr>
        <dsp:cNvPr id="0" name=""/>
        <dsp:cNvSpPr/>
      </dsp:nvSpPr>
      <dsp:spPr>
        <a:xfrm>
          <a:off x="2488630" y="342879"/>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7C55A2-17CE-4AFA-B236-660B9870EB9D}">
      <dsp:nvSpPr>
        <dsp:cNvPr id="0" name=""/>
        <dsp:cNvSpPr/>
      </dsp:nvSpPr>
      <dsp:spPr>
        <a:xfrm>
          <a:off x="2617868" y="465655"/>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dirty="0"/>
            <a:t>Absolute instruments</a:t>
          </a:r>
          <a:endParaRPr lang="en-US" sz="1050" kern="1200" dirty="0"/>
        </a:p>
      </dsp:txBody>
      <dsp:txXfrm>
        <a:off x="2639501" y="487288"/>
        <a:ext cx="1119873" cy="695327"/>
      </dsp:txXfrm>
    </dsp:sp>
    <dsp:sp modelId="{ACB4FD71-E52B-42F6-AF0A-D850DDC3A9C2}">
      <dsp:nvSpPr>
        <dsp:cNvPr id="0" name=""/>
        <dsp:cNvSpPr/>
      </dsp:nvSpPr>
      <dsp:spPr>
        <a:xfrm>
          <a:off x="3910246" y="342879"/>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F78D7B-AEE9-47A1-B8EC-498C42AB7C26}">
      <dsp:nvSpPr>
        <dsp:cNvPr id="0" name=""/>
        <dsp:cNvSpPr/>
      </dsp:nvSpPr>
      <dsp:spPr>
        <a:xfrm>
          <a:off x="4039484" y="465655"/>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Secondary instruments</a:t>
          </a:r>
          <a:endParaRPr lang="en-US" sz="1050" kern="1200"/>
        </a:p>
      </dsp:txBody>
      <dsp:txXfrm>
        <a:off x="4061117" y="487288"/>
        <a:ext cx="1119873" cy="695327"/>
      </dsp:txXfrm>
    </dsp:sp>
    <dsp:sp modelId="{BB6340F2-9BAF-4962-B07F-E1C98C66B792}">
      <dsp:nvSpPr>
        <dsp:cNvPr id="0" name=""/>
        <dsp:cNvSpPr/>
      </dsp:nvSpPr>
      <dsp:spPr>
        <a:xfrm>
          <a:off x="3199438" y="1419753"/>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E8144-97C2-4707-81B7-97D854449D6E}">
      <dsp:nvSpPr>
        <dsp:cNvPr id="0" name=""/>
        <dsp:cNvSpPr/>
      </dsp:nvSpPr>
      <dsp:spPr>
        <a:xfrm>
          <a:off x="3328676" y="1542529"/>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Digital instruments</a:t>
          </a:r>
          <a:endParaRPr lang="en-US" sz="1050" kern="1200"/>
        </a:p>
      </dsp:txBody>
      <dsp:txXfrm>
        <a:off x="3350309" y="1564162"/>
        <a:ext cx="1119873" cy="695327"/>
      </dsp:txXfrm>
    </dsp:sp>
    <dsp:sp modelId="{211DF025-C731-4F5F-AACE-1B60429326C8}">
      <dsp:nvSpPr>
        <dsp:cNvPr id="0" name=""/>
        <dsp:cNvSpPr/>
      </dsp:nvSpPr>
      <dsp:spPr>
        <a:xfrm>
          <a:off x="4621054" y="1419753"/>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FDE10-E893-413D-9652-80E7371ACB33}">
      <dsp:nvSpPr>
        <dsp:cNvPr id="0" name=""/>
        <dsp:cNvSpPr/>
      </dsp:nvSpPr>
      <dsp:spPr>
        <a:xfrm>
          <a:off x="4750291" y="1542529"/>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dirty="0"/>
            <a:t>Analog instruments</a:t>
          </a:r>
          <a:endParaRPr lang="en-US" sz="1050" kern="1200" dirty="0"/>
        </a:p>
      </dsp:txBody>
      <dsp:txXfrm>
        <a:off x="4771924" y="1564162"/>
        <a:ext cx="1119873" cy="695327"/>
      </dsp:txXfrm>
    </dsp:sp>
    <dsp:sp modelId="{8352E3EB-7473-4CC1-B162-2610F3A8C936}">
      <dsp:nvSpPr>
        <dsp:cNvPr id="0" name=""/>
        <dsp:cNvSpPr/>
      </dsp:nvSpPr>
      <dsp:spPr>
        <a:xfrm>
          <a:off x="803"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63428-C891-476F-9116-A33166DC8AB3}">
      <dsp:nvSpPr>
        <dsp:cNvPr id="0" name=""/>
        <dsp:cNvSpPr/>
      </dsp:nvSpPr>
      <dsp:spPr>
        <a:xfrm>
          <a:off x="130041"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quantity they measure</a:t>
          </a:r>
          <a:endParaRPr lang="en-US" sz="1050" kern="1200"/>
        </a:p>
      </dsp:txBody>
      <dsp:txXfrm>
        <a:off x="151674" y="2641035"/>
        <a:ext cx="1119873" cy="695327"/>
      </dsp:txXfrm>
    </dsp:sp>
    <dsp:sp modelId="{0CFCA74E-DFA1-447E-9EDF-89309DEAC49F}">
      <dsp:nvSpPr>
        <dsp:cNvPr id="0" name=""/>
        <dsp:cNvSpPr/>
      </dsp:nvSpPr>
      <dsp:spPr>
        <a:xfrm>
          <a:off x="1422419"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299CC2-ADC6-4407-87A0-FAB5D92C9472}">
      <dsp:nvSpPr>
        <dsp:cNvPr id="0" name=""/>
        <dsp:cNvSpPr/>
      </dsp:nvSpPr>
      <dsp:spPr>
        <a:xfrm>
          <a:off x="1551657"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kind of current that can be measurand</a:t>
          </a:r>
          <a:endParaRPr lang="en-US" sz="1050" kern="1200"/>
        </a:p>
      </dsp:txBody>
      <dsp:txXfrm>
        <a:off x="1573290" y="2641035"/>
        <a:ext cx="1119873" cy="695327"/>
      </dsp:txXfrm>
    </dsp:sp>
    <dsp:sp modelId="{F2566802-2A62-4E94-B23A-B7A47ED84A07}">
      <dsp:nvSpPr>
        <dsp:cNvPr id="0" name=""/>
        <dsp:cNvSpPr/>
      </dsp:nvSpPr>
      <dsp:spPr>
        <a:xfrm>
          <a:off x="2844034"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8C891F-059C-40E6-9D37-2B000C5675A0}">
      <dsp:nvSpPr>
        <dsp:cNvPr id="0" name=""/>
        <dsp:cNvSpPr/>
      </dsp:nvSpPr>
      <dsp:spPr>
        <a:xfrm>
          <a:off x="2973272"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way the output is  presented to the user</a:t>
          </a:r>
          <a:endParaRPr lang="en-US" sz="1050" kern="1200"/>
        </a:p>
      </dsp:txBody>
      <dsp:txXfrm>
        <a:off x="2994905" y="2641035"/>
        <a:ext cx="1119873" cy="695327"/>
      </dsp:txXfrm>
    </dsp:sp>
    <dsp:sp modelId="{DBC61A99-04D5-4BBC-95EA-197262475B42}">
      <dsp:nvSpPr>
        <dsp:cNvPr id="0" name=""/>
        <dsp:cNvSpPr/>
      </dsp:nvSpPr>
      <dsp:spPr>
        <a:xfrm>
          <a:off x="1422419"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4E4E5-FDBF-42C0-8EB0-12F4AF0032A4}">
      <dsp:nvSpPr>
        <dsp:cNvPr id="0" name=""/>
        <dsp:cNvSpPr/>
      </dsp:nvSpPr>
      <dsp:spPr>
        <a:xfrm>
          <a:off x="1551657"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Indicating instruments</a:t>
          </a:r>
          <a:endParaRPr lang="en-US" sz="1050" kern="1200"/>
        </a:p>
      </dsp:txBody>
      <dsp:txXfrm>
        <a:off x="1573290" y="3717909"/>
        <a:ext cx="1119873" cy="695327"/>
      </dsp:txXfrm>
    </dsp:sp>
    <dsp:sp modelId="{5E2346C1-277A-490E-AE80-EDAB1EE09720}">
      <dsp:nvSpPr>
        <dsp:cNvPr id="0" name=""/>
        <dsp:cNvSpPr/>
      </dsp:nvSpPr>
      <dsp:spPr>
        <a:xfrm>
          <a:off x="2844034"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225F-57D8-4A70-B7F5-9561995BFC31}">
      <dsp:nvSpPr>
        <dsp:cNvPr id="0" name=""/>
        <dsp:cNvSpPr/>
      </dsp:nvSpPr>
      <dsp:spPr>
        <a:xfrm>
          <a:off x="2973272"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Recording instruments</a:t>
          </a:r>
          <a:endParaRPr lang="en-US" sz="1050" kern="1200"/>
        </a:p>
      </dsp:txBody>
      <dsp:txXfrm>
        <a:off x="2994905" y="3717909"/>
        <a:ext cx="1119873" cy="695327"/>
      </dsp:txXfrm>
    </dsp:sp>
    <dsp:sp modelId="{5E192712-D14E-49C1-97AA-CC4EF8546869}">
      <dsp:nvSpPr>
        <dsp:cNvPr id="0" name=""/>
        <dsp:cNvSpPr/>
      </dsp:nvSpPr>
      <dsp:spPr>
        <a:xfrm>
          <a:off x="4265650"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D831A-8B25-45FC-AAFC-AFB1A0B99D6D}">
      <dsp:nvSpPr>
        <dsp:cNvPr id="0" name=""/>
        <dsp:cNvSpPr/>
      </dsp:nvSpPr>
      <dsp:spPr>
        <a:xfrm>
          <a:off x="4394888"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Integrating instruments</a:t>
          </a:r>
          <a:endParaRPr lang="en-US" sz="1050" kern="1200"/>
        </a:p>
      </dsp:txBody>
      <dsp:txXfrm>
        <a:off x="4416521" y="3717909"/>
        <a:ext cx="1119873" cy="695327"/>
      </dsp:txXfrm>
    </dsp:sp>
    <dsp:sp modelId="{B71DC65E-F03B-4DFD-854C-11358579C81D}">
      <dsp:nvSpPr>
        <dsp:cNvPr id="0" name=""/>
        <dsp:cNvSpPr/>
      </dsp:nvSpPr>
      <dsp:spPr>
        <a:xfrm>
          <a:off x="6398073"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1D034-1980-4CAB-BF67-A7D2FA47F028}">
      <dsp:nvSpPr>
        <dsp:cNvPr id="0" name=""/>
        <dsp:cNvSpPr/>
      </dsp:nvSpPr>
      <dsp:spPr>
        <a:xfrm>
          <a:off x="6527311"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method used for comparison</a:t>
          </a:r>
          <a:endParaRPr lang="en-US" sz="1050" kern="1200"/>
        </a:p>
      </dsp:txBody>
      <dsp:txXfrm>
        <a:off x="6548944" y="2641035"/>
        <a:ext cx="1119873" cy="695327"/>
      </dsp:txXfrm>
    </dsp:sp>
    <dsp:sp modelId="{A7776278-D994-40C4-8D42-F86955A3BCE7}">
      <dsp:nvSpPr>
        <dsp:cNvPr id="0" name=""/>
        <dsp:cNvSpPr/>
      </dsp:nvSpPr>
      <dsp:spPr>
        <a:xfrm>
          <a:off x="5687265"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E5B41-1F5B-47E8-9D0F-9F826DC9C765}">
      <dsp:nvSpPr>
        <dsp:cNvPr id="0" name=""/>
        <dsp:cNvSpPr/>
      </dsp:nvSpPr>
      <dsp:spPr>
        <a:xfrm>
          <a:off x="5816503"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Direct measuring</a:t>
          </a:r>
          <a:endParaRPr lang="en-US" sz="1050" kern="1200"/>
        </a:p>
      </dsp:txBody>
      <dsp:txXfrm>
        <a:off x="5838136" y="3717909"/>
        <a:ext cx="1119873" cy="695327"/>
      </dsp:txXfrm>
    </dsp:sp>
    <dsp:sp modelId="{3C02E8F6-410F-420F-BB7F-30BF65FDB3DB}">
      <dsp:nvSpPr>
        <dsp:cNvPr id="0" name=""/>
        <dsp:cNvSpPr/>
      </dsp:nvSpPr>
      <dsp:spPr>
        <a:xfrm>
          <a:off x="7108881"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E9FB3-B462-40EC-BD0F-1C6481B6682F}">
      <dsp:nvSpPr>
        <dsp:cNvPr id="0" name=""/>
        <dsp:cNvSpPr/>
      </dsp:nvSpPr>
      <dsp:spPr>
        <a:xfrm>
          <a:off x="7238119"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Comparison</a:t>
          </a:r>
          <a:endParaRPr lang="en-US" sz="1050" kern="1200"/>
        </a:p>
      </dsp:txBody>
      <dsp:txXfrm>
        <a:off x="7259752" y="3717909"/>
        <a:ext cx="1119873" cy="695327"/>
      </dsp:txXfrm>
    </dsp:sp>
    <dsp:sp modelId="{6509C476-AB8B-453B-B4CA-002EC7F24DEB}">
      <dsp:nvSpPr>
        <dsp:cNvPr id="0" name=""/>
        <dsp:cNvSpPr/>
      </dsp:nvSpPr>
      <dsp:spPr>
        <a:xfrm>
          <a:off x="7819689"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95FD9F-CEA1-4186-981D-008251A655B6}">
      <dsp:nvSpPr>
        <dsp:cNvPr id="0" name=""/>
        <dsp:cNvSpPr/>
      </dsp:nvSpPr>
      <dsp:spPr>
        <a:xfrm>
          <a:off x="7948926"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their accuracy class</a:t>
          </a:r>
          <a:endParaRPr lang="en-US" sz="1050" kern="1200"/>
        </a:p>
      </dsp:txBody>
      <dsp:txXfrm>
        <a:off x="7970559" y="2641035"/>
        <a:ext cx="1119873" cy="695327"/>
      </dsp:txXfrm>
    </dsp:sp>
    <dsp:sp modelId="{B1FD8695-1C11-4ACA-BAD1-AFCECD530EC8}">
      <dsp:nvSpPr>
        <dsp:cNvPr id="0" name=""/>
        <dsp:cNvSpPr/>
      </dsp:nvSpPr>
      <dsp:spPr>
        <a:xfrm>
          <a:off x="9241304"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EACA0-601B-4D06-8553-03D7F4D56695}">
      <dsp:nvSpPr>
        <dsp:cNvPr id="0" name=""/>
        <dsp:cNvSpPr/>
      </dsp:nvSpPr>
      <dsp:spPr>
        <a:xfrm>
          <a:off x="9370542"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which of the effects is used for working</a:t>
          </a:r>
          <a:endParaRPr lang="en-US" sz="1050" kern="1200"/>
        </a:p>
      </dsp:txBody>
      <dsp:txXfrm>
        <a:off x="9392175" y="2641035"/>
        <a:ext cx="1119873" cy="6953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36:31.312"/>
    </inkml:context>
    <inkml:brush xml:id="br0">
      <inkml:brushProperty name="width" value="0.05292" units="cm"/>
      <inkml:brushProperty name="height" value="0.05292" units="cm"/>
      <inkml:brushProperty name="color" value="#FF0000"/>
    </inkml:brush>
  </inkml:definitions>
  <inkml:trace contextRef="#ctx0" brushRef="#br0">7274 1903 4124 0,'0'-1'161'0,"0"1"18"0,0 0 24 16,0 1 65-16,0 4 86 16,0 2 66-16,0 1 0 15,1 5 1 1,0 3-1-16,2 3-137 16,4 6-23-1,-2 4-18-15,2 3-25 0,2 0-65 16,-3 2-85-16,2-5-67 15,-1-1 0-15,-1-3 0 16,2-1 0-16,-2-5 0 16,-1 2 0-16,-2-5 0 15,-2-1 0-15,1 1-358 16,35-4-1208 0,-31-1 0-16,2-6 0 15,-2-3 0-15</inkml:trace>
  <inkml:trace contextRef="#ctx0" brushRef="#br0" timeOffset="209.4">7633 2216 6733 0,'-1'-3'162'16,"-2"0"0"-16,1 0 0 15,1 0-255-15,14 3-490 16,-9 0-725-16,5-2 0 16,5-2 0-1,6-6 0-15</inkml:trace>
  <inkml:trace contextRef="#ctx0" brushRef="#br0" timeOffset="1366.63">7600 2942 5639 0,'0'0'284'15,"0"0"-1"-15,0 3 1 16,-5 2-1-16,-2 3 1 16,-4 4-1-16,-6 4 1 15,-4 0-1-15,1-4 1 16,1 0-284 0,2-4 0-16,1-5 0 15,2-5 0-15,3-4 0 16,0-9 0-16,7-3 0 15,2-4 0-15,4-6 0 16,5 3 0-16,3 0 0 16,1 5 0-16,8 1 0 15,2 3 0-15,0 4 0 16,1 3 0-16,-2 3 0 16,3 3 0-16,-1 5 0 15,-1 4 0-15,0 4 0 16,0 6 0-1,-1 5 0-15,-1 4 0 16,0 3 0-16,-4 1 0 16,-3 1 0-16,-7 1 0 15,-4 2 0-15,-1 1 0 16,-9-1 0-16,-3 2 0 16,-6 0 0-16,-5-2 0 15,-7-1 0-15,4-6 0 16,-2-2 0-16,4-9 0 15,3-3 0-15,1-7 0 16,0-4 0-16,6-5 0 16,0-5 0-1,6-5 0-15,5-2 0 16,3-5 0-16,6-2 0 16,7 4 0-16,4 0 0 15,6 6 0-15,6 3 0 16,2 7 0-16,-1 0 0 15,-3 3 0-15,2 1 0 16,-1 2 0-16,-1 4 0 16,-2 3 0-16,1 0-183 15,0 2-262 1,-2-14-1067-16,-2 7 0 31,-3-4 0-31,-1-4 0 0</inkml:trace>
  <inkml:trace contextRef="#ctx0" brushRef="#br0" timeOffset="1545.04">8052 3105 8191 0,'-1'-5'0'16,"1"1"0"-16,0-1 0 16,-3 2 0-16,3 0 0 15,1 3-592 1,2 0-927-16,2 0 0 15,4-2 0-15,3 0 0 16</inkml:trace>
  <inkml:trace contextRef="#ctx0" brushRef="#br0" timeOffset="2598.21">7788 3892 3936 0,'-2'-3'416'0,"1"-2"33"16,-2-3 1-16,1-3-1 16,4 3 1-16,5-3-1 15,6-1 1-15,10-1-1 16,5 1 1-16,2-2-241 15,-1 5-175 1,-5 4-34-16,-8 2 0 0,-3 4 0 16,-7 6 0-1,-3 6 0-15,-6 5 0 16,-4 7 0-16,-8 3 0 16,2 0 0-16,-1 0 0 15,4-6 0-15,1-4 0 16,6-6 0-16,3-4 0 15,0-4 0-15,1-4 0 16,8 1 0-16,7-4 0 16,6 1 0-1,4-2 0-15,3 0 0 16,-2-1 0-16,-1 2 0 16,-5 2 0-16,1-1 0 15,-1 5 0-15,-2 4 0 16,-2 1 0-16,-6 5 0 15,-3 3 0-15,-4 5 0 16,-10 1 0-16,-4 5 0 16,-9-2 0-16,-4 1 0 15,-9-4 0-15,-1-2 0 16,1-6 0-16,-1-4 0 16,2-4 0-16,3-4 0 15,-1-4 0 1,3-5 0-16,2-1 0 15,5-2 0-15,6-2 0 16,2 3 0-16,9 1-287 16,-1 4-223-16,7-7-968 15,6 8 0-15,10-3 0 16,4 0 0-16</inkml:trace>
  <inkml:trace contextRef="#ctx0" brushRef="#br0" timeOffset="2801.39">8394 3976 7936 0,'-3'-2'28'0,"3"-1"0"16,0 1 1-16,-1-1-1 15,2 3 0-15,8 0-701 16,-6-2-807-16,0-3 0 15,0-1 0-15,1-1 0 16</inkml:trace>
  <inkml:trace contextRef="#ctx0" brushRef="#br0" timeOffset="3900.65">8221 4555 5682 0,'0'-1'279'0,"0"-2"0"16,0 2-1-16,0 4 1 15,0 4 0-15,1 7-1 16,-1 9 1 0,2 5 0-16,-2 6 0 15,1 5-279-15,-1-2 0 16,0 2 0-16,-1 1 0 15,-2-3 0-15,0-6 0 16,-3-3 0-16,2-4 0 16,0-9 0-16,2-4 0 15,-1-6 0-15,2-4 0 16,-2-2 0-16,1-3 0 16,1-5 0-1,2-1 0-15,4-4 0 16,6-1 0-16,2 0 0 15,12 1 0-15,4 3 0 16,4 2 0-16,3 1 0 16,2 3 0-16,-1 0 0 15,-2 0 0-15,-6-1 0 16,-6 1 0-16,-6 1 0 16,-8-1 0-1,-5-3 0-15,-2 0 0 0,-5-5 0 16,-5-1 0-16,0-4 0 15,-7-1 0 1,-1-2 0-16,1 3 0 16,0 1 0-16,1 4 0 15,5 4 0-15,3 3 0 16,3 2 0-16,2 4 0 16,1 2 0-1,0 4 0-15,1 6 0 0,1 9 0 16,1 5 0-16,2 5 0 15,4 3 0-15,2 2 0 16,1-3 0-16,5 2 0 16,-1-1 0-1,2-3 0-15,-4-3 0 16,0-3 0-16,-2-4 0 16,-2-4-172-16,2-2-230 15,37-9-1121-15,-35-2 0 16,-1-4 0-16,2-7 0 15</inkml:trace>
  <inkml:trace contextRef="#ctx0" brushRef="#br0" timeOffset="4093.65">8878 4856 8191 0,'0'-7'0'0,"-3"2"0"0,0 0 0 15,0 0 0 1,2 3 0-16,-2 4-372 16,1-25-1191-16,2 28 0 15,0-3 0-15,2 1 0 16</inkml:trace>
  <inkml:trace contextRef="#ctx0" brushRef="#br0" timeOffset="5020.16">8598 5711 5419 0,'-2'-7'308'0,"-1"-2"0"16,2 0 0-16,-1 0 0 16,2 6 0-16,2 4 0 15,-1 9 0-15,2 5 0 16,0 7 0-1,2 5-308-15,-2 6 0 0,1-4 0 16,-4 0 0 0,2-6 0-16,1-4 0 15,3-8 0-15,0-4 0 16,1-4 0-16,8-5 0 16,2-4 0-16,6-5 0 15,5-3 0-15,0-2 0 16,1 0 0-16,0 3 0 15,0 1 0-15,0 4 0 16,0 6 0-16,-2 0 0 16,-3 5 0-16,-4 3 0 15,-3 5 0 1,-10 4 0-16,-3 8 0 16,-5 2 0-16,-8 5 0 15,-6 1 0-15,-6 2 0 16,-5-4 0-16,-4 0 0 15,-3-2 0-15,-3-5 0 16,1-4 0-16,-1-4 0 16,4-6 0-1,2-4 0-15,4-5 0 0,4-7-27 16,8-5-219-16,5-2-147 16,6-9-213-1,2-15-777-15,2 10 0 16,-1-4 0-16,1 1 0 0</inkml:trace>
  <inkml:trace contextRef="#ctx0" brushRef="#br0" timeOffset="5253.25">8569 5756 3554 0,'-2'-6'348'16,"1"-2"62"-16,2-5 61 15,11-5 18-15,11-3 0 16,16-3 0-16,10-4 0 16,9-1-82-1,-3 1-166-15,-6 4-414 16,-3 6-363-16,-14 8-799 16,-8 4 0-16,-6 5 0 15,-4 1 0-15</inkml:trace>
  <inkml:trace contextRef="#ctx0" brushRef="#br0" timeOffset="5737.19">9254 5826 4278 0,'-3'0'343'0,"0"-1"68"16,-2 1 0-1,-1 0 0-15,1 3 1 16,0 0-1-16,1 1 0 16,1 1 0-16,3 0 0 15,0-2-198-15,2-2-145 16,-4 0-68-16,4-1 0 16,-2 0 0-16,0 0 0 15,-2 0 0-15,-1 0 0 16,-1 0 0-1,-3 0 0-15,1-1 0 16,0 1 0-16,3 0 0 16,2 0 0-16,1 0 0 15,0 0-258-15,4-1-1328 16,-1 1 0-16,-2-6 0 16,2-4 0-16</inkml:trace>
  <inkml:trace contextRef="#ctx0" brushRef="#br0" timeOffset="22288.25">1558 6392 3582 0,'0'0'189'0,"0"-1"19"16,0 1 7-16,0 0 4 16,0 0-2-16,0 0 1 15,0 0 21-15,1 1 57 16,2 5 80-16,3 0-99 15,1 3-7-15,3 1-3 16,2 2-7-16,-2 1-3 16,1-1 1-16,-2-2-2 15,0-1-19 1,-2-2-58-16,-3-3-80 16,0-2-43-16,-1-1-40 15,-1-1-16-15,-1 0 0 16,2 0 0-16,6-3 0 15,8-8 0-15,9-9 0 16,10-10 0-16,11-11 0 16,10-8 0-16,10-9 0 15,5-4 0-15,3 0 0 16,-4 1 0-16,-5 5 0 16,-12 8 0-1,-8 9 0-15,-12 7 0 16,-8 7 0-16,-5 6 0 15,-4 3 0-15,-7 5 0 16,0 3 0-16,-6 2 0 16,-1 4 0-16,-3 0 0 15,0 1 0-15,0 1 0 16,0 0 0-16,0 0 0 16,0 0 0-16,0 0 0 15,0 0-216 1,3 4-314-16,-3-10-959 15,0 9 0-15,-3-1 0 16</inkml:trace>
  <inkml:trace contextRef="#ctx0" brushRef="#br0" timeOffset="23992.42">6020 2655 2380 0,'-3'2'136'16,"-1"-1"12"-16,-1 1 10 15,-2 1 24-15,3-2 35 16,1-1 43-16,0 0 40 15,0 0 33-15,2-1 34 16,-1 1-71-16,2 0 21 16,-1 0 31-1,1 0 15-15,1 0-16 16,-1 0-42-16,0 0-54 16,0 0-41-16,7 0-24 15,7-5-22-15,13-1-35 16,14-8-34-16,15-3-39 15,9-6-23-15,3-2-38 16,-3-2-103-16,-9 2-72 16,-9 4-86-16,-12 4-131 15,-7 4-209 1,-5-8-597-16,-13 12 0 16,-4 1 0-16,-6-1 0 15</inkml:trace>
  <inkml:trace contextRef="#ctx0" brushRef="#br0" timeOffset="24587.14">6238 2416 1052 0,'0'1'176'16,"-4"1"29"-16,2 0 28 15,-2 0 28-15,0-1 29 16,-1 1 30-16,2-2 38 16,0 0 23-16,2 0 17 15,2 0-136-15,-1 0-46 16,0 0-22-16,3 0-15 15,5 0-16-15,7 0-21 16,3 0-19 0,8 0-35-16,1 0-22 15,4 0-16-15,-4 0 1 16,3 0 6-16,-1 0-3 16,0-2-13-16,-4 1-13 15,-2-1-8-15,-3 0-10 16,-4 0-1-16,-2 1 0 15,-5-2-1-15,-2 0 1 16,-4 3 1-16,1-1 0 16,-2 1 3-16,-2 0-1 15,0 0 2 1,0 0 36-16,0 1 51 16,0 5 58-16,0 5 22 15,0 6 13-15,-2 6 5 16,-3 6 0-16,-4 6-2 15,-4 4-117-15,-4 4-132 16,3 2-342-16,-1 0-891 16,2-3 0-16,-2-11 0 15,4-8 0-15</inkml:trace>
  <inkml:trace contextRef="#ctx0" brushRef="#br0" timeOffset="52294.06">8254 1621 98 0,'0'0'17'0,"0"-2"6"15,0-1 4-15,0 1 6 16,0 0 7-16,0 0 12 16,0 0 8-16,0 2 6 15,0-1 4-15,0-1-7 16,0 2-2-16,0 0 1 15,0-1 1-15,0 1-2 16,0 0 3-16,0-2 0 16,0 2-3-16,0 0-1 15,0 0 1 1,0-1 0-16,0 1 0 0,0 0-5 16,0 0-4-1,0 0-2-15,0 0-10 16,0 0-10-16,0 0-5 15,0 0-5-15,0 0-5 16,0 0-10-16,0 0-5 16,0 0-3-16,0 0-3 15,0 0 0-15,0 0-4 16,0 0-4 0,0 0-4-16,-1 0-3 0,1 0-1 15,0 0 1-15,0 0 0 16,-2 0-3-1,2 0-3-15,2 0-8 16,-2-1-1-16,0 1-3 16,0 0 2-16,0 0 6 15,0-1 5-15,-2 1 4 16,2 0 4-16,0 0 2 16,0 0 3-16,0 0 7 15,0 0 7-15,0 0 7 16,0 0 0-16,0 0-4 15,0 0-13 1,0 0-15-16,0 0-6 16,0-3-4-16,0 3-8 15,0 0-21-15,0 0-15 16,0 0-6-16,0 0-10 16,0 0-2-16,0 0 8 15,0 0 8-15,0 0 11 16,0 0 0-16,0 0 0 15,0 3 0-15</inkml:trace>
  <inkml:trace contextRef="#ctx0" brushRef="#br0" timeOffset="53253.95">8251 1610 181 0,'0'-2'14'15,"0"2"1"-15,0 0 0 16,0-1 0-16,0 1-1 15,0 0 5 1,0 0 9-16,0 0 9 16,0 0 8-16,0 0-3 0,0 0 10 15,0-2 11 1,0 2 9-16,0 0 13 16,0 0 15-16,0 0 17 15,0 0 3-15,0 0-2 16,0 0-3-16,0 0-3 15,0 0-7-15,0 0-5 16,0 0 1-16,0 0 9 16,0 0-3-16,0 0 1 15,0 0 2 1,0 0 12-16,0 0 12 16,-1 0 10-16,-1 0 8 15,1 0 10-15,-1 0-1 16,2 0-12-16,-1 0-1 15,-1 0-14-15,2 0-4 16,-1 0-1-16,1-1 5 16,-2-1 8-16,0 2 10 15,0 0 4-15,2-2 19 16,-1 2 18 0,-2-1 14-16,2-2 9 0,-1 3 47 15,-1 0 30 1,0-1 27-16,3 0 9 15,-1 1-3-15,1-2-20 16,0 2-28-16,0 0-27 16,0 0-24-16,0 0-20 15,0 0-55-15,0 2-48 16,0 0-51-16,0 7-32 16,0 2-20-1,1 4-1-15,2 2 0 16,2 2 0-16,0 2 0 15,5 4 0-15,0 0 0 16,1 0 0-16,0 0 0 0,1 1 0 16,-3-2-45-1,0 0-169-15,0-1-120 16,0 0-187-16,2-12-894 16,-5 9 0-16,-3-2 0 15,0-9 0-15</inkml:trace>
  <inkml:trace contextRef="#ctx0" brushRef="#br0" timeOffset="54329.86">8251 1627 1810 0,'-3'0'188'0,"0"0"28"16,0 0 22-16,-2 0 34 16,2-3 28-16,0 2 28 15,2-1 30-15,-2 0 26 16,3-1 27-16,-2 0-103 16,4-2-29-16,-2 2-22 15,0-2-28-15,1-1-32 16,3-4-24-16,8 0-19 15,2-3-22-15,8 0-19 16,5 0-7 0,-1-1-13-16,-2 4-7 15,-1 0 15-15,-2 4 19 16,-2 3 47-16,4 2 12 16,-3 4-11-16,-1 5-7 15,0 4-7-15,1 6-19 16,-2 3-16-16,-3 1-20 15,-2 3-22-15,0-2-12 16,-4 0-51-16,-5 1-14 16,2 0 0-16,-4-3 0 15,-1 2 0 1,-4-2 0-16,-3 2 0 16,-11 0 0-16,-5 4 0 15,-10 1 0-15,-4-1 0 16,-2-1-62-16,6-5-90 15,4-3-83-15,5-4-90 16,4-7-137-16,11-4-273 16,-4-5-509-16,8-5 0 15,4-6 0-15</inkml:trace>
  <inkml:trace contextRef="#ctx0" brushRef="#br0" timeOffset="55084.31">8983 1419 2203 0,'0'-6'205'16,"0"0"44"-16,0-3 44 15,-1-3 36-15,1 2 27 16,-6-1 37-16,-1 1 33 15,0-1 64-15,-5 0 102 16,-1 1-150 0,0 3-31-16,-3 0-45 15,0 4-43-15,-1 1-36 16,-2 0-27-16,-3 4-38 16,2 2-31-16,1 4-66 15,1 5-101-15,-1 6-20 16,5 6-4-16,2 4 0 15,2 6 0-15,4-1 0 16,5 3 0-16,1-1 0 16,0-1 0-16,4-1 0 15,6-5 0-15,6-1 0 16,6-3 0-16,5-6 0 16,3-3 0-16,2-6 0 15,1-4 0-15,6-4 0 16,3-5 0-1,4-7-35-15,4-2-271 16,13-4-427-16,-9-7-690 16,-7-5 0-16,-9-2 0 15,-11-4 0-15</inkml:trace>
  <inkml:trace contextRef="#ctx0" brushRef="#br0" timeOffset="56036.2">9646 1126 3499 0,'-6'-7'181'0,"-2"-2"28"16,-4-2 34-16,-1 0 23 15,1-1 10-15,-3 6 34 16,0 2 4-16,1 1 17 16,-2 3 5-16,-1 3-132 15,2 2-39 1,2 7-12-16,4 4-21 16,7 5 9-16,2 0 28 15,8 1 3-15,11-2-3 16,10-2-18-16,7-5-4 15,9 0-4-15,5-2-6 16,-2-3-16-16,-3-1-14 16,-6 0-30-16,-7 2-39 15,-9 0-38-15,-7 3-67 16,-5 5-127-16,-8 2-86 16,-2 3-97-16,-5 3-105 15,-2-3-195-15,-7-13-545 16,-3 7 0-1,-5-9 0-15,-1-6 0 16</inkml:trace>
  <inkml:trace contextRef="#ctx0" brushRef="#br0" timeOffset="56357.56">9701 1071 3077 0,'0'-10'237'15,"-3"-6"65"-15,0 3 73 16,-3 0 2 0,1 5-16-16,-1 7 8 15,2 6 34-15,-1 7 42 16,1 6 47-16,-1 8-140 16,-1 13-60-16,3 2-65 15,0 4-72-15,-2 5-4 16,2-1 18-16,-2 0-10 15,2 1-124-15,-2-2-161 16,4-6-126-16,1-5-123 16,1-3-120-16,9-12-241 15,1-7-462 1,3-11 0-16,2-4 0 16,4-8 0-16</inkml:trace>
  <inkml:trace contextRef="#ctx0" brushRef="#br0" timeOffset="57036.1">9893 1213 3669 0,'0'-11'242'16,"0"-1"22"-16,0 2 8 16,2-1 10-16,-1 5 93 15,7 5 70-15,4 2 26 16,5 0 3-1,2-1-1-15,6 0-206 16,2 0-36-16,4 0-22 16,-3-2-9-16,1-2-9 15,-8-3-94-15,-4-2-68 16,-7-4-29-16,-7-3 0 16,-1-1 0-16,-2-2 0 15,-2 3 0-15,-2 0 0 16,1 3 0-16,-3 5 0 15,0 3 0-15,3 2 0 16,0 3 0 0,1 0 0-16,2 3 0 15,0 3 0-15,2 7 0 16,1 4 0-16,3 4 0 16,6 5 0-16,5 1 0 15,-1 2 0-15,5 1 0 16,2 1 0-16,-4-4 0 15,3 5 0-15,0-3 0 16,-3 0 0-16,-2-4 0 16,-4 2 0-16,-3-6 0 15,-4 0 0 1,-4-2 0-16,0-1 0 16,-2-2 0-16,-4-1 0 15,-4-2 0-15,-2-4 0 16,-4-5 0-16,-5-1 0 15,0-6 0-15,-2-7 0 16,1-8 0-16,0-9 0 16,5-9 0-16,6-5 0 15,5 0 0-15,2 1 0 16,4 2 0-16,4 6-157 16,4 4-134-1,2 6-166-15,19 0-326 16,-11 5-517-16,2 3 0 15,-5 2 0-15,-4 2 0 16</inkml:trace>
  <inkml:trace contextRef="#ctx0" brushRef="#br0" timeOffset="57405.2">10489 942 3051 0,'-1'-9'214'16,"-5"-4"49"-16,1 1 27 16,-3-2 5-1,-2 6 0-15,0 6 1 16,1 1 3-16,2 2 3 16,1 3 4-16,2 4-152 15,3 6-29-15,6 3-14 16,5 2 3-16,7 1 7 15,4 0 7-15,6-3 3 16,2 3-4-16,0-2-5 16,-4 0-2-16,-3 0-32 15,-5-1-80-15,-4 0-79 16,-3-2-80 0,-6 0-74-16,-2-2-89 15,-1 0-141-15,2-7-693 16,-12 4 0-16,-8-3 0 15,-3-6 0-15</inkml:trace>
  <inkml:trace contextRef="#ctx0" brushRef="#br0" timeOffset="57702.16">10510 932 2178 0,'0'-19'246'0,"0"-8"59"16,0 0 68-1,0-2 57-15,0 7 85 16,0 9-5-16,-2 7 31 16,1 5 54-16,1 7 21 15,0 11-179-15,-2 8-64 16,4 13-58-16,-4 9-69 16,1 5-56-16,-3 4-85 15,-1 2-18-15,1-4-163 16,1-3-150-16,-1 1-118 15,1-7-114-15,3-4-186 16,0-22-618 0,3 9 0-16,2-14 0 15,4-9 0-15</inkml:trace>
  <inkml:trace contextRef="#ctx0" brushRef="#br0" timeOffset="58093.59">10656 763 3557 0,'-5'-29'232'16,"1"-3"35"-16,-1-3 88 16,0-2 124-16,2 11 1 15,0 14 1-15,2 4-1 16,1 3 0-16,0 3 0 15,1 8-169-15,5 6-63 16,4 10-34-16,0 7-89 16,7 9-123-16,-1 5-2 15,1 1 0-15,1 2 0 16,-2-2 0-16,-2-2 0 16,0-1 0-16,1-4 0 15,-1-4 0-15,0-5 0 16,0-4-97-1,-3-3-135-15,3-3-74 16,-3-4-105-16,-1-4-116 16,2-3-188-16,-4-20-465 15,-5 10 0-15,0-1 0 16,-3-1 0-16</inkml:trace>
  <inkml:trace contextRef="#ctx0" brushRef="#br0" timeOffset="58388.19">10813 959 2812 0,'-3'0'181'0,"-1"-2"33"16,-1-3 30-16,1 3 35 15,2-4 21-15,2 0-1 16,0 1-2-16,3-2-7 16,3-2-21-16,4-1-177 15,6-5-101-15,6 3-88 16,4-2-102-16,4 2-196 16,1-4-520-16,-4 5 0 15,-4 1 0 1,-1 1 0-16</inkml:trace>
  <inkml:trace contextRef="#ctx0" brushRef="#br0" timeOffset="58776.09">11121 911 2516 0,'1'2'201'16,"4"-2"24"-16,0 1 5 15,5-2 18-15,0-4 22 16,1-7 24-16,-2 0 32 16,-1-8 37-16,-5-2 31 15,-3-1-88 1,-3 0-11-16,-6 2 43 16,-1 4 14-16,1 0-18 0,-2 7-21 15,-1 2-30-15,2 6-38 16,-2 7-31-16,0 7-38 15,-2 6-71 1,9 5-42-16,2 5-73 16,4-3-24-16,8 0-11 15,6-4-57-15,5-3-49 16,9-6-49-16,4-3-45 16,0-5-62-16,0-2-90 15,1-2-174 1,-4-6-634-16,-6 2-1 0,-5-1 0 15</inkml:trace>
  <inkml:trace contextRef="#ctx0" brushRef="#br0" timeOffset="59431.61">11340 738 3368 0,'0'-8'253'0,"0"-1"20"16,0 0 17-16,0 1 104 15,3 3 108-15,4 2 0 16,4 6 0-16,0 2 0 0,6 2 0 16,-2 3-196-16,0 3-58 15,-4 5-18-15,-2 0-19 16,-3-3-103 0,-3-2-108-16,0-3 0 15,-3-3 0-15,0-5 0 16,0 0 0-16,0-6 0 15,0-3 0-15,-3-5 0 16,2-8 0-16,-2-4 0 16,1-4 0-16,0 3 0 15,2 2 0-15,2 8 0 16,-2 5 0-16,2 3 0 16,5 5 0-16,6 2 0 15,4 4 0-15,7 3 0 16,0 3 0-16,-2 3 0 15,-3 3 0-15,-3-1 0 16,-5-1 0-16,-4-2 0 16,-1-1 0-16,-3-9 0 15,-3 3 0-15,0-4 0 16,0-1 0-16,0-1 0 16,-1-6 0-16,1-6 0 15,0-7 0-15,0-7 0 16,1-4 0-1,2-1 0-15,4 3 0 0,6 6 0 16,0 3 0-16,3 6 0 16,3 5 0-16,4 4 0 15,-2 5 0-15,1 4 0 16,0 4 0-16,-1 3 0 16,-6 3 0-16,-1 4 0 15,-2 0 0-15,-5-1-50 16,-3 2-174-16,1 0-125 15,-4-1-154-15,12-8-910 16,-8 7 0-16,-1-6 0 16</inkml:trace>
  <inkml:trace contextRef="#ctx0" brushRef="#br0" timeOffset="59796.09">12033 486 3736 0,'0'-17'258'16,"2"-6"102"-16,0 1 103 16,-1-6 0-16,-1 13 0 15,0 6 0-15,-1 4 0 16,-1 1 0-16,0 4 0 16,-6 0-176-16,-4 4-82 0,2 2-101 15,-1 5-104-15,6 3 0 16,3 7 0-1,7-5 0-15,11 1 0 16,3 0 0-16,7-2 0 16,7-3 0-16,4 3 0 0,-2-5 0 15,-1 2 0-15,-5 1 0 16,-1-1 0-16,-5 4-98 16,-4-1-140-16,-6 4-82 15,-3-1-69-15,-6 1-120 16,-2-1-242-16,-9 1-426 15,-6-6 0-15,-5 0 0 16,-7-7 0-16</inkml:trace>
  <inkml:trace contextRef="#ctx0" brushRef="#br0" timeOffset="60012.36">12138 345 4300 0,'0'-8'270'16,"0"-2"2"-16,-2 6 52 16,-1 3 52-16,-3 12 22 15,-6 21 6-15,-5 16-3 16,-8 13-226-16,-6 20-263 0,-7 9-1278 16,-8 9 0-1,-5-4 0-15,-15 8 0 16</inkml:trace>
  <inkml:trace contextRef="#ctx0" brushRef="#br0" timeOffset="73972.59">8719 2514 3730 0,'-1'-4'211'0,"-2"-4"46"16,0 1 106-16,-2-4 75 15,-1 4 24-15,1-1 0 16,1 0 0-16,1 3 0 15,0 1 0-15,0 1-159 16,3 2-52-16,0 1-46 16,-2 4-106-16,1 7-75 15,-2 8-24-15,0 9 0 16,-4 10 0 0,1 6 0-16,0 4 0 15,2 1 0-15,-2 1 0 16,2 3 0-16,1-3 0 15,0-1 0-15,3-3-180 16,0-7-108-16,0-8-145 16,3-6-152-16,12-13-205 15,-5-5-393-15,1-7 0 16,-2-7 0-16</inkml:trace>
  <inkml:trace contextRef="#ctx0" brushRef="#br0" timeOffset="74295.03">8681 2614 3391 0,'-3'-18'197'0,"3"-1"39"16,-1-4 33-16,0-3 42 16,2 5 23-16,5 9 60 15,3 4 43-15,8 4 56 16,6 5 0-16,9 7-128 15,1 7-69 1,2 9-39-16,-1 6-34 16,0 5-41-16,-4 5-24 15,-1-2-59-15,-2-2-43 16,-2-5-56-16,-5-3-130 16,-3-5-119-16,-4-4-99 15,-1-3-115-15,-8-5-179 16,-1-8-629-16,-9 1 0 15,-12-3 0 1,-8-2 0-16</inkml:trace>
  <inkml:trace contextRef="#ctx0" brushRef="#br0" timeOffset="74487.97">8602 2883 2665 0,'0'-1'186'15,"5"-2"51"-15,6-5 26 16,13-4 20-16,14-8 1 16,15-9-2-16,14-4-40 15,8-2-96-15,3-1-174 16,3-6-884-16,-12 11 0 16,-17 5 0-16</inkml:trace>
  <inkml:trace contextRef="#ctx0" brushRef="#br0" timeOffset="74834.6">9357 2407 3610 0,'0'-18'224'0,"-1"-4"45"15,-2-3 76-15,0-4 102 16,1 5 27-16,-3 8 1 15,-2 6 0 1,2 3 0-16,-3 4-1 16,-7 10-165-16,-1 10-59 15,-1 11-44-15,-1 11-76 16,3 6-102-16,9 4-28 16,3-3 0-16,6-2 0 15,7-6 0-15,10-6 0 16,9-7 0-16,13-10 0 15,10-7-127-15,4-5-161 16,8-8-187-16,2-15-985 16,-6-1 0-16,-13-3 0 15,-11-6 0 1</inkml:trace>
  <inkml:trace contextRef="#ctx0" brushRef="#br0" timeOffset="75560.41">10315 2039 3297 0,'0'-10'215'0,"0"-6"51"16,0-3 32-16,-2-4 78 16,-1 4 92-16,-3 3 39 15,-5 4-1 1,-3 3 0-16,-7 5 1 16,-3 4-171-16,-2 5-44 15,1 8-52-15,2 6-32 16,6 3-77-16,13 6-93 15,4 1-38-15,14 1 0 16,8-4 0-16,11 0 0 16,10-3 0-16,7-7 0 15,3-2 0-15,-3-5 0 16,-3 1 0-16,-6-1 0 16,-12 3-100-16,-7 0-137 15,-11 6-85-15,-6 1-119 16,-4 0-113-1,-2-1-117-15,1-7-501 16,-12-1-1-16,-2-7 0 16,-6-6 0-16</inkml:trace>
  <inkml:trace contextRef="#ctx0" brushRef="#br0" timeOffset="75808.03">10365 1926 3190 0,'-4'-7'219'0,"4"2"-5"16,-1-1 17-16,-1 4 27 15,-2 10 15-15,-1 16 12 16,-3 9 9-16,-2 12 2 16,0 10 2-16,-2 4-206 15,4 1-66-15,2-4-46 16,3-4-102-16,3-6-142 15,7-11-186-15,4-22-514 16,4 4 0-16,4-9 0 16</inkml:trace>
  <inkml:trace contextRef="#ctx0" brushRef="#br0" timeOffset="76380.5">10593 2111 3508 0,'0'-10'199'16,"0"0"5"-16,0 0-5 16,0 0 4-16,5 8 5 15,-1 2 4-15,2 0 20 16,5 0 27-16,4 0 23 16,1 0-111-16,0-5 21 15,1-1 47-15,-5-2 40 16,-3-5 3-1,-4-4-5-15,-4 0-5 16,-1-1-18-16,0 3-29 16,0 2-23-16,0 4-52 15,-1 2-56-15,-1 4-53 16,1 3-34-16,-2 0-7 16,1 8 0-16,0 6 0 15,2 8 0-15,4 7 0 16,5 4 0-16,5 0 0 15,8-1 0 1,5 0 0-16,4-2 0 16,-1 1 0-16,-3-3 0 15,-5-1 0-15,-4-3 0 16,-10-3 0-16,-3-2 0 16,-4-2 0-16,-8-3 0 15,-3-2 0-15,-8-6 0 16,-1-2 0-16,-7-4 0 15,1-8 0-15,3-7 0 16,3-9-2-16,6-5-110 16,7-11-116-16,5 2-68 15,8 1-108 1,7 2-115-16,9 1-185 16,1-14-481-16,8 20 0 15,1 3 0-15,3 2 0 16</inkml:trace>
  <inkml:trace contextRef="#ctx0" brushRef="#br0" timeOffset="76693.53">11056 1819 3824 0,'-12'-4'186'15,"-4"-1"44"-15,2 0 85 16,-3-1 64-16,12 3 14 15,2 3-16-15,3-2 1 16,3 2 62-16,7 4 11 16,10 4-137-16,6 5-50 15,9 1-44-15,4 5-85 16,-1 0-63-16,-4-2-15 16,-1 0 17-16,-5-2-4 15,-5 1-128-15,-3-2-163 16,-8-1-73-1,-6 0-113-15,-1 1-129 0,8-10-796 16,-30 3 0-16,-4-3 0 16,-6-4 0-1</inkml:trace>
  <inkml:trace contextRef="#ctx0" brushRef="#br0" timeOffset="76912.63">11079 1714 3746 0,'0'-12'246'0,"-2"-1"24"16,1 1 8-16,-1 1 27 16,4 4 65-16,-1 14 31 15,3 9 10 1,1 9 2-16,1 9-51 16,-2 12-319-16,-1 5-151 15,-3 5-151-15,4-2-288 16,-4-1-639-16,0-8 0 15,0-6 0-15,0-15 0 16</inkml:trace>
  <inkml:trace contextRef="#ctx0" brushRef="#br0" timeOffset="77207.77">11266 1604 3610 0,'0'-25'238'0,"0"-5"61"16,0 0 78-16,0-1-8 16,0 10-5-16,3 17 67 15,3 10 35-15,4 9 10 16,8 12 1-16,3 8-184 16,5 10-54-16,-1 2-62 15,1-1-93-15,-1-3-96 16,0-1-96-16,-6-6-160 15,0-5-137-15,-2-5-124 16,-2-6-143-16,13-14-508 16,-20 0-1-1,0-5 0-15,-2-8 0 16</inkml:trace>
  <inkml:trace contextRef="#ctx0" brushRef="#br0" timeOffset="77389.48">11539 1683 2002 0,'-4'-20'287'0,"-6"-2"40"15,1 0 36-15,-1-5-2 16,-3 10-1-16,-1 11-2 16,-5 4-17-16,-4 10-25 15,-3 9-62-15,3 8-298 16,7 4-233-16,9 2-178 16,10-8-383-1,11 3 0-15,6-7 0 16,8-6 0-16</inkml:trace>
  <inkml:trace contextRef="#ctx0" brushRef="#br0" timeOffset="77649.28">11703 1740 2496 0,'6'-13'260'0,"1"-6"33"16,0-4 26-16,-3-5 16 15,-4 4 21-15,0 4 7 16,-4 6-3-16,-3 3-4 15,-4 6-6-15,-3 5-184 16,-2 8-76 0,3 5-34-16,5 4-37 15,5 4-26-15,10 3-37 16,10-3-42-16,13-3-41 16,10-4-82-16,10-9-161 15,2-10-625-15,-6 1 0 16,-8-4 0-16,-11-4 0 15</inkml:trace>
  <inkml:trace contextRef="#ctx0" brushRef="#br0" timeOffset="78240.17">11910 1533 4010 0,'0'-3'153'15,"0"1"7"-15,0 1 47 16,3-2 64-16,5 6 107 15,2 5 49-15,7 2 5 16,3 3 1-16,-2 3 0 16,-1-1-147-16,-4 1-21 15,-4-4-68-15,-4-3-70 16,-2-2-52-16,-3-5-108 16,0-1-78-16,0-4-29 15,0-6-23-15,0-7-11 16,0-8-16-1,0-5 10-15,0-5 64 16,0 5 41-16,2 4 3 16,3 9 36-16,7 4 106 15,7 9 70-15,5 5 23 16,4 4 12-16,-1 6 14 16,-3 3 7-16,-3 2-5 15,-6 2-18-15,-1-5-14 16,-6-2-35-16,-4-1-77 15,-1-6-47-15,-3-2 0 16,0-2 0 0,0-2 0-16,-3-6 0 15,1-5 0-15,1-5 0 16,0-8-3-16,-1-5-21 16,8-1-4-16,2 3-9 15,3 3-7-15,4 6-14 16,2 9-17-16,3 4 14 15,2 5 6-15,1 4 5 16,1 4 1-16,-3 3-28 16,-2 3-122-16,0 3-108 15,0-1-159 1,44-7-865-16,-40 4 0 16,2-9 0-16,-2-3 0 15</inkml:trace>
  <inkml:trace contextRef="#ctx0" brushRef="#br0" timeOffset="78576.23">12615 1146 4063 0,'-10'-10'348'16,"1"-3"88"-16,-4 1 1 15,1-1-1-15,1 9 0 16,3 4 1-16,-2 2-1 15,4 9 0 1,3 3 1-16,12 7-236 16,12 4-113-16,10-1-88 15,5-1 0-15,11 1 0 16,0-4 0 0,-3 0 0-16,-2 0 0 0,-4-2 0 15,-5-1 0-15,-8 1-175 16,-6-4-81-16,-9 3-95 15,-5 1-141-15,-5-4-278 16,-13-1-459-16,-6-1 0 16,-8-5 0-1,-8-2 0-15</inkml:trace>
  <inkml:trace contextRef="#ctx0" brushRef="#br0" timeOffset="78764.44">12630 1076 4777 0,'0'-27'375'16,"0"-3"0"-16,-2 2 0 16,2-2 0-16,0 21 0 15,-3 26 0-15,1 16 0 16,-6 23 1-16,-15 24-56 16,-9 18-658-16,-3 7-1214 15,-6 2 0 1,-2-10 0-16</inkml:trace>
  <inkml:trace contextRef="#ctx0" brushRef="#br0" timeOffset="82198.14">8930 3511 3405 0,'-6'-7'277'0,"-1"-1"151"16,-3-1 71-16,-2-5 0 15,1 4 0-15,4-1 0 16,-1 4 0-16,2 2 1 15,5 1-1-15,-1 4-205 16,2 5-73-16,0 8-149 16,3 8-72-16,2 8 0 15,2 10 0-15,4 2 0 16,3 1 0 0,-3-4 0-16,2-1 0 15,-3-4 0-15,-1-4 0 16,-1-2-214-16,0-4-121 15,-4-2-119-15,2-7-126 16,20-9-741-16,-25-1 0 16,-2-4 0-16,-8-6 0 15</inkml:trace>
  <inkml:trace contextRef="#ctx0" brushRef="#br0" timeOffset="82518.75">8797 3638 1947 0,'-6'-24'268'0,"5"-6"58"15,-1-6 49-15,8-3 43 16,9 3 71 0,9 9 89-16,9 2 65 15,9 9 1-15,6 5-1 16,0 6-190-16,-1 12-78 16,-5 7-58-16,-6 7-48 15,-5 8-43-15,-13 10-72 16,-9 3-88-16,-9 4-66 15,-10 1 0-15,-10 1 0 16,-9-3 0-16,-3-5-68 16,-3-4-74-1,4-7-46-15,5-8-47 16,7-9-56-16,3-7-73 16,10-4-124-16,8-7-227 15,6-11-425-15,9-2 0 16,8-7 0-16</inkml:trace>
  <inkml:trace contextRef="#ctx0" brushRef="#br0" timeOffset="82795.95">9399 3503 4864 0,'0'-7'363'0,"0"0"0"16,2 0 0-16,-1 1 0 16,9 5 0-16,0 8 1 15,5 4-1-15,1 6 0 16,0 5-48-16,-1 5-445 16,-4-1-160-16,-3-2-127 15,-1-2-176-15,5-10-214 16,-12-1-362-16,-7-6 0 15,-8-7 0-15,-8-9 0 16</inkml:trace>
  <inkml:trace contextRef="#ctx0" brushRef="#br0" timeOffset="82941.28">9183 3338 2680 0,'-6'-22'212'0,"0"-2"12"15,0 1-18-15,1-1-8 16,12 13-41-16,9 9-72 15,14 8-147-15,26-2-188 16,0 13-440-16,8 1 0 16,-5 3 0-16</inkml:trace>
  <inkml:trace contextRef="#ctx0" brushRef="#br0" timeOffset="83582.13">9798 3279 4132 0,'-6'-16'310'0,"-3"-2"102"16,-4-1 14-16,-4-2 1 15,-3 14 0-15,-6 7-1 16,3 9 1-16,4 5 0 16,5 5-1-16,8 1-207 15,9 0-103-15,8-4-100 16,4-5-16-16,3-5 0 15,1-6 0 1,3-3 0-16,-5-5 0 16,-5 0 0-16,-6-6 0 15,-5 0 0-15,0 0 0 16,-1 1 0-16,-1 3 0 16,2 4 0-16,-1 3 0 15,0 2 0-15,0 2 0 16,0 6 0-16,0 5 0 15,3 6 0-15,4 7 0 16,5 6 0-16,4 4 0 16,7 2 0-1,3 2 0-15,1 1 0 16,1-2 0-16,-2-2 0 16,-6-3 0-16,-1-1 0 15,-7-3 0-15,-6-2 0 16,-4-4 0-16,-4-3 0 15,-7-2 0-15,-6-4 0 16,-4-2 0-16,-7-6 0 16,-1-4 0-16,-2-10 0 15,3-4 0-15,3-11 0 16,4-9 0 0,9-5 0-16,6-4 0 15,2-1-9-15,8 3-13 16,9 4-74-16,3 6-143 15,4 4-100-15,7 8-115 16,2 5-224-16,0-2-592 16,-2 10 0-16,-5 0 0 15,1 1 0-15</inkml:trace>
  <inkml:trace contextRef="#ctx0" brushRef="#br0" timeOffset="83820.42">10116 3298 5124 0,'0'-3'341'15,"0"-3"0"-15,0 5-1 16,0-3 1-16,7 11 0 16,-2 4-1-16,6 8 1 15,4 4-55-15,1 2-152 16,-3-2-429-16,0-2-144 15,2-5-210-15,-11-17-660 16,-1 7 0 0,-5-6 0-16,-7-7 0 15</inkml:trace>
  <inkml:trace contextRef="#ctx0" brushRef="#br0" timeOffset="83952.05">9895 3210 2825 0,'-3'-9'34'15,"3"-1"-115"-15,10-10-474 16,-2 6 0-16,10 1 0 16,8-2 0-16</inkml:trace>
  <inkml:trace contextRef="#ctx0" brushRef="#br0" timeOffset="84976.43">10108 2960 4901 0,'-6'-14'366'16,"2"1"-1"-16,-2 0 0 16,2-1 1-16,5 10 0 15,7 4-1-15,9 11 1 16,8 8-1-16,6 9 1 16,10 8-366-16,-4 10 0 15,-5 2 0 1,-3 1 0-16,-7-2 0 15,-4-5 0-15,-2-3 0 0,-4-10 0 16,-3-4-226 0,-5-2-99-16,-1-10-87 15,-5-1-57-15,-3-4-25 16,-7-5 2-16,-2-4 10 16,-2-7 28-16,0-4 37 15,4-3 53-15,6-6 260 16,5-1 124-16,4-2 100 15,6 0 66-15,6-1 29 16,6 2-1 0,5 2-11-16,5 3-33 15,0 3-70-15,1 3-103 16,-2 2-91-16,2 2-90 16,-3 3-103-16,2-1-105 15,0-2-84-15,0 0-272 16,-2 2 0-16,-1 0 1712 15,-4-2-1401-15,-5 3 144 16,-3 0 164-16,-3-7 161 16,-8 1 148-16,-2-1 211 15,-4 0 188-15,-6-1 96 16,-2 4 80 0,-4 3 56-16,-7 5-96 15,-6 7-137-15,2 7-133 16,2 5-109-16,6 3-93 15,9 3-145-15,4-3-98 16,4-4 0-16,6-6 0 16,4-9 0-16,1 0 0 15,3-6 0-15,2-7 0 16,-6-2 0-16,-3-1 0 16,-1-2 0-16,-5 3 0 15,-1 5 0-15,1 3 0 16,5 4 0-1,3 4 0-15,6 2 0 16,4 6 0-16,0-2 0 16,0 3 0-16,2-2 0 15,-1-6 0-15,0-2 0 16,-1-4 0-16,-2-4 0 16,-1-7 0-16,-8-6 0 15,-5-8 0-15,-3-11 0 16,-2-12 0-16,-11-7 0 15,-6-10 0-15,-10-6 0 16,-9 2 0 0,-7 2 0-16,1 7 0 15,5 11 0-15,7 13 0 16,6 10 0-16,8 15 0 16,7 17 0-16,5 18 0 15,17 15 0-15,13 14 0 16,15 13 0-16,8 6 0 15,9-2 0-15,-2-2 0 16,-3-6 0-16,-7-6 0 16,-3-9-294-16,16-6-467 15,-21-9 13 1,-3-13 0-16,-6-9 0 16</inkml:trace>
  <inkml:trace contextRef="#ctx0" brushRef="#br0" timeOffset="85640.47">12198 2361 5178 0,'-4'-15'335'15,"-2"-1"0"-15,-1-1-1 16,-2-1 1-16,5 11 0 15,3 5-1-15,-1 2 1 16,2 3 0 0,-2 7 0-16,2 1-335 15,4 4 0-15,0-1 0 16,6-4 0-16,3-3 0 16,5-6 0-16,2-5 0 15,-5-5 0-15,-7-10 0 16,-4-2 0-16,-4-4 0 15,-2 3 0-15,0 4 0 16,4 5 0-16,-4 7 0 16,2 3 0-16,2 3 0 15,1 4 0 1,7 9 0-16,15 1-439 16,16-2-1111-16,10-3 0 15,1-9 0-15,2-12 0 16</inkml:trace>
  <inkml:trace contextRef="#ctx0" brushRef="#br0" timeOffset="87424.46">9555 4364 3520 0,'-7'-5'214'0,"-8"-3"30"16,-5-3 22-16,-10-1 42 16,-5 3 67-1,-1 3 45-15,-1 3 39 16,2 2 25-16,6 5 1 16,2 4-173-16,8 7-42 15,6 8-30-15,7 3-22 16,8 4-41-16,12-2-68 15,12 1-45-15,9-3-38 16,12-5-26-16,11-6 0 16,3-3 0-1,-2-4 0-15,-7-1 0 16,-12 3 0-16,-9-2 0 16,-11 3-76-16,-10 0-137 15,-7-1-91-15,-2-1-96 16,-1-1-179-16,-4-7-744 15,-8 4 0 1,-5-5 0-16,-7 0 0 0</inkml:trace>
  <inkml:trace contextRef="#ctx0" brushRef="#br0" timeOffset="87676.62">9464 4249 3960 0,'2'-10'265'16,"-1"-1"46"-16,-1-1 87 16,2 3 46-16,-2 13 0 15,2 16 0-15,-2 10 0 16,-4 16 0-16,-3 8 0 16,-3 12-208-16,-5 1-67 15,1 3-220 1,-2 0-198-16,6-6-178 15,5-9-224-15,5-35-674 16,6 10 0-16,10-15 0 16</inkml:trace>
  <inkml:trace contextRef="#ctx0" brushRef="#br0" timeOffset="88004.43">9815 4592 3552 0,'9'-22'226'16,"1"-9"46"-16,-2-5 88 16,-2-10 104-1,-4 6 18-15,-10 7 0 16,-4 4 0-16,-5 8 0 16,-1 6 0-16,-7 10-181 15,3 8-45-15,2 7-46 16,8 8-88-16,4 7-104 15,8 4-18-15,10 1 0 16,8 0 0-16,9-7-9 16,5-4-148-1,8-6-94-15,2-4-88 16,-3-6-124-16,2-2-188 16,12-11-613-16,-27 4 0 0,-8-1 0 15,-6-5 0-15</inkml:trace>
  <inkml:trace contextRef="#ctx0" brushRef="#br0" timeOffset="88621.41">9984 4361 1960 0,'-3'-9'274'0,"0"-3"51"15,2 0 12-15,-2-1 47 16,7 7 67-16,7 4 133 16,4 5 58-16,7 4 1 15,6 8-1-15,0 4-192 16,1 5-82-16,-3 2-51 15,-6-3-11 1,-7 0-48-16,-3-7-67 16,-7-4-132-16,-3-5-59 15,0-1 0-15,-5-5 0 16,-4-4 0-16,-3-5 0 16,-5-6 0-16,0-8 0 15,1-9 0-15,11-4 0 16,4-1 0-16,5 3 0 15,9 8 0-15,8 4 0 16,5 11 0-16,8 4 0 16,5 6 0-16,2 6 0 15,-7 4 0-15,-5 4 0 16,-7 0 0 0,-9 4 0-16,-4-1 0 15,-6-1 0-15,-2-3 0 16,-2-2 0-16,-4-4 0 15,-2-2 0-15,-2-3 0 16,-4-5 0-16,0-6 0 16,2-9 0-16,6-6 0 15,4-8 0-15,4-1 0 16,7-2 0-16,3 6 0 16,4 2 0-16,6 10 0 15,5 5 0 1,-1 7 0-16,2 3 0 15,0 7 0-15,-3 4 0 16,-3 6 0-16,-4 2-54 16,-2 3-179-16,-4 1-106 15,0 0-153-15,6-5-297 16,-9-1-467-16,-4-4 0 16,-2-5 0-16,0-3 0 15</inkml:trace>
  <inkml:trace contextRef="#ctx0" brushRef="#br0" timeOffset="88848.19">10741 4138 4366 0,'1'-14'411'16,"-1"2"1"-16,0-2-1 16,3 4 1-16,3 4-1 15,3 6 1-15,8 6-1 16,1 1 1-16,1 5-1 15,2 1-289-15,-4 6-228 16,-3-2-157-16,-3 0-133 16,-3-1-256-1,-2-21-702-15,-9 14 0 16,-7-7 0-16,-8-6 0 16</inkml:trace>
  <inkml:trace contextRef="#ctx0" brushRef="#br0" timeOffset="89029.2">10491 3853 4682 0,'-13'-25'380'0,"3"-2"1"15,-3-1-1-15,1 1 1 16,11 13-115 0,5 12-196-16,12 11-317 15,2 7-1011-15,4 5 0 16,1-3 0-16,3-1 0 15</inkml:trace>
  <inkml:trace contextRef="#ctx0" brushRef="#br0" timeOffset="89532.54">11232 3602 4303 0,'-20'-10'295'0,"-6"0"56"15,-9 3 52-15,-6 3 5 16,8 15 0-16,6 13 0 15,5 12 1-15,9 7-1 16,6 10 0-16,13-1-195 16,4 0-99-16,13-3-57 15,7-3-51-15,9-7-64 16,11-10-151-16,1-6-99 16,4-9-123-16,4-8-191 15,-2-22-690-15,-8 5 0 16,-8-8 0-1,-10-7 0-15</inkml:trace>
  <inkml:trace contextRef="#ctx0" brushRef="#br0" timeOffset="89842.02">11521 3754 3475 0,'-3'-8'252'16,"-2"1"12"-16,1 2 60 15,0 1 47-15,1 8 26 16,3 8 28-16,0 9 2 15,7 1 14-15,5 2 14 16,6-5-201-16,8-5-29 16,6-7 4-1,0-3-60-15,-1-8-47 16,-5-4-27-16,-9-8-27 16,-9-4-2-16,-5-5-15 15,-14-5-13-15,-11-1-10 16,-5 0-13-16,-4 6-25 15,-3 9-95-15,3 7-117 16,8 6-89-16,7 9-108 16,10 4-130-16,24 1-766 15,0 2 0-15,7 0 0 16</inkml:trace>
  <inkml:trace contextRef="#ctx0" brushRef="#br0" timeOffset="90287.87">11860 3611 4445 0,'0'-9'404'16,"0"-1"1"-16,0 2 0 16,4 0 0-16,2 5-1 15,7 8 1-15,3 6 0 16,5 3-1-16,-2 3 1 15,0 5-301-15,-7-1-104 16,-4-6 0 0,0-1 0-16,-5-4 0 15,-3-3 0-15,1-6 0 16,-1 0 0-16,-3-6 0 16,2-6 0-16,0-5 0 15,-1-8 0-15,0-7 0 16,6-4 0-16,3 1 0 15,5 2 0-15,7 7 0 16,4 7 0-16,6 6 0 16,0 8 0-16,1 4 0 15,-1 7 0 1,-6 4-62-16,-2 6-89 16,-4 3-93-16,-4 3-97 15,-2 1-127-15,0-3-201 16,-4-13-582-16,-1 8 0 15,-1-7 0-15,2-6 0 16</inkml:trace>
  <inkml:trace contextRef="#ctx0" brushRef="#br0" timeOffset="90819.94">12531 3373 3874 0,'0'-14'318'0,"-6"-1"126"16,-6-3 10-16,-3 1-1 16,-6 9 1-16,-8 9-1 15,-2 9 1-15,1 7-1 16,5 8 1-16,8 6-219 16,10 8-99-16,5-3-127 15,7 0-9-15,5-5 0 16,7-6 0-16,2-6 0 15,4-8 0-15,4-8 0 16,-2-6 0 0,-3-6 0-16,-2-7 0 15,-7-6 0-15,-3-11 0 16,-8-6 0-16,-4-6 0 16,-8-3 0-16,-7-3 0 15,-3 1 0-15,-6 0 0 16,-5 1 0-16,0 2 0 15,-3 6 0-15,5 5 0 16,2 10 0-16,5 8 0 16,-1 11 0-16,7 8 0 15,3 11 0 1,7 9 0-16,8 10 0 16,11 4 0-16,13 7 0 15,9-2 0-15,8-1 0 16,5-3-203-16,2-3-108 15,0-1-158-15,7-9-282 16,-11 0-540-16,-10-11 0 16,-7-7 0-16,-9-3 0 15</inkml:trace>
  <inkml:trace contextRef="#ctx0" brushRef="#br0" timeOffset="91156.27">12675 3242 3891 0,'0'-5'243'0,"0"-3"2"16,0 5 110-16,5-2 80 15,3 9 17-15,5 5 0 16,8 5 1-16,2 4-1 16,4 4 0-16,-2-3-223 15,-1-3-20-15,-2-4-1 16,-3-6-111-16,-6-3-79 15,-4-3-18-15,-2-8 0 16,-3-5 0-16,-2-3 0 16,-4-7 0-1,-5-7 0-15,0 2 0 16,-3 2-24-16,-2 3-159 16,1 9-96-16,4 4-171 15,5 8-141-15,13-3-741 16,-9 5 0-16,8 3 0 15,3-1 0-15</inkml:trace>
  <inkml:trace contextRef="#ctx0" brushRef="#br0" timeOffset="92398.71">13113 3088 3462 0,'-4'-10'269'16,"-2"1"126"-16,-2-6 64 15,-5 6 34-15,1 3 0 16,-10 9 0-16,2 7 0 16,1 9 0-16,6 8 0 15,7 5-202-15,4 4-67 16,8 0-133-16,5-4-168 16,9-5-119-16,3-8-58 15,8-7-51-15,3-8-70 16,-2-4-81-16,-3-8-126 15,0-11-155 1,-9-13-296-16,-9 0 0 16,-6-8 0-16,-5-5 0 15,-16-5 4496-15,0 3-4018 16,-9-9 205-16,-6-3 150 16,-7 0 134-16,7 4 120 15,4 5 178-15,6 8 224 16,6 10 126-16,7 12 155 15,6 8-69-15,2 9-104 16,0 10-103-16,8 14-66 16,7 7-75-16,6 12-69 15,8 9-107 1,7 2-144-16,-1-1 0 16,-1 1 0-16,-3-4 0 15,-4-5 0-15,-2-6 0 16,-7-5 0-16,-4-9 0 15,-8-5 0-15,-2-3 0 16,-3-9 0-16,-6 1-23 16,-3-4-37-16,-9 0-39 15,-4-2-1-15,0 0-4 16,3-3 0-16,7-2-11 16,6-2-12-1,14-7 5-15,12-3-1 16,10-5 31-16,11-1 38 15,8-3 65-15,-5 0 46 16,-2 3 32-16,-7 2 15 16,-9-2 12-16,-10 7 11 15,-3 2-6-15,-7 4 2 16,-5 5-8-16,-2 2-1 16,-9 3-26-16,-1 6-46 15,-2 7-26-15,1 3-16 16,1 4 0-1,6 4 0-15,3-3 0 16,6-2 0-16,2-6 0 16,6-2 0-16,4-6 0 15,7-5 0-15,1-1 0 16,-1-6 0-16,-3-5 0 16,-10-3 0-16,-5-5 0 15,-3-4 0-15,-4-2 0 16,-9-2 0-16,-5 1 0 15,-6 4 0-15,-8 6 0 16,-7 6 0 0,1 8 0-16,2 3 0 15,9 0 0-15,7 2 0 16,7 3 0-16,8-3 0 16,1 2 0-16,2-1 0 15,-1-2 0-15,2-1 0 16,4-1 0-16,-1-5 0 15,1-4 0-15,-2-7 0 16,0-8 0-16,-4-7 0 16,-4-7 0-16,-4-3 0 15,-5-2 0 1,-10-2 0-16,-4 3 0 16,-5 6 0-16,3 7 0 15,-2 10 0-15,6 11 0 16,8 9 0-16,10 9 0 15,9 11 0-15,22 10 0 16,21 3 0-16,14 7 0 16,8 3 0-16,0-2 0 15,-4 1 0-15,-11-2 0 16,-10-3 0-16,-6 0 0 16,-6-3 0-1,-5-2 0-15,-5 1-292 16,0-2-317-16,-4-3-424 15</inkml:trace>
  <inkml:trace contextRef="#ctx0" brushRef="#br0" timeOffset="93477.06">14616 2438 3504 0,'-4'-9'279'16,"-4"-1"120"-16,-3-5 67 16,-7-4 25-16,-7 5 0 15,-7 3 0 1,-5 3 0-16,-4 4 0 16,-2 7 1-16,3 7-226 15,8 8-53-15,7 8-122 16,13 8-65-16,10 2-26 15,8 2 0-15,13-3 0 16,5-4 0-16,7-6 0 16,10-6 0-16,-1-9 0 15,-2-5 0 1,-1-11 0-16,-6-7 0 0,-5-11 0 16,-3-7 0-1,-7-7 0-15,-9-11 0 16,-1-5 0-16,-6-5 0 15,-6-6 0-15,-5 0 0 16,-6 0 0-16,-5 4 0 16,-7 6 0-16,1 10 0 15,5 10 0-15,0 12 0 16,6 11 0-16,2 12 0 16,2 11 0-16,6 14 0 15,5 14 0-15,10 5 0 16,9 12 0-1,9-2 0-15,4-4 0 16,8-3 0-16,4-4 0 16,-1-6 0-16,0-8 0 15,0-7 0-15,-3-7 0 16,-3-6 0-16,-6-5 0 16,-7-4 0-16,-6-4 0 15,-9-5 0-15,-4-3 0 16,-2-9 0-16,-2-3 0 15,-7-4 0-15,-2-1 0 16,-2 2 0 0,-3 4 0-16,3 3 0 15,1 10 0-15,6 4 0 16,-3 9 0-16,5 4 0 16,0 8 0-16,6 7 0 15,7 4 0-15,13 5 0 16,9-1 0-16,7-7 0 15,13-2 0-15,0-5-22 16,1-6-194-16,-4-7-117 16,-1-1-196-16,-10-14-889 15,-9-1 0 1,-12-5 0-16,-8-6 0 16</inkml:trace>
  <inkml:trace contextRef="#ctx0" brushRef="#br0" timeOffset="93822.01">15131 2157 3630 0,'0'0'192'0,"0"-2"66"15,3 0 106-15,9 4 109 16,3 6 1-16,10 5-1 16,8 5 1-16,-1 4-1 15,4 1 1-15,-5-1-176 16,-5-2-16-1,-6-6-66-15,-8-4-106 16,-7-5-110-16,0-3 0 16,-4-5 0-16,-2-5 0 15,1-8 0-15,-2-9 0 16,-5-8 0-16,0-4 0 16,-2 0 0-16,-2 5 0 15,4 6-107-15,2 8-171 16,4 10-152-16,1 3-114 15,12 4-219-15,0 2-450 16,4 2 0 0,6-1 0-16,2 0 0 15</inkml:trace>
  <inkml:trace contextRef="#ctx0" brushRef="#br0" timeOffset="94067.71">15523 2076 3883 0,'0'-7'301'16,"0"1"58"-16,0 1 7 16,0 0 25-16,3 4 17 15,2 4 15-15,4 4 9 16,5 0 7-16,3 6 5 16,2 1-294-16,-4 3-170 15,0-4-138 1,-4 0-105-16,-3-1-123 15,-7-3-140-15,12-5-722 16,-16-1 0-16,-7-6 0 16,-6-4 0-16</inkml:trace>
  <inkml:trace contextRef="#ctx0" brushRef="#br0" timeOffset="94232.46">15403 1898 2860 0,'-10'-20'238'0,"-4"-1"48"16,3-3 4-16,1 1-16 15,9 9-3 1,2 12-27-16,9 4-55 16,9 8-93-16,12 3-168 15,8-6-863-15,3 12 0 16,2-2 0-16,-3-3 0 16</inkml:trace>
  <inkml:trace contextRef="#ctx0" brushRef="#br0" timeOffset="94473.77">15887 1835 3628 0,'0'-11'362'0,"0"0"117"16,-1-1 1-16,-4 0 0 16,2 8-1-16,-11 10 2 15,-2 6-1-15,-3 9 0 16,2 5 0-16,7 7-236 15,6 3-146-15,6-3-280 16,9-2-125-16,7-1-118 16,10-9-184-16,26-18-720 15,-13 1 0-15,-2-8 0 16,-3-9 0-16</inkml:trace>
  <inkml:trace contextRef="#ctx0" brushRef="#br0" timeOffset="94969.78">16081 1938 2805 0,'1'-12'271'0,"1"-7"58"15,-1-3 58 1,3-6 88-16,0 2 84 16,-1 3 0-16,-1 2 0 15,-1 3 0-15,-1 3 0 16,0 6-205-16,0 2-66 16,0 7-58-16,0 0-57 15,0 7-89-15,0 6-84 16,0 5 0-16,2 2 0 15,4 5 0 1,5-2 0-16,6-5 0 16,9-7 0-16,5-4 0 15,2-5 0-15,-1-8 0 16,-3-6 0-16,-6-3 0 16,-7-7 0-16,-9-4 0 15,-3-6 0-15,-5-2 0 16,-3-3 0-16,-5 2 0 15,0 3 0-15,-2 6 0 16,2 7 0 0,3 6 0-16,5 9 0 15,1 6 0-15,5 11 0 16,9 8 0-16,9 7 0 16,7 8 0-16,9 3 0 15,3 1 0-15,-5 0 0 16,-1-1 0-16,-8 1 0 15,-12-1 0-15,-9 0 0 16,-13 3-16-16,-18-2-358 16,-20 4-1186-16,-12 2 0 15,-25-5 0 1,-14-3 0-16</inkml:trace>
  <inkml:trace contextRef="#ctx0" brushRef="#br0" timeOffset="96178.29">10085 5347 5283 0,'0'-8'323'0,"0"0"0"15,0-1 0-15,0 0 0 16,0 5 0-16,0 2 0 16,0 2 0-1,0 0 0-15,3 6 1 16,3 5-324-16,2 6 0 16,6 6 0-16,7 5 0 15,5 0 0-15,6-3 0 16,4-9 0-16,3-4 0 15,1-7 0-15,1-5 0 16,-5-11 0-16,-3-3 0 16,-4-5 0-16,-7-9 0 15,-9-3 0-15,-5-2 0 16,-6-2 0 0,-7 0 0-16,-3 1 0 15,-2 3 0-15,-1 5 0 16,0 4 0-16,4 7 0 15,2 5 0-15,4 4 0 16,1 4 0-16,1 4 0 16,4 9 0-16,5 4 0 15,6 7 0-15,5 8 0 16,4 5 0-16,1 2 0 16,0 0 0-16,-1 1 0 15,-5-2-146-15,-6-2-164 16,-5 0-179-16,-5-6-960 15,-11 1 0-15,-12-1 0 16,-15-5 0 0</inkml:trace>
  <inkml:trace contextRef="#ctx0" brushRef="#br0" timeOffset="96625.29">10124 5401 2182 0,'0'-9'267'0,"0"-3"80"15,0-4 77-15,0-1 175 16,0 1 20-16,0 4 1 16,0 6-1-16,0 2 1 15,0 1-1 1,0 10-185-16,1 8-82 15,4 12-80-15,-2 10-77 16,1 12-173-16,-1 5-22 16,0 4 0-16,-1 0 0 15,-1 5 0-15,-1-2-280 16,1 1-209-16,-2-9-995 16,-6 1 0-16,-7-11 0 15,-3-10 0-15</inkml:trace>
  <inkml:trace contextRef="#ctx0" brushRef="#br0" timeOffset="97260.56">10849 5438 3162 0,'-1'-4'307'16,"-1"-3"190"-16,1-2 27 16,-2 0 0-16,1 2 0 15,1 3 1-15,1 1-1 16,-2 3 0-16,4 2 1 16,-2 5-215-16,3 7-93 15,1 7-189-15,5 6-28 16,2 4 0-1,3 0 0-15,3-4 0 16,0 2 0-16,0-2 0 16,-2-4 0-16,-1-1 0 15,-1-1-28-15,-4-1-255 16,-2-1-159-16,2-4-279 16,-6-4-622-16,-2-4 0 15,1-3 0-15,-2-9 0 16</inkml:trace>
  <inkml:trace contextRef="#ctx0" brushRef="#br0" timeOffset="97580.26">10835 5386 3688 0,'-3'-14'228'0,"-2"-5"58"15,4-3 58-15,-2-6 95 16,9 4 29-16,7 2-1 16,8 1 1-16,5 4-1 15,8 4 1-15,0 5-173 16,0 6-56 0,-6 3-57-16,-7 8-59 15,-10 5-94-15,-6 6-29 16,-13 8 0-16,-7 5-208 15,-6 4-109-15,0 0-168 16,10-6-303-16,-13-3-490 16,2-6 0-16,4-11 0 15,5-7 0-15</inkml:trace>
  <inkml:trace contextRef="#ctx0" brushRef="#br0" timeOffset="98592.28">11726 4714 2916 0,'-6'-5'248'0,"-3"-1"53"0,1-2 36 16,-6-1 61-16,0 4 52 16,-1 2 19-16,-1 3 23 15,-6 0 38-15,1 4 16 16,-3 5-185-16,-1 7-63 16,4 6-53-16,6 2-36 15,4 0-61-15,5 0-52 16,9-3-20-16,5-2-22 15,11-4-37 1,9-2-17-16,7-4 0 16,2-1 0-16,-6-2 0 15,-7 2 0-15,-10 3 0 16,-9 6 0-16,-10 4 0 16,-4 3 0-16,0 1 0 15,-2-1 0-15,5-4 0 16,3-2 0-16,3-5 0 15,5-2 0-15,7-2 0 16,3-2 0-16,9-4 0 16,7-3 0-1,4 0 0-15,-2-5 0 16,2-4 0-16,-7-1 0 16,-8-4 0-16,-6-4 0 15,-6-1 0-15,-7-4 0 16,-4 0 0-16,-5-2 0 15,-3 3 0-15,1 1 0 16,-5 5 0-16,5 4 0 16,-1 4 0-16,2 6 0 15,1 3 0-15,5 6 0 16,0 6 0 0,1 6 0-16,5 7 0 15,5 5 0-15,1 2 0 16,3 2 0-16,8 2 0 15,-1-2 0-15,2-1-90 16,2-1-234-16,4 1-361 16,-11 0-733-16,-8-6 0 15,1-5 0-15,-11-6 0 16</inkml:trace>
  <inkml:trace contextRef="#ctx0" brushRef="#br0" timeOffset="99359.87">12370 4470 4016 0,'-12'-3'344'0,"1"-3"93"16,0 4 1-16,-1-4 0 16,10 1 0-16,0 5 0 15,2 0 0-15,2 4 0 16,0 4 0-16,7 8-205 15,7 5-138-15,7 5-95 16,6 2 0-16,7-3 0 16,0-4 0-16,2-5 0 15,3-6 0-15,-1-6 0 16,-2-6 0 0,-2-7 0-16,-3-10 0 15,-4-6 0-15,-6-11 0 16,-6-8 0-16,-7-6 0 15,-3-1 0-15,-5-4 0 16,-8 7 0-16,-1 4 0 16,0 7 0-16,0 12 0 15,-2 6 0-15,9 8 0 16,-2 7 0-16,2 10 0 16,0 8 0-16,5 13 0 15,3 7 0 1,6 10 0-16,3 4 0 15,6 1 0-15,0-3 0 16,0-3 0-16,-4-1 0 16,0-5-244-16,-4-1-172 15,1-1-262-15,-11-3-692 16,-6-3 0-16,-11-1 0 16,-13-6 0-16</inkml:trace>
  <inkml:trace contextRef="#ctx0" brushRef="#br0" timeOffset="99656.97">12423 4499 5196 0,'-2'-14'333'16,"0"1"0"-16,0 0-1 15,2-1 1-15,0 12 0 16,6 14-1-16,4 11 1 16,3 10 0-16,5 15 0 15,0 9-333 1,-2 5 0-16,-3 5 0 0,-3-3 0 16,0-1-190-1,-3-7-192-15,9-11-327 16,-1-5-673-16,1-12 0 15,4-13 0-15</inkml:trace>
  <inkml:trace contextRef="#ctx0" brushRef="#br0" timeOffset="100019.9">13467 4442 5265 0,'0'-14'325'0,"0"-3"0"16,-2-2 0-16,0 0 0 16,0 7 0-16,-5 10 0 15,-5 0 0-15,-5 6 0 16,-6 11 1-16,-4 8-326 15,6 10 0-15,4 7 0 16,11-1 0-16,6 1 0 16,9-7 0-16,15-6 0 15,10-11 0 1,16-9 0-16,13-9-151 0,13-12-473 16,-2-13-859-16,-6-9 0 15,-12-12 0 1,5-14 0-16</inkml:trace>
  <inkml:trace contextRef="#ctx0" brushRef="#br0" timeOffset="101377.45">6251 3580 5283 0,'-13'2'323'16,"-1"3"0"-16,3-3 0 16,0 1 0-16,19-3 0 15,16 0 0-15,19-5 0 16,21-9-163-16,21-7-239 16,51-15-1446-16,-17-10 0 15,-6-7 0-15</inkml:trace>
  <inkml:trace contextRef="#ctx0" brushRef="#br0" timeOffset="101969.86">6505 3352 5018 0,'-3'-4'344'16,"-1"-3"0"-16,3 1-1 15,-2 0 2-15,10 5-2 16,11 1 1 0,8 0 0-16,14 0 0 15,9 0 0-15,7 0-266 16,0 1-78-16,1 4 0 16,-12 1 0-16,-7 8 0 15,-13 9 0-15,-14 10 0 16,-12 11 0-16,-13 11 0 15,-7 6 0-15,-3 3-148 16,2 3-225-16,30-4-415 16,-22 1-588-16,-1-7 0 15,0-10 0-15,-3-1 0 16</inkml:trace>
  <inkml:trace contextRef="#ctx0" brushRef="#br0" timeOffset="102372.21">6748 4629 5077 0,'-6'0'337'15,"0"-1"0"-15,2 1 0 16,7-5 1-16,19-7-1 15,19-8 0-15,20-7 0 16,11-9 0-16,12-3-197 16,-9 4-359-16,-7 4-181 15,-13 4-149-15,-9 2-244 16,-24 8-397-16,-9 3 0 16,-15 1 0-1,-14 1 0-15</inkml:trace>
  <inkml:trace contextRef="#ctx0" brushRef="#br0" timeOffset="102580.44">7070 4259 3402 0,'-4'-5'237'0,"4"-1"25"15,1-3 52-15,15-2 88 16,13 0 96-16,10 3 0 16,10 2 1-16,3 1-1 15,-6 8 0-15,-10 9-194 16,-13 10-43-16,-13 10-60 15,-12 14-265-15,-16 14-288 16,-2 6-1139 0,-19 11 0-16,-6-1 0 15,3-5 0-15</inkml:trace>
  <inkml:trace contextRef="#ctx0" brushRef="#br0" timeOffset="103005.27">7337 5285 4447 0,'-6'0'400'16,"2"0"1"-16,1-1-1 15,-1-1 0-15,9 1 1 16,12-9-1-16,8-6 0 16,13-4-94-16,12-8-131 15,7 1-346-15,2 0-247 16,-4 3-116-16,-5 1-188 16,-12-4-455-16,-18 9 0 15,-11 2 0 1</inkml:trace>
  <inkml:trace contextRef="#ctx0" brushRef="#br0" timeOffset="103213">7594 4916 3514 0,'0'-7'173'16,"3"2"39"-16,4-2 41 16,13-4 111-16,10 9 92 15,13 2 27-15,4 2-2 16,4 12 2-1,-9 8 0-15,-9 10-189 0,-19 15-248 16,-6 13-270 0,-17-5-1179-16,-14 21 0 15,-12-2 0-15,0-4 0 16</inkml:trace>
  <inkml:trace contextRef="#ctx0" brushRef="#br0" timeOffset="103668.56">7762 6489 4139 0,'-15'0'211'16,"-1"0"82"-16,3 0-2 16,2-3 7-16,22-4 6 15,13-5 7-15,16-7-2 16,12-7-5-16,12-4-98 16,3 1-224-1,-8 1-120-15,-8 4-176 0,-12 3-123 16,-10 2-172-16,-18-11-421 15,-8 20 0-15,-10 1 0 16</inkml:trace>
  <inkml:trace contextRef="#ctx0" brushRef="#br0" timeOffset="103894.21">7926 6111 2833 0,'7'-8'213'16,"8"-3"54"-16,9-1 44 15,13-1 86-15,5 5 139 16,9 5 14 0,0 11 0-16,-6 10-1 15,-12 15 1-15,-11 12-141 0,-15 17-211 16,-17 19-393 0,-24-18-1238-16,-19 40 0 15,-19 2 0-15,-38-2 0 16</inkml:trace>
  <inkml:trace contextRef="#ctx0" brushRef="#br0" timeOffset="105245.29">1236 7525 4884 0,'-6'-3'356'0,"-1"-3"-1"16,4 1 1-16,-4 0-1 16,7 2 1-16,5 1-1 15,7 5 1-15,8 4-1 16,9 6 1-16,4 1-249 16,-1 4-107-16,0-2 0 15,-6-6 0 1,-3-3 0-16,-3-2 0 0,4-3 0 15,6-6 0 1,13-10 0-16,17-22 0 16,24-20 0-16,33-23-235 15,57-25-572-15,2-21-622 16,-2-21 0-16,-8-17 0 16,-18-1 0-1</inkml:trace>
  <inkml:trace contextRef="#ctx0" brushRef="#br0" timeOffset="113367.41">11948 10682 3175 0,'-17'0'174'0,"-1"0"43"16,-4-1 27-16,-5 1 25 16,7 0 20-16,2 0 20 15,-1 0 66-15,3 0 43 16,-1 0 40-16,2 0-92 16,-1 0-26-1,3 0-42-15,4 1-29 16,2-1-23-16,4 0-20 15,3 0-21-15,10 0-66 16,11 0-43-16,15-2-40 16,19-6-34-16,19-3-22 15,13-9 0-15,5-7 0 16,5-5 0-16,-3 0 0 16,-7-1 0-16,-12 4 0 15,-20 6 0 1,-18 7-70-16,-14 4-110 15,-17 7-57-15,-3 4-41 16,-6 0-41-16,-5 4-60 16,-13 7-53-16,-6 3-64 15,-11 5-99-15,-13 7-52 16,-6 2 53-16,-3 4 108 16,-4 2 81-16,-2 3 89 15,1 0 96-15,-1-1 113 16,3-3 111-16,9-2 120 15,4-4 155 1,14-8 103-16,17-5 54 16,5-4 16-16,9-6-15 15,10-2-8-15,12-5-14 16,10-5-41-16,14-4-51 16,11-3-71-16,9-6-110 15,-2 1-95-15,-1-1-68 16,-5 1-55-16,-3 2-59 15,-8 3-110-15,-5 0-92 16,-10 2-77-16,-3 0-69 16,-9-1-45-1,-7-2-6-15,-4 1 7 16,-4-2 1-16,-8 0 41 16,-8 2 68-16,0 3 101 15,-8 0 122-15,-4 1 131 16,1 2 119-16,0 1 106 15,0 2 103-15,0 2 85 16,5 1 70-16,2 1 54 16,6-1 22-16,2-1 0 15,7 3-48-15,4-1-65 16,1 1-61 0,0 1-46-16,2-2 8 15,9 3-17-15,4 0-7 16,11 0-26-16,8 0-18 15,4 0-9-15,6 0-8 16,6 0 7-16,4 0 4 16,3 0 0-16,3 0-51 15,1-1-33-15,-3-2-29 16,-6-2-31-16,-3 1-20 16,-11-2-25-16,-11 3-11 15,-8 2-10 1,-10 2 0-16,-5 7 0 15,-13 11 0-15,-11 11 0 16,-14 15 0-16,-14 17 0 16,-14 7-130-16,-3 11-189 15,13-1-407-15,-2-3-677 16,7-12 0-16,17-19 0 16,15-27 0-1</inkml:trace>
  <inkml:trace contextRef="#ctx0" brushRef="#br0" timeOffset="123466.16">14759 8088 2791 0,'0'0'170'16,"-2"0"51"-16,0 0 47 15,0 0 42-15,0 0 58 16,0 0 107-16,-1-2 78 16,1 1 0-16,1-1-1 15,0 1-126-15,1 1-44 16,0 0-50-16,0 0-47 15,4 4-43-15,3 5-57 16,4 3-107 0,6 5-78-16,6 1 0 15,-1 3 0-15,5-1 0 16,2 1 0-16,1 1 0 16,1 1 0-16,1-1 0 15,-5-1 0-15,0-2 0 16,-2-4 0-16,-6 2 0 15,-2-1-210-15,-2-3-108 16,-1 2-183-16,6-6-210 16,-5-12-579-1,-4 4 0-15,-1-3 0 16,-6-5 0-16</inkml:trace>
  <inkml:trace contextRef="#ctx0" brushRef="#br0" timeOffset="123865.66">15131 7961 2450 0,'-3'-8'215'15,"-2"-5"54"-15,1 1 56 16,-1-3 28-16,4 5 39 15,-2 4 90 1,3 0 54-16,0 3 31 16,0 0 8-16,0 2-139 15,0-1-62-15,0 6-54 16,0 7-55-16,0 3-29 16,0 10-38-16,0 9-90 15,3 6-55-15,-2 5-31 16,2 6-7-16,-1-1-15 15,2-2 0-15,1-2 0 16,-1-5 0-16,4-2-113 16,0-5-147-1,2-4-167 17,10-3-301-32,-5-5-604 0,0-6 0 0,-2-8 0 0,0-2 0 15</inkml:trace>
  <inkml:trace contextRef="#ctx0" brushRef="#br0" timeOffset="124372.75">15487 8119 3068 0,'-7'-1'210'0,"-3"0"38"15,0-1 27-15,-2 0 30 16,1 2 50-16,0 5 77 16,1 3 64-1,-1 7 32-15,2 5 2 16,5 9-169-16,1 0-43 0,3-1-36 15,3 0-28-15,5-4-30 16,4-3-50 0,5-4-77-16,6-7-63 15,5-3-34-15,-1-5 0 16,1-4 0-16,-2-7 0 16,-3-2 0-16,-6-4 0 15,-5-5 0-15,-6-4 0 16,-5-2 0-16,-2-3 0 15,-8 0 0-15,-7 1 0 16,-4 3 0-16,-6 6-13 16,-3 8-122-16,0 6-115 15,6 8-97 1,4 9-178-16,19-4-859 16,-5 8 0-16,6-1 0 15,3-4 0-15</inkml:trace>
  <inkml:trace contextRef="#ctx0" brushRef="#br0" timeOffset="124716.43">15619 7811 4863 0,'-6'-14'366'0,"0"-2"0"15,0-2 1 1,-2 0-1-16,6 9 0 16,1 8 1-16,2 4-1 15,6 10 0-15,6 6 0 16,2 10-334-16,9 5-32 16,2 7 0-16,-3 1 0 15,3-2 0 1,-2-1 0-16,2-2 0 15,-2-1 0-15,2-4 0 16,0-4-143-16,-4-2-171 16,1-2-256-16,-5-13-862 15,-7 6 0-15,-5-10 0 16,-4-4 0-16</inkml:trace>
  <inkml:trace contextRef="#ctx0" brushRef="#br0" timeOffset="125053.65">15878 7761 3620 0,'-7'-25'354'0,"2"-4"124"0,-1-4 0 16,-2-3 0 0,7 13 0-16,-1 11-1 15,7 8 1-15,5 8 0 16,7 9 0-16,4 7-209 15,6 11-144-15,2 5-125 16,-2 8 0-16,-1 0 0 16,-1 1 0-16,-2-2 0 15,0-3 0-15,0-3 0 16,-1-5 0 0,0-2 0-16,-1-7 0 0,-1-3-76 15,-2-5-197 1,-3-5-149-16,-1-2-204 0,-6-14-732 15,-2 6 0 1,-6-3 0-16,-7-3 0 16</inkml:trace>
  <inkml:trace contextRef="#ctx0" brushRef="#br0" timeOffset="125222.08">16046 8017 3797 0,'-3'-12'235'0,"2"-7"60"16,3-4 52-16,12-9 16 15,17-2 5 1,18-3-96-16,15-6-130 16,20 0-348-16,-6 1-916 15,-8 3 0-15,-16 6 0 16,-21 5 0-16</inkml:trace>
  <inkml:trace contextRef="#ctx0" brushRef="#br0" timeOffset="125940.06">15695 9183 5132 0,'-3'-16'336'15,"-1"-4"1"-15,0-2 0 16,-2 0-1-16,3 11 1 15,-2 8 0-15,1 11-1 16,-6 13 1-16,1 12 0 16,-1 15-308-16,-1 12-29 15,2 7 0 1,5 2 0-16,4-2 0 16,4-5 0-16,3-10 0 15,5-11-181-15,-2-9-134 16,2-10-109-16,0-11-166 15,2-11-210-15,-10-10-376 16,0-13 0-16,-7-16 0 16,-2-13 0-16</inkml:trace>
  <inkml:trace contextRef="#ctx0" brushRef="#br0" timeOffset="126180.44">15597 9228 3061 0,'0'-28'285'15,"0"-4"86"-15,-1-4 116 16,7-3 47-16,11 14 1 15,10 13-1-15,11 7 0 16,10 11 0-16,6 12 1 16,-3 8-214-16,-2 9-72 15,-4 5-86-15,-5 0-115 16,-4 0-48-16,-6-3 0 16,-5-5 0-16,-6-2-164 15,-7-4-135-15,-7-4-129 16,-4-6-180-16,-9-7-730 15,-11 3 0 1,-13-5 0-16,-7-1 0 16</inkml:trace>
  <inkml:trace contextRef="#ctx0" brushRef="#br0" timeOffset="126361.58">15629 9519 3465 0,'0'-1'214'0,"2"-3"9"16,7-3 23-16,13-7 10 15,15-1 8-15,21-8 1 16,13-4-18 0,4-2-92-16,3 2-140 0,-1-2-447 15,-15-11-551 1,-13 16 0-16,-15 5 0 16,-11 2 0-16</inkml:trace>
  <inkml:trace contextRef="#ctx0" brushRef="#br0" timeOffset="126941.12">16232 9190 4318 0,'0'-2'319'15,"0"-1"15"-15,0 0 46 16,3 1 27-16,6 3 0 16,2 6 0-16,5 4 1 15,4 3-1-15,0 5 0 16,-3 0-199-1,-3-1-120-15,-5-2-14 16,-4-6-47-16,-2-4-27 16,-3-3 0-16,0-1 0 15,0-8 0-15,-3-6 0 16,2-2 0-16,0-10 0 16,-2-5 0-16,1 1 0 15,2 4 0-15,2 4 0 16,3 8 0-16,7 4 0 15,4 5 0 1,5 2 0-16,1 5 0 16,0 4 0-16,-5 1 0 15,-2 2 0-15,-7 1 0 16,-1-3 0-16,-2-4 0 16,-4 0 0-16,1-5 0 15,-2 0 0-15,0-3 0 16,-2-6 0-16,2-5 0 15,0-7 0 1,0-7 0-16,2 2 0 16,1 1 0-16,2 4 0 15,8 5 0-15,5 9 0 16,3 4 0-16,5 6 0 16,0 5 0-16,-4 9 0 15,0-1 0-15,-4 4 0 16,-5 0-55-16,-1-1-165 15,-2-2-114-15,0-3-188 16,12-9-890-16,-15 3 0 16,2-7 0-16</inkml:trace>
  <inkml:trace contextRef="#ctx0" brushRef="#br0" timeOffset="127536.12">16764 9025 3988 0,'0'-6'320'0,"0"0"56"16,0-2 65-16,1 3 1 16,6 2-1-16,0 3 2 15,5 3-1-15,4 3 0 16,-1 1 0-16,-1 4-217 16,-5-2-102-16,-2 1-57 15,-3-3-66-15,-2-1 0 16,-1-5 0-1,-1-2 0-15,0-6 0 16,0-7 0-16,0-6 0 16,0-7 0-16,0-2 0 15,0 2 0-15,0 7 0 16,3 4 0-16,2 11 0 16,7 5 0-16,4 5 0 15,3 5 0-15,5 8 0 16,-1 1 0-16,-4 1 0 15,0 1 0-15,-6-4 0 16,-2-5 0 0,-6-1 0-16,-2-6 0 15,-3-3 0-15,0-1 0 16,-5-4 0-16,0-2 0 16,-5-9 0-16,2-7 0 15,1-9 0-15,3-8 0 16,4-1 0-16,4 2 0 15,5 5 0-15,7 6 0 16,1 13 0-16,11 7 0 16,0 8 0-16,6 9 0 15,-1 7 0 1,-3 2 0-16,-5 7 0 16,-7 6 0-16,-7 4-236 15,-7 1-281-15,-7 4-970 16,-7-2 0-16,-12-2 0 15,-5-5 0-15</inkml:trace>
  <inkml:trace contextRef="#ctx0" brushRef="#br0" timeOffset="128643.13">16062 10374 4325 0,'0'-5'405'16,"0"-1"5"-16,-3 0 0 15,3 0 0 1,3 6 0-16,-3 0-1 16,4 5 1-16,3 8 0 15,5 4 0-15,2 7-233 16,2 8-172-16,2 0-5 15,-2-1 0-15,-1-3 0 16,0-3 0-16,-2-5 0 16,-6-8 0-16,-1-2 0 15,-3-7 0-15,-2-1 0 16,2-7 0 0,1-8 0-16,1-8 0 15,-3-2 0-15,0-2 0 16,-2 6 0-16,1 6 0 15,2 8 0-15,6 3 0 16,7 7 0-16,4 4 0 16,8 3 0-16,1 1 0 15,1 2 0-15,0-4 0 16,-1-5 0-16,-3-3 0 16,-2-6 0-16,-6-5 0 15,-5-8 0-15,-9-4 0 16,-2-8 0-1,-11-4 0-15,-7-4 0 16,0-3 0-16,-6 0 0 16,1 6 0-16,3 6 0 15,6 6 0-15,4 10-2 16,5 9-234-16,3 8-143 16,8 8-169-16,15 2-857 15,-3 6 0-15,5 3 0 16,10-3 0-16</inkml:trace>
  <inkml:trace contextRef="#ctx0" brushRef="#br0" timeOffset="129086.41">16935 10318 3546 0,'0'-12'264'16,"0"-4"105"-16,0-4 116 15,-1-3 0-15,-6 4 0 16,-3 6 0-16,-8 2 1 16,-5 6-1-16,-4 5 0 15,-5 7-206-15,-1 5-58 16,5 8-105 0,7 4-116-16,8 0 0 15,8-1 0-15,5-2 0 16,5-5 0-16,4-5 0 15,6-5 0-15,3-1 0 16,5-7 0-16,-2-5 0 16,-3-3 0-16,-5-7 0 15,-6-1 0-15,-3-1 0 16,-2 3 0-16,-2 4 0 16,1 3 0-1,4 6 0-15,6 3 0 0,2 3 0 16,6 6 0-1,4-1-83-15,0 3-143 16,3 0-102-16,0-1-179 16,16-10-902-16,-17 2 0 15,-8-4 0-15,-6-6 0 16</inkml:trace>
  <inkml:trace contextRef="#ctx0" brushRef="#br0" timeOffset="129892.27">16953 9957 4546 0,'-12'-28'393'0,"-2"-4"0"16,-1-3 0-1,-1-1 0-15,11 16 0 16,3 15 1-16,9 5-1 16,4 11 0-16,9 8 0 15,5 7-286-15,6 10-107 16,4 4 0-16,-4 2 0 15,0-1 0-15,-8-2 0 16,-1-2 0-16,-5-5 0 16,-4-5 0-16,-6-2 0 15,-2-6-75 1,-4-3-133-16,-1-3-38 16,-6-2-36-16,-5-4-3 15,-8-2 2-15,-4-3 6 16,-6-4 38-16,1-2 71 15,5-1 158-15,5-1 84 16,8-4 134-16,5-1 38 16,5-6 37-16,10-3 1 15,13-5 0-15,8-6-8 16,5-3-36-16,6-3-73 16,-6-2-156-1,-8-1-11-15,-11 0 0 16,-10-1 0-16,-4 1 0 15,-5 1 0-15,-5 3 0 16,1 4 0-16,-1 4 0 16,-4 6 0-16,3 8 0 15,4 6 0-15,1 5 0 16,1 1 0-16,2 10 0 16,3 8 0-16,5 9 0 15,7 12 0-15,2 6 0 16,7 1 0-16,2 1 0 15,0-1 0 1,-3-1 0-16,-1-4 0 16,-4-2 0-16,-3-1 0 15,-1-5 0-15,-3-4-213 16,-4-5-103-16,-1-6-98 16,-2-4-172-16,-4-7-143 15,-9-10-12-15,-5-2 29 16,-8-2 79-16,-5-1 117 15,-4-1 99 1,3 3 299-16,4-3 177 16,7-3 129-16,7-3 179 15,4 3 143-15,16-5 16 16,13-2-57-16,19-4-194 16,35-5-541-16,7-7-718 15,5-11 0-15,-1-8 0 16,-8-6 0-16</inkml:trace>
  <inkml:trace contextRef="#ctx0" brushRef="#br0" timeOffset="131748.1">14558 7589 3078 0,'-15'-3'101'16,"-6"3"13"-16,-6 0 41 15,-10 0 42-15,5 5 36 16,-1 7 26-16,2 0 21 16,4 3 26-1,2 5 17-15,2 5-34 16,-1 7 12-16,3 2 25 16,-1 7-11-16,4 3-32 15,3 2-22-15,1 3-8 16,8 2-14-16,3 2-25 15,1 1-18-15,10-1-47 16,6-2-32-16,4 0-38 16,5-3-29-16,8-1-10 15,1-1-15-15,-1-1-17 16,2 1-8-16,2-1 0 16,-2 1 0-1,5 4 0-15,0 0 0 16,0 2 0-16,-2 2 0 15,-4 4 0-15,-9 1 0 16,-6 5 0-16,-8-1 0 16,-6 5 0-16,-8 1 0 15,-10 0 0-15,-5 0 0 16,-5 0 0-16,-11-2 0 16,0-6 0-16,1-3 0 15,2-10 0-15,4-9 0 16,6-10 0-1,8-8 0-15,4-8 0 16,9-6 0-16,2-4 0 16,0-1 0-16,0-2 0 15,2-2 0-15,-2-2 0 16,5-1 0-16,7-1 0 16,9 0 0-16,9 2 0 15,3 6 0-15,2 5 0 16,-3 5 0-16,-1 5 0 15,-4 5 0 1,-2 3 0-16,-5 3 0 16,1 2 0-16,-3 4 0 15,-3 1 0-15,-1 5 0 16,-3 4 0-16,0 0 0 16,5 4 0-16,-5 1 0 15,1 2 0-15,-1 1 0 16,0 1 0-16,0 0 0 15,-1-1 0-15,2 0 0 16,4-3 0-16,-3-1 0 16,2-1 0-1,0-1 0-15,1-1 0 16,1-1 0-16,2 0 0 16,-1-4 0-16,0-1 0 15,0-4 0-15,0-2 0 16,1-3 0-16,-2-1 0 15,3-2 0-15,3-2 0 16,-1-2 0-16,2-5 0 16,6-6 0-16,6-6 0 15,8-4 0-15,8-11-203 16,12-9-300 0,4-44-995-16,-5 15 2 15,-9-13-1-15</inkml:trace>
  <inkml:trace contextRef="#ctx0" brushRef="#br0" timeOffset="168663.99">787 2037 5121 0,'0'0'341'0,"0"-3"0"16,0 3 0-16,0-1 0 15,0 1 0-15,0-1 0 16,0 1 0-16,4 1 0 15,-1 5 1 1,7 6-342-16,3 6 0 16,1 7 0-16,3 7 0 15,0 5 0-15,0-1 0 16,-3 2 0-16,1 1 0 16,-2-3 0-16,-2-2 0 15,3-1-233-15,-1-2-151 16,5-6-240-16,-5-24-766 15,-3 9 0-15,-4-5 0 16</inkml:trace>
  <inkml:trace contextRef="#ctx0" brushRef="#br0" timeOffset="169210.34">807 2155 4072 0,'-7'-18'245'16,"-1"-3"138"-16,-2-5 46 15,1-4 0-15,7 4 0 16,2 7 0-16,7 0 0 16,4 1 0-16,7 2 0 15,7 3-172 1,8 3-73-16,-5 7-137 15,1 5-47-15,-4 5 0 16,-6 8 0-16,-5 8 0 16,-7 9 0-16,-5 4 0 15,-2 3 0-15,0-3 0 16,0-5 0-16,0-5 0 16,0-7 0-16,2-4 0 15,3-5 0-15,6-5 0 16,7 0 0-16,8-4 0 15,4-1 0 1,3 0 0-16,-5 0 0 16,-5-1 0-16,-9 1 0 15,-2 1 0-15,-9 2 0 16,-2 7 0-16,-7 5 0 16,-10 7 0-16,-5 6 0 15,-2 0 0-15,-5-5 0 16,2-2 0-16,5-8 0 15,6-4-228-15,3-5-145 16,8-1-218 0,1-19-808-16,6 6 0 15,5-7 0-15,9-6 0 16</inkml:trace>
  <inkml:trace contextRef="#ctx0" brushRef="#br0" timeOffset="169452.09">1353 2070 5797 0,'0'-4'266'15,"0"1"0"-15,0-2 0 16,2 4 0-16,0 1 0 16,4 7 0-16,2 3 0 15,1 5 0 1,2 2 0-16,-3 1-266 15,2 2-216-15,-1-4-145 16,-2-2-163-16,9-6-286 16,-12-2-446-16,-8-6 0 15,-6-7 0-15</inkml:trace>
  <inkml:trace contextRef="#ctx0" brushRef="#br0" timeOffset="169609.8">1194 1989 3021 0,'-13'-18'285'16,"-2"-2"68"-16,1-4 38 15,1 0-11-15,9 8-42 16,6 7-56 0,9 6-90-16,12 1-134 15,17 0-254-15,6 4-824 16,8 1 0-16,-2 3 0 16,-2-1 0-16</inkml:trace>
  <inkml:trace contextRef="#ctx0" brushRef="#br0" timeOffset="170024.2">1681 1892 3339 0,'0'-4'283'16,"-2"-2"159"-16,-2-3 64 16,-2 2 0-1,-1 0 0-15,-5 5 0 16,-5 0-1-16,-3 9 1 15,2 4 0-15,0 5-207 16,7 3-76-16,5 5-159 16,4-4-64-16,3-1 0 15,2-7 0-15,6-1 0 16,-1-7 0-16,8-3 0 16,2-6 0-16,2-7 0 15,-6-4 0-15,-1-6 0 16,-6-6 0-1,-2 2 0-15,-4 5 0 16,-1 4 0-16,2 4 0 16,2 7 0-16,3 5 0 15,3 2 0-15,6 4-45 16,4 2-168-16,2 2-93 16,1 1-142-16,9-1-279 15,-8-4-563-15,0-1 0 16,-1-6 0-16,0-5 0 15</inkml:trace>
  <inkml:trace contextRef="#ctx0" brushRef="#br0" timeOffset="170296.73">1946 1683 3486 0,'-13'-16'291'0,"-6"0"142"15,-2-2 59-15,-4-1 0 16,4 9 0-16,5 7 0 15,3 6 0-15,2 9 0 16,7 5 0-16,4 5-214 16,10 3-78-16,10 3-141 15,7-5-59-15,10-2 0 16,2-4 0-16,0-3-38 16,-4-1-158-1,-8-1-71-15,-4-1-94 16,-8 2-150-16,1-4-852 15,-18 4 0-15,-7-1 0 16,-9-2 0-16</inkml:trace>
  <inkml:trace contextRef="#ctx0" brushRef="#br0" timeOffset="170500.43">1841 1570 4704 0,'-5'-13'381'0,"2"0"0"15,-2-3 0-15,2 8 0 16,4 11 0 0,6 19 0-16,-1 17 0 15,0 13-218-15,1 14-159 16,10 6-695-16,-12 0-678 16,-2-3 0-16,1-11 0 15,-1-12 0-15</inkml:trace>
  <inkml:trace contextRef="#ctx0" brushRef="#br0" timeOffset="171068.25">2493 1489 5055 0,'-15'-6'232'16,"-4"2"7"-16,-6 2 4 16,-4 2-1-16,13 11 3 15,1 10 6-15,6 5-2 16,6 5 1-16,4-1 0 15,5-3-192-15,6-5-43 16,-1-8 18-16,4-4 56 16,-1-6 2-16,-1-7-4 15,-2-8-4-15,-3-6 0 16,-5-9-1 0,-3-8 2-16,-10-13-1 15,-6-5 2-15,-11-4-23 16,-8 0-62-16,-7 1 0 15,0 9 0-15,2 9 0 16,6 10 0-16,7 10 0 16,5 11 0-16,9 9 0 15,7 13 0-15,8 14 0 16,8 8 0-16,12 8 0 16,9 1 0-1,7-5 0-15,8-5 0 16,3-6 0-16,3-6 0 15,-2-6-261-15,0-3-190 16,15-8-1044-16,-23-4 0 16,-6-1 0-16,-10-5 0 15</inkml:trace>
  <inkml:trace contextRef="#ctx0" brushRef="#br0" timeOffset="171289.33">2648 1409 4888 0,'-1'-4'296'16,"1"1"-6"-16,0 3 23 15,0 0 22-15,2 3 15 16,6 6 1-16,5 4-4 16,0 4-125-16,4-1-129 15,-1 1-386-15,-2 1-181 16,-2-9-224-16,-6-2-506 15,-12-4 0-15,-9-1 0 16</inkml:trace>
  <inkml:trace contextRef="#ctx0" brushRef="#br0" timeOffset="171429.34">2451 1358 2943 0,'-5'-12'232'16,"2"0"-1"-1,2 1-11-15,-2-3-23 16,14 9-65-16,8 3-179 15,13-4-734-15,5 6 0 16,12-1 0-16,2 0 0 16</inkml:trace>
  <inkml:trace contextRef="#ctx0" brushRef="#br0" timeOffset="171674.18">2865 1206 4203 0,'-14'-1'332'0,"-4"-2"61"15,-4 3 26-15,0 0 0 16,11 9-1 0,7 4 1-16,10 4 0 15,12 5 0-15,12 1-1 16,10 2-198-16,6-5-134 16,-1 0-60-16,-5-2-26 15,-10-1-191-15,-8-4-116 16,-8 1-157-16,24-6-981 15,-43 3 0-15,-9-6 0 16,-9-3 0-16</inkml:trace>
  <inkml:trace contextRef="#ctx0" brushRef="#br0" timeOffset="171844.98">2839 1223 4829 0,'-2'-10'374'0,"-1"-2"-1"16,2 2 1-16,1 7-1 15,-2 14 1-15,2 24-1 16,-3 21 1-16,-5 19-264 16,-4 17-1620-16,-8 12 0 15,-10-2 0-15,-15-5 0 16</inkml:trace>
  <inkml:trace contextRef="#ctx0" brushRef="#br0" timeOffset="173840.25">1514 3141 4739 0,'-7'-8'377'0,"-3"1"0"15,2-2-1-15,-1 1 1 16,6 4 0-16,3 3-1 16,1 5 1-16,2 8 0 15,5 6-1 1,2 8-314-16,3 6-62 16,2 1 0-16,-2 1 0 15,-3-1 0-15,0-5 0 16,-4-4 0-16,0-5 0 15,-3-4 0-15,-1-5 0 16,0-6 0-16,-2 1 0 16,0-3 0-16,0 2 0 15,2-4 0-15,-2 2 0 16,1-1 0 0,-1-1 0-16,0 0 0 15,0-1 0-15,0-6 0 16,-5-6 0-16,-6-7 0 15,-5-11 0-15,-2-11 0 16,-6-5 0-16,5-1 0 16,4 1 0-16,1 7 0 15,6 8 0-15,3 10 0 16,3 7 0-16,2 4 0 16,0 6 0-16,10 3 0 15,7 1 0 1,8 5 0-16,10 5 0 15,4 3 0-15,-2 6 0 16,-3 1 0-16,-6 1 0 16,-2-1 0-16,-5-2 0 15,-6-3 0-15,-3-2 0 16,-5-3 0-16,-5-4 0 16,-1-5 0-16,-1 2 0 15,-3-9 0-15,-4-6 0 16,-7-7 0-16,-3-10 0 15,-4-8 0 1,4-1 0-16,2 4 0 16,6 5 0-16,4 9 0 15,2 7 0-15,3 8 0 16,8 3 0-16,6 6 0 16,11 6 0-16,7 6 0 15,6 7 0-15,-3 7 0 16,1 2 0-16,-3 0 0 15,-6-1-21-15,1-4-229 16,-2-1-152-16,0-5-190 16,13-12-793-1,-10 1 0-15,-5-6 0 16,1-6 0-16</inkml:trace>
  <inkml:trace contextRef="#ctx0" brushRef="#br0" timeOffset="174224.62">2177 2996 2945 0,'-1'-13'293'16,"-2"-1"150"-16,-3-3 102 15,-3 2 0-15,-3 7 0 16,-7 8 0-16,-4 10 0 16,0 8 0-16,2 2 0 15,8 4-205-15,8 0-87 16,3-4-151-1,7-7-102-15,6-5 0 16,2-5 0-16,7-7 0 16,6-8 0-16,-3-7 0 15,-7-4 0-15,-3-3 0 16,-7 4 0-16,-5 5 0 16,-1 8 0-16,2 4 0 15,3 3 0-15,4 5 0 16,7 1 0-16,4 4 0 15,5-1-115-15,-1 4-132 16,2-4-87 0,-1 0-142-16,1-6-277 15,-9 0-500-15,-7-6 0 16,-4-4 0-16,-2-5 0 16</inkml:trace>
  <inkml:trace contextRef="#ctx0" brushRef="#br0" timeOffset="174560.3">2291 2783 3630 0,'-1'-8'212'16,"1"-1"19"-16,3-5 84 16,10 0 135-16,11 5 25 15,9 3-1 1,12 3 0-16,6 2 1 16,-3 5-1-16,-5 5-183 15,-12 4-28-15,-8 4-19 16,-12 4-85-16,-7 3-135 15,-8 0-24-15,-8 0 0 16,-7-3 0-16,-4-3 0 16,-2-10 0-16,-3-3 0 15,6-10 0-15,4-12 0 16,7-6 0-16,7-7 0 16,2-6 0-16,7 2 0 15,2 3-215 1,2 3-97-16,1 7-124 15,6-1-165-15,10-2-724 16,-12 4 0-16,2-2 0 16,-3-5 0-16</inkml:trace>
  <inkml:trace contextRef="#ctx0" brushRef="#br0" timeOffset="174818.42">2553 2421 2267 0,'-13'-11'347'0,"-2"-1"143"15,1-4 128-15,-2 0 1 16,12 6-1-16,2 6 0 15,4 5 0-15,6 10 1 16,9 8-1 0,7 10-259-16,6 8-88 15,4 8-142-15,1 1-129 16,0 2 0-16,-3-1 0 16,-2-5 0-16,-1 0 0 15,-2-6 0-15,-5-3-138 16,-2-6-151-16,-1-4-137 15,-2-7-195-15,4-13-722 16,-11 0 0-16,-3-9 0 16,0-13 0-1</inkml:trace>
  <inkml:trace contextRef="#ctx0" brushRef="#br0" timeOffset="175484.49">2853 2514 3005 0,'-10'-23'267'16,"-2"-5"76"-16,-3-3 156 15,-4-1 39-15,2 9-1 16,-3 13 1-16,0 6-1 16,0 11 1-16,3 11-1 15,0 13-188-15,6 7-79 16,7 8-75-16,4 2-157 16,6-4-38-16,6-6-66 15,6-2-115-15,7-9-73 16,9-10-51-1,7-7-58-15,5-9-56 16,2-8-31-16,1-8-5 16,-7-5 2-16,-8-4 22 15,-5-6 109-15,-10-2 163 16,-7-1 110-16,-8-1 85 16,-2 1 94-16,-2 0 109 15,-2 2 122-15,-2 1 94 16,-1 5-3-1,-1 6-20-15,1 7-45 16,-4 8-47-16,3 8-37 16,3 13-34-16,2 8-36 15,-1 6-53-15,10 6-90 16,6-1-90-16,5-7 0 16,6-5 0-16,6-10 0 15,1-7 0-15,-2-7 0 16,-1-9 0-16,-4-9 0 15,-8-8 0-15,-5-8 0 16,-8-9 0-16,-7-5 0 16,-7-3 0-1,-4-1 0-15,-3 2 0 16,-1 6 0-16,2 10 0 16,7 10 0-16,2 8 0 15,6 8 0-15,1 12 0 16,8 9 0-16,8 11 0 15,8 8 0-15,6 7 0 16,8 5 0-16,2-2 0 16,-3-3-294-16,8-1-321 15,-8-6-841 1,-5-9 0-16,-7-11 0 16,-9-7 0-16</inkml:trace>
  <inkml:trace contextRef="#ctx0" brushRef="#br0" timeOffset="176049.65">3813 2260 3740 0,'0'0'252'0,"-1"0"121"16,1 0 63-16,0 0 29 15,1 0 0-15,12-6-1 16,13-6 1-16,16-11 0 16,19-13-1-16,14-10-196 15,0-8-54-15,-3 0-123 16,-10 3-62-16,-17 9-117 16,-14 7-159-16,-17 9-137 15,-11 8-186 1,-15-4-233-16,-14 3-416 15,-10 13 0-15,-9 2 0 16,-14 6 0-16</inkml:trace>
  <inkml:trace contextRef="#ctx0" brushRef="#br0" timeOffset="176294.65">3926 1867 2528 0,'0'3'245'0,"0"-2"24"16,0 1-9-16,4 0 35 15,8-4 44-15,12-1 56 16,11-5 94-16,12-2 48 15,7-3 39 1,4 0-172-16,-5 3-65 16,-3 5-23-16,-9 7 8 15,-7 8-35-15,-11 9-44 16,-12 10-55-16,-6 7-187 16,-4 9-186-16,-1 1-114 15,-1 0-137-15,1-4-212 16,1-19-650-16,1 6 0 15,3-14 0-15,4-11 0 16</inkml:trace>
  <inkml:trace contextRef="#ctx0" brushRef="#br0" timeOffset="176803.17">4681 1573 4705 0,'0'-13'379'0,"-1"-1"0"16,-1 3-1-16,1 2 1 16,1 11 0-16,-2 21-1 15,2 9 1-15,0 8 0 16,-1 10-1-16,2 0-300 16,1 1-78-1,1-4 0-15,1-4-115 16,-1-6-110-16,0-9-54 15,3-7-22-15,-2-9-25 16,-4-7-13-16,1-9-1 16,-1-10 3-16,-8-12 1 15,-1-12 3-15,-4-12 127 16,-1-10 140 0,2-3 76-16,6 3 64 0,3 7 53 15,5 7 66-15,4 14 30 16,8 9 49-1,6 8 44-15,9 8 17 16,7 7-12-16,5 8-31 16,-1 9-21-16,-1 5-42 15,-3 4-27-15,-2 4-54 16,-6-1-29-16,-2-2-72 16,-7-3-222-16,-4-3-103 15,-8-1-86-15,-3-1-145 16,-5-6-255-16,-17 4-444 15,-13 0 0-15,-11 0 0 16,-9-2 0 0</inkml:trace>
  <inkml:trace contextRef="#ctx0" brushRef="#br0" timeOffset="176956.2">4681 1857 2883 0,'5'-5'120'15,"9"-3"28"-15,9-9 21 16,15-2 5-16,5-7 2 15,13-8-15-15,2-1-96 16,7-3-250-16,-9-14-557 16,-5 13 0-16,-9 0 0 15,-6-2 0-15</inkml:trace>
  <inkml:trace contextRef="#ctx0" brushRef="#br0" timeOffset="177213.87">5262 1253 4166 0,'-2'-11'427'0,"-1"-4"0"16,-1 2-1-16,-1 1 1 16,-1 5 0-16,-3 8 0 15,-3 12-1-15,-3 8 1 16,0 12 0-16,4 8-243 16,5 7-184-16,7-2 0 15,9-4 0-15,9-5 0 16,11-10 0-1,11-10 0-15,14-10-206 16,8-8-186-16,33-15-419 16,-19-18-545-16,-3-13 0 15,-12-14 0-15,-5-14 0 16</inkml:trace>
  <inkml:trace contextRef="#ctx0" brushRef="#br0" timeOffset="178059.68">3384 1213 3651 0,'-7'3'225'15,"0"-2"44"1,1 1 30-16,2-1-31 16,4 0 0-16,7-3 10 15,12-6 13-15,11-5 5 16,14-8-32-16,13-7-242 16,6-6-82-16,-1 1-94 15,-6 0-88-15,-13 3-12 16,-8 6-63-16,-16 5-173 15,-13 0-432-15,-9 12 0 16,-11 3 0-16,-9 2 0 16</inkml:trace>
  <inkml:trace contextRef="#ctx0" brushRef="#br0" timeOffset="178376.73">3321 1023 2600 0,'0'1'207'16,"-2"0"9"-16,2 1 1 15,3-2 32-15,9 0 30 16,13 0 25-16,12-2 17 16,16-4 7-16,11-5 1 15,1-2-179 1,-1-2-25-16,-7 4-9 15,-9 4-1-15,-11 4-26 16,-8 6-30-16,-6 6-17 16,-8 8-17-16,-8 10-24 15,-4 7-46-15,-3 6-87 16,-3 3-152-16,9-5-778 16,-15 5 0-16,1-6 0 15,0-6 0-15</inkml:trace>
  <inkml:trace contextRef="#ctx0" brushRef="#br0" timeOffset="178908.3">4066 717 3381 0,'-4'-6'265'15,"-1"0"119"-15,-1-3 117 16,0 2-1-16,3 2 0 15,3 4 1-15,0-2-1 16,0 2 0-16,0 1 0 16,0 0-192-16,0-2-73 15,0 2-119-15,0 0-116 16,0 0 0-16,0 0 0 16,0 0 0-16,0 0 0 15,0 0 0-15,0 0 0 16,0 0 0-16,0 0 0 0,0 3 0 15,0-1 0-15,1 4 0 16,1 1 0 0,1 7 0-16,5 3 0 0,1 6 0 15,2 4 0-15,7 4 0 16,-2 1 0 0,1 0-174-16,1 4-157 15,1-3-199-15,0-10-901 16,-1 8 0-16,-3-8 0 15,-4-4 0-15</inkml:trace>
  <inkml:trace contextRef="#ctx0" brushRef="#br0" timeOffset="179440.64">4049 785 1846 0,'-3'-2'244'0,"-1"-1"67"16,1-1 51-16,0-2 25 16,1-3 21-16,2 0 16 15,0 1 8-15,2-5 13 16,2-2 19-16,9 0-137 15,5-3-20-15,7 2-39 16,7 2-40-16,4 5 9 16,5 3-2-16,-4 3-4 15,1 6-9-15,-3 5-13 0,-7 4-19 16,-3 6-60 0,-9 7-28-16,-5 2-61 15,-6 5-136-15,-5 4-129 16,-8 0-101-16,-4 2-132 15,-6-1-183-15,-4-15-621 16,-5 7 0-16,3-9 0 16,6-4 0-16</inkml:trace>
  <inkml:trace contextRef="#ctx0" brushRef="#br0" timeOffset="180454.01">4616 583 3188 0,'0'0'216'0,"0"0"41"16,0-2 43-16,0 1 55 15,0 0 77-15,0-1 63 0,0 1 23 16,-1-1 0-16,1 2 0 16,0-1-176-1,-2 1-41-15,-2 4-40 16,4 2-43-16,-2 5-55 16,1 4-78-16,2 6-61 15,4 0-24-15,-1 1 0 0,4 0-10 16,-1 2-171-1,3-5-103-15,-3-2-107 16,2-2-155-16,12-9-809 16,-15 1 0-16,-3-5 0 15,-4-2 0-15</inkml:trace>
  <inkml:trace contextRef="#ctx0" brushRef="#br0" timeOffset="180644.7">4420 438 3870 0,'-16'-22'260'0,"-3"-6"64"16,2 1 100-16,-2-3 10 15,15 12-42-15,2 11-47 16,8 3-58-16,10 8-94 0,10 4-107 16,11 8-343-16,26-2-1014 15,-16 11 0-15,-1 1 0 16,-8-1 0-1</inkml:trace>
  <inkml:trace contextRef="#ctx0" brushRef="#br0" timeOffset="181232.7">4885 458 4164 0,'-2'-9'395'0,"-3"-1"29"15,-2-1 0-15,-7 3 1 16,-3 4-1-16,-6 5 0 16,3 7 1-16,0 4-1 15,5 2 0-15,7 4-216 16,5-3-178-16,3-1-30 16,6-4 0-16,2-4 0 15,-1-3 0-15,4-1 0 16,0-4 0-16,-4-1 0 15,0 0 0-15,-4-3 0 16,-1-3 0-16,-1 1 0 16,-1 1 0-16,0 0 0 15,0 3 0-15,0 3 0 0,0 1 0 16,2 0 0 0,3 0 0-16,2 0 0 15,8 2 0-15,4 6 0 16,4 4 0-16,0 6 0 15,0 4 0-15,-1 2 0 16,-3 2 0-16,-4 1 0 0,-1 3 0 16,-2-5 0-16,-4 1 0 15,-5-2 0-15,0-1 0 16,-5-4 0-16,-2-1 0 16,-7-3 0-1,-3-2 0-15,-3-6 0 16,-6-2 0-16,3-6 0 15,3-8 0-15,3-9 0 16,8-6 0-16,3-10 0 16,6-9-196-16,5-2-162 15,9 4-323-15,-5 3-710 16,-1 11 0-16,-2 7 0 16,-5 11 0-16</inkml:trace>
  <inkml:trace contextRef="#ctx0" brushRef="#br0" timeOffset="182242.66">5165 1404 4633 0,'-3'-2'361'0,"2"-2"21"15,-2-2 4 1,2 4 0-16,7 6 0 16,9 4 0-16,7 6 0 15,2 3 0-15,8 7 0 16,-7-4-302-16,-5-1-59 16,-4-3-21-16,-8-5-4 15,-5-4 0-15,-1-2 0 16,-1-3 0-16,-1-4 0 15,-3-5 0-15,0-5 0 16,-4-13 0-16,3-13 0 16,-2-11 0-1,5-4 0-15,4-3 0 16,8 6 0-16,4 10 0 16,6 6 0-16,9 13 0 15,7 9 0-15,3 7 0 16,2 10 0-16,0 3 0 15,-6 9 0-15,-4 3 0 16,-6 6 0-16,-6 4-137 16,-7 0-137-16,-5 2-112 15,-5-2-175 1,19-12-805-16,-19 6 0 16,3-6 0-16,1-10 0 15</inkml:trace>
  <inkml:trace contextRef="#ctx0" brushRef="#br0" timeOffset="182626.32">5922 1162 3607 0,'0'-10'282'15,"-3"3"105"-15,-3-2 16 16,-7 3 27-16,-3 3 13 15,-7 9 10 1,3 6 1-16,1 0-1 16,7-2-5-16,10 0-215 15,0-1-95-15,2-5-105 16,3-2 2-16,3-2-9 16,1-1 5-16,0-4-6 15,5 0 0-15,-5-2 0 16,-3 2 7-16,-1 2 7 15,2 1 19-15,3 1-16 16,5 2-72-16,3 4-102 16,6-3-99-1,0 4-86-15,-5 1-110 16,3-1-170-16,-3-8-676 16,-5 2 0-16,-5-4 0 15,-2-3 0-15</inkml:trace>
  <inkml:trace contextRef="#ctx0" brushRef="#br0" timeOffset="182874.42">5884 827 4089 0,'-10'-26'432'16,"-3"-2"1"-16,-1-4 0 16,-1 0 0-16,11 15-1 15,3 13 1-15,1 8 0 16,7 11-1-16,7 10 1 15,9 10-225-15,1 6-208 16,6 5 0 0,-1-1 0-16,0-2-34 15,-6-2-201-15,1-4-131 0,-1-6-202 16,10-13-829 0,-11 0 0-16,1-10 0 15,-1-7 0-15</inkml:trace>
  <inkml:trace contextRef="#ctx0" brushRef="#br0" timeOffset="183178.49">6209 958 3423 0,'-1'-8'281'15,"-5"2"4"-15,2-1 36 16,-4 2 21-16,3 9 2 16,0 8 4-1,2 4 2-15,3 1-9 16,5 0-7-16,3-2-228 15,3-7-44-15,1-5 23 16,5-3-23-16,-5-4 14 16,-3-6 20-16,-5-2 32 15,-2-3 2-15,-5-1 8 16,-4 1 2-16,-2 1-15 16,-1 3-107-16,-3 5-131 15,2 4-82-15,5 3-129 16,3 2-175-1,16 0-781-15,-2-2 0 16,12 1 0-16,9-5 0 16</inkml:trace>
  <inkml:trace contextRef="#ctx0" brushRef="#br0" timeOffset="183677.94">6433 813 4299 0,'-2'-10'421'0,"2"3"1"15,-2-1-1-15,-7 3 1 16,2 5-1-16,-2 6 1 15,2 1-1-15,2 2 1 16,4-2-1 0,5-4-322-16,2-1-99 15,3 0 0-15,1-7 0 16,1-1 0-16,-2-6 0 16,-4-1 0-16,-4-1 0 15,-1-3 0-15,-3 1 0 16,0 3 0-16,2 4 0 15,-2 3 0-15,0 3 0 16,1 3 0-16,2 6 0 16,0 4 0-16,0 8 0 15,2 12 0-15,1 4 0 16,4 4 0-16,4 1 0 16,4 0 0-16,4-3 0 15,-2 0 0-15,2-3 0 16,-2 0 0-16,2-5 0 15,-3-3 0-15,-5-3 0 16,-3-3 0-16,-5-3 0 16,-5 0 0-16,-7-1 0 15,-9 0 0 1,-4-3 0-16,-10-1 0 16,-4-5 0-16,3-6 0 15,6-10-120-15,9-9-149 16,11-14-149-16,40-14-1058 15,-26-15 0-15,4-8 0 16,-2-7 0-16</inkml:trace>
  <inkml:trace contextRef="#ctx0" brushRef="#br0" timeOffset="184251.68">5321 564 5272 0,'0'-3'324'0,"0"0"0"16,0 0 1-16,0 1-1 15,0 2 0-15,3 2 1 16,0 6-1-16,4 2 0 16,4 3 1-1,1 5-325-15,0 1-232 0,3 2-137 16,-3-2-254-16,-6-17-770 16,-1 8 0-16,-8-3 0 15,-11-7 0-15</inkml:trace>
  <inkml:trace contextRef="#ctx0" brushRef="#br0" timeOffset="184386.83">5116 456 4280 0,'-9'-16'144'0,"2"0"-281"16,3-2-720-16,6-5 0 16,17 5 0-16,21 11 0 15</inkml:trace>
  <inkml:trace contextRef="#ctx0" brushRef="#br0" timeOffset="185057.6">3279 3607 6141 0,'12'-3'109'16,"18"-10"4"-16,22-16-2 16,27-17-11-16,24-11-106 15,21-13-71 1,3-2-146-16,-3 3-261 15,-18-9-672-15,-28 28 0 16,-38 12 0-16,-28 18 0 16</inkml:trace>
  <inkml:trace contextRef="#ctx0" brushRef="#br0" timeOffset="185222.01">3527 3479 4244 0,'-27'28'369'0,"1"0"28"16,4-1-43-16,9-2-2 15,52-20-174-15,46-27-208 16,50-61-1142 0,44 3 0-16,58-32 0 15,46-70 0 1</inkml:trace>
  <inkml:trace contextRef="#ctx0" brushRef="#br0" timeOffset="189344.65">14119 8733 5513 0,'-1'-5'298'0,"0"1"-1"15,-1-2 1-15,5 2-1 16,10 6 1-16,11 4-1 16,10 2 1-16,11 3-1 15,2 1 1-15,-5 1-298 16,-8-4 0-16,-7-2 0 16,-7-2 0-16,-10-5 0 15,0 0 0-15,2-8 0 16,-1-11 0-1,5-11 0-15,6-15 0 16,5-15 0-16,4-8-222 16,8-1-259-16,4-12-1016 15,3 25 0-15,-6 13 0 16,-8 20 0-16</inkml:trace>
  <inkml:trace contextRef="#ctx0" brushRef="#br0" timeOffset="189929.32">14427 9996 5851 0,'-1'-4'260'0,"1"0"0"16,0 3 0-16,4-1 0 15,8 5 0-15,4 8 0 16,5-2 0-16,5 3 0 16,0 0 0-16,-4-3-260 15,-3-4 0-15,-2-2 0 16,3-8 0-16,5-10 0 16,1-13 0-16,2-11 0 15,0-17 0 1,-2-13-94-16,1-6-240 15,8-1-349-15,-6 2-733 16,-1 9 0-16,-4 11 0 16</inkml:trace>
  <inkml:trace contextRef="#ctx0" brushRef="#br0" timeOffset="190529.88">14640 10899 6269 0,'0'-2'214'0,"0"2"-1"16,8 0 1-16,8 2-1 15,7 0 1-15,7 6-1 16,5-1 1-16,-3 2-1 15,-5-2 1-15,-7 0-214 16,-8-5 0-16,-6 0 0 16,-3-1 0-16,4-4 0 15,6-10 0 1,10-15 0-16,12-15 0 16,19-24-545-16,7-23-984 15,13-25 0-15,-2-16 0 16,0-32 0-1</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52:36.090"/>
    </inkml:context>
    <inkml:brush xml:id="br0">
      <inkml:brushProperty name="width" value="0.05292" units="cm"/>
      <inkml:brushProperty name="height" value="0.05292" units="cm"/>
      <inkml:brushProperty name="color" value="#FF0000"/>
    </inkml:brush>
  </inkml:definitions>
  <inkml:trace contextRef="#ctx0" brushRef="#br0">9300 7283 3110 0,'-5'-2'190'15,"-1"-3"58"-15,-6-3 42 16,0-3 98-16,3 3 20 16,4 0 3-16,0 3 49 15,7 2 60-15,4 3-1 16,5 3-114-16,3 4-76 16,7 5-57-16,4 3-43 15,3 6-97 1,-2 1-21-16,-4-1-2 15,-1-1-49-15,-2-2-60 16,-4-5 0-16,0-4 0 16,1-6 0-16,9-3 0 15,9-9 0-15,15-14 0 16,13-10 0-16,14-13-193 16,15-11-319-16,10-32-985 15,7 21 0-15,-13 0 0 16,-16 2 0-1</inkml:trace>
  <inkml:trace contextRef="#ctx0" brushRef="#br0" timeOffset="1044.54">17363 7191 4689 0,'0'0'261'0,"0"0"104"16,0-3-1-16,0 3 1 15,0 0 0-15,0 0-1 16,0 0 1-16,1 0 0 16,4 3 0-16,4 1-146 15,3 5-115-15,4 4-104 16,3 3 0-1,-3 1 0-15,1 0 0 16,-2-1 0-16,-2 0 0 16,-2-2 0-16,1-3 0 15,-4-3 0-15,4-2 0 16,8-5 0-16,9-6 0 16,10-9 0-16,13-9 0 15,12-13 0-15,8-14 0 16,10-5-117-16,5-2-245 15,14 1-444-15,-20 7-575 16,-22 8 0 0,-20 8 0-16,-20 11 0 15</inkml:trace>
  <inkml:trace contextRef="#ctx0" brushRef="#br0" timeOffset="2747.97">11249 10633 1521 0,'-4'-2'233'16,"-2"-1"77"-16,-1-1 64 16,0-2 38-16,4 0 25 15,1 4 18-15,2-1 12 16,-1 2 8-16,2 0 1 15,-1 1-100-15,0 0 2 16,5 2-4 0,6 6-63-16,4 3-39 15,8 7-25-15,7 4-19 16,3 4-11-16,2-1-8 16,1 1-1-16,0 0-69 15,-4-1-67-15,-6-1-72 16,-2-2 0-16,-6-7 0 15,-6-3 0-15,-5-4 0 16,-2-5 0-16,1-1 0 16,4-10 0-1,10-9 0-15,11-10 0 16,15-14 0-16,26-12 0 16,22-6-236-16,22-6-268 15,21-14-986-15,4 13 0 16,-10 1 0-16,-21 8 0 15</inkml:trace>
  <inkml:trace contextRef="#ctx0" brushRef="#br0" timeOffset="3780.03">19154 10442 2878 0,'0'0'123'0,"-3"0"38"15,1 0 48-15,-1-2 22 16,2 0 8-16,1 2 4 16,0-1-4-1,0 1 14-15,1 0 31 16,4 1-57-16,3 4 20 16,7 2 31-16,1 6 2 15,4 6 20-15,0 4-1 16,0 3-2-16,2 0 3 15,-3-1-14-15,0-1-31 16,-2-4-21-16,-4-2-65 16,-1-6-69-16,0-6-49 15,3-2-43 1,7-8-8-16,6-8 0 16,12-9 0-16,10-11 0 15,16-9 0-15,20-12 0 16,16-6-260-16,15-3-213 15,12 1-1018-15,-24 8 0 16,-28 9 0-16,-28 10 0 16</inkml:trace>
  <inkml:trace contextRef="#ctx0" brushRef="#br0" timeOffset="6351.7">2693 13441 1577 0,'0'0'115'16,"0"0"16"-16,0 0 20 15,-2 0 22-15,4 0 22 16,-2 0 12-16,0 0 15 16,0 0 12-16,0 0 8 15,0 0-83 1,0 0-25-16,0 0-14 0,0 0-14 15,0 0-4-15,0 0-4 16,1 0 17 0,3 0 3-1,2 4-1-15,3 3 1 0,1 0 2 16,4 5 6-16,0 2 8 16,4 0 6-16,1 2-10 15,1 2-11-15,2-1-22 16,-2-1-11-16,0 1-3 15,-1 2-2-15,-4-5-1 16,-1 0-2-16,-4-4-7 16,-1 0-7-1,-2-7 1-15,-3 2 17 16,-1-4 28-16,0 0 49 16,-1-1 55-16,-1 0 16 15,1 0-6-15,5-2-5 16,4-5-6-16,10-9-5 15,10-8-8-15,15-10-23 16,11-7-37-16,8-8-55 16,7 1-63-16,4 0-234 15,4 3-155 1,7 5-293-16,-2-5-730 16,-11 13 0-16,-9 3 0 15,-17 0 0-15</inkml:trace>
  <inkml:trace contextRef="#ctx0" brushRef="#br0" timeOffset="7856.54">6983 13534 2212 0,'-10'0'176'16,"1"-1"29"-16,1 1 30 16,-5-1 19-16,7 1 24 15,3-2 23-15,0 0 13 16,0 1 4-16,3 1 3 15,0-2-137-15,0 2-40 16,0 0-28 0,0 0-28-16,2 0-13 15,1 0-11-15,4 2-12 16,4-1-9 0,2 5 11-16,5 1 10 0,1 5 16 15,-1 3 15-15,5 3 22 16,-1 1 10-16,3 4 8 15,-1 0-5-15,1-2-4 16,-2 2 6-16,-6-4-18 16,0-3-10-1,-6-3-12-15,-4-4-9 16,-3-1-17-16,-2-4 18 16,-2-2 61-16,0 0-5 15,0-2-9-15,0 0-8 16,1 0 1-16,-1-2 1 15,0 2-7-15,7-2-4 16,3-7-6-16,10-5-31 16,9-9-74-16,15-11-3 15,12-11 0-15,16-11-163 16,16-8-133 0,15-2-306-16,4-7-824 15,-9 15 0-15,-17 8 0 16</inkml:trace>
  <inkml:trace contextRef="#ctx0" brushRef="#br0" timeOffset="9889.6">14487 13632 1492 0,'-2'0'54'0,"-1"0"14"16,0 0 31-16,0 0 35 16,3 0 27-16,-2 0 31 15,2 0 34-15,0 0 26 16,0 0 24-16,0 0-38 15,0 0 0-15,0 0 15 16,0 1-9 0,2 5-11-16,1-1-15 15,3 4-18-15,2 3-16 16,4 0-21-16,1 2-13 16,1-1-6-16,1 2-5 15,-2 0-25-15,2-2-21 16,-3 0-21-16,-2-3-12 15,-3-1-12-15,0-4-11 16,-2 1 15-16,2-5 95 16,4-1 25-16,6-2 3 15,5-8-2 1,10-5 0-16,11-8-4 16,11-10-40-16,18-13-134 15,20-4-129-15,19-9-221 16,39-9-940-16,-31 10 0 15,-17 3 0-15,-24 10 0 16</inkml:trace>
  <inkml:trace contextRef="#ctx0" brushRef="#br0" timeOffset="12855.98">20464 13597 1746 0,'0'0'92'15,"0"-1"31"-15,0 1 31 16,0-1 17-16,0 1 9 16,0 0 15-16,0-1 22 15,0 1 21-15,2 0 37 16,0 0-32-16,5-1 6 15,3 1-10-15,6 0-1 16,1 2-6-16,6 5-3 16,-1 2-5-16,-3 5-19 15,4 4-16 1,-3 1-36-16,-4-1-26 16,1 1-34-16,-2-4-17 15,-2-2-28-15,0-1 3 16,0-4 65-16,0-4 57 15,3-3 54-15,4-2-3 16,7-9-1-16,7-9-5 16,6-8-2-16,12-10-3 15,12-12-211-15,15-5-200 16,35-7-450-16,3-1-702 16,3 1 0-1,-9 1 0-15,-14 7 0 0</inkml:trace>
  <inkml:trace contextRef="#ctx0" brushRef="#br0" timeOffset="16530.95">24508 13339 992 0,'-6'0'119'0,"-3"-2"34"16,1 1 20-16,-3-1 24 15,6 1 33-15,0 0 19 16,2-1 12-16,1 2 14 16,2 0 6-1,0 0-92-15,0 0-8 16,2 0 7-16,-2 0 10 15,1 0 8-15,6 3-16 16,2 1 0-16,4 3 6 16,3 1 1-16,3 4 2 15,2 0 5-15,2 1-10 16,-2 0-36-16,2 0-25 16,-2 0-25-16,-2-1-16 15,0-2-15-15,-5-1-11 16,-1-2-5-16,-2-1 14 15,-1-2 1 1,-4-2 32-16,-1 1 47 16,3-3 34-16,2 0 23 15,1-1 2-15,8-4-1 16,4-5-7-16,6-3-10 16,7-6-20-16,6-6-12 15,11-6-36-15,14-6-204 16,16-7-178-16,17-5-248 15,17-15-945-15,5 7 0 16,-9-3 0-16,-17 3 0 16</inkml:trace>
  <inkml:trace contextRef="#ctx0" brushRef="#br0" timeOffset="18491.74">28339 13500 1819 0,'0'0'127'0,"0"0"32"0,0 0 23 16,0 0 23-16,0 0 17 16,0 0 13-1,0 0 2-15,0 0 6 16,0 0 27-16,2 2-54 15,2 0-21-15,4 3-10 16,6 2-3-16,3 1-9 16,0 1-9-16,6 2 0 15,0 0 9 1,-1-1-1-16,3 2-21 0,-2 0-34 16,-3-2-17-16,0-1-19 15,-4-1-21-15,-6-2-10 16,-3-1 3-16,2-4 47 15,-3 1 36 1,6-2 9-16,5-3 4 16,9-8 2-16,10-6-2 15,9-5 4-15,11-9-1 16,20-7-123-16,20-6-110 16,21-5-233-16,40-11-1026 15,6 1 0-15,5-4 0 16,-13 0 0-16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53:12.494"/>
    </inkml:context>
    <inkml:brush xml:id="br0">
      <inkml:brushProperty name="width" value="0.05292" units="cm"/>
      <inkml:brushProperty name="height" value="0.05292" units="cm"/>
      <inkml:brushProperty name="color" value="#FF0000"/>
    </inkml:brush>
  </inkml:definitions>
  <inkml:trace contextRef="#ctx0" brushRef="#br0">21455 11808 2687 0,'0'-4'208'0,"0"-3"35"15,0 0 42 1,0-3 32-16,2-1 23 16,-1 1 65-16,1 1 113 15,-1 0 46-15,2 2 1 16,-1 2-140-16,-1-2-69 15,-1 5-34-15,2 0-44 16,1 0-31-16,1 2-22 16,7 4-65-16,1 4-114 15,5 3-46-15,-1 3 0 16,6 8 0 0,-5-2 0-16,2 1 0 15,-1-1 0-15,-1-3 0 16,-3-1 0-16,-2-2 0 15,1-4 0-15,2-3 0 16,7-4 0-16,7-2 0 16,11-8 0-16,15-7 0 15,13-14 0-15,20-11 0 16,16-13 0-16,12-11 0 16,5 1 0-16,0 1 0 15,-12 7 0 1,-17 8 0-16,-16 12 0 15,-16 7 0-15,-17 7 0 16,-10 5 0-16,-7 5 0 16,-3 3 0-16,-7 0 0 15,-3 2 0-15,-1 1 0 16,-6 2 0-16,-3 0 0 16,0 1 0-16,-3 0 0 15,-2 1 0-15,2 0-236 16,2 1-252-16,-2 2-1005 15,0-3 0-15,-6 2 0 16,0-4 0 0</inkml:trace>
  <inkml:trace contextRef="#ctx0" brushRef="#br0" timeOffset="2033.67">15522 11897 2602 0,'-2'0'93'0,"1"2"28"15,1-1 26 1,-2-1 28-16,4 1 28 16,-2-1 29-16,0 0 25 15,0-1 28-15,0 1 20 16,0 0-44-16,0 0-22 15,0 0-17-15,0 0-21 16,0 0-32-16,0 0-26 16,3 0-21-16,3 0-1 15,8 0 0 1,3 0-4-16,9 1 16 0,5 2 18 16,0 0 33-16,3 1 33 15,5-1 5-15,1-1-4 16,2 2-7-1,2-2-24-15,-2-1-29 16,-1 2-15-16,2-1-31 16,-4-2-31-16,2 0-43 15,0 0-38-15,1 2 0 16,2 0 0-16,2 0 0 16,0 1 0-16,0-1 0 15,-1-1 0-15,1 2 0 16,1 0 0-1,0-1 0-15,3 1 0 16,0-1 0-16,0 1 0 16,-2 1 0-16,1-2 0 0,-5 1 0 15,2 0 0 1,-3 1 0-16,2-1 0 16,-2 0 0-16,3 0 0 15,-1-1 0-15,0-1 0 16,0 2 0-16,0-1 0 15,-1 0 0 1,1-2 0-16,0 3 0 16,-3-1 0-16,0-1 0 0,-2 2 0 15,-1 0 0 1,-1-3 0-16,-4 1 0 16,1 1 0-16,-2-1 0 15,-3 0 0-15,-2-1 0 16,-1 1 0-16,1-1 0 15,-2 0 0-15,0 0 0 16,-2 2 0-16,-2-2 0 16,-2 1 0-16,-1-1 0 15,-5 0 0-15,1 2 0 16,-4-2 0-16,-2 0 0 16,-1 2 0-16,-2-2 0 15,-3 0 0 1,0 0 0-16,-1 0 0 15,-2 0 0-15,0 0 0 16,1 5-582-16,-4-3-939 16,-9-4 0-16,-6-7 0 15,-17-2 0 1</inkml:trace>
  <inkml:trace contextRef="#ctx0" brushRef="#br0" timeOffset="4099.05">19132 11865 3341 0,'-4'-1'115'16,"1"1"43"-16,-2 0 30 16,2-2 17-16,3 4 4 15,5-4 8-15,5 2 13 16,10-3 23-16,9-1 27 16,12 0-15-16,6 0 6 15,4-2 29-15,10 5 3 16,7 0-17-16,5-1-4 15,10 2-7-15,10 0-15 16,5 0-22 0,2 0-26-16,4 0-47 15,0 0-61-15,-3 0-70 16,-4 0-34-16,0 0 0 16,-2 0 0-16,-3 0 0 15,-1 0 0-15,-3 0 0 16,-5-1 0-16,-10 1 0 15,-2-2 0-15,-6 1 0 16,-7-1 0-16,-3-1 0 16,-6 0 0-1,0 3 0-15,-9-2 0 16,-2 2 0-16,-6-1 0 16,-1 1 0-16,-8 0 0 15,-1 0 0-15,-9 0 0 16,-3 0 0-16,-4 0 0 15,-3 0 0-15,-3 0 0 16,0 0 0-16,0 0 0 16,0 0 0-16,0 0 0 15,0 0 0-15,0 0 0 16,0 0 0-16,0 0-171 16,1 0-357-1,-2 0-970-15,-8 0 0 16,-4-6 0-16,-16-7 0 15</inkml:trace>
  <inkml:trace contextRef="#ctx0" brushRef="#br0" timeOffset="7308.76">12736 13905 627 0,'0'0'125'16,"0"0"42"-16,0 0 41 16,0 0 38-16,0 0 31 15,0 0 29-15,0 0 16 16,0 0 15-1,0 0 15-15,0 0-61 16,0 0-33-16,0 0-33 16,0 0-34-16,0 0-33 15,0 0-34-15,0 0-31 16,0 0-22-16,0 0-7 16,4 0-7-16,5 0-15 15,4 0-6-15,5 0 1 16,9 0 1-16,3-2 0 15,1 2 4-15,5-1 4 16,-2 1 4 0,-1 0-6-16,1 0-7 15,-3 0-2-15,1 0-7 16,-3 0-12-16,2 0-5 16,-4 0-6-16,1 0-1 15,-1 0-3-15,2 0 3 16,2 0 0-16,-2 0-3 15,-1 3-1-15,-1-1 3 16,-1 0 0-16,-1-1-1 16,4 3 0-1,-4-4 2-15,2 1-2 16,0 0 2-16,2-1-2 16,-4 0 1-16,1 0 2 15,-1 0-3-15,2 0 1 16,0 0 0-16,2 0 5 15,-2 0 6-15,1 0 7 16,-1 0 6-16,-1 0 5 16,-1 0 3-16,4 0 0 15,-2 0 5-15,2 0-2 16,3 0 1 0,1 0-5-16,3 0-2 15,0 2-1-15,3-1-5 16,3 2 4-16,-4-2 4 15,5 2 6-15,-1-2 2 16,-3 0 6-16,1 1 1 16,1-1 1-16,-1 1-3 15,1 4-2-15,2-4 0 16,-1 4-7-16,1 0 2 16,-1 0 0-16,-2 1 14 15,0 2 20 1,-2-1 10-16,-3 0 8 15,5-2 2-15,1-1 4 16,1 2 4-16,1-2 6 16,3 0 6-16,0-2 4 15,0 2-8-15,-2-3-16 16,0 1 7-16,-1-2-1 16,0-1 4-16,-2 0-6 15,2 0-5-15,3 1-9 16,-1-1-14-1,1 0-14-15,2 0-7 16,0 2-5-16,-1-2-18 16,5 1-1-16,5 2-9 15,-2 1 7-15,3-1-4 16,-3 0 1-16,1 1 2 16,-1 0 0-16,0 2-4 15,0-2-3-15,3 1-3 16,1-1-6-16,0 2 1 15,3-4-7-15,0 0 3 16,7 0-3 0,1-1 0-16,1-1 0 15,1 1 0-15,1-1 0 16,-3 2 0-16,-2-2 0 16,1 1 0-16,-4 1 0 15,1-1 0-15,-1-1 0 16,0 0 0-16,2 1 0 15,-1-1 0-15,2 0 0 16,-3 0 0-16,-3 0 0 16,-4 0 0-1,-3-2 0-15,-2-1 0 16,2 1 0-16,-2-4 0 16,-2 1 0-16,1 2 0 15,-4-1 0-15,-2 1 0 16,-1-1 0-16,1 3 0 15,-3-2 0-15,1 0 0 16,-2 2 0-16,-5-2 0 16,2 1 0-16,-3-1 0 15,-3 0 0-15,-2 3 0 16,-4-3 0 0,-4 0 0-16,0 2 0 15,-4 1 0-15,-4-1 0 16,-4 1 0-16,-4 0 0 15,-4 0 0-15,-1 0 0 16,-1 0 0-16,-2 0-123 16,1 0-126-16,0 0-117 15,1 0-214-15,-4-27-794 16,-3 23 0-16,-8-5 0 16,-3-3 0-16</inkml:trace>
  <inkml:trace contextRef="#ctx0" brushRef="#br0" timeOffset="8669.19">19931 14072 1620 0,'0'0'184'16,"1"0"38"-16,-1 0 19 15,2 0 9-15,-4 0 6 16,2 0 13-16,2 0 3 16,-2 0 6-16,3 0 10 15,8-1-109-15,5 0-36 16,13-1-15-16,10 0 12 16,11 0 16-16,11-1 13 15,8-1 4 1,8 0 12-16,5-2 4 0,6 2 16 15,3 0 2 1,3-1-15-16,0 4-17 16,1-3-22-16,2 2-13 15,-2 0-11-15,3-1-9 16,-1 0-11-16,0 2-5 16,-5-1-10-16,-2 1-8 15,-6-3 22-15,-8 2 12 16,-1-4 4-16,-1 1-7 15,2-2-3-15,4 2-5 16,7-3-6-16,5 5-4 16,2-1-16-1,-2 2-12-15,-1-1-28 16,-6 3-17-16,-6-1-15 16,-3 1-4-16,-4-1-7 15,-2-1 0-15,2 1 0 16,-2-2 0-16,-2 0 0 15,-3 1 0-15,-4 0 0 16,-5-2 0-16,-7 0 0 16,-4 1 0-16,-2 2 0 15,-4-3 0-15,-4 2 0 16,-2 2 0-16,-2 0 0 16,-5 0 0-16,-2 0 0 15,-3-2 0 1,-6 2 0-16,-2 0 0 15,-3 0 0-15,-2 0 0 16,-6 0 0-16,1 0 0 16,-3 0 0-16,0 0 0 15,0 0 0-15,0 0 0 16,2 0 0-16,-2 0 0 16,0 0 0-16,1 0 0 15,-1 0 0 1,0 0 0-16,0 0 0 15,0 0 0-15,0 0 0 16,0 0-26-16,0 0-265 16,0 0-199-16,-1-9-986 15,-9 8 0-15,-9-2 0 16,-5-5 0-16</inkml:trace>
  <inkml:trace contextRef="#ctx0" brushRef="#br0" timeOffset="9805.56">9136 13403 3985 0,'0'0'86'0,"0"0"2"15,2 0 4-15,1 1 25 16,2 3 27-16,3-1 28 15,5 4 18-15,3 2 31 16,1 1 31-16,-1 0-44 16,0 1 11-1,-2-3 26-15,-1 2 50 16,-3-5 16-16,-2-1-29 16,-3-3-26-16,2 0-18 15,-1-2-32-15,6-7-30 16,8-6-26-16,10-9-27 15,9-10-30-15,16-13-51 16,12-8-42-16,13-10-16 16,16-3-342-1,18-7-1205-15,11 1 0 16,2 1 0-16,-5-7 0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53:41.259"/>
    </inkml:context>
    <inkml:brush xml:id="br0">
      <inkml:brushProperty name="width" value="0.05292" units="cm"/>
      <inkml:brushProperty name="height" value="0.05292" units="cm"/>
      <inkml:brushProperty name="color" value="#FF0000"/>
    </inkml:brush>
  </inkml:definitions>
  <inkml:trace contextRef="#ctx0" brushRef="#br0">11127 4468 2110 0,'-5'0'83'16,"-3"0"24"-16,-2 0 21 16,-4 0 24-16,4 0 30 15,0 0 21-15,0 0 20 16,-2 0 30-16,2-1 29 16,-1 1-33-16,0-1-15 15,2-1-6-15,1 1-8 16,1 1-13-1,1-2-22-15,0 2-21 16,2 0-19-16,1 0-32 16,2 0-25-16,1 0-15 15,0 0 5-15,3 0 53 16,4 0 49-16,3 2 56 16,9-1 11-16,7 2 0 15,7-2-1-15,6 1 2 16,3-2-4-1,4 0-11-15,1-2-14 16,-2 2-71-16,0 0-63 0,-1 0-65 16,-4 0-20-16,-5 0 0 15,-2 0 0 1,-1 2 0-16,-1-1 0 16,1 1 0-16,2 0 0 15,2-1 0-15,0 1 0 16,4-2 0-16,-1 0 0 15,-1 0 0-15,-1 0 0 16,-2 2 0 0,-1 0 0-16,1-2 0 15,1 0 0-15,-2 0 0 16,2 0 0-16,2 0 0 16,-6 0 0-16,3 0 0 15,-1 0 0-15,-3 0 0 16,-1 0 0-16,1 0 0 15,-1 0 0-15,-1 0 0 16,-2 0 0-16,-1 0 0 16,1 0 0-16,-2-2 0 15,-3 2 0-15,1 0 0 16,-6-2 0-16,2 2 0 16,-6 0 0-1,-1 0 0-15,-5 0 0 0,-1 0 0 16,-2 0 0-1,-4 0 0-15,0 0 0 16,0 0 0-16,0 0 0 16,0 0 0-16,0 0 0 15,0 0 0-15,0 0 0 16,0 0 0-16,0 0 0 16,0 0 0-16,0 0 0 15,0 0 0 1,0 0 0-16,0 0 0 15,0 0 0-15,0 0 0 16,0 0 0-16,0 0 0 0,0 0 0 16,0 0 0-1,0 0 0-15,0 0 0 16,0 0 0-16,0 0 0 16,0 0 0-16,0 0 0 15,0 0 0-15,0 0 0 16,0 0 0-16,0 0-224 15,0 0-342-15,-6 0-914 16,-5 0 0-16,-1-6 0 16,6-3 0-1</inkml:trace>
  <inkml:trace contextRef="#ctx0" brushRef="#br0" timeOffset="1321.55">13107 4436 1576 0,'0'2'132'0,"-4"1"36"16,2-2 33-16,0 2 32 16,0-1 26-16,0-2 29 15,2 0 29-15,0 0 23 16,0 0 14-16,0 0-98 16,0 0-15-16,0 0-13 15,4 0-1-15,0 0-11 16,6 0-14-1,3 0 11-15,6 0-9 16,3 0-5-16,2 0 3 0,1 0 1 16,2 0 0-1,5 0-19-15,-3 1-25 16,7-1-19-16,2 0-3 16,3 0-33-16,3 0-22 15,2 0-21-15,-2 0-12 16,1 0-11-16,-4 0-12 15,-3 0-3 1,2 0-8-16,-1 0-2 0,-3 0-7 16,-1 0-5-16,-1 0 3 15,1 0 4 1,-1 0-8-16,0 0 2 16,3 0 2-16,-2 0 1 15,1 0-2-15,-2 2 0 16,1 1 0-16,-3-2-3 15,3 4-1-15,-3-5-4 16,-1 1 4-16,-1 0 4 16,1-1 0-16,-1 0-4 15,-1 0 3-15,0 0 6 16,-4 0-5-16,2 0 8 16,-4 0 0-1,-4 0 1-15,-1 0 2 0,0 0 2 16,-2 0 2-1,-3 0 4-15,-1 0 4 16,-3 0-7-16,-5 0 2 16,0 0-4-16,-1 0 1 15,-3 0-20-15,1 0-148 16,-1 0-130-16,71 3-1183 16,-58-1 0-16,-6-4 0 15,-2-10 0 1</inkml:trace>
  <inkml:trace contextRef="#ctx0" brushRef="#br0" timeOffset="13542.79">14761 2444 3926 0,'0'1'181'15,"0"-1"33"1,0 0 53-16,0 0 48 15,0-1 45-15,0-4 75 16,0-5 6-16,1-3 1 16,6-7-1-16,5-7-146 15,11-5-35-15,9-6-33 16,17-7-53-16,9-2-48 16,7-3-45-16,7-3-75 15,2 4-6-15,-4 4 0 16,-2 6 0-16,-6 6 0 15,-5 8 0 1,-1 7 0-16,-4 8 0 16,1 7 0-16,-1 4 0 15,2 5 0-15,-2 7 0 16,0 2 0-16,-3 6 0 16,-6 4 0-16,-3 0 0 15,-8 0 0-15,-4-1 0 16,-6-1 0-16,-4-3 0 15,-3-4 0-15,-2-3 0 16,-5-3 0 0,-3-3 0-16,-4-3 0 0,1 0-94 15,-2-3-255 1,1 1-349-16,-4-2-712 0,-3-4 0 16,-8-2 0-1</inkml:trace>
  <inkml:trace contextRef="#ctx0" brushRef="#br0" timeOffset="14018.77">15658 1973 2910 0,'-6'-6'240'16,"-3"-2"54"-16,2-1 44 15,-3-2 108-15,7 4 96 16,0 1 4-16,3 1 0 16,0 1 0-16,0 3 0 15,-1 0-179-15,1 1-61 16,1-1-54-16,5 3-44 16,5 3-108-16,4 1-96 15,8 8-4 1,6 2 0-16,-1 5 0 0,3 2 0 15,-2 3 0-15,1-2 0 16,-4 1 0 0,-3 0 0-16,2-2 0 15,-4-1 0-15,-3 1 0 16,-1-6 0-16,-4-2 0 16,-1-2 0-16,-5-3 0 15,-1-2 0-15,-2-2 0 16,-1 0 0-16,0-4 0 15,-1-2-38 1,1 0-215-16,5 0-171 0,8-2-339 16,-8-3-579-16,-1-5 0 15,-2-6 0-15,-2-3 0 16</inkml:trace>
  <inkml:trace contextRef="#ctx0" brushRef="#br0" timeOffset="14316.91">16135 1860 3907 0,'0'-8'275'16,"0"-2"132"-16,0 0 41 16,0-1 0-16,0 6 1 15,0 4-1 1,2 1 0-16,-2 8 1 15,0 5-1-15,0 9-199 16,0 7-76-16,0 10-131 16,0-1-42-16,-4 4 0 15,-2-2 0-15,-6 4 0 16,1-2-317-16,12-3-480 16,-15 3-618-16,2-9 0 15,-2-8 0-15,-4-5 0 16</inkml:trace>
  <inkml:trace contextRef="#ctx0" brushRef="#br0" timeOffset="15106.55">16205 2645 5322 0,'0'-4'319'16,"0"-1"0"-16,0 1-1 16,0 0 1-16,0 3 0 15,0 1-1 1,0 0 1-16,0 0 0 15,1 4 0-15,1 6-319 16,1 6 0-16,2 7 0 16,2 4 0-16,1 5 0 15,-1 0 0-15,3 3 0 16,-3 0 0-16,1 1 0 16,-1 0 0-16,-3-3 0 15,2 0 0-15,-5-1-66 16,-1-2-234-16,2-2-215 15,18-9-947-15,-17-2 0 16,2-8 0 0</inkml:trace>
  <inkml:trace contextRef="#ctx0" brushRef="#br0" timeOffset="15612.37">16235 2813 2794 0,'-4'-9'226'16,"-1"0"67"-16,2-4 48 15,-1 0 102 1,4-2 110-16,0 2 4 15,2-1-1-15,2-2 1 16,5 1 0-16,6 1-171 16,3 1-56-16,5-1-66 15,4 4-48-15,2 0-102 16,2 3-110-16,3 3-4 16,4 3 0-16,-3 2 0 15,1 6 0-15,0 2 0 16,-5 3 0-16,-4 7 0 15,-6 6 0 1,-5 2 0-16,-7 4 0 16,-5 3 0-16,-7-1 0 15,-4 3 0-15,-10-2 0 16,-9 2 0-16,-7-1 0 16,-10-3 0-16,-3-3 0 15,3-4-18-15,5-4-211 16,7-8-170-16,15-7-305 15,7-6-664-15,8-10 0 16,2-4 0-16,3-4 0 16</inkml:trace>
  <inkml:trace contextRef="#ctx0" brushRef="#br0" timeOffset="16444.4">17146 2608 2508 0,'0'-4'216'0,"0"-1"48"15,0 0 45-15,0-5 37 16,0 1 42-16,0 0 96 16,-1 0 52-1,-2 0 48-15,-3 0 1 16,1-1-164-16,-4 2-52 15,0 3-50-15,-4-3-42 16,3 5-39-16,-4 0-41 16,1 1-96-16,-2 1-52 15,-1 1-49 1,2 2 0-16,-3 4 0 0,-1 1 0 16,2 6 0-1,-1 4 0-15,2 5 0 16,5 1 0-16,-1 2 0 15,2 3 0-15,5 0 0 16,1 1 0-16,1 3 0 16,2-3 0-16,0 1 0 15,2-1 0-15,-1-3 0 16,4-2 0-16,2 1 0 16,6-6 0-16,3 1 0 15,2-3 0 1,4-3 0-16,3-4 0 15,7-2 0-15,1-5 0 0,3-2 0 16,3-2 0-16,0-3 0 16,1-3 0-1,1 0 0-15,1-5 0 16,1-2-113-16,5 0-383 16,-1-5-1020-16,-1-3 0 15,-9-7 0-15,-11-13 0 16</inkml:trace>
  <inkml:trace contextRef="#ctx0" brushRef="#br0" timeOffset="33851.58">22002 2964 3332 0,'0'-7'190'0,"0"-4"55"16,-2-2 48-1,2-3 129-15,0 1 78 16,2 3 0-16,-2-1 0 15,0 2 0-15,0 2 0 16,0 2-141-16,0 3-49 16,0 2-55-16,0 2-48 15,0 0-129-15,-3 4-78 16,0 5 0-16,-3 8 0 16,-1 11 0-16,-1 8 0 15,3 7 0-15,0 5 0 16,3 5 0-1,-1 6 0-15,3 4 0 16,-2 6 0-16,2 2 0 16,0 3 0-16,2-1 0 15,-2-5 0-15,3-3 0 16,-1-4 0-16,4-8 0 16,4-6 0-16,-3-3 0 15,1-6 0-15,-2-7 0 16,0 0-206-16,-3-1-269 15,0-43-1027-15,-1 32 0 16,-2-8 0-16</inkml:trace>
  <inkml:trace contextRef="#ctx0" brushRef="#br0" timeOffset="35082.86">21997 2916 2550 0,'-3'-3'207'0,"0"0"53"0,2-1 27 16,-1-3 29-16,1 3 18 16,2-1 8-1,-1 1 10-15,6-1 10 16,6 2 20-16,5-2-126 16,11 3-12-16,9-3-37 15,9 1-3-15,6-3-1 16,6 1 13-1,6-4 0-15,3 2 4 16,-2-4-1-16,2 1-20 0,-1 1-46 16,-1 0-23-16,-3-1-15 15,1 1-26 1,-1 1-27-16,0-1-31 16,0 0-9-16,-3 4-14 15,-3-2-8-15,-9 1 0 16,-6 4 5-16,-6-1-5 15,-3 1 0-15,-5 3 0 16,1-1 0-16,-3 1 0 16,-1 0 0-16,-1 0 0 15,-2 0 0-15,-4 0-2 16,-6 0 2-16,-2 0 0 16,-5 1 0-16,-1 5 0 15,0-2 0 1,-2 6 0-16,2 2 0 15,-3 4 0-15,2 2 0 16,-2 5 2-16,0 1-2 16,0 4 0-16,2 0 0 15,-2 2 0-15,0-1 0 16,2 5 0-16,1-2 0 16,1-1 0-16,2 3 0 15,1 0 0-15,-1-2 0 16,4 5 0-16,-3-2 0 15,1 0 0-15,1 2 0 16,0 0 0-16,1-2 0 16,-1 2 0-16,2 1 0 15,-2-1 0 1,1-1 0-16,2-1 0 16,-3 0 0-16,1-2 0 15,1 0 0-15,-4-3 0 16,2-2 0-16,0-2 0 15,-4-3 0-15,1 0 0 16,0-3 0-16,0-1 0 16,-3-2 0-16,2-1 0 15,0-4 0 1,-4 2 0-16,1-5 0 16,-1-2 0-16,-1-2 0 15,0-1-309-15,0-7-1267 16,2 2 0-16,-2-9 0 15,1-1 0-15</inkml:trace>
  <inkml:trace contextRef="#ctx0" brushRef="#br0" timeOffset="35502.58">24049 3738 5401 0,'0'-4'310'15,"0"2"-1"-15,0-3 2 16,0 4-1 0,0 1 0-16,-1 4 0 15,-2 7 0-15,-2 3 0 16,-2 5 0-16,0 5-310 16,3 1 0-16,1-2 0 15,-2 4 0-15,4-2 0 16,-1 0 0-16,-2-6 0 15,0 2-74 1,1-3-235-16,3-4-229 0,-1-7-916 16,1-4 0-16,0-3 0 15</inkml:trace>
  <inkml:trace contextRef="#ctx0" brushRef="#br0" timeOffset="35800.21">23997 3782 3891 0,'0'-5'255'15,"0"-1"57"-15,0-1 117 16,6 0 21-16,7 5 0 16,6 4 0-16,5 4 0 15,8 4 0 1,-2 2 0-16,1 4-200 15,-2 0-55-15,0 1-57 16,-4-1-117-16,0-2-113 16,-5-2-168-16,2-2-125 15,-1-3-130-15,-3-2-208 16,-4-5-520-16,-5 0 0 16,-2-5 0-16,-4-4 0 15</inkml:trace>
  <inkml:trace contextRef="#ctx0" brushRef="#br0" timeOffset="36054.75">24323 3557 4100 0,'0'-12'431'0,"-2"-1"1"15,0 1 0-15,1-1 0 16,1 7 0-16,0 12 0 15,0 6 0-15,1 9 0 16,1 10 0-16,0 7-228 16,3 4-204-16,-1 5 0 15,0 3 0 1,-3 5-412-16,-1-38-1143 16,-1 34 0-16,-9-8 0 15,-5-8 0-15</inkml:trace>
  <inkml:trace contextRef="#ctx0" brushRef="#br0" timeOffset="37018.47">21578 3977 3200 0,'0'-6'230'16,"0"-2"43"-16,2-2 30 16,-2-1 61-16,-2 3 49 15,1 2 14-15,-6 1 1 16,-5 3 8-16,-5 1 22 16,-5 2-154-16,-4 4-42 15,0 4-26-15,3 4-23 16,3 3-60-1,1 2-51-15,10 0-13 16,3 2-1-16,2-2-9 16,4 0-20-16,9-1-16 15,1 1-19-15,12-2-17 16,5-2-7-16,9-1 0 16,5-2 0-16,2-2 0 15,-3-1 0 1,-2 0 0-16,-5-1 0 0,-4-2 0 15,-7 1 0 1,-5 2 0-16,0 0 0 16,-5 1 0-16,-1 1 0 15,-2 3 0-15,-4 0 0 16,-3-1 0-16,-2 5 0 16,-5 0 0-16,-7-2 0 15,-10 2 0-15,-7-2 0 16,-13-2 0-16,-5-2 0 15,-6-6 0-15,-1-3 0 16,1 0-169-16,8-6-262 16,13-16-1087-16,19 1 0 15,9-6 0 1,15-14 0-16</inkml:trace>
  <inkml:trace contextRef="#ctx0" brushRef="#br0" timeOffset="39913.53">22140 3738 1783 0,'-9'3'71'0,"-6"2"14"0,-8 1 16 16,-8 4 11-1,-3-3 16-15,-1 0 19 16,-1-2 16-16,1-1 27 15,2-3 11-15,4-1-31 16,1-2-19-16,7-4-13 16,3-5-15-16,3-2-14 15,4-7-26-15,4-4-18 16,3-2-22-16,3-4-34 16,6 0-14-1,7-2-16-15,8 4-5 16,6 2-3-16,11-1-4 15,4 4 4-15,0 2 10 16,0 2-1-16,-5 7 12 16,-2 3 10-16,-7 2 7 15,-3 6 6-15,-5 0 2 16,0 4 2-16,-6 4 6 16,-3 0 0-16,-4 3 4 15,-3 4 5-15,-2-2-3 16,-4 4-1-16,-2 0-4 15,-8 1-4-15,-3 1 1 16,-7-4 1 0,-2-2 11-16,-1-3 6 15,3-2 7-15,-2-5 6 16,5 0 9-16,2-4 1 16,2-5 2-16,4-5 1 15,2-3-6-15,3-6-2 16,2-10-23-16,4-2-23 15,1-7-29-15,6-6-26 16,3 1-15-16,3 1-5 16,4 5-1-1,7 4-3-15,-3 9 2 16,1 2-1-16,2 4 11 16,-3 5 15-16,-1 5 17 15,1 1 18-15,0 7 1 16,-2 1 2-16,2 2-1 15,-3 4 0-15,1-2-3 16,-4 2 4-16,-1 6 0 16,-4 1 4-16,-6-2 10 15,0 3 9 1,-6 1 6-16,-6-1 4 16,-8 0 4-16,-7 0 3 15,-9-1 4-15,-9-2-1 16,-4-3 0-16,0 0-1 15,0-4-7-15,-5-2-12 16,6-5-3-16,1-4-2 16,6-2-5-16,8-5-1 15,5-7-5-15,14-3-11 16,6-5-1-16,4-3-4 16,10 1-7-16,4-1 2 15,7 5 0-15,6 0 1 16,4 5 0-16,2-1-1 15,0 4 1-15,-1 3 14 16,0 3 4-16,-4-1 0 16,-1 7 10-1,-5 4 0-15,0 1-6 16,-5 2 2-16,1 2 0 16,-3 2 1-16,-2 3 0 15,-3 2-1-15,-5 2-5 16,-1 1 2-16,-1 0-5 15,-2-1 0-15,-5-1 12 16,-5-2 0-16,-7 0 3 16,-3-3 0-16,-8-2 5 15,1-2-3 1,5-6 0-16,6-3-1 16,5-5-6-16,8-5-8 15,3-4-12-15,10-9-13 16,6-3-5-16,10-2-3 15,7 2-9 1,6 3 1-16,0 9 7 0,0 7 0 16,-3 5 12-16,-4 8 9 15,0 0 3-15,-2 7 12 16,-3 4 3 0,-2 6 6-16,-5 5 16 15,-1 8 0-15,-6 2-2 16,1 3-2-16,-5 0-3 15,-2 0 0-15,-1-1 0 16,-5 0-4-16,-1-7-1 16,-3-1 1-16,-6-6-7 15,-2-3-5-15,-3-4 0 16,-2-5 2-16,4-4-6 16,4-4-11-16,5-5-7 15,2-7-6-15,5-6-14 16,9-10-21-16,4-7-13 15,8-3-3-15,8-7-5 16,2-2-8 0,-1 9 5-16,2 5 2 15,-1 9 8-15,0 10 5 16,-1 9 14-16,-1 5 19 16,-1 9 18-16,0 6 5 15,-2 10 9-15,-5 6 13 16,-4 4 4-16,-5 5 9 15,-1-2 2-15,-9-3 3 16,-4 1 0-16,0-2-1 16,-2-6-3-16,-3 0 1 15,-3-6-4-15,1-3-6 16,-3-3-1 0,0-5 0-16,-1-4-7 15,3-1-9-15,3-6-5 16,1-5-5-16,3-6-3 15,3-7-8 1,11-7-9-16,8-9-10 0,5-3-10 16,10-3-12-16,6 2 2 15,0 4 5-15,-2 7 5 16,2 8 4-16,-4 9 2 16,-1 6 5-16,-1 4 10 15,-1 3 9-15,0 4 13 16,1 4 18-1,-5 5 11-15,-4 6 13 16,-4 4 9-16,-8 6 6 16,-6 1 1-16,-5 3 3 15,-3-1 0-15,-4 1 2 16,-5 0-3-16,-10 0-8 16,-3-3-13-16,-10 0-22 15,-8-4-20-15,0-4-19 16,2-5-11-16,6-4-3 15,7-7-14-15,11-4-14 16,6-6-8 0,11-6-12-16,11-6-3 15,7-6 9-15,9-7 30 16,9-2 7-16,1-1 18 16,0 3 4-16,-1 6 20 15,-3 2 22-15,1 8 24 16,-2 7 23-16,0 3 31 15,-4 7 17-15,1 5-17 16,-3 5 10-16,-3 4-4 16,-5 7 0-1,-5 0-6-15,-12 2-4 16,-4-2-18-16,-6 2-10 16,-10-3-24-16,-7 1-21 15,-7-1-8-15,-8-2-11 16,-3-3-10-16,1-1-15 15,4-5-11-15,2-1-12 16,7-3-1 0,6-2 1-16,8-4 1 0,6-2 0 15,3 1-5-15,2-4 8 16,6 2 8-16,5 0 16 16,6 0 9-16,7 0 20 15,11-1 11 1,-1 1 8-16,-1 0 12 15,0 0 18-15,-3 1 18 16,-2 6 1-16,-1 0 1 16,-2 6 0-16,-9 6-5 15,0 2-11-15,-8 1-11 16,-6 6-6-16,-4-2-10 16,-8 4-9-16,-11 2-6 15,-6 0-19-15,-9 0-5 16,-5-4-7-16,-4-1-3 15,4-7-9-15,4-3-8 16,7-7-21 0,7-3-41-16,11-5-56 15,6-4-148-15,31-12-556 16,-17 2 0-16,3-4 0 16,5-3 0-16</inkml:trace>
  <inkml:trace contextRef="#ctx0" brushRef="#br0" timeOffset="42237.69">22588 3682 548 0,'0'0'66'0,"0"0"14"15,0 0 9-15,0 0 5 16,0 0-1-16,0 0 0 16,0 0-4-16,0 0-2 15,0 0-2 1,0 0-48-16,0-3-19 15,0 2-12-15,0 1 7 16,0-1 25-16,0 1 32 16,0 0 35-16,0 0 39 15,0 0 27-15,0 0 14 16,0 0 9-16,0 0 5 16,0 0-3-16,0 0-16 15,0 0-32-15,0 0-28 16,0 0-32-16,0 0-29 15,0 0-20-15,0 0-5 16,0 0-5 0,0 0 1-16,-2 0 2 15,0 0 3-15,-1 1 3 16,0 0 0-16,0 2 0 16,0-3-2-16,0 2 4 15,1-1-1-15,1 1 3 16,1-2 1-16,-2 0 3 15,2 0 4-15,0 0 1 16,0 0 13-16,0 0 11 16,5 0 31-16,7 0 12 15,6 0 14-15,8 0 6 16,7 0 5 0,4-2-3-16,0 1 0 15,-1-1 6-15,2-2-7 16,-4 1-7-16,0-2-29 15,0 2-14-15,-2-1-11 16,0 0-9-16,-2 0-6 16,0 1 0-16,-2 1-7 15,-1-2-4-15,-3 0-10 16,-1 3-6-16,-3-2-9 16,-4-1-7-1,-2 4-9-15,-2 0 2 0,-3-3-3 16,-1 3 7-1,-2-2 12-15,1 0 1 16,-2 2 22-16,-1 0 11 16,0 0 29-16,-3-1 24 15,-1 1 17-15,0 0 15 16,0-2 8-16,0 2 0 16,0 0-2-16,0 0-1 15,0 0-14-15,0 0-13 16,0 0-16-16,0 0-21 15,0 0-17-15,0 2-21 16,0 3-10-16,0 3-7 16,-1 5-11-16,1 2-7 15,-4 7-2 1,2 0 0-16,2 1-11 16,0 0-3-16,0 5 0 15,0 0 0-15,0-2 0 16,2 2 0-16,-1 0 0 15,5 0 0-15,-2-2 0 16,3 1 0-16,1-1 0 16,0-2 0-16,-2-2 0 15,0-1 0-15,-2-4 0 16,1-3 0-16,-4-4 0 16,2 0 0-16,-1-4 0 15,-2 0-63 1,0-1-263-16,5-2-324 15,-4-2-780-15,-6-1 0 16,-7 1 0-16,-9-3 0 16</inkml:trace>
  <inkml:trace contextRef="#ctx0" brushRef="#br0" timeOffset="43296.73">22614 3781 1027 0,'0'-3'183'16,"0"1"52"-16,0-3 47 16,0 1 39-16,0-1 44 15,0 2 40-15,0 1 24 16,0 0 17-16,0 1 12 16,0-1-110-16,0 1-58 15,0 1-17 1,0 0-17-16,0 1 52 15,0 4 33-15,0 2-17 16,0 3-26-16,0 6-15 16,0 3-13-16,0 2-9 15,0 2-6-15,1 1-34 16,1 1-31-16,-1-1-90 16,1 3-78-16,3-1-22 15,-2 0 0-15,-1 1 0 16,-1-2 0-16,-1 0 0 15,1-3 0 1,-1 2 0-16,0-4 0 16,0-2 0-16,2-2 0 15,-2-2 0-15,0-1 0 16,0-3 0-16,0-1 0 16,0 2 0-16,0-5 0 15,0 1 0-15,0-2 0 16,0-1 0-16,0-2 0 15,0-1 0-15,1-1 0 16,1 2 0-16,-1-2 0 16,1-2 0-1,-1 2 0-15,5 0 0 0,2-1 0 16,4-1 0 0,7 0 0-16,6-4 0 15,2-1 0-15,8 0 0 16,2-3 0-16,5 2 0 15,0 0 0-15,6 0 0 16,-4 1 0-16,1 1 0 16,-3 0 0-16,-7 0 0 15,-6 3 0-15,-6-1 0 16,-5 4 0-16,-5-2 0 16,-2 2 0-16,-2 0 0 15,-1 0 0-15,-4 0 0 16,1-1 0-1,-4 1 0-15,-1 0 0 16,2 0 0-16,-2 0 0 16,0 0 0-16,0 0 0 15,0 0 0-15,0 0 0 16,0 0-326-16,0-7-1247 16,-8 6 0-16,-8-7 0 15</inkml:trace>
  <inkml:trace contextRef="#ctx0" brushRef="#br0" timeOffset="48226.05">22973 4571 3160 0,'3'7'113'15,"3"3"22"-15,5 3 20 16,1 3 23-16,0 1 12 15,2-3 20-15,-2 1 9 16,-2-2 14-16,-5-3 20 16,1-2-56-16,-3-4 19 15,-1-3 103-15,1 1 38 16,2-4-24-16,8-5-12 16,3-1-20-1,9-9-9-15,7-5-13 16,8-10-21-16,12-3-312 0,46-7-1479 15,-24-6 0 1,-1-5 0-16</inkml:trace>
  <inkml:trace contextRef="#ctx0" brushRef="#br0" timeOffset="58373.1">11442 2584 3741 0,'-3'0'176'16,"1"-1"33"0,-1 1 37-16,0-1 73 15,3 2 72-15,0-2 57 16,-1 1 9-16,1 0 0 16,0-2 0-16,0 2-122 15,0 0-53-15,1 0-34 16,5 4-38-16,4 4-71 15,3 3-73-15,3 5-56 16,1 0-10-16,2-1 0 16,-5-1 0-16,-1-1 0 15,-3-3 0 1,-2-3 0-16,-4-2 0 16,3-1 0-16,-7-3 0 15,3-1 0-15,-2 0 0 16,5 0 0-16,2-2 0 15,4-6 0-15,6-4 0 16,8-7 0-16,12-12 0 16,12-7 0-16,12-10 0 15,10-4 0-15,11-4 0 16,-7 0 0-16,-4 4 0 16,-13 8 0-16,-19 11 0 15,-15 10 0 1,-12 7 0-16,-9 9 0 15,-3 2 0-15,-1 2 0 16,0 2 0-16,0 1 0 16,0-2 0-16,2 2 0 15,-2 0 0-15,0-1 0 16,2 1 0-16,1 0 0 16,1 0 0-16,-1 3 0 15,5 0 0-15,-4 1-64 16,3 4-242-16,3 0-333 15,-3 1-797-15,-3-5 0 16,-8-3 0 0,-9-15 0-16</inkml:trace>
  <inkml:trace contextRef="#ctx0" brushRef="#br0" timeOffset="59188.41">13899 2339 3649 0,'0'-6'205'0,"0"0"21"15,0 0 10-15,-2 2 2 16,2 3-3-16,2 1 19 16,-2 4 57-16,0 3 46 15,7 4 69-15,4 3-114 16,4 4-46 0,8 0-23-16,0-2-9 15,1-1-2-15,-4-5 3 16,1-3-20-1,-1-2-55-15,-2-2-48 0,0-7-67 16,2-3-45-16,7-7 0 16,4-7 0-16,10-12 0 15,8-11 0-15,14-11-280 16,52-15-1302-16,-10-15 0 16,8-16 0-1,17-17 0 1</inkml:trace>
  <inkml:trace contextRef="#ctx0" brushRef="#br0" timeOffset="80138.33">22962 4563 1810 0,'0'0'193'16,"0"-2"39"-16,-2 0 42 0,0 0 29 15,-1 0 17 1,0 0 24-16,-2-1 23 15,2 1 28-15,-1 2 27 16,3-3-116-16,-1 1 30 16,2 1 12-16,-1 0-4 15,2-1 7-15,-1 2-19 16,0-1-23-16,0 1-23 16,0 0-27-16,0 3-28 15,0 2-35 1,0 3-71-16,0 2-52 15,2 5-38-15,2 0-35 16,3 2 0-16,1 0 0 16,4-2 0-16,-1-1 0 15,0 2 0-15,-2-3 0 16,-1-1 0-16,0-1 0 16,0-2 0-16,-3-1 0 15,-1 0 0-15,-1-6 0 16,-2 1 0-16,1 0 0 15,-1-3 0 1,1 3 0-16,-1-2 0 16,4-1 0-16,4 0 0 15,6-4 0-15,7 0 0 16,5-5 0-16,3-6 0 16,4-2 0-16,2-4 0 15,3-2 0-15,1-1 0 16,3 2 0-16,2-1 0 15,3 2 0-15,-5 1 0 16,0 3 0-16,-6 2 0 16,-9 3 0-16,-5 3 0 15,-3 1 0 1,-6 4 0-16,-1 1 0 0,-4 0 0 16,-1 3 0-1,-5-1 0-15,0 1 0 16,-3 0 0-1,1 0 0-15,-1 0 0 0,0 0 0 16,0 0-344-16,-3-12-1225 16,-11 12 0-16,-15 0 0 15,-16-2 0-15</inkml:trace>
  <inkml:trace contextRef="#ctx0" brushRef="#br0" timeOffset="82674.23">21611 5598 2165 0,'6'-4'186'15,"3"-4"34"-15,7-4 43 16,1-3 36-16,6-9 28 16,2-1 25-1,2-4 28-15,2-4 35 16,4-4 80-16,5-3-103 16,2-3 5-16,8-4 1 15,5 1-43-15,1-4-37 16,5 1-27-16,0-2-24 15,-2 4-30-15,-6-3-34 16,-4 4-80 0,-9 4-50-16,-7 2-38 0,-3 3-35 15,-5 5 0-15,-3 5 0 16,-6 2 0-16,1 7 0 16,-8 3 0-1,-3 4 0-15,-1 5 0 16,-1 1 0-16,-1 2 0 15,-1 1 0-15,2 1 0 16,-2 1 0-16,0 0 0 16,0 0 0-16,0 0 0 15,0 0 0-15,0 0 0 16,0 0 0-16,0 0 0 16,-8 1 0-1,-9 6 0-15,-9 6 0 0,-14 2 0 16,-10 9 0-16,-4 2 0 15,-1 1 0 1,3-2 0-16,8 1 0 16,8-5 0-16,12-5 0 15,11-3 0-15,4-4 0 16,6-5 0-16,3 0 0 16,5-4 0-16,7 0 0 15,13-8 0-15,13-2 0 16,11-7 0-16,6-4 0 15,1-9 0-15,-3 5 0 16,-6-3 0-16,-7 5 0 16,-8 5 0-16,-7 3 0 15,-10 5 0 1,-3 7 0-16,-1 0 0 16,-1 7 0-16,1 5 0 15,1 9 0-15,0 6 0 16,-3 9 0-16,-4 9 0 15,-2 2 0-15,-1 4 0 16,-4 0 0-16,2 1 0 16,0 0 0-16,-3-1-168 15,3-1-306 1,-1-29-1035-16,1 17 0 16,4-13 0-16,18-17 0 15</inkml:trace>
  <inkml:trace contextRef="#ctx0" brushRef="#br0" timeOffset="83874.82">22153 5735 4000 0,'0'-4'287'0,"0"1"92"15,0-3 62-15,0 2-1 16,2 2 0-16,-1 2 1 15,3 2-1-15,0 5 0 16,1 6 0-16,-1 6-211 16,-1 8-77-16,2 3-90 15,-2 6-62-15,-1 3 0 16,4 1 0-16,-3 3 0 16,-2-5 0-16,-1-6 0 15,0-6 0-15,2-5-97 16,-1-7-169-16,1-4-148 15,4-7-223 1,-4-12-718-16,1 6 0 16,-6-5 0-16,-2-7 0 15</inkml:trace>
  <inkml:trace contextRef="#ctx0" brushRef="#br0" timeOffset="84338.74">22137 5673 2527 0,'0'-3'209'15,"0"0"48"-15,0 1 32 16,-1-2 27-16,2-1 14 15,1 2 19-15,2-3 23 16,2-2 65-16,3-3 56 16,2-4-100-16,1 0-20 15,-3-2-47-15,2-4-32 16,-5 2-27 0,-2-2-15-16,-3-1-18 0,1 0-24 15,-5 0-64-15,-3 0-56 16,-3 1-63-1,-5 8-27-15,-8 3 0 16,-2 6 0-16,-2 5 0 16,-3 6 0-16,3 5 0 15,3 7 0-15,7 1 0 16,3 3 0-16,6 0 0 16,4-3 0-16,9-4 0 15,9 1-78-15,16-4-255 16,51-7-1223-1,-19-3 0-15,2-11 0 16</inkml:trace>
  <inkml:trace contextRef="#ctx0" brushRef="#br0" timeOffset="88082.89">27606 3244 2360 0,'-2'0'166'0,"-2"0"23"0,1 0 36 15,-1 0 19 1,4 0 20-16,0 0 8 15,0-4 6-15,0 2 16 16,0-2 4-16,0-3-127 16,4-3-24-16,3 0-15 15,5-5-24-15,7 0-10 16,8-4-8-16,7-1 5 16,7-4 9-1,4 0-7-15,5-2 3 16,2-3 14-16,2 2 27 15,1-2 10-15,2 1 3 16,-1 0 3-16,-1 3-1 16,-1-2-4-16,2 1-2 15,1 1-6-15,-1 0-2 16,4 1-12-16,4 1-20 16,2 1-12-16,-1 2-9 15,-2 3-2-15,-3 2-3 16,-5 4-8-1,-4 0-11-15,1 4-2 16,-3 2-7-16,-1 1-11 0,0 3-13 16,-3-1-5-1,3 2-6-15,-5 3-10 16,0 3-8-16,-1 4-2 16,-1 2-1-16,2 6 0 15,-2 3 0-15,-2 2 0 16,-3-1 0-16,0 1 0 15,-2 0 0-15,-3-1 0 16,-4-3 0 0,-1 3 0-16,-1-5 0 15,-4 3 0-15,-2-7 0 0,-4 1 0 16,-4-3 0-16,1-2 0 16,-8-4 0-1,1-1-164-15,-4-1-173 16,29-3-1201-16,-27 2 0 15,-4-6 0-15</inkml:trace>
  <inkml:trace contextRef="#ctx0" brushRef="#br0" timeOffset="89022.84">27512 3002 1858 0,'0'0'250'15,"0"0"47"1,0 0 28-16,0 0 11 16,0 0 20-16,0 0 31 15,7 0 19-15,0 5 5 16,4 1 5-16,7 6-198 15,-2 2-49-15,2 5-60 16,-3 4-89-16,1 3-136 16,-5 0-223-16,1-7-681 15,-6 8 0-15,-3-5 0 16,-3-6 0-16</inkml:trace>
  <inkml:trace contextRef="#ctx0" brushRef="#br0" timeOffset="89676.39">27606 2484 2583 0,'-6'-7'212'0,"1"-3"43"15,-1 0 11 1,-1 1 0-16,5 2-4 16,-1 6 18-16,3 0 16 15,3 3 19-15,-1 5 15 16,3 2-119-16,1 5-30 15,3 6 27-15,3 3 12 16,-2 5 39 0,-1 3 19-16,-2 4 19 15,2 5-18-15,-2-3-19 16,0 1-14-16,2 2-29 16,-3-2-35-16,1-4-69 15,2 0-24-15,1-1-37 16,-4-2-18-16,3-2-34 15,-1-3 0-15,2-3 0 16,-1-2 0-16,-1-2 0 16,4-1-68-16,-7-2-148 15,3-1-83-15,-3-1-123 16,3-1-194 0,9-8-698-16,-11 4 0 15,-1-6 0-15</inkml:trace>
  <inkml:trace contextRef="#ctx0" brushRef="#br0" timeOffset="90082.56">27909 2945 1947 0,'0'-3'209'16,"-2"-4"49"-16,2-1 51 15,0 1 43-15,2-2 38 16,-2 2 36 0,0 1 60-16,0 2 59 15,0-1 31-15,0 4-166 16,0-1-46-16,0 1-59 15,0 1-42-15,0 3-27 16,1 3-39-16,1 2-32 16,5 6-57-16,-1 3-59 15,2 1-49-15,0 0-101 16,-1 2-72-16,0-2-90 16,2 0-140-16,2-4-244 15,-1-7-554-15,-2 1 0 16,-1-4 0-16,-3-4 0 15</inkml:trace>
  <inkml:trace contextRef="#ctx0" brushRef="#br0" timeOffset="90595.78">28016 2479 1168 0,'0'-10'156'0,"0"-2"55"16,0-1 43-16,-2-3 25 16,4 2 42-16,-4 7 52 15,1-1 36-15,-1 1 34 16,-1 3 18-16,3 0-97 15,-2 3-37-15,2 1-59 16,0-1-40 0,0 1-2-16,0 3 8 15,0 7 24-15,0 4 13 16,0 9-1-16,2 5-17 16,3 4-16-16,-2 3-6 15,4 1 3-15,-1-1-2 16,4 2-24-16,1-1-49 15,-1-3-77-15,1 1-48 16,-1-2-34 0,1-1 0-16,1-3 0 15,-4 0 0-15,0-2 0 16,-5 1-38-16,2-4-169 16,-2-3-67-16,1 0-121 15,-2-3-153-15,11-6-250 16,-6-3-388-16,-1-4 0 15,1-3 0-15,-4-6 0 16</inkml:trace>
  <inkml:trace contextRef="#ctx0" brushRef="#br0" timeOffset="90896.76">28288 2794 2538 0,'0'-5'221'0,"0"-2"52"16,0-4 45-16,0 2 31 16,0 1 23-16,0 2 12 15,0 3-11-15,0 2-3 16,0 2 6-16,0 5-152 15,0 6-54 1,2 7-105-16,5 9-281 16,1-14-947-16,0 24 0 15,-2 2 0-15,-22 8 0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55:25.766"/>
    </inkml:context>
    <inkml:brush xml:id="br0">
      <inkml:brushProperty name="width" value="0.05292" units="cm"/>
      <inkml:brushProperty name="height" value="0.05292" units="cm"/>
      <inkml:brushProperty name="color" value="#FF0000"/>
    </inkml:brush>
  </inkml:definitions>
  <inkml:trace contextRef="#ctx0" brushRef="#br0">11368 13497 2272 0,'-7'6'94'15,"-3"-1"17"-15,-1 3 20 16,-1-2 12-16,5-1 18 15,-4 1 19-15,6-2 14 16,1 0 16-16,1-2 20 16,1 1-67-16,0-2 1 15,2 0-11-15,0-1-15 16,0 0 1-16,2 0 15 16,5 0 1-1,6-2 1-15,10-3-6 16,8 0-12-16,12-7-9 15,0-3-4-15,7-1 1 16,1-5 7-16,2 1-5 16,3-2-15-16,1 1-5 15,-4 2 8-15,-1 0 4 16,-4 0 8-16,-2 1 4 16,0 0 1-16,-4 2-3 15,2-1-9-15,0 0-4 16,-6 1-14-1,2 2-19-15,-1 0-18 16,-3 0-16-16,2 0-13 16,0 2-13-16,-2-4-8 15,0 4-1-15,-5-1-8 16,-3 2-1-16,-6 2 0 16,-7-1-5-16,-6 5-4 15,-2 2-55-15,-7 1-95 16,0 1-47-16,0 1-95 15,0 0-160 1,6 0-269-16,-12 0-400 16,-1 0 0-16,-8 0 0 15,-5 0 0-15</inkml:trace>
  <inkml:trace contextRef="#ctx0" brushRef="#br0" timeOffset="757.62">11983 13101 2615 0,'-2'0'170'0,"2"0"14"15,0-1 8-15,0-1 11 16,4 1 17-16,5-2 32 16,3 0 18-16,5 1 22 15,6 2 10-15,4-2-126 16,-2-1-13-16,4 1-1 16,-2-1 0-16,4-1-8 15,3-1-7 1,-2 0-29-16,1-1-13 15,1 0-19-15,0 0-10 16,1-1-7-16,-6 0-14 16,1 2-14-16,-3-1-7 15,-5 0-2-15,-2 4 0 16,-2-4-6-16,1 1-2 16,-4 2-6-16,1 0 0 15,-3-1-9-15,-6 2-2 16,-1 2-1-16,0-1 10 15,-6 1 52-15,2 0 26 16,-2 0 60 0,0 3 19-16,-2 4 4 15,-6 5-3-15,-3 4 0 16,-2 6 5-16,-7 6-1 16,1 3-9-16,2 4-56 15,-6 5-33-15,3 0-58 16,2 2-22-16,2 0 0 15,-1-2 0-15,5-3 0 16,1-1 0-16,2-5 0 16,0-3 0-1,4-5 0-15,-1-2 0 16,2-6 0-16,1-3 0 16,1-2 0-16,2-2 0 15,-2-1 0-15,0-4 0 16,2 1 0-16,0-4 0 15,0 1 0-15,0 1 0 16,0-1-268-16,12-1-495 16,-9 0-669-16,1-8 0 15,-2-9 0-15</inkml:trace>
  <inkml:trace contextRef="#ctx0" brushRef="#br0" timeOffset="13816.01">15764 14759 877 0,'-1'-1'84'15,"-2"-2"15"-15,-2 3 15 16,0-1 19-16,4 1 31 16,-5 0 28-16,4 0 34 15,2 0 26-15,-1 0 20 16,-1 0-38-16,4 0-10 16,-2 0 1-1,0 0-1-15,0 0-10 0,0 0-5 16,3 0-3-1,4 0-22-15,9 1-23 16,4 2-15-16,5 3-17 16,5-4-16-16,2 4-16 15,4 1-12-15,-2 0-7 16,1-2-47 0,1 2-68-16,-1 1-89 0,1 1-174 15,3-9-602-15,-7 7 0 16,-8-2 0-16</inkml:trace>
  <inkml:trace contextRef="#ctx0" brushRef="#br0" timeOffset="14396.47">15741 14861 2015 0,'-1'-2'176'0,"-1"0"41"16,1-1 31-16,1-1 11 15,-2 1 0-15,4 1 3 16,-2 0 15-16,1 2 14 16,4 2 21-16,7 0-126 15,6 5-34-15,8-2-31 16,6 5-28-1,4 0-11-15,6-2-1 16,-2-1-8-16,2 3-63 16,3-5-85-16,-5 4-127 15,2-3-220-15,-3-22-461 16,-6 23 0-16,-5-4 0 16</inkml:trace>
  <inkml:trace contextRef="#ctx0" brushRef="#br0" timeOffset="14961.88">15808 14998 1380 0,'-5'-1'160'0,"-3"0"48"16,0-2 44-16,0 0 29 15,5 0 27-15,2 3 13 16,1 0 4-16,0-1-1 15,0 1 8-15,1 0-80 16,2 0-47-16,5 1-39 16,5 1-36-1,8 3-23-15,7 3-26 16,4 1-12-16,6 1-2 16,-1-2-24-16,4-1-66 15,2 2-89-15,1-2-158 16,3-3-211-16,-9 2-344 15,-5 0 0-15,-9-3 0 16</inkml:trace>
  <inkml:trace contextRef="#ctx0" brushRef="#br0" timeOffset="15462.46">15884 15121 2018 0,'-1'-2'173'16,"-1"1"33"-16,1 1 18 15,1-2 3-15,-2 1-3 16,4 1 5-16,-2 0 9 16,3 0 11-16,5 0 4 15,4 3-140-15,8 2-28 16,6 2-30 0,4 3-18-16,5 1-22 15,6-2-43-15,6 2-125 16,12-7-237-16,-4 0-365 15,-3-3 0-15,-1-1 0 16</inkml:trace>
  <inkml:trace contextRef="#ctx0" brushRef="#br0" timeOffset="16735.66">18882 13911 907 0,'0'-2'98'16,"0"-2"34"-16,0 1 31 16,0-3 29-16,0 4 31 15,0-2 22-15,0 0 29 16,0 0 23-16,0-1 19 15,-1 3-35-15,-4-2-6 16,1 2-17-16,-3-1-33 16,-5 2-28-16,4 0-28 15,-5 2-18-15,1 3-30 16,-1 4-22 0,-3 4-18-16,-3 2-29 15,-1 6-28-15,-3 3-30 16,-3 1-58-16,-3 1-103 15,4-1-209-15,-6-22-457 16,-4 21 0-16,2-5 0 16,1-6 0-16</inkml:trace>
  <inkml:trace contextRef="#ctx0" brushRef="#br0" timeOffset="17217.05">19031 13972 1660 0,'0'0'171'15,"0"0"40"-15,-2 2 25 16,2-2 26-16,0-2 16 16,0 2 1-16,-1 0 3 15,-2 0 1-15,-1 2 1 16,-5 2-126-16,-2 5-45 16,-5 5-70-16,-3 4-77 15,-7 4-108-15,3-1-174 16,-2-6-437-1,-6 7 0-15,-1-2 0 16,6-2 0-16</inkml:trace>
  <inkml:trace contextRef="#ctx0" brushRef="#br0" timeOffset="17553.16">19148 14032 2044 0,'0'0'141'16,"0"0"14"-16,1 0 10 16,-1 0 5-16,0 1 8 15,-1 2 1-15,-5 5 1 16,-5 5-36 0,-3 4-255-16,-19 8-538 15,-16 6 0-15,-5 3 0 16</inkml:trace>
  <inkml:trace contextRef="#ctx0" brushRef="#br0" timeOffset="21573.19">17463 13946 1246 0,'20'-20'51'15,"9"-4"4"-15,8-7 0 16,7-3 3-16,-3 6 4 15,0 6 7-15,-1 4 22 16,3 0 26-16,0 3 21 16,0 2-10-16,3 1 5 15,2 1 13 1,2 2 13-16,4 1 5 16,0-3 6-16,2 7-2 15,-2-2-16-15,1 3-20 16,-2 0-16-16,-2 2-27 15,3-2-15-15,-4 1-16 16,-4 0-11-16,2 2-5 16,-3 0-1-16,-4 4-4 15,-1 2-4-15,-3 2-4 16,-4 5-3-16,-2 5 0 16,-2-1-1-1,-6 2-2-15,1 3 0 16,-5 0-2-16,0 3-9 15,-5 3 1-15,2 0-1 16,-6 3-2-16,-2 1-1 16,-3 1-3-16,-2 2-2 15,-2 2 0-15,-1 1 0 16,0-1-2-16,0 3 1 16,-2 3 0-16,-2-2 1 15,-4 2-3-15,1 0-2 16,-5-5 0-1,-1 2 0-15,-4-1-4 16,-5-2-8-16,-4 2 0 16,-2-2-2-16,-6 2-2 15,1-3-6-15,-3 2 3 16,-2-3 4-16,0 1 0 16,-3-2-4-16,-1 0-2 15,-3 2-14-15,-1 0-14 16,-3-2-24-16,-1 2-33 15,-1-3-3-15,-4 0 0 16,-3-1-13 0,-2-3-7-16,1-2-11 15,-2-1-32-15,2-5-2 16,4-5-4-16,4-2 5 16,5-9-2-16,3-2 15 15,4-2-29-15,-2-2-13 16,2-1-26-16,-3 1-44 15,-29 1 0-15,-3 8 602 16,6-7-477-16,-2-4 54 16,0-2 58-16,28-2 46 15,1-13 52-15,-6 5 8 16,8-3 46 0,4-1 40-16,3-4 36 15,5-2 8-15,1-2-24 16,3-4-25-16,2 1-34 15,3 0-23-15,2-6-16 16,4-1-15-16,2-3-17 16,0-2-12-16,3-5-9 15,1-4-3-15,2-1 2 16,2-4 21-16,2-1 9 16,5 1 11-1,5 0 14-15,7-2 12 16,4 1 23-16,6-5-2 15,3 4 8-15,2-1 4 16,-2 3 0-16,1-2-26 16,-1 2-16-16,2 0-10 15,1-2-16-15,7 4-11 16,1 3-23-16,3 1-4 16,5 6-2-16,3 7-1 15,2 4-7-15,1 5 2 16,1 3 3-16,2 3 1 15,0 0 6 1,1 5 3-16,0 0 7 16,2 2 3-16,-2 2 3 15,1 3 5-15,2 1-3 16,1 2 1-16,0 6 0 16,1-1 4-16,-2 4-2 15,-2 0 0-15,-3 8-7 16,-5 1-1-16,-3 6-4 15,-7 6-3 1,-2 2 0-16,-5 4-1 16,-5 4-3-16,0 0-5 0,1 3-3 15,0 3-2-15,0-1 3 16,-2 1-4-16,1 1 1 16,0-2-1-1,-3-1-6-15,0 0 1 16,-2 2-1-16,-4-1-3 15,-3 5-2-15,-6 2-2 16,-3 3-1-16,-3 2-7 16,-4 2 9-16,-1-3-1 15,-2 0 2-15,-4-4-2 16,-7 2-6-16,-6-3-1 16,-10 2 4-16,-6 1-1 15,-8 4-12 1,-3-2 8-16,-1 5-10 15,-3-1 2-15,-1 1-2 16,1 2 4-16,2-4 5 16,-2 1 0-16,1-6-3 15,0-1-2-15,-2-2 10 16,-6-3 0 0,-6 0 6-16,-5 0-2 0,-1-1-1 15,-3-1 2-15,-1-5 3 16,7 0 6-1,3-7 6-15,6-3 4 16,7-6 3-16,3-3 3 16,5-6-4-16,5-2 0 15,-2-5 1-15,-2-2-10 16,-3-2-9-16,-9-4-5 16,-7 1-7-16,-8-4-3 15,-2-5-4-15,-5 0-3 16,3-2 0-16,3-5-1 15,5-1 5-15,5-3 9 16,5-2 2-16,5-2-2 16,2 0 5-16,5 1 4 15,2-1 0 1,-1 0-3-16,2-1 0 16,1-1 3-16,2-6-2 15,5-5 2-15,5-4 4 16,4-8 15-16,5-3 1 15,1-1 1-15,5-1 4 16,3 0 10-16,4-1 5 16,1 2 5-16,2-4 0 15,3-1 15-15,5-3 6 16,2-2-7-16,6 0 15 16,4-3 2-1,5 5 10-15,1 3-2 16,1 3 3-16,5 1 2 15,1 4-1-15,6 0-13 16,7-3 3-16,6 2-3 16,0 0-11-16,4 4-2 15,-4 5-6-15,-2 9 6 16,-6 7-7-16,-2 8 1 16,-6 3 0-16,-2 5 0 15,-3 4-4-15,-2 4 3 16,2 1 6-16,-1 4 9 15,0-1-3 1,-1 3-8-16,1 0 12 16,-2 0-1-16,1 0-4 15,-2 0 5-15,-2 3-3 16,-5 0-6-16,-4 2-10 16,-6 1-15-16,-2-2 4 15,-5 0 0-15,-1-1-4 16,-1-2 2-16,-1-1 15 15,2 0 1-15,-2 0 2 16,0 0 4-16,0 0-3 16,1 0 5-1,-1 0-6-15,0 0-41 16,0 0-117-16,0 0-90 16,0 2-84-16,2 4-113 15,8-1-345-15,-9 3 458 16,2-3 0-16,0-3 0 15</inkml:trace>
  <inkml:trace contextRef="#ctx0" brushRef="#br0" timeOffset="27179.78">17066 9267 992 0,'0'0'93'0,"-2"0"38"15,2 0 37-15,0 0 38 16,0 0 35-16,0 0 28 16,0 0 21-16,0 0 20 15,0 0 24-15,0 0-37 16,0 0-35-16,0 0-31 15,-1 1-34 1,-2 2-31-16,-2 0-25 16,2 1-21-16,-1 3-1 15,0 2 0-15,3 0-17 16,1 1-2-16,0 1 9 16,0 2 2-16,0-1 10 15,0 2-5-15,0-1-7 16,0 4-1-16,0-3-13 15,1 3-12-15,3-1-4 16,-1 1 5-16,1 0 5 16,1 0 7-1,-1-1 0-15,-1 1 7 16,-2-1 0-16,2 4-2 16,0-4 0-16,1 4-10 15,-1-2-4-15,2 0-15 16,-1-3-17-16,-1 0-17 15,1-1-9-15,1-1-9 16,-2 1-3-16,1-2-2 16,-3 2-6-16,2-2 1 15,0 1 2 1,-2-1-2-16,2-2-3 16,2 1 1-16,-2-2 1 15,0 0 0-15,1 1-3 16,-1 1 1-16,1 0-1 15,-3 2 5-15,2-1-3 16,0 1 3-16,0-1 1 16,0 2-3-16,0-3 1 15,1 2-3-15,-1 0 0 16,0-1-2-16,3 1 4 16,-3 0-3-1,1-1 0-15,0 3-1 16,-1 0-3-16,0-2 4 15,-1 0-5-15,1 2 11 16,-2 0 2-16,3-2 4 16,0 3-2-16,-1-1-4 15,0-1 8-15,0 0-7 16,3 0 9-16,-3 0-7 16,3-1 1-16,2 1-4 15,-2 3-1-15,-2-3 2 16,1 3-2-1,1-3 5-15,-1 4-6 16,0-2 5-16,0-1-4 16,-2 2 6-16,2-3-2 15,1 0-6-15,-4 0-1 16,4 2-3-16,0 1-2 16,0 1-2-16,-1 3 1 15,3 1 5-15,-1 1-3 16,-1 3-2-16,-1 0 4 15,1-3 4-15,-1-1-2 16,2-4 5 0,-2 0-3-16,3-6 0 15,-4 2 0-15,3 0-4 16,2-1 0-16,-3-2 3 16,0 3-5-16,-1-3 0 15,3-1 1-15,-3 2-1 16,4 0 5-16,-3 0 2 15,1 0-5-15,0-2 1 16,0 2 13-16,-2-1-12 16,-1 2-2-1,0-2 1-15,-1 4 3 16,0-2-9-16,1 2-1 16,-1-1 0-16,2 3-2 15,-1-5 2-15,-1 1-11 16,0 0 14-16,0 1-1 15,-3 0-4-15,1 2 0 16,2 2 7-16,-3-2 4 16,2 1-7-16,-2 1 8 15,0 0-2-15,0 0-7 16,0 3-4 0,0 0 6-16,0-2 2 15,0 4-3-15,0-2 3 16,0 0-9-16,0-1 8 15,0 2-9-15,0 2-4 16,0 1 6-16,0 3 4 16,0-2-5-16,0 1 7 15,0-2-7-15,0-3-3 16,0 0 9-16,0-3-9 16,0-1-4-16,0 4 0 15,0-1 0 1,0-1 3-16,0 2-4 15,0 0-1-15,0 1 3 16,0 0-5-16,0-1-3 16,0 2 5-16,0-4 7 15,0 2 9-15,0-3 4 16,0-1-15-16,0 1 12 16,0-2-5-16,1 2-4 15,-1 5 7-15,3 0 5 16,-2 0 0-1,3 3-2-15,1 1-5 16,1 0-12-16,-2 3 13 16,1 3-5-16,1 1 0 15,-1 3-8-15,-2 5-2 16,0 3-18-16,-2 5-10 16,-1 5-52-16,2-2-6 15,1-2 8-15,2-4-3 16,1-8 0-16,4-5 0 15,-4-5 19-15,1-4-4 16,1 1 18-16,0-3 8 16,-2 0 49-1,3-2 9-15,-2 2-4 16,3 4-2-16,-4-2 1 16,1-1 2-16,-3 0-3 15,1-1 4-15,-1-2 33 16,-3 1 9-16,-1 1 11 15,2 1 0-15,0 1 0 16,1-1 4-16,2-1 2 16,-1 1-3-16,2-1-2 15,-3-4 5-15,2-1-37 16,-2-3-3 0,2-2-7-16,-2-4 16 15,0 2 5-15,1-1 4 16,0 5 3-16,1-1 10 15,0 3 3-15,0 1-9 16,-3 4 11-16,1-3 2 16,0 0-2-16,-1 2 6 15,-2 4 0-15,1 0-6 16,-1 0-6 0,0-1-9-16,0-1-2 15,0-6 3-15,0-2-12 16,2-1-4-16,-1 1 0 15,1-2-24-15,1 0-3 16,1 0 0-16,-3 2 0 16,3-1 0-16,2 4 0 15,-1 1 0-15,1 1 0 16,-2-1 0-16,1-1 0 16,-2-3 0-16,2-1 0 15,-2-1 0-15,0 5 0 16,-1-2 0-1,1-3 0-15,2 1 0 16,-1 0 0-16,3-5 0 16,-3 2 0-16,1-1 0 15,-1 1 0-15,2 1 0 16,1 1 0-16,-3 2 0 16,-1-2 0-16,0-1 0 15,0 1 0-15,-1-2 0 16,1 0 0-16,-1 1 0 15,3-1 0-15,-2-2 0 16,1-1 0-16,-1-2 0 16,0 2 0-16,0-1 0 15,-2 0 0 1,2 1 0-16,0-1 0 16,-2 2 0-16,2-3 0 15,-1-1 0-15,1 0 0 16,-2 0 0-16,-1-4 0 15,4 4 0-15,-2-2 0 16,-2 0 0-16,1-1 0 16,-1 1 0-16,0 0-6 15,0 2-265-15,16-3-487 16,-13 0-673-16,-3-9 0 16,-1-8 0-16,-1-11 0 15</inkml:trace>
  <inkml:trace contextRef="#ctx0" brushRef="#br0" timeOffset="36080.04">27834 6529 3452 0,'0'-4'208'0,"0"-4"54"16,-2-2 96-16,1-4 129 15,-1 2 1-15,-3 1-1 16,3 2 1-16,0 3-1 16,0 2 1-16,0 3-137 15,1-1-72-15,1 4-53 16,0 4-96-16,0 10-130 15,0 7 0-15,0 8 0 16,0 7 0 0,0 0 0-16,1 0 0 15,2-1 0-15,2-1 0 16,0 0 0-16,0 0 0 16,-1-4-125-16,0 1-195 15,-4-2-240-15,-2-18-877 16,-2 8 0-16,-5-7 0 15,0-12 0-15</inkml:trace>
  <inkml:trace contextRef="#ctx0" brushRef="#br0" timeOffset="36437.14">27723 6542 3633 0,'7'-16'167'15,"7"-3"22"-15,8-3 38 16,4-4 19-16,6 5 22 16,1 5 31-16,0 5 30 15,-1 4 22-15,-1 3 18 16,-4 4-83-16,-1 7-42 15,-3 3-2 1,-5 8-29-16,-9 3-16 16,-7 9-12-16,-11 2-33 15,-14 3-79-15,-10 3-138 16,-5-1-78-16,-5-1-105 16,1-2-134-16,8-4-225 15,9-16-638-15,7 5 0 16,11-12 0-16</inkml:trace>
  <inkml:trace contextRef="#ctx0" brushRef="#br0" timeOffset="36803.58">28240 6506 3374 0,'0'-9'248'0,"0"-3"101"16,0-3 148-16,0 1 0 15,0 4 0-15,0 3 0 16,0 4 0-16,2 2 0 16,0 4 0-16,4 6-154 15,2 7-94-15,1 7-100 16,0 7-149-16,1 4 0 15,0 2 0 1,-3 0 0-16,2-1 0 16,-2-1 0-16,2-2-57 15,-2-3-175-15,-1-3-124 16,-2-3-139-16,1-7-120 16,0-9-171-16,-3-2-344 15,0-10 0-15,-4-9 0 16</inkml:trace>
  <inkml:trace contextRef="#ctx0" brushRef="#br0" timeOffset="37055.48">28296 6504 2954 0,'0'-9'168'16,"1"-1"42"-16,1-3 23 15,6 1 32 1,7 5 16-16,4 5 16 15,10 4 3-15,4 5 2 16,2 2 2-16,1 1-124 16,0 4-70-16,0 2-79 15,-3-2-91-15,0-1-127 16,-1-3-154-16,1-6-192 16,-5-4-369-16,-4 0 0 15,-8-3 0-15,0-5 0 16</inkml:trace>
  <inkml:trace contextRef="#ctx0" brushRef="#br0" timeOffset="37291.28">28818 6402 2446 0,'0'-8'252'0,"0"-1"53"16,0-2 23-16,2 3 9 16,-2 1 17-1,-2 5 25-15,-2 6 32 16,-10 8 13-16,-5 6 6 15,-9 5-179-15,-2 7-130 16,-1 3-99-16,6-1-88 16,3-3-101-16,8-3-101 15,4-5-172-15,8-11-140 16,4-2-327 0,6-6 0-16,7-5 0 0,2-7 0 15</inkml:trace>
  <inkml:trace contextRef="#ctx0" brushRef="#br0" timeOffset="37535.6">28822 6375 2811 0,'0'-8'225'0,"0"1"20"15,0 0 3 1,0 1 41-16,0 2 49 16,2 11 83-16,1 6 69 15,2 8 40-15,-2 4 17 16,5 8-163-16,-2 4-57 15,3-2-100-15,-2 4-131 16,1-1-97-16,1 2-135 16,-2-5-173-16,2-3-228 15,7-8-246 1,-7-4-299-16,-2-9 0 16,4-8 0-16,0-6 0 15</inkml:trace>
  <inkml:trace contextRef="#ctx0" brushRef="#br0" timeOffset="38231.51">29060 6467 3524 0,'0'-10'249'16,"0"0"18"-16,0-1 3 16,0 3 8-16,0 2 129 15,1 10 77 1,0 6 1-16,1 9-1 15,2 7 0-15,-1 6-176 16,2 6-73-16,-1 0-17 16,2-4-4-16,-1-1-7 15,0-5-130-15,-2-7-77 16,0-5 0-16,-2-3 0 16,-1-9 0-16,0-3 0 15,2-2 0-15,-2-10 0 16,0-11 0-16,0-7 0 15,-2-13 0 1,2-6 0-16,0-2 0 16,0 6 0-16,0 5 0 0,0 12 0 15,0 10 0 1,0 8 0-16,0 8 0 16,3 6 0-16,4 8 0 15,8 5 0-15,1 2 0 16,5 2 0-16,-1-4 0 15,-4-3 0-15,-1-4 0 16,-5-4 0-16,-3-5 0 16,4-2 0-16,-2-7 0 15,1-7 0-15,2-5 0 16,-3-6 0 0,-2-5 0-16,-3-2 0 15,1 0 0-15,-4 5 0 16,-1 6 0-16,0 8 0 15,0 3 0-15,0 9 0 16,0 11 0-16,0 4 0 16,0 13 0-16,0 7 0 15,0 4 0-15,0-3 0 16,0 3 0-16,4-3 0 16,-1-4 0-16,1-1 0 15,2-4 0 1,2-1-222-16,-1-1-130 15,4-4-261-15,-5-20-787 16,0 12 0-16,-2-7 0 16,3-8 0-16</inkml:trace>
  <inkml:trace contextRef="#ctx0" brushRef="#br0" timeOffset="38631.48">29695 6363 3370 0,'5'-16'230'0,"2"-6"44"15,-2-4 111-15,1-1 83 16,-4 8 30-16,-2 5 0 16,0 6 1-1,0 1-1-15,0 3 0 16,-6 3-162-16,-13 7-68 15,-8 8-43-15,-9 13-112 16,-6 6-82-16,0 10-31 16,12 1 0-16,6-2 0 15,9-3 0-15,10-3 0 16,4-5 0-16,5-5 0 16,9-2 0-16,9-8 0 15,10-2 0-15,14-5 0 16,4-6 0-16,8-1 0 15,-3-2-87-15,-3-6-174 16,-9 2-144 0,-5 0-263-16,-11-19-686 15,-7 13 0-15,-8-4 0 16</inkml:trace>
  <inkml:trace contextRef="#ctx0" brushRef="#br0" timeOffset="40584.1">30195 6132 2260 0,'-7'-8'182'0,"-4"-2"56"16,-1-5 41-1,-3-3 28-15,2-2 26 16,-3 6 34-16,2-5 19 16,-2 2 9-16,0 1 33 15,-3-1-122-15,1 0 22 16,0 0-27-16,-4 1-20 15,1-3-20-15,-3-1-6 16,-3 1-32-16,-5-4-13 16,-2-2 3-1,-7-1-32-15,-1-3-32 0,-1 3-50 16,1-1-30 0,-1 3-20-16,-2 3-9 15,-1 1-20-15,-3 6-1 16,0 2-7-16,-6 2-12 15,0 3 0-15,-1-1 0 16,1 1 0-16,6 0 0 16,0-2 0-16,-1 3 0 15,0 2 0-15,-11 3 0 16,-7 0 0 0,-9 1 0-16,-1 0 0 15,-2 0 0-15,5 0 0 16,10-2 0-16,4 2 0 15,5 0 0-15,10 0 0 16,0-1 0-16,4 1 0 16,0 0 0-16,-2 1 0 15,-2 5 0-15,-3-1 0 16,-4 2 0-16,1 4 0 16,0 1 0-16,3-3 0 15,8 3 0-15,2 0 0 16,2-1 0-16,6 0 0 15,-1 2 0 1,1 3 0-16,-3 1 0 16,0 2 0-16,3 1 0 15,1-1 0-15,1 1 0 16,5-1 0-16,1 1 0 16,8-2 0-16,0 3 0 15,0 2 0-15,6 1 0 16,-2 4 0-16,2 2 0 15,0 2 0-15,0 1 0 16,0 1 0-16,3 1 0 16,-1 2 0-1,2-1 0-15,-2 0 0 0,3 0 0 16,-1 2 0-16,3-1 0 16,-2 0 0-1,2-1 0-15,2-1 0 16,0 0 0-16,0-1 0 15,2 0 0-15,2-2 0 16,3 2 0-16,1-1 0 16,2 0 0-16,1 3 0 15,0-4 0-15,1 2 0 16,-2-1 0-16,6 0 0 16,0-3 0-1,4 2 0-15,1-1 0 16,3 0 0-16,1-2 0 15,2 2 0-15,6-2 0 16,-1 3 0-16,4-2 0 16,5 2 0-16,-1 4 0 15,2-5 0-15,-1 2 0 16,0-2 0-16,-5-3 0 16,-1-2 0-1,1-1 0-15,1-6 0 16,-1 1 0-16,5-3 0 15,3-3 0-15,3-2 0 0,2-1 0 16,2-3 0-16,0-1 0 16,0-1 0-1,0-2 0-15,3-2 0 16,1 1 0-16,0-1 0 16,-3-1 0-16,2 1 0 15,0-2 0-15,0 0 0 16,-5 0 0-16,7 0 0 15,-2 0 0-15,-2-3 0 16,0 1 0-16,2-1 0 16,0-3 0-16,0-1 0 15,2 1 0-15,0-3 0 16,2 2 0 0,-1-2 0-16,3-4 0 15,2-2 0-15,-3-1 0 16,0-8 0-16,-1 1 0 15,-2-5 0-15,1 0 0 16,-4-4 0-16,-4 0 0 16,-1 0 0-16,-6 0 0 15,-5 1 0-15,-5 1 0 16,-6 3 0-16,-3-1 0 16,2 0 0-16,-2-3 0 15,0 0 0-15,2-1 0 16,-1-1 0-1,-1 1 0-15,-2-1 0 16,-4 2 0-16,-2 3 0 16,-4 0 0-16,-4 2 0 15,-3 5 0-15,1-2 0 16,-1 1 0-16,-3 0 0 16,-1 1 0-16,0-4 0 15,0 0 0-15,0-3 0 16,0 1 0-16,-4-2 0 15,0 0 0-15,-4 2 0 16,0 1 0 0,-2 1 0-16,1 4 0 15,0 0 0-15,2 1 0 16,0 3 0-16,0 1 0 16,-1 1 0-16,0 2 0 15,-1-1 0-15,1 2 0 16,-4-1 0-16,-2-1 0 15,0 1 0-15,-6-5 0 16,-3 0 0-16,1-2 0 16,-6 2 0-16,-1-3 0 15,-3 4 0 1,3-2 0-16,-3 2 0 16,0 1 0-16,2 0 0 15,4 1-166-15,-1 7-246 16,9 2-296-16,-8 10-673 15,-1 6 0-15,-6 7 0 16</inkml:trace>
  <inkml:trace contextRef="#ctx0" brushRef="#br0" timeOffset="41924.12">28574 7492 2339 0,'0'-4'163'16,"0"1"43"-16,-2-4 51 16,0-2 42-16,2 3 22 15,-3 2 12-15,-3-1 23 16,-1 4 15-16,-6 2 25 16,-5 6-49-16,-5 6 33 15,-6 3 4-15,2 10-46 16,0 7-40-16,-3 4-24 15,0 8-11-15,1 5-23 16,0 4-15-16,-3 4-25 16,-1 3-59-16,-3 4-89 15,-5 4-44 1,-1 4-8-16,-7 0 0 16,1 1 0-16,0-3 0 15,1-5 0-15,2-1 0 16,5-8 0-16,4-5 0 15,3-4 0-15,4-5 0 16,1-4 0-16,5-2 0 16,6-7 0-16,3-8 0 15,6-2 0-15,1-7 0 16,2-5 0-16,5-5 0 16,-1 1 0-16,0-4 0 15,1-4 0-15,-3-3 0 16,-1-10 0-1,1-10 0-15,0-11 0 16,0-9 0-16,3-8 0 16,3-4 0-16,5 1 0 15,1-4 0-15,3 6 0 16,1 6 0-16,1 4 0 16,-5 6 0-16,-3 8 0 15,1 5 0-15,-2 5 0 16,-3 8 0-16,0 4 0 15,2 3 0-15,-4 5 0 16,0-1 0-16,0 3 0 16,0 0 0-1,0 8 0-15,0 7 0 16,0 9 0-16,-2 7 0 16,-2 10 0-16,-3 3 0 15,0 3 0-15,-2 0 0 16,2 1 0-16,-4 0 0 15,7-3 0-15,-1-5 0 16,1-3 0-16,2-5 0 16,0-5 0-16,1-4 0 15,-1-5 0-15,0-3 0 16,2-4 0-16,-2-3 0 16,2-3 0-1,0-1 0-15,0-3 0 16,0-1 0-16,0 2 0 15,0-4 0-15,4 2 0 16,16-1 0-16,21-3 0 16,26-3 0-16,26-3 0 15,21-3-304-15,32-4-487 16,-17 1-628-16,-12-6 0 16,-20-6 0-16,-22-7 0 15</inkml:trace>
  <inkml:trace contextRef="#ctx0" brushRef="#br0" timeOffset="43251.62">26356 6169 2866 0,'2'-5'210'0,"-2"-2"44"15,0-3 43-15,0-1 41 16,0-1 49-16,-2 3 45 16,-8-2 41-16,-7 1 33 15,-8 2 41 1,-13 3-146-16,-7 2-64 15,-2 1-43-15,-5 5-45 16,1 3-39-16,3 6-51 16,4 5-43-16,5 9-43 15,10 5-31-15,13 4-42 16,7 2 0 0,6 2 0-16,6-3 0 0,8-1 0 15,7-4 0-15,7-6 0 16,16-3 0-16,5-7 0 15,6-8 0 1,2-3 0-16,-5-5 0 16,-5-5 0-16,-9-6 0 15,-5-4 0-15,-9-6 0 16,-4-7 0-16,-7-7 0 16,-5-5 0-16,-5-8 0 15,-4-4 0-15,-5-4 0 16,-2-3 0-16,-5 0 0 15,-5 1 0-15,2 4 0 16,2 4 0-16,0 10 0 16,3 2 0-1,1 11 0-15,6 8 0 16,2 7 0-16,3 6 0 16,-2 3 0-16,4 10 0 15,-3 10 0-15,3 6 0 16,0 13 0-16,2 8 0 15,8 3 0-15,5 4 0 16,-1 0 0-16,6 1 0 16,-2-2 0-16,2-2 0 15,-2-1 0-15,-5-4 0 16,4-5 0-16,-2 0 0 16,-1-5 0-16,-3-3 0 15,1-1 0 1,-2-4-62-16,-1-3-206 15,-2-2-155-15,2-6-195 16,11-7-186-16,-2-2-398 16,5-7-1-16,2-7 0 15,3-6 0-15</inkml:trace>
  <inkml:trace contextRef="#ctx0" brushRef="#br0" timeOffset="43576.29">26726 6020 2933 0,'0'-20'219'16,"0"-8"58"-16,0-3 59 15,-4-3 107-15,-3 9 95 16,2 8 4-16,-4 5 0 16,1 3 0-16,-4 5 0 15,-6 6-162-15,-2 9-57 16,-5 9-58-16,1 12-59 15,-1 7-107-15,7 9-95 16,3 3-4-16,5-2 0 16,6 0 0-16,3-6 0 15,4-5 0 1,11-8 0-16,7-4 0 16,14-6 0-16,16-7 0 15,16-8-235-15,17-6-231 16,10-22-1032-16,2 3 0 15,-14-10 0-15</inkml:trace>
  <inkml:trace contextRef="#ctx0" brushRef="#br0" timeOffset="44988.27">26302 9442 3248 0,'-9'-5'188'0,"-12"-4"41"16,-10 0 23-16,-9 2 27 16,-8 2 23-16,-3 5 24 15,-3 4 26-15,2 7 25 16,5 7 16-16,4 9-112 15,10 9-45-15,7 5-32 16,11 3-13-16,9 1-17 16,6-3-16-16,11-3-14 15,9-7-18-15,6-7 4 16,11-7-16-16,5-8-20 16,6-8-10-1,1-7-9-15,-3-9-12 16,-4-7-8-16,-4-11-7 15,-9-9-10-15,-9-10-8 16,-13-7-30-16,-1-6 0 16,-6-1 0-16,-4-3 0 15,-5 2 0-15,-5 4 0 16,-5 2 0-16,-6 6 0 16,-2 5 0-16,2 8 0 15,3 9 0-15,2 8 0 16,5 10 0-16,3 9 0 15,3 10 0 1,-1 14 0-16,8 10 0 16,0 11 0-16,6 10 0 15,10 4 0-15,3 2 0 16,6-1 0-16,6 0 0 16,3 0 0-16,1-5 0 15,1-6-69-15,-2-2-188 16,1-3-130-16,-4-8-130 15,3-6-210-15,-5-6-519 16,-4-9 0-16,-3-6 0 16,0-7 0-16</inkml:trace>
  <inkml:trace contextRef="#ctx0" brushRef="#br0" timeOffset="45327.96">26785 9310 3300 0,'0'-19'218'16,"-2"-3"46"-16,0-3 45 15,-8-3 112-15,-1 9 81 16,-8 5 1-16,-10 6 0 16,-2 4 2-16,-5 7-1 15,-4 8-148-15,0 11-70 16,1 9-46-16,7 9-46 15,9 10-110-15,8-2-82 16,11 4-2 0,4-6 0-16,7-2 0 15,9-9 0-15,11-6 0 16,13-6 0-16,17-9 0 16,14-7-233-16,10-7-154 15,9-8-243-15,-3-17-758 16,-10 1 0-16,-19-2 0 15,-20-5 0-15</inkml:trace>
  <inkml:trace contextRef="#ctx0" brushRef="#br0" timeOffset="46007.33">27265 9338 4168 0,'0'-8'227'16,"0"-2"136"-16,0 0 47 15,0 0-9 1,4 5 15-16,2 5 0 16,5 9 0-16,7 8 0 15,1 6 0-15,4 8-137 16,0 7-90-16,-3 0-136 15,2-4-47-15,-4-5 9 16,-3-3-15-16,-2-9 0 16,-3-5 0-16,-3-5 0 15,2-5 0-15,5-11 0 16,1-9 0-16,3-8 0 16,-1-11 0-16,-2-8 0 15,-3-2 0 1,-2 2 0-16,-3 7 0 15,-1 8-222-15,-3 11-145 16,3 10-66-16,2 5-157 16,13 4-725-16,-6 9 0 15,0 5 0-15,5-1 0 16</inkml:trace>
  <inkml:trace contextRef="#ctx0" brushRef="#br0" timeOffset="46415.53">27968 9343 3665 0,'0'-11'246'15,"-2"0"189"-15,2-3 34 16,0 2-1-16,2 5 0 16,-6 2 1-1,-1 4-1-15,-7 7 0 16,0 7 0-16,-1 7-156 15,1 8-90-15,7 4-189 16,3-1-33-16,4-4 0 16,2-3 0-16,3-5 0 15,3-5 0-15,3-6 0 16,7-5 0-16,-2-6 0 16,2-10 0-16,-6-7 0 15,-7-5 0-15,-5-7 0 16,-2 0 0-16,-6 1 0 15,-5 4 0 1,-2 6 0-16,-7 8-159 16,-7 8-98-1,0 5-94-15,1 9-152 0,9 4-207 16,5 0-532-16,8 7 0 16,4-2 0-16,6-2 0 15</inkml:trace>
  <inkml:trace contextRef="#ctx0" brushRef="#br0" timeOffset="47258.17">28150 9075 4068 0,'0'-29'256'15,"0"-4"173"-15,-2-1-1 16,0-1 1-16,4 15 0 15,-2 17-1-15,-2 14 1 16,2 16 0-16,2 14 0 16,-2 12-165-16,0 7-91 15,2 5-173 1,1 0 0-16,1-1 0 16,2-3-24-16,3-8-131 15,-1-7-79-15,0-12-57 0,-2-9-34 16,-2-8-11-1,0-9-39-15,0-5-41 16,1-10-6-16,-1-10-11 16,3-13 21-16,2-13 134 15,-2-11 82-15,2-7 72 16,-3-5 56-16,3 2 59 16,-4 2 82-1,2 6 88-15,-5 9 50 0,0 13 13 16,2 12-8-1,-3 10 11-15,2 9 36 0,1 14 22 16,6 10 31-16,-3 14-19 16,2 7-32-1,1 11-40-15,-4 2-44 16,1-4-5-16,-3 0 17 16,1-6-16-16,-1-6-56 15,-3-6-53-15,-1-8-69 16,0-7-14-16,0-8 14 15,0-5 14-15,-1-1 5 16,-4-7 8-16,-1-3-1 16,1-3-7-1,2-4 15-15,2-5-3 16,10-6 12-16,7-1-25 16,9 0-32-16,7-1-31 15,7 0 0-15,-5 1-8 16,-3 4-1-16,-8 4 3 15,-8 3-17-15,-11 7-21 16,-1 4 54-16,-5 4 24 16,-5 6 14-16,-1 5 18 15,-3 6-3-15,-1 0 2 16,3 2-1-16,4-2 12 16,4-6 26-1,1-2 46-15,6-4-48 0,7-3-54 16,4-2-98-1,6-1-85-15,0-1-65 16,2-4-93-16,-3 3-107 16,-1 0-184-16,-3-8-542 15,-7 10 0-15,1 0 0 16</inkml:trace>
  <inkml:trace contextRef="#ctx0" brushRef="#br0" timeOffset="47899.45">26283 10983 5635 0,'0'-7'180'16,"0"2"59"-16,3 2 33 16,8 2-1-16,7 10 1 15,11 14-1-15,8 8 1 16,7 8-1-16,-2 4 1 15,-3 0-160-15,-5-5-21 16,-7-5-58-16,-10-8-33 16,-5-5 0-16,-3-7 0 15,-7-4 0 1,0-6 0-16,0-6 0 16,1-8 0-16,5-13 0 15,4-12 0-15,3-14 0 16,4-10 0-16,-4-1 0 15,3 3 0-15,-7 9 0 16,-1 16-252-16,-8 12-142 16,0 13-75-16,1 7-221 15,3 0-587-15,0 14 0 16,-1 3 0-16,5 1 0 16</inkml:trace>
  <inkml:trace contextRef="#ctx0" brushRef="#br0" timeOffset="48275.69">27090 10978 4654 0,'-2'-7'224'16,"-6"-2"40"-16,-9 2 44 15,-8 3 47-15,-2 15 13 16,-4 10-1-16,2 12 1 15,8 6-1-15,15 5 1 16,5-1-139-16,6-4-86 16,9-6-39-16,6-8-45 15,7-8-46 1,8-9-13-16,8-7 0 16,-4-10 0-16,-4-10 0 15,-6-8 0-15,-14-7 0 16,-9-5 0-16,-10-4 0 15,-10 0 0-15,-8 1-60 16,-7 8-168-16,-5 9-79 16,-7 14-120-16,5 8-111 15,11 10-133-15,12 3-521 16,5 11 0-16,5-2 0 16</inkml:trace>
  <inkml:trace contextRef="#ctx0" brushRef="#br0" timeOffset="48613.56">27263 10637 3878 0,'0'-25'248'0,"0"-2"162"16,-1 0 3-16,1 0 35 15,1 17 0-15,-1 20 1 16,2 17-1-16,8 14 0 16,3 16 1-16,3 13-171 15,7 5-79 1,0 0-160-16,0-1-3 16,0-6-36-16,-4-10-2 0,-2-3-209 15,-4-10-84 1,-1-7-116-16,-2-10-144 15,3-13-214-15,-10-8-420 16,2-13 0-16,-10-12 0 16,2-15 0-16</inkml:trace>
  <inkml:trace contextRef="#ctx0" brushRef="#br0" timeOffset="48997.88">27461 10575 4260 0,'0'-13'158'0,"2"1"21"16,0 6 99-16,3 2 65 16,4 15 45-16,2 20 20 15,2 11 1-15,0 12 0 16,-1 8-1-16,-1 2-158 16,-3 3-72-1,0-6-156-15,-4-6-144 16,-2-10-102-16,-1-5-97 0,-1-11-51 15,0-8 2 1,0-8-8-16,-1-8-6 16,-5-3 3-16,-2-5 80 15,-2-8 162-15,3-1 65 16,1-3 49-16,4-3 63 16,4-3 35-16,6 2 1 15,7-4 4-15,9 2 5 16,5-2-53-16,8 7-93 15,2 2-135-15,-3 0-142 16,8-2-534-16,-16 6 0 16,-1 1 0-1,-9-1 0-15</inkml:trace>
  <inkml:trace contextRef="#ctx0" brushRef="#br0" timeOffset="49660.04">27853 10859 2694 0,'0'-2'226'0,"0"-2"39"16,0 4 59-16,0-2 49 15,-2 6 118-15,-2 5 65 16,2 2 10-16,-1 4 1 16,1 6 0-16,0-1-171 15,2-1-56-15,0-2-37 16,0-3-61 0,0-3-48-16,0-4-119 15,0-6-63-15,4 0-12 0,3-7 0 16,7-5 0-1,1-6 0-15,6-7 0 16,-4-3 0-16,-3 4 0 16,-8 4 0-16,1 9 0 15,0 5 0-15,2 5 0 16,0 5 0-16,5 2 0 16,-1 3 0-16,-2 1 0 15,-1-2 0-15,1 1 0 16,0-5 0-16,1-2 0 15,4-3 0-15,3-3 0 16,1-2 0 0,-4 0 0-16,-5 0 0 15,-3 0 0-15,-5 3 0 16,0 1 0-16,1 1 0 16,2 0 0-16,4 1 0 15,-1 1 0-15,7 1 0 16,6-3 0-16,7 0 0 15,5-5 0-15,3-4 0 16,-2-7 0-16,-4-3 0 16,-6-5 0-16,-9-3 0 15,-7-3 0 1,-5 2 0-16,-2-1 0 0,-4 7 0 16,2 7 0-1,0 6 0-15,-6 6 0 16,-3 12 0-16,-3 7 0 15,9 8 0-15,0 4 0 16,17 4 0-16,16-1 0 16,11-2-226-16,17-4-153 15,16-7-280-15,-5-8-726 16,-3-8 0-16,-10-14 0 16,-9-14 0-16</inkml:trace>
  <inkml:trace contextRef="#ctx0" brushRef="#br0" timeOffset="50524.27">29831 7497 2871 0,'-10'-16'189'16,"-2"-6"62"-16,0-1 67 15,-2 0 45-15,8 5 31 16,3 11 10-16,3 1 18 16,0 5 123-16,0 6-1 15,0 12-123-15,6 11-65 16,6 10-63-16,8 10-67 16,10 13-45-1,7-3-31-15,6 9-9 16,-1 0-19-16,0 4-122 0,2 6 0 15,-5 4 0 1,2-1 0-16,1 2 0 16,-5-5 0-16,1-4 0 15,-3-8 0-15,-4-3 0 16,-3-7 0-16,-7-7 0 16,-6-10 0-16,-2-5 0 15,-5-6 0-15,-2-6 0 16,0-6 0-16,-3-4 0 15,0-3 0 1,-3-3 0-16,0-3-201 16,0 1-197-16,-6-2-147 0,-7-1-864 15,-10-2 0 1,-7-7 0-16,-6-3 0 16</inkml:trace>
  <inkml:trace contextRef="#ctx0" brushRef="#br0" timeOffset="50761.81">29980 8601 4040 0,'0'-1'105'0,"7"1"48"16,10-1 25-16,12 2 15 16,10 3 7-16,15 4 0 15,3 2 2 1,-2 2-1-16,-7 3-34 15,-6-1-97-15,-9-2-160 16,-4 0-209-16,-13-6-269 16,7-2-382-16,-2-4 0 15,-2-4 0-15,1-11 0 16</inkml:trace>
  <inkml:trace contextRef="#ctx0" brushRef="#br0" timeOffset="50964.85">30710 8322 4655 0,'0'-2'105'0,"0"1"73"15,-1 4 60-15,-3 7 24 16,-5 13 6-16,-7 15-4 16,-8 9-116-16,-7 13-88 15,0 7-173-15,7 0-366 16,-5 6-638-16,8-9 0 15,9-9 0-15,4-13 0 16</inkml:trace>
  <inkml:trace contextRef="#ctx0" brushRef="#br0" timeOffset="51683.95">30466 10162 3708 0,'-2'12'136'0,"-3"0"67"16,2 2 41-16,-1 1 104 15,4-8 108-15,0-5 0 16,0-1 0-16,0-1 0 15,1-7 0-15,4-10-77 16,5-8-59-16,6-16-67 16,4-12-41-1,5-9-104-15,2-8-108 16,-1 1 0-16,-2 3 0 16,-6 11 0-16,-4 12 0 15,-7 16 0-15,2 15 0 16,4 10 0-16,6 13 0 15,5 11 0-15,5 10 0 16,0 9 0-16,0 9 0 16,-3-2 0-16,-3 0 0 15,-1-2 0-15,-2-8 0 16,-5-6 0-16,-4-7 0 16,-4-10 0-1,-5-4 0-15,-1-6 0 16,-1-4 0-16,-6-2 0 15,-11-6 0-15,-13-4 0 16,-12 0 0-16,-14 2 0 16,-4 2-22-16,3 7-159 15,7 8-101-15,11 5-97 16,9 6-127-16,13 2-212 16,9-3-501-1,8 8-1-15,9-5 0 0,13-6 0 16</inkml:trace>
  <inkml:trace contextRef="#ctx0" brushRef="#br0" timeOffset="52295.99">31044 9981 4331 0,'0'-5'101'16,"0"3"59"-16,3 0 102 15,1 1 57-15,8 6 52 16,-4 9 9-16,4 4 13 16,-2 3 0-16,0 3 0 15,-4-3-72 1,0-7-29-16,-3-2-58 16,1-5-104-16,-4-3-55 15,3-3-53-15,1-5-8 16,5-7-14-16,1-10 0 15,3-9-5-15,0-3-1 16,0 2-5-16,-4 6-16 16,-4 9-20-16,1 7 39 15,3 6 8-15,2 7 0 16,3 3 0-16,1 4 0 16,0 6 4-1,-1-1 3-15,-5-1 3 16,-3-1 18-16,-2-3 19 15,-1-4-39-15,-3-6-8 16,0 1 0-16,0-2 0 16,0-2 0-16,3-8 0 15,1-5 0-15,3-7 0 16,3-4 0-16,3 1 0 16,-4 4 0-16,-2 8 0 15,2 5 0-15,-2 5 0 16,3 4 0-16,4 6 0 15,3 3 0-15,0 2 0 16,-3 5 0 0,2 0-86-16,-4-1-149 15,-1 2-101-15,1-4-126 16,1 0-202-16,-2-22-617 16,-1 12 0-16,-2-6 0 15,-1-4 0-15</inkml:trace>
  <inkml:trace contextRef="#ctx0" brushRef="#br0" timeOffset="53891.86">31609 9903 4111 0,'1'-3'131'15,"-1"0"18"-15,2 0 43 16,0 2 113-16,3 1 54 16,2 8 16-16,0 3 8 15,2 5 8 1,-1 2-1-16,0 4-91 15,-5-8-38-15,0-2-29 16,-2-3-44-16,0-4-103 16,-1-2-41-16,0-3-39 15,0-3-17-15,0-6-12 16,3-9 2-16,0-4-16 16,4-4 12-16,1 0 38 15,-1 6 6-15,0 4-2 16,2 8-1-16,-1 6 23 15,4 4 9-15,7 6 3 16,-3 5 1 0,1 3 6-16,-4 3-6 15,0 0-24-15,-7-3-8 16,-2-5-7-16,-1-2-12 16,-2-4 0-16,1-3 0 15,-1-1 0-15,2-2 0 16,3-4 0-16,1-6 0 15,2-5 0-15,4-5 0 16,-5-4 0-16,0 6 0 16,-2 3 0-16,-2 5 0 15,-3 8 0-15,8 2 0 16,0 2 0 0,5 6 0-16,-1 1 0 15,6 4 0-15,-5 3 0 16,2-4 0-16,-4 0 0 15,2-5 0-15,2-2 0 16,1-1 0-16,2-5 0 16,0-2 0-16,-2-4 0 15,-3-8 0-15,-5-1 0 16,-4-4 0-16,-2-1 0 16,-3 3 0-16,0 3 0 15,0 6 0-15,0 2 0 16,0 7 0-1,-3 2 0-15,-2 7 0 16,-2 4 0-16,1 8 0 16,1 5 0-16,2 3 0 15,3-3 0-15,7-3 0 16,0-4 0-16,5-5 0 16,5-7 0-16,9-3 0 15,2-7 0-15,-1-7 0 16,0-10 0-16,-5-10 0 15,-9-8 0-15,-5-11 0 16,-5-11 0-16,-1-8 0 16,-4-8 0-1,1-2 0-15,-1 4 0 16,-2 10 0-16,0 11 0 16,0 17 0-16,-1 13 0 15,2 9 0-15,2 13 0 16,-1 16 0-16,2 17 0 15,2 13 0-15,2 19 0 16,7 6 0-16,3 3 0 16,5-4 0-16,1-5 0 15,3-10 0-15,-2-8 0 16,-3-9 0-16,-4-8 0 16,-2-11 0-1,-5-3 0-15,1-7 0 16,0-6 0-16,4-5 0 15,-1-8 0-15,3-7 0 16,-2-8 0-16,-3-11 0 16,-7-3 0-16,0-1 0 15,-4 3 0-15,0 7 0 16,-8 10 0-16,-5 7 0 16,-8 9 0-16,-7 12 0 15,-3 9 0-15,4 6-113 16,7 5-113-1,15 6-57-15,5-2-55 16,13-2-45-16,12-5-36 16,8-6-3-16,6-4 0 15,7-5 4-15,-3-4 21 16,-5-3 163-16,-6-1 152 16,-2-3 92-16,-4-3 88 15,-1-4 64-15,-4-5 56 16,-2-1 74-16,-4-3 57 15,-4 3 69-15,-3 2-21 16,-5 6-51-16,1 2-59 16,-2 3-38-16,0 6-25 15,0 0-22 1,1 6-12-16,3 3-62 16,4 0-54-16,3 0-74 15,5-2 0-15,4-4 0 16,6-6 21-16,1 0 3 15,1-8-7-15,0-4 2 16,-2-7-9-16,-6-6-8 16,-6-5-2-16,-1-3 0 15,-6-3 0-15,-2 3 0 16,-4 7 0-16,-1 5 0 16,0 8 0-16,0 9 0 15,0 2 0 1,0 10 0-16,2 10 0 15,-1 8 0-15,1 8 0 16,2 11 0-16,1 3-227 16,1 0-152-16,2-1-226 15,-5-10-791-15,-2 6 0 16,-8-5 0-16</inkml:trace>
  <inkml:trace contextRef="#ctx0" brushRef="#br0" timeOffset="54215.72">31259 10669 3847 0,'-18'9'193'16,"1"-2"43"-16,3 1 114 15,8-1 96-15,40-7 1 16,31-8-1-16,34-6 0 16,35-7 0-1,30-3 1-15,9-3-121 0,-4-1-72 16,-6 0-43-16,-21 4-115 16,-18 1-251-1,-20 2-162-15,-23 7-180 16,4-5-947-16,-52 12 0 15,-24 2 0-15,-25 1 0 16</inkml:trace>
  <inkml:trace contextRef="#ctx0" brushRef="#br0" timeOffset="54616.47">27514 11701 5194 0,'-8'2'253'0,"-1"-1"-19"16,6-1 33-16,21-1 9 15,44-8 14-15,42-10-25 16,40-13-209-16,48-14-302 15,28-10-1071-15,14-10 0 16,-3-16 0 0,-12-20 0-16</inkml:trace>
  <inkml:trace contextRef="#ctx0" brushRef="#br0" timeOffset="73051.46">15851 14898 413 0,'-2'-7'59'15,"1"-2"33"-15,1-1 22 16,-2 0 20-16,2 3 5 16,0 4 2-1,2 0 6-15,1 1 11 16,4 2 7-16,3 0-29 16,6 0-18-16,3 0-22 15,6 0-13-15,1 0-18 16,2 0-2-16,3 0-1 15,0 0-4-15,3 0-11 16,-1-2-12-16,2 0-32 16,-1-1-33-16,0-2-36 15,-4-3-50-15,-1 1-58 16,-3-2-35 0,-3 4-137-16,-10 1 0 15,-3 6 0-15,-7 2 0 16</inkml:trace>
  <inkml:trace contextRef="#ctx0" brushRef="#br0" timeOffset="73316.06">15843 15214 967 0,'0'2'89'16,"0"3"0"0,3-3 8-16,8 1 2 15,10-2 2-15,15-1-9 16,14-1-24-16,17-1-51 16,12-1-73-16,11-7-256 15,12 4 0-15,9-6 0 16,1-2 0-16</inkml:trace>
  <inkml:trace contextRef="#ctx0" brushRef="#br0" timeOffset="86775.87">16042 8283 1165 0,'-5'2'118'0,"-1"0"40"16,-2 2 45-16,2-2 41 16,2 1 30-16,2 0 29 15,1-3 38-15,1 0 28 16,0 1 22-16,0-1-44 16,0-1-47-16,0 1-36 15,0 0-44-15,0 0-44 16,0 0-29-1,3 0-27-15,7 0-33 16,10-6-38-16,12 0-101 16,13-5-139-16,15-6-266 15,0-7-458-15,-1 2 0 16,-9-3 0-16,-9 0 0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57:07.649"/>
    </inkml:context>
    <inkml:brush xml:id="br0">
      <inkml:brushProperty name="width" value="0.05292" units="cm"/>
      <inkml:brushProperty name="height" value="0.05292" units="cm"/>
      <inkml:brushProperty name="color" value="#FF0000"/>
    </inkml:brush>
  </inkml:definitions>
  <inkml:trace contextRef="#ctx0" brushRef="#br0">30533 9281 1042 0,'0'0'84'0,"0"0"29"15,0 1 31-15,0-1 28 16,0 0 26 0,0 0 18-16,0 0 17 15,0 0 19-15,0 0 21 16,0-1-27-16,0-1 8 15,0-1 5-15,0 1 12 16,0-3 8-16,0 1 14 16,0 2 40-16,0-2 75 15,0 1 59-15,0 1-19 16,0-1-28-16,0 2-37 16,0 0-35-16,0 1-43 15,0 0-36-15,1 0-39 16,3 0-59-16,4 0-91 15,0 4-80 1,7 2 0-16,-1 3 0 16,2 2 0-16,-3 4 0 15,0-2 0-15,0-2 0 16,-3 0 0-16,2-1 0 16,-7-2 0-16,1-1 0 15,0-3 0-15,-3 0 0 16,0-3 0-16,1-1 0 15,8 0 0-15,4 0 0 16,8-7 0-16,10-2 0 16,12-8 0-16,4-6 0 15,11-5 0 1,3-2 0-16,2 0 0 16,-7-1 0-16,-2 7 0 15,-10 3 0-15,-9 4 0 16,-7 6 0-16,-5 2 0 15,-4 4 0-15,-8 0 0 16,2 2 0-16,-4 2 0 16,-3 1 0-16,-1-1 0 15,-2 1 0-15,-3 0 0 16,-2 0 0 0,-1 0 0-16,0 0 0 0,0 0 0 15,0 0 0 1,0 0 0-16,0 0 0 15,0 0 0-15,0 0-215 16,0 0-273-16,0-63-1009 16,0 57 0-16,-1-8 0 15,-4-3 0 1</inkml:trace>
  <inkml:trace contextRef="#ctx0" brushRef="#br0" timeOffset="1740.63">26530 10307 1542 0,'0'0'180'15,"0"2"36"-15,0 0 20 16,0-1 18-16,0 0 50 15,4-1 38-15,2 3 33 16,3-1 37-16,4 2 21 16,1 2-105-16,1 1-37 15,1 1 8-15,-3 3 0 16,1 0 8 0,-1 0-34-16,-1-1-12 15,-5-3-22-15,-1 0-6 16,1-3 11-16,-3-3-21 15,6-1-17-15,3 0-43 16,5-1-21-16,2-6-25 16,7-2-17-16,2-5-24 15,2-6-13-15,-1-2-30 16,3-3-33-16,-4-1 0 16,-2-2 0-16,-6 1 0 15,-1 4 0-15,-6 1 0 16,-1 3 0-1,-3 6 0-15,0 3 0 16,-5 3 0-16,-1 1 0 16,-4 4 0-16,0-1 0 15,0 2 0-15,0 1 0 16,0 0 0-16,0 0 0 16,0 0 0-16,0 0 0 15,0 0 0-15,0 0 0 16,0 0 0-16,0 0 0 15,0 0-198-15,0 0-156 16,2 1-135-16,-2-1-941 16,0 4 0-1,-4-1 0-15</inkml:trace>
  <inkml:trace contextRef="#ctx0" brushRef="#br0" timeOffset="4130.33">30270 12661 1156 0,'0'0'90'16,"0"0"25"-16,0 0 20 16,-2 0 19-16,1 0 2 15,-1 0 1-15,1 0 0 16,-2 0-1-16,-1 0-2 16,0 0-67-16,-2 0-22 15,0 3-25 1,2-1-21-16,1 1-20 15,0 0-1-15,3 0 10 16,0-3 20-16,0 1 28 16,0-1 28-16,0 0 24 15,1 0 25-15,7 0 28 16,5-1 28-16,8-5 28 16,8 1 28-16,7-8 15 15,5-2 0-15,3-3-8 16,3-3-10-16,2-1-11 15,-6 0 0-15,-1-2 12 16,-6 3 3 0,-6 3-18-16,-7 3-23 15,-7 2-26-15,-4 4-17 16,-6 3-12-16,-2 3-16 16,-4 0-15-16,1 2-24 15,-1 0-39-15,0 1-37 16,0-2-76-16,0 2-57 15,0 0-49-15,0 0-86 16,-1 0-129-16,-3 0-212 16,-8-4-535-16,-1 5 0 15,-5 1 0-15,0-2 0 16</inkml:trace>
  <inkml:trace contextRef="#ctx0" brushRef="#br0" timeOffset="4610.64">30609 12324 2700 0,'3'-8'174'16,"-1"0"45"-16,1-3 41 16,-2 0 27-16,-1 3 15 15,0 3 13-15,0 4 5 16,0 1 1-16,-1 0 8 15,-7 3-113-15,-3 5-42 16,-10 5-20-16,-7 6-13 16,-7 9-7-1,-7 2-2-15,-3 7-6 16,-5 2 4-16,1 1-1 16,-5 2 10-16,5-2 9 15,4-3-1-15,8-4-5 16,5-3-2-16,9-6 0 15,6-5-14-15,7-5-5 16,5-7-10-16,4-2 0 16,1-2-18-16,0-3-16 15,1 0-11-15,6 0-19 16,11-3-27-16,9 2-20 16,14-4 0-1,10-1 0-15,9 1 0 16,5 0 0-16,3 3-118 15,4 1-183-15,7 1-223 16,-4-11-925-16,-3 13 0 16,-11-5 0-16,-15 2 0 15</inkml:trace>
  <inkml:trace contextRef="#ctx0" brushRef="#br0" timeOffset="5348.07">30992 12718 3280 0,'-4'0'144'0,"1"0"30"16,0 0 14-16,0 0 7 15,3 0 8-15,3-2 22 16,3 2 24-16,11 0 18 15,12-1 18 1,13-2-67-16,13-1-5 16,10-1 0-16,5-3 29 15,5-1 16-15,2 0 8 16,1 0-10-16,-3-1-4 16,-4 2-18-16,-3-1-18 15,-13 4-30-15,-6 0-42 16,-13 2-31-16,-6-1-42 15,-8 1-23-15,-6 2-17 16,-5 0-11-16,-4 0-20 16,-2 1 0-16,-4 0 0 15,1 0 0 1,-2 0 0-16,-2 0 0 16,4 0 0-16,-2 0 0 15,0 0-60-15,0 0-196 16,0 0-119-16,12 1-373 15,-13 0-602-15,-6-1 0 16,-2-4 0-16,-7-4 0 16</inkml:trace>
  <inkml:trace contextRef="#ctx0" brushRef="#br0" timeOffset="10376.23">30222 14983 1364 0,'0'0'116'0,"2"0"43"16,-1 1 38-16,2-1 32 16,-3 2 38-16,1-2 41 15,-1 0 34-15,0 0 29 16,2 0 23-16,-2 0-53 16,1 0-24-16,-1 0-30 15,2 0-29-15,-2 0-26 16,1 0-36-16,-1 0-36 15,2 0-25 1,1 0 7-16,2 1-8 0,3 2-7 16,2 4 8-1,0 1 4-15,0 0-8 16,1 2-3-16,0-2-1 16,-4-1 0-16,0-2-4 15,0 1-35-15,-1-3-9 16,1 3-8-16,-1-3-17 15,4-1-14-15,-3 1 1 16,2-1 7-16,-3-2 4 16,4 0 19-1,0 2 19-15,0-2 0 16,6 0-7-16,0 0-8 16,6-2-7-16,3-2-2 15,7-2-2-15,4-3-11 16,12-7-7-16,6-1-20 15,9-3-26-15,9-2 0 16,5-2 0-16,2 3 0 16,-5 1 0-16,-9 2 0 15,-10 6 0-15,-16-1 0 16,-7 6 0 0,-9-2 0-16,-6 6 0 15,-3-1 0-15,-2 1 0 16,-5 0 0-16,0 3 0 15,-4-1 0-15,-1 0 0 16,-2 1 0-16,1 0-254 16,-1 0-243-16,0-14-991 15,0 11 0-15,-1 1 0 16</inkml:trace>
  <inkml:trace contextRef="#ctx0" brushRef="#br0" timeOffset="31444.64">25048 12586 2610 0,'0'0'109'0,"0"0"14"15,0 0 8-15,0 0 5 16,0 0 3-16,0 0 2 16,0 0 6-16,0 0 6 15,0 0 8-15,0-1-78 16,0 1-6-16,0-1 3 16,0 0 7-16,0-1 13 15,0 2 11-15,0-1 16 16,0-1 12-16,0 1 10 15,-2 0 9-15,2 0 1 16,0-2 2 0,0 2-9-16,0-1-8 15,0 2-9-15,0-1-7 16,0 1 17-16,2 0 20 16,3 0 30-16,6 3-1 15,0 1 7-15,6 2 5 16,0 2 1-16,3 4-2 15,-6-2-9 1,1 0-7-16,-2 1-36 16,-1-4-36-16,-1 1-47 0,-5-2-16 15,-1-3-21-15,0-1-17 16,-1-1-11 0,3-1-5-16,0-3 0 15,9-3 0-15,5-5 0 16,11-7 0-16,5-6 0 15,3-7 0-15,4 2 0 16,2-2 0-16,1-2 0 16,-2 1 0-16,-7 6 0 15,-2 0 0 1,-9 5 0-16,-7 6 0 0,-7 3 0 16,-4 4 0-16,-1 2 0 15,-2 1 0 1,-2 1 0-16,-1 1 0 15,1 2 0-15,-4-1 0 16,0 2 0-16,0 0 0 16,2 0 0-16,-2-2 0 15,0 2 0-15,0 0 0 16,0-1 0-16,0 1-236 16,3 0-184-16,19 0-393 15,-18 0-531-15,4-1 0 16,-6-2 0-16,-2-8 0 15</inkml:trace>
  <inkml:trace contextRef="#ctx0" brushRef="#br0" timeOffset="32752.34">29275 11151 3256 0,'1'2'87'16,"5"2"44"-16,3 4 53 15,5 1 32-15,4 3 29 16,3 0 35-16,2 4 38 15,-4-4 46-15,0 2 39 16,-5-1-30 0,1-1-2-16,-5-2-2 0,-1 1-53 15,-1-6-33-15,-1-3-28 16,-1-1-36 0,4-1-37-16,9-4-47 15,8-8-39-15,11-8-31 16,13-12-22-16,8-10-43 15,10-11 0-15,5-6-171 16,10-7-295-16,2-37-1044 16,-1 37 0-1,-15 4 0-15,-8 6 0 16</inkml:trace>
  <inkml:trace contextRef="#ctx0" brushRef="#br0" timeOffset="66970.41">25571 11321 3674 0,'0'-6'227'16,"0"-2"108"-16,0-1 121 16,2 1 12-16,-2 0-1 15,0 4 1-15,0-2-1 16,1 5 1-1,-1 0-1-15,0 1-158 16,0 0-68-16,0 5-109 16,2 7-120-16,-2 4-12 15,3 12 0-15,-1 9 0 16,3 4 0-16,-2 1 0 16,2 5 0-16,-3-1 0 15,0-1 0 1,-1-3 0-16,2-2-315 15,52-2-1260-15,-44 0 0 16,-6-7 0-16,-5-6 0 16</inkml:trace>
  <inkml:trace contextRef="#ctx0" brushRef="#br0" timeOffset="69028.53">26446 12655 2680 0,'0'-9'129'0,"0"-4"21"15,2-4 31-15,2-5 20 16,1 1 23-16,3-2 22 16,2-2 25-16,3 1 31 15,1-4 24-15,1 0-74 16,2-2-2-16,0 0 18 15,1-1-1 1,-3-1 6-16,2 1-11 16,-2-1-12-16,1 0-6 15,1-1-26-15,4 0-16 16,0-1-15-16,0 0-24 16,2 0-27-16,0 3-23 15,2 0-27-15,-4 3-11 16,2 0-11-16,-2 3-18 15,0-1-5-15,-4 1-9 16,-1 1-6-16,-1 2-7 16,-2-3-12-1,3 3-7-15,-3-2 0 16,1 2 0-16,2 0 0 16,-2 3 0-16,-2 2 0 15,3-3 0-15,2 5 0 16,-1-1 0-16,2-1 0 15,2 1 0-15,1 0 0 16,-2-1 0-16,0 2 0 16,-2 1 0-16,-1 0 0 15,-3 4 0-15,-1 1 0 16,-5-2 0-16,1 4 0 16,2 2 0-16,-1-3 0 15,1 1 0-15,1 2 0 16,-1 1 0-1,-1-1 0-15,-3 1 0 16,0-1 0-16,-6 3 0 16,2 1 0-16,-2-2 0 15,2 3 0-15,-2-1 0 16,0 1 0-16,0-2 0 16,0 2 0-16,0 0 0 15,0 0 0-15,0-1 0 16,0 1 0-16,0 0 0 15,-4-1 0 1,-6 1 0-16,-5 0 0 16,-12-2 0-16,-4 5 0 15,-6 1 0-15,-6 5 0 16,1 0 0-16,0 4 0 16,1 2 0-16,7-1 0 15,5 0 0-15,6-2 0 16,10 1 0-16,2-5 0 15,4-1 0-15,5-2 0 16,2-1 0-16,0-3 0 16,0-1 0-16,2 0 0 15,3 0 0-15,8-2 0 16,10-2 0 0,8-3 0-16,9-4 0 15,6-3 0-15,0-2 0 16,-3-1 0-16,-2 1 0 15,-5 2 0-15,-9 2 0 16,-8 4 0-16,-3 1 0 16,-7 3 0-16,-3 2 0 15,-2 0 0-15,-4 1 0 16,0 1 0-16,0-1 0 16,2 1 0-16,0 1 0 15,4 2 0 1,-3 7 0-16,1 2 0 15,-2 8 0-15,-1 8 0 16,-1 4 0-16,0 1 0 16,0 7 0-16,0-2 0 15,0-1 0-15,0-3 0 16,0-2 0-16,0-7 0 16,0-2 0-16,-3-2 0 15,1-9 0-15,0-1 0 16,2-5 0-16,0-1 0 15,0-4 0-15,0 0 0 16,0-1 0 0,0 0 0-16,0 0 0 15,0 1-479-15,2 2-1063 16,2-3 0-16,-4-4 0 16,1-3 0-16</inkml:trace>
  <inkml:trace contextRef="#ctx0" brushRef="#br0" timeOffset="81964.57">24729 12361 518 0,'0'0'92'16,"0"0"29"-16,0 0 21 15,0 0 28-15,-1 0 34 16,0 0 33-16,-1 0 18 15,-1 0 36-15,3 0 36 16,-1 0-27-16,-1 0 0 16,2-2 7-16,0 2 5 15,0 0-6-15,0 0-26 16,0 0-26 0,0 0-16-16,0 0-32 0,0 0-34 15,0 0-22 1,0 0 7-16,2 0-17 15,0 2 26-15,4 2 18 16,0 2 13-16,3 3 20 16,-1 1 17-16,0 1 27 15,-3-2 12-15,-2 0-6 16,-1-3-44-16,-1-2-18 16,1 0-52-16,-1-4-39 15,2 0-23-15,-1 0-25 16,-2 0-21-1,1 0-29-15,0 0-16 16,1 0 0-16,1-4 0 16,3 0 0-16,3-3 0 15,5-3 0-15,2-5 0 16,1 0 0-16,3-4 0 16,2 0 0-16,6-2 0 15,-1-1 0 1,2 0 0-16,-1 1-6 15,3 4-399-15,0-17-1151 16,-8 20 0-16,-2 0 0 16</inkml:trace>
  <inkml:trace contextRef="#ctx0" brushRef="#br0" timeOffset="84396.47">29141 10912 513 0,'0'0'99'0,"0"2"57"15,0-1 70-15,0 2 52 16,0-2 38-16,0 0 32 16,0-1 18-16,0 0 23 15,0-1 18-15,0 1-32 16,0 0-45-16,0 0-51 15,0 1-71 1,0 0-35-16,1 3-3 16,1 3-21-16,2 4-9 15,1 1-6-15,3 2-1 16,-1 0-8-16,0-3 3 16,-1-2 1-16,-2-1 22 15,-1-4 20-15,-1-1 22 16,-2-3 74-16,3 0 0 15,-1 0-18-15,4-3-16 16,6-4-10-16,1-2-7 16,8-7-7-16,1-5-22 15,3-2-36-15,4 0-58 16,-2-1-83 0,3-1-10-16,-2 5 0 15,-4 2 0-15,-5 3 0 16,-5 4 0-16,-8 4 0 15,0 0 0-15,-3 3 0 16,-1 1 0-16,-1 2 0 16,0-2 0-16,-1 3 0 15,0 0 0-15,0 0 0 16,0 0 0 0,0 0 0-16,0 0 0 15,0 0 0-15,0 0 0 16,0 0 0-16,0 0 0 15,0 0 0-15,0 0 0 16,0 0 0-16,0 0 0 16,0 0 0-16,0 0-11 15,0 0-290-15,9 0-383 16,-6 0-755-16,3-3 0 16,-3-4 0-16</inkml:trace>
  <inkml:trace contextRef="#ctx0" brushRef="#br0" timeOffset="92288.62">24755 11569 2518 0,'-1'0'124'15,"1"-1"18"-15,-2 1 10 16,2-4 8-16,0 4 6 15,0-2 11-15,0 1 22 16,0 1 50 0,0 1 37-16,2 1-62 0,-1 2-6 15,4 3 7-15,0 2 42 16,0 0 39 0,4-1 31-16,-4-1 2 15,-2 0-8-15,2-3-45 16,-3 1-24-16,0-5-19 15,1 1-9-15,3-1-24 16,2 0-53-16,5-1-47 16,6-5-36-16,4-6-146 15,10-5-188-15,6-10-265 16,4-41-902-16,1 25 0 16,-4-5 0-16,-5-5 0 15</inkml:trace>
  <inkml:trace contextRef="#ctx0" brushRef="#br0" timeOffset="93100.16">27882 10572 3868 0,'0'0'118'0,"0"0"3"15,0-1 4-15,1 4 49 16,1 4 25-16,9 2 28 15,2 7 61-15,3 4 48 16,2 3 63 0,-2-3-69-16,-1-1-13 15,-5-4 3-15,-4-3-3 16,-3-3-49-16,1-8-25 16,-3 0-28-16,7-3-61 15,9-14-48-15,9-10-65 16,10-13-137-16,20-19-295 15,12-20-1144-15,7-3 0 16,2-10 0-16,-9 2 0 16</inkml:trace>
  <inkml:trace contextRef="#ctx0" brushRef="#br0" timeOffset="102060.24">20402 12401 4921 0,'0'-3'65'15,"2"2"27"-15,-2-2 42 16,1 2 81-16,5 1 36 16,2 5 30-16,0 3 18 15,4 1 24-15,-2 1 6 16,-3-1-24-16,-1-3-41 15,1-2-26-15,-5-2-44 16,2-2-78 0,8-2-38-16,12-9-30 15,12-11-17-15,21-12-24 16,15-19-69-16,16-12-271 16,29-8-469-16,-6-4-596 15,-3-1 0-15,-17 5 0 16,-21 12 0-16</inkml:trace>
  <inkml:trace contextRef="#ctx0" brushRef="#br0" timeOffset="-179339.98">25931 12084 4204 0,'0'0'166'15,"4"0"116"-15,5 0 129 16,5 3 1 0,4 1-1-16,6 3 0 15,-1 4 0-15,0 3 0 16,-2 0 0-16,0 1-124 16,-4 1-43-16,-5-3-114 15,-1-5-130-15,-6 0 0 16,-2-3 0-16,1-4 0 15,-4-1 0-15,2 0 0 16,9-7 0-16,5-6 0 16,6-12 0-1,15-8 0-15,12-13-259 16,45 0-1327-16,-19-4 0 16,0-3 0-16,-5-1 0 15</inkml:trace>
  <inkml:trace contextRef="#ctx0" brushRef="#br0" timeOffset="-178603.94">28352 11353 5646 0,'1'-2'283'16,"-1"1"0"-16,4 0-1 16,4 1 1-16,1 2 0 15,5 5-1-15,1 3 1 16,0 0 0-16,-3 5 0 16,-4-5-283-16,-1-3 0 15,0-2 0-15,-3-3 0 16,8-2 0-1,5-9 0-15,7-10 0 16,6-14 0-16,10-14 0 16,0-11 0-16,1 2-402 15,-10-8-1155-15,-10 23 0 16,-14 10 0-16,-21 12 0 16</inkml:trace>
  <inkml:trace contextRef="#ctx0" brushRef="#br0" timeOffset="-176512.25">27327 11315 2894 0,'0'-3'143'0,"0"-2"26"15,0-2 29-15,-1 0 29 16,1 0 24-16,-3 2 29 15,3-1 30 1,-2 1 42-16,0 0 115 16,0 1-41-16,4-1-27 15,-4 2-27-15,2 1-29 16,0-2-29-16,0 4-24 16,0 0-29-16,0 0-29 15,0 0-43-15,0 0-115 16,0 0-74-16,0 0 0 15,0 0 0-15,0 0 0 16,0 0 0-16,2 0 0 16,0 0-3-16,0 0-36 15,1 0-18 1,-2 0-10-16,0 0 0 16,-1 0 0-16,0 0 10 15,0 0 21-15,0 0 36 16,2 0 0-16,-2 0 2 15,0 0 37-15,0 0 18 16,0 0 10-16,0 0 0 16,0 0 0-16,0 0-10 15,0 0-20-15,0 0-37 16,0 0 0-16,0 0 0 16,0 0 0-16,0 0 0 15,0-1 0 1,-2-3 0-16,-2-3 0 15,-3-2 0-15,-4-3 0 16,-3-9 0-16,-1-2 0 16,0-4 0-16,-2-2 0 15,1-6 0-15,-1-1 0 16,-2-1 0-16,-3-2 0 16,-5-4 0-16,3-3 0 15,-6 0 0-15,-3 1 0 16,4 2 0-16,6 5 0 15,0 6 0-15,8 5 0 16,3 9 0 0,7 4 0-16,-1 4 0 15,2 5 0-15,4 1 0 16,0 2 0-16,0 1 0 16,0 1 0-16,0 0 0 15,0 0 0-15,0 3 0 16,0 2 0-16,0 6 0 15,4 1 0-15,2 8 0 16,3 4 0-16,8 1 0 16,0 6 0-16,4 1 0 15,-1 2 0 1,3 2 0-16,-4 0 0 16,4 1 0-16,0 3 0 15,1-3 0-15,-4 3 0 16,1-1 0-16,-2 1 0 15,-2-3 0-15,-2 0 0 16,1-3 0-16,-5-3 0 16,3-1 0-16,-3-4 0 15,0-1 0-15,-2 0 0 16,0-1 0-16,0-2 0 16,-2 0 0-16,-2-2 0 15,3-1 0-15,-3 2 0 16,1-4 0-1,1-1 0-15,-2 4 0 16,1-5 0-16,-1-1 0 16,1 0 0-16,-1-3 0 15,0-1 0 1,0-2 0-16,-3-4 0 0,4 4 0 16,-4-4 0-16,3 1 0 15,-3-1 0-15,2 0 0 16,0-1 0-16,-1 1 0 15,0 1 0-15,1 0 0 16,-4-1 0 0,4 1 0-16,1 0 0 15,-1 2 0-15,2 1 0 16,0 0 0-16,1 0 0 16,-1 0 0-16,1 1 0 15,3-1 0-15,-4 3 0 16,7 3 0-16,-1 2 0 15,3 2 0-15,-1 1 0 16,3 1 0-16,0 1 0 16,-4 4 0-16,3-4 0 15,-3 1 0-15,-4-2 0 16,3-2 0-16,-2-1 0 16,-1 0 0-1,1-2 0-15,-4-3 0 16,1 1 0-16,-3-2 0 15,4 1 0-15,-2 0 0 16,1-1 0-16,-1 1 0 16,1 0 0-16,-2 1 0 15,-3-2 0-15,2-1 0 16,-4-4 0-16,3 2 0 16,-3-3 0-16,4 1 0 15,-1-2 0-15,-1 2 0 16,-2-1 0-16,3 1-340 15,-2-24-1230 1,-2 15 0-16,-2-7 0 16,-2-15 0-1</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59:28.978"/>
    </inkml:context>
    <inkml:brush xml:id="br0">
      <inkml:brushProperty name="width" value="0.05292" units="cm"/>
      <inkml:brushProperty name="height" value="0.05292" units="cm"/>
      <inkml:brushProperty name="color" value="#FF0000"/>
    </inkml:brush>
  </inkml:definitions>
  <inkml:trace contextRef="#ctx0" brushRef="#br0">25408 9031 4520 0,'-15'1'98'0,"-6"7"21"15,-8 8 4-15,-3 8 1 16,3 9 1-16,2 9-2 16,5 3-2-16,6-1-8 15,8-3-23-15,4-8-117 16,2-5-60-16,4-9-34 15,3-9-28 1,4-7-12-16,2-10-1 16,5-14 2-16,-1-11 4 15,-2-12 11-15,-3-11 33 16,-3-4 70-16,-1 0 69 16,-2 7 58-16,-1 9 48 15,-3 12 12-15,0 12 3 16,0 12 26-16,-3 14 6 15,-7 12-3 1,1 11-8-16,-2 10-21 0,-3 6-38 16,5-1-45-16,5-6-27 15,2-8 0 1,0-8 1-16,10-9-21 16,8-8-5-16,8-11 3 15,8-8 1-15,1-14-4 16,-5-8 5-16,-10-6 17 15,-10 0 86-15,-11 5 9 16,-12 11 15-16,-11 16 7 16,-11 11 2-16,-5 14 0 15,2 6-4-15,9 3-4 16,14-1 0-16,13-1-63 16,15-6-162-1,18-6-70-15,14-5-105 16,12-5-175-16,46-12-873 15,-39-5 0-15,-21-6 0 16</inkml:trace>
  <inkml:trace contextRef="#ctx0" brushRef="#br0" timeOffset="29264.24">2142 11057 4404 0,'2'2'100'16,"-1"1"14"-16,0-3 6 15,1 0 2-15,3 2 7 16,5-4 14-16,11 2 7 16,10-2 7-16,6-3 3 15,9-4-69 1,-1-3-25-16,-6-2-16 16,-7 1-3-16,-10 1 2 15,-11 4-5-15,-5 4-7 16,-6 3 5-16,0 0 7 15,-10 1 3-15,-6 6-4 16,-13 1 4-16,-11 7 9 16,-14 4-1-16,-1 4-4 15,-1 2-7-15,1 0-6 16,5-1-4 0,2 1-11-16,9 0-7 15,7-4 5-15,12-1 2 16,7 0 4-16,10 0 22 15,2 2 32-15,2 4 36 16,1 3 29-16,0 3 2 16,3 2-1-16,2 6 2 15,2 5-7-15,-1 3-6 16,0 5-12-16,-5 6-25 16,2 4-30-1,-3 4-32-15,2 5-29 16,-4 5-13-16,1 6 0 15,-1 7 0-15,-4 1 0 16,0 9 0-16,0 1 0 16,-5 1 0-16,-1 3 0 15,-2 3 0-15,2 2 0 16,0 2 0-16,1 0 0 16,4 3 0-16,-1-1 0 15,-1 4 0 1,1 1 0-16,2 1 0 15,-2 0 0-15,4-1 0 16,1 1 0-16,1-1 0 16,0-1 0-16,1 0 0 15,-1-2 0-15,0-3 0 16,0-2 0-16,0 1 0 16,0-5 0-16,0 3 0 15,0-2 0 1,0 0 0-16,0-3 0 0,-1-3 0 15,-2-3 0-15,0-7 0 16,3-3 0 0,-2-5 0-16,2 0 0 15,2-1 0-15,4 6 0 16,3-1 0-16,6-8 0 16,7-5 0-16,11-6 0 15,19-17 0-15,22-8-64 16,27-12-314-16,29-21-1171 15,26-16 0-15,8-22 0 16,14-24 0-16</inkml:trace>
  <inkml:trace contextRef="#ctx0" brushRef="#br0" timeOffset="30480">14591 5585 5008 0,'-4'-6'334'0,"-1"-1"1"16,0-4-1 0,1 1 0-16,3 6 0 15,1-1 1-15,0 2-1 16,3 3 0-16,1 0 1 15,10 0-161-15,4 3-174 16,6 0 0-16,6 0 0 16,2 0 0-16,3-3 0 15,9-4 0-15,10-12 0 16,12-9 0-16,14-14-349 16,17-22-1219-16,9-11 0 15,-1-24 0 1,7-35 0-16</inkml:trace>
  <inkml:trace contextRef="#ctx0" brushRef="#br0" timeOffset="-127368.33">19809 5913 3882 0,'0'0'163'15,"0"0"18"-15,3 0 40 16,4 1 90-16,3 2 85 16,4 2 47-16,7 1 1 15,1 4-1 1,1-1 1-16,0 4-127 15,-1-3-37-15,-2-1-17 16,-6-3-40-16,-2 1-91 16,-2-4-84-16,-3-2-48 15,1-1 0-15,3-3 0 16,1-6 0-16,2-8 0 16,8-9 0-16,2-10 0 15,2-9 0-15,6-5 0 16,6 1-351-16,4 1-1217 15,-1 5 0 1,-5 4 0-16</inkml:trace>
  <inkml:trace contextRef="#ctx0" brushRef="#br0" timeOffset="-126330.52">23505 5042 4299 0,'0'-1'270'0,"1"1"107"16,-1-1 30-1,0 0-1-15,2 0 1 16,1 1 0-16,4-2-1 16,3 2 1-16,3 2 0 15,4 0-176-15,-2 2-94 16,2 1-107-16,-4 2-30 15,-2 0 0-15,-2 0 0 16,-4-2 0-16,-2-1 0 16,-2-1 0-16,-1-1 0 15,1-2 0-15,-1 0 0 16,2 0 0-16,5-2 0 16,2-5 0-1,5-5 0-15,5-3 0 16,7-9 0-16,1-2 0 15,5-2 0-15,1-3 0 16,5 1 0-16,-1 0 0 16,1 2 0-16,-2 0 0 15,-3 6 0-15,-3 0 0 16,-5 6 0-16,-6 3 0 16,-5 4 0-16,-7 2 0 15,-2 5 0-15,-4 0 0 16,-1 2 0-16,0-1 0 15,0 2-119-15,0 1-277 16,0 0-1139 0,-4 5 0-16,-8-2 0 15,-6-1 0-15</inkml:trace>
  <inkml:trace contextRef="#ctx0" brushRef="#br0" timeOffset="-122380.78">21135 4341 727 0,'-1'-3'72'15,"-2"1"17"-15,0 0 32 16,0-1 34-16,-2 0 31 15,-2 2 9-15,2 0 32 16,-3-2 20-16,1 0 18 16,-2 0-45-1,1 3-1-15,-1 0-3 16,3 0-22-16,0 0-23 16,3 0-29-16,2 0-6 15,1 0-35-15,0 0 4 16,3 0 9-16,4 0 4 15,6 0-4-15,6-3 6 16,8 0-2-16,7-1-5 16,2-5 3-16,4-1 9 15,6-3 4-15,2-1-18 16,0-3-27 0,-3 1-20-16,-2 1-6 15,-4 2-16-15,-4-1-8 0,-4 5-6 16,-2 0-4-1,0 1-14-15,-4 2-3 16,-1 0-2-16,2-2-3 16,-3 2 2-16,2 0-2 15,1-1-3-15,-3 3 1 16,-1-3 0-16,2 1 1 16,-1 0 2-16,3-1 0 15,0 0-3-15,-1 0 4 16,1-1-2-1,0 2 0-15,-3-3 2 16,1 3-2-16,-3 0-1 16,2 1-2-16,-3 0 2 15,2 1-3-15,-2-3 0 16,-3 4 0-16,-1 1-1 16,0-1-2-16,-3 0-4 15,-3 3-4-15,3-1 1 16,0 1 0-16,1 0-3 15,2 0-3-15,3-2 0 16,3 0-5 0,1 0 1-16,0 1 1 15,-1-3 2-15,-2 2 2 16,-1 1-3-16,-6-1 0 16,1 2 4-16,-4 0 4 15,0 0 0-15,-1 0 4 16,-2 0 3-16,2 0-3 15,-1 0 1-15,-2 0-1 16,-3 0 4-16,2 0-5 16,-2 2 0-16,-2-1 1 15,0 1 1-15,1 2-1 16,-2-1 2-16,0 1 4 16,0 1-3-1,0 1 4-15,0 2-1 16,0 1 5-16,0 0 1 15,1 2-2-15,-1 3-1 16,2 1 4-16,-2 0 0 16,1 1-2-16,2 2 4 15,-2-1 0-15,4 1 2 16,0-2 2-16,3 3-1 16,-2 0 5-16,3-1-1 15,-1 1 1-15,1 2 1 16,-2-2 0-1,1 0 2-15,0 1 2 16,-1-1 0-16,2 1-2 16,-1-3 2-16,-1 2 1 15,1 0 7-15,-1-1 1 16,0 0 6-16,2 0 4 16,-2-2 2-16,0 3 8 15,2-1 3-15,-2 0 2 16,-1 1 2-16,0 0-2 15,-3 1-7-15,4 1-2 16,-5 0-9-16,1 1-5 16,0 0-6-16,3 1-10 15,-3-1 0-15,3-3-1 16,1 4-5 0,-1-3-1-16,0 1 1 15,-1 1-4-15,1-1 4 16,0 3-1-16,-3-1 2 15,-2 0-1-15,-1 1-2 16,0 1-3-16,0-2 1 16,0-1 0-16,2 0-1 15,-2-4-2-15,1 1-1 16,1-2 0-16,2-2-1 16,0 3 0-1,4-4-1-15,-1 4 1 16,0-1 1-16,0 0-3 15,-1-2 1-15,0 0 3 16,-1 1-1-16,0-4 2 16,-1 1-2-16,2 1 0 15,-2-2 1-15,2 1 1 16,0 0-3-16,-2 2 2 16,-1 1-1-16,0-2-1 15,-2 2 1-15,-1-2-1 16,0 0-2-16,2-1 2 15,-2-1-2 1,0 1 1-16,0-2 0 16,0 1-2-16,0 1 2 15,0-3-3-15,0-2 1 16,0 2 2-16,0-3 0 16,0 0-4-16,0 2 1 15,0-3-2-15,0 1 4 16,0-1 1-16,0-1-2 15,0 0 1-15,0 1-2 16,-2-2 1-16,-1 1 1 16,-1-1 4-16,-6 5 1 15,-3-2 3 1,-4 2-5-16,-4 2 4 16,-3 0 2-16,-2-2 1 15,-1 3 4-15,-2-1 0 16,-2 0 1-16,0 1-2 15,0-1 4-15,0 0 10 16,0 1 8-16,-2-2 12 16,-2 0 3-16,1 2 13 15,-1-1 2-15,-1-2 1 16,2 0 1-16,-1-1 0 16,-2-2 0-16,3 1-12 15,1-1-8 1,-1 0-14-16,2 2 2 15,1-2-14-15,-3 4-6 16,1-1-3-16,0 0 1 16,1-1 0-16,5-1 0 15,1-1-2-15,1-2 5 16,2-2-5-16,1 2 2 16,-2-1 3-16,1-1 1 15,-1 1-5-15,-1-1 1 16,-4 1-5-16,0 0 0 15,-1-3-3-15,-4 4 5 16,0-3 2 0,6 1-12-16,-2 0-2 15,1 0-1-15,2-2 8 16,2 0 0-16,2 1 4 16,4-1-6-16,1 0 8 15,0 0-9-15,2 0 5 16,2 2 8-16,4-2 1 15,0 0 1-15,4 0 0 16,-1 0-3-16,1 0 1 16,0 0 0-16,0 0 1 15,0 0-1-15,-3-2-5 16,3 1-4 0,0-4-4-16,-3-1-3 15,1-2 3-15,2-1-3 16,0-2-1-16,2 0 10 15,1-2-6-15,0-2 2 16,-3 0 0-16,2-3-1 16,0-1 6-16,-2-1 5 15,1-2-10-15,1-3 6 16,-3-2-7-16,3-3-1 16,-1 1 1-16,-1-2-4 15,2 3 5 1,-3-1-1-16,-2 1-11 15,2 1 5-15,-3 1-1 16,-2-4-4-16,2 2 9 16,-2 2 0-16,0-3-10 15,2 0 10-15,1 4-6 16,0 0 4-16,4 0 7 16,0 2-2-16,1 3 2 15,-1 0 4-15,1 0-9 16,-1 3-2-16,0-2 7 15,1-1-6 1,-1 1 5-16,1-2-6 16,0 2 5-16,1-1-5 15,-3 1-3-15,5-2 4 16,-2 2 5-16,0-3-6 16,0 1 5-16,0-1 0 15,0 3 4-15,0-3 4 16,0 0-8-16,0 0 4 15,0 0 2-15,-2-2-2 16,1-2 3-16,-1 1 4 16,1-1-6-1,-1-1 1-15,2 4-1 16,1 0 0-16,-1 0 5 16,3 4-3-16,-3 1 12 15,2-1-1-15,-1 1 8 16,2 2 4-16,0 3 5 15,0-2 4 1,0 5 8-16,0 0-3 0,0-1 7 16,2 0 25-16,2 0-3 15,0 0 7-15,2-1-9 16,1 2-7 0,0 0 1-16,0 2-7 15,1-1-11-15,-4-2 1 16,0 6-6-16,1-2-24 15,-2 3-10-15,-2 1-6 16,-1 2-4-16,0 1 0 16,2-3 0-16,-2 3 0 15,0 0 0-15,0 0 0 16,0 0 0-16,0 0 0 16,0 0 0-16,1 0-148 15,2 0-185-15,39 0-1209 16,-36 5 0-1,-11-5 0-15</inkml:trace>
  <inkml:trace contextRef="#ctx0" brushRef="#br0" timeOffset="-115710.95">20004 3860 1397 0,'-2'0'124'0,"0"-1"19"16,1-1 41-16,-2 2 18 16,-2-4 7-16,2 1 23 15,-1-1 5-15,1 0 4 16,-1 0 15-16,-2 1-88 16,2 2-25-1,-3-3-12-15,1 3-24 16,0-2 9-16,3 3 16 15,0-1-6-15,0-1 7 16,3 2 0-16,0 0-13 16,3-2-11-16,-3 2-5 15,0 0-8-15,0-1-15 16,1-1-24-16,4 1-21 16,4 0-17-16,4-2-4 15,5-1-2 1,5-1 0-16,2 2 2 15,-3-3 3-15,4 1 3 16,-3 1-2-16,0 0 0 16,-1 0-2-16,1 0-2 15,-2 1-6-15,0-1-2 16,-1 0-2-16,0-2 1 16,-1 1 0-16,-1-1-1 15,1 1 0-15,-1 2-3 16,-3-3 1-1,0 1-2-15,-1 1 1 0,-2 1 2 16,-2 0-3-16,3-1 0 16,-1 2 2-1,-2 0-3-15,4-1 2 16,-1-2 2-16,4 0-2 16,0 1 2-16,4-1-2 15,1 0-1-15,-2-2 3 16,2 2 1-16,-1-1-2 15,-2 1 2-15,1 0 0 16,0-1-2-16,-1-1 1 16,1 2-1-16,-1-2 2 15,-1 2-1-15,0-2-1 16,-2 3-1-16,3-3 2 16,-3 0-5-1,1 3 0-15,-1 0 3 16,-2 0 0-16,2 1 0 15,-3-1-3-15,-1 1 0 16,-1 1-1-16,-2 2 1 16,-3-2-2-16,-2 2 4 15,1 0-2-15,0 0 1 16,0 0-2-16,0-2 2 16,3 2 3-1,2 0-1-15,-2 0 1 16,0-1-1-16,-2-1-1 15,-2 2-5-15,0 0-1 16,-3 0-1-16,1 0 0 16,1 0-1-16,-2 0 2 15,2 0 1 1,2 3-1-16,-1-1 0 0,2 3 2 16,1 2 2-16,-1 0 2 15,-1 3 0-15,0-1-1 16,1 0 0-16,-2 2-2 15,1-1 2-15,0 0-1 16,-1 2 0-16,1-2 0 16,-1 4 3-16,-1-2 0 15,1 2-1-15,-2-1 1 16,2-1 1 0,-3 1 0-16,2-1 1 15,-3-1 0-15,2 1-2 16,-2 0 3-16,0-1-2 15,0 0 0-15,0 1 2 16,0-2-1-16,0 1-1 16,0-2 0-16,0-2-3 15,0 1 0-15,0-3 2 16,1-1-1-16,-1 0 0 16,2-3 1-1,-2 0 0-15,1 0 1 16,-1-1 2-16,0 2-4 15,2-2 3-15,-1 0 1 16,5 0 2-16,1 0 0 16,6 0 1-16,0 0 0 15,6 0-1-15,-2-2-2 16,3 1 0-16,3-1 4 16,0-2-3-16,1 0 0 15,3 1-3-15,2 0-4 16,0-2 2-1,0 3-1-15,2-3 1 16,1 1-1-16,-3 1-2 16,-1 1 1-16,-3 0 2 15,0 0-2-15,-6 1 2 16,0 1 1-16,-5 0-2 16,-3 0-2-16,-3 0 3 15,-4 0 0-15,-1 0 0 16,0 0 1-1,-3 0 4-15,2 0 0 16,-1-2 1-16,0 0-2 0,5-2 3 16,1 0-1-16,3-5 0 15,5-2-1 1,2 0-1-16,3-1-3 16,3 2-3-16,1-1-2 15,3 3-1-15,1-1 2 16,-1 0-2-16,2 2 0 15,0 0 2-15,-3 0-1 16,-3 1-2-16,1 2 0 16,-4 3 0-16,-2 0 1 15,-4 1 1 1,-2 2 1-16,-4 2 3 0,-3 2 5 16,-4 1 3-1,1 4 12-15,-4 1 16 16,-9 0 4-16,-7 3 2 15,-9 2 2-15,-12-1 4 16,-10 4 3-16,-1-2-2 16,-3 0-2-16,1-1-1 15,7-4-11-15,5-3-8 16,9-5-6 0,9-3 0-16,3-2-3 15,9 0-1-15,0-3-5 16,5 0-5-16,4-2-3 15,1-1-12-15,3-5-4 16,8 0-5-16,4-3 1 16,8-2 1-16,9 2-2 15,4-2-3-15,0 1 1 16,2 1 3-16,-1 3 1 16,-2 1 6-16,-5 2 3 15,-4 2-2-15,-4 4-1 16,-2 1 0-16,-7 4 6 15,-3 2 1 1,-3 4 4-16,-4 4 2 16,-6 2 1-16,-7 4 4 0,-9 2 6 15,-7 2 3 1,-8-3 4-16,-8 1 4 16,0-4-7-16,4-3 2 15,5-6-5-15,7-4 0 16,9-4-6-16,4-4 0 15,9-1-16-15,4-6-5 16,8-1 2-16,12-4-5 16,6 0-2-16,8 1-2 15,3 3-2-15,2 3-4 16,-2 4 7-16,-3 2-4 16,-5 3 12-1,-7 1-3-15,-5 2 2 16,-10 1 1-16,-5 3 6 15,-13 4 6-15,-12 3-3 16,-10 1 2-16,-6 2 1 16,-7 1 1-16,5-7 0 15,11-4-1-15,8-4-11 16,14-3-16-16,3-5-14 16,10-2-4-16,5-4 3 15,6-2-1-15,3-2 0 16,1 1-3-1,0 3-3-15,-7 2 4 16,-4 4 6-16,-4 3 12 16,-3 0 8-16,1 2 5 15,-2 0 1-15,0 0 5 16,1 0 8-16,1 2 4 16,-2 0 5-16,-1 1 7 15,2 2 5-15,-1-1 7 16,1 2 1-16,-2-1 0 15,1 2-2 1,-1-3-4-16,0 1-5 16,0 0-1-16,0-1-6 15,0 2-5-15,0-3-2 16,2 1-2-16,-2-1-1 16,1 2-3-16,1-3 2 15,-1 0-2-15,-1 1 0 16,2-1-2-16,-2-1 4 15,0-1 2-15,0 1 1 16,0-1-1-16,0 2 2 16,1-1 0-16,1 3 1 15,0-2-1 1,-1 4 3-16,2 1-2 16,0-1 2-16,0 4-3 15,0-3 2-15,0 0-2 16,0 0 0-16,-2 2 0 15,2-2-2-15,3 5 0 16,-3 1 0-16,1 1-1 16,1 2-1-16,-3 1 1 15,3 0-2-15,-1 1 2 16,-1 2 0-16,3 1-2 16,-2 1 0-16,-1-1 2 15,-2 0-2 1,2-1 2-16,0 2-2 15,0 1 2-15,0 1 3 16,3-1 2-16,2 2 1 16,0 1 0-16,-1 0 1 15,0-3 2-15,2 2-2 16,-4-3 1-16,1 0 2 16,2-2-3-16,-1-1 0 15,-2-1-3-15,1 0-2 16,-1-1 1-16,-2 1 0 15,0 0 0-15,1 2 0 16,1 1 2 0,-2 2-2-16,0-1-2 15,3-1 4-15,-3 1 3 16,1-2-4-16,-1 0 2 16,0 2 0-16,0-1-1 15,1 2 10-15,-2 0-9 16,1 1 1-16,-1-1 5 15,1 1-7-15,-1-3 1 16,-1 1 1-16,2-1-1 16,-1 0-3-1,2 0 1-15,-1 1-8 0,1 0 4 16,2 0-1-16,-2 1-2 16,2-1 3-1,0 3 1-15,-2 1-3 16,3 1 2-16,-2 0 6 15,-2 1-2-15,1-3 1 16,0 2-2-16,-1-1 10 16,0-3 8-16,0 1-2 15,3 3 8 1,-1-4 0-16,-2 1 3 0,2-1 1 16,1 1 6-16,-5-2 1 15,2 0 5-15,2-3-13 16,-3 0-5-16,1-2-5 15,-2-2-5 1,2 1 2-16,-3-1-6 16,2 2-2-16,-2 0 1 15,0-2-2-15,0 3-3 16,0-4 4-16,0-2 2 16,0 0 3-16,0 0 2 15,0-2 1-15,0 0 3 16,-2 0 2-16,1-2-2 15,-2-1 4-15,-6-2 8 16,4 1-2-16,0 0 3 16,-2-5-2-16,1 2-1 15,-4-2-2 1,0 1-2-16,-2-2-8 16,-2 1-2-16,1 0-2 15,0 1-13-15,0-2 5 16,3 1-4-16,0-1-7 15,1 1-3-15,5-1 14 16,-1 0-3-16,2 0 6 16,3 0 2-16,-1 0-3 15,1 0 5-15,0 0-7 16,0-1-8 0,0-2 3-16,4-4 3 15,5-2-17-15,6-3 0 16,6-1-6-16,2-1-10 15,3 2 0-15,-2 3 0 16,-3 3-5-16,-2 4-4 16,-3-1-11-16,-5 6 6 15,-6 1 12-15,-3 5 13 16,-6 4 4-16,-9 6 13 16,-6 6-1-16,-5-1 0 15,-8 1 13-15,2-6 18 16,4-2 19-16,7-4 0 15,7-6-1 1,7-7-18-16,2 0-9 16,3-4-8-16,7-4 0 15,10-4 0-15,5-4-9 16,7-2-10-16,7-1-13 16,-6 5-4-16,-1 5-8 15,-3-2 2-15,-4 5 1 16,-8 4-18-16,-1 0 2 15,-6 0 16-15,-4 7 26 16,-3 1 17-16,-3 6 9 16,-7 4 5-1,-5 7 5-15,-5 1 6 16,-2 1 35-16,-4-5 17 16,1-2-1-16,2-5-16 15,0-4-22-15,-2-5-12 16,4 0-6-16,-1-3-7 15,3-6-3-15,1 1-5 16,1-4-24-16,0 1 0 16,0-4 0-16,-2 3 0 15,-5 5 0-15,-5 1 0 16,-4 2 0 0,-2 5 0-16,-4 4 0 15,0 1 0-15,3 4 0 16,1 2 0-16,2 0 0 15,1 0-6-15,5 1 1 16,-2-3-3-16,0 0 3 16,2-2-7-16,0 2 1 15,0-3 6-15,4 0 1 16,3-3 1-16,5-2-3 16,2-3 11-16,2-1 1 15,0 0 1-15,2-2-1 16,1 0 6-16,4 1-2 15,0-1-5 1,2 0-10-16,2 3-4 16,-1-2-8-16,1 0-13 15,0 3 16-15,0-1 8 16,-2 2 6-16,2 0 0 16,0 4 0-16,-1 0 2 15,1 0 5-15,0 3 6 16,0 0 10-16,1 0 7 15,-1 1-16-15,0 2-8 16,0 0-6-16,2-3 0 16,-1 1 0-1,1 0 0-15,0-2 0 16,0-1 0-16,-1-2 0 16,1 0 0-16,-2-2 0 15,0 0 0-15,0-2 0 16,1-1 0-16,-1-1 0 15,0-2 0-15,-1 0 0 16,-4 0 0-16,-5 0 0 16,-4 0 0-16,-5 0 0 15,-6 0 0-15,3 0 0 16,-4 0 0 0,0 1 0-16,1 2 0 15,-1-3 0-15,-3 3 0 16,2 0 0-16,-4 0 0 15,2 2 0-15,-1 1 0 16,1 2 0-16,0-2 0 16,-1 2 0-16,-2 0 0 15,-1 1 0-15,1 2 0 16,-2-1 0-16,0-2 0 16,2 3 0-16,-1-1 0 15,-2 1 0-15,0 0 0 16,-1 1 0-1,-5 3 0-15,-1-1 0 16,-1 2 0-16,2 2 0 16,1-4 0-16,6 1 0 15,3-2 0-15,6-1 0 16,5-3 0-16,3-2 0 16,5 0 0-16,4-2 0 15,1-2 0-15,2 0 0 16,2-2 0-16,0 3 0 15,3-2-228-15,25 3-1364 16,-24 1 0 0,-6-6 0-16,-8-11 0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00:16.006"/>
    </inkml:context>
    <inkml:brush xml:id="br0">
      <inkml:brushProperty name="width" value="0.05292" units="cm"/>
      <inkml:brushProperty name="height" value="0.05292" units="cm"/>
      <inkml:brushProperty name="color" value="#FF0000"/>
    </inkml:brush>
  </inkml:definitions>
  <inkml:trace contextRef="#ctx0" brushRef="#br0">16267 4807 2161 0,'-1'-5'155'0,"-2"0"33"16,1-6 32-16,-1 3 46 15,2-3 31-15,1 3 22 16,0 0 31-16,0 2 25 15,0 0 23-15,0 1-103 16,0 1-41-16,0 3-26 16,0 1-31-16,0-1-14 15,0 1 22 1,3 1 54-16,3 4 6 16,2 2-27-16,5 3-22 15,0 3-7-15,4 2-4 16,-3-1-6-16,1 2-3 15,-3-2-30-15,1 1-55 16,-3-4-75-16,-1-1-36 16,-3-3 0-1,2-1 0-15,-2-5 0 0,7 0 0 16,10-6 0-16,13-10 0 16,15-9 0-1,14-14 0-15,15-13 0 16,14-12-22-16,12-4-287 15,18-2-422-15,-4 0-694 16,-9 7 0-16,-20 8 0 16,-23 11 0-16</inkml:trace>
  <inkml:trace contextRef="#ctx0" brushRef="#br0" timeOffset="3961.81">19763 5266 3386 0,'-10'-24'157'16,"-3"-4"37"-16,-3-6 34 15,-1-6 26-15,1 6 47 16,3 7 73-16,1 4 74 15,2 3 30-15,4 6 3 16,4 5-128-16,0 3-41 16,2 5-14-16,2 5-35 15,-2 10-25-15,2 11-48 16,0 10-73-16,1 9-73 16,-2 9-31-16,2 7-2 15,-3 9 18 1,2 5-7-16,3 9-22 15,5 7 0-15,1 6 0 16,6-1 0-16,-1 4 0 16,1-1 0-16,-2-2 0 15,2-2 0-15,-4-2 0 16,1-8 0-16,4-4 0 16,-3-1 0-16,0-8 0 15,2-3 0-15,-1-7 0 16,-1-3 0-1,-1-11 0-15,0-3 0 16,1-6 0-16,-4-6 0 16,-2-6 0-16,-3-3 0 15,-2-8 0-15,-2-5 0 16,-2-4 0-16,0-1 0 16,0-3 0-16,0-2 0 15,0 0 0-15,0 0 0 16,-5-4 0-16,-6-9 0 15,-9-6 0-15,-12-11 0 16,-10-13 0-16,-4-7 0 16,2 0 0-1,-2-3 0-15,6 0 0 16,4 9 0-16,4 2 0 16,0 8 0-16,6 2 0 15,5 7 0-15,4 4 0 16,3 4 0-16,5 5 0 15,4 0 0-15,2 7 0 16,1-1 0-16,1 4 0 16,2 0 0-1,-1 1 0-15,0 1 0 16,0-2 0-16,0 2 0 16,2 2 0-16,1 1 0 15,5 4 0-15,3 2 0 16,6 5 0-16,3 4 0 15,2 2 0-15,5 3 0 16,2 5 0-16,0 0 0 16,1 5 0-16,3 1 0 15,-1 4 0-15,0 2 0 16,0 1 0-16,-3 1 0 16,0-4 0-16,-2-1 0 15,-3-3 0 1,1-2 0-16,-2 0 0 15,-1-1 0-15,-2-4 0 16,-4-4 0-16,-3-5 0 16,-6-2 0-16,-3-10 0 15,-1 0 0-15,-1-5 0 16,1-1 0-16,-2 0 0 16,1 0 0-16,5-1 0 15,4-11 0-15,11-7 0 16,10-12 0-16,10-12 0 15,12-16 0 1,10-4 0-16,5-6 0 16,6 1 0-16,1 4 0 15,-10 10 0-15,-10 11 0 16,-15 10 0-16,-14 14-126 16,-13 11-151-16,-9 9-179 15,-5 6-1010-15,-9 12 0 16,-5 3 0-16,-6-7 0 15</inkml:trace>
  <inkml:trace contextRef="#ctx0" brushRef="#br0" timeOffset="5555.85">3880 16117 3890 0,'0'-2'222'0,"-2"2"90"16,-1-1 127-16,-1-1 7 15,-3 1 1-15,3-1 0 16,1-1 0-16,3 3-1 15,0-1 1-15,1 1-166 16,5 1-57-16,10 5-90 16,7 6-125-1,6 3-9-15,8 8 0 16,1 2 0-16,-2 1 0 0,-3-1 0 16,-2-1 0-1,-7-3 0-15,-4-5 0 16,-5-3 0-16,-4-3 0 15,-4-5 0-15,-4-3 0 16,-1-2 0-16,2-2 0 16,8-13 0-16,8-17 0 15,18-22 0-15,29-27-310 16,63-29-1266-16,-16-16 0 16,4-9 0-16,-7 0 0 15</inkml:trace>
  <inkml:trace contextRef="#ctx0" brushRef="#br0" timeOffset="10011.92">8904 8029 3151 0,'0'0'98'16,"0"0"22"-16,0 0 21 15,0 0 37-15,0 0 26 16,0 0 15-16,0 0 8 16,0 0 4-16,0 0 0 15,0 0-61-15,0 0-28 16,0 2-11-16,1-1-13 15,2 3-29-15,2 4-21 16,0-2-10 0,0 1-1-16,0-1 3 15,0 0 9-15,1 0 9 16,-1 0 6-16,4-1-5 16,-5-1 9-16,2 0 5 15,0-3 17-15,1-1 43 16,2 0 25-16,2-1 20 15,8-5 8-15,3-3-8 16,7-10-12-16,8-9-6 16,5-4-16-1,2-7-13-15,4 2-23 16,1-1-48-16,-5 5-32 16,-2 1-26-16,-3 6-19 15,-6 3-1-15,-4 4-2 16,-6 4 0-16,-6 3 0 15,-5 4 0-15,-4 1 0 16,-3 3 0-16,-4 0 0 16,-1 4 0-16,0 0 0 15,0 0 0-15,0-2 0 16,0 2 0 0,0 0 0-16,0 0 0 15,0 0 0-15,0 0-4 16,0 0-67-16,3 0-103 15,0 0-78-15,3 0-151 16,7 0-252-16,-2-24-671 16,-2 22 0-16,-3 1 0 15,-5-5 0-15</inkml:trace>
  <inkml:trace contextRef="#ctx0" brushRef="#br0" timeOffset="14339.32">7257 10897 616 0,'-3'-4'81'0,"0"0"38"15,-2 2 39-15,1-3 28 16,1 4 47-16,0 2 31 16,0-1 37-16,0-2 30 15,0 0 22-15,2 0-27 16,-1 2-14-16,1-2-36 15,1 2-37-15,0 0-26 16,0-2-48 0,0 2-22-16,0 0-24 15,3 2-15-15,4 0-2 16,5 2-11-16,5 3-6 16,0 5 5-16,5 0 11 15,-3 1 3-15,-3 0 7 16,-2-1-5-16,-2-4-10 15,-4 0-13-15,-3-1-14 16,-1-4 0-16,-3-2 24 16,1 1 73-16,-2-2 35 15,1-2 11 1,5 0 1-16,6-12-4 16,15-14-42-16,19-17-132 15,23-21-109-15,28-11-299 16,16-61-926-16,-2 44 0 15,-13-4 0-15</inkml:trace>
  <inkml:trace contextRef="#ctx0" brushRef="#br0" timeOffset="17764.86">15223 12158 2156 0,'-6'-2'152'0,"-1"-1"32"16,-1-1 36-16,0-1 54 15,0-2 50 1,3 3 34-16,-1-4 36 15,2 1 50-15,-2 1 44 16,5 2-96-16,1 1-22 16,0 1-32-16,0 2-42 15,0 0-14-15,5 0 4 16,4 2-29-16,4 3-35 16,6 4-51-16,2 3-43 15,-3 4-25-15,2 1-9 16,-4-2-1-1,-2 0 6-15,-4 0-39 16,-3-3-54-16,-2-6-6 16,-2 0 0-16,-2-2 0 15,1-4 0-15,6-4 0 16,11-7 0-16,11-9 0 16,17-14 0-16,13-12 0 15,13-10 0-15,7-1 0 16,1-1 0-16,-6 6 0 15,-8 6 0-15,-14 7 0 16,-12 6 0 0,-11 5 0-16,-10 9 0 15,-10 5 0-15,-4 5 0 16,-2 2 0-16,-2 4 0 16,-2 3 0-16,0-2 0 15,1 2 0-15,-1 0-75 16,0 0-130-16,0 0-52 15,0 0-63-15,3 2-105 16,0 0-230-16,-1-4-595 16,-1 9 0-16,-5-1 0 15,-11-2 0 1</inkml:trace>
  <inkml:trace contextRef="#ctx0" brushRef="#br0" timeOffset="23799.21">6726 13314 367 0,'-1'0'59'15,"-1"0"6"-15,1 0 10 16,-2 0 19-16,3 0 15 16,-1 0 19-16,1 0 17 15,0 0 18-15,-2 0 12 16,2 0-30-1,0 0-4-15,0 0 5 16,0 0 5-16,0 0-4 0,0 0 3 16,0 0 1-1,0 0-3-15,0 0-12 16,0 0-9-16,0 0-13 16,0 0-17-16,0 0-10 15,0 0-11-15,3 1-14 16,0 0-14-16,1 2-17 15,8 0 0-15,1 0 3 16,4 1 10 0,5-1 10-16,5-2 8 15,2 0 7-15,3 1 0 0,1-2 5 16,4 0 0 0,-2 0-3-16,0 0-11 15,1 0-9-15,0 1-12 16,0-1-8-16,3 2-3 15,-3-1-5-15,0 0-4 16,-1-1-6-16,1 0-4 16,0 3 1-16,6-6 0 15,-1 3-2-15,2 0-2 16,0 0 1-16,1 0-3 16,-1 0-1-16,2 0 1 15,1 4 10 1,-1-1 9-16,1 1 8 15,-4-1 7-15,0-1 8 16,-4-1 4-16,0-1 0 16,1 0 2-16,-1 0 6 15,-1 1 0-15,-4-1-10 16,-2 0-3-16,-7 0-3 16,1 0-6-1,-5 0-3-15,-1 0-1 16,-3 0 4-16,-1 0-2 15,-3 0-4-15,0 0 0 16,-1 0 1-16,-1 0-1 16,-1 0 1-16,-1 0 2 15,-2 0 0-15,-1 0 1 16,-1 0-4-16,-4 0 3 16,2 0 1-16,-1 0 0 15,-1 0-2-15,0 0-2 16,2 0-7-16,-2 0-5 15,0 0 2-15,1 0-6 16,-1 0-7 0,0 0-39-16,1 0-75 0,1 0-118 15,5-1-222 1,-1-16-490-16,-3 16 0 16,-2-3 0-16,-5-2 0 15</inkml:trace>
  <inkml:trace contextRef="#ctx0" brushRef="#br0" timeOffset="24739.03">6426 14583 2134 0,'-2'1'164'0,"1"-1"12"16,1 1 5-16,0 0 5 15,0-2 8-15,0 1 6 16,4 0 9 0,5-1 19-16,8 0 18 15,5-2-112-15,11 0-10 16,7-1-5-16,7 3 0 16,5 0-1-1,5 1-8-15,10 1-1 16,4 1-23-16,7 7-127 0,15 1-365 15,-9 6-472-15,-9 4 0 16,-11-8 0-16</inkml:trace>
  <inkml:trace contextRef="#ctx0" brushRef="#br0" timeOffset="29979.68">3962 14568 1438 0,'0'0'161'16,"0"3"36"-16,0-3 12 15,0 0 22-15,0-3 28 16,0 3 15-16,-3 0 14 16,-2 0 32-16,-1-2 21 15,-2 0-95-15,-3-1-33 16,-1 2-32-16,-2-1 4 16,-3 2-15-16,-2 0-7 15,-1 0-14 1,-2 0-5-16,-1 2-29 15,1 0-18-15,1 2-21 16,0 2-13-16,2 1-5 16,1 0-15-16,0 2-9 15,-2 4-21-15,0 4-1 16,-2 5-9 0,-1 2-3-16,2 3-1 0,-2 4 1 15,2-2 0-15,0 2 3 16,3-2 2-1,2 0 1-15,1-2 6 16,1 3 2-16,1-3 6 16,-1 3 8-16,2-1 7 15,1 2 1-15,2-3 1 16,1-2 0 0,2 0-2-16,0-1 1 0,3-3-4 15,3 2-3-15,0 0-5 16,0 2-4-16,0 0-1 15,0 5 2-15,2 0 6 16,-1 2 9 0,3 1 0-1,2-1-1-15,1 0 0 0,4-2 3 16,-2-1 4-16,2-4-1 16,0 1-9-16,2-2 1 15,0-1 2-15,2 1-4 16,-1 2 12-16,3-1 10 15,-2 1-2-15,1-1 2 16,-3-3-3-16,0-2-2 16,-3 0 1-16,0-5 1 15,1-1-5-15,3 0 1 16,0-1-13 0,0 1-1-16,5 0 2 15,0-1-5-15,1 2 7 16,1 1 2-16,3 0 0 15,2 0 0-15,0 0 0 16,0-1-6-16,0 1 2 16,0 0-5-16,0-2 1 15,3 0 0-15,1-1-7 16,1 0 2-16,0-4 8 16,1 1 0-16,0-1-6 15,-2-3-1 1,3 0 10-16,-1 2-6 15,4-3-3-15,-3-2 3 16,2 2 6-16,-2-1-4 16,-1-3-7-16,3 0 5 15,-1 2 1-15,0-2-2 16,-1 0-10-16,3 2 9 16,-2 0 4-16,3 0-5 15,0 0-6-15,1 1-2 16,-1 0 0-1,4 1-9-15,-4 0-1 16,1 0 2-16,0 0-2 16,3 2-6-16,-2-2-3 15,0 0 0-15,1 0 0 16,-3-3 0-16,-3 0 0 16,1-2 0-1,3 0 0-15,-1 1 0 0,8 0 0 16,0-1 0-16,8 2 0 15,-2-3 0 1,-2 0 0-16,-2 2 0 16,-3-2 0-16,-1-2 0 15,-4 4 0-15,-1-2 0 16,-2 0 0-16,1 1 0 16,-1 2 0-16,0-1 0 15,1 0 0-15,0 3 0 16,2-1 0-16,-1-4 0 15,-1 2 0-15,-1-2 0 16,-1 0 0 0,-5 0 0-16,-1 0 0 15,3 0 0-15,-3-1 0 16,3 0 0-16,1-2 0 16,-1-4 0-16,-2 0 0 15,3-1 0-15,2-1 0 16,-4-2 0-16,3 1 0 15,-3-1 0-15,0 3 0 16,-4-4 0-16,1 1 0 16,1 1 0-1,1-2 0-15,-1 0 0 16,1 1 0-16,1 0 0 16,-5-1 0-16,-1 0 0 15,1 2 0-15,-1-1 0 16,-3 0 0-16,2-3 0 15,-1 2 0-15,-5-1 0 16,0-2 0-16,0 1 0 16,-1 0 0-16,0-1 0 15,-1-2 0-15,3 0 0 16,-4 0 0 0,0 0 0-16,-3 0 0 15,2 2 0-15,-3-2 0 16,-1 0 0-16,1 1 0 15,-1-1 0-15,-1 0 0 16,1 1 0-16,-1 0 0 16,-2 1 0-16,0 0 0 15,0 0 0-15,-1 1 0 16,-2-3 0-16,2-1 0 16,-1-2 0-16,2-3 0 15,-3-1 0 1,0 1 0-16,2-2 0 15,-1 3 0-15,-2 2 0 16,1-1 0-16,-3 0 0 16,3 2 0-16,-2-2 0 15,-1 2 0-15,1-1 0 16,-1 1 0-16,1-2 0 16,1 0 0-16,-3 4 0 15,3-2 0 1,-3 0 0-16,0-1 0 15,0 2 0-15,1 0 0 16,-1 0 0-16,0-1 0 16,-1 3 0-16,-2-1 0 15,0-2 0-15,-3 2 0 16,-1 0 0-16,0-1 0 16,-2 0 0-16,0 3 0 15,-2-3 0-15,-2 4 0 16,0 1 0-16,-2-2 0 15,-2 2 0-15,-2-1 0 16,-4 2 0-16,-1-2 0 16,-2 2 0-1,-3-1 0-15,0 1 0 16,-3 0 0-16,-1 2 0 16,0 0 0-16,1 1 0 15,-1 1 0-15,-2 1 0 16,0 0 0-16,-2 1 0 15,-4-1 0-15,1-1 0 16,-1 0 0-16,-3-2 0 16,-1 1 0-16,-3 0 0 15,0 0 0-15,0 1 0 16,0 3 0-16,-3-5 0 16,2 5 0-16,1 3 0 15,0-4 0 1,1 4 0-16,3-4 0 15,2 0 0-15,-2 0 0 16,4-1 0-16,1 2 0 16,0 3 0-16,-3-1 0 15,0 1 0-15,-1 2 0 16,-2 2 0-16,0 1 0 16,-2-1 0-16,2 3 0 15,-1-1 0 1,1 2 0-16,-3-3 0 15,3 2 0-15,-1-2 0 16,4 2 0-16,-1-2 0 16,3 1 0-16,0 1 0 15,1-2 0-15,-1 1 0 16,-2 2 0-16,3-3 0 16,-3 0 0-16,5-2 0 15,1-1 0-15,-1 0 0 16,-1 2 0-16,2 1 0 15,-3 1 0-15,-4 1 0 16,0 0 0-16,1 6 0 16,-2-2 0-1,0 1 0-15,2-1 0 16,-1 0 0-16,4-5 0 16,3 0 0-16,1 1 0 15,3-2 0-15,2-3 0 16,0 2 0-16,-1 0 0 15,-2 1 0-15,-1 1 0 16,-1 1 0-16,-4-2 0 16,-3 2 0-1,-5-2 0-15,-11 1 0 16,-4 1 0-16,-5 0 0 16,-4 3 0-16,-6 4 0 15,1 7-277-15,11 4-412 16,-3 9-756-16,-2 4 0 15,-31-6 0 1</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00:55.686"/>
    </inkml:context>
    <inkml:brush xml:id="br0">
      <inkml:brushProperty name="width" value="0.05292" units="cm"/>
      <inkml:brushProperty name="height" value="0.05292" units="cm"/>
      <inkml:brushProperty name="color" value="#FF0000"/>
    </inkml:brush>
  </inkml:definitions>
  <inkml:trace contextRef="#ctx0" brushRef="#br0">7171 15586 4201 0,'0'-2'134'16,"0"2"11"-16,0-1 7 15,1 1 9-15,-1 0 2 16,5 0 34-16,2 0 137 16,7 0 74-16,5 1 1 15,7 3-94-15,2 5-41 16,-2 0-10-16,-2 6-9 16,-5 0-7-16,0-2-3 15,-6-1-34-15,-2-2-136 16,-4-5-75-16,2-4 0 15,4-1 0-15,6-13 0 16,13-17 0 0,18-18 0-16,24-22 0 15,30-22-182-15,27-17-281 16,21-29-1046-16,7 7 0 16,-9 3 0-16,-23 8 0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01:28.984"/>
    </inkml:context>
    <inkml:brush xml:id="br0">
      <inkml:brushProperty name="width" value="0.05292" units="cm"/>
      <inkml:brushProperty name="height" value="0.05292" units="cm"/>
      <inkml:brushProperty name="color" value="#FF0000"/>
    </inkml:brush>
  </inkml:definitions>
  <inkml:trace contextRef="#ctx0" brushRef="#br0">9525 12844 4236 0,'0'-4'189'0,"0"0"38"16,0 1 51-16,0 0 46 15,0 1 51-15,1 1 35 16,1 1 1-16,3-2 0 16,6 0 0-1,0 4-154-15,6 1-35 16,2 8-38-16,0 1-51 15,-2 5-46-15,-1 2-51 16,0 0-36-16,-4-6 0 16,-2-1 0-16,-2-3 0 15,-5-3 0-15,2-5 0 16,5-2 0-16,10-17 0 16,10-15 0-1,18-22 0-15,23-21-232 16,85-22-1359-16,-32-11 0 15,13-15 0-15,6-4 0 16</inkml:trace>
  <inkml:trace contextRef="#ctx0" brushRef="#br0" timeOffset="4362.59">9614 14108 4164 0,'0'-5'119'0,"0"1"31"15,0 1 29-15,0-2 59 16,0-1 106-16,0 4 68 15,0 2 0 1,0-5 0-16,0 4 0 16,0-2-93-16,0 2-26 15,0 1-31-15,2 0-28 16,5 0-61-16,5 0-105 16,5 4-68-16,5 2 0 15,4 1 0-15,-3 2 0 16,0 3 0-16,-3-1 0 15,-1 1 0-15,-6-2 0 16,-3-2 0-16,-2-3 0 16,-5-1 0-1,3-4 0-15,7-6 0 16,9-9 0-16,13-17 0 16,15-14 0-16,17-20-247 15,23-8-401-15,6-7-811 16,-2 0 0-16,-9 7 0 15,-20 9 0-15</inkml:trace>
  <inkml:trace contextRef="#ctx0" brushRef="#br0" timeOffset="7894.11">9627 15402 4484 0,'-7'-1'204'0,"3"-2"116"15,-2 0 64-15,0 1 0 16,5-3 0-16,2 3 0 15,-1 1 0 1,0-1 0-16,0 2 0 16,0-2-132-16,2 2-73 15,1 0-115-15,2 0-64 16,3 0 0-16,3 0 0 16,2 2 0-16,3 0 0 15,0 1 0-15,3 2 0 16,0 1 0-1,-1 1 0-15,-1-2 0 0,-5 0 0 16,-2-1 0-16,-1-1 0 16,-6-1 0-1,0 0 0-15,-2-2 0 0,-1 0 0 16,0 0 0 0,3-3 0-16,4-9 0 15,6-9 0-15,8-15 0 16,22-19-234-16,33-16-471 15,11-17-745-15,8-8 0 16,-1-2 0-16,-12 5 0 16</inkml:trace>
  <inkml:trace contextRef="#ctx0" brushRef="#br0" timeOffset="18602.28">9438 14590 1910 0,'-5'0'166'0,"-3"0"32"16,-2 0 30-16,-1-1 30 15,2-2 24-15,3 3 21 16,-1-1 27-16,0-1 18 15,1 0 12-15,-1 0-118 16,-1-2-23 0,-1 1-19-16,0-1-25 15,0 2-16-15,-1-3-22 16,-3 2-19-16,0-2-21 16,-1 1-15-16,-1 1-4 15,1-2 12-15,0 3 8 16,3-3-2-16,-1 4 0 15,1 1-8-15,-2 0-1 16,0 0 1-16,-1 0-10 16,-1 3 4-16,2 0-3 15,-3 2-33-15,0 3-8 16,2 1-7 0,-1 2-8-16,0 0 9 15,3-1 1-15,-2 4 1 16,2-2 4-16,3 2-9 15,-2 0 2-15,3 1 1 16,1 2-5-16,4 1-5 16,-1 3 1-16,3 0-8 15,1-1-1-15,-2 4 14 16,2-1 2-16,2 3 14 16,-2-3 2-1,0 1 6-15,0 1 2 16,0-2 10-16,1 2 2 15,2 2-9-15,3-4 10 16,1 4-15-16,5 2 4 16,2-2-12-16,3 3 5 15,1 0-4-15,-2-1-5 16,-1-1-10-16,1-3 1 16,0-3 1-16,3-1-11 15,0-3-1 1,1 1-8-16,1-2-1 15,1-4-11-15,1 2 0 16,5-2 0-16,-2-4 0 16,1 0 0-16,-2-4 0 15,2-2 0-15,1-1 0 16,1-2 0-16,-1 0 0 16,3-5 0-16,-2 0 0 15,-3 1 0-15,-2-2 0 16,-3-5 0-1,-1 3 0-15,-2-5 0 16,-2 1 0-16,1-5 0 16,-2-4 0-16,1-4 0 15,-3-4 0-15,-3-4 0 16,0-3 0-16,-6-5 0 16,-1 1 0-16,-1 0 0 15,-1 1 0-15,-2 5 0 16,1-2 0-16,-3 2 0 15,-3 2 0 1,-5-1 0-16,-4 2 0 16,-6 0 0-16,-2 1 0 15,-2 3 0-15,-6-3 0 16,-3 2 0-16,-4 3-16 16,2 2-235-16,-1 5-194 15,2 1-1050-15,2 10 0 16,1 3 0-16,-4 4 0 15</inkml:trace>
  <inkml:trace contextRef="#ctx0" brushRef="#br0" timeOffset="20260.06">7972 14493 2358 0,'-1'-2'154'0,"-1"1"33"16,-1-2 48-16,-1 2 37 15,-6-4 32-15,3 2 38 16,-3 2 30-16,-3-4 29 15,-2 1 67-15,1 1-77 16,-2-2 3 0,-1 3-4-16,-2 0-30 15,0 1-37-15,-4 1-32 16,4 0-38-16,-2-2-30 16,-1 2-28-16,-2 0-68 15,3 2-41-15,-2 1-40 16,2 0-27-16,2 7-19 15,0-2 0-15,0 4 0 16,0 1 0-16,1 1 0 16,0 2 0-1,1 1 0-15,2 3 0 16,1 0 0-16,4 3 0 16,1 3 0-16,1 2 0 15,3 0 0-15,1 0 0 16,0 2 0-16,2 3 0 15,1 0 0-15,1 2 0 16,0 3 0-16,0 0 0 16,1-1 0-16,-1 0 0 15,3-2 0 1,3-1 0-16,3 0 0 16,5-1 0-16,2 1 0 15,3-1 0-15,2-1 0 16,0-2 0-16,0-2 0 15,1-1 0-15,1-1 0 16,0-3 0-16,2-2 0 16,2-3 0-16,0-2 0 15,2-2 0-15,0 1 0 16,0-7 0 0,1 2 0-16,1-5 0 15,-1-2 0-15,-1-3 0 16,-1 2 0-16,-1-2 0 15,-3-2 0-15,1 1 0 16,-1-1 0-16,2-3 0 16,1-5 0-16,-1-2 0 15,1-5 0-15,-3 0 0 16,-1-2 0-16,-4-3 0 16,0 0 0-16,-3-2 0 15,0 1 0 1,-4-2 0-16,0 1 0 15,-3-4 0-15,-3 0 0 16,-2 0 0-16,-2-2 0 16,-2-1 0-16,0-1 0 15,0-2 0-15,-3 0 0 16,-1 1 0-16,-4 0 0 16,-1 3 0-16,-2 1 0 15,-1 4 0-15,1 2 0 16,-2 0 0-1,-3 0 0-15,0 0 0 16,2 3 0-16,-2 0 0 16,4 1 0-16,2 4 0 15,2 2 0-15,-3 2 0 16,1-1 0-16,0 2 0 16,-3 0 0-16,-1 0 0 15,2 1 0-15,-4 0 0 16,2 0 0-16,0-1 0 15,-3 3 0 1,0-2 0-16,0 0 0 16,-3-1 0-16,-3 0 0 15,-2-1 0-15,-3 0 0 16,-2-3 0-16,-5 1 0 16,-3-1 0-16,0-3 0 15,0 5 0-15,2 4-222 16,6 3-278-16,3-49-993 15,-2 63 0-15,-5 5 0 16,-6 9 0-16</inkml:trace>
  <inkml:trace contextRef="#ctx0" brushRef="#br0" timeOffset="21707.64">9077 16922 2036 0,'-1'2'140'16,"-1"1"29"-16,2 0 22 15,-1-2 11-15,2-1 10 16,-1 0 58-16,3 0 51 16,3 0 39-16,7 0 35 15,12 0-56-15,9 0 34 16,14 0 28-16,9 0 21 16,8 0 1-1,5 0-10-15,-1 0-58 16,2 0-51-16,-2 0-39 15,-1 0-35-15,3 0-40 16,-1 2-77-16,3 0-59 16,-1-2-41-16,-1 0-13 15,-3 0 0-15,-2 0 0 16,-5 0 0-16,-8 0 0 16,-8-2 0-16,-6 2 0 15,-3 0 0-15,-10-2 0 16,0 2 0-16,-3 0 0 15,-3 0 0-15,-2 0 0 16,-1 0 0 0,-2-1 0-16,-3 1 0 15,2 1 0-15,1 4-307 16,6 6-1269-16,3 4 0 16,-2-4 0-16,-6-13 0 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02:16.036"/>
    </inkml:context>
    <inkml:brush xml:id="br0">
      <inkml:brushProperty name="width" value="0.05292" units="cm"/>
      <inkml:brushProperty name="height" value="0.05292" units="cm"/>
      <inkml:brushProperty name="color" value="#FF0000"/>
    </inkml:brush>
  </inkml:definitions>
  <inkml:trace contextRef="#ctx0" brushRef="#br0">21975 9288 4428 0,'0'0'142'15,"2"-1"10"-15,2-1 87 16,6 2 99-16,6-2 50 15,3 4-1-15,4 3 1 16,2 1-1-16,0 4 1 16,-4 2-114-16,-1 2-28 15,2 1-11-15,-6-2-86 16,-4 1-99 0,-1-6-50-16,-1-2 0 15,1-1 0-15,5-5 0 16,10-8 0-16,15-14 0 15,12-13 0-15,21-19 0 16,21-21-248-16,78-21-556 16,-15-13-623-16,18-10 0 15,7-7 0 1,-14 6 0-16</inkml:trace>
  <inkml:trace contextRef="#ctx0" brushRef="#br0" timeOffset="6095.2">23103 11787 1711 0,'-3'0'132'16,"2"0"33"-16,-2 0 36 15,2 0 34-15,1 0 37 16,0 0 34-16,-2 0 29 16,1 0 22-16,-1-2 27 15,2 0-67-15,-1-1-14 16,-2-1 47 0,3 3 24-16,-2-2-14 15,2 3 24-15,0-1-33 16,5 2-31-16,5 7-20 15,6 4-28-15,4 4-16 16,5 4-35-16,1 2-80 16,-2-1-59-16,-1-3-20 15,-3-4-62-15,-2-2 0 16,-2-6 0-16,2-4 0 16,0-9 0-16,6-6 0 15,4-14 0-15,6-9 0 16,7-15-69-1,12-14-284-15,28-16-1200 16,9-8 0-16,11-8 0 16,-3-1 0-16</inkml:trace>
  <inkml:trace contextRef="#ctx0" brushRef="#br0" timeOffset="19205.33">18053 14640 5248 0,'6'0'131'16,"8"3"105"-1,4 0 65-15,4 3 0 16,2 1 0-16,-1 4 0 15,-3 2 0-15,-1-3 0 16,-4 1 0-16,-4-3-68 16,-4-2-63-16,2-6-104 15,4 0-66-15,2-8 0 16,5-7 0-16,5-7 0 31,6-11 0-31,5-8 0 0,9-6 0 0,16-8-535 16,13-9-996-1,6-16 0-15,-1-5 0 16,-5-7 0-16</inkml:trace>
  <inkml:trace contextRef="#ctx0" brushRef="#br0" timeOffset="79601.77">25962 1285 3884 0,'0'-2'330'0,"0"2"122"15,0-1 0-15,-2 0 0 16,2 2 0-16,0-2-1 16,-2 1 1-16,2 0 0 15,0 0 0 1,0 0-213-16,-2 5-116 15,4 7-123-15,3 7 0 16,5 8 0-16,4 6 0 16,1 6 0-16,6 1 0 15,-2 2 0-15,0-2 0 16,2 1 0-16,1-1 0 16,-2-2 0-16,-2-1 0 15,-2-3 0-15,-2-4 0 16,-4-3 0-16,-5-4-137 15,-1-4-246 1,17-5-426-16,-21-3-563 16,-7-6 0-16,-4-4 0 15,-1-5 0-15</inkml:trace>
  <inkml:trace contextRef="#ctx0" brushRef="#br0" timeOffset="79933.86">25902 1492 3896 0,'-5'-19'245'15,"1"-5"139"-15,2-4 64 16,0-3 0-16,2 6-1 16,4 6 1-16,9 3 0 15,6 3 0-15,7 4 0 16,10 5-184-1,0 2-61-15,0 4-139 16,0 5-64-16,-7 5 0 16,-6 7 0-16,-14 6 0 15,-9 10 0-15,-16 3 0 16,-15 5 0-16,-5 1 0 16,-3 0 0-16,1-7-217 15,9-4-133-15,16-8-274 16,8-35-776-16,2 15 0 15,11-8 0-15</inkml:trace>
  <inkml:trace contextRef="#ctx0" brushRef="#br0" timeOffset="80301.23">26295 1329 4444 0,'0'-10'416'0,"-2"-3"0"15,2 1 1-15,0-1-1 16,2 6 0-16,-2 6 1 16,0 1-1-16,2 1 0 15,3 6 1-15,5 6-417 16,7 6 0-16,5 9 0 15,2 5 0-15,-1 2 0 16,-2 2 0-16,-4-1 0 16,1-2 0-1,-4-2 0-15,-1-3 0 16,-4-1 0-16,-2-2-155 16,-2-2-220-16,1-4-272 15,-6-32-755-15,3 19 0 16,-6-8 0-16,1-5 0 15</inkml:trace>
  <inkml:trace contextRef="#ctx0" brushRef="#br0" timeOffset="80569.38">26299 1334 3610 0,'-4'-14'394'16,"2"-4"88"-16,-4 1 0 15,2 1 0-15,4 5-1 16,6 6 2-16,7 4-1 16,11 2 0-16,8 4 0 15,12 4-239-15,6 4-155 16,-5 2-88-16,-4 3 0 16,-3 0 0-16,-9 0-186 15,-6-2-136-15,-4 0-192 16,11-11-919-16,-17 0 0 15,-4-4 0 1,-4-5 0-16</inkml:trace>
  <inkml:trace contextRef="#ctx0" brushRef="#br0" timeOffset="80789.83">26726 1045 4909 0,'0'-4'360'15,"0"-3"1"-15,0 5 0 16,-4 4 0-16,4 13-1 16,-8 12 1-1,0 10 0-15,-1 11-1 16,0 4 1-16,0 0-524 16,0-1-155-16,5-4-176 15,8-11-942-15,-4-3 0 16,-2-10 0-16</inkml:trace>
  <inkml:trace contextRef="#ctx0" brushRef="#br0" timeOffset="81058.61">26677 1055 3980 0,'2'-16'328'0,"0"0"69"16,2-1 47-16,10 5 0 15,-1 6 0 1,6 16 0-16,6 11 0 16,4 8 0-16,-2 5-1 15,2 8-227-15,-3 1-100 16,1-2-69-16,-4 1-47 16,-2-3-198-16,-2-2-177 15,-3-2-282-15,-3-5-735 16,-8-5 0-16,0-8 0 15,-3-8 0-15</inkml:trace>
  <inkml:trace contextRef="#ctx0" brushRef="#br0" timeOffset="81353.58">27119 1045 5920 0,'0'-11'252'15,"0"0"0"-15,0-2 1 16,0 1-1-16,1 8 0 16,5 4 1-16,7 8-1 15,6 6 0-15,5 9 1 16,4 9-253-16,-2 4 0 16,0 2 0-16,-3 0 0 15,-4-1 0-15,-6 0 0 16,-4-3 0-16,-5-2-17 15,-2-3-262-15,1-4-222 16,21-8-977-16,-24-2 0 16,-4-8 0-16,-3-4 0 15</inkml:trace>
  <inkml:trace contextRef="#ctx0" brushRef="#br0" timeOffset="81637.73">27135 1082 3910 0,'-3'-20'453'16,"-3"-3"0"-16,4 0-1 16,-2-1 1-16,6 9 0 15,2 11 0-15,11 2-1 16,10 4 1-16,9 5 0 16,11 1-247-16,0 7-206 15,-5 1 0 1,-3 1 0-16,-8-2 0 0,-5 0 0 15,-2-5 0 1,-7-3-18-16,-2-1-220 16,-1-3-117-16,-4-3-146 15,3-5-250-15,-9-21-514 16,2 9 0-16,-5-7 0 16,-4-5 0-16</inkml:trace>
  <inkml:trace contextRef="#ctx0" brushRef="#br0" timeOffset="81882.75">27457 802 3174 0,'0'-6'273'0,"0"-2"43"16,0 0 59-16,0 2 47 15,0 2 100 1,0 5 0-16,0 3 0 0,2 8 0 16,2 6-1-1,3 7-201-15,-1 8-71 16,1 3-43-16,-5 3-60 15,1 1-45 1,-1-1-101-16,-4-2-81 0,-1-3-169 16,1-3-142-16,2-5-230 15,-1-25-747-15,-2 14 0 16,0-10 0-16,3-8 0 16</inkml:trace>
  <inkml:trace contextRef="#ctx0" brushRef="#br0" timeOffset="82154.81">27453 803 3659 0,'0'-20'337'16,"0"-2"140"-16,0-1 0 16,0 1-1-16,0 8 1 15,6 12 0-15,5 10 0 16,2 5-1-16,13 10 1 15,2 8-236-15,3 9-101 16,-1 3-140-16,1 2 0 16,-2 1 0-16,-4-3 0 15,-2-3 0-15,-2-3-267 16,-2-4-289-16,1-8-917 16,-6-3 0-16,-1-13 0 15,0-3 0-15</inkml:trace>
  <inkml:trace contextRef="#ctx0" brushRef="#br0" timeOffset="82625.3">28309 731 4593 0,'0'-18'393'15,"0"-5"0"-15,-2 0-1 16,0-6 1-16,-1 8 0 16,-5 3-1-16,0 3 1 15,-2 1 0-15,-1 4-1 16,-1 2-328-16,1 4-64 0,-4 2 0 16,-1 2 0-1,-7 2 0-15,-6 8 0 16,0 9 0-16,3 5 0 15,-2 10 0-15,5 4 0 16,5 5 0-16,3 2 0 16,9 2 0-16,3-1 0 15,0 2 0-15,8-2 0 16,5-2 0-16,3-4 0 16,9-5 0-16,9-7 0 15,8-6 0-15,5-6 0 16,2-7 0-16,3-6 0 15,-3-6 0-15,0-6 0 16,-5-1 0-16,-6-6 0 16,-8-2-221-1,-4 0-359-15,-14 2-898 16,-5 0 0-16,-10 4 0 16</inkml:trace>
  <inkml:trace contextRef="#ctx0" brushRef="#br0" timeOffset="83571.19">26517 2436 2770 0,'-6'3'239'0,"-6"-2"69"16,1 3 98-16,4-4 144 15,1 0 9-15,6 0 0 16,0 0 0-16,0 0 0 16,0 0 0-16,0 0-170 15,0 0-69-15,0-3-69 16,4 2-98-1,5-4-143-15,11-6-10 16,10-3 0-16,12-7 0 16,14-3 0-16,12-3 0 15,9-4 0-15,9-3 0 16,9-2 0-16,4-5 0 16,0-2 0-16,-3 1 0 15,-6 0 0-15,-4-4 0 16,-6 5 0-16,1-2 0 15,1 5 0-15,-3 0 0 16,1 2 0-16,-4 3 0 16,-2-2 0-1,-5 3 0-15,-5 1 0 16,-6 1 0-16,-2 3 0 16,-4 1 0-16,-2 1 0 15,-4 0 0-15,2 1 0 16,-4 1 0-16,2 1 0 15,-4-1 0-15,-4 3 0 16,-4 2 0-16,-5 2 0 16,-6 4 0-16,-4 2 0 15,-6 3 0-15,-2 2 0 16,-2 2 0-16,-3 0 0 16,-2 0 0-16,-1 3 0 15,0-1 0 1,-3 1-381-16,-3-25-1181 15,-13 28 0-15,-13-3 0 16</inkml:trace>
  <inkml:trace contextRef="#ctx0" brushRef="#br0" timeOffset="84352.89">25297 2379 2778 0,'-9'4'213'0,"3"1"49"16,-1-1 33-16,0-1 17 15,7-2 23-15,0-2 19 16,6 0 79-16,6-5 87 15,11-1 36-15,10-8-150 16,16-7-63 0,8-3-49-16,8-8-33 15,3-4-16-15,-3-2-24 16,-12 3-19-16,-5 3-78 16,-17 5-87-16,-10 6-37 15,-12 9 0-15,-5 5-82 16,-4 5-140-16,0 3-55 15,0 0-121-15,-2 0-121 16,-1 0-191-16,-5-7-486 16,-13 7 0-16,-6 0 0 15,-4-2 0-15</inkml:trace>
  <inkml:trace contextRef="#ctx0" brushRef="#br0" timeOffset="84733.48">25554 2062 1982 0,'-16'0'284'16,"-1"0"74"-1,-2 0 51-15,-4 0 92 16,13 0 129-16,5-2 11 16,-2 0 1-16,6 1 0 15,0 1 0-15,1-4-210 16,0 3-74-16,1 1-75 16,-1-2-49-16,1-2-94 15,8 4-127-15,12-1-13 16,10-3 0-16,11 0 0 15,5-3 0-15,5 0 0 16,-2-3 0-16,-3 2 0 16,-4-2 0-1,-3 4 0-15,-6 4 0 16,-5 3 0-16,-9 9 0 16,-5 8 0-16,-3 8 0 15,-7 8 0-15,-3 6 0 16,-2 4 0-16,-5 1 0 15,0-1 0-15,-1-2 0 16,-5-1 0-16,6-4-396 16,3-33-1163-16,-2 17 0 15,4-15 0-15</inkml:trace>
  <inkml:trace contextRef="#ctx0" brushRef="#br0" timeOffset="94337.89">28242 2577 3221 0,'-2'0'211'0,"0"-1"47"16,1 1 32-16,-2 0 63 16,1 0 92-16,1 0 68 15,1 0-1-15,0 0 0 16,0-1 1-16,0 1-155 16,0 0-56-16,0-1-48 15,4 0-32-15,9-5-63 16,17-3-91-1,17-5-68-15,16-7 0 16,17-3 0-16,9-4 0 16,1 1 0-16,-2-1 0 15,-9 0 0-15,-14 4 0 16,-18 4 0-16,-16 2 0 16,-12 6 0-16,-12 5 0 15,-5 2 0-15,-2 4-159 16,-2 0-143-16,-2 1-130 15,-5 1-203-15,-2-1-697 16,-13 3 0-16,-7 1 0 16,-7 0 0-16</inkml:trace>
  <inkml:trace contextRef="#ctx0" brushRef="#br0" timeOffset="94825.86">28539 2321 2599 0,'-4'0'231'0,"-1"-1"55"16,0 0 39-16,1-1 20 15,1-1 14-15,3 2 9 16,0 0 2-16,0-1-1 16,0 2 16-16,5 0-110 15,9 0-15-15,9 0-2 16,14 0-10-16,13-1-17 15,8-3-15-15,2 0-7 16,2-3-3-16,-2-1 1 16,-1-1-17-1,-6 1-56-15,-7-3-49 16,-7 4-53-16,-11 0-29 16,-10 2-3-16,-10 3 0 15,-5 0 0-15,-3 2 0 16,0 3 0-16,0 5 0 15,0 2 0-15,-3 7 0 16,-5 8 0-16,-2 4 0 16,-8 5 0-16,-7 6 0 15,-1 3 0-15,-4 4 0 16,-2 0 0-16,2 0 0 16,1-3 0-16,6-6-124 15,3-6-145 1,14-5-132-16,4-9-256 15,9-31-691-15,7 13 0 16,4-8 0-16</inkml:trace>
  <inkml:trace contextRef="#ctx0" brushRef="#br0" timeOffset="95417.81">29323 2207 3683 0,'0'-9'205'0,"0"-3"75"16,0-1 114-16,0-2 65 15,0 8 2 1,0 2-9-16,0 4 14 15,3 6-1-15,0 8 1 16,-1 7-148-16,7 10-58 16,0 3-74-16,4 0-115 15,2 0-64-15,3-6-3 16,2-3 10-16,3-8-14 16,-1-4 0-16,0-7 0 15,2-3 0-15,-2-5 0 16,-3-7 0-16,-2-4 0 15,-4-5 0-15,-5-10 0 16,-5-5 0-16,-1-2 0 16,-2 2 0-1,0 1 0-15,0 9 0 16,0 6 0-16,0 6 0 16,0 4 0-16,0 4 0 15,0 1 0-15,0 2 0 16,0 5 0-16,4 5 0 15,2 6 0-15,4 3 0 16,6 5 0 0,4-1 0-16,-1-2 0 0,2-1-76 15,1-1-158-15,-3-3-106 16,1 1-139 0,10-6-316-16,-13 1-458 15,-3-6 0-15,-3-5 0 16,-2 0 0-16</inkml:trace>
  <inkml:trace contextRef="#ctx0" brushRef="#br0" timeOffset="95821.05">29903 2069 3568 0,'-1'-14'167'15,"-4"-3"38"-15,-1-2 23 0,0-1 16 16,-2 8 8 0,4 5 1-16,-1 4 1 15,-3 4 4-15,-2 9 5 16,2 7-128-16,1 5-22 16,3 6-29-16,2 0-19 15,7-2-6 1,3-1 0-16,6-2 20 0,4-4 5 15,7-1 0-15,2-3-3 16,0-3-1-16,0 2-11 16,-3-1-8-16,-1-1-10 15,-6-1-67 1,-3 1-47-16,-9 0-65 16,0 1-49-16,-4 0-55 15,-1 4-70-15,0-4-123 16,0-3-186-16,-4-14-357 15,-5 8 0-15,-1-4 0 16,-4-4 0-16</inkml:trace>
  <inkml:trace contextRef="#ctx0" brushRef="#br0" timeOffset="96117.46">29948 2066 3470 0,'0'-13'241'16,"0"1"42"-16,0-2 47 16,0 0 6-16,-1 6 1 15,-1 5 19-15,-2 9 16 16,-2 9 45-16,-3 7 34 16,-2 9-154-16,-1 9-59 15,-1 1-42-15,2 3-41 16,-1-1-13-16,-1-4-95 15,4 3-139-15,2-3-99 16,1-1-156 0,5-4-179-16,10-10-246 15,-2-7-376-15,9-7 0 16,4-10 0-16</inkml:trace>
  <inkml:trace contextRef="#ctx0" brushRef="#br0" timeOffset="97115.45">30218 2281 2669 0,'4'-12'211'15,"3"-8"41"-15,-1-2 33 16,1-6 15-16,-4 0 23 16,-1 3 19-16,-2 2 16 15,0 2 28-15,-2 5 18 16,1 6-155-16,-5 4-56 15,-7 9-28 1,-1 9-35-16,-3 9-11 16,3 6-24-16,4 4-17 15,5 3-18-15,9-5-26 16,6-3-17-16,5-5 9 16,5-7 5-16,4-6-13 15,3-5 10-15,-1-2-3 16,-4-6 7-16,0-2-4 15,-4-7 4-15,-3-3-2 16,-1-8-6-16,-5 0-3 16,1-2-8-16,-1 0-6 15,1 7-12-15,-1 1-3 16,3 6-10 0,0 1-1-16,1 3 0 15,3 0-1-15,0 5 8 16,0 0-2-16,-3 3-1 15,0 1 9-15,-4-2 15 16,-5 2 28-16,-3 0 53 16,1-2 49-16,-2 2-2 15,0-1-1-15,0 1-2 16,0 0 0-16,-2 0 0 16,-3 0-3-16,-4 1-10 15,-7 7-27-15,-4 3-48 16,-2 6-46-1,1 6 0-15,2 6 0 16,4 1 0-16,7-1 0 16,5-2 0-16,1-1 0 15,5-3 0-15,6-5 0 16,1-3 0-16,4-4 0 16,5-3 0-16,1-2 0 15,2-5 0-15,-3-1 0 16,3-2 0-16,-2-8 0 15,-4-1 0-15,-5-6 0 16,-2-6 0-16,-6-8 0 16,-2-2 0-16,-2-10 0 15,-2-6 0-15,-6-3 0 16,-1-4 0 0,-4 0 0-16,-5 1 0 15,0 2 0-15,-1 6 0 16,0 4 0-16,4 8 0 15,1 7 0-15,5 9 0 16,4 6 0-16,2 7 0 16,0 6 0-16,1 12 0 15,2 9 0-15,1 12 0 16,4 10 0-16,9 9 0 16,3-1 0-16,5 0 0 15,5-3 0-15,3-4 0 16,-1-5 0-1,-1-3 0-15,0-4-111 16,-2-4-168-16,3-2-186 16,-2-9-1002-16,1-3 0 15,-1-6 0-15,-6-7 0 16</inkml:trace>
  <inkml:trace contextRef="#ctx0" brushRef="#br0" timeOffset="98999.66">31034 1911 4092 0,'0'0'186'0,"0"-1"26"16,1 1 46 0,5-2 44-16,1-1 43 15,8-7 50-15,2-2 30 16,5-8 1-16,-6-5 0 16,-3-2-160-16,-9-5-26 15,-3-6-27-15,-4-5-44 16,-7-3-46-16,-3-1-42 15,-1 2-49-15,-5 5-32 16,5 6 0-16,1 11 0 16,4 6 0-16,5 9 0 15,1 6 0-15,1 6 0 16,2 11 0-16,0 11 0 16,3 10 0-1,3 13 0-15,9 6 0 16,2 6 0-16,7 1 0 15,1 0 0-15,-3 3 0 16,-1-3 0-16,-1-1 0 16,-5-5 0-16,1-4 0 15,-3-4 0-15,-1-6 0 16,-1-4 0-16,-2-5 0 16,-4-8 0-16,1-5 0 15,-2-7 0-15,-2-6 0 16,-1-2 0-16,-1-3 0 15,2-5 0-15,-1-3 0 16,1-7 0 0,-2-9 0-16,1-6 0 15,-5-6 0-15,-5 0 0 16,-1 3 0-16,-5 4 0 16,-5 4 0-16,2 5 0 15,0 4 0-15,4 3 0 16,5 4 0-16,5 1 0 15,2 5 0-15,2-5 0 16,6 1 0-16,10 0 0 16,7-4 0-16,12-4 0 15,8 0 0-15,2-3 0 16,-3 0 0-16,-6 2 0 16,-7 3 0-1,-6 0 0-15,-7 0 0 16,-6 7 0-16,-5 2 0 15,0 1 0-15,-4 7 0 16,1 6 0-16,-2 4 0 16,1 7 0-16,-1 10 0 15,2-1 0-15,1 0 0 16,2 0 0-16,3-6 0 16,0-5 0-16,1-5 0 15,1-3 0-15,4-5 0 16,1-6 0-16,5 0 0 15,0-5 0-15,-1-6 0 16,0-4 0 0,-6-6 0-16,-7-7 0 15,-1-6 0-15,-7 0 0 16,-4-1 0-16,-6 5 0 16,-3 3 0-16,-6 8 0 15,-5 4 0-15,-3 7 0 16,2 2 0-16,1 3 0 15,5 1 0-15,4 3 0 16,8-3 0-16,4 2 0 16,1-2 0-16,4 0 0 15,0 0 0 1,0 0 0-16,0 0 0 16,0 0 0-16,1 0 0 15,3-4 0-15,0-3 0 16,4-1 0-16,1-6 0 15,0-6 0-15,-1-2 0 16,-4-3 0-16,-2-5 0 16,-1-1 0-16,-2-1 0 15,-5-1 0-15,-4 1 0 16,-2 7 0-16,-4 3 0 16,-4 8 0-16,-1 7 0 15,-4 3 0 1,3 4 0-16,2 8 0 15,7 0 0-15,6 3 0 0,5 3 0 16,5 1 0 0,9 0 0-16,4 0 0 15,10-4 0-15,7-3 0 16,9-4 0-16,-2-2 0 16,2-2 0-16,0-2 0 15,-3-2 0-15,-4-1 0 16,-5 2 0-16,-6-1 0 15,-5-1 0-15,-7 4 0 16,-2 1 0 0,-4 0 0-16,-2-1 0 15,5 3 0-15,2 3 0 0,2 2 0 16,-1 6 0 0,2 4 0-16,2 2 0 15,-1 3 0-15,-1 2 0 16,-1 0 0-16,0 3 0 15,-3-1 0-15,0-1 0 16,0-1 0-16,-3-2 0 16,1-2 0-16,-2 0 0 15,1-3 0-15,-3-2 0 16,2-3 0 0,-3-1 0-16,0-4 0 15,0 0 0-15,-3-3 0 16,1-1 0-16,1-1 0 15,2-2 0-15,10-7 0 16,5-6 0-16,10-11-79 16,17-13-1543-16,12-24 0 15,5-14 0-15,14-14 0 16</inkml:trace>
  <inkml:trace contextRef="#ctx0" brushRef="#br0" timeOffset="117069.88">30228 3186 4021 0,'1'0'201'0,"-1"0"75"16,2-2 98-16,-1 2 59 15,-1 0 0-15,2 0 0 16,-2 0 0-16,0 0 0 16,1 0 0-1,1 0-161-15,1 2-40 16,2 6-75-16,3 3-97 15,3 7-60-15,1 8 0 16,2 5 0-16,-1 5 0 16,3 0 0-16,-2 1 0 15,1 0 0-15,-1-3 0 16,-2 2 0-16,-1-3 0 16,-2-2 0-16,-3 1-229 15,1-5-185-15,12-4-360 16,-13-5-580-1,-2-7 0-15,-1-5 0 16,-7-6 0-16</inkml:trace>
  <inkml:trace contextRef="#ctx0" brushRef="#br0" timeOffset="117564.19">30240 3341 3797 0,'-3'-9'209'0,"-2"-2"45"16,4-3 118-16,-2-2 78 15,3 1 6-15,1 2 0 16,2-1 0-16,5 0 0 15,3 0-1-15,9 2-164 16,6 1-44-16,5 1-46 16,2 1-117-16,2 4-77 15,-1 2-7-15,1 3 0 16,-2 6 0-16,-1 5 0 16,-3 2 0-16,-5 9 0 15,-2 8 0 1,-8 1 0-16,-2 4 0 15,-6 5 0-15,-3-3 0 16,-3 1 0-16,-8-1 0 16,-6-1 0-16,-5-3 0 15,-8-2 0-15,-8-3 0 16,-5-3 0-16,2-4-17 16,2-4-222-16,7-6-148 15,12-5-249-15,10-28-746 16,10 13 0-16,12-5 0 15,10-7 0 1</inkml:trace>
  <inkml:trace contextRef="#ctx0" brushRef="#br0" timeOffset="118062.88">31085 3138 3556 0,'0'-9'210'0,"0"-4"36"16,0-1 36-16,0-3 104 15,-2 1 66-15,1 4 28 16,-2 1 1-16,0 2-1 15,-3 2 0 1,0 0-168-16,-4 4-42 16,-3 2-35-16,-4 1-37 15,-2 2-103-15,-3 4-67 16,-1 6-28-16,3 3 0 16,1 7 0-16,5 2 0 15,1 3 0-15,6 3 0 16,5 2 0-16,1 0 0 15,6-1 0-15,4-1 0 16,8-5 0-16,5-1 0 16,10-7 0-16,5-2 0 15,4-7 0-15,8-6 0 16,0-2 0 0,3-7 0-16,1-7-95 15,4-4-453-15,-5-9-961 16,-5-9 0-16,-8-1 0 15,-8-3 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40:21.223"/>
    </inkml:context>
    <inkml:brush xml:id="br0">
      <inkml:brushProperty name="width" value="0.05292" units="cm"/>
      <inkml:brushProperty name="height" value="0.05292" units="cm"/>
      <inkml:brushProperty name="color" value="#FF0000"/>
    </inkml:brush>
  </inkml:definitions>
  <inkml:trace contextRef="#ctx0" brushRef="#br0">6569 7351 1527 0,'-3'-1'161'0,"0"0"44"15,-3-1 38-15,0-2 19 16,0-1 44-16,0-1 46 16,-2 1 29-16,1-2 32 15,0 1 26-15,0 1-86 16,2 0-20-16,1 3 0 16,2-3-14-16,2 5 0 15,0-2-27-15,0 2-42 16,0-1-29-1,0 1-20-15,0 0 36 16,8 0-20-16,10 0-33 16,13 0-45-16,17-3-24 15,19 0-19-15,11-3-18 16,15 0-2-16,8-2-1 16,1 1-105-16,1 1-277 15,-3 4-261-15,-9-9-876 16,-8 8 0-16,-7-1 0 15,-8-3 0-15</inkml:trace>
  <inkml:trace contextRef="#ctx0" brushRef="#br0" timeOffset="4427.39">20221 7309 1695 0,'-15'2'172'16,"1"0"29"-16,-5-2 25 15,-1 0 17 1,7 0 8-16,3 0 32 15,1 0 22-15,4 0 3 16,2 0-2-16,1 0-133 16,1 0-44-16,1 0-40 15,1 0-25-15,-1 0-20 16,0 1 8-16,5 4-10 16,7 1 4-16,7 1 15 15,12 2 19-15,13-3 19 16,10-2 20-1,11-2 21-15,13-1 6 16,11-1 14-16,9-1-12 16,8 1-20-16,2-3-24 15,2-1-18-15,-3-1-13 16,1-4-17-16,-1 4-1 16,0-1-13-16,-6-1 2 15,-4 2-14-15,-8 0 0 16,-5 1-24-16,-7 1-34 15,-10 1-61-15,-3 1-128 16,-6 1-222-16,-5-6-653 16,-4 6 0-16,-1-2 0 15,-2-2 0 1</inkml:trace>
  <inkml:trace contextRef="#ctx0" brushRef="#br0" timeOffset="7367.78">6034 8714 1518 0,'-7'0'167'0,"-7"0"39"15,1 0 51-15,-3 0 55 16,7-1 41-16,3 0 32 16,5-1 17-16,1-1 8 15,0 3-4-15,0 0-98 16,1 0-48-1,7 0-22-15,10 0-41 16,11 0-43-16,16 0-35 16,16-2-27-16,13 0-14 15,11-4 0-15,7-4-26 16,2-2-50-16,1 0-99 16,-1 0-158-16,7-2-261 15,-10 3-509-15,-10 3 0 16,-13-6 0-16,-16 3 0 15</inkml:trace>
  <inkml:trace contextRef="#ctx0" brushRef="#br0" timeOffset="8463.23">11795 8853 2918 0,'-16'0'192'0,"-2"0"53"16,-4-2 43-16,0 2 23 16,16 0 4-16,2 0-6 15,6 0 14-15,10-1 31 16,12 0 51-16,16-4-103 15,20-4-60-15,21-5-49 16,14-3-38 0,11-5-59-16,3 0-94 0,4 0-67 15,2 6-140 1,-6 1-213-16,7-2-774 16,-24 6 0-16,-14 1 0 15,-20-3 0-15</inkml:trace>
  <inkml:trace contextRef="#ctx0" brushRef="#br0" timeOffset="9742.28">23679 9040 1773 0,'-12'-14'175'0,"-4"-2"53"16,-2-5 58-16,1-2 53 15,8 4 40-15,2 5 36 16,6 5 7-16,1 2-4 16,0 3 3-16,1 3-90 15,1 1-6 1,5 6-5-16,6 4 1 16,5 7-7-16,6 6-40 15,5 3-36-15,-2 2-7 16,3 0 4-16,-1-2-2 15,-1-5-25-15,-7-2-54 16,0-6-50-16,-3-5-57 16,8-4-47-16,10-8 0 15,18-13 0-15,18-12 0 16,22-17 0-16,18-18 0 16,21-12-174-16,22-5-358 15,9-5-966-15,3-1 2 16,1-2-1-1</inkml:trace>
  <inkml:trace contextRef="#ctx0" brushRef="#br0" timeOffset="12997.73">23422 4046 3016 0,'-8'2'247'15,"1"-1"50"-15,1 1 37 16,0 0 86-16,4-4 46 16,7 0 30-16,8-2 39 15,14-3 1-15,19-6-1 16,22-7-177-16,22-4-69 15,12-6-51-15,12-3-37 16,2-1-86-16,-2-2-46 16,-9 2-30-1,-16 2-39-15,-20 7 0 0,-21 6-37 16,-16 4-196 0,-12 9-124-16,-10 4-160 15,9-2-266-15,-8 4-469 16,-5-2 0-16,-1-3 0 15,1 0 0-15</inkml:trace>
  <inkml:trace contextRef="#ctx0" brushRef="#br0" timeOffset="13400.52">24604 3344 2441 0,'0'-16'185'0,"0"1"75"15,0-6 54-15,0-2 80 16,0 5 106-16,-2 6 87 16,-1 1 1-16,1 4-2 15,0 5 3-15,-2 0-128 16,1 1-57-16,-1 6-77 15,-7 8-53 1,-4 9-81-16,-3 10-105 16,-3 11-88-16,-2 5 0 15,1 4 0-15,1 2 0 16,1-1 0-16,3 0 0 16,3-5 0-16,2-2-100 15,5-4-148-15,4-3-91 16,1-9-123-16,2-6-197 15,6-12-617-15,0-5 0 16,1-5 0 0,2-9 0-16</inkml:trace>
  <inkml:trace contextRef="#ctx0" brushRef="#br0" timeOffset="13730.18">24584 3300 3502 0,'1'-12'224'0,"-1"1"28"16,2-3 4-16,0 0 20 16,6 9 71-16,3 3 78 15,11 5 61-15,8 8 1 16,8 3 0-16,4 8-179 15,5 7-45 1,-2 2-29-16,1 4-3 16,-2-2-21-16,-1-1-69 15,-4-4-107-15,-3-4-249 16,-1-2-85-16,-6-6-119 16,-4-1-197-16,-2-15-706 15,-8 2 0-15,-8-4 0 16,0-10 0-16</inkml:trace>
  <inkml:trace contextRef="#ctx0" brushRef="#br0" timeOffset="14058.82">25217 3088 3318 0,'0'-18'245'16,"0"-4"92"-1,2-1 149-15,-2-4 18 16,0 12 1-16,0 8 0 16,0 4-1-16,0 6 1 15,0 7 0-15,-2 8-175 16,-3 12-70-16,-2 9-93 16,-1 9-147-16,1 5-20 15,-2 2 0-15,-2 4 0 16,1-3 0-16,-5 0-134 15,4-4-134-15,-1-6-109 16,3-3-128-16,5-8-183 16,17-15-555-16,-12 1 0 15,5-11 0 1,-3-8 0-16</inkml:trace>
  <inkml:trace contextRef="#ctx0" brushRef="#br0" timeOffset="14368.28">25167 3102 2950 0,'0'-7'240'0,"1"0"11"16,-1-2 10-16,6 3 57 15,10 2 56-15,4 8 66 16,9 5 70-1,9 5 33-15,5 6 0 16,0 5-190-16,-3 1-50 16,0 3-11-16,0 0-10 15,-1-3-94-15,0-4-160 16,-1 0-186-16,-1-4-174 16,-2-5-143-16,-4-4-203 15,-6-9-568-15,-9 0 0 16,-6 0 0-16,-7-4 0 15</inkml:trace>
  <inkml:trace contextRef="#ctx0" brushRef="#br0" timeOffset="14690.3">25791 2885 2885 0,'0'-9'256'0,"0"-1"36"16,0-1 14-16,0 1 2 16,0 4 90-16,-4 11 120 15,-2 6 31-15,-3 10 1 16,0 9-1-16,-5 9-189 16,5 6-66-1,-4 2-36-15,3-1-15 16,0 1-1-16,0-3-91 15,1 1-119-15,3-4-95 16,-1-1-171-16,3-1-93 16,1-5-160-16,6-6-299 15,-3-5-472-15,2-9 0 16,0-10 0-16,-2-8 0 16</inkml:trace>
  <inkml:trace contextRef="#ctx0" brushRef="#br0" timeOffset="15010.26">25763 2921 3612 0,'0'-14'245'16,"0"1"22"-16,0-2 3 15,2 2 44-15,5 6 111 16,6 11 52-16,10 4 0 15,8 9-1-15,7 5 1 16,-3 3-189-16,5 5-56 16,-2 1-22-16,1 0-3 15,0-1-45-15,4-6-110 16,-3-3-52-16,-4-2-121 16,-3-7-143-1,-6-1-110-15,-4-4-133 16,4-5-259-16,-12-4-465 15,-5-5 0-15,-3-2 0 16,-3-5 0-16</inkml:trace>
  <inkml:trace contextRef="#ctx0" brushRef="#br0" timeOffset="15303.36">26326 2708 3527 0,'-2'-9'265'0,"-4"1"39"16,0-1 14-16,-2 3 62 16,3 5 85-16,-8 15 20 15,-1 11 1-15,-1 9-1 16,-5 10 1 0,1 9-192-16,0 1-73 15,2 0-40-15,-2 0-14 16,1-3-74-16,1-2-284 15,4-5-108-15,0-6-110 16,6-4-143-16,4-13-261 16,3-4-365-16,0-11 0 15,1-10 0-15,5-13 0 16</inkml:trace>
  <inkml:trace contextRef="#ctx0" brushRef="#br0" timeOffset="15875.97">26194 2801 3190 0,'5'-11'208'0,"6"-1"20"16,5 0 41-16,8 0 52 16,5 7 87-16,4 5 58 15,1 6 51-15,3 8 1 16,-4 4-1-16,-3 3-174 15,1 5-33-15,-2 3-21 16,-1-3-40-16,-3-1-53 16,0-1-86-16,-2-4-58 15,-4-2-52-15,-4-3 0 16,-2-4 0-16,-4-4 0 16,-2-2 0-16,-5 0 0 15,3-3 0 1,1-2 0-16,4 2 0 15,7-4 0-15,4-3 0 16,6-4 0-16,6-4 0 16,9-5 0-16,8-7 0 15,11-1 0-15,10-3 0 16,7-1 0-16,6-5 0 16,4-1 0-16,-2 0 0 15,4 1 0-15,-3 2 0 16,-1 0 0-16,-6 4 0 15,-3 3 0 1,-10 3 0-16,-9 4 0 16,-13 4 0-16,-9 2 0 15,-9 4 0-15,-7 2 0 16,-8 3 0-16,-5-1 0 16,-3 4-138-16,-2 1-211 15,-8 0-271-15,-10 1-796 16,-18 4 0-16,-20-1 0 15,-24 2 0-15</inkml:trace>
  <inkml:trace contextRef="#ctx0" brushRef="#br0" timeOffset="16839.57">22910 4329 1579 0,'-13'6'134'0,"0"-3"33"16,-2 2 30-16,-1 0 28 16,11-1 23-16,2-4 26 15,1 0 22-15,4 0 27 16,-2 0 17-1,3 0-80-15,2-4-25 16,13-1-15-16,7-2-19 16,15-8-19-16,10-2-15 15,13-3-21-15,7-5-16 16,8-2-27-16,3-1-17 16,-1-3-13-16,0-1-12 15,-2 1-19-15,-6 2-10 16,-4 1-10-1,-3 5-4-15,-4 2-8 16,-6 0-15-16,-8 3-22 16,-8 2-37-16,-10 4-48 15,-8 2-81-15,-7 4-150 16,-5 0-182-16,-6-16-375 16,-9 19 0-16,-4 0 0 15,-9 2 0-15</inkml:trace>
  <inkml:trace contextRef="#ctx0" brushRef="#br0" timeOffset="17433.72">23304 3913 1883 0,'-2'0'152'16,"2"0"8"-16,-1 0 1 16,1 0 31-16,1 0 24 15,7 1 37-15,3 1 33 16,10 0 19-16,7 0 15 15,7-1-100-15,4 1-31 16,6-2 4-16,0 0 3 16,4 0-27-16,-1 0-19 15,2 0-35 1,-1 0-32-16,-7 0-17 16,-6 0-15-16,-10 0-12 15,-10 0-9-15,-8 0 11 16,-5 0 33-16,-1 0 76 15,-5 0 45-15,-7 6 56 16,-3 3 20-16,-9 6 0 16,-5 10 0-16,-8 7 0 15,5 4 0-15,-2 9-21 16,2 2-41-16,4-1-78 16,5-2-49-16,3 1-58 15,3-5-24-15,2-5 0 16,5-5 0-1,0-5 0-15,0-2 0 16,5-6-131-16,2-1-213 16,1-4-276-16,4-17-799 15,7 7 0-15,-2-3 0 16,-2-5 0-16</inkml:trace>
  <inkml:trace contextRef="#ctx0" brushRef="#br0" timeOffset="18032.12">23785 5120 3619 0,'0'-4'453'15,"-1"-2"28"-15,-1-1 0 16,2 2-1-16,-1 2 1 15,-2 3 0-15,0 3 0 16,-2 6-1-16,1 8 1 16,0 7-236-1,0 4-217-15,2 5-28 16,2 1 0-16,2 1 0 16,2-4 0-16,0-1 0 15,2-3 0-15,1-4 0 16,-1-3 0-16,2-2-242 15,-5-6-137-15,6-3-221 16,-5-15-794-16,1-1 0 16,-2-5 0-16</inkml:trace>
  <inkml:trace contextRef="#ctx0" brushRef="#br0" timeOffset="18486.22">23614 4854 3076 0,'0'-5'199'15,"0"-2"25"-15,2-3 13 16,1-2 21-16,3-5 22 15,1 2 28-15,4-1 37 16,0-3 32 0,-3 0 55-16,-1-1-105 15,-2-2-32-15,-4 0 6 16,0-2-12-16,-3 1-22 16,-10 2-22-16,-2 4-29 15,-8 5-35-15,-5 6-34 16,-5 5-53-16,0 5-33 15,0 8-29-15,2 9-32 16,4 6 0 0,10 7 0-16,9 0 0 0,3-2 0 15,11-3 0-15,7-6 0 16,11-4 0 0,5-9-82-16,14-4-235 15,18-5-370-15,-2-8-734 16,1-11 0-16,-8-5 0 15</inkml:trace>
  <inkml:trace contextRef="#ctx0" brushRef="#br0" timeOffset="19326.36">24794 1839 2812 0,'-4'-3'275'0,"-2"-3"70"15,2-3 141 1,-2 2 58-16,6 1 13 15,3 1 1-15,-1 4-1 16,5 0 1-16,6 5-1 16,8 4-196-16,10 5-79 15,3 3-69-15,4 8-141 16,1-1-58 0,-2 1-14-16,-1 1 0 15,-5-3 0-15,-4 0 0 16,-2-2 0-16,-5-2 0 15,-2-1 0-15,-4-3 0 16,-3-2-208-16,-5-2-73 16,1-3-112-16,-1-6-117 15,4-6-208-15,-1-21-498 16,0 3 0-16,-2-9 0 16,0-6 0-16</inkml:trace>
  <inkml:trace contextRef="#ctx0" brushRef="#br0" timeOffset="19661.18">25271 1607 1780 0,'0'-15'215'0,"0"-2"52"16,2-3 64-16,-2-3 49 0,0 4 55 16,1 6 61-1,-1 4 48-15,0 6 61 16,0-1 9-16,0 3-121 15,0 6-51-15,-1 5-52 16,-4 5-63-16,-1 5-49 16,3 8-56-16,-1 3-60 15,-2 5-49-15,3 2-60 16,1 4-9-16,-6 2-44 16,2 2 0-1,-1 1 0-15,1 0 0 16,-1-1 0-16,2 1-50 15,3-3-344-15,-1-13-1155 16,2 7 0-16,-1-15 0 16,-12-14 0-1</inkml:trace>
  <inkml:trace contextRef="#ctx0" brushRef="#br0" timeOffset="22179.71">23793 3957 1599 0,'-4'0'155'0,"2"0"16"16,-3 0 18-16,1 0 13 15,2 0 17 1,1 0 10-16,-1 0 7 16,1 0 4-16,1 0 5 15,0 0-110-15,0 0-30 16,0 0-8-16,0 0-10 15,0 0-10-15,0 0-7 16,0 0-2-16,0 0-4 16,0 0-1-16,0 0-3 15,0 0-8-15,0 0-23 16,0 0-15 0,0 0-3-16,0 0-3 15,0 0-5-15,0 0-5 0,0 0-4 16,0 0-6-1,0 0-16-15,-2 0-37 16,1 0-60-16,1 0-155 16,-2-8-502-16,-3 10 0 15,-5 0 0-15</inkml:trace>
  <inkml:trace contextRef="#ctx0" brushRef="#br0" timeOffset="23025.6">23307 3934 1640 0,'-6'0'202'15,"-2"0"38"-15,-3 0 19 16,0-2 36-16,-2-1 23 15,3 0 32-15,2 0 19 16,4 3 4-16,1-3-1 16,3 1-145-16,0 2-52 15,6-1-30-15,4 1-4 16,6 3-18-16,10 0-17 16,9 2-23-1,5 1-8-15,2 4 2 16,3-1 5-16,0-1 6 15,-3 1-8-15,2-1-6 16,0-2-16-16,-5-2-16 16,1-2-7-16,-7-1-6 15,-6 0-10-15,-6-1-8 16,-5 0-1-16,-8 0 24 16,-3 0 72-16,-2 0 70 15,-3 0 34-15,0 0 0 16,0 0-1-16,0-1-1 15,0 0-2 1,0-1 2-16,-2 2-2 16,1-2-27-16,-4 2-72 15,0 0-75-15,-7 0-30 16,-2 5-2-16,-8 7 0 16,-1 6 0-16,-2 12 0 15,-1 7 0-15,0 3 0 16,2 3 0-16,2 2 0 15,0-2 0-15,5 2 0 16,3-4 0-16,2-1 0 16,4-4 0-16,3-4 0 15,4-5 0 1,-1-4 0-16,4-7 0 16,-2-4 0-16,0-4 0 15,0-4 0-15,0-1-33 16,0-1-267-16,6 1-426 15,-5-3-700-15,2-3 0 16,1-9 0-16,-1-14 0 16</inkml:trace>
  <inkml:trace contextRef="#ctx0" brushRef="#br0" timeOffset="25502">24997 5201 3547 0,'-2'-3'217'16,"2"1"47"-16,0-2 48 15,-2-2 30-15,4 4 6 16,-2 0 32-16,-4 4 45 16,1 5 55-16,0 5 0 15,-6 8-156-15,0 11-60 16,-2 11-49-16,-2 5-47 15,-1 7-30-15,5 2-6 16,-1 1-32-16,7-4-45 16,1-5-55-16,2-6 0 15,2-5 0-15,0-6 0 16,-2-4-112 0,1-3-143-16,2-5-125 15,4-1-153-15,-3-10-182 16,4-14-524-16,-6 6 0 15,1-8 0-15,-1-7 0 16</inkml:trace>
  <inkml:trace contextRef="#ctx0" brushRef="#br0" timeOffset="25910.94">24932 5286 2641 0,'0'-6'211'0,"0"-1"59"15,0 0 32 1,0-2 21-16,0 4 19 16,0 1 15-16,2 3 65 15,0-1 112-15,4 2 35 16,5 2-141-16,8 3-69 15,4 6-61-15,3 6-30 16,-1 6-23-16,2 6-17 16,0 3-16-16,2-1-66 15,-2 2-110-15,-2 0-36 16,-1-2 0-16,1-1 0 16,-4-5 0-16,-4-2 0 15,2-3 0-15,-4-4-64 16,0-2-192-1,-5-3-156-15,1 0-188 16,14-11-771-16,-22 5 0 16,-3-4 0-16,-3-2 0 15</inkml:trace>
  <inkml:trace contextRef="#ctx0" brushRef="#br0" timeOffset="26162.49">24907 5648 3368 0,'0'0'184'0,"3"-1"8"15,5-1 0-15,11-7 1 16,9-2-33-1,15-7-90-15,15-10-197 16,5-13-719-16,-2 9 0 16,-3-5 0-16,-15 3 0 15</inkml:trace>
  <inkml:trace contextRef="#ctx0" brushRef="#br0" timeOffset="28137.69">26169 775 1494 0,'-2'0'176'16,"-2"0"44"-16,-1-1 34 15,0 0 50-15,5-3 51 16,-4-2 39-16,2 1 27 16,2 2 31-16,0-1 20 15,-2-1-127-15,2 3-43 16,0 2-44-16,0 0 17 16,4-3-6-16,3 7 0 15,7 2 20-15,7 3-27 16,2 2-31-16,2 6-21 15,0 2-3-15,0 0-2 16,-2 0-1-16,0 0-49 16,-2 1-46-1,0-2-50-15,-2 0-59 16,-1-2 0-16,-3 0 0 16,-1-4 0-16,-1 1-19 15,-4-2-218-15,1-1-146 16,-1-2-221-16,6-11-785 15,-6 3 0-15,-4-1 0 16,-1-6 0-16</inkml:trace>
  <inkml:trace contextRef="#ctx0" brushRef="#br0" timeOffset="28675.96">26553 586 1655 0,'0'-3'183'16,"0"0"35"-16,0 0 30 15,0-1 30-15,0-2 33 16,0 3 31-16,0 0 28 16,0 0 22-16,0 0 23 15,0 3-108-15,0 0-37 16,0-2-7-16,0 1 8 16,0 1-5-16,0 0-7 15,0-2 6-15,0 2-17 16,0 0-5-16,0 2-18 15,-2 4-2-15,-3 3-9 16,-1 8-29-16,-1 5-38 16,-2 5-24-16,4 3-27 0,-1 1-36 15,1 2-12-15,3 1-17 16,-2 1-5 0,4-1-17-16,0-1-9 15,0-2 0-15,0-1 0 16,0-4 0-16,0-2 0 15,0-2 0-15,0-1-90 16,0 1-258-16,38 1-1202 16,-38 2 0-16,-7-7 0 15,-7-4 0-15</inkml:trace>
  <inkml:trace contextRef="#ctx0" brushRef="#br0" timeOffset="39562.12">23336 3939 1071 0,'0'0'76'15,"0"0"9"-15,0 2 10 16,0-2 12-16,1-2 17 16,-1 2 18-16,0 0 13 15,0 0 15-15,0 0 14 16,2 0-45-16,1 0 15 15,1 0 13 1,5 0 7-16,3 0-5 16,5 0-11-16,3 0-14 15,4 0-12-15,3-1-13 16,2-2-14-16,3 0-20 16,0 1-24-16,1-3-21 15,0-2-16-15,1 2-9 16,-4-1-5-16,0 1-7 15,-4-1-5-15,-1 2-5 16,-3 3-7-16,-5 0-5 16,-4 1-2-16,-4 0-3 15,-1 0-3 1,-4-1-3-16,-1 1-2 16,-1 0 0-16,-1 0 4 15,-1 0 4-15,0 0 7 16,0 0 0-16,2 0 3 15,-2 0 6-15,0 0 8 16,0 0 5-16,0 0 8 16,-2 3 7-16,-4 7 7 15,1 2 5-15,-7 9 4 16,1 4 8-16,-1 6 6 16,-4 4 7-16,-1 4 6 15,-2 3 35-15,-2 2 2 16,0 1 0-1,5-5-2-15,1-3 11 16,6-3-1-16,5-7-1 16,-2-6-1-16,3-3-6 15,0 0 2-15,-3-6-28 16,3 1 2-16,-1-2-2 16,1-2-1-16,2-2-14 15,-1 0-3-15,1-2 0 16,1-1-5-16,0 0-5 15,0-1-11-15,0-2-22 16,0 0-90-16,0-1-217 16,1-37-747-16,-1 33 0 15,-1-4 0 1,-5-4 0-16</inkml:trace>
  <inkml:trace contextRef="#ctx0" brushRef="#br0" timeOffset="41001.85">23211 5364 2127 0,'0'-3'176'15,"0"1"25"-15,0-1 22 16,0 1 27-16,0-1 23 16,0 2 19-16,0-1 15 15,0 2 15-15,0 0 25 16,0 0-105-16,0 0-10 16,3 0 7-16,2 0 29 15,1 0-3-15,4 0-11 16,1 2-11-16,1-1-12 15,-1 1-7 1,-2 0-23-16,-2-1-30 16,-1-1-21-16,-1 3-26 15,-2-3-32-15,0 0 0 16,2-3 0-16,1 1-6 16,1-4-4-16,6-10-113 15,1-7-229-15,25-14-485 16,-16-12-609-16,-1-13 0 15,1-7 0-15</inkml:trace>
  <inkml:trace contextRef="#ctx0" brushRef="#br0" timeOffset="42321.94">24199 1970 2392 0,'0'0'238'15,"0"0"34"-15,0-1 27 16,0 1 17-16,0-3 9 16,0 1 9-16,2 1 30 15,-1 1 32-15,5-1 54 16,1 3-144-16,3 0-30 16,0 2-20-16,-1-1-5 15,-1 1 5-15,-2-1 17 16,0-1-9-16,1-2-30 15,-1 0-32 1,6-9-55-16,2-7-34 16,6-10-301-16,9-15-389 15,2-14-862-15,-3-16 0 16,-10-13 0-16,-2-12 0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05:33.190"/>
    </inkml:context>
    <inkml:brush xml:id="br0">
      <inkml:brushProperty name="width" value="0.05292" units="cm"/>
      <inkml:brushProperty name="height" value="0.05292" units="cm"/>
      <inkml:brushProperty name="color" value="#FF0000"/>
    </inkml:brush>
  </inkml:definitions>
  <inkml:trace contextRef="#ctx0" brushRef="#br0">5080 10537 3860 0,'0'-5'140'0,"0"-1"39"15,0-2 30 1,-2 0 13-16,4 3 7 16,-2 1 10-16,0 3 24 15,0 0 31-15,0-1-3 16,0 2-59-16,4-1-30 15,7 4-13-15,9 1 18 16,7 6 10-16,8 3-7 16,9 3-9-1,1 1-25-15,4 0-31 16,-1 0 5-16,1-3-8 0,-6-2-44 16,-2-3-26-1,-1-4-48-15,-2-4-24 16,2-9 0-16,12-17 0 15,18-20 0-15,28-33 0 16,36-38 0-16,35-28 0 16,26-27 0-16,12-12 0 15,-1 5 0-15,-17 14 0 16,-30 17 0-16,-25 27 0 16,-30 24 0-16,-27 22 0 15,-24 18 0 1,-13 16 0-16,-9 12 0 15,-12 10 0-15,-2 3 0 16,-7 6 0-16,-1 3 0 16,-5 1 0-16,-1 4 0 15,-2 1-112-15,-1 1-258 16,-5-4-1171-16,-10 19 0 16,-22-2 0-16,-28 2 0 15</inkml:trace>
  <inkml:trace contextRef="#ctx0" brushRef="#br0" timeOffset="3692.4">15870 14155 749 0,'-6'-3'121'15,"0"1"26"-15,-1-1 24 16,-3 0 15-16,3 0 35 16,1 2 35-16,0 0 25 15,5-2 19-15,-2 2 21 16,1 0-77-16,1 0-28 15,-2-3-9-15,-1 2 1 16,2-1-4-16,-1 1-20 16,2 2-24-1,-2-3-18-15,2 2-19 16,1 1-18-16,0-2-9 16,0 2-8-16,1 0-10 15,0 0-5-15,7 0 2 16,10-1-1-16,8 1 2 15,10 0 6-15,8-3 14 16,11-1 12-16,5-5 16 16,8 1 21-16,7-3 9 15,3-1-5-15,2 3-4 16,-4-3-3-16,4 4-7 16,-5-3-14-1,3 4-2-15,-3-3-8 16,3 2-4-16,-3 1-11 15,1 0 2-15,1-4-2 16,1 2-5-16,0-2-6 16,0-1 4-16,-3-1 3 15,-1 3-1-15,-5-3 7 16,-5 3-3 0,-2-1-7-16,-3-1-19 15,0 0-14-15,0 1-4 16,-1 3-5-16,-3-2-8 15,1 1-2-15,2 1-14 16,0 3-11-16,2-4-11 16,3 1 0-16,-1 2 0 15,-3-3 0-15,-1 1 0 16,-9 0 0-16,0 0 0 16,-6 1 0-16,3 0 0 15,-5 2 0-15,0 0 0 16,-6 1 0-16,0 1 0 15,-5 0 0 1,-4 3 0-16,-1 0 0 16,1-1 0-16,-6 0 0 15,-4 1 0-15,1 0 0 16,-4-1 0-16,-4 1 0 16,-5 0 0-16,4-2 0 15,-4 2 0-15,-1 0 0 16,0 0 0-16,2 0-355 15,-2 0-1212-15,-3 3 0 16,-11-3 0-16,-39 1 0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06:01.322"/>
    </inkml:context>
    <inkml:brush xml:id="br0">
      <inkml:brushProperty name="width" value="0.05292" units="cm"/>
      <inkml:brushProperty name="height" value="0.05292" units="cm"/>
      <inkml:brushProperty name="color" value="#FF0000"/>
    </inkml:brush>
  </inkml:definitions>
  <inkml:trace contextRef="#ctx0" brushRef="#br0">24760 7054 3194 0,'-5'-7'190'0,"0"-2"48"16,-2-4 58-16,2-1 126 15,1 6 90-15,2-1 0 16,2 6 0 0,0 0 0-16,0 0-1 15,0 3-121-15,0 0-68 16,6 3-48-16,6 5-58 16,4 5-126-16,8 4-90 15,3 4 0-15,2-1 0 16,-1 1 0-1,-5-3 0-15,0-3 0 0,-7-5 0 16,1-3 0-16,6-4 0 16,13-8 0-1,25-10 0-15,27-17 0 16,39-16 0-16,31-22-417 16,22-33-1137-16,6 3 0 15,-13-2 0-15,-30 3 0 16</inkml:trace>
  <inkml:trace contextRef="#ctx0" brushRef="#br0" timeOffset="9816.57">19625 9854 3184 0,'0'0'146'0,"0"0"36"16,0 0 29-16,0-1 28 16,0 1 18-16,0 0 15 15,0 0 15-15,0 0 14 16,0 0 20 0,0 0-81-16,2 0 83 15,7 3 6-15,5 4-30 16,7 5-28-16,4 6-17 15,6 2-16-15,-3 3-15 16,-2-2-14-16,-3-2-19 16,-3 1-16-16,-9-7-133 15,-3-3-41-15,-3-4 0 16,1-2 0-16,3-5 0 16,9-8 0-16,9-11 0 15,17-16 0-15,20-18 0 16,21-20 0-16,20-12-235 15,28-12-235 1,18-16-1027-16,0 19 0 16,-12 4 0-16,-24 11 0 15</inkml:trace>
  <inkml:trace contextRef="#ctx0" brushRef="#br0" timeOffset="40784.15">1881 3776 3733 0,'-1'-5'161'0,"-1"-2"36"16,1 0 29-16,-2-2 48 16,3 4 72-16,0 1 30 15,0 3 19-15,0-2 6 16,0 2 26-16,0 1-94 16,4 0-36-1,7 1-36-15,4 6-28 16,4 2-50-16,6 3-70 15,1 2-31-15,-3-1-18 16,0-1-7-16,-3-1-25 16,0-6-32-16,-2-2 0 15,5-3 0-15,4-12 0 16,8-12 0-16,6-19 0 16,10-21 0-16,10-22 0 15,8-24-330-15,15-24-1242 16,7-16 0-1,4-14 0-15,1-21 0 16</inkml:trace>
  <inkml:trace contextRef="#ctx0" brushRef="#br0" timeOffset="53088.74">3116 12266 495 0,'-1'0'105'16,"-1"-1"31"-16,-1 1 25 16,0-1 41-16,-3 1 60 15,2-2 54-15,-1 1 37 16,-1-4 27-1,0-1 48-15,0-1-15 16,0-3-22-16,-2-1 3 16,0-1 31-16,1-2 44 15,0 1 7-15,0 1-17 16,2 2-37-16,1 2-29 16,3 2-46-16,-1 2-36 15,2 2-32-15,0 0-36 16,0 2-53-16,2 0-86 15,2 0-67-15,9 1-37 16,6 5 0-16,5 1 0 16,7 5 0-1,-4 4 0-15,-1-1 0 16,-4-2 0-16,-4 0 0 16,-2-2 0-16,-4-1 0 15,-5-6 0-15,-1 1 0 16,5-4 0-16,8-11 0 15,15-19 0-15,17-17 0 16,20-22 0-16,24-23-198 16,14-10-268-1,22-10-1039-15,-27 8 0 16,-20 10 0-16,-28 20 0 0</inkml:trace>
  <inkml:trace contextRef="#ctx0" brushRef="#br0" timeOffset="57084.78">25058 12591 1977 0,'-8'-6'178'0,"-1"-4"47"16,-2-3 74-16,-2-3 72 16,6 1 49-16,1 0 141 15,1 2 71-15,3 3 1 16,0 1-1-16,2 3-109 15,0 4-69 1,0 1-46-16,4 1-75 16,2 3-72-16,7 5-49 0,6 3-140 15,4 4-72 1,0 2 0-16,0-1 0 16,-2-4 0-16,-4-1 0 15,-1-4 0-15,0-5 0 16,4-2 0-16,9-9 0 15,10-12 0-15,17-12 0 16,15-19 0-16,17-21-68 16,22-19-415-16,18-49-1045 15,10 24 0-15,-6-6 0 16</inkml:trace>
  <inkml:trace contextRef="#ctx0" brushRef="#br0" timeOffset="61636.47">19645 14057 2909 0,'-3'0'142'0,"1"-2"57"15,1 1 44-15,-1 0 16 16,2 0 17-16,0-1 16 16,0 1 12-16,0-1 8 15,0 2 17 1,2 0-8-16,4 0 5 16,4 0 13-16,7 5-45 15,4 1-15-15,4 4-18 16,0 5-16-16,-2-1-11 15,-3-3-8-15,-2 2-18 16,-7-5-85-16,-2-2-53 16,-4-4-70-16,-2 0 0 15,3-4 0-15,13-10 0 16,18-14 0 0,21-15 0-16,30-19-136 15,27-16-299-15,24-18-1089 16,9 7 0-16,-15 1 0 15</inkml:trace>
  <inkml:trace contextRef="#ctx0" brushRef="#br0" timeOffset="66030.39">17128 14790 3723 0,'0'-1'181'0,"0"-2"28"16,0-2 32-1,1-4 34-15,-1 6 32 16,5-5 52-16,1 1 94 16,6 5 8-16,4 2-1 15,9-1-135-15,2 4-46 16,3 1-27-16,1 2-33 15,-2 2-34-15,-4-1-31 16,-2 1-53-16,-5-4-94 16,-2 1-7-16,-2-4 0 15,5-2 0 1,13-14 0-16,21-17 0 16,24-21-12-16,35-25-493 15,37-36-1029-15,20-22 0 16,12-24 0-16,-1-36 0 15</inkml:trace>
  <inkml:trace contextRef="#ctx0" brushRef="#br0" timeOffset="69656.37">23834 3116 3441 0,'-3'0'191'16,"-3"-2"51"-16,-1 2 52 15,4-1 96-15,0 1 99 16,3-3 1-16,0 1-1 16,2 1 1-1,-2 1-1-15,-2-2-144 16,2 2-47-16,0 0-51 15,0 4-51-15,0 4-96 16,3 7-100-16,3 6 0 16,5 10 0-16,3 5 0 15,6 4 0-15,1 4 0 16,1 4 0-16,3 2 0 16,1 0 0-16,-2 2 0 15,5 1 0-15,-3-1 0 16,-3-2 0-16,0 0 0 15,-1-2 0-15,-3-4 0 16,-1-4 0 0,0-3 0-16,-4-2 0 15,-1-6 0-15,-1-4 0 16,-2-1 0-16,-2-5 0 16,0-1 0-16,-4-6 0 15,-1-1-277-15,1-3-261 16,2-44-937-16,-3 26 0 15,-1-7 0-15,-5-14 0 16</inkml:trace>
  <inkml:trace contextRef="#ctx0" brushRef="#br0" timeOffset="71395.19">23785 3049 1086 0,'-1'3'137'0,"-4"-2"54"15,1 0 52-15,-1 2 44 16,4-3 33-16,-2 0 41 16,3 0 16-16,0 0 16 31,0 0 21-31,0 0-71 0,0 0-43 16,0-3-49-16,0 3-45 15,0 0-37-15,0 0-25 16,0-1-32-16,0 0 3 15,3 0 3-15,6-4 34 16,6-2 17-16,10-3 24 16,12-3 18-16,8-5 8 15,6 1 0-15,1-4 5 16,4-4-4-16,1 1-10 16,-1-1-14-16,-1-1-48 15,-5 0-34 1,-1 0-31-16,-4 3-17 15,1 0-14-15,1-1-8 16,3 2-15-16,6 2-1 16,2-1-11-16,-3 0-5 15,-3 2-8-15,-3 3 3 16,-8-1 0-16,-5 3-7 16,-4 2 0-16,-2 2 0 15,-3-2 0-15,1 3 0 16,-4 0 0-16,-2 0 0 15,-5 1 0-15,-1 2 0 16,-4 0 0-16,-3 0 0 16,0 1 0-1,-7 4 0-15,0-2 0 16,-2 2 0-16,0-1 0 16,0 2 0-16,0-1 0 15,0 1 0-15,0 0 0 16,0 0 0-16,0 0 0 15,0 0 0-15,0 0 0 16,0 0 0-16,0 0 0 16,0 0 0-16,0 0 0 15,0 0 0-15,0 0 0 16,0 0 0-16,0 0 0 16,1 1 0-16,-1 4 0 15,1 2 0 1,-1 4 0-16,2 4 0 15,1 2 0-15,-1 2 0 16,3 6 0-16,1 1 0 16,2 2 0-16,0 5 0 15,3-1 0-15,-1 0 0 16,2 2 0-16,2-1 0 16,2-4 0-16,-3 3 0 15,5-3 0-15,-4-2 0 16,2 1 0-1,-2-2 0-15,0-1 0 16,2-2 0-16,-2-2 0 16,1 2 0-16,-1-4 0 15,0 0 0-15,-1-1 0 16,-2 1 0-16,2-2 0 16,1-1 0-16,-3 1 0 15,3-1 0-15,-5-1 0 16,-2-2 0-16,1 0 0 15,-2-1 0-15,0 2 0 16,0-3 0-16,1-1 0 16,-2 1 0-16,2-1 0 15,-3-3 0 1,-1 1 0-16,1-1 0 16,-2 3 0-16,2-4 0 15,-2 0 0-15,3 2 0 16,-2-4 0-16,1 3 0 15,-1-2 0-15,3 0 0 16,-2-1 0-16,-2 5 0 16,3-2 0-16,-1-1 0 15,0 0 0-15,0 1 0 16,-2-3 0-16,2 0 0 16,-2-1 0-16,3 1 0 15,-3 1 0-15,-2-2 0 16,2-1 0-1,0-1 0-15,-2 1 0 16,0-2 0-16,0 0 0 16,0 0 0-16,0 0 0 15,0 0 0-15,0 1 0 16,0-1 0-16,0 3 0 16,0-2-300-16,0 1-1278 15,-4-2 0-15,-7-6 0 16,-11-9 0-1</inkml:trace>
  <inkml:trace contextRef="#ctx0" brushRef="#br0" timeOffset="94036.53">27667 2746 4472 0,'0'0'142'0,"0"0"20"16,0 0 41-16,0-1 68 16,0 2 47-16,0 1 65 15,0-1 1-15,2 7-1 16,1 2 0-16,3 5-113 15,-1 7-28 1,6 6-21-16,1 6-41 16,-1 6-68-16,4 5-47 15,1 6-65-15,-1 7 0 16,1 5 0-16,-2 3 0 16,1 6 0-16,-4 2 0 15,4 3 0-15,-2 0 0 16,-2 0 0-16,4-2 0 15,-3 0 0-15,4-5 0 16,-1-1 0 0,-1-4 0-16,-3-4 0 15,-2-7 0-15,0-1 0 16,-4-9 0-16,1 1 0 16,-1-3 0-16,2-2 0 15,-4-1 0-15,3-3-126 16,1-6-265-16,24-5-1143 15,-22-7 0-15,-2-10 0 16,-5-12 0-16</inkml:trace>
  <inkml:trace contextRef="#ctx0" brushRef="#br0" timeOffset="95474.91">27635 2704 2342 0,'14'0'144'0,"9"-1"18"16,13-3 18 0,10-1 25-16,6-6 22 15,3-1 17-15,7-2 14 16,0-2 16-16,0-1 4 16,-1 0-116-16,0 1-18 15,-3 0-11-15,-1 0-8 16,0 2-19-16,0 0-18 15,0 2-15-15,-2-2-4 16,-2 3-3-16,-1-1 2 16,-2 3 3-1,-5-1-1-15,-3-1 1 0,-7 4-4 16,-4 0-4-16,-2 1 3 16,-2-2 1-1,-1 3 3-15,0 0 14 16,-2 1 12-16,-4 1 26 15,-4-2 24-15,-5 3 23 16,-5 1 27-16,-3 0 26 16,-1-1-5-16,-2 2-7 15,0 0-9-15,0 0-28 16,0 0-18-16,0 0-32 16,1 0-30-16,-1 3-32 15,2 5-31-15,2 4-30 16,0 4 0-16,2 7 0 15,3 3 0 1,-1 4 0-16,3 4 0 16,1 1 0-16,2 3 0 15,1 4 0-15,0 3 0 16,2 1 0-16,1 1 0 16,0 0 0-16,-2-1 0 15,0 1 0-15,-1-3 0 16,-4 0 0-16,1 0 0 15,-5-4 0-15,3 1 0 16,-3 1 0-16,0 0 0 16,2-3 0-16,1 1 0 15,-3-1 0-15,4-3 0 16,-2 3 0-16,-1-3 0 16,2-2 0-1,1 1 0-15,0 0 0 16,0-3 0-16,3 1 0 15,0-2 0-15,0 4 0 16,-2-3 0-16,-2 1 0 16,0-1 0-16,0 1 0 15,-1-2 0-15,-1-1 0 16,-1 0 0-16,-1-7 0 16,0 2 0-16,0-5 0 15,-1-1 0-15,0-3 0 16,-1 0 0-16,-1-5 0 15,-1-1 0 1,0-2 0-16,1-1 0 16,-1-1 0-16,1-4-270 15,11 0-1314-15,-11-2 0 16,-6 0 0-16,-8-2 0 16</inkml:trace>
  <inkml:trace contextRef="#ctx0" brushRef="#br0" timeOffset="97088.37">28014 4336 3433 0,'0'-1'178'16,"0"-3"41"-16,2 1 32 16,-2-1 21-16,0 1 23 15,0 2 46-15,0 1 116 16,2 0 31 0,3 1 1-16,-1 4-130 15,5 4-48-15,-2 2-42 16,3 7-31-16,-1 4-21 15,-2 3-23-15,2 0-46 16,-4 0-116-16,0 2-32 16,1-1 0-16,-2-4 0 15,2 2 0-15,-2-2 0 16,0-2 0-16,-1-4 0 16,0-2 0-16,0-4 0 15,-1-2 0 1,-2-5 0-16,4-1 0 15,-3 0 0-15,1-4 0 16,0 0 0-16,6 2 0 16,2 0 0-16,7-3 0 15,4-4 0-15,6-1 0 16,3-2 0-16,5-2 0 16,4 0 0-16,1-1 0 15,1-1 0-15,-1 3 0 16,4-2 0-16,-1 1 0 15,3 1 0-15,-1-1 0 16,-1 1 0-16,-1 1 0 16,0-2 0-1,-4 2 0-15,-2-1 0 16,-2 3 0-16,-3-2 0 16,0 3 0-16,-5 2 0 15,2 0 0-15,-2-2 0 16,1 2 0-16,-2 0 0 15,-2-1 0-15,-1 1 0 16,0-1 0-16,-5 3 0 16,-1-2 0-16,0 0 0 15,-1-1 0-15,2 1 0 16,-1 0 0-16,3 1 0 16,-1-2 0-16,0 1 0 15,-3 0 0 1,0 2 0-16,-2-1 0 15,-1 2 0-15,-1-3 0 16,2 3 0-16,-7-1 0 16,2 2 0-16,-1-2 0 15,-2 0 0-15,0 0 0 16,1 0 0-16,-2 2 0 16,-1-2 0-16,-1 3 0 15,-2 0 0-15,-1 0 0 16,2 0 0-16,-2-3 0 15,3 3 0-15,0-1 0 16,1 1 0-16,2 0 0 16,4 0 0-1,-5-3 0-15,1 1 0 16,0 0 0-16,0 2 0 16,-3-1 0-16,4-2 0 15,-4 3 0-15,1-1 0 16,-1 1 0-16,1-2 0 15,1 1 0-15,-2-2 0 16,-2 2 0-16,1 1 0 16,0-2 0-16,-2 2 0 15,2 0 0-15,-1-2 0 16,-1 1 0-16,3-2 0 16,-1 0 0-16,2-3 0 15,-1-2 0 1,-2 0 0-16,2-4 0 15,-1-4 0-15,-2-3 0 16,-2-5 0-16,1-8-96 16,-2-3-361-16,1-8-1070 15,-6-1 0-15,-10-1 0 16,-2 1 0 0</inkml:trace>
  <inkml:trace contextRef="#ctx0" brushRef="#br0" timeOffset="102460.28">27678 2716 1520 0,'0'0'95'16,"0"0"10"-16,0 0 17 15,0 0 20-15,0 0 30 16,0 0 22-16,0 0 21 16,0 0 21-16,0 0 11 15,0 0-63 1,0-1 4-16,0 1 8 16,0-1-8-16,0 1-16 0,0-1-35 15,0 1-16 1,0 0-16-16,3-2-13 15,4 1-5-15,1-1 3 16,8 0 1-16,4-2-9 16,4-2 8-16,2 2 6 15,5-3 18-15,0-1 9 16,1-2 6-16,1-2 4 16,-1 1 15-16,2-2 4 15,-1 1 2-15,2 0 12 16,-7 1-1-16,6 0-2 15,-8 0-6 1,-1 1-12-16,-4 2-14 16,-1 1-7-16,-4 0-23 15,-2 4-23-15,-3-1-22 16,-1 1-20-16,-5 2-16 16,2-1-9-16,-5 1-13 15,-1 1-1-15,-1 0 1 16,0-1-4-16,0 1 7 15,0 0-1-15,0 0 4 16,0 0 0 0,2 0 0-16,-2-1 3 15,2 1 3-15,-2 0 0 16,0 0 1-16,0-2-1 16,0 2-3-16,0 0-3 15,0 0-11-15,0 0 3 16,0 0 0-16,0 0-6 15,0 0-5-15,0 0-4 16,0 0-2-16,0 0 2 16,0 0 24-16,0 0 45 15,3 2 41-15,-3-1-1 16,1 4 0 0,2 3 6-16,-1 4 5 15,4 0 4-15,-2 4 2 16,2 0-2-16,-1 3-24 15,0-1-45-15,-2 1-35 16,2 0-1-16,-1 1 0 16,1 0 0-16,2 0 0 15,-1-2 0-15,-2-1 0 16,1-1 0-16,1-2 0 16,-1 0 0-16,0-1 0 15,2-2 0 1,-3 0 0-16,0-2 0 15,-1 0 0-15,0-1 0 16,1 0 0-16,-2-1 0 16,1-2 0-16,-2 2 0 15,-1-3 0-15,0 0 0 16,0 0 0-16,2 0 0 16,-1 1 0-16,1-1 0 15,-2 0 0-15,0 1 0 16,2-2 0-16,0-1 0 15,-2-1 0-15,0-1 0 16,1 0 0-16,-1 0 0 16,0 0 0-1,0 1 0-15,0-2 0 16,0 1 0-16,0 1 0 16,0-1 0-16,0 0 0 15,-3 0 0-15,-8 2 0 16,-3 1 0-16,-8-1 0 15,-4 4 0-15,-6 0 0 16,3 3 0-16,-3 0 0 16,0 1 0-16,-2-1 0 15,-1 0 0-15,7 0 0 16,-1-2 0-16,1 0 0 16,1 1 0-16,4 1 0 15,-6-1 0 1,4 0 0-16,0 1 0 15,3-4 0-15,-2 2 0 16,1-2 0-16,2 1 0 16,5-2 0-16,-4 0 0 15,5 0 0-15,5-1 0 16,1-1 0-16,-1-1 0 16,3 2 0-16,0-3 0 15,5 1 0-15,0 1 0 16,-1-2 0-16,3 0 0 15,0 0 0-15,0 1 0 16,0-1 0-16,0 0 0 16,0 0 0-1,0 0 0-15,0 0 0 16,0 0 0-16,0 0 0 16,0 0 0-16,0 0 0 15,0 0 0-15,0 0 0 16,0 0 0-16,0 0 0 15,0-1 0-15,0-5 0 16,-2-2 0-16,0-6 0 16,0-5 0-16,2-4 0 15,-2-6 0-15,-1-2 0 16,1-2 0-16,0 0 0 16,-2-2 0-1,0 4 0-15,-2 0 0 16,6 2 0-16,-5-1 0 15,4 7 0-15,-2 1 0 16,1 4 0-16,0 5 0 16,2 4 0-16,-2 1 0 15,2 6 0-15,-1-1 0 16,1 1 0-16,0 1 0 16,0 1 0-16,0 0 0 15,0 0 0-15,0 0 0 16,0 0 0-16,0 0 0 15,0-3 0-15,0 3 0 16,0 0 0 0,0 0 0-16,0 0 0 15,0 0 0-15,0 0 0 16,1 0 0-16,8 0 0 16,3 0 0-16,11-1 0 15,7 0 0-15,5-3 0 16,1-1 0-16,5-3 0 15,-3-1 0-15,0-2 0 16,-4 3 0-16,2-2 0 16,-4 2 0-16,-4 0 0 15,1 0 0-15,-3 2 0 16,-2-1 0-16,-1 2 0 16,-4 0 0-1,0 0 0-15,-6-1 0 16,1 2 0-16,-2 2 0 15,-4-1 0-15,-3 2 0 16,-1-1 0-16,-4 2 0 16,0 0 0-16,0 0 0 15,3 0 0-15,-3 0 0 16,1-1 0-16,1 1 0 16,-1 0 0-16,-1 0 0 15,0-1 0-15,0 1 0 16,0 0 0-16,2 0 0 15,-2 0 0-15,2 0 0 16,-2 0 0 0,2 0 0-16,-2 0 0 15,0 0 0-15,0 0 0 16,2 0 0-16,-1 2 0 16,0 4 0-16,3 0 0 15,-2 5 0-15,4 2 0 16,-3 0 0-16,1 1 0 15,0 4 0-15,2 1 0 16,0 0 0-16,-2 3 0 16,1 0 0-16,0 1 0 15,1 0 0-15,0-1 0 16,-1 1 0-16,2-6 0 16,0 3 0-1,-1-5 0-15,-2 0 0 16,1-2 0-16,0-2 0 15,-2 0 0-15,-2-2 0 16,2 0 0-16,-1-3 0 16,-2 1 0-16,0-4 0 15,2 1 0-15,-2-1 0 16,0 0 0-16,0-2 0 16,3 0 0-16,-3-1 0 15,2 2 0-15,-2-2 0 16,1 1 0-16,-2-1 0 15,1 1 0 1,1-1 0-16,-1 2 0 16,-1-2 0-16,-6 1 0 15,-8 2 0-15,-8 2 0 16,-6 2 0-16,-7 1 0 16,-1 1 0-16,-1 3 0 15,3 0 0-15,1-2 0 16,3 1 0-16,1-1 0 15,3-1 0-15,2-1 0 16,-2 0 0-16,5 1 0 16,0-3 0-16,-1-1 0 15,4 0 0-15,4 1 0 16,0-3 0-16,3 1 0 16,2-1 0-1,0 0 0-15,-1-1 0 16,2 0 0-16,3-2 0 15,-4 3 0-15,3-3 0 16,-3 2 0-16,-3-1 0 16,0 1 0-16,3-2 0 15,0 3 0-15,2-3 0 16,3 0 0-16,0 0 0 16,-1 0 0-1,1 0 0-15,2 0 0 0,-1 0 0 16,-2-3 0-16,4 0 0 15,-3-2 0 1,1-1 0-16,-1-2 0 16,2-3 0-16,-1-2 0 15,4-3 0-15,-3-2 0 16,0-6 0-16,0-4 0 16,-1-2 0-16,2 1 0 15,1-1 0-15,-1 4 0 16,1 2 0-1,-2 5 0-15,3 0 0 0,-3 5 0 16,3-2 0-16,-2 5 0 16,2 0 0-1,0 1 0-15,0 3 0 16,0 2 0-16,0 1 0 16,0 0 0-16,-2 0 0 15,2 2 0-15,0-3 0 16,0 3 0-16,0-2 0 15,0 1 0-15,0 0 0 16,0 1 0-16,0 0 0 16,0 2 0-16,0-1 0 15,0 1 0-15,4-3 0 16,6-2 0-16,3 1 0 16,9-4 0-1,4 0 0-15,1 2 0 16,2-2 0-16,-1-1 0 15,5 0 0-15,0-1 0 16,3 3 0-16,2 0 0 16,-2-4 0-16,0 4 0 15,-1 0 0-15,-2-2 0 16,-2 0 0-16,-3 3 0 16,0-1 0-16,-4 0 0 15,-2 1 0-15,-6 0 0 16,1 1 0-16,-4-1 0 15,0 4 0-15,-4-3 0 16,-1 1 0 0,1 1 0-16,-6 3 0 15,-2-2 0-15,1 2 0 16,-2-2 0-16,0 2 0 16,0-1 0-16,2 1 0 15,-2 0 0-15,3 1 0 16,0 4 0-16,2 6 0 15,6 5 0-15,-1 12-26 16,6 8-301 0,36 11-457-16,-29 10-626 15,-7 6 0-15,-1 2 0 16,-14 3 0-16</inkml:trace>
  <inkml:trace contextRef="#ctx0" brushRef="#br0" timeOffset="105920.81">26741 3929 3291 0,'0'0'172'16,"0"0"45"-16,0 0 35 15,0-1 38-15,0 1 98 16,0-2 78-1,1 1 35-15,-1-1 1 0,0 2 0 16,2 0-119 0,0 2-54-16,3 5-44 15,2 3-35-15,3 8-38 16,3 7-98-16,0 8-77 16,-1 5-37-16,2-1 0 15,-3 2 0-15,1 0 0 16,-3-1-187-16,2 2-139 15,-1 3-197-15,-8-4-908 16,2 6 0-16,-2-6 0 16</inkml:trace>
  <inkml:trace contextRef="#ctx0" brushRef="#br0" timeOffset="107504.8">26768 3898 1792 0,'0'0'141'15,"1"0"9"-15,3 0 18 16,4-3 14-16,2-2 17 16,6-1 15-16,4-4 17 15,5-1 26-15,2-1 15 16,2 2-98-16,0-2-16 15,-4 1 0-15,-5 4-5 16,0-1 5-16,-7 1-6 16,0 2 4-16,-7 0-5 15,1 3-16 1,-7-1-8-16,2 1-9 16,0 1-14-16,-2 1-9 15,2 0-12-15,0 0-19 16,3-1-9-16,-2 1-17 15,1 0-9-15,0 0-8 16,-1 0-6-16,-3 0 1 16,2 0 1-16,2 0 4 15,-2 0 10-15,1 0 15 16,-1 0 42-16,0 1 43 16,5 3 23-16,-4 4 43 15,3 1 16-15,1 5 18 16,-1 2 0-1,4 1-4-15,-2 2-10 16,1 2-16-16,1 2-45 16,1-2-43-16,-3 3-27 15,1 1-45-15,1-1-17 16,-2 1-24-16,1-2 0 16,-1-3 0-16,-2-2 0 15,1 0 0-15,-3-4 0 16,2-1 0-16,-3-2 0 15,2 1 0-15,-1-2 0 16,-1 1 0-16,-1-3 0 16,2 2 0-1,-2-2 0-15,2-2 0 16,-1 1 0-16,1 0 0 16,0 0 0-16,-2-2 0 15,0 1 0-15,2 0 0 16,-4 0 0-16,2-1 0 15,0-1 0-15,-1-1 0 16,1-1 0-16,-2 0 0 16,0 1 0-16,0-3 0 15,0 0 0-15,0 0 0 16,0 0 0-16,0 0 0 16,0 2 0-16,-7 2 0 15,-9 2 0 1,-13 5 0-16,-5 3 0 15,-10 3 0-15,2-1 0 16,6 0 0-16,3-4 0 16,10-1 0-16,6-4 0 15,1-2 0-15,1-3-9 16,8 0-236-16,-3-2-345 16,4-2-879-16,-3-3 0 15,3-7 0-15,-4-6 0 16</inkml:trace>
  <inkml:trace contextRef="#ctx0" brushRef="#br0" timeOffset="113533.41">26234 4286 1121 0,'0'0'98'0,"0"0"43"16,0 0 31-1,0 0 23-15,0 0 15 16,0 0 11-16,0 0 15 16,0 0 8-16,0 0 9 15,0 0-70-15,-4 0-18 16,2 0-34-16,-6 0-18 16,2 0-14-16,-3 0-12 15,0 0-7-15,-3 0-13 16,0 0-1-16,-2 0-3 15,3 0 12-15,-3 0 4 16,0 2 2 0,4 1-3-16,0-2-3 15,1 3 4-15,3 3-2 16,1 0 0-16,-1 0-8 16,1 3-5-16,2-1-15 15,3 3-8-15,0-1-11 16,0 1-5-16,0 1-4 15,0 1-3-15,0 1 3 16,3-1 6 0,4-2 12-16,0 1 11 0,1-5 22 15,4 2 21-15,1-5 13 16,-4 0 7 0,5-1 39-16,-1-2 22 15,-1 0 27-15,1-1 18 16,2-1 3-16,-1 0 10 15,1 0 7-15,4-3-16 16,-1 1 3-16,-1-4-13 16,-2-1-40-16,0-1-27 15,-4-1-32-15,0 2-25 16,-2-4-16-16,-4 3-20 16,-1-3-30-16,-2 3-8 15,1-3-15-15,-3-1 0 16,0 2 0-16,-3-3 0 15,-1 1 0 1,-3-1 0-16,-2 3 0 16,-2 1 0-16,-2 3 0 15,-2 0 0-15,0 2 0 16,0 1 0-16,-1 1 0 16,3 0 0-16,-3 2-23 15,0 0-38-15,4 2-30 16,-3 3-12-16,2 1-23 15,2 2-10-15,2 3-1 16,3 1-3 0,2-1-7-16,2-2-11 15,4 2 23-15,-2 0 35 16,2-1 21-16,0-1 10 16,8 0 19-16,-1-2 13 15,5 0 10-15,-1-3 10 16,2 0 13-16,-1-2 9 15,-1-2 27 1,3 0 3-16,-3 0 8 0,1-2 26 16,-5-1 10-16,0 0 11 15,-2-4-6-15,-4-1 4 16,-3 0-8 0,2-3 7-16,-4 3-28 0,0-1-1 15,-2 1 2 1,0 0-26-16,-3 3-10 15,-4-1-15-15,-3 4-25 16,2 1-11-16,3-1 0 16,-3 2-7-16,1 2-11 15,2 1 5-15,0 2-12 16,6 1-12-16,3 3-2 16,0 1-1-16,2-2 15 15,8 0 5 1,1-1 3-16,2-2-2 15,6-4 27-15,-2 1 7 16,-1-4 11-16,-3-1 27 16,-1 0 19-16,-5-2 17 15,-5-3 17-15,0 0 9 16,-4-1-10-16,2 4 2 16,0-1-24-16,-2 3-21 15,-1 0-12-15,1 2-20 16,-2 1-22-16,2 0-30 15,0 0-25-15,-1 0-24 16,0 0-11 0,3 1-17-16,0 0-7 15,0 1 10-15,0-2 11 16,0 0 1-16,0 0-10 16,0 0-13-16,0 2-49 15,0-2-115-15,19 0-339 16,-19 0-378-16,0 1 0 15,-3-6 0-15,-3-4 0 16</inkml:trace>
  <inkml:trace contextRef="#ctx0" brushRef="#br0" timeOffset="118676.31">28309 2288 1028 0,'0'0'170'0,"0"0"46"16,0 0 35 0,0 1 29-16,-2-2 23 15,0 1 15-15,0 0 18 16,1 0 21-16,-4-2 17 15,0 1-110-15,1-2-27 16,0 0-35-16,0 0-24 16,0 0-14-16,-1 0-20 15,-1-1-14-15,-1 2-17 16,-3-1-16-16,-1 0-14 16,-2 2-7-16,-3 1-20 15,-1-1-9-15,-1 1-13 16,-2 0-14-16,-5 1-2 15,1 0 0 1,-5 2 1-16,-3 2-4 16,-3 2-3-16,1-1-4 15,1 3 2-15,-1-2-4 16,3 0 2-16,4 0 0 16,0 0 3-16,7-2 4 15,0 0-3-15,4 1-2 16,-4-1 2-16,4 0-3 15,-4 1-2-15,-2 0 3 16,-1 3-1-16,-2-1 0 16,1 0-2-16,-1 1-4 15,-2 2-1 1,2-1 2-16,-2 0-2 16,5-1 3-16,2 1 0 15,4-3-1-15,0 0-1 16,2 2-2-16,1 0-1 15,4-2 1-15,-2 4 2 16,0 0 1-16,2-2 2 16,-3 2 3-16,3-1 0 15,-1 2 6-15,0-1 5 16,3 0 4-16,-2 0 6 16,1 0 4-16,0 0 7 15,0 3 8 1,1-1-6-16,1 2 7 15,-2-1 4-15,1 5 2 16,-1 1-4-16,1-1 17 16,1 2-6-16,0-1 2 15,0 0 0-15,2-1-4 16,2-1 0-16,0 1 7 16,1-1-11-16,1 0-4 15,0-3 5-15,0 3-19 16,0-1 2-16,0 0 3 15,1-1 0-15,1 1-3 16,2-2 28-16,4 1 2 16,0-1 20-16,1 1 18 15,1-2 2 1,1 1 2-16,-1 0-2 16,-1-5-10-16,0 2-8 15,-2-1-4-15,2 0-23 16,0-3-17-16,0 6-16 15,0-1-22-15,0 2-6 16,-3 1-5-16,4 1 0 16,-6 3 0-1,2-1 0-15,-3 0 0 16,3 0 0-16,-5 0 0 16,3-2 0-16,-1 0 0 15,1 1 0-15,-1-2 0 16,1 1 0-16,0 1 0 15,1-1 0-15,-3-2 0 16,4-1 0-16,-2-3 0 16,-3 0 0-16,1-4 0 15,-1-4 0-15,-1 1 0 16,0-1 0-16,2-1 0 16,-2-2 0-16,2 0 0 15,0 0 0-15,2 0 0 16,1 0 0-16,5-2 0 15,3 1 0 1,7-3 0-16,2-1 0 16,11-6 0-16,4-2 0 15,4 1 0-15,1-4 0 16,1 0 0-16,2 1 0 16,-2 1 0-16,-5 0 0 15,2 0 0-15,-2 3 0 16,-5-2 0-16,-1 4 0 15,7-2 0-15,-3 1 0 16,0-1 0 0,2 0 0-16,-1 1 0 0,-2-1 0 15,1 2 0 1,-3-1 0-16,-3 2 0 16,-2 0 0-16,-3 0 0 15,-1 1 0-15,-1 0 0 16,-3 0 0-16,-2-3 0 15,2 3 0 1,-4 0 0-16,0 0 0 0,3 0 0 16,-2 2 0-16,4-3 0 15,-4 2 0 1,1 0 0-16,-5 4 0 16,-3-3 0-16,-3 4 0 0,-1-3 0 15,-4 3 0 1,-1 0 0-16,0-1 0 15,-1 1 0-15,0-1 0 16,2 2 0-16,-2-4 0 16,0 1 0-16,1-2 0 15,-1 0 0-15,0-4 0 16,0-1 0 0,0-2 0-16,0 0 0 0,-3-7 0 15,-2 0 0-15,-3-2 0 16,-2-4 0-1,-3 1 0-15,2-2 0 16,-1 0 0-16,1 1 0 16,-1-3 0-16,0 1 0 15,-1 2 0-15,1-2 0 16,-3 1 0-16,1-2 0 16,-2 3 0-16,0-4 0 15,1 2 0-15,-1 0 0 16,3 3 0-16,2 1 0 15,-3 2 0 1,5 3 0-16,-4 3 0 16,3-1 0-16,-3 1 0 0,1 0 0 15,1 1 0 1,-1 0 0-16,2 1 0 0,3 2 0 16,-1 1 0-1,4 2 0-15,0 1 0 16,0 0 0-16,-1 1 0 15,2-1 0-15,0 2 0 16,-1 1 0-16,3 1 0 16,-1-2 0-16,1 1 0 15,-1 2 0-15,-1-2 0 16,-2 0 0 0,2 0 0-16,0-1 0 15,-2 0 0-15,3 0 0 16,-4 0 0-16,-1 4-303 15,-6-68-1274-15,-19 60 0 16,-21 3 0-16,-27 3 0 16</inkml:trace>
  <inkml:trace contextRef="#ctx0" brushRef="#br0" timeOffset="121401.6">27285 1530 3657 0,'0'-7'205'0,"0"-2"75"15,0 0 127-15,0-1 61 16,0 3 0-16,0 1-1 15,0 3 1-15,0 1 0 16,0 2 0-16,0 0-146 16,0 11-58-16,0 1-77 15,0 9-125-15,0 10-62 16,3 5 0-16,1 3 0 16,5 1 0-16,4 1 0 15,1-3 0 1,4-1 0-16,5-4 0 15,-3-1 0-15,4-9 0 16,1 0 0-16,0-7 0 16,2-5 0-16,2-6 0 15,1-4 0-15,5-4 0 16,1-5 0-16,-4-6 0 16,-3-1-189-16,-6-5-141 15,-13 2-285-15,-9-8-796 16,-16 11 0-16,-13 3 0 15,-9 5 0-15</inkml:trace>
  <inkml:trace contextRef="#ctx0" brushRef="#br0" timeOffset="121588.88">27461 1821 3610 0,'7'-2'163'16,"1"-6"15"-16,9-5 6 15,2-3 3-15,4-3-27 16,0-3-74-16,-9 0-120 16,-2-1-269-16,-14 9-543 15,-16-1 0-15,-13 3 0 16,-8 2 0 0</inkml:trace>
  <inkml:trace contextRef="#ctx0" brushRef="#br0" timeOffset="121753.79">27200 1627 2867 0,'0'-8'122'0,"6"-7"22"16,15-5 13-16,12-7 7 15,15-2 0-15,13-1-46 16,-1-3-94 0,-6 1-168-16,0-3-579 0,-27 10 0 15,-14 3 0-15,-5 2 0 16</inkml:trace>
  <inkml:trace contextRef="#ctx0" brushRef="#br0" timeOffset="122880.45">27507 1225 3717 0,'0'-4'222'0,"0"0"23"16,2 0 9-16,3 2 210 15,7 4 0-15,9 9 0 16,9 9 1-16,9 12-1 15,3 11 0-15,1 7-169 16,2 6-52-16,-3 0-24 16,-3-4-8-16,-5-1-211 15,-1-2-69 1,-8-8-164-16,-3-3-79 16,1-8-99-16,1-6-85 15,1-8-62-15,-3-9-40 16,1-2-7-16,-2-8 1 15,-6-4 15-15,3-3 119 16,-3-4 207-16,1-4 131 16,-3-4 157-16,1-3 132 15,-4-6 105-15,-2 0 75 16,-2-3 41-16,-4 0 83 16,-1 2 128-16,-1 7-49 15,-3 5-45 1,-3 6-51-16,-5 7-58 15,-5 5-47-15,1 6-43 16,-5 6-35-16,6 6-34 16,7 5-84-16,3 4-143 15,9 1 0-15,9-1 0 16,9-3-68-16,6-5-45 16,8-7-88-16,5-6-29 15,4-3-16-15,-4-6-3 16,-6-5 2-16,-8-5 3 15,-9-6 12-15,-12-5 12 16,-6-5 97-16,-5-3 115 16,-5 3 162-1,-2 3 76-15,0 8 15 16,0 7-8-16,-3 9 4 16,-1 12-6-16,7 12-14 15,2 8-11-15,1 8-34 16,10 8-107-16,9-5-90 15,6-3-60-15,8-7-3 16,7-10 12-16,5-7-16 16,-3-8-1-16,-3-5 5 15,-9-7 4-15,-9-5 3 16,-7-8 37-16,-12-7 12 16,-13-13 15-16,-10-9-4 15,-7-8 3 1,-6-9 5-16,0-4 26 15,2 3 20-15,6 1 34 16,9 10 21-16,7 12 1 16,5 11 4-16,5 12-4 15,4 11 8-15,4 13-3 16,7 14 6-16,10 15-24 16,9 12-23-16,11 11-37 15,7 9-20-15,-1 1 0 16,-3-3 0-16,-3-3 0 15,-3-10 0-15,-7-7-62 16,-6-6-91-16,-2-9-94 16,-5-9-70-1,0-3-92-15,-2-9-89 16,0-8-87-16,-1-5-60 16,-2-14-23-16,-5-9-2 15,-3-10 70-15,-4-9 123 16,-7-3 147-16,-3 6 133 15,-3 5 121-15,-7 11 105 16,-3 12 101-16,-5 12 63 16,-2 8 24-16,-2 13 3 15,-2 12-29-15,2 11-100 16,7 0-177-16,15-1-199 16,4-2-306-16,6-6 0 15,12-9 0 1,4-5 0-16</inkml:trace>
  <inkml:trace contextRef="#ctx0" brushRef="#br0" timeOffset="123247.48">28803 1245 2763 0,'13'-9'182'0,"6"-2"29"16,8 2 25-16,11 2 25 15,0 7 18-15,1 10 18 16,-2 7 3 0,-6 4 1-16,-7 4-2 0,-7 2-143 15,-10 2-35-15,-9-3-30 16,-10-4-33-16,-9-4-29 16,-6-5-19-1,-4-5-16-15,-3-6-10 16,7-8 0-16,9-11 6 15,6-10-6-15,8-4-4 16,3-4-5-16,6-2-7 16,6 7-43-16,4 2-87 15,4 8-84-15,7 4-128 16,2 3-134-16,6 4-309 16,-8 5 0-16,-3 0 0 15,-2 3 0 1</inkml:trace>
  <inkml:trace contextRef="#ctx0" brushRef="#br0" timeOffset="123600.51">29167 1139 1858 0,'4'-1'301'16,"-1"-1"72"-16,-2-1 35 15,2 0-1-15,-3 0 33 16,0 6 98-16,-1 6 47 16,-1 9 47-16,1 6 14 15,0 8-203-15,-1 3-89 16,8 2-73-1,5-3-34-15,7-5 0 16,5-6-32-16,9-6-100 0,1-7-45 16,4-6-48-16,1-8-13 15,-4-9-9 1,-5-8 0-16,-13-7 0 16,-8-10 0-16,-8-2 0 15,-11-1 0-15,-9 4 0 16,-2 6 0-16,-7 8 0 15,-4 10-21-15,0 8-142 16,3 8-100-16,4 9-86 16,12 4-162-16,15 3-284 15,9 4-422-15,10-2 0 16,11-6 0 0,10-5 0-16</inkml:trace>
  <inkml:trace contextRef="#ctx0" brushRef="#br0" timeOffset="124232.12">29726 1099 4359 0,'0'-1'123'16,"1"1"23"-16,1-2 35 15,0 8 39-15,7 5 34 16,1 6 5-16,2 4 11 15,3 5 3 1,0 2 3-16,-2-6-115 16,-4-3-10-16,-2-7-15 15,0-1 3-15,-6-9-17 16,1-2-33-16,1-4-6 16,0-10-9-16,1-6-4 15,3-7-4-15,1-9-7 16,1 4-4-16,-1 2-31 15,-2 7-65-15,2 9-31 16,4 9 19-16,1 8 9 16,4 4 5-16,5 9 22 15,-3 3 5 1,-2 3 11-16,-3 2 20 16,-1-4 28-16,-6-3 25 15,1-5 29-15,-5-5 4 16,-2-4-8-16,-1-3-8 15,2 0-19-15,-2-7-5 16,0-4-9-16,0-10-8 16,0-4-5-16,4-8 0 15,4-3-18-15,4 2-25 16,4 5 0-16,1 4 0 16,3 11 0-16,-1 7 0 15,3 7 0-15,1 9 0 16,0 3 0-1,-4 8 0-15,-2 1 0 16,-4 2-81-16,-1 0-143 16,-2-2-77-16,-1-3-108 15,2-1-94-15,4-6-173 16,8-8-522-16,-6 2-1 16,5-5 0-16,2-3 0 15</inkml:trace>
  <inkml:trace contextRef="#ctx0" brushRef="#br0" timeOffset="124600.55">30573 974 2868 0,'0'-12'266'0,"0"-2"67"16,0-2 55-16,-3 1 27 16,-7 6 78-16,-6 11 57 15,-7 7 1 1,-4 4 0-16,-1 5 0 15,9 2-188-15,7 2-77 16,9-4-68-16,3-4-55 16,7-2-27-16,4-4-79 15,5-4-55-15,6-3-2 16,4-5 0-16,-2-3 0 16,-3-4 0-16,-4-2 0 15,-7 0 0-15,-4 3 0 16,-3 2 0-16,0 5 0 15,-1 1-2-15,4 4-95 16,6 1-122-16,4 2-63 16,4 3-106-1,6 1-172-15,12-6-768 16,-8 0 0-16,2-4 0 16,-3-4 0-16</inkml:trace>
  <inkml:trace contextRef="#ctx0" brushRef="#br0" timeOffset="125128.79">30895 823 2972 0,'-6'-15'255'15,"-2"-1"40"-15,-5-1 22 16,-3-2 8-16,-7 9 11 16,0 9 23-16,-3 2-9 15,5 11-6 1,4 0-7-16,10 1-192 15,4 4-64-15,10-4-31 16,7-5-8-16,4-2 5 16,2-1 5-16,5-4-4 15,-5-1 50-15,-4-6 67 16,-6 3 39-16,-4-2 3 16,-3-3-2-16,-3-1-9 15,0 3-15-15,0 2-12 16,0 2-16-16,0 2-19 15,0 0-42 1,0 6-60-16,0 6-32 0,1 6 0 16,6 8 0-16,1 10 0 15,6 2 0 1,6 2 0-16,0 2 0 16,-4-2 0-16,-1-1 0 15,-10-3 0-15,-3-5 0 16,-4-5 0-16,-9-4 0 15,-8-5 0-15,-7-4 0 16,-4-6 0-16,-3-2-34 16,4-7-90-16,7-6-112 15,8-3-45-15,8-4-66 16,6-2-88 0,7-3-162-16,11-12-630 15,5 10 0-15,6-1 0 16,7-1 0-16</inkml:trace>
  <inkml:trace contextRef="#ctx0" brushRef="#br0" timeOffset="126049.22">31050 920 3428 0,'0'-5'234'16,"0"0"20"-16,1 0 22 15,1 1 72-15,5 2 97 16,-2 6 50-16,6 4 0 15,0 1 0-15,2 3 1 16,-4 2-189-16,-2 1-46 16,0-5-21-16,-5 2-20 15,-1-4-73 1,-1-5-97-16,0 1-50 16,0-3 0-16,0-1 0 15,2-3 0-15,-1-5 0 16,5-7 0-16,6-3 0 15,3-8 0-15,1 2 0 16,0 2 0-16,-3 5 0 16,-3 5 0-16,-3 9 0 15,2 0 0-15,1 7 0 16,2 3 0-16,-1 4 0 16,-3 2 0-16,0 3 0 15,-2 2 0-15,-3-5 0 16,1-1 0-1,1-4 0-15,-1-3 0 16,2-2 0-16,4-2 0 16,1-1 0-16,7-4 0 15,-2-3 0-15,2-4 0 16,-2-5 0-16,-4-2 0 16,-3 0 0-16,-5 4 0 15,-1 2 0-15,-3 7 0 16,0 3 0-16,0 4 0 15,0 7 0-15,0 3 0 16,0 4 0-16,0 3 0 16,0 0 0-1,5-4 0-15,1-1 0 16,3-5 0-16,7-5 0 16,6-2 0-16,3-4 0 15,1-5 0-15,0-5 0 16,-4-5 0-16,-7-10 0 15,-8-7 0-15,-4-9 0 16,-5-11 0-16,-2-2 0 16,-6-4 0-16,-3 1 0 15,0 5 0-15,-3 5 0 16,3 12 0-16,3 5 0 16,1 10 0-16,5 8 0 15,1 6 0-15,3 5 0 16,0 8 0-16,0 13 0 15,1 9 0-15,4 11 0 16,3 14 0-16,1 5 0 16,3 1 0-16,2-2 0 0,-1-5 0 15,1-6 0 1,-1-8 0-16,0-3 0 16,0-6 0-16,1-7 0 15,-3-4-25-15,-1-4-213 16,2-5-130-16,5-4-194 15,15-8-837-15,-11-2 0 16,0-7 0-16,0-6 0 16</inkml:trace>
  <inkml:trace contextRef="#ctx0" brushRef="#br0" timeOffset="126215.43">31880 653 2608 0,'0'-15'260'0,"-1"-2"31"16,-5 1 8-16,-8 0 2 0,-10 8 7 15,-12 13 1-15,-13 8-2 16,-4 8-52-16,5 8-104 16,11 6-394-16,10-7-726 15,16 5 0 1,8-4 0-16,9-8 0 16</inkml:trace>
  <inkml:trace contextRef="#ctx0" brushRef="#br0" timeOffset="126417.84">32283 631 6323 0,'0'-3'208'0,"-3"1"-1"16,-1-1 1-16,-5 1-1 15,-2 2-216-15,-1 10-269 16,-1-42-1095-16,0 45 0 15,0 3 0-15,-6 7 0 16</inkml:trace>
  <inkml:trace contextRef="#ctx0" brushRef="#br0" timeOffset="126867.26">30401 3489 6222 0,'-1'0'219'0,"-1"2"0"16,2-2-1-16,-1 1 1 15,1 0 0 1,1-1-1-16,11-1 1 16,14-11 0-16,16-12 0 15,24-13-531-15,25-66-1263 16,15 13 0-16,9-23 0 16,8-40 0-1</inkml:trace>
  <inkml:trace contextRef="#ctx0" brushRef="#br0" timeOffset="134328.78">16908 1285 2374 0,'0'-3'159'15,"0"-3"46"-15,0-1 43 16,-1-2 27-16,-1 1 36 15,1 0 36-15,-2 0 31 16,0 2 55 0,0 0 86-16,-1 1-51 15,2-1-33-15,2 2-45 16,-1 1-44-16,1 2-27 16,0-2-36-16,-1 3-35 15,1 0-32-15,0 0-55 16,0 0-85-16,0 3-76 15,2 3 0-15,7 4 0 16,3 5 0-16,3 6 0 16,6 4 0-1,2 4 0-15,0 4 0 0,3 4 0 16,-1 2 0 0,-2 2 0-16,-2 0 0 15,-3 2 0-15,-1 1 0 16,-4 0 0-16,1-2 0 15,-2 2 0-15,1-3 0 16,-2 0 0-16,0-3 0 16,3 0 0-16,-1 0 0 15,0-7 0 1,1 0 0-16,-3-3 0 0,1-8 0 16,-1-1 0-16,-3-1 0 15,1-6 0 1,0-1 0-16,-5-2 0 15,-1-2 0-15,0-6 0 16,2 1 0-16,3 0-230 16,20-6-451-16,1-12-776 15,5-12 2-15,-1-9-1 16</inkml:trace>
  <inkml:trace contextRef="#ctx0" brushRef="#br0" timeOffset="135408.82">17778 962 2633 0,'-5'-7'231'0,"-1"1"52"15,0-3 60-15,-2-1 56 16,5 4 45-16,2 3 19 16,1 2 4-16,0 0 22 15,1 1 82-15,1 2-153 16,3 4-79-16,4 5-51 15,4 6-59 1,7 6-57-16,3 5-45 16,3 4-19-16,-1 3-4 15,2 3-21-15,1 2-83 16,1 1 0-16,-2 3 0 16,0 1 0-16,-1-1 0 15,-2-2 0-15,0 2 0 16,1-4 0-16,-2-2 0 15,0 0 0-15,-1-2 0 16,-1-3 0-16,1-2 0 16,-5-3 0-16,3-3 0 15,-5-4 0-15,2-3 0 16,-4 1 0 0,1-2 0-16,-2-1 0 15,-2 2 0-15,0-4 0 16,-2-2 0-16,-1-3 0 15,-1 0 0-15,-1-3 0 16,0 0 0-16,-3-2 0 16,1-1 0-16,-3-1 0 15,2-1 0-15,-2 1 0 16,0-2 0-16,0 0 0 16,0 0 0-1,0 0 0-15,0 0 0 16,0 0 0-16,0 0 0 15,0 0 0-15,0 0 0 16,0 0 0-16,0 0 0 16,0 0 0-16,0 0 0 15,0 0 0-15,0 0 0 16,0 0 0-16,0 0 0 16,0 0 0-16,0 0 0 15,0 0 0-15,1 0-357 16,31 0-1209-1,-26-2 0-15,-6-4 0 16,-4-4 0-16</inkml:trace>
  <inkml:trace contextRef="#ctx0" brushRef="#br0" timeOffset="137987.82">16975 2177 1303 0,'-2'3'191'16,"-1"-1"28"-16,-1 1 18 15,1 0 29-15,1-3 30 16,1 0 35-16,-1-2 26 16,2 2 15-16,0 0 7 15,0 0-139-15,0 0-42 16,5-4-17-16,7-1-8 15,6-5-14 1,10-4-11-16,3-4-30 16,6-1-19-16,-3-2-12 15,-1 0-4-15,1-1-2 16,-4 2-5-16,-1 1-8 16,-5 0-9-16,-1 2-10 15,-5 0-16-15,-4 2 6 16,-5 2 2-16,-2-2 7 15,-4 1 4-15,-1 1 11 16,-2-2 1 0,0-1 5-16,-2 1-3 0,-1-3-5 15,-3-2-2-15,-1 2-10 16,-3 0-5 0,0 0-9-16,-2 4-3 0,2 0-15 15,-3 3-3 1,2 0-10-16,-5 4-8 15,-3 1 0-15,-3 4-4 16,-2 0-12-16,-2 5 0 16,-3 3-10-16,0 3 0 15,2 5-7-15,5 2-9 16,3 2 0 0,9-2 8-16,6 0-1 0,2-1-1 15,4 0 12-15,1-2-3 16,4-1 7-1,2-2-2-15,5-3 9 16,1-2 10-16,3-3 6 16,0-1 1-16,5-2 5 15,1-4 2-15,5-4 7 16,-2-4 13-16,4-3 11 16,-6-7 15-16,-2-2 25 15,-6 3 9-15,-7-1 10 16,-6-2 9-16,-1 1-2 15,-4 2 0-15,-5-2-6 16,-3 1-8-16,-2 4-12 16,-5 1-14-1,-3 4-30-15,-1 2-12 16,-2 5-13-16,-4 1-9 16,-3 1-6-16,-2 4-1 15,-1-1-2-15,-1 5-4 16,2 2 0-16,2 1-11 15,5 4 4-15,2 5-3 16,5 1-3-16,5 1-12 16,5 3-3-1,4-3-5-15,5-2 1 0,2 0-1 16,5-5 6 0,1-1 8-16,4-4 12 15,5-4 14-15,3-1 15 16,2-4 16-16,-1-5 31 15,3-3 16-15,-3-6 11 16,-1-4 11-16,-7-1 11 16,-3-3 10-16,-6 0-15 15,-3-3 0-15,-1-1-15 16,-7 2 2-16,-2 0-21 16,-4 4-15-16,-1 5-19 15,-5 5-8-15,2 4-19 16,-4 5-12-1,0 2-1-15,-2 8-12 16,-1 1 0-16,2 5 3 16,1 1-12-16,4 4 5 15,6-3 0-15,3 4 1 16,4 0 2-16,1-2-2 16,1-1-1-16,3-2 4 15,3-1 12-15,4-5-10 16,6-2 17-1,4-2 11-15,2-1 19 0,2-7 4 16,1-4 19 0,-1-3 8-16,-2-5 5 15,-2-7 7-15,-6 2-7 16,-6-2 0-16,-4-1-9 16,-4 0-8-16,-4 1-13 15,-6-2-7-15,0 4-15 16,-5 2-6-16,-4 5 0 15,-1 6-7-15,1 7 0 16,1 0 0-16,2 7 0 16,-2 4 0-16,7 4 0 15,1 1 0 1,6 1 0-16,2 4 0 16,2-5 0-16,0-1 0 15,2-3 0-15,-2-5 0 16,4-1 0-16,4-4 0 15,0-5 0-15,2-4 0 16,-2-4 0-16,-3-4 0 16,-4-3 0-16,-4 0 0 15,-8 1 0-15,-4 2 0 16,-5 5 0-16,-7 2 0 16,-5 8 0-1,-4 6 0-15,-3 8 0 16,-3 3 0-16,1 9 0 15,-2 5 0-15,-2 5 0 16,0 4 0-16,0-2 0 16,-5 1 0-16,3 0 0 15,2-3 0-15,5-4 0 16,9-5 0-16,11-5 0 16,4-5 0-16,9-5 0 15,2-2 0-15,2-2 0 16,2-2 0-1,-1-1 0-15,2 0 0 16,-2-2 0-16,-5 3 0 16,1 1 0-16,-3 3-264 15,12 3-507-15,-7 1-660 16,-1-6 0-16,1-10 0 16,4-13 0-1</inkml:trace>
  <inkml:trace contextRef="#ctx0" brushRef="#br0" timeOffset="142544.65">17481 2566 3346 0,'-1'0'249'16,"-1"-3"47"-16,-2 1 97 15,3-1 63-15,-1 1 27 16,2-2 9-1,0 4 10-15,3 0 1 16,6 0-1-16,4 2-178 16,4 7-71-16,5 2-46 15,2 7-98-15,-1 4-63 16,-3 2-27-16,-3-2-8 16,-3 0-11-16,-5-6 0 15,-4-4 0-15,-2-3 0 16,0-4 0-16,-1-2 0 15,-2-3 0-15,0 2 0 16,-5-8 0 0,-5-7 0-16,-7-8 0 15,-7-5 0-15,-7-10 0 16,-1 0 0-16,6 1 0 16,3 5 0-16,7 6 0 15,8 7 0-15,5 9 0 16,3 2 0-16,6 6 0 15,6 4 0-15,6 3 0 16,9 5 0-16,8-3 0 16,0 2 0-16,-2-4 0 15,-1-2 0 1,-2-4 0-16,-1-5 0 16,-5-5 0-16,-2-5 0 15,-9-3 0-15,-3-8 0 16,-7-4 0-16,-3-1 0 15,-3-3 0-15,-3 5 0 16,2 3 0-16,0 8 0 16,1 6 0-16,3 7 0 15,0 2 0-15,3 11 0 16,3 7 0-16,8 12 0 16,3 9 0-1,8 11 0-15,2 1 0 16,2 1-122-16,-2-7-182 15,2-6-251-15,-1-19-887 16,-3 3 0-16,-4-11 0 16</inkml:trace>
  <inkml:trace contextRef="#ctx0" brushRef="#br0" timeOffset="143032.16">18310 2345 4127 0,'-13'-7'190'16,"-1"-3"18"-16,-9 3 49 15,-6 3 61-15,1 4 33 16,1 10 14-16,1 7 15 15,7 3 1 1,6 0 4-16,8 1-162 16,3-5-17-16,8-2 2 15,8-8-42-15,4-3-61 16,8-3-32-16,5-5-15 16,0-7-16-16,-5-2 1 15,-8-1-5-15,-8-2-5 16,-5 2-6-16,-4 6-20 15,-1 4-7-15,0 4 0 16,0-1 0-16,0 4 0 16,3 0 0-1,2 5 0-15,3 0 0 16,5 3 0-16,6 1-180 16,4-1-103-16,3-4-125 15,3-3-137-15,4-3-214 16,-5-6-443-16,-5 3-1 15,-3-6 0-15,-4 1 0 16</inkml:trace>
  <inkml:trace contextRef="#ctx0" brushRef="#br0" timeOffset="143448.47">18547 2288 2532 0,'-6'-15'292'16,"-2"-2"67"0,-5 0 66-16,-2-1 33 0,0 10 18 15,1 4 4 1,0 5 11-16,4 6-5 15,5 2 3-15,4-1-193 16,2 2-92-16,7-3-62 16,3-4-54-16,1-1-4 15,1-2 17 1,1-2 3-16,-6-1-9 16,-4-4 4-16,-1-2-2 15,-3 0-1-15,0 0-6 0,0 1-7 16,0 4-11-1,0 3-28-15,0-1-36 16,3 2-8-16,5 6 0 16,5 5 0-16,7 5 0 15,6 7 0-15,3 7 0 16,-1 2 0-16,-2-1 0 16,-5 0 0-16,-2-3 0 15,-9 1 0-15,-5-2 0 16,-5 2 0-16,-8-3-132 15,-4 2-135-15,-3-3-74 16,2-7-125 0,0-7-244-16,4-15-545 15,3 1 0-15,6-11 0 16</inkml:trace>
  <inkml:trace contextRef="#ctx0" brushRef="#br0" timeOffset="144564.29">18731 2317 3115 0,'7'-15'263'16,"1"-1"49"-16,1-4 77 16,3 0 112-16,-1 8 26 15,1 7 0 1,2 3 0-16,2 5 0 16,0 4 0-16,-2 2-195 15,1 2-68-15,-2 5-49 16,-4-1-77-16,-1-1-111 15,-2-2-27-15,-3-5 0 16,-3-1 0-16,0-3 0 16,1-3 0-16,-1-2 0 15,0-5 0-15,0-7 0 16,0-8 0-16,0-10 0 16,5-2 0-1,0-3 0-15,7 6 0 16,-1 7 0-16,8 11 0 15,-1 8 0-15,3 7 0 16,2 6 0-16,-2 3 0 16,0 5 0-16,-1 7 0 15,-4 0 0-15,2-2 0 16,-5-2 0-16,-3-5 0 16,3-2 0-16,-2-5 0 15,5-3 0-15,2-4 0 16,5-8 0-16,-2-7 0 15,0-4 0-15,-3-7 0 16,-5-8 0 0,-4-4 0-16,-6 1 0 15,-2 3 0-15,-1 8 0 16,-1 4 0-16,1 7 0 16,-2 7 0-16,1 3 0 15,-5 1 0-15,-2 9 0 16,0 8 0-1,2 10 0-15,2 4 0 0,3 8 0 16,5-2 0-16,5-2 0 16,2-7 0-16,5-5 0 15,9-6 0-15,5-9 0 16,5-5 0 0,-1-8 0-16,1-9 0 15,-5-9 0-15,-10-9 0 16,-11-7 0-16,-6-7 0 15,-6-4 0-15,-6-6 0 16,-8 1 0-16,-2-1 0 16,-8 2 0-16,-3 3 0 15,-1 6 0-15,5 11 0 16,6 5 0-16,7 11 0 16,3 12 0-16,3 13 0 15,4 16 0 1,2 16 0-16,3 13 0 15,16 13 0-15,8 5 0 16,7 0 0-16,6-2 0 16,0-5 0-16,-3-8 0 15,0-4 0-15,-4-8 0 16,-3-7 0-16,0-8 0 16,-2-9 0-16,-2-4 0 15,1-9-76-15,-3-4-207 16,-1-11-153-1,-2-7-206-15,0-16-176 16,-10-12-369-16,-4 0 0 16,-6-1 2793-16,0-6-2260 15,-6 13 123-15,-3 4 112 16,-5 1 76-16,-7 8 120 16,-9 11 241-16,-8 9 177 15,-6 9 220-15,-2 12 179 16,0 12-45-16,4 10-115 15,11 7-172-15,13 10-229 16,13-1-317 0,14-34-903-16,13 22 0 15,11-12 0-15</inkml:trace>
  <inkml:trace contextRef="#ctx0" brushRef="#br0" timeOffset="144754.51">20025 1755 4726 0,'0'-7'371'0,"0"0"1"15,0-1-18-15,0 2-72 16,0 3-158-16,0 11-248 16,0-13-1097-16,-2 26 0 15,-10 6 0 1</inkml:trace>
  <inkml:trace contextRef="#ctx0" brushRef="#br0" timeOffset="145108.29">19585 2767 8191 0,'0'0'0'15,"0"3"0"-15,2-2 0 16,-2 3 0-16,0 3 0 16,6-2 0-16,4 3 0 15,4 4 0 1,6 4 0-16,2 0 0 16,-2 0 0-16,0 0 0 15,-2-5 0-15,-4-3 0 16,2-2 0-16,4-3 0 15,5-12 0-15,5-12 0 16,5-15 0-16,2-22 0 16,3-25 0-16,0-21-278 15,44-33-1304 1,-40-28 0-16,9-20 0 16,9-45 0-16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09:31.775"/>
    </inkml:context>
    <inkml:brush xml:id="br0">
      <inkml:brushProperty name="width" value="0.05292" units="cm"/>
      <inkml:brushProperty name="height" value="0.05292" units="cm"/>
      <inkml:brushProperty name="color" value="#FF0000"/>
    </inkml:brush>
  </inkml:definitions>
  <inkml:trace contextRef="#ctx0" brushRef="#br0">9477 8393 3826 0,'-3'-5'177'0,"-2"-2"48"15,2 0 65-15,0-1 105 16,3 1 53-16,0 1 0 16,0 2 2-16,1 0-1 15,-1 2-1-15,0 0-121 16,3 2-56-1,7 0-47-15,6 2-65 16,9 4-105-16,3 4-54 16,6 3 0-16,-1 3 0 15,-3 0 0-15,-2-2 0 16,-5-4 0-16,-4-3 0 16,-4-4 0-16,2-1 0 15,1-13 0-15,5-19 0 16,6-24 0-1,12-27 0-15,10-30 0 16,11-25 0-16,14-18-258 16,16 4-445-16,-10 18-743 15,-15 25 0-15,-22 32 0 16</inkml:trace>
  <inkml:trace contextRef="#ctx0" brushRef="#br0" timeOffset="651.35">9748 9937 6190 0,'0'-3'222'16,"0"2"0"-16,0-1 1 15,0 0-1 1,6 1 0-16,6 2 1 16,8 2-1-16,7 1 0 15,5 0 1-15,0-1-223 16,-3 0 0-16,-7-3 0 15,-1 1 0-15,2-5 0 16,6-7 0-16,9-17 0 16,11-19 0-16,6-28 0 15,15-32-284-15,12-30-1297 16,7-23 0-16,-2-14 0 16,-5 6 0-16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09:44.013"/>
    </inkml:context>
    <inkml:brush xml:id="br0">
      <inkml:brushProperty name="width" value="0.05292" units="cm"/>
      <inkml:brushProperty name="height" value="0.05292" units="cm"/>
      <inkml:brushProperty name="color" value="#FF0000"/>
    </inkml:brush>
  </inkml:definitions>
  <inkml:trace contextRef="#ctx0" brushRef="#br0">3409 8057 2339 0,'-2'0'167'0,"1"-1"35"16,-3-1 55-16,3-1 42 15,-1 1 31-15,1 0 27 16,2-1 20-16,-1 3 10 16,0-3 6-16,0 3-114 15,0 0 69-15,3-2 23 16,5 6-31-16,3 2-41 15,6 2-33-15,3 3-25 16,5 1-21-16,-2 2-10 16,-2-5-6-1,-3 1-5-15,-4-4-117 0,-4-1-58 16,1-5-24 0,0 0 0-16,3-4 0 15,8-6 0-15,10-12 0 16,10-12 0-16,14-16 0 15,18-18-448-15,14-52-1100 16,7 23 0-16,-1-9 0 16,4-6 0-1</inkml:trace>
  <inkml:trace contextRef="#ctx0" brushRef="#br0" timeOffset="2507.98">13877 8964 4238 0,'0'0'130'0,"0"0"53"15,6 0 123-15,1 4 86 16,9 0 13-16,4 5 0 15,5 3 0 1,0 2 0-16,0 3 0 16,-4-1-98-16,0 1-32 15,-1 0-53-15,-5-4-123 16,-4-3-85-16,1-3-14 16,-1-3 0-16,8-2 0 15,12-11 0-15,11-10 0 16,14-14 0-16,12-17 0 15,11-21 0-15,18-8-365 16,10-13-1200-16,8 4 0 16,-5 4 0-1,-16 6 0-15</inkml:trace>
  <inkml:trace contextRef="#ctx0" brushRef="#br0" timeOffset="16233.44">6401 13727 3952 0,'2'0'70'16,"-1"0"28"-16,2 0 45 15,3 0 40-15,1 0 61 16,4 0 89-16,0 0 84 16,1 0 9-16,0 0 3 15,0 3-38-15,-1 1-33 16,1 1-29-16,-2 2-45 15,1-1-39 1,-2 0-62-16,-1-3-88 16,-2 1-84-16,-1 0-11 15,-2-3 0-15,0 1 0 16,0-2 0-16,1 0 0 16,5-2 0-16,6-6 0 15,8-10 0-15,6-10 0 16,10-20-448-1,8-30-1100-15,6-1 0 16,-2-7 0-16,-4 2 0 16</inkml:trace>
  <inkml:trace contextRef="#ctx0" brushRef="#br0" timeOffset="25433.64">6939 16555 2098 0,'0'0'151'16,"0"0"25"-16,0 0 28 15,0 0 40-15,0-3 52 16,0 2 25-1,0-2 20-15,0 3 13 16,0-4 12-16,0 3-92 16,5 0 77-16,7 1 59 15,7 0 5-15,5 0-38 16,8 1-53-16,0 4-26 16,1-1-18-16,-6 2-14 15,-1 1-13-15,-4 0-14 16,-5-2-120-16,-5-3-85 15,-3 0-34 1,-2-2 0-16,0 0 0 16,0-4 0-16,6-11 0 15,10-16 0-15,12-23 0 16,20-27-289-16,28-31-1291 16,20-13 0-16,6-11 0 15,3-13 0 1</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10:33.964"/>
    </inkml:context>
    <inkml:brush xml:id="br0">
      <inkml:brushProperty name="width" value="0.05292" units="cm"/>
      <inkml:brushProperty name="height" value="0.05292" units="cm"/>
      <inkml:brushProperty name="color" value="#FF0000"/>
    </inkml:brush>
  </inkml:definitions>
  <inkml:trace contextRef="#ctx0" brushRef="#br0">10761 8872 3752 0,'-1'-2'181'15,"-1"-2"26"-15,2-2 22 16,-1-5 42-16,2-1 77 16,8-1 57-16,-1-2 53 15,8 3-1-15,7 3 1 16,6 5-138-16,3 2-43 16,3 2-26-16,-2 5-23 15,-4 1-42 1,-3 0-75-16,-8 1-59 15,-3 0-52-15,-4-2 0 16,-5-2 0-16,0-2 0 16,2-4 0-16,7-10 0 15,7-14 0-15,15-14 0 16,14-19 0-16,20-15 0 16,18-12-252-16,62-7-1335 15,-19-6 0-15,-1-4 0 16,-12-1 0-1</inkml:trace>
  <inkml:trace contextRef="#ctx0" brushRef="#br0" timeOffset="8499.65">21477 10026 3991 0,'0'2'107'0,"6"-1"49"16,1 2 40-16,6 2 70 15,4 2 70-15,4 2 89 16,0 0 1 0,0 0-1-16,-4 1 1 15,-3-3-56-15,-3 0-51 16,-6-3-50-16,-2-3-40 15,1-1-69-15,8-3-70 16,10-11-90-16,8-7 0 16,13-15 0-16,15-14 0 15,12-11-58-15,46-9-658 16,7-10-767-16,3-23 0 16,-18-40 0-1,-36-47 0 1</inkml:trace>
  <inkml:trace contextRef="#ctx0" brushRef="#br0" timeOffset="22246.59">16241 11286 5269 0,'0'-2'243'0,"0"0"57"16,0 1 2-16,0-2-1 15,0 0 0-15,2 2 0 16,-2-1 1-16,1 2-1 16,7-1 0-16,4 1-90 15,7 0-152-15,1 1-59 16,6 2 0-1,-1 0 0-15,-4 3 0 16,-3 1 0-16,-4-1 0 16,-4-2 0-16,-3 0 0 15,-2-4 0-15,2 2 0 16,6-6 0-16,10-6 0 16,12-9 0-16,8-11 0 15,12-11 0-15,3-7-197 16,5-4-359-16,-5-1-931 15</inkml:trace>
  <inkml:trace contextRef="#ctx0" brushRef="#br0" timeOffset="24417.97">29933 11062 3184 0,'0'0'176'0,"0"0"39"0,0-2 29 16,0 1 33-16,2-3 35 15,1 0 90-15,4 1 88 16,4 1 21-1,6 0 0-15,3 4-105 16,1 2-70-16,-2 3-40 16,1 3-29-16,-4-1-32 15,-3 2-37-15,-4-1-89 16,-3-3-87-16,-2-2-22 16,-2 0 0-16,3-5 0 15,13-5 0-15,13-11 0 16,20-15 0-16,21-20-277 15,22-21-304-15,14-12-886 16,1-3 2-16,-7 0-1 16,-17 9 0-16</inkml:trace>
  <inkml:trace contextRef="#ctx0" brushRef="#br0" timeOffset="41918.37">8634 13527 5970 0,'0'-2'247'16,"0"2"0"-16,0-1-1 15,0-1 1-15,0 4 0 16,0-2-1-16,0 0 1 15,0-2 0-15,0 2 0 16,3 0-247-16,2 3 0 16,3 0 0-1,2 2 0-15,1 1 0 16,-1 2 0-16,-2-4 0 16,-4 0 0-16,-1-3 0 15,4-1 0-15,9-8 0 16,11-12 0-16,21-21 0 15,18-22-283-15,49-27-1298 16,-21-25 0-16,-3-15 0 16,-9-6 0-16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11:46.139"/>
    </inkml:context>
    <inkml:brush xml:id="br0">
      <inkml:brushProperty name="width" value="0.05292" units="cm"/>
      <inkml:brushProperty name="height" value="0.05292" units="cm"/>
      <inkml:brushProperty name="color" value="#FF0000"/>
    </inkml:brush>
  </inkml:definitions>
  <inkml:trace contextRef="#ctx0" brushRef="#br0">18367 7251 3096 0,'-2'0'140'16,"1"-1"36"-16,-1-2 33 16,1-1 30-16,1 0 25 15,0-2 21-15,0 1 13 16,1 1 9-16,-1 2 4 16,0-2-95-16,0 3-12 15,2 1 24-15,2 0 17 16,6 0 35-16,3 0-24 15,6 1-23 1,1 5-11-16,3-1-10 16,-1 2-4-16,-2 3-2 15,-2-3-31-15,-4 1-60 16,-3-1-49-16,-3-1-66 16,-4-4 0-16,-2 1 0 15,3-3 0-15,4 0 0 16,12-9 0-16,17-8 0 15,20-11-89-15,29-16-385 16,27-16-1052-16,5-20 2 16,-2-13-1-16,-15-2 0 15</inkml:trace>
  <inkml:trace contextRef="#ctx0" brushRef="#br0" timeOffset="1926.99">5314 8005 1745 0,'-3'0'148'16,"3"0"24"-16,0 0 17 15,0 0 17-15,0 0 22 16,0 0 27-16,0 0 51 15,0 0 38-15,6 0 64 16,2 2-87-16,4 5 50 16,7 1 45-16,2 2 52 15,-3 4-19 1,2 1-20-16,-3-1-28 16,-1-1-50-16,-1 0-39 15,0-1-64-15,-3-3-30 16,-2 0-80-16,-3-5-70 15,-1-3-68-15,3 1 0 16,7-8 0-16,8-13 0 16,15-9 0-16,14-13 0 15,17-15-160-15,18-6-298 16,19-21-1056-16,10 17 0 16,-6-4 0-1,-11 5 0-15</inkml:trace>
  <inkml:trace contextRef="#ctx0" brushRef="#br0" timeOffset="2915.13">12965 7931 3525 0,'-5'-2'141'0,"3"2"40"16,-2-1 14-16,2-1 6 15,2 0 3-15,0 2 23 16,2 0 26-16,0 0 38 16,7 4 55-16,2 3-35 15,5 1-19-15,1 3-15 16,1 3 3-16,-4-2-6 31,0-2-3-31,-6 0-23 0,-1-4-26 16,0-2-38-16,-4-3-55 15,1-1-50-15,5-2-37 16,5-6-24-16,9-8-18 16,14-11 0-16,19-12-261 15,29-11-377 1,14-20-820-16,13-11 0 16,-6-12 0-16,-14-3 0 0</inkml:trace>
  <inkml:trace contextRef="#ctx0" brushRef="#br0" timeOffset="18951.38">9708 8796 1970 0,'-4'1'160'15,"0"1"35"-15,-2-2 35 16,0 1 51-16,3-1 30 15,2-1 13-15,1 1 6 16,0 0-1-16,0 0 1 16,0 0-91-16,1 1-61 15,6 3-32-15,2 4-25 16,3 4-48 0,6 2-24-16,4 1-11 15,0 0 2-15,4 1 3 16,0-3 6-16,3-2-1 15,4 0-1-15,1-2-4 16,7-4-6-16,2 0-1 16,6-5-4-16,3 0-3 15,5 0-7-15,-1-5-2 16,0 1-6-16,-2-1-4 16,-2-3-1-1,-2-2-1-15,-5 1 1 16,1 0-5-16,-4 0 3 15,-1 0 1-15,2 0-1 16,0-2-1-16,0-1 2 16,2 0-1-1,3 0 0-15,-2 2 1 0,2-1-1 16,-2 2 0-16,1 0-4 16,-1 2 0-16,-1-1-1 15,5-1 2-15,-3 3-1 16,4-1 1-1,3-1 3-15,3-1-1 16,-1 0 1-16,5 0 0 16,-1 2 1-16,0-1 1 15,2 2 0-15,1 3-1 16,2-1 0-16,2-1-1 16,-2 3-3-16,-1-3 2 15,-2 3 0-15,-2-1 4 16,1-1 7-16,-3 1 8 15,-1 1 18 1,1 0 8-16,-6-2 1 16,1 4 1-16,-1 0 8 15,-5 0-2-15,0 0-1 16,-2 0-2-16,0 3-2 16,-3-2-13-16,-2 3-12 15,-3-1-7-15,-3 3-3 16,-7 0-4-16,-5 3-6 15,-2 1-4-15,-5-1 1 16,-3 4-4-16,-1-2-2 16,-3 2 6-1,-2 0-6-15,-1-1-2 16,-1 0 4-16,-4-4 6 16,2 0 0-16,-2-1 4 15,0-1-2-15,0 0 2 16,0-3 0-16,2-2 0 15,-2 2-1-15,0-1-9 16,0-2 1-16,0 0-7 16,0 0-1-16,3 0 2 15,4 0 7-15,-2 0 0 16,5 0 6 0,3 0-3-16,3-3-4 15,1 0 14-15,0-2-2 16,1-3 3-16,2-1 3 15,5 0-4-15,2-1-5 16,0 2-1-16,5 0-8 16,3 0-3-16,5-1 11 15,6 3-4-15,6 1-6 16,-1 2-2-16,-1 2 3 16,2 1 2-16,-4 0-2 15,2 0 4-15,-3 2 0 16,3 1 10-1,-2 1 12-15,0 5 24 16,-3-2 15-16,2 0 19 16,-4-2 10-16,2 1 5 15,0-3 20-15,0 4-1 16,1-3 3-16,-5 1-8 16,0 0-19-16,-5 0-24 15,-1-1-11-15,-1 0-17 16,1-1-14-16,1 0-9 15,-3-1-17 1,0 0-4-16,1 1 0 16,-3-1 0-16,1-1 0 15,0 0 0-15,1-1 0 16,2 0 0-16,0 0 0 16,0 2 0-16,7-2 0 15,-1 0 0-15,7 0 0 16,-1 0 0-16,10 0 0 15,2 0 0-15,6-2 0 16,1 1 0-16,6-2 0 16,4-1 0-16,1 1 0 15,0-1 0-15,-2-1 0 16,2 2 0 0,-3 0 0-16,-4 1 0 15,-4-2 0-15,-2 4 0 16,-5-1 0-16,-4-2 0 15,-3 3 0-15,-1 0 0 16,-1 0 0-16,-4-2 0 16,2 2 0-16,-3 0 0 15,1 0 0-15,-1 0 0 16,-2 0 0-16,5 2 0 16,1 1 0-16,0 0 0 15,1 1 0-15,-2-3 0 16,0 1 0-1,-5 0 0-15,-1-2 0 16,-1 0 0-16,-2 3 0 16,1-3 0-16,-4 0 0 15,0 0 0-15,-1 0 0 16,0 0 0-16,1 0 0 16,-2 0 0-16,-2 0 0 15,2 0 0-15,1 0 0 16,6 0 0-16,8 0 0 15,0 0 0-15,4 0 0 16,4-2 0-16,-5 1 0 16,0 1 0-1,3-4 0-15,2 3 0 16,-2 0 0-16,-4-2 0 16,-1 1 0-16,-5 2 0 15,-2-3 0-15,-7 0 0 16,-1-1 0-16,-3 2 0 15,1 0 0 1,5 2 0-16,2-2 0 0,-4 2 0 16,2 0 0-16,-6 0 0 15,-9 0 0-15,-6 0 0 16,0 0 0 0,-1 0 0-16,3 0 0 15,1 0 0-15,-1 0 0 16,4 0 0-16,3 0 0 15,0 0 0-15,-2-1 0 16,3 1 0-16,-1-3 0 16,1 1 0-16,8-1 0 15,8 0 0-15,2 0 0 16,-2 2 0-16,0 0 0 16,-9-1-139-16,28-3-638 15,-29-6-678 1,3-8 0-16,9-12 0 15</inkml:trace>
  <inkml:trace contextRef="#ctx0" brushRef="#br0" timeOffset="65140.53">13715 17544 4247 0,'-1'-4'201'0,"-1"-2"84"16,0-1 54-16,0 1 24 15,2 3 25 1,0 1 12-16,0 2 9 16,4 0 0-16,1 0 0 15,6 2-147-15,1 3-54 16,2-1-84-16,-1 3-53 16,-3-2-25-16,-2-1-25 15,-4-2-12-15,1 0-9 16,-3-2 0-1,8-8 0-15,7-12 0 0,10-18 0 16,13-20 0 0,27-26-546-16,16-24-983 15,1-17 0-15,-2-5 0 16</inkml:trace>
  <inkml:trace contextRef="#ctx0" brushRef="#br0" timeOffset="69931.88">10545 17472 4182 0,'0'-5'155'16,"0"-1"36"-16,0-1 77 15,0-2 142 1,0 3 2-16,0 3-1 0,0-2 2 16,0 4-1-1,1 0 0-15,4 1-110 16,9 0-46-16,4 2-35 16,4 4-77-16,7 1-142 15,-2 1-2-15,-2 1 0 16,-5 0 0-16,-4-2 0 15,-3-3 0-15,-6 1 0 16,-1-4 0-16,3-2 0 16,3-13 0-16,10-16 0 15,10-17-72 1,14-21-283-16,24-17-392 16,-1-9-656-16,2-5 0 15,-3 6 0-15,-6 12 0 16</inkml:trace>
  <inkml:trace contextRef="#ctx0" brushRef="#br0" timeOffset="74952.71">24428 2374 6957 0,'-5'-8'137'0,"2"0"0"0,0-1 0 15,1 2 0 1,4 5 0-16,9 7 0 15,7 6 0-15,8 6 0 16,7 9 1-16,-1 7-138 16,1 5 0-16,-2 4 0 15,-4 0 0-15,-6 0 0 16,-3 0 0-16,-5-1-120 16,-1-3-225-16,-4-5-219 15,-5-13-868 1,-1-3 0-16,-12-12 0 15,-9-9 0-15</inkml:trace>
  <inkml:trace contextRef="#ctx0" brushRef="#br0" timeOffset="75196.14">24415 2246 4314 0,'7'-30'269'0,"11"-8"136"16,3-3 0-16,9-4 0 15,3 20 1-15,-1 16-1 16,-7 20 0 0,-8 9 0-16,-13 16 0 15,-11 9-174-15,-12 11-217 16,-7 3-235-16,2-4-83 16,8-4-132-16,7-10-153 15,35-13-714-15,-16-6 0 16,9-15 0-16,8-4 0 15</inkml:trace>
  <inkml:trace contextRef="#ctx0" brushRef="#br0" timeOffset="75824.87">24848 2246 4608 0,'0'-11'397'15,"0"2"-1"-15,0-1 1 16,0 1 0-16,0 10-1 15,1 11 1 1,5 6 0-16,0 9 0 16,5 8-1-16,4 4-383 15,2-1-13-15,-1-1 0 16,0-6 0-16,-3-3 0 16,-2-6 0-16,-4-9 0 15,-4-2 0-15,-1-10 0 16,-4-5 0-16,-5-12 0 15,-9-11 0-15,-5-14 0 16,-4-14 0-16,-2-5 0 16,4 1 0-16,7 6 0 15,7 12 0-15,6 15 0 16,3 9 0 0,5 10 0-16,12 7 0 15,10 6 0-15,10 3 0 16,7 6 0-16,7-2 0 15,-3 4 0-15,-4-5 0 16,-6-3 0-16,-5-5 0 16,-8-2 0-16,-5-5 0 15,-9-7 0-15,-2-5 0 16,-6-7 0-16,-2-9 0 16,-4-6 0-16,2 0 0 15,-5 4 0-15,2 3 0 16,-1 9 0-1,0 7 0-15,3 5 0 16,1 6 0-16,2 11 0 16,6 8 0-16,6 11 0 15,6 6 0-15,9 7 0 16,6-1 0-16,4-1 0 16,2-4-270-16,4 0-182 15,10-7-1041-15,-20-2 0 16,-11-6 0-16,-7-10 0 15</inkml:trace>
  <inkml:trace contextRef="#ctx0" brushRef="#br0" timeOffset="76443.63">25565 1946 5679 0,'0'-8'278'0,"0"2"2"15,2 1-1-15,2 4 0 16,4 8 0-16,3 15 0 16,4 5 0-16,3 7 0 15,3 5 1-15,-3 0-280 16,2-6 0-16,-3-3 0 16,-5-6 0-16,-3-7 0 15,-5-6 0-15,-2-7 0 16,-4-4 0-16,-11-11 0 15,-5-13 0 1,-7-9 0-16,-5-10 0 0,4-6 0 16,4 7 0-1,6 7 0-15,13 11 0 16,-1 10 0-16,4 9 0 16,7 5 0-16,9 6 0 15,8 5 0-15,8 2 0 16,6 0 0-16,-2 1 0 15,-3-3 0-15,-4-5 0 16,-3-3 0-16,-1-6 0 16,-8-9 0-16,-3-7 0 15,-8-7 0 1,-4-9 0-16,-2-5 0 16,-2-2 0-16,2 3 0 15,0 8 0-15,-2 6 0 16,0 11 0-16,2 9 0 15,2 5 0-15,3 11 0 16,8 10 0-16,3 8 0 16,7 10 0-16,1 4 0 15,0 1 0-15,-1-1 0 16,2-2-250-16,-2-4-133 16,1-7-167-1,23-10-851-15,-22-8 0 0,4-11 0 16,-2-13 0-1</inkml:trace>
  <inkml:trace contextRef="#ctx0" brushRef="#br0" timeOffset="76693.73">26375 1677 3560 0,'0'-25'288'16,"0"-1"188"-16,0-4 6 15,-2 0 0 1,-4 17 0-16,-5 15 0 15,-5 14-1-15,-2 14 1 0,2 11 0 16,7 9-188 0,5 4-101-16,10-4-186 0,13-2-7 15,7-9 0 1,17-9-175-16,13-10-225 16,47-11-1123-16,-31-13 0 15,0-18 0-15,-6-11 0 16</inkml:trace>
  <inkml:trace contextRef="#ctx0" brushRef="#br0" timeOffset="76892.97">27018 1636 5987 0,'6'-5'246'0,"8"-5"-1"15,16-6-1-15,16-5-218 16,17 0-201-16,25-9-345 16,-11-1-690-16,-4-6 0 15,-12-3 0-15,-15-3 0 16</inkml:trace>
  <inkml:trace contextRef="#ctx0" brushRef="#br0" timeOffset="77427.95">27535 1138 6024 0,'-2'-5'241'0,"2"1"0"16,0 1-1-16,0 0 1 15,6 12 0-15,8 9-1 16,3 9 1-1,6 12 0-15,4 10 0 16,-2 3-241-16,-5-2 0 0,0 0 0 16,-7-6 0-1,-3-9 0-15,-4-5 0 16,-3-10 0-16,-1-6 0 16,0-5 0-16,-6-7 0 15,-1-6 0-15,-13-8 0 16,0-13 0-16,-6-14 0 15,-1-13 0-15,7-11 0 16,9-7 0-16,4 0 0 16,10 4 0-16,11 9 0 15,6 11 0-15,12 10 0 16,11 13 0 0,7 10 0-16,1 13 0 15,-1 15 0-15,-6 11 0 16,-11 9 0-16,-8 10 0 15,-16 8 0-15,-9-1 0 16,-15 3 0-16,-14-5 0 16,-3-5 0-16,-7-5 0 15,-7-9-36-15,9-7-213 16,8-6-159-16,12-7-305 16,7-40-644-16,18 21 0 15,12-11 0 1</inkml:trace>
  <inkml:trace contextRef="#ctx0" brushRef="#br0" timeOffset="77720.67">28427 971 4465 0,'-1'-8'400'0,"-9"2"1"16,-11 1 0-16,-7 3-1 15,-4 13 1-15,-4 11 0 16,4 8 0-16,18 2-1 16,6 8 1-16,14-2-281 15,10-3-120-15,9-4 0 16,8-6 0-16,12-9-54 16,5-8-165-1,4-4-95-15,2-8-135 16,2-8-225-16,-12-45-622 15,-13 37 0-15,-9-5 0 16,-13 2 0-16</inkml:trace>
  <inkml:trace contextRef="#ctx0" brushRef="#br0" timeOffset="78567.59">25973 3435 6903 0,'0'-8'143'0,"0"2"0"15,6 3 0-15,0 5 0 16,3 12 0-16,7 11 0 16,3 5 0-16,4 7 0 15,2 0 1 1,0-1-144-16,-7-4 0 0,0-8 0 16,-7-6 0-16,-7-6 0 15,-1-5 0-15,-3-7 0 16,-3-3 0-16,-6-11 0 15,-5-13 0-15,-3-14 0 16,-3-11 0 0,4-4 0-16,4 5 0 15,4 5 0-15,3 15 0 16,3 12 0-16,0 8 0 16,6 9 0-16,5 11 0 15,12 7 0-15,6 5 0 16,8 6 0-16,3 0 0 15,-2-7 0-15,-7-6 0 16,1-3 0-16,-8-7 0 16,-3-5 0-16,-2-10 0 15,-3-6 0-15,-5-8 0 16,-5-8 0-16,-2-5 0 16,-4-1 0-1,0 9 0-15,0 5 0 16,2 8 0-16,0 9 0 15,0 4 0-15,2 9 0 16,2 13 0-16,3 7 0 16,9 6 0-16,4 10 0 15,5-1 0-15,4-2 0 16,0-3-127-16,0-4-205 16,3-3-254-16,-1-28-843 15,-4 11 0-15,-6-8 0 16,-6-6 0-16</inkml:trace>
  <inkml:trace contextRef="#ctx0" brushRef="#br0" timeOffset="78999.94">26683 3219 5009 0,'0'-12'348'15,"0"0"0"-15,0 1-1 16,2-2 1-16,6 9 0 15,2 13 0-15,5 4 0 16,4 8 0-16,2 7 0 16,-4 5-297-16,2 3-51 15,-3-3 0 1,-3-2 0-16,-3-4 0 16,-5-6-143-16,0-4-70 15,-5-7-60-15,-5-5-54 16,-6-5-39-16,-10-10-27 15,-10-7-12-15,-5-9 2 16,-4-8 9-16,2-6 28 16,2-4 183-16,5 1 110 15,6 0 93-15,9 3 69 16,9 3 55 0,5 2 46-16,7 2 14 15,13 4 5-15,9 0-14 16,7 7-32-16,8 8-72 15,2 7-110-15,0 12-148 16,-4 16-270-16,-13 14-629 16,-11 13 0-16,-11 14 0 15,-15 7 0-15</inkml:trace>
  <inkml:trace contextRef="#ctx0" brushRef="#br0" timeOffset="79140.66">26739 3643 4024 0,'2'2'254'15,"6"-2"13"-15,14-7-47 16,25-12-128-16,21-8-365 16,22-15-643-1,8-15 0-15,-2-7 0 16,-8-2 0-16</inkml:trace>
  <inkml:trace contextRef="#ctx0" brushRef="#br0" timeOffset="79325.64">27539 3177 6031 0,'0'-3'240'16,"12"-6"0"-16,14-8-293 16,30-10-298-16,23-3-870 15,15-17 0-15,1-7 0 16,-1-6 0-16</inkml:trace>
  <inkml:trace contextRef="#ctx0" brushRef="#br0" timeOffset="79628.14">28422 2460 8191 0,'-4'-6'0'0,"2"0"0"15,-8 3 0-15,4 6 0 16,-1 16 0-16,1 13 0 16,-4 11 0-16,3 13 0 15,-2 5 0 1,1 0 0-16,2 1 0 15,0-6-256-15,3-5-170 16,8-11-335-16,-5-5-588 16,0-11 0-16,0-14 0 15,2-6 0-15</inkml:trace>
  <inkml:trace contextRef="#ctx0" brushRef="#br0" timeOffset="79887.72">28393 2579 3273 0,'0'-35'391'0,"0"-8"124"16,2-2 1 0,-2-2-1-16,0 19 1 0,9 18-1 15,7 12 1-15,8 13-1 16,8 13 1-16,9 10-238 16,2 9-153-1,-1 4-125-15,1 0 0 16,-4-4 0-16,-4-3 0 15,-9-7 0-15,-3-4-230 16,-7-7-168-16,0-3-266 16,-10-19-715-16,-12 6 0 15,-12-3 0-15,-20-3 0 16</inkml:trace>
  <inkml:trace contextRef="#ctx0" brushRef="#br0" timeOffset="80059.19">28215 2885 4099 0,'4'-6'240'0,"14"-2"42"16,15-8-1-16,19-6-64 15,17-4-61-15,19-5-113 16,5-4-118-16,-3 0-190 16,-4-13-730-16,-13 16 0 15,-10-2 0-15,-12 1 0 16</inkml:trace>
  <inkml:trace contextRef="#ctx0" brushRef="#br0" timeOffset="80320.05">29125 2354 2995 0,'0'-16'313'0,"1"-3"189"16,-1-6 40-16,0-3 0 16,-3 8 0-16,-4 9 0 15,-4 6 0-15,-12 7 0 16,-4 10 0-16,0 9-224 15,1 12-89-15,7 8-189 16,12 5-40-16,7 2 0 16,12-1 0-1,14-6 0-15,7-4 0 0,11-8 0 16,9-9 0 0,4-8-142-16,1-8-210 15,4-8-405-15,-3-11-631 16,-1-9 0-16,-9-16 0 15</inkml:trace>
  <inkml:trace contextRef="#ctx0" brushRef="#br0" timeOffset="81144.31">29037 470 3148 0,'13'-30'128'0,"13"-7"43"16,11-1 25-16,17-2 38 15,3 17 31-15,10 19 48 16,-2 17 125-16,-6 14 75 0,-10 16 0 16,-13 16-85-16,-11 17-44 15,-11 2-42-15,-6 7-25 16,1-3-39 0,2-3-30-16,7-8-48 15,6-6-125-15,6-8-75 16,7-8 0-16,2-10 0 15,0-10 0-15,1-10 0 16,0-8 0-16,-3-8 0 16,-1-9 0-16,-5-2 0 15,-8-7 0-15,-9 2 0 16,-7 1 0-16,-5 3 0 16,-2 5 0-1,-6 4 0-15,-7 5 0 16,-5 7 0-16,-4 12 0 15,0 7 0-15,6 9 0 16,12 12 0-16,15 2 0 16,17 6 0-16,14 1 0 15,11 1 0-15,16-4 0 16,4 0 0-16,-7-7 0 16,-8-2 0-16,-8-6 0 15,-15-4 0-15,-12-2 0 16,-10-4 0-16,-8 1 0 15,-17 2 0 1,-26 3 0-16,-24 2 0 16,-20 5-244-16,-4-1-518 15,-23-4-675-15,2-12 0 16,15-15 0-16</inkml:trace>
  <inkml:trace contextRef="#ctx0" brushRef="#br0" timeOffset="82567.95">26647 4249 4222 0,'-6'0'154'0,"-1"0"9"15,1 2 22-15,3 6 63 16,8 6 94-16,8 8 69 16,10 3 0-16,8 6 0 15,5-3 0-15,0-4-142 16,2-7-12-16,1-3-9 16,-2-10-22-16,4-6-63 15,8-7-93 1,-4-12-70-16,5-12 0 15,2-9 0-15,-1-14 0 16,1-5 0-16,8-5 0 16,3 0 0-16,2 4 0 15,7 3 0-15,3 7 0 16,0 3 0-16,0 10 0 16,1 7 0-16,-3 9 0 15,-7 8 0-15,-12 10 0 16,-2 4 0-16,-10 6 0 15,-7 7 0-15,-9 0 0 16,-4 5 0-16,-7 1 0 16,-5 1 0-1,-6-5 0-15,-1 1 0 16,-3-7 0-16,0-2 0 16,2-1 0-16,-2-5 0 15,0-3 0-15,0-8 0 16,8-10 0-16,4-9 0 15,11-8 0-15,11-3 0 16,10-1 0-16,6 4 0 16,7 5 0-16,1 6 0 15,1 5 0-15,4 6 0 16,3 5 0 0,1 8 0-16,-1 1 0 15,0 0 0-15,-7 2 0 16,-6 0 0-16,-9 0 0 15,-6 0 0-15,-2 0 0 16,-6-1 0-16,0-3 0 16,0-4 0-16,-4-5 0 15,0-6 0-15,0-9 0 16,-4-6 0-16,-5-3 0 16,2-3 0-16,-6 0 0 15,0 1 0-15,-5 4 0 16,0 1 0-1,-4 4 0-15,0 4 0 16,-2 5 0-16,-2 7 0 16,0 3 0-16,0 4 0 15,0 4 0-15,0 2 0 16,0 0 0-16,0 2 0 16,0 4-384-16,0-3-1177 15,0 7 0-15,-6-6 0 16,3 0 0-16</inkml:trace>
  <inkml:trace contextRef="#ctx0" brushRef="#br0" timeOffset="83012.81">29494 2794 4482 0,'2'0'147'0,"-1"0"27"16,4 0 136-16,3 0 73 15,12 0 1-15,11 0-1 16,14 0 1-16,10-2-1 15,8-2-194-15,1-2-257 16,-4 0-177-16,4-3-312 16,-17 2-712-16,-9 2 0 15,-11-1 0-15,-5-1 0 16</inkml:trace>
  <inkml:trace contextRef="#ctx0" brushRef="#br0" timeOffset="83370.31">29863 2612 3209 0,'-2'-4'237'15,"-2"0"44"-15,3 1 26 16,-2-2 30-16,1 5-1 16,2-1 17-16,6 1 130 15,11 0 32-15,12 1 1 16,13-1-174 0,10 5-64-16,4 4-43 15,-9 5-27-15,-10 11-29 16,-27 14-126-16,-26 17-215 15,-31 15-427-15,-28 12-834 16,-14 2 0-16,-7-4 0 16,10-13 0-16</inkml:trace>
  <inkml:trace contextRef="#ctx0" brushRef="#br0" timeOffset="84963.27">25504 4196 5151 0,'0'2'104'16,"0"0"95"-16,2 3 53 16,0 0 58-16,1 1 0 15,2-3 0-15,-3 1 1 16,0-3-1-16,-1-1 0 16,3-3-63-16,8-9-40 15,9-19-312 1,13-18-261-16,16-26-1144 15,5-19 0-15,1-20 0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13:21.428"/>
    </inkml:context>
    <inkml:brush xml:id="br0">
      <inkml:brushProperty name="width" value="0.05292" units="cm"/>
      <inkml:brushProperty name="height" value="0.05292" units="cm"/>
      <inkml:brushProperty name="color" value="#FF0000"/>
    </inkml:brush>
  </inkml:definitions>
  <inkml:trace contextRef="#ctx0" brushRef="#br0">3081 7919 3430 0,'-7'-1'187'16,"0"-3"46"-16,-3 0 45 16,2-1 50-16,6 3 42 15,2-4 35-15,0 2 26 16,1 0 12-16,-1 3 19 16,0-1-97-16,1 1-63 15,5 1-47 1,7 0-44-16,3 0-51 15,9 1-42-15,3 4-35 16,4 1-25-16,-1 1-13 16,-3 0-18-16,-3 3-27 15,-6-3 0-15,-2 1 0 16,-5-1 0-16,-3-1 0 16,-1-4 0-16,-4 0 0 15,1-1 0-15,2-1 0 16,6-4 0-1,6-6 0-15,7-8 0 16,6-7 0-16,5-12 0 16,6-7 0-16,5-9 0 15,10-7 0-15,20-7-526 16,4-12-1007-16,3-7 0 16,-5-7 0-16</inkml:trace>
  <inkml:trace contextRef="#ctx0" brushRef="#br0" timeOffset="4214.04">3070 9866 2080 0,'-2'0'146'0,"-1"0"40"15,1-2 41 1,0 0 34-16,1-3 41 16,1-1 34-16,0 1 21 15,1 0 14-15,-1 1 4 16,0 2-100-16,0 2-24 16,4-2-6-16,5 2 38 15,4 2 19-15,7-1 17 16,6 1-34-16,1 4-21 15,2 1-13-15,-2 3-6 16,-1-2 2 0,-3 2-23-16,-3-2-34 15,-6-2-79-15,-3 0-53 16,-2-4-58-16,-3 0 0 16,-1-1 0-16,2-1 0 15,6-4 0-15,3-11 0 16,11-13 0-16,15-16 0 15,13-23-230-15,24-21-245 16,18-26-1022-16,6 4 0 16,-9 0 0-16,-19 10 0 15</inkml:trace>
  <inkml:trace contextRef="#ctx0" brushRef="#br0" timeOffset="7412.69">3172 12603 1794 0,'-3'0'194'0,"-1"0"43"16,-1 0 49-1,-1 0 40-15,3-1 35 16,1 0 22-16,2-3 19 15,0 4 14-15,0-1 7 16,0-1-144-16,0 1-44 16,0 1-36-16,0 0-1 15,6 0 21-15,4 0 13 16,3 0 28-16,6 0-7 16,4 1-15-16,-4 1-7 15,1-1-2 1,-6 1-3-16,-1 0-8 15,-4-2-48-15,-3 0-61 16,0 0-48-16,-3 0-49 16,3 0-12-16,3-5 0 15,4-6 0-15,9-12 0 16,11-14-185-16,10-16-173 16,18-13-351-16,2-11-678 15,5-2 0-15,-8 3 0 16,-14 9 0-1</inkml:trace>
  <inkml:trace contextRef="#ctx0" brushRef="#br0" timeOffset="29183.19">3142 14605 3568 0,'0'-3'162'15,"0"1"41"-15,0-1 42 16,-2 1 59-16,4 0 68 16,-2-1 39-16,0 2 18 15,0-1 12-15,1 1 32 16,5 1-108 0,4 0-54-16,3 1-41 15,6 3-41-15,-2 0-61 16,2 3-67-16,-1 0-39 15,-1 2-17-15,-4-3-13 16,0 2-32-16,-3-1 0 16,-3-3 0-16,2 0 0 15,-4-2 0-15,3-2 0 16,5-2 0-16,10-6 0 16,10-17 0-16,16-16-98 15,22-23-342 1,18-36-1090-16,8-10 0 15,-6-16 0-15,-9-4 0 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9:14:16.117"/>
    </inkml:context>
    <inkml:brush xml:id="br0">
      <inkml:brushProperty name="width" value="0.05292" units="cm"/>
      <inkml:brushProperty name="height" value="0.05292" units="cm"/>
      <inkml:brushProperty name="color" value="#FF0000"/>
    </inkml:brush>
  </inkml:definitions>
  <inkml:trace contextRef="#ctx0" brushRef="#br0">3071 7875 1796 0,'-1'0'129'16,"-1"0"36"-16,-1 0 29 15,1 0 24-15,-1 0 20 16,3 0 29-16,-2 0 28 15,1 0 23-15,1 0 22 16,0 0-64-16,-2 0-30 16,2 0-25-16,0 0-22 15,0 0-22-15,0 0-4 16,2 0 10-16,4 2 32 16,3 1 16-1,5 5 7-15,4 1-1 16,1 3-2-16,0 0 13 15,-2-1 8-15,-4 0-4 16,-1-1-15-16,-2-3-39 16,-4-2-61-16,-2-2-37 15,-1-3-32-15,-3 0-17 16,1 0-12 0,5 0-25-16,8-7-14 0,12-11 0 15,13-14 0-15,18-14 0 16,11-17-114-16,14-8-303 15,12-11-1115 1,1 4 0-16,-8-2 0 16</inkml:trace>
  <inkml:trace contextRef="#ctx0" brushRef="#br0" timeOffset="11966.45">2992 9642 1684 0,'0'3'203'16,"0"1"52"-16,0-3 67 15,0 2 58-15,0-3 40 16,0 0 35-16,0-2 88 15,0 2 81-15,0 0 42 16,0 0-153-16,0 0-50 16,0 0-52-16,0 0-67 15,1 0-58 1,5 2-41-16,7 5-33 16,1 2-90-16,8 3-79 15,5 6-43-15,-1 1 0 16,-2 0 0-16,0 1 0 15,-2-2 0-15,-4-3 0 16,-3-2 0-16,-5-3 0 16,-3-4 0-16,0-3 0 15,2-3 0-15,8-10 0 16,11-17 0-16,12-15 0 16,22-22-356-16,21-46-1211 15,13-1 0-15,4-12 0 16</inkml:trace>
  <inkml:trace contextRef="#ctx0" brushRef="#br0" timeOffset="28472.17">3031 11648 2748 0,'-5'-2'122'16,"0"-3"42"0,0-2 42-16,-2-3 24 15,0-2 32-15,4-3 32 16,0 2 27-16,0 1 26 15,2 4 31-15,1 1-78 16,0 3-29-16,0 1-40 16,0 3 5-16,6-1 22 15,5 3 19-15,5 3-17 16,10 1-28-16,3 3-25 16,3 3-30-1,-4-1-20-15,1 3 4 16,-4-2-3-16,-2 0-45 15,-3-1-48-15,-3-3-49 16,-3-1-16-16,-4-3 0 16,3-2 0-16,3-4 0 15,10-14 0-15,11-16 0 16,19-20 0-16,24-23-225 16,24-23-249-16,24-34-1024 15,9 3 0-15,-7 0 0 16,-19 5 0-1</inkml:trace>
  <inkml:trace contextRef="#ctx0" brushRef="#br0" timeOffset="45977.88">3052 13521 4093 0,'0'0'130'0,"0"0"21"16,0 0 20-1,5 0 71-15,5 0 63 16,0 0 82-16,5 0 34 16,3 1 0-16,-3 2-1 15,0 2-109-15,-1-1-20 16,-3 1-21-16,-2-1-21 15,-3 0-69-15,-1-1-65 16,-1-1-81-16,-1-1-34 16,5-1 0-16,8-3 0 15,11-8 0 1,15-17 0-16,17-15 0 16,21-21-185-16,25-18-385 15,14-18-917-15,0-21 0 16,-12-8 0-16,-19 4 0 15</inkml:trace>
  <inkml:trace contextRef="#ctx0" brushRef="#br0" timeOffset="54194.09">22519 5292 4950 0,'-5'-1'188'16,"-5"-4"131"-16,-3 3 13 16,0-1 0-16,0 1 0 15,3 1 0-15,3 1 0 16,1 1 0-16,1 4-1 15,1 7-77-15,3 7-110 16,1 11-131-16,0 7-13 16,0 9 0-16,7 5 0 15,0 5 0-15,3 4 0 16,6 2 0-16,3 1 0 16,3 1 0-1,2 0 0-15,2 1 0 16,0 1 0-16,2 2 0 15,-1-4 0-15,1 3 0 16,-1-3 0-16,0 0 0 16,-1 1 0-16,3-2 0 15,-1-5 0 1,-2 3 0-16,1-1 0 0,-2-4 0 16,-2-2 0-16,1 2 0 15,-3-5 0-15,-4-8 0 16,0-3 0-16,-1-5 0 15,-4-2 0 1,-1-4 0-16,-1-1 0 16,-2-3 0-16,-5-4 0 15,2-5-197-15,-4-2-224 16,-1-69-1093-16,-2 49 0 16,-7-9 0-16,-11-16 0 15</inkml:trace>
  <inkml:trace contextRef="#ctx0" brushRef="#br0" timeOffset="55524.07">22426 5303 2012 0,'-1'-2'185'15,"-1"-1"46"-15,1-3 50 16,-1 2 44-16,2-2 32 16,0 0 32-16,0 2 25 15,0-1 38-15,0 1 46 16,0 0-100 0,3 0 1-16,6-3-9 15,10 1-39-15,11-4-44 16,12-3-33-16,14-3-31 15,8-2-26-15,4 0-38 16,8-4-45-16,2 0-37 16,1 0-49-16,4-1-38 15,-5-3-10-15,0 2 0 16,-5-3 0-16,-2-1 0 16,0-1 0-16,-3 1 0 15,-3-2 0 1,-3 1 0-16,-4 1 0 15,-5 2 0-15,-5 1 0 16,-5 6 0-16,-6-1 0 16,-6 6 0-16,-7 0 0 15,-5 5 0-15,-3 1 0 16,-7 0 0-16,-2 6 0 16,-4 0 0-16,-1 1 0 15,-2-1 0-15,1 2 0 16,3 0 0-16,2 5 0 15,1 5 0 1,3 5 0-16,3 6 0 0,-1 8 0 16,2 2 0-1,1 4 0-15,0 4 0 16,3 2 0-16,1 3 0 16,0 0 0-16,1 2 0 15,-2-1 0-15,0-1 0 16,2-1 0-16,-3-1 0 15,4-1 0 1,0 1 0-16,-2 3 0 0,3-1 0 16,1 3 0-16,0 0 0 15,-1 1 0-15,2-3 0 16,2 1 0 0,-1-1 0-16,0-5 0 15,-1-2 0-15,0-1 0 16,-2-1 0-16,1 0 0 15,0 2 0-15,-4 0 0 16,3-1 0-16,-5-3 0 16,2 1 0-16,-6-3 0 15,3 1 0-15,-2-3 0 16,-1 0 0-16,-2-6 0 16,0-1 0-16,0-2 0 15,1-1 0 1,-1-2 0-16,4 1 0 15,-4-2 0-15,1-3 0 16,-5 2-300-16,6-4-1278 16,-13 1 0-16,-13-6 0 15,-9 1 0-15</inkml:trace>
  <inkml:trace contextRef="#ctx0" brushRef="#br0" timeOffset="56814.29">23155 7136 2166 0,'-4'0'154'16,"-1"2"33"-16,0 0 31 16,2-1 50-16,3-1 58 15,0 0 44-15,2 0 7 16,-2-1 11-16,0 1 14 15,2 0-58-15,7-4 60 16,4 3 23-16,9-5-30 16,5-1-50-16,6-1-58 15,5-3-44 1,1-3-7-16,4 0-12 16,3-2-14-16,5-5-64 15,2 1-90-15,-1-2-58 16,3-2 0-16,-2-1 0 15,1 0 0-15,-3-1 0 16,-2-1 0-16,-3 5 0 16,0-3 0-16,-4 1 0 15,1-1 0-15,-1 2 0 16,-1 1 0-16,2-2 0 16,-6 2 0-16,1 1 0 15,-3 2 0 1,-3 0 0-16,-5 2 0 15,-1 2 0-15,-4 1 0 16,-1 1 0-16,1 0 0 16,0 1 0-16,-1 1 0 15,5-1 0-15,-1 0 0 16,1 0 0-16,1 1 0 16,-2-1 0-16,-3 2 0 15,-1-1 0-15,1 2 0 16,-6 0 0-16,0 1 0 15,-1-3 0-15,1 6 0 16,-1-4 0-16,2 1 0 16,-1 0 0-1,1 0 0-15,-2-1 0 16,2 2 0-16,-6 1 0 16,-1 2 0-16,-2-2 0 15,-1 1 0-15,-1 3 0 16,2-3 0-16,-2 3 0 15,0-3 0-15,-1 3 0 16,-3-1 0-16,0 2 0 16,-1 0 0-16,1-1 0 15,-2 2 0-15,0 0 0 16,0-2 0-16,2 2 0 16,0 0 0-16,2-4 0 15,-1 1 0 1,0 1 0-16,1-1 0 15,-2 1 0-15,1-1 0 16,-2-1 0-16,-1 0 0 16,0 0 0-16,0-2-107 15,0-1-393-15,-10 2-1017 16,-7-5 2-16,-12-3-1 16,-11-6 0-1</inkml:trace>
  <inkml:trace contextRef="#ctx0" brushRef="#br0" timeOffset="58070.39">22771 6281 3141 0,'7'-2'93'0,"5"1"27"16,5-5 38-16,5-2 34 16,5-4 26-16,7-4 24 15,6-1 30-15,0-1 19 16,8-5 13-16,0 0-32 16,4-1 21-16,-2-4 14 15,5 3-4-15,-2-5 0 16,2 4-9-16,0-1-25 15,0-1-29-15,2 1-20 16,-3 1-12-16,-1 1-34 16,0 1-50-16,-1 1-38 15,-4 2-36 1,1 0-33-16,-2 2-17 16,-3-1 0-16,-1 3 0 15,0-2 0-15,-5 3 0 16,-2-2 0-16,-4 2 0 15,-5 4 0-15,-2-2 0 16,-1 3 0-16,-5 1 0 16,1-1 0-16,0 1 0 15,-1 0 0-15,0-1 0 16,-2 3 0-16,-1-1 0 16,-4 3 0-1,-2 0 0-15,-3 2 0 16,-3 2 0-16,-2 1 0 15,-1-2 0-15,-1 3 0 16,0-1 0-16,0 1 0 16,0-1 0-16,2 1 0 15,-2 0 0-15,0 0-306 16,6 0-419-16,-10 1-707 16,-9 0 0-16,-8-1 0 15</inkml:trace>
  <inkml:trace contextRef="#ctx0" brushRef="#br0" timeOffset="63307.77">22913 6243 2371 0,'-8'0'162'16,"-1"-2"33"-16,-2-1 44 16,0-6 29-16,2 0 27 15,5-5 26-15,-1-1 20 16,1-4 11-16,0-3 12 16,-1 0-113-16,-3-3-25 15,-1 0 2-15,2-6 43 16,-1 1-14-16,0-3 9 15,2-1 1 1,0-2-14-16,3 1-10 16,1 0-13-16,2 0-10 15,0 1-14-15,0 1-35 16,0 1-86-16,2 1-16 16,1-1-35-16,5 2-28 15,0-2-6-15,2 0 0 16,1 1 0-16,1-1 0 15,0 2 0-15,1 2 0 16,7 0 0-16,3 2 0 16,5-1 0-16,3 3 0 15,3-2 0-15,0 1 0 16,-2 2 0 0,3 1 0-16,-2 1 0 15,2 2 0-15,2-1 0 16,-1 3 0-16,-3 2 0 15,-1 2 0-15,0 4 0 16,-3 1 0-16,0 4 0 16,-3 2 0-16,-1 2 0 15,2 0 0-15,-1 4 0 16,-2 0 0-16,2 2 0 16,0 5 0-1,-2 0 0-15,0-1 0 0,2 2 0 16,-2 0 0-1,-2-3 0-15,3 4 0 16,-4-2 0-16,1-1 0 16,-1 2 0-16,1 1 0 15,0 0 0-15,1-1 0 16,-2 2 0-16,-1 0 0 16,1 2 0-16,-2 0 0 15,-2 0 0-15,-1 2 0 16,0 2 0-16,-3-2 0 15,-1 1 0 1,-1-1 0-16,0 1 0 16,0-1 0-16,-1 1 0 15,3 0 0-15,-1 1 0 16,-1 0 0-16,-1-1 0 16,2-2 0-16,-2 3 0 15,-1-5 0-15,-1 0 0 16,-1 0 0-16,-2-3 0 15,-2-3 0-15,1-3 0 16,-2-2 0 0,-2-2 0-16,0-1 0 15,0 0-403-15,-2-55-1154 16,-7 50 0-16,-11-4 0 16,-6-3 0-16</inkml:trace>
  <inkml:trace contextRef="#ctx0" brushRef="#br0" timeOffset="64577.39">23142 6150 1986 0,'0'0'211'0,"0"0"47"16,0 0 50-16,0-3 39 16,0 0 28-16,0 0 25 15,0-2 19-15,-1 1 7 16,-3-1 22 0,-2-5-130-16,-2 0-18 15,0-5 16-15,-1-2-14 16,0-2-20-16,2-5-20 15,1 1-25-15,1-2-20 16,1-2-6-16,2 2-22 16,2-1-34-16,0 0-28 15,0 0-65-15,3 0-35 16,5 1-19-16,1-1-8 16,3-1 0-16,3 3 0 15,-1 2 0-15,0 2 0 16,-1 1 0-16,3 2 0 15,-2 1 0 1,4 2 0-16,-2 0 0 16,2 0 0-16,1 2 0 15,0-1 0-15,-1 3 0 16,0-2 0-16,1 3 0 16,0 0 0-16,1 1 0 15,1 2 0-15,0 2 0 16,2 0 0-16,-3 1 0 15,-1 2 0-15,0 1 0 16,-2-1 0-16,0 1 0 16,2 1 0-16,-2 2 0 15,2 1 0 1,-1 1 0-16,-1 4 0 16,0 1 0-16,-2 1 0 15,0 1 0-15,0-1 0 16,2 0 0-16,-4 3 0 15,4-3 0-15,-2 2 0 16,-2 0 0-16,3-1 0 16,1-1 0-16,-5 3 0 15,1-3 0-15,0 1 0 16,-3-1 0-16,0-1 0 16,3-1 0-16,-6-2 0 15,2 1 0 1,1-1 0-16,-4-3 0 15,-1 2 0-15,1-1 0 16,-3-2 0-16,3 1 0 16,-5-3 0-16,-1 2 0 15,2-3 0-15,-2 1 0 16,0-2 0-16,0 1-313 16,-2-3-1262-16,-6 3 0 15,-8-1 0-15,-9 0 0 16</inkml:trace>
  <inkml:trace contextRef="#ctx0" brushRef="#br0" timeOffset="65227.5">22996 5922 3437 0,'-1'-3'258'0,"-5"-2"132"15,3 0 104-15,1-3 1 16,2 3 0-16,-2 1 0 15,4 0-1-15,-2 2 1 16,2 2 0-16,5-1-194 16,4 1-64-16,3 0-132 15,5 0-105 1,1 1 0-16,-2 2-68 16,0 1-193-16,0 1-126 15,-3 0-202-15,4-8-788 16,-9 3 0-16,-5 0 0 15,-1-4 0-15</inkml:trace>
  <inkml:trace contextRef="#ctx0" brushRef="#br0" timeOffset="65554.34">23031 5664 3936 0,'-3'-5'382'0,"0"-1"65"16,2 0 1-16,-1 0-1 16,0 1 1-16,6 4-1 15,2 2 1-15,2 4-1 16,3 0 1-16,4 3-221 15,3 3-161-15,-4 1-66 16,1-1-123 0,-3 3-143-16,-1-3-122 15,-3 2-202-15,2-8-774 16,-7 3 0-16,-1-5 0 16,-1-3 0-16</inkml:trace>
  <inkml:trace contextRef="#ctx0" brushRef="#br0" timeOffset="65813.48">23211 5553 4080 0,'0'-11'364'0,"0"-3"66"16,0-1 0-16,-1 1 0 15,2 6 0-15,-1 7-1 16,3 2 1-16,3 5 0 15,3 3 0 1,4 3-188-16,0 4-194 16,1 3-258-16,-4 0-89 15,-1-1-117-15,0-1-191 16,8-8-721-16,-11 3 0 16,-2-6 0-16,2-5 0 15</inkml:trace>
  <inkml:trace contextRef="#ctx0" brushRef="#br0" timeOffset="66042.74">23381 5411 4236 0,'0'-8'224'0,"0"2"10"0,1-1-20 16,-1 1 10-16,4 3 8 15,3 7 10 1,-1 5 7-16,2 6-46 15,-1 5-39-15,-3 7-260 16,2 2-154-16,-2-1-152 16,3-6-161-16,1-14-419 15,2 6 0-15,-2-8 0 16,4-8 0-16</inkml:trace>
  <inkml:trace contextRef="#ctx0" brushRef="#br0" timeOffset="66237.72">23645 5319 3121 0,'0'-5'191'0,"0"2"8"0,0 1 24 15,0 2 8 1,0 5 1-16,0 10-1 16,0 4-14-16,0 3-63 15,0 3-120-15,1-4-381 16,-1-21-550-16,5 19 0 15,-1-6 0-15,0-8 0 16</inkml:trace>
  <inkml:trace contextRef="#ctx0" brushRef="#br0" timeOffset="66959.03">22567 5788 4450 0,'0'-6'398'16,"0"-2"-1"-16,0-2 1 15,3-1-1-15,8 5 1 16,6 3-1-16,7 1 1 16,7 2-1-16,2 2-12 15,0 2-430-15,-3 1-247 16,-1 2-125 0,-4 2-201-16,0-6-710 0,-11 2 0 15,-7-4 0 1,-5-1 0-16</inkml:trace>
  <inkml:trace contextRef="#ctx0" brushRef="#br0" timeOffset="67264.03">22693 5491 4388 0,'-1'-5'306'16,"1"0"34"-16,-2 0 0 15,2 0 17-15,3 3 26 16,4 4 16-16,5-1 1 16,5 5-3-16,6 2-65 15,2 4-337-15,-3 1-182 16,2 1-130-16,-4 2-124 15,1-4-247-15,-7-18-512 16,-2 15 0 0,-8-5 0-16,-1-5 0 15</inkml:trace>
  <inkml:trace contextRef="#ctx0" brushRef="#br0" timeOffset="67523.22">22855 5307 3283 0,'-4'-10'267'16,"-2"-2"84"-16,0-1 86 15,-1 0 6-15,5 6-27 16,2 3 10-16,2 4 5 16,3 4 12-1,4 3 2-15,3 5-212 16,5 3-161-16,2 8-164 15,0 2-171-15,2 0-120 16,0 0-173-16,-1-15-634 16,-3 5 0-16,-4-9 0 15,-3-5 0-15</inkml:trace>
  <inkml:trace contextRef="#ctx0" brushRef="#br0" timeOffset="67757.77">23168 5054 4189 0,'0'-12'219'0,"-1"1"20"15,1-1-28 1,-2 2 7-16,5 7 6 16,-3 11 6-16,0 6-7 15,0 6-36-15,0 5-40 16,3 3-247-16,0 0-169 15,7-1-236-15,-1-24-537 16,0 14 0-16,2-9 0 16,-2-8 0-16</inkml:trace>
  <inkml:trace contextRef="#ctx0" brushRef="#br0" timeOffset="67980.71">23490 4884 5190 0,'0'-2'155'15,"0"1"5"-15,-1 4 8 16,-1 5-14-16,-3 6-58 16,3 8-57-16,-1 4-138 15,2 4-232-15,1-10-775 16,1 7 0-16,-1-2 0 15,0-8 0-15</inkml:trace>
  <inkml:trace contextRef="#ctx0" brushRef="#br0" timeOffset="68198.91">23770 4857 4624 0,'0'-4'271'15,"0"-1"-1"-15,-1 3 4 16,-3 2 4 0,-2 7-8-16,-3 7-89 15,1 8-65-15,-3 6-92 16,1 6-118-16,8-1-320 16,7-6-746-16,-5 3 0 15,3-6 0-15</inkml:trace>
  <inkml:trace contextRef="#ctx0" brushRef="#br0" timeOffset="68422.61">23971 4928 3213 0,'0'-7'246'15,"0"-3"10"-15,0 3-2 16,0 1 10-16,-1 6 4 15,-4 11-3-15,0 6-20 16,-4 8-76-16,-1 8-113 16,4 4-354-16,8-5-689 15,-4 7 0-15,5-3 0 16,-1-10 0 0</inkml:trace>
  <inkml:trace contextRef="#ctx0" brushRef="#br0" timeOffset="68597.53">24172 5075 4276 0,'0'-2'117'16,"-3"4"5"-16,-4 7-5 16,-5 8-80-16,1 10-252 15,-7-15-675-15,2 39 0 16,1 1 0-16,6 4 0 15</inkml:trace>
  <inkml:trace contextRef="#ctx0" brushRef="#br0" timeOffset="71837.24">22669 5495 1914 0,'0'0'163'0,"0"2"31"0,0-2 24 15,0 0 19 1,0-3 21-16,0 3 18 16,0 0 10-16,0-3 12 15,0 2 19-15,0 1-97 16,0 0-9-16,1-1-3 16,3 3 24-16,2-1 58 15,3 4 35-15,4 1 40 16,3 2-11-16,1 3-12 15,3 1-19-15,2-1-29 16,0 0-28 0,4 2-27-16,0-1-49 15,1 1-77-15,2-1-55 16,0 2-58-16,-1 1 0 16,3-1 0-16,-2 3 0 15,-3 2 0-15,1-1 0 16,-2 2 0-16,-1-1 0 15,1 0 0-15,1 2 0 16,-4-3 0-16,-1-1 0 16,2 1 0-16,-2 0 0 15,-1-1 0-15,1-2 0 16,-2 1 0 0,-1-1 0-16,-2-2 0 15,-1-1 0-15,-2 0 0 16,0-2 0-16,-1 0 0 15,1 1 0-15,-3-3 0 16,2 1 0-16,-1 0 0 16,-1 1 0-16,0-1 0 15,3 2 0-15,-1-3 0 16,2 3 0-16,-2-3 0 16,0 3 0-16,0-1 0 15,0 0 0-15,-2-1 0 16,2 0 0-1,-1 0 0-15,-1 0 0 16,-1-1 0-16,0 0 0 16,-1 1 0-16,2-2 0 15,2 0 0-15,-2 2 0 16,3 2 0-16,0-1 0 16,0-2 0-16,-3 3 0 15,-1-2 0-15,1-2 0 16,-3 0 0-16,2 0 0 15,-2 0 0-15,4-2 0 16,-2 0 0-16,-1 1 0 16,-3 0 0-16,2-1 0 15,-1 1 0 1,-3-2 0-16,3-1 0 16,-2 0 0-16,-1-1 0 15,0 1 0-15,1 0 0 16,-2-2 0-16,-2-1 0 15,0 0 0-15,0 2 0 16,1-2 0-16,-1 0 0 16,0 2 0-16,2-2 0 15,-2 0 0-15,0 0 0 16,0 1-51-16,0 1-562 16,-18 0-892-16,-6 0 0 15,-17-9 0-15,-8-11 0 16</inkml:trace>
  <inkml:trace contextRef="#ctx0" brushRef="#br0" timeOffset="72670.14">22716 5506 1568 0,'-5'0'164'16,"0"0"55"-16,1 0 50 15,1 0 64-15,0 0 47 16,3 0 39-16,0 0 30 16,1-2 22-16,-1 2 107 15,0 0-21-15,0 0-47 16,3 0-55-1,2 3-51-15,2 3-63 16,1 4-46-16,1 5-41 16,0 3-28-16,2 1-24 15,-3 3-105-15,0-2-97 16,1 1 0-16,0 0 0 16,-4-3 0-16,1 0 0 15,-1-4 0-15,-2-2 0 16,-2-2 0-16,-1-3 0 15,3-3 0-15,-2-1-95 16,-1 1-150 0,2-3-113-16,0 2-259 15,15-8-758-15,-15 2 0 16,3-3 0-16,-1-5 0 16</inkml:trace>
  <inkml:trace contextRef="#ctx0" brushRef="#br0" timeOffset="72942.09">22728 5499 3134 0,'0'-4'248'15,"-2"-1"52"-15,1-1 50 16,1-2 32-16,0 3 58 15,3 1 83 1,7 4 1-16,7 0-1 16,11 0 1-16,9 5-179 15,8 1-211-15,6 1-267 16,37 2-1325-16,-34-1 0 16,-9-4 0-16,-8-1 0 15</inkml:trace>
  <inkml:trace contextRef="#ctx0" brushRef="#br0" timeOffset="77077.84">23200 6053 1805 0,'0'-1'123'16,"0"1"20"-16,0-4 15 16,0-1 19-1,0-2 10-15,0-2 13 16,0-1 10-16,0-4 23 16,0-1 9-16,0-1-82 15,0-3-16-15,0-3-11 16,0-2-2-16,0 1-4 15,0-4-1-15,0 1 9 16,0 0-3-16,2 2-13 16,-2 0 2-16,5 3-13 15,-2 3-5-15,4 2-8 16,4-1-7 0,3 1-11-16,-1 0-9 15,6-1-18-15,-3 2-5 16,-1 0-6-16,0-1-8 15,-1 4 5-15,-1-3-7 16,-1 3-2-16,-1 0-4 16,1 4 0-16,2 0 2 15,-1 2-2-15,3 0-2 16,2 2 1-16,0-1-2 16,1 0-3-16,0-1-3 15,1 1-1-15,-2 1-4 16,2 1 8-1,0 2-3-15,-3 1 7 16,3 1-3-16,-1 1 2 16,-1-2 2-16,0 3 4 15,0 2 6-15,0-2 10 16,0 2 14-16,2-2 3 16,0 1 10-16,-2 2-2 15,2-2 9-15,-6 5 11 16,3-1 4-16,-2 2 12 15,1 0 1-15,-3 2 6 16,3-1-10-16,-5 1-2 16,4 0-15-16,-2-1 11 15,2-2 3 1,-1 2-14-16,-1-1 8 16,1 2 1-16,-2-2 4 15,-1 1-12-15,-1-1-2 16,-1-2-10-16,1 0 3 15,-3 3-17-15,1-3-10 16,-4-2-3-16,0 1-15 16,-1-2-17-16,-1-1-9 15,2-1-4-15,-4 0 0 16,0 0 0-16,1-2 0 16,-1 0 0-16,0-1 0 15,0 0 0-15,2 0 0 16,-2 0 0-1,0 0 0-15,0 0 0 16,1 0 0-16,-1 0 0 16,0 0 0-16,0 0 0 15,0 0 0-15,0 0 0 16,0 0 0-16,0 0 0 16,0 0 0-16,0 0 0 15,0 0 0-15,0 0 0 16,0 0 0-16,0 0 0 15,0 0 0-15,0 0 0 16,0 0 0-16,0 0 0 16,0 0 0-16,0 0 0 15,0 0-33 1,0 0-193-16,0 3-254 16,0-30-1010-16,-6 24 0 15,-9 0 0-15,-7-4 0 16</inkml:trace>
  <inkml:trace contextRef="#ctx0" brushRef="#br0" timeOffset="79237.97">22919 6178 1672 0,'-2'0'168'0,"2"0"20"0,-1 0 17 16,1 0 16-1,0-2 20-15,0-1 28 16,0 1 36-16,0-2 22 16,0-3 29-16,0 1-104 15,0-1-24-15,0-2-4 16,-2 0-8-16,2-1 4 15,-1 0-15-15,-1-3-22 16,1-1-29-16,-2-1 3 16,1-2-17-16,1-1 16 15,-1 1 5 1,-3-2 0-16,5 2-6 16,-3-2-10-16,0 0 0 15,-1 0-7-15,1-2-7 16,-2 0-19-16,1 0-9 15,-2-2-16-15,1 0-8 16,2-2 0-16,-2 1 9 16,4-1-8-16,1 0-8 15,0 1 3-15,-2-1-1 16,2 2-6-16,0-1-3 16,0 0-19-16,0 0-18 15,2 1-16-15,-1-1-12 16,4 0 0-1,2 1 0-15,1 2 0 16,3 0 0-16,1 2 0 16,2-1 0-16,0 3 0 15,2-2 0-15,1 1 0 16,-1 0 0-16,3-1 0 16,-3 1 0-16,3 2 0 15,-2-1 0-15,3 0 0 16,-1 3 0-16,0 1 0 15,-1 0 0-15,1 1 0 16,3 1 0-16,2-1 0 16,2 3 0-1,2-2 0-15,-1 1 0 16,-2 2 0-16,0 1 0 16,-2 1 0-16,-2 2 0 15,-3 1 0-15,2 3 0 16,-4 0 0-16,1 0 0 15,2 0 0-15,-3 0 0 16,1 0 0-16,0 0 0 16,-1 0 0-16,-3 2 0 15,1 0 0-15,-3 1 0 16,-1 0 0 0,3 0 0-16,-2-2 0 15,0 4 0-15,1-1 0 16,0 1 0-16,1 0 0 15,-1-1 0-15,1 1 0 16,1 1 0-16,-1-1 0 16,1 0 0-16,0 2 0 15,0 1 0-15,-3 1 0 16,1 1 0-16,2-1 0 16,-2 2 0-16,1 0 0 15,-1-1 0-15,1 2 0 16,-1-1 0-16,0-2 0 15,1 2 0 1,-1-1 0-16,-2 4 0 16,4-2 0-16,-1 4 0 15,2 1 0-15,-1 1 0 16,2 1 0-16,-2 2 0 16,2 0 0-16,0 0 0 15,1 3 0-15,-2 1 0 16,2 0 0-16,-2 3 0 15,1-3 0-15,-5 0 0 16,3-2 0-16,-3-4 0 16,-1-2 0-16,0-3 0 15,0-1 0 1,-3-1 0-16,2 1 0 16,2 1 0-16,0 2 0 15,0 0-26-15,2 6-342 16,2-3-1191-16,-8 8 0 15,-9-4 0-15,-9-3 0 16</inkml:trace>
  <inkml:trace contextRef="#ctx0" brushRef="#br0" timeOffset="86037.28">23882 6101 3324 0,'-5'0'169'0,"1"0"44"16,-2-2 28-1,2 2 23-15,4 0 13 16,-2-1 14-16,4 1 50 15,-1 0 130-15,4-1 27 16,5 3-109-16,6 5-61 16,5 4-44-16,1 4-27 15,4 3-23-15,-3 3-14 16,-1-3-13-16,-5-1-50 16,-1-4-131-16,-6 0-26 15,-1-6 0-15,-5 0 0 16,0-3 0-16,-2-2 0 15,-2-1 0-15,3-1 0 16,2-11 0 0,7-12-247-16,26-15-527 15,-8-19-660-15,4-15 0 16,1-5 0-16</inkml:trace>
  <inkml:trace contextRef="#ctx0" brushRef="#br0" timeOffset="86697.4">24472 5281 4180 0,'2'-1'133'16,"-1"0"42"-16,8 1 80 15,1 0 112-15,7 3 45 16,-1 6-1-16,7-2 1 16,-3 6-1-16,-1-1 1 15,0-1-105 1,-2-2-28-16,-7 1-43 15,-4-4-80-15,-1-4-111 16,-5 0-45-16,2-1 0 16,4-4 0-16,6-8 0 15,15-13-234-15,18-14-394 16,13-23-837-16,4-22 0 16,0-14 0-16,-7-16 0 15</inkml:trace>
  <inkml:trace contextRef="#ctx0" brushRef="#br0" timeOffset="105368.16">27068 4942 3724 0,'-9'0'134'16,"-3"0"45"-16,-1 0 42 16,-3-2 29-16,7 2 92 15,2-1 115-15,-2-3 0 16,0 0 0-16,3 1 0 15,1-2-105 1,1 2-29-16,-3 0-44 16,7 0-43-16,-3 0-29 0,3 2-91 15,0 1-116 1,0 0 0-16,0 0 0 16,3 4 0-16,4 8 0 15,0 7 0-15,8 9 0 16,3 6 0-16,1 8 0 15,0 0 0-15,-1 1 0 16,-3-1 0-16,-2 2 0 16,0-4 0-16,-3 1 0 15,0-4 0-15,-3-2 0 16,-3-6 0 0,0-4 0-16,-1-7 0 15,-3-4-40-15,2-6-284 16,10-2-345-16,-10-3-762 15,2-6 0-15,3-6 0 16,-1-7 0-16</inkml:trace>
  <inkml:trace contextRef="#ctx0" brushRef="#br0" timeOffset="105793.66">27441 5209 3405 0,'0'-5'170'0,"0"0"52"16,0-2 47-16,0 0 83 15,0 2 95-15,0 1 43 16,0 1 1-16,0 1 0 15,0 2 0-15,0 0-122 16,-3 7-48-16,-1 3-53 16,1 3-46-16,-4 5-83 15,5-1-95-15,0 1-44 16,2-5 0-16,2-2 0 16,4-5 0-1,0-2 0-15,5-3 0 16,3-4 0-16,-3-3 0 15,-2-4 0-15,-5-1 0 16,-4-5 0-16,-4 4 0 16,-5 5-393-16,0-4-1166 15,5 9 0-15,-4 1 0 16,8 1 0-16</inkml:trace>
  <inkml:trace contextRef="#ctx0" brushRef="#br0" timeOffset="107345.07">28108 4761 4027 0,'0'-7'210'0,"-7"-2"65"16,-3-2 115-16,-5-2 41 15,-1 3 0-15,-5 5 0 16,-2 2 0-16,-2 4 0 16,-4 9 0-16,-3 14-147 15,-1 8-63-15,-3 16-65 16,9 12-114-1,2 2-42-15,12 1 0 0,5-5 0 16,16-9 0-16,5-8 0 16,14-11 0-1,13-8 0-15,12-10 0 16,10-7 0-16,3-10-200 16,-5-7-140-16,-5-10-195 15,13-11-888-15,-39-1 0 16,-12-5 0-16,-13-7 0 15</inkml:trace>
  <inkml:trace contextRef="#ctx0" brushRef="#br0" timeOffset="107630.01">28091 4484 4270 0,'-6'-14'413'0,"2"-3"1"16,-1 0-1-16,0 0 1 0,3 8-1 15,2 12 1 1,9 8-1-16,2 13 1 16,8 10-1-16,1 13-213 15,8 9-200-15,-2 6 0 16,-2-2 0-16,-1 0 0 16,-2-5 0-16,-4-4 0 15,-1-10 0-15,0-2-214 16,-2-3-132-16,3-6-211 15,14-14-857 1,-8-2 0-16,9-9 0 16,1-11 0-16</inkml:trace>
  <inkml:trace contextRef="#ctx0" brushRef="#br0" timeOffset="108523.78">28690 4695 3804 0,'-6'-14'238'0,"-2"-3"116"16,-8 1 57-16,-6 2 45 15,-4 8 1-15,-4 14-1 16,-2 15 0-16,3 8 1 16,8 7-1-1,8 1-176-15,8 1-62 16,8-8-116-16,10-6-56 15,10-9-46-15,6-8 0 16,9-7 0-16,3-9 0 16,-6-7 0-16,-8-9 0 15,-9-6 0-15,-8-6 0 16,-7 1 0-16,-2 6 0 16,-1 8 0-16,-1 11 0 15,1 6 0-15,1 10 0 16,2 6 0-1,0 10 0-15,4 0 0 16,4 5 0-16,3-4 0 16,2-8 0-16,2-3 0 15,3-9 0-15,-2-4 0 16,1-6 0-16,-1-9 0 16,-2-8 0-16,-4-8 0 15,-5-8 0-15,-2-4 0 16,-3-1 0-16,-1 5 0 15,-1 8 0-15,-1 8 0 16,2 11 0 0,0 10 0-16,3 6 0 15,5 12 0-15,1 8 0 16,5 7 0-16,2 3 0 16,2 1 0-16,0-7 0 15,2-5 0-15,1-6 0 16,0-9 0-16,-3-2 0 15,-3-5 0-15,-3-5 0 16,-3-6 0-16,-5-8 0 16,-5-9 0-16,1-11 0 15,-7-8 0-15,-4-2 0 16,0-2 0 0,-5 3 0-16,-3 8 0 15,6 6 0-15,0 10 0 16,3 6 0-16,5 8 0 15,2 3 0-15,2 5 0 16,6 9 0-16,9 7 0 16,9 11 0-16,3 9 0 15,7 7 0-15,-3 1 0 16,-8 0 0-16,-9-3 0 16,-8-1 0-16,-4 3 0 15,-9-7 0-15,-4 0 0 16,-3-2 0-16,-1-5-212 15,-1-5-122 1,7-4-249-16,5-24-829 16,3 7 0-16,10-9 0 15,4-16 0-15</inkml:trace>
  <inkml:trace contextRef="#ctx0" brushRef="#br0" timeOffset="108749.6">29460 4504 4259 0,'0'-10'408'0,"0"0"9"16,0-2 0-16,1 3-1 16,2 7 2-16,3 11-1 15,1 3 0-15,6 7 0 16,2 2 1-16,-2 3-241 16,1-3-281-16,-2 1-163 15,-5-5-103-15,-3-5-107 16,0-7-223-1,-5-6-552-15,-10-5 0 16,-8-7 0-16,-12-8 0 16</inkml:trace>
  <inkml:trace contextRef="#ctx0" brushRef="#br0" timeOffset="109213.5">29240 4323 2496 0,'0'-9'27'0,"10"-2"-70"16,12-3-153-16,17-5-260 15,-4 8 0-15,8 4 0 16,-21 0 0-16,8 1 2132 16,-10 1-1694-16,1-8 130 15,-12-5 76 1,13-7 80-16,-22-4 72 0,-8-6 56 16,-4-6 124-16,-2 0 96 15,0 0 153 1,-4 3-49-16,8 8-131 15,-2 8-128-15,9 6-77 16,2 9-79-16,9 10-73 16,10 14-85-16,11 15-121 15,7 16-26-15,7 13 0 16,-4 10 0-16,-7 3 0 16,-8-2 0-16,-12-4 0 15,-6-3 0-15,-5-7 0 16,-2-11-33-1,-4-7-91-15,1-11-34 16,1-8-11-16,-4-11-37 16,-2-5-5-16,1-9-3 15,0-5-3-15,4-10-2 16,3 0 0-16,6-9 30 16,6-3 58-16,7 1-81 15,4 0-103-15,8 2-155 16,3-7 14-16</inkml:trace>
  <inkml:trace contextRef="#ctx0" brushRef="#br0" timeOffset="109550.01">29864 4257 3132 0,'0'-1'216'16,"0"-1"25"-16,1 2 106 16,2 2 99-16,2 5 77 15,2 8-1-15,4 5 1 16,1 8 0-16,3 1-1 15,0 0-168 1,0 0-90-16,-1-6-176 0,-1-2-174 16,-3-5-160-16,-4-5-150 15,-1-7-78-15,-3-6-38 16,-4-8-22-16,-4-9 2 16,-9-11 28-16,-5-9 86 15,-6-8 203-15,-4-2 108 16,2 5 111-1,2 5 91-15,6 9 81 16,7 10 32-16,6 6-33 16,4 9-110-16,10 4-262 15,6 2-643-15,12 0 0 16,8 2 0-16,13-3 0 16</inkml:trace>
  <inkml:trace contextRef="#ctx0" brushRef="#br0" timeOffset="109725.14">30200 4017 4681 0,'-1'-8'386'0,"1"2"-1"16,-4-1 1-1,-5 4-1-15,0 14 1 16,-3 11-1-16,4 8-3 16,10 6-220-16,22 4-149 15,34-10-713-15,1-8-670 16,11-14 0-16,2-12 0 15,-13-13 0-15</inkml:trace>
  <inkml:trace contextRef="#ctx0" brushRef="#br0" timeOffset="110623.93">27549 6436 4580 0,'0'-2'275'0,"0"-2"49"15,-8 3 5-15,-7-2 17 16,-4 7 16-16,-8 2 16 15,-2 2 1-15,2-1-1 16,3-1 0-16,4-3-172 16,1-4-103-1,4-8-49-15,1-7-4 16,8-9-17-16,3-6-17 0,3-6-16 16,5 0 0-1,7 4 0-15,1 7 0 16,7 8 0-16,5 10 0 15,6 6 0-15,1 10 0 16,6 10 0-16,-5 10 0 16,-3 8 0-16,-5 11 0 15,-10 5 0-15,-4 2 0 16,-8 3 0-16,-5-4 0 16,-8-2 0-16,-5-7 0 15,-2-5 0 1,-2-9 0-16,-4-11 0 15,3-7 0-15,6-9 0 16,-2-3 0-16,4-5 0 16,5-5 0-16,3-4 0 15,4-1 0-15,4-2 0 16,11 2 0-16,3 4 0 16,8 0 0-16,7 2 0 15,3 7-181-15,4-1-137 16,3 3-250-16,-1-12-856 15,-2 10 0-15,-2-2 0 16,-1-3 0 0</inkml:trace>
  <inkml:trace contextRef="#ctx0" brushRef="#br0" timeOffset="110780.62">28089 6495 7900 0,'-4'-10'32'0,"0"-2"0"15,-2 0 1-15,0 2-1 16,6 5-370-16,14 3-378 16,-3 2-679-16,10-2 0 15,5-5 0 1</inkml:trace>
  <inkml:trace contextRef="#ctx0" brushRef="#br0" timeOffset="111306.01">28418 6060 8191 0,'0'-4'0'0,"0"-2"0"16,2 3 0-16,7-1 0 15,6 13 0-15,7 10 0 16,7 9 0-16,4 9 0 15,0 9 0-15,0 1 0 16,-9-1 0-16,-4-5 0 16,-5-4 0-16,-7-6 0 15,-4-9 0-15,-2-6 0 16,-2-7 0-16,0-4 0 16,0-3 0-1,-6-5 0-15,-8-10 0 16,-8-9 0-16,-6-9 0 15,-8-15 0-15,-2-8 0 16,6-4 0-16,3-5 0 16,6 1 0-16,10 5 0 15,7 7 0-15,15 9 0 16,11 7 0-16,10 9 0 16,9 11 0-16,6 8 0 15,1 10 0-15,-10 13 0 16,-14 9 0-16,-12 9 0 15,-20 10 0-15,-17 5 0 16,-8-1 0-16,-4 0-220 16,3-11-129-1,18-7-305-15,11-19-739 16,10-5 0-16,12-13 0 16,12-11 0-16</inkml:trace>
  <inkml:trace contextRef="#ctx0" brushRef="#br0" timeOffset="111925.93">28923 5850 6046 0,'0'-3'238'16,"1"0"0"-16,1 1 1 16,3 8-1-16,5 7 0 15,6 10 1-15,6 10-1 16,3 10 0-1,3 2 1-15,-5-2-239 16,1 1 0-16,-4-7 0 16,-9-6 0-16,-3-9 0 15,-3-6 0-15,-3-7 0 16,-4-5 0-16,-3-8 0 16,-7-10 0-16,-4-13 0 15,-6-12 0 1,-4-15 0-16,5-6 0 0,4-3 0 15,5 9 0 1,8 10 0-16,-1 13 0 0,5 13 0 16,3 11 0-1,8 7 0-15,7 10 0 16,5 6 0-16,6 4 0 16,3 4 0-16,-5-2 0 15,-5-3 0-15,-3-5 0 16,-5-7 0-16,-2-4 0 15,-2-5 0 1,0-6 0-16,-3-9 0 16,-3-7 0-16,-2-6 0 15,-2-6 0-15,0 1 0 16,0 4 0-16,0 5 0 16,0 8 0-16,0 7 0 15,0 8 0-15,1 5 0 16,7 10 0-16,4 10 0 15,4 6 0-15,7 6 0 16,5 6 0 0,-1-2-8-16,1-4-270 0,2-2-198 15,3-17-1009-15,-2 2 0 16,0-9 0-16,-2-8 0 16</inkml:trace>
  <inkml:trace contextRef="#ctx0" brushRef="#br0" timeOffset="112641.98">29600 5670 5027 0,'-3'-7'352'0,"-1"-2"-1"0,-2 3 1 16,1 3-1-16,5 11 1 15,-2 9-1-15,7 11 1 16,3 6-1-16,3 6 1 15,5 1-352-15,0-1 0 16,0-4 0 0,-3-3 0-16,-3-8 0 15,-4-4 0-15,-2-5 0 16,-3-9 0-16,-1-2 0 16,0-4 0-16,0-2 0 15,-2-6 0-15,-4-5 0 16,-6-9 0-16,-1-7 0 15,-7-8 0-15,1-6 0 16,-2-3 0-16,2-3 0 16,3 1 0-16,3 4 0 15,4 7 0-15,6 9 0 16,0 8 0-16,3 8 0 16,0 6 0-1,6 3 0-15,9 7 0 16,2 4 0-16,9 5 0 15,3 7 0-15,0 4 0 16,-3-1 0-16,-4-1 0 16,-4-4 0-16,-3-6 0 15,-2-4 0-15,-6-6 0 16,2-1 0-16,1-8 0 16,-2-8 0-16,1-8 0 15,-1-9 0-15,-3-10 0 16,-2-6 0-16,-2-1 0 15,-1 5 0 1,0 9 0-16,0 8 0 16,0 11 0-16,0 7 0 15,3 8 0-15,0 11 0 16,4 13 0-16,5 6 0 16,4 12 0-16,2 5 0 15,3-2 0-15,-1-2 0 16,-1-6 0-1,-3-4-264-15,2-5-165 0,10-7-303 16,-9-9-621-16,2-6 0 16,1-6 0-16,0-11 0 15</inkml:trace>
  <inkml:trace contextRef="#ctx0" brushRef="#br0" timeOffset="112914.18">30310 5385 3618 0,'9'-32'399'15,"1"-6"80"-15,-6-6 0 16,2-3 0-16,-7 14 0 16,-4 15 0-16,2 4 0 15,-4 9 0-15,-11 12 1 16,-8 12-220-16,-5 15-179 16,-2 13-81-16,4 12 0 15,12 3 0-15,8-1 0 16,12-6 0-16,16-10 0 15,16-9 0-15,16-11 0 16,13-13 0-16,13-12-48 16,11-18-340-1,3-19-1163-15,-8-13 0 16,-6-11 0-16</inkml:trace>
  <inkml:trace contextRef="#ctx0" brushRef="#br0" timeOffset="114143.59">28000 7567 3117 0,'-3'-3'185'16,"-1"0"26"-16,-4-2 40 16,0-2 51-16,5 0 64 15,0 0 70-15,2 1 19 16,1-3 8-16,2-1 15 15,6-7-90-15,7 2-55 16,8-4-25-16,8 2-40 16,1 6-50-16,-1 4-65 15,-6 7-70-15,-12 11-19 16,-7 10-7-16,-5 9-17 16,-8 9-25-1,-6 4-15-15,-1 0 0 16,-1-5 0-16,-1-6 0 15,7-7 0-15,5-12 0 16,3-3-1-16,2-7 1 16,3-2 0-16,7-1 0 15,10 0 0-15,7-1 0 16,6-2 0-16,4 0 0 16,-5 2 0-1,-3 0 0-15,-5-1 1 16,-5 5-1-16,-10 3 0 15,-4 4 0-15,-4 6 0 16,-4 6 0-16,-5 2 0 16,-9 1 0-16,-4 0 0 15,-11-3 0-15,-3-3 0 16,-6-3 0-16,2-4 0 16,0-6 0-16,4-3 0 15,3-3 0-15,5-2 0 16,8 1 0-1,7-3-249-15,7 1-315 16,6-29-911-16,11 22 0 0,7-6 0 16,7-6 0-1</inkml:trace>
  <inkml:trace contextRef="#ctx0" brushRef="#br0" timeOffset="114305.09">28719 7625 8191 0,'-4'-9'0'16,"-2"-3"0"-16,-1 1 0 16,2 4-414-16,5-1-1141 15,5 8 0-15,6 0 0 16,11-12 0 0</inkml:trace>
  <inkml:trace contextRef="#ctx0" brushRef="#br0" timeOffset="115121.28">29129 7038 5819 0,'0'-18'263'16,"0"-1"1"-16,0-1 0 16,0-1-1-16,0 9 1 15,1 11-1-15,5 7 1 16,5 7-1-1,9 9 1-15,7 12-264 16,8 10 0-16,-1 4 0 16,3 4 0-16,-4-1 0 15,-3-5 0-15,-7-2 0 16,-4-7 0-16,-9-9 0 16,-3-8 0-16,-5-8 0 15,-1-3 0-15,-8-9 0 16,-8-10 0-16,-9-10 0 15,-8-9 0-15,-10-12 0 16,-2-11 0-16,4-3 0 16,5 3 0-16,8 4 0 15,9 9 0-15,9 12 0 16,5 9 0 0,4 7 0-16,7 7 0 15,14 7 0-15,7 3 0 16,9 6 0-16,10 3 0 15,-1 1 0-15,-3-1 0 16,-5-4 0-16,-2-4 0 16,-7-5 0-16,-6-4 0 15,-3-6 0-15,-5-6 0 16,-5-9 0-16,-6-5 0 16,-3-7 0-16,1-5 0 15,-5 2 0 1,0 5 0-16,2 4 0 15,-1 8 0-15,-1 8 0 16,3 6 0-16,0 4 0 16,2 7 0-16,6 8 0 15,6 7 0-15,7 9 0 16,5 7 0-16,4 5 0 16,1 0 0-16,0-2 0 15,-2-1-179-15,-1-4-166 16,3-3-298-16,-2-6-761 15,-3-7 0-15,-5-9 0 16,-1-8 0 0</inkml:trace>
  <inkml:trace contextRef="#ctx0" brushRef="#br0" timeOffset="115383.73">30021 6763 5391 0,'0'-21'311'15,"0"1"-1"-15,0-2 2 16,-1 1-1-16,2 14 0 16,2 13 0-16,3 9 0 15,5 12 0-15,4 10 1 16,7 9-312-16,-2 3 0 16,2-3 0-16,-1 0 0 15,-3-6 0-15,-1-6-107 16,-4-7-165-1,-3-5-114-15,-4-7-185 16,-5-11-800-16,-11-1 0 16,-10-7 0-16</inkml:trace>
  <inkml:trace contextRef="#ctx0" brushRef="#br0" timeOffset="115571.3">29818 6798 3390 0,'-4'-37'228'16,"2"-7"34"-16,1-7 32 15,5-9 71-15,15 18 48 16,7 7 7-16,10 5-2 16,12 8-7-16,4 8-156 15,1 11-281-15,-2 13-248 16,-8-1-957-16,-19 33 0 16,-12 11 0-1,-16 17 0-15</inkml:trace>
  <inkml:trace contextRef="#ctx0" brushRef="#br0" timeOffset="115715.56">30076 7272 5556 0,'0'3'291'0,"9"-2"1"16,23-3 0-16,31-11-340 16,36-29-1228-16,28-12 0 15,13-27 0-15,7-22 0 16</inkml:trace>
  <inkml:trace contextRef="#ctx0" brushRef="#br0" timeOffset="116928.56">30699 3460 3705 0,'14'-21'57'0,"15"-6"28"15,14-5 26-15,11-3 25 16,5 11 18-16,2 12 14 15,-6 7 22-15,-6 6 25 16,-10 10 36-16,-9 13 60 16,-8 13 84-16,-14 10-28 15,-3 13-27-15,-5 8-23 16,-5 7-20-16,1 2-13 16,1 4-22-16,2 1-25 15,1 2-36-15,4-3-93 16,9-1-108-1,9-6 0-15,8-1 0 16,9-5 0-16,9-7 0 16,2-8 0-16,4-6 0 15,0-8 0-15,0-9 0 16,-5-5 0-16,-3-10 0 16,-8-6 0-16,-9-5 0 15,-6-4 0-15,-9 0 0 16,-6-3 0-16,-5-1 0 15,-2-1 0-15,-1-1 0 16,0 0 0-16,0 2 0 16,-1 0 0-16,-2 2 0 15,-6 0 0 1,-4 6 0-16,-6 4 0 16,-1 8 0-16,2 5 0 15,7 11 0-15,7 8 0 16,2 4 0-16,8 8 0 15,7 4 0-15,6 3 0 16,8 5 0-16,15 6 0 16,6 4 0-16,5 4 0 15,3 5 0-15,1-3 0 16,-2 1 0-16,-2-4 0 16,-3-4 0-16,-6-3 0 15,-9-3 0-15,-9-4 0 16,-9 5 0-1,-11 1 0-15,-14 1 0 16,-16 4 0-16,-19 6 0 16,-21 0-276-16,-7 2-477 15,-37-2-679-15,-14-4 0 16,-14-12 0-16,-9-12 0 16</inkml:trace>
  <inkml:trace contextRef="#ctx0" brushRef="#br0" timeOffset="118048.75">26324 5431 3984 0,'0'-22'158'0,"0"-5"51"0,0-1 36 15,-4-4 77-15,-10 9 26 16,-5 12-8-1,-11 7 28-15,-9 9 16 16,-9 15 47-16,-5 13-104 16,1 14-54-16,3 12-51 15,6 10-36-15,12 4-78 16,11 0-24-16,10 0 7 16,16-3-28-16,13 1-16 15,17-6-46 1,19-2-1-16,16-1 0 15,12-1 0-15,5-3 0 16,0 2 0-16,-10 1 0 16,-6-1 0-16,-11 3 0 15,-16 4 0-15,-14 0 0 16,-17 5 0-16,-16 2 0 16,-17 4 0-16,-16-5 0 15,-11-2 0-15,-3-7 0 16,-7-10 0-16,14-12 0 15,5-8 0-15,16-13 0 16,11-8 0-16,7-7 0 16,3-5 0-16,5-5 0 15,9-5 0 1,-1-3 0-16,7-1 0 16,3 0 0-16,-5 3 0 15,2 7 0-15,-1 3 0 16,2 7 0-16,4 7 0 15,2 11 0-15,0 10 0 16,1 12 0-16,1 10 0 16,-10 9 0-16,0 11 0 15,-2 2 0-15,-7 5 0 16,-2 3 0-16,1-2 0 16,1-5 0-1,-1-4 0-15,6-1 0 16,1-9 0-16,5-11 0 0,2-10 0 15,14-17 0 1,16-18 0-16,29-25-240 16,30-61-1350-16,14-5 0 15,8-42 0-15,17-76 0 16</inkml:trace>
  <inkml:trace contextRef="#ctx0" brushRef="#br0" timeOffset="122734.27">27135 8940 4797 0,'0'-19'356'16,"0"-1"3"-16,0-2 0 16,0 0 0-1,0 9 0-15,0 11 0 16,0 14 0-16,0 19 0 15,0 16 1-15,0 17-199 16,0 15-157-16,0 3-4 16,0-1 0-16,0-7 0 15,0-5 0-15,2-12 0 16,2-8-112-16,-1-11-157 16,2-9-121-16,2-9-143 15,12-12-283-15,-14-11-398 16,-3-15 0-16,-7-17 0 15,-2-12 0 1</inkml:trace>
  <inkml:trace contextRef="#ctx0" brushRef="#br0" timeOffset="122974.05">27038 9010 4008 0,'0'-29'250'16,"3"-3"60"-16,5-1 91 15,11-1 35-15,8 20-1 16,11 20 1-16,9 9-1 15,4 13 1-15,-1 6-1 16,-1 8-172 0,-3 3-78-16,-7-2-59 0,-3 0-91 15,-7-7-151-15,-10-3-154 16,-6-4-110-16,-9 0-124 16,-11-4-206-1,-19-5-532-15,-10 5 0 16,-15-3 0-16,-10-2 0 15</inkml:trace>
  <inkml:trace contextRef="#ctx0" brushRef="#br0" timeOffset="123121.99">27011 9457 3791 0,'0'0'180'0,"3"-2"5"16,11-7 9-16,12-7 7 16,21-7 1-16,16-10-3 15,16-7-68 1,2 1-144-16,-2-1-268 15,-17 7-676-15,-17 6 0 0,-16 7 0 16,-13 2 0 0</inkml:trace>
  <inkml:trace contextRef="#ctx0" brushRef="#br0" timeOffset="123719.36">27574 9033 5736 0,'0'-2'269'15,"1"-3"1"-15,6 4 0 16,4 0 1-16,5 8-1 16,4 5 0-16,5 4 1 15,-1 5-1-15,-4 3 0 16,-3 0-248 0,-5-2-20-16,-4-6-2 15,-3-4 0-15,-4-5 0 16,-1-4 0-16,0-4 0 15,-1-10 0-15,-2-3 0 16,-2-12 0-16,3-4 0 16,2-5 0-16,-2 4 0 15,4 4 0-15,12 10 0 16,5 8 0-16,10 6 0 16,6 8 0-1,3 7 0-15,-4 7 0 0,-5 4 0 16,-7 0 0-1,-8-1 0-15,-7-4 0 16,-3-4 0-16,-4-6 0 16,0-4 0-16,-1-1 0 15,-5-6 0-15,-3-4 0 16,-3-8 0-16,0-8 0 16,2-11 0-16,7-9 0 15,3-1 0-15,4 2 0 16,5 6 0-16,6 9 0 15,9 11 0-15,8 11 0 16,1 9 0-16,3 10 0 16,-6 6 0-16,-7 6 0 15,-5 2 0 1,-5 3-106-16,0-2-156 16,-5-1-133-16,0-5-236 15,0-37-728-15,-6 25 0 16,0-8 0-16,0-9 0 15</inkml:trace>
  <inkml:trace contextRef="#ctx0" brushRef="#br0" timeOffset="124325.97">28208 8865 5170 0,'0'-9'335'0,"0"2"0"15,3-4 0-15,5 6 0 16,5 4 0-16,5 9 1 15,3 5-1-15,0 5 0 16,0 4 0-16,-2 2-330 16,-4-1-5-16,-5-2 0 15,-3-4 0-15,-4-7 0 16,-3-4 0-16,0-3 0 16,-3-6 0-16,-4-7 0 15,-2-10 0-15,0-6 0 16,-2-11 0-1,6 1 0-15,1 0 0 16,4 10 0-16,6 5 0 16,5 10 0-16,8 8 0 15,4 5 0-15,7 7 0 16,1 6 0-16,-4 5 0 16,-6 3 0-16,-3 1 0 15,-9-3 0-15,-6-3 0 16,-2-2 0-16,-1-6 0 15,-1-3 0-15,-1-4 0 16,-3-3 0-16,-1-7 0 16,-6-9 0-1,2-10 0-15,2-11 0 16,3-8 0-16,5-7 0 16,9 3 0-16,0 6 0 15,8 7 0-15,2 10 0 16,8 12 0-16,6 7 0 15,-1 11 0-15,0 8 0 16,-2 7 0-16,-8 5 0 16,-5 4 0-16,-3 1 0 15,-5-1 0-15,3 0-232 16,-2 0-195-16,16-9-1079 16,-12 0 0-1,1-9 0-15,-2-8 0 16</inkml:trace>
  <inkml:trace contextRef="#ctx0" brushRef="#br0" timeOffset="125239.53">29570 8081 4738 0,'-5'-18'273'16,"-4"-2"87"-16,-3-4 0 15,-6-2 0 1,-2 9 0-16,-6 13 0 16,-7 6 0-16,-3 9-1 15,-2 14 1-15,5 9-146 16,7 8-127-16,12 3-87 15,8-1 0-15,12-6 0 16,12-8 0-16,13-4 0 16,8-8 0-16,7-4 0 15,-4-4 0 1,-9-1 0-16,-12 3 0 0,-12 7 0 16,-12 5 0-16,-5 8 0 15,-8 1 0-15,1 1 0 16,4-2 0-1,5-7 0-15,6-3 0 16,13-5 0-16,7-4 0 16,11-6 0-16,12-4 0 15,5-6 0-15,3-6 0 16,-6-7 0-16,-4-2 0 16,-14-5 0-1,-14-2 0-15,-7 0 0 16,-7 0 0-16,-7 2 0 15,-4 5 0-15,1 5 0 16,-2 6 0-16,-1 4 0 16,5 5 0-16,6 4 0 15,0 7 0-15,11 5 0 16,9 4 0-16,8 4 0 16,5-1-124-16,11-3-128 15,-1-2-105-15,-1-4-138 16,10-9-308-16,-21-4-429 15,-7-3 0-15,-8-5 0 16</inkml:trace>
  <inkml:trace contextRef="#ctx0" brushRef="#br0" timeOffset="125614.48">29956 8180 5380 0,'0'-12'312'15,"0"0"0"-15,3 0 1 16,9 2-1-16,13 8 0 16,8 11 1-16,9 6-1 15,7 4 0-15,1 3 1 16,-6 3-313 0,-5 0 0-16,-9-4 0 15,-10-6 0-15,-8-5 0 16,-8-4 0-16,-1-5 0 15,-6-8 0-15,-1-10 0 16,-6-10 0-16,-4-11 0 16,-6-10 0-16,0-2 0 15,1 0 0-15,2 8 0 16,5 9 0-16,5 11 0 16,3 7-230-16,6 11-69 15,6 6-141-15,7 2-184 16,9-1-695-16,6 9 0 15,7-1 0 1,-1-2 0-16</inkml:trace>
  <inkml:trace contextRef="#ctx0" brushRef="#br0" timeOffset="126006.96">30617 7943 3794 0,'0'-14'362'0,"0"-4"99"16,-3-1 0-16,-2-1 0 15,1 6 0-15,-3 9 0 16,-6 5 0-16,0 8 0 16,0 9 0-16,3 9-214 15,5 6-147 1,2 10-100 0,9-4 0-16,6-3 0 0,6-6 0 15,3-8 0-15,5-9 0 16,1-7 0-16,1-6 0 15,-7-9 0-15,-5-6 0 16,-7-6 0-16,-6-6 0 16,-9-4 0-16,-10-2 0 15,-7 1 0-15,-4 1 0 16,-7 7 0-16,1 8 0 16,1 7 0-16,2 7 0 15,3 11-129 1,6 7-151-16,7 6-153 15,13 4-293-15,5 1-598 16,10-2 0-16,4-10 0 16,3-8 0-16</inkml:trace>
  <inkml:trace contextRef="#ctx0" brushRef="#br0" timeOffset="126267.33">30700 7726 4869 0,'-4'-26'357'0,"-1"-2"1"16,-1-1-1-16,1 1 1 16,2 13-1-16,3 18 1 15,6 12-1-15,5 11 1 16,7 12-1-16,8 11-252 16,6 5-105-1,-1 2 0-15,3-4-139 16,-5-5-115-16,-2-6-91 15,-6-6-119-15,-4-13-147 16,14-13-664-16,-21-2 0 16,-7-14 0-16,-6-8 0 15</inkml:trace>
  <inkml:trace contextRef="#ctx0" brushRef="#br0" timeOffset="126485.66">30850 7624 2969 0,'-8'-41'292'16,"2"-6"129"-16,-3-1 75 15,2-2-13-15,6 28 59 16,1 21 1-16,4 17 1 16,6 14-1-16,10 14 1 15,5 12-214 1,8 9-78-16,0-5-131 16,0 1-160-16,-4-6-156 15,-6-10-193-15,-7-4-169 16,2-15-249-16,-16-4-413 15,-10-8 0-15,-11-6 0 16</inkml:trace>
  <inkml:trace contextRef="#ctx0" brushRef="#br0" timeOffset="126618.42">30832 7944 3795 0,'0'-13'246'0,"7"-11"49"16,20-9 9-16,28-13-4 15,33-5-138-15,39-8-400 16,11-15-734-16,6-14 0 15,-7-14 0-15,-8-1 0 16</inkml:trace>
  <inkml:trace contextRef="#ctx0" brushRef="#br0" timeOffset="130189.76">26699 10617 2451 0,'-2'1'152'0,"0"-1"41"15,0 0 29-15,2 0 26 16,0 0 7-16,0-3 25 16,6 0 20-16,7-6 29 15,8-1 31-15,10-9-90 16,17-2-4-16,7-6 5 16,18-2 8-1,9-9 45-15,15-6 5 0,9-8-24 16,17-11-21-1,19-8-28-15,17-8-31 16,12-3-18-16,9-4-41 16,-1 5-44-16,-11 4-38 15,-18 4-71-15,-22 9-13 16,-17 7 0-16,-20 9 0 16,-18 6 0-16,-17 6 0 15,-9 6 0 1,-12 7 0-16,-8 4 0 0,-9 5 0 15,-7 3 0-15,-6 5 0 16,-4 4 0 0,-1 0-207-16,0 2-102 15,0 0-142-15,0 0-217 16,0-19-643-16,0 16 0 16,0 0 0-16,-1-2 0 15</inkml:trace>
  <inkml:trace contextRef="#ctx0" brushRef="#br0" timeOffset="130521.56">29094 9303 2927 0,'0'-7'229'16,"-1"-1"56"-16,-1-1 40 15,1-1 68-15,-2 4 32 16,3 0-5-16,0 4 30 15,7 2 57-15,9-1 34 16,12 1-147-16,11 2-82 16,14 4-56-16,6 0-40 15,2 4-68 1,-5 3-32-16,-2-1 5 16,-9-3-29-16,-6 0-58 0,-8-2-78 15,-3-3-120-15,-10 1-111 16,-7-2-68-1,-4 0-63-15,-6-2-170 16,-1-2-165-16,-4-12-387 16,-5 5 0-16,-4-4 0 15,-5-4 0-15</inkml:trace>
  <inkml:trace contextRef="#ctx0" brushRef="#br0" timeOffset="130742.88">29479 9124 1888 0,'-3'-14'269'16,"-3"-4"78"-16,0-2 66 15,-2-1 76-15,2 7 19 16,1 8 22-16,1 3 73 16,-3 10 36-1,-2 8 7-15,2 11-193 16,-3 9-72-16,-6 14-78 16,1 7-153-16,-3 4-217 15,0 4-103-15,3 2-159 16,7-9-318-16,5-5-634 15,3-10 0-15,5-14 0 16,4-13 0-16</inkml:trace>
  <inkml:trace contextRef="#ctx0" brushRef="#br0" timeOffset="131366.2">30108 9003 3607 0,'0'0'174'0,"0"-2"21"15,7-2 32-15,15-6 30 16,11-5 52-16,18-8 59 16,14-7 46-16,10-5 27 15,2 0 31-15,3-7-143 16,1 3-31-1,3-5-19-15,6-1-34 16,5-3-29-16,9-1-53 16,-2-3-58-16,4 0-46 15,-2 2-27-15,-8-2-31 16,-3 4-1-16,-7 1 0 16,-2-2 0-16,-1 5 0 15,-4 3 0-15,-5 1 0 16,-2 1 0-16,-6 6 0 15,-7-1 0-15,-6 5 0 16,-7 1 0-16,-10 6 0 16,-3-1 0-16,-9 4 0 15,-7 4 0 1,-3 3 0-16,-8 2 0 16,-5 5 0-16,1 3 0 15,-2 2-86-15,0-1-225 16,0 6-383-16,-18 4-726 15,-9 5 0-15,-19-2 0 16</inkml:trace>
  <inkml:trace contextRef="#ctx0" brushRef="#br0" timeOffset="132713.41">26695 9972 1884 0,'0'0'101'0,"0"2"24"0,0-2 38 15,0 0 29 1,2 0 21-16,0 0 29 15,0 0 53-15,3 0 29 16,1 0 11-16,4 0-50 16,1 2-6-16,0 3-13 15,0 1-24-15,-2 3-17 16,4 1-12 0,-1 0-13-16,-1 0-26 0,3 0-22 15,-3-2 5-15,0 1-2 16,-4-3-9-16,0-1 6 15,-3-2 36-15,0-2 32 16,-3-1-9 0,1-1-15-16,6-4-27 15,4-8-8-15,6-10-64 16,9-9-237-16,16-13-396 16,3-14-881-16,0-14 0 15,-6-16 0-15,3-9 0 16</inkml:trace>
  <inkml:trace contextRef="#ctx0" brushRef="#br0" timeOffset="135218.14">30222 8637 3431 0,'0'0'173'15,"0"0"25"-15,0 0 44 16,0-2 35-16,0 1 42 16,0-1 19-16,0-1 2 15,0 3 10-15,2 0 21 16,6 0-92-16,2 2-31 16,8 4-6-16,1 3-33 15,2-1-17-15,-2 4-37 16,1-2-12-1,-4 0-2-15,-3-2-4 0,-1-1-21 16,-2-3-34-16,-3 0-14 16,0-3-20-1,5-1-10-15,2-3-18 16,9-10-5-16,10-7-206 16,15-13-189-16,17-21-1140 15,10-15 0-15,7-27 0 16,14-19 0-1</inkml:trace>
  <inkml:trace contextRef="#ctx0" brushRef="#br0" timeOffset="146670.13">27591 11314 3318 0,'27'-16'110'15,"15"-8"22"-15,15-8 12 16,17-10 1-16,-8-1-9 15,-4 4-30 1,-13 2-39-16,-11 7-75 16,-13 7-130-16,-9 6-208 15,-10-1-387-15,-6 17 0 16,-8 8 0-16,-8 5 0 16</inkml:trace>
  <inkml:trace contextRef="#ctx0" brushRef="#br0" timeOffset="146891.41">27532 11483 3434 0,'-4'7'242'0,"4"-1"13"16,-2-2 8 0,9-3 5-16,15-8 7 15,16-14 4-15,21-8 1 16,21-9-28-16,8-9-80 15,1-2-304-15,-10 1-260 16,-5 0-647-16,-30 9 0 16,-18 8 0-16,-12 5 0 15</inkml:trace>
  <inkml:trace contextRef="#ctx0" brushRef="#br0" timeOffset="147293.85">27717 11039 3587 0,'-5'-2'222'0,"-1"2"18"15,1-3 13-15,0 1-10 16,5 0 0-16,8 2 9 15,9-2 8-15,8 2-1 16,11-2 3-16,16-2-161 16,4-3-53-16,5-5-17 15,2-4 17-15,-6-4 15 16,0-4 18-16,-8-1 0 16,-8 1 4-16,-8 2 31 15,-11 7-2 1,-7 4 29-16,-3 8 64 15,-9 7-2-15,-1 13-28 16,-4 19-6-16,-9 26-189 16,-14 22-224-16,80 21-1204 15,-101 18 0-15,-6 3 0 16,1-9 0-16</inkml:trace>
  <inkml:trace contextRef="#ctx0" brushRef="#br0" timeOffset="148654.82">28814 10526 6012 0,'-8'-9'243'0,"-1"-5"-1"16,0 4 0-1,-1-4 0-15,7 9 0 16,2 2 0-16,1 3 0 16,7 7 0-16,6 8 0 15,3 10-242-15,9 10 0 16,2 11 0-16,-2 0 0 16,0 1 0-16,-4-2 0 15,-5-4 0-15,-5-7 0 16,-1-3 0-16,-4-9-137 15,-3-5-165-15,-2-5-137 16,18-7-377-16,-19-4-483 16,-5-5 0-1,-4-11 0-15,-6-9 0 16</inkml:trace>
  <inkml:trace contextRef="#ctx0" brushRef="#br0" timeOffset="148881.94">28801 10543 4517 0,'0'-10'325'0,"0"1"7"16,0-1 34-16,6-1 23 15,9 8-1-15,10 2 0 16,9 2 1-16,6 2-29 16,2 3-94-16,-1 0-324 15,-1 5-187-15,-7-3-112 16,-3 2-129-16,-4-5-205 15,-7-12-485 1,-9 5 0-16,-4-4 0 16,-4-3 0-16</inkml:trace>
  <inkml:trace contextRef="#ctx0" brushRef="#br0" timeOffset="149087.62">29170 10326 3432 0,'-2'-14'346'16,"1"-3"142"-16,-1-2 11 15,-2 5-1-15,1 8 1 16,0 12 0-16,-1 14-1 16,-3 10 1-16,2 11 0 15,1 13-272-15,-2 4-301 16,2-2-225-16,0-2-133 16,4-7-187-1,2-19-693-15,1 0 0 16,-1-12 0-16</inkml:trace>
  <inkml:trace contextRef="#ctx0" brushRef="#br0" timeOffset="149362.1">29152 10344 3781 0,'3'-14'222'0,"0"-2"14"16,0 2 26-16,6 0 159 15,3 7 37-15,6 12-1 16,8 7 1-16,6 10-1 16,2 3 1-16,4 7-166 15,1 3-57 1,-2 4-13-16,-3-6-27 16,-3 0-277-16,-5 1-163 15,-5-5-87-15,-3 0-151 16,2-3-274-16,-12-2-494 15,-4-6 0-15,-1-8 0 16</inkml:trace>
  <inkml:trace contextRef="#ctx0" brushRef="#br0" timeOffset="149777.43">29630 10482 4069 0,'0'-7'301'0,"0"1"52"16,0-1 28-16,3 2 50 16,2 4 0-16,7 7-1 15,6 4 1 1,6 7 0-16,4 4 0 0,2 2-186 15,0-2-115 1,2-5-53-16,0-5-27 16,-2-8-50-16,-1-5 0 15,-6-10 0-15,-8-8 0 16,-8-5 0-16,-7-7 0 16,-7-10 0-16,-9 4 0 15,-6 0 0-15,-2 7 0 16,-2 5 0-16,-2 11-148 15,8 8-132-15,3 5-143 16,8 4-220 0,4-11-696-16,4 15 0 15,5-3 0-15,4-2 0 0</inkml:trace>
  <inkml:trace contextRef="#ctx0" brushRef="#br0" timeOffset="150075.04">29920 9943 5715 0,'-10'-22'275'0,"0"0"0"16,0-1 0-16,-1 1 0 16,8 13 0-16,9 15 0 15,9 11 0-15,10 9 0 16,9 13 1-1,10 9-276-15,5 7 0 16,-1 2 0-16,-5 1 0 16,-4-2 0-16,-6-6 0 15,-10-4-214-15,-7-9-152 16,0-6-257-16,-12-32-774 16,-1 13 0-16,-7-12 0 15,-2-7 0-15</inkml:trace>
  <inkml:trace contextRef="#ctx0" brushRef="#br0" timeOffset="150335.14">30156 9799 4373 0,'-3'-31'401'0,"-1"-2"0"16,-2-1-1-16,0-1 1 15,3 18 0-15,13 21-1 16,8 13 1-16,14 12 0 15,11 12-1-15,7 11-188 16,2 6-212-16,-3 0 0 16,-5-2 0-16,-8-4 0 15,-7-3-159-15,-5-6-117 16,-8-4-148 0,-6-5-185-16,-4-16-735 15,-15 1 0-15,-8-7 0 16,-7-7 0-16</inkml:trace>
  <inkml:trace contextRef="#ctx0" brushRef="#br0" timeOffset="150489.7">30308 10191 3395 0,'0'-13'187'15,"-2"-5"10"-15,9-5 11 16,12-6 10-16,16 1-1 16,11-2-36-16,9 0-104 15,1 3-134-15,3 2-235 16,-17 7-574-16,-11 5 0 15,-7 4 0-15,-8 5 0 16</inkml:trace>
  <inkml:trace contextRef="#ctx0" brushRef="#br0" timeOffset="150676.14">30726 9912 4350 0,'0'-4'410'16,"0"0"0"-16,0 1 0 15,0 1 1-15,5 2-1 16,2 2 0-16,3 4 1 15,6 5-1-15,4 3 0 16,-3 5-391-16,2 1-302 16,-6 1-151-16,6-5-301 15,-13-2-586-15,-8-4 0 16,-7-6 0-16,-8-8 0 16</inkml:trace>
  <inkml:trace contextRef="#ctx0" brushRef="#br0" timeOffset="150821.14">30569 9737 4329 0,'-10'-19'381'16,"1"0"-1"-16,2-1-187 15,-2 1-34-15,21 10-162 16,22 11-361-16,3 7-651 16,9 3 0-16,6 2 0 15</inkml:trace>
  <inkml:trace contextRef="#ctx0" brushRef="#br0" timeOffset="151652.81">31006 9733 5837 0,'-3'-7'262'0,"0"3"-1"0,2-1 1 15,2 0-1-15,8 11 1 16,4 4-1-1,7 7 1-15,1 4-1 16,-1 3 1-16,-3 1-262 16,-7-3 0-16,-1-5 0 15,-3-5 0-15,-5-4 0 16,-1-7 0-16,-1-4 0 16,-5-8 0-16,0-10 0 15,2-9 0-15,0-6 0 16,2-1 0-1,2 3 0-15,3 5 0 16,6 11 0-16,8 7 0 16,6 6 0-16,9 7 0 15,0 5 0-15,1 4 0 16,-4 5 0-16,-7 2 0 16,-7 5 0-16,-6-3 0 15,-6 0 0-15,-2-3 0 16,-1-4 0-16,-2-4 0 15,-3-5 0-15,-1-4 0 16,-2-7 0-16,-2-8 0 16,2-12 0-1,5-6 0-15,2-9 0 16,5 1 0-16,7 3 0 16,4 11 0-16,7 13 0 15,4 9 0-15,3 10 0 16,0 10 0-16,-2 7 0 15,-2 3 0-15,-1 0 0 16,-1-3 0-16,1-6 0 16,0-9 0-16,2-5 0 15,0-5 0-15,-2-8 0 16,-5-7 0-16,-1-5 0 16,-13-9 0-1,-3-9 0-15,-5-3 0 16,-6 0 0-16,-5-2 0 0,2 6 0 15,-2 10 0 1,1 10 0-16,-3 11 0 16,2 10 0-16,-2 11 0 15,3 14 0-15,4 12 0 16,7 5 0-16,10 4 0 16,8-1 0-16,11-6 0 15,8-9 0-15,8-11 0 16,1-8-152-16,-1-7-140 15,-6-6-147 1,-3-10-213-16,-9-17-679 16,-10 5 0-16,-8-11 0 15,-3-6 0-15</inkml:trace>
  <inkml:trace contextRef="#ctx0" brushRef="#br0" timeOffset="152105.01">31752 9041 3989 0,'-14'-29'356'0,"0"-4"84"0,0-1-1 16,-2-3 1-16,13 18-2 16,3 17 3-16,3 14-2 15,13 10 1 1,10 19-1-16,13 10-193 0,7 10-162 16,9 0-84-1,-6-3 0-15,-9-5 0 16,-5-8 0-16,-9-4 0 15,-9-10 0-15,-1-6-56 16,-6-6-166-16,0-8-21 16,-1-7-58-16,3-5-83 15,0-8-77-15,3-7-76 16,1-6-57 0,-2-8-10-16,-2-4 23 15,-6-2 109-15,-4-4 232 16,-2 5 89-16,-4-2 127 15,-7 4 140-15,-2 5 125 16,-4 3 167-16,-4 6 116 16,-2 5 47-16,-3 8-16 15,0 2-52-15,-6 11-64 16,2 10-77-16,0 11-116 16,8 6-202-16,8 9-129 15,9 1-236 1,17-6-283-16,11-27-660 0,7 13 0 15,6-8 0 1</inkml:trace>
  <inkml:trace contextRef="#ctx0" brushRef="#br0" timeOffset="152571.57">32315 9221 3780 0,'3'-22'240'15,"2"-11"70"-15,-2-9 136 16,0-10 13-16,-3 6 1 15,-1 9-1-15,-1 9 1 16,-1 8-1-16,-4 14 1 16,-1 16-186-16,-1 13-53 15,3 9-73-15,1 8-133 16,10 2-15 0,8-3 0-16,7-5 0 15,2-9 0-15,8-11 0 16,2-8 0-16,-1-7 0 15,-4-10 0-15,-6-6 0 16,-7-10 0-16,-6-7 0 16,-5-13 0-16,-3-4 0 15,-2-8 0-15,2 0 0 16,0 5 0-16,-1 7 0 16,0 12 0-16,1 14 0 15,-2 8 0 1,2 13 0-16,9 13 0 15,7 11 0-15,8 14 0 16,7 7 0-16,6 7 0 16,1-2 0-16,-4-4 0 15,-2-6 0-15,-2-8-250 16,-1-5-250-16,-1-73-988 16,-6 48 0-16,-2-9 0 15,1-11 0-15</inkml:trace>
  <inkml:trace contextRef="#ctx0" brushRef="#br0" timeOffset="152735.49">33126 8637 6172 0,'0'-13'224'0,"0"-2"0"16,-1 1 1 0,1 4-1-16,1 13 0 15,-1 18-120-15,0 11-293 16,-1 5-1252-16,-8 16 0 15,-10 3 0-15,-12 6 0 16</inkml:trace>
  <inkml:trace contextRef="#ctx0" brushRef="#br0" timeOffset="153131.07">30541 10831 4921 0,'-7'-3'352'0,"3"-1"0"15,0 0 0-15,1-2 0 16,14-4 0-16,18-1 0 16,20-6-1-16,25-6 1 15,27-10 0-15,16-3-382 16,8-3-317-16,1-3-348 15,-20 2-708-15,-24 3 0 16,-26 2 0-16,-23 1 0 16</inkml:trace>
  <inkml:trace contextRef="#ctx0" brushRef="#br0" timeOffset="153389.38">31427 10229 6096 0,'0'-3'233'0,"1"1"0"16,8 0-1-16,5 4 1 15,14 6 0 1,8 2-1-16,11 3 1 16,3 1 0-16,-1 0 0 15,-7-2-233-15,-7-1-199 16,-7-4-109-16,-9 1-116 15,-7-3-142-15,5-5-250 16,-11 2-359-16,-4-11 0 16,0-3 0-16,-4-7 0 15</inkml:trace>
  <inkml:trace contextRef="#ctx0" brushRef="#br0" timeOffset="153573.7">31743 10032 4402 0,'-3'-12'415'0,"-3"-1"0"16,1 2 0-16,-4 2 0 15,-3 18 0 1,-5 13 1-16,-2 14-1 16,0 9 0-16,1 7 0 15,2 6-588-15,1 1-207 16,11-5-299-16,-5-5-702 16,2-7 0-16,0-11 0 15,6-12 0-15</inkml:trace>
  <inkml:trace contextRef="#ctx0" brushRef="#br0" timeOffset="153963.62">32163 10024 4159 0,'-3'0'389'16,"0"0"34"-16,2 0 1 15,0-3 0-15,5 0 0 16,14-6 0-16,17-6 0 16,20-11 0-16,22-9 0 15,18-9-208-15,6-4-180 16,-3-1-36-16,-10 1 0 15,-14 4 0-15,-15 7 0 16,-12 5 0-16,-12 7 0 16,-8 5 0-16,-7 5 0 15,-7 4 0 1,-6 2 0-16,-4 5-237 16,-3-6-1353-16,0-1 0 15,-5-8 0-15,-7-7 0 16</inkml:trace>
  <inkml:trace contextRef="#ctx0" brushRef="#br0" timeOffset="162801.67">29620 11426 5032 0,'0'-4'337'0,"-1"1"0"16,1-2-1-16,0 1 1 15,0 2 0-15,0 0 0 16,2 2-1-16,9 2 1 16,6 4 0-1,5 6-209-15,5 6-128 16,5 4 0-16,-5 4 0 16,-1 0 0-16,-3-4 0 15,-5-6 0-15,-1-6 0 16,2-5 0-16,0-8 0 15,5-12 0-15,12-16 0 16,13-18 0-16,16-21 0 16,16-19-169-16,19-18-342 15,5-56-992-15,-2 47 2 16,-11 7-1-16,-20 14 0 16</inkml:trace>
  <inkml:trace contextRef="#ctx0" brushRef="#br0" timeOffset="165561.74">25887 9106 3364 0,'-21'5'117'16,"-2"0"27"-16,-2 0 22 15,2 2 25-15,13-3 11 16,7-4 10 0,6 0 28-16,11-3 23 15,13-5 36-15,17-10-35 16,21-10 13-16,21-12 16 15,17-13-3-15,10-8-7 16,4-2-1-16,-4-2-15 16,-9 3-25-16,-16 6-19 15,-18 10-41-15,-22 11-70 16,-15 10-115-16,-20 12-72 16,-9 7-20-16,-10 7-32 15,-15 11-65 1,-17 12-14-16,-18 11-13 15,-16 12-16-15,-16 10-2 16,-6 1 25-16,-4 3 62 16,1 0 31-16,3 1 0 15,4-6 18-15,11-4 52 16,10-4 20-16,12-10 15 16,10-6 13-16,13-6 12 15,10-6 7-15,4-5 9 16,11-5-1-16,4-3 2 15,3-3 2 1,2-2 10-16,0 3 37 0,0 3 13 16,0 0 27-1,0 3 26-15,2 1 23 16,-1 1 27-16,5 2 15 16,-2 0 13-16,5 5-4 15,2 1-11-15,1 3-37 16,1 3-16-16,1 2-29 15,-1 0-32-15,1 5-29 16,1 2-33-16,1 0-18 16,2 5-12-16,2 3 0 15,0 3 0-15,5 0 0 16,4 3 0 0,0 1 0-16,5 1 0 15,-1 2 0-15,1 3 0 16,0-1 0-16,0 0 0 15,-2 0 0-15,3-4 0 16,-3-2 0-16,6-2 0 16,0 1 0-16,1 1 0 15,-3-3 0-15,3 6 0 16,-7-3 0 0,1 0 0-16,-5 0 0 0,1-1 0 15,0-3 0-15,2 2 0 16,-1-4 0-16,5 2 0 15,-3-2 0 1,1-1 0-16,-1 0 0 16,-3-2 0-16,-4-4 0 15,4 1 0-15,-4 3 0 16,2-2 0-16,-3-3 0 16,1 3 0-16,-4-1 0 15,-2 1 0-15,0 2 0 16,1 1 0-16,2 6 0 15,5 3 0 1,5 6 0-16,8 2 0 16,3 1 0-16,5 2 0 15,4-1 0-15,1 2 0 16,1-2 0-16,-5 6 0 16,3-4 0-16,0 0 0 15,-4 0 0-15,2-5 0 16,0-3 0-16,1-3 0 15,-1-1 0-15,-2-5 0 16,-4-2 0-16,-4 0 0 16,-7-6 0-1,-5-1 0-15,-1-4 0 0,-5-3 0 16,-6-5 0 0,-2-1 0-16,-1-4 0 15,-6-6 0-15,0-1 0 16,-2-4 0-16,-4-3 0 15,-1-5 0-15,0 2 0 16,0-3 0-16,2 1 0 16,-2 0 0-16,0 0 0 15,0-1 0-15,0 0 0 16,0 0 0-16,0 0 0 16,0 0 0-1,0 0 0-15,1 0 0 16,-1 0 0-16,0 0 0 15,2 0 0-15,9 0 0 16,20-9 0-16,28-14 0 16,42-21 0-16,56-24-420 15,47-31-1134-15,38-39 0 16,57-40 0-16,48-83 0 16</inkml:trace>
  <inkml:trace contextRef="#ctx0" brushRef="#br0" timeOffset="188986.24">29747 11412 1631 0,'-4'2'192'0,"-1"-1"45"16,1 1 31-16,0-1 54 16,4-2 44-16,0 1 26 15,0 0 23-15,-1 0 21 16,2 0 17-16,-2 0-110 15,1 0-28-15,0 0-6 16,0 0 23-16,0 0 15 16,0-2-44-16,2-3-26 15,10-7-22 1,10-12-22-16,19-17-17 16,24-18-22-16,26-19-31 15,28-18-350-15,19-21-1375 16,10-6 0-16,-12-8 0 15,-17-16 0 1</inkml:trace>
  <inkml:trace contextRef="#ctx0" brushRef="#br0" timeOffset="192810.3">25651 5748 1794 0,'-9'0'198'15,"-1"-1"53"-15,-1-2 36 16,0 0 35-16,6 0 24 16,3-3 17-16,2 0 20 15,2 0 11-15,0-1 9 16,5 3-92-1,4 0 27-15,8 3 8 16,2 4 20-16,9 1-36 16,-1 7-23-16,0 2-18 15,3 5-20-15,-1-2-11 16,-1 1-8-16,1-6-35 16,-4 1-100-16,2-7-59 15,0-2-56-15,-1-4 0 16,3-10 0-16,5-10 0 15,4-13 0-15,7-12 0 16,8-22 0-16,7-18 0 16,14-16-236-1,14-12-297-15,0-36-951 16,-4 27 0-16,-10 4 0 16,-16 12 0-16</inkml:trace>
  <inkml:trace contextRef="#ctx0" brushRef="#br0" timeOffset="194041.58">26145 6884 1363 0,'-1'1'231'0,"1"0"32"16,0-1 36 0,-2 0 19-16,4-2 40 15,-1-4 30-15,1 1 21 16,4 0 28-16,4 0 55 15,3 3-116-15,5 4 25 16,4 7 22-16,7 3-22 16,1 4-19-1,1 6-39-15,2 3-31 0,-1-3-21 16,-3 0-28-16,-2-6-54 16,-4-3-60-1,-2-3-81-15,-4-6-53 16,3-4-15-16,5-9 0 15,7-13 0-15,8-14 0 16,16-21 0-16,14-23 0 16,26-21-211-16,23-14-214 15,25-15-1086-15,-9-3 0 16,-12 4 0-16</inkml:trace>
  <inkml:trace contextRef="#ctx0" brushRef="#br0" timeOffset="194942.51">26405 8357 1527 0,'-3'-7'219'0,"1"-6"41"15,-2-4 65-15,2 0 43 16,2 0 27-16,0 5 12 16,0 2 42-16,8 5 67 15,4 3 104-15,6 4-108 16,9 5-51-16,6 3-40 16,-1 1-65-16,3 5-44 15,-5-1-25-15,-5-4-14 16,-1-2-41-16,-5-4-68 15,0-4-103-15,6-7-35 16,9-16-26-16,12-18 0 16,21-26 0-1,25-27-232-15,27-29-392 16,17-26-843-16,22-31 0 16,24-50 0-1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41:13.585"/>
    </inkml:context>
    <inkml:brush xml:id="br0">
      <inkml:brushProperty name="width" value="0.05292" units="cm"/>
      <inkml:brushProperty name="height" value="0.05292" units="cm"/>
      <inkml:brushProperty name="color" value="#FF0000"/>
    </inkml:brush>
  </inkml:definitions>
  <inkml:trace contextRef="#ctx0" brushRef="#br0">4330 7109 4516 0,'0'0'121'0,"2"0"16"15,-1 0 22-15,-1-2 22 16,3 2 39-16,1 0 90 16,2 0 66-1,5 0 3-15,4 2-2 16,5 0-97-16,4 6-23 16,5 2-17-16,1 4-23 15,5 4-21-15,-1 1-38 16,-1-2-91-16,2-3-67 15,-3-1 0-15,1-4 0 16,2-6 0-16,2-3 0 16,9-5 0-16,9-16 0 15,17-15 0 1,22-19 0-16,28-24 0 16,28-23 0-16,23-14 0 15,15-12 0-15,5-5 0 16,-8 3 0-16,-16 9 0 15,-19 10 0-15,-21 13 0 16,-22 16 0-16,-25 15 0 16,-10 12 0-16,-16 12 0 15,-6 10 0-15,-7 7 0 16,-6 5 0-16,-6 6 0 16,-11 3 0-1,-6 7-356-15,17 2-1211 16,-27 5 0-16,-11-1 0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41:44.089"/>
    </inkml:context>
    <inkml:brush xml:id="br0">
      <inkml:brushProperty name="width" value="0.05292" units="cm"/>
      <inkml:brushProperty name="height" value="0.05292" units="cm"/>
      <inkml:brushProperty name="color" value="#FF0000"/>
    </inkml:brush>
  </inkml:definitions>
  <inkml:trace contextRef="#ctx0" brushRef="#br0">2851 7104 1114 0,'0'0'74'0,"0"0"17"16,0 0 14-16,-1 0 15 16,1 0 32-1,0 0 38-15,0 0 34 16,0 0 25-16,0 0 20 16,0 0-22-16,-3 0 11 15,3-1 16-15,0 1 4 16,0 0 8-16,-1 0-21 15,1 0-27-15,-1 0-26 16,1 0-18-16,0 0-20 16,0 0-26-16,0 0-36 15,0 0-18-15,1 0-3 16,6 0-3 0,2 4 1-16,5 0 29 15,6 4 52-15,3 2 25 16,3 2 10-16,2 1 26 15,-3 0 11-15,2-1 1 16,-3 1-15-16,1-3-9 16,-5-1-13-16,1-2-39 15,-3 0-61-15,-5-1-31 16,1-5-10-16,-3 0-28 16,0 1-11-16,2-5-14 15,2-5-3 1,3-5-8-16,7-6-1 15,4-12 0-15,8-8 0 16,8-8 0-16,10-10 0 16,7-7 0-16,5-4 0 15,2-2 0-15,2 3 0 16,-3 4 0-16,-6 8 0 16,-5 4 0-16,-9 7 0 15,-6 3 0-15,-7 7 0 16,-7 4 0-1,-3 6 0-15,-7 5 0 16,-3 3 0-16,-5 3 0 16,-1 4 0-16,-4 2 0 15,0 3 0-15,-4 0 0 16,-1 3 0-16,0 1 0 16,0-2-18-16,0 2-291 15,17 0-430-15,-13 2-686 16,-1-2 0-16,-5-2 0 15</inkml:trace>
  <inkml:trace contextRef="#ctx0" brushRef="#br0" timeOffset="1776.28">11451 7160 3347 0,'-3'0'218'16,"-1"-1"43"-16,0 1 26 15,1 0 30-15,3 0 11 16,0 0 4-16,0 0 0 16,0 0 5-16,2 0 70 15,3 1-143-15,5 5-32 16,3 0-11-16,7 3-7 16,2 2-30-16,0-1-13 15,-1-2-2-15,2-1-1 16,-1-6-5-16,-3 0-70 15,5-1-16-15,1-3-26 16,8-10-33-16,9-6-18 16,10-10 0-1,7-10 0-15,10-7 0 16,1-9 0-16,4-5 0 16,-4-1 0-16,-1 1 0 15,-6 4 0-15,-7 6 0 16,-8 6 0-16,-8 10 0 15,-2 5 0-15,-5 5 0 16,-1 5 0-16,-3 2 0 16,-4 3 0-1,-6 3 0-15,-6 0 0 0,-3 5 0 16,-7 3 0 0,0 0 0-16,-3 3 0 0,0 0-211 15,4 1-310 1,1 2-970-16,-4-3 0 15,-3-3 0-15,-23-11 0 16</inkml:trace>
  <inkml:trace contextRef="#ctx0" brushRef="#br0" timeOffset="8219.89">2759 8247 2701 0,'-4'2'113'0,"1"-2"28"16,0 2 36-16,-1 1 26 16,2-3 23-1,2-1 19-15,-1 2 17 16,1-1 14-16,0-1 15 15,0 1-64-15,0 0-29 16,0 0-25-16,0 0-30 16,3 0-4-16,7-4-14 15,10-2 0 1,6-3-5-16,7-5-4 0,5-2-12 16,-5 1-16-16,-5 1-4 15,-7 5-5-15,-11 0 0 16,-4 6-16-1,-3 0-4-15,-3 3-21 16,-3-1-5-16,0 1-6 16,-5 0-4-16,-7 3-1 15,-4 1-6-15,-7 5 0 16,0 1-1-16,-1 5-6 16,1 1-10-16,-3-1 1 15,3 4-4-15,1-3 0 16,5 2-2-16,6-1 1 15,1-6 2 1,6-1-3-16,2-1-5 16,1-2 0-16,2 2 8 15,-1 2-5-15,1-1 5 16,0 0-9-16,1 3 1 16,-1 1 5-16,0 2 1 15,2 1 4-15,-2 3 1 16,1-2 2-16,1 1-2 15,0 1 16-15,0 0 8 16,0 1 13-16,0 1 24 16,0 2 9-16,0 1 18 15,0 3 16 1,0 1 12-16,0 3 6 16,0 4 13-16,0 2 3 15,0 0-13-15,0 1-9 16,0 0-21-16,0 0-11 15,3-3-18-15,1 0-16 16,-1 2-13-16,1 1-7 16,2 0-13-16,-2 1-15 15,1 2-2-15,-1 1 0 16,1-2 0 0,-2 1 0-16,0 0 0 15,0-3 0-15,0-1 0 16,1-1 0-16,-1-1 0 15,2-4 0-15,0 0 0 16,0 1 0-16,-2-1 0 16,-1 1 0-16,3 2 0 15,-2 1 0-15,1-3 0 16,-1 2 0-16,0-3 0 16,1 0 0-1,-1-1 0-15,0-1 0 16,-2 0 0-16,1-1 0 15,-2 0 0-15,0 2 0 16,1 3 0-16,-1-2 0 16,0 4 0-16,2-1 0 15,-1 1 0-15,2-3 0 16,-1-1 0-16,2 1 0 16,-1-3 0-16,1-3 0 15,0 2 0 1,2 3 0-16,0-1 0 15,1 5 0-15,-1 1 0 16,5 0 0-16,0 1 0 16,0 3 0-16,1-4 0 15,-2-2 0-15,0 2 0 16,-1-5 0-16,-2-2 0 16,2 2 0-16,3-1 0 15,0-2 0-15,1 2 0 16,-3-3 0-1,0 0 0-15,-1-1 0 16,-2-3 0-16,-1 1 0 16,0-1 0-16,-3-5 0 15,1 2 0-15,-2-2 0 16,-1 1 0-16,1-1 0 16,0 2 0-16,-1-2 0 15,1 4 0-15,-2-3 0 16,1 1 0-16,-1 0 0 15,0-1 0 1,0-2 0-16,0 2 0 16,0-3 0-16,0-1 0 15,0-2 0-15,0 0 0 16,0-2 0-16,0 0 0 16,0 2 0-16,0 3 0 15,0 2 0-15,0 1 0 16,0-1 0-16,0-2 0 15,0 1 0-15,0-4 0 16,-1-3 0-16,-1-1 0 16,1 1 0-16,-1-4 0 15,2-2 0 1,-3 2 0-16,3-1 0 16,0 1 0-16,0 0 0 15,-2 2 0-15,2 0 0 16,0-2 0-16,0 1 0 15,0-4 0-15,2 0 0 16,3 0 0-16,8 1 0 16,17 1 0-1,14-5-184-15,35-1-551 16,2-7-719-16,3-9 0 16,-2-5 0-16,11 4 0 15</inkml:trace>
  <inkml:trace contextRef="#ctx0" brushRef="#br0" timeOffset="17900.49">12356 10503 2759 0,'0'0'169'16,"0"0"53"-16,0 0 42 15,0 0 32-15,2 0 26 16,-2 0 22-16,0 0 43 16,0 0 39-16,0 0 33 15,0-2-99-15,2 2 17 16,2 0-43-16,4 0-42 16,5 0-33-1,3 2-24-15,-2 1-23 16,1 3-43-16,1 0-39 15,-2 2-33-15,-5-1-30 16,1-2-56-16,0 1-11 16,-6-3 0-16,-2-1 0 15,5-2 0-15,2 0 0 16,11-5 0-16,12-7 0 16,15-8 0-1,15-13 0-15,13-11 0 16,10-9 0-16,10-7-95 0,10-4-336 15,8-12-1102-15,-6 15 0 16,-15 2 0 0</inkml:trace>
  <inkml:trace contextRef="#ctx0" brushRef="#br0" timeOffset="23568.73">2443 12989 3396 0,'0'0'112'16,"0"0"25"-16,0 0 36 15,0 0 25-15,0 0 10 16,0 0 6-16,0 0 0 15,2 0-3-15,0 0 7 16,8 0-62 0,5-3-27-16,8-1-17 15,7-3-33-15,6-3-22 16,6-3-5-16,-1-2-5 16,-2 0-1-16,-2 0 4 15,-3 2-4-15,-6 2-15 16,-7 0-6-16,-10 5-9 15,-2 4 3-15,-8-1-3 16,-1 2-3-16,-1 1-2 16,-5 0-4-1,-4 1-6-15,-6 6-8 16,-10 3-11-16,-9 3-13 16,-4 7-5-16,0 0-4 15,0 2-3-15,3-3 2 16,3 2 0-16,5-4 7 15,7-2 7-15,4-5 8 16,8-4 19-16,3 0 16 16,2-3 11-16,2-1 5 15,1-1 2-15,1-1-1 16,0 0-2-16,0 0-1 16,0 1-3-1,0 3-1-15,0 0-8 16,0 5-4-16,0 4-4 15,0 6-2-15,0 4 0 16,0 4 3-16,0 4 3 16,1 6 0-16,1 3 4 15,1 5-2-15,3 4 0 16,1 2 4-16,3 3 13 16,-3 1 11-16,5-1 8 15,-1 4 27-15,-1-2 8 16,1 0 10-1,0-4 6-15,-1 4 18 16,2-1 8-16,0 4-1 16,3 1-13-16,2 8 0 15,2 5-11-15,1 5-25 16,2 0-11-16,-2 1-8 16,0-8-3-16,-2-5-8 15,-4-7 1-15,-2-8 11 16,-4 1 2-1,0-2-12-15,-1 1 5 16,0 1-2-16,-1 4 1 0,0 1-1 16,-1-1-8-1,0-4-8-15,2-4-10 0,0-7-13 16,-1-2-6 0,1-3-2-16,1 0-3 15,1-1-4-15,2 1 0 16,-1 6 0-16,3 0 0 15,-3 6 0-15,0 0 0 16,3 5 0-16,-3 2 0 16,-1-3 0-1,2-2 0-15,-2-2 0 16,-2-8 0-16,2-1 0 0,-4-1 0 16,1 0 0-1,-1 1 0-15,-2 0 0 16,1 3 0-16,-1 2 0 15,-1 0 0-15,0-1 0 16,-1-2 0-16,-1-3 0 16,2 0 0-16,-1-3 0 15,1-1 0-15,1-1 0 16,0-3 0-16,0-2 0 16,0 0 0-16,1-2 0 15,-1-1 0 1,-2-2 0-16,5-1 0 15,-3-2 0-15,0 1 0 16,1-1 0-16,0-2 0 16,-1 0 0-16,0-3 0 15,-1-2 0-15,-1-1 0 16,3-4 0-16,-2 0 0 16,1-1 0-16,1-1 0 15,0 0 0-15,5 1 0 16,4 1 0-1,7 0 0-15,8 6 0 16,6-1-56-16,10 2-209 16,5 1-191-16,30-4-1027 15,-23-5 2-15,-8-2-1 16,-6-7 0-16</inkml:trace>
  <inkml:trace contextRef="#ctx0" brushRef="#br0" timeOffset="34244.62">11405 14857 1478 0,'0'0'24'0,"0"0"-1"16,-1 0 1-16,1 0 9 15,-3 0 21 1,1 0 29-16,2 2 37 16,0-2 39-16,0 0 29 15,0 2-2-15,0-1 8 16,0-1 7-16,0 0 0 16,0 2-7-16,0-2-12 15,0 0-15-15,3 0-23 16,2 0-21-16,3 0-9 15,4 1-3-15,3-1 17 16,3 0 18-16,3 0 7 16,0 0 1-1,6 0-6-15,0 0-15 16,0 0-13-16,-1 0-17 16,0 0-19-16,-1 0-19 15,-5 0-26-15,1 0-23 16,-1 0-9-16,-2 0-1 15,-3 0-1-15,0 0-1 16,-2 0 0-16,1 0 0 16,0 0 1-16,2 0 0 15,-1 0 1-15,3 0 2 16,-1 0-2 0,0 0-1-16,0 0-2 15,2 0 5-15,-3 0-5 16,2 0 2-16,0 0-1 15,1 0 0-15,-2 0 0 16,3 0-2-16,-5 0 0 16,4 0 0-16,-1 0 0 15,-3 0-2-15,2-1 4 16,0 1-1-16,-1-2-1 16,2 2 1-1,2-1-2-15,0 1 1 16,1 0 3-16,3 0-1 15,-1 0-2-15,2 0 2 16,-2 0-3-16,0 0 0 16,0 0 0-16,0 0 2 15,1 0-2-15,-2 0 0 16,1 0-1-16,0 0 0 16,3 0 4-16,-1-2-4 15,4 2-1-15,-2 0 2 16,1-2 1-1,1 0-2-15,-2 1 2 16,0-1-2-16,-1-1 3 16,-1 1 0-16,4 2-1 15,-2 0 0-15,-2-2 2 16,2 2 0-16,2-2 0 16,-1 0 1-16,-2 0-1 15,1 0 3-15,0 1-3 16,-3 0-2-16,2 0 3 15,-2 0 1 1,0 0 0-16,-1 1-2 16,2-3-1-16,-4 1 1 15,2 2 0-15,0 0 0 16,2 0 0-16,-2 0 4 16,1 0-1-16,0 0 1 15,1 0 2-15,2 0 1 16,-2 0 3-16,-3 0-1 15,3 0 0-15,0 0-2 16,2 0-2-16,0 2-3 16,0-1 0-16,0 2 0 15,-3 0-2 1,3 0-3-16,0 1 1 16,1-4-1-16,-1 4 2 15,0-4-1-15,0 2 0 16,2-2 2-16,-3 0 2 15,3 0-2-15,2 1 1 16,1-1 3-16,0 2-3 16,-3 0 4-16,0 1-3 15,-2-1 4-15,2 1 4 16,-2 0-2 0,1-2 2-16,1 4 1 15,0-4 0-15,2-1-1 16,-1 0 2-16,1 0-5 15,-1 0 2-15,1 0-2 16,-2 0-2-16,2 0-1 16,-2 0-2-16,-1 0-1 15,1 0-1-15,2 0 0 16,-3 0-3-16,0 0 3 16,1 0-1-16,-4 0-1 15,2 0-2 1,-4 0 0-16,-2 0-1 15,0 0-1-15,-2 2 1 16,-2-2 0-16,-1 2 1 16,2-1-2-16,-1 1 2 15,3-1-2-15,-2 1 1 16,3 0 4-16,-2 1 7 16,0 0 3-16,-1-2 5 15,0 2 7-15,2 0 7 16,-1-2 13-16,4 0 2 15,1 1-1-15,2 1-2 16,0-3 1-16,0 1 0 16,-1 0-2-16,1 2-3 15,0-3-3 1,-2 0-10-16,-1 2-12 16,-2-2 4-16,-1-2 7 15,-1 2 5-15,-2 0 3 16,2 0-4-16,-3 0 2 15,2 0-1-15,3 0-4 16,-2 0 2-16,2 0 4 16,1 0-7-16,-4-1-4 15,1-1-8-15,-4 1-6 16,-2 0-40-16,-3 1-68 16,-4 0-78-16,3-3-150 15,18 1-902 1,-19 2 0-16,-2-1 0 15</inkml:trace>
  <inkml:trace contextRef="#ctx0" brushRef="#br0" timeOffset="43120.67">16426 11889 4040 0,'0'0'169'16,"0"0"22"-16,0 0 23 15,0 0 47 1,0 0 68-16,0 0 75 16,0 0 23-16,0 0 0 15,0 0 0-15,0 0-120 16,0 0-50-16,0 0-21 16,0 0-22-16,0 0-48 15,1 0-68-15,3 4-74 16,-1 3-24-16,2 7 0 15,5 5 0-15,0 6 0 16,7 7 0 0,6 4 0-16,2 7 0 15,-2 2 0-15,8 5 0 16,-4 0 0-16,0 1 0 16,2-1 0-16,0 1 0 15,-2 1 0-15,2-2 0 16,-3 0 0-16,-1-4 0 15,0-2 0-15,-2-4 0 16,-5-1 0-16,-2-4 0 16,0-2 0-16,-3-2 0 15,-1-2 0 1,-1-3 0-16,-2-3 0 16,-2 0-214-16,-1-7-204 15,11-5-326-15,-9-6-619 16,-3-8 0-16,-2-7 0 15</inkml:trace>
  <inkml:trace contextRef="#ctx0" brushRef="#br0" timeOffset="44365.69">16411 11783 1812 0,'-7'0'166'0,"-4"0"42"16,-1 0 37-16,-4 0 48 15,7 0 43-15,4-2 34 16,2 1 26-16,1-1 14 15,2 0 4-15,2 1-110 16,-2 1-66-16,0-3-49 16,0 3-37-16,0 0-33 15,4 0-38-15,5 0-29 16,7 0-12 0,8-3-8-16,8-2 12 15,5-4 3-15,10-3 12 16,6-5 14-16,3-5 1 15,5-1-17-15,1-5 0 16,2-3 0-16,-1-2-13 16,1-5-2-16,-2-1-13 15,-3 2 3-15,-1 2-7 16,-5 3-3-16,-2 2 0 16,-4 2 0-16,-2 3 3 15,-7 1-7-15,-1 5 1 16,-6-1-3-1,-7 5-5-15,-2-1 5 16,-2 3-3-16,-4 1-1 16,-2 1 6-16,-5 2 33 15,-3 2 43-15,-3 3 57 16,-2 1-1-16,-1 3-3 16,0-2 5-16,0 2-10 15,0-1 5-15,0 1-1 16,2 1-9-1,3 4-30-15,1 4-51 0,3 5-56 16,1 6 0 0,4 5 0-16,-2 3 0 15,1 4 0-15,0 2 0 16,1 1 0-16,-1 5 0 16,1-1 0-16,1 4 0 15,0-3 0-15,-1 4 0 16,1-3 0-16,0 0 0 15,0 2 0-15,-2 0 0 16,-1-2 0-16,2-2 0 16,-1 0 0-1,-1-4 0-15,3 0 0 16,-1-1 0-16,-2-2 0 16,1 0 0-16,2-3 0 15,-5-1 0-15,2-4 0 16,-1-1 0-16,1-2 0 15,0-4 0-15,-1-1 0 16,-1 1 0-16,-3-6 0 16,3 0 0-16,-3-2 0 15,1-4 0-15,-1 0 0 16,0-1-155 0,-1 0-196-16,4 1-364 15,-7-1-679-15,-5 1 0 16,-5 2 0-16</inkml:trace>
  <inkml:trace contextRef="#ctx0" brushRef="#br0" timeOffset="45156.27">17003 12931 2263 0,'0'2'182'0,"0"-2"45"16,0 0 39-16,0 0 36 16,3-2 32-16,3-3 30 15,8-3 28-15,9-3 57 16,6-6 65-16,12-5-75 16,5-3-14-16,9-4-46 15,4-4-38 1,8-1-36-16,-1-1-32 15,0 0-31-15,-4-1-28 16,-6 4-56-16,-6 0-65 16,-5 2-64-16,-3 3-29 15,-6 1 0-15,-4 4 0 16,-4 3 0-16,0-1 0 16,-2 2 0-16,-4 3 0 15,-2 2 0-15,-2-1 0 16,-2 6 0-16,-1 0 0 15,-4 0 0-15,0 0 0 16,1 1 0 0,-1 2 0-16,0-2 0 15,2 3 0-15,-3-2 0 16,-1 0 0-16,-1 3 0 16,-5-2 0-16,-1 4 0 15,-2 1-144-15,0 0-119 16,-2 1-154-16,7 1-381 15,-15 1-515-15,-8 0 0 16,-6 0 0-16,-8-3 0 16</inkml:trace>
  <inkml:trace contextRef="#ctx0" brushRef="#br0" timeOffset="46327.93">16726 12269 699 0,'-4'6'112'0,"-1"2"47"16,0 2 41-16,-2 2 40 15,4-3 38-15,0-2 27 16,3-2 34-16,0-2 35 16,0-1 26-16,0-2-53 15,0 0-28 1,0 0-45-16,0-2-38 15,0 2-41-15,0 0-34 16,0 0-25-16,0 0-30 16,0 0-21-16,0 0-21 15,0 0-6-15,4 0 17 16,6-2 14-16,5-1 7 16,6-5 13-16,8-2 7 15,4-6 42-15,2-2 42 16,4-5 27-1,1-1 19-15,2-3 16 0,3 0-12 16,0-1-15 0,1 0-9-16,0 0-14 15,-1 0-11-15,-2 4-43 16,-1 1-45-16,-3 1-43 16,-1 1-23-16,-5 3-33 15,-1 0-14-15,-2 1 0 16,-1 1 0-16,-4 0 0 15,-1 4 0-15,1-1 0 16,-5 1 0-16,-3 2 0 16,-1 1 0-1,-1 2 0-15,-1 1 0 16,-1 0 0-16,1 0 0 16,1 0 0-16,-6 2 0 15,0 0 0-15,-3 2 0 16,-1-2 0-16,-5 4 0 15,1-2 0-15,-1 2 0 16,0-1 0-16,2 1 0 16,-1 0 0-16,2 0 0 15,0-2 0-15,1 2 0 16,2 0 0-16,-2 0 0 16,-1-2 0-16,0 2 0 15,-2 0 0 1,2 0 0-16,-1 0 0 15,-1 0 0-15,1-1 0 16,-1 1 0-16,-1 0 0 16,0 0 0-16,0 0-182 15,0 0-197-15,-1 0-1148 16,-8 1 2-16,-10-1-1 16</inkml:trace>
  <inkml:trace contextRef="#ctx0" brushRef="#br0" timeOffset="48733.95">17330 11493 1483 0,'0'1'191'16,"0"-1"52"-16,0 0 60 15,-2 2 61-15,2-6 37 16,-3 2 33-1,3 1 24-15,-5-3 14 16,2 2 4-16,-3 1-122 16,-1 1-67-16,-5 0-53 15,2 1-55-15,-4 1-57 16,-1 5-36-16,-1-1-33 16,1 6-25-16,-2 0-13 15,2 0-10-15,2 0 3 16,1 0-5-16,3-2-1 15,4 0-9 1,3-3-6-16,1 1-3 16,1 0-1-16,1-1 2 0,-1 3 3 15,2-2 21-15,2 3 13 16,0 0 17 0,5 1 12-16,1 1 20 15,-3 1 30-15,2-2 19 16,1 3 45-16,-1-3 34 15,-2 3 9-15,3 1-15 16,2-2-17-16,-2 2-12 16,-1-2-12-16,2 1-15 15,-4 0-27-15,1-2-18 16,-3-1-44-16,2 0-35 16,-1-2-13-1,-1-1 0-15,-3-3 0 16,1-3 0-16,-1 1 0 15,-1-1 0-15,1 0 0 16,-1-2 0-16,-1-1 0 16,3 0 0-16,-3 0 0 15,0 0 0-15,0 0 0 16,0 0 0-16,3 0 0 16,1-1 0-16,5-2 0 15,1-1 0 1,7-2 0-16,-1-4 0 15,4-1 0-15,2-2 0 16,2-2 0-16,-2 3 0 16,1-1 0-16,-3 1 0 15,0 2 0-15,-8 0 0 16,-3 4 0-16,-3 1 0 16,-3 1 0-16,-2 3 0 15,-1 1 0-15,2-2 0 16,-2 2 0-16,0 0 0 15,1-1 0-15,-1-2 0 16,0 0 0-16,0-4 0 16,0-2 0-1,-1-4 0-15,-4 0 0 16,-2-4 0-16,-3-3 0 16,-4-4 0-16,-1 1 0 15,-1-4 0-15,3 3 0 16,-1 3 0-16,4 3 0 15,1 5 0-15,0 2 0 16,2 4 0-16,-2 0 0 16,2 0 0-16,-4 4 0 15,1 1-113-15,-2-1-127 16,1 3-264 0,-1-13-962-16,2 11 0 15,-3-5 0-15,0 1 0 16</inkml:trace>
  <inkml:trace contextRef="#ctx0" brushRef="#br0" timeOffset="49843.21">16924 11792 1791 0,'0'0'199'16,"0"0"31"-16,-3 1 12 15,0-1 10-15,0-1 23 16,-4 1 18-16,-3 1 17 15,-4 1 20-15,-3 0 14 16,-1 4-152-16,-1 0-27 16,0 1-28-16,-2 3-9 15,5-2 2 1,-2-1-12-16,7 0-7 16,1-2-6-16,8-5-13 15,1 0-14-15,1 0-13 16,0 0-8-16,1 2 3 15,-1-1 6-15,0 3-7 16,6 2-3-16,0 2 13 16,3 2 19-16,1 2 1 15,4 0 20-15,-2 1 30 16,0 0 22-16,2 1-1 16,-3 2 11-16,1-2 14 15,-2 3 7 1,-1 0-8-16,0-1-32 15,-1 2-7-15,-2-5-19 16,-2 2-30-16,-1-3-20 16,0-3-7-16,1-1-21 15,-4-2-17-15,1-1-15 16,2-3-16-16,-3 1 0 16,0-3 0-16,2 2 0 15,-1-2 0-15,-1 0 0 16,0-2 0-16,0 2 0 15,0 0 0-15,2 0 0 16,-2 0 0-16,3 0 0 16,4-3 0-1,4 1 0-15,4-5 0 16,3-2 0-16,3-3 0 16,1-2 0-16,0 0 0 15,-1-1 0-15,-1 0 0 16,-1 3 0-16,-5 0 0 15,-2 2 0-15,-5 0 0 16,-3 5 0-16,-1 0 0 16,-3 2 0-16,0 1 0 15,2 1 0 1,-2-2 0-16,0 0 0 16,0-3 0-16,0-2 0 15,-2-1 0-15,-2-2 0 16,-5-2 0-16,-4-5 0 15,-3-1 0-15,-5-4 0 16,-1 0 0-16,-2-1 0 16,2 3-135-16,0 3-170 15,5 6-302-15,-2-24-821 16,-1 30 0-16,-1 5 0 16,1 2 0-1</inkml:trace>
  <inkml:trace contextRef="#ctx0" brushRef="#br0" timeOffset="51112.44">16340 12344 3171 0,'-5'-3'171'16,"-2"1"43"-16,-2 0 31 15,-4-1 28-15,1 3 33 16,-2 5 64 0,-3 2 72-16,2 5 72 15,-1 7 0-15,2 6-119 16,-4 9-52-16,4 6-43 16,-2 5-31-16,2 5-29 15,1 0-32-15,4 1-64 16,0 4-72-16,1 1-72 15,2 0 0-15,-1 1 0 16,2-2 0-16,-1-8 0 16,1-4 0-16,1-5 0 15,-2-6 0 1,1-3 0-16,-1-5 0 16,4-6 0-16,-4-4 0 15,6-7 0-15,-1-1 0 16,1-4 0-16,0-2 0 15,1 0 0-15,-1-2 0 16,-3-6 0-16,0-4 0 16,0-13 0-16,-4-8 0 15,-3-11 0-15,-2-8 0 16,1-8 0-16,-3 1 0 16,3 1 0-1,1 8 0-15,2 8 0 16,3 13 0-16,2 8 0 15,2 8 0-15,1 7 0 16,0 2 0-16,0 5 0 16,1 5 0-16,4 9 0 15,3 7 0-15,-1 10 0 16,2 10 0-16,3 5 0 16,-5 4 0-16,-3 2 0 15,-1 1 0 1,2-1 0-16,-4-6 0 15,0-8 0-15,1-5 0 16,1-13 0-16,-2-7 0 16,1-5 0-16,2-5 0 15,6-2 0 1,10-11 0-16,15-9 0 0,17-10-335 16,23-20-1236-16,11-13 0 15,7-11 0-15,2-8 0 16</inkml:trace>
  <inkml:trace contextRef="#ctx0" brushRef="#br0" timeOffset="59844.48">20087 11868 3360 0,'-2'-6'162'0,"-1"0"36"16,2-3 31-16,-1 1 28 16,2 1 28-16,0 3 68 15,0 1 56-15,-1 0 37 16,-1 2 13-16,2 1-97 15,0-1-31-15,0 3-36 16,0 8-30-16,0 5-29 16,3 10-27-16,3 12-69 15,5 10-56-15,6 11-36 16,3 7-13 0,0 8-7-16,5 2-28 15,-1 3 0-15,1-3 0 16,0-2 0-16,-3-5 0 15,3-2 0-15,-4 0 0 16,-2-3 0-16,-3-1 0 16,-4-4 0-16,-4-3 0 15,-5-6-24-15,0-6-285 16,1-10-264-16,-1-19-884 16,-1-1 0-16,1-10 0 15</inkml:trace>
  <inkml:trace contextRef="#ctx0" brushRef="#br0" timeOffset="60928.44">20058 11809 2304 0,'-2'2'164'15,"-1"-2"25"1,3 0 26-16,-1 1 12 15,1-2-6-15,0 1 14 16,3 0 21-16,3-2 22 16,6 0 24-16,11-4-108 15,9 0-12-15,12-4-2 16,9-3-17 0,9-1 3-16,6-4 33 0,9-4 6 15,7 0-7-15,5-6-12 16,0-4-9-16,2-3-27 15,-4 2-19 1,-7-2-22-16,-5 2-8 16,-6 1-16-16,-5 6-21 15,-8 1-28-15,-1 2-17 16,-9 3-2-16,-3 2-19 16,-7 2 10-16,-3 2-6 15,-8 5 2-15,-6-1-1 16,-5 4-3-16,-5 1-11 15,-5 2 9-15,-1 1 22 16,-1 2 16-16,-2-1 48 16,0 2 9-1,0-1 30-15,0 0-4 16,0 6 1-16,0 7 4 16,1 8 3-16,2 9 1 15,4 9-20-15,0 8-24 16,7 7-42-16,1 6-14 15,4 1-28-15,4 2 0 16,3-1 0-16,2 5 0 16,0-2 0-16,3 2 0 15,-2 1 0-15,-3-3 0 16,-3-3 0 0,0-3 0-16,-4-5 0 15,-3-7 0-15,-1-8 0 16,-6-6 0-16,-2-6 0 15,-4-7-142-15,0-1-202 16,0-5-287-16,-2-5-783 16,-6-3 0-16,-7-3 0 15,-6-3 0-15</inkml:trace>
  <inkml:trace contextRef="#ctx0" brushRef="#br0" timeOffset="61585.85">20518 13065 1836 0,'-2'0'104'15,"-4"1"34"-15,-3 2 34 16,-1-1 31-16,1 2 14 16,3 0 14-16,3-3 24 15,2 1 22-15,2-2 43 16,-1 0-31-16,5-2 12 16,4 1-1-16,9-4 81 15,13-7 60 1,14-6-15-16,12-8-14 15,13-8-24-15,12-6-22 16,9-4-42-16,7-1-47 16,9-3-39-16,4 0-32 15,3 4-117-15,-3 1-89 16,-8 4 0-16,-12 2 0 16,-14 5 0-16,-15 2 0 15,-12 5 0-15,-11 5 0 16,-7 2 0-16,-11 5 0 15,-5 4 0-15,-6 1 0 16,-2 3 0 0,-7 2-180-16,2 3-122 15,-3-2-274-15,-3-9-850 16,-10 10 0-16,-11 0 0 16,-11-1 0-16</inkml:trace>
  <inkml:trace contextRef="#ctx0" brushRef="#br0" timeOffset="62695.86">20647 12364 1441 0,'0'2'168'0,"-1"0"27"15,-1 1 26-15,-2 1 30 16,2-2 35-16,-1-1 44 15,2-1 30-15,-1 0 28 16,2 0 32-16,0 0-84 16,0 0-26-16,0 0-27 15,-3-1-25-15,2-4-20 16,1-1-17-16,-1-6-37 16,1-3-16-1,0-3-30-15,1-5-28 16,-1-3-39-16,3-2-21 15,3-2 15-15,3-3 18 16,3-1 10-16,4 3-7 16,0 4 11-16,2 2-21 15,-1 2 23-15,1 4 9 16,1 4 12-16,3-1 9 16,1 1-13-16,-1 1-1 15,4 2-10 1,-2 1-12-16,1 0-15 15,-3 1 5-15,-1 3-22 16,1 0-12-16,-5 2-10 16,2 1-9-16,0 2-2 15,-2 0-17-15,2 1-11 16,0 1 0-16,1-1 0 16,1 1 0-16,2 0 0 15,-2 0 0-15,-1 0 0 16,-1 1 0-16,0 3 0 15,-1-1 0-15,-2 6 0 16,4-1 0 0,-2 1 0-16,1 2 0 15,-1-1 0-15,-5 1 0 16,-2-1 0-16,0-3 0 16,-8 2 0-16,0-4 0 15,1-2 0-15,-2-1 0 16,-2-2 0-16,1 0 0 15,-1 3 0-15,0-3 0 16,0 1 0-16,0 1-305 16,19 4-499-16,-25 0-612 15,-7 1 0-15,-4-1 0 16,-6 2 0-16</inkml:trace>
  <inkml:trace contextRef="#ctx0" brushRef="#br0" timeOffset="63565.88">21001 12222 2370 0,'0'0'184'0,"-2"-3"59"15,2 2 47-15,0-1 35 16,2 1 31-1,-2 0 30-15,0 1 74 16,0 0 99-16,0-4 36 16,0 4-131-16,1 2-53 15,2 1-58-15,0 4-48 16,4 4-35-16,3 3-31 16,-1 3-30-16,3 0-74 15,0 3-98-15,2 1-37 16,0 2 0-16,-1 0 0 15,1-1 0 1,-2-1 0-16,-2 1 0 16,1-6 0-16,-3 1 0 15,-1-5 0-15,-3 1 0 16,1-3 0-16,0-3 0 16,-2 1 0-16,-1-2 0 15,1 1 0-15,-2-3 0 16,-1 2 0-16,0-5 0 15,1 0 0-15,-1 1-142 16,0-2-219-16,2 0-263 16,-4-15-788-1,0 8 0-15,-6-3 0 16,-5-5 0-16</inkml:trace>
  <inkml:trace contextRef="#ctx0" brushRef="#br0" timeOffset="64376.37">20975 12233 2024 0,'0'0'208'0,"0"0"51"15,0 0 47-15,0 0 32 16,-2-2 20-16,2 2 17 16,0 0 9-1,-1 0 29-15,1 2 47 16,-2 0-117-16,-1 4 5 16,2 3-24-16,-2 7-17 15,2 1-23-15,-1 3-19 16,1 3-12-16,-2-4-5 15,2 0-28-15,1-5-47 16,0-1-43-16,0-3-54 16,0-3-27-16,-2-4-28 15,2 0-10-15,0-2-2 16,0-1-4 0,0 0-5-16,0 0 0 15,0-4 0-15,0-2 0 16,0-6 0-16,0-4 0 15,0-9 0-15,0-3 0 16,2-3 0-16,-1 3 0 16,3 0 0-16,-1 6 0 15,1 4 0-15,-1 8 0 16,-3 2 0-16,2 4 0 16,-1 0 0-16,1 3 0 15,1 1 0 1,2-1 0-16,4 1 0 15,1 1 0-15,2 3 0 16,1 0 0-16,1 4 0 16,2 0 0-16,-3 3 0 15,3-1 0-15,-2 1 0 16,1 0 0-16,-2-4 0 16,-2 1-234-16,5 1-271 15,-1-30-985-15,-1 24 0 16,-5-6 0-16,-2-2 0 15</inkml:trace>
  <inkml:trace contextRef="#ctx0" brushRef="#br0" timeOffset="66412.37">20462 12141 3429 0,'-3'-2'244'15,"2"0"42"-15,-2-2 47 16,0 1 14-16,3 1 62 16,1 2 85-16,2-1 0 15,7 2 0-15,0 2 1 16,7 3-183-16,0 3-61 16,1 3-43-16,-3 4-47 15,-2 1-13 1,-3 4-224-16,0-3-255 15,4 1-306-15,0-35-775 16,-4 27 0-16,0-11 0 16,-3-4 0-16</inkml:trace>
  <inkml:trace contextRef="#ctx0" brushRef="#br0" timeOffset="66836.77">20629 12033 4418 0,'0'-3'326'0,"0"-1"70"16,0 1 0-1,0 1-1-15,0 0 2 0,0 1-2 16,3 4 1-1,0 2 0-15,2 2 0 16,2 3-208-16,4 5-297 16,1-1-184-16,2 5-161 15,7-2-281-15,-6-3-566 16,-3-2 0-16,-1-9 0 16,-3-1 0-16</inkml:trace>
  <inkml:trace contextRef="#ctx0" brushRef="#br0" timeOffset="67256.08">20717 11790 2462 0,'-1'-3'272'16,"0"-1"59"-16,-1 1 43 15,-2-2 67-15,4 1 25 16,0 1 25-16,0 2 23 15,0 1 78-15,0 0-1 16,0 1-186-16,3 3-85 16,-2 7-60-16,3 5-42 15,1 5-68 1,2 3-24-16,2 4-143 0,1 1-169 16,0 2-221-16,6-1-185 15,17-9-770 1,-20 2 0-16,0-6 0 15,-1-5 0-15</inkml:trace>
  <inkml:trace contextRef="#ctx0" brushRef="#br0" timeOffset="67672.46">20956 11908 3291 0,'0'-5'217'15,"0"-1"50"-15,0 0 44 16,-1-2 56-16,2 4 36 16,-1 1 29-1,0 1 3-15,0 0-11 16,0 2 1-16,0 0-152 16,0 2-62-16,0 3-46 15,0 3-56-15,0 4-155 16,0 3-101-16,3-1-98 15,-2 1-106-15,3 0-101 16,7-7-202-16,-5-5-433 16,2 2 0-16,-2-3 0 15</inkml:trace>
  <inkml:trace contextRef="#ctx0" brushRef="#br0" timeOffset="68008.53">21126 11750 1149 0,'0'-2'231'0,"2"1"51"15,-2 1 30-15,0 0 20 16,0-1 33-16,0 1 27 15,0 1 23-15,0 2 16 16,0 4 9 0,0 0-144-16,0 5-71 15,0 4-51-15,0-1-28 16,0 0-36-16,0 2-78 16,0 2-99-16,0-3-116 15,3-1-207-15,18-9-548 16,-16 3 0-16,0-4 0 15,3-5 0-15</inkml:trace>
  <inkml:trace contextRef="#ctx0" brushRef="#br0" timeOffset="68325.53">21299 11489 2377 0,'0'-5'225'15,"0"-1"47"-15,0-1 15 16,0 4 24-16,0-1 23 16,0 5 32-1,0 4 42-15,0 7 100 0,2 3 89 16,-2 6-164-1,0 7-60-15,1 7-47 16,-1 3-15-16,0 7-24 16,0 3-24-16,0 7-265 15,0 3-274-15,0-9-1204 16,0 16 0-16,0-5 0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43:14.783"/>
    </inkml:context>
    <inkml:brush xml:id="br0">
      <inkml:brushProperty name="width" value="0.05292" units="cm"/>
      <inkml:brushProperty name="height" value="0.05292" units="cm"/>
      <inkml:brushProperty name="color" value="#FF0000"/>
    </inkml:brush>
  </inkml:definitions>
  <inkml:trace contextRef="#ctx0" brushRef="#br0">2863 8007 2388 0,'16'-2'106'0,"9"-3"26"16,8-5 12-16,10-2 9 16,1-3 8-1,-1-1 3-15,0-3 2 16,-4 0 0-16,-4 1 1 16,-6 2-73-16,-8 2-32 15,-9 3-16-15,-5 4 34 16,-6 4 5-16,-1 1-8 15,-6 2-2-15,-6 0-5 16,-7 0 0-16,-6 2-2 16,-12 5-9-16,-3 1-8 15,-8 7-15-15,-4 6-44 16,0 2-15 0,3 1 1-16,7-1 2 0,10-5 9 15,12-4 5 1,7-6 1-16,9-2 13 15,1-2 3-15,3-1 4 16,0-1 0-16,0-1 8 16,0 1 10-16,0 0 13 15,0 1 10-15,3-1 9 16,-2 4 18-16,3 1 14 16,4 5 31-1,2 1 27-15,0 6 50 16,1 8 76-16,5 5 45 0,-1 7-3 15,2 9-17-15,0 6-13 16,-1 7-19 0,3 6-17-16,-2 4-27 15,0 4-27-15,3 3-51 16,0 4-83-16,0-2-57 16,0 2-12-16,5-5 0 15,-4-7 0-15,4-4 0 16,-2-5 0-16,-1-7 0 15,-4-4 0-15,-3 0 0 16,-2-3 0-16,-6-5 0 16,-3-3 0-1,-1-4 0-15,-3-4 0 16,2-6 0-16,-1-4 0 16,1-5 0-16,2-3 0 15,1-2 0-15,3-2 0 16,1-1 0-16,5 0 0 15,2-2 0-15,8-5 0 16,10 1-40-16,12-9-393 16,15-56-1110-16,15 26 0 15,-1-14 0 1,4-5 0-16</inkml:trace>
  <inkml:trace contextRef="#ctx0" brushRef="#br0" timeOffset="4210.51">17599 7846 3454 0,'-18'1'84'0,"-1"1"49"16,2-2 18-16,0 1 13 16,14-1-2-16,3-1 10 15,10 1 11 1,13-3 8-16,10-5 8 0,12-2-26 16,7-4-50-16,4-3-45 15,-1 1-17-15,-3-2-13 16,-6 2 4-1,-7 1-10-15,-10 2-9 16,-10 5-6-16,-12 3 7 16,-5 2 21-16,-7 1-2 15,-8 2-4-15,-13 6 0 16,-11 3-1-16,-12 5-2 16,-8 3 1-16,0 4-4 15,6 0-1-15,2 0-15 16,8-2-24-16,8-1-5 15,10-2 3-15,7-7-3 16,8 1-1 0,5-4 5-16,3 0 7 15,0 0 16-15,0 5 40 16,0 2 24-16,0 1 60 16,1 6 62-16,1 3 6 15,-1 7 1-15,4 3-1 16,-3 8-1-16,4 6-9 15,0 10-13-15,-2 3-44 16,1 7-22-16,-3 4-61 16,1-2-60-16,-1 1-7 15,-2 0 0 1,0 2 0-16,0-3 0 16,0 0 0-16,-2 1 0 15,-1-1 0-15,-1-6 0 16,1-2 0-16,0-6 0 15,2-5 0-15,1-8 0 16,1-2 0-16,-1-3 0 16,2-6 0-16,1-4 0 15,1-4 0-15,3-3 0 16,5-3 0-16,4-2 0 16,5-1 0-1,10-3 0-15,9-4-199 16,25-3-472-16,7-13-793 15,5-12 0-15,-1-11 0 16,-4-13 0 0</inkml:trace>
  <inkml:trace contextRef="#ctx0" brushRef="#br0" timeOffset="7010.17">8996 10759 3816 0,'0'-2'158'0,"0"2"17"15,0 0 8-15,0-1 6 16,0-2 20-16,3 3 64 15,2 0 92-15,4 4 84 16,5 4 1-16,4 5-121 16,4 6-38-16,1 4-17 15,-1 0-6 1,-1 1-8-16,-3-4-20 16,-4-6-64-16,-4-4-90 15,-2-5-86-15,-1-2 0 16,9-8 0-16,7-15 0 15,13-14 0-15,16-14 0 16,11-13 0-16,11-9-257 16,8 1-193-16,12 2-316 15,-13 6-577-15,-7 8 0 16,-18 12 0-16,-17 7 0 16</inkml:trace>
  <inkml:trace contextRef="#ctx0" brushRef="#br0" timeOffset="8903.58">24803 10944 2096 0,'0'-1'196'16,"0"1"53"-16,0-2 54 16,-2 0 34-16,4-1 24 15,-2-1 20 1,0 3 11-16,0-2 10 15,0 3 13-15,2-3-74 16,3 4-8-16,2-1-13 16,4 5-39-16,3 0 4 15,-1 0-24-15,-4 3-17 16,1-1-13-16,-2-1-10 16,-2 1-12-16,1-1-67 15,-1-2-48-15,-2 0-39 16,0-3-16-16,0 2-36 15,3-3-3-15,9-4 0 16,14-4 0 0,12-14 0-16,23-13 0 15,20-19-215-15,25-17-303 16,13-48-973-16,4 27 0 16,-9 1 0-16,-20 5 0 15</inkml:trace>
  <inkml:trace contextRef="#ctx0" brushRef="#br0" timeOffset="10818">10142 12219 2670 0,'-2'-4'172'16,"-1"1"60"-16,0-1 43 15,2-1 32-15,1-1 23 16,0 3 26-16,0 0 110 16,1 3 96-16,8-2 3 15,5 2-130 1,4 2-42-16,8 3-60 15,4 2-43-15,-3 5-31 16,1 3-25-16,-2 0-24 16,-9-1-111-16,-1-2-96 15,-6-5-3-15,-4-1 0 16,2-3 0-16,9-8 0 16,7-15 0-16,17-16-25 15,22-20-365-15,56-24-1165 16,-13-13 0-1,10-8 0-15,-6 0 0 16</inkml:trace>
  <inkml:trace contextRef="#ctx0" brushRef="#br0" timeOffset="12614.31">17249 12025 3593 0,'0'0'174'16,"0"0"12"0,-2 0 5-16,2 0 43 15,3 1 30-15,6 3 67 16,8 5 64-16,9 3 45 15,7 5 32-15,5 5-125 16,-3 2-48-16,-2-1-13 16,-4-1-5-16,-5 0-42 15,-6-5-31-15,-8-5-67 16,-3-4-63-16,-2-4-46 16,1-4-32-16,5-4 0 15,9-11 0 1,6-11 0-16,11-14 0 15,14-15 0-15,14-13-134 16,14-6-189-16,14-4-290 16,8-17-811-16,-4 21 0 15,-11 7 0-15,-18 9 0 16</inkml:trace>
  <inkml:trace contextRef="#ctx0" brushRef="#br0" timeOffset="40923.44">17263 6461 2883 0,'-4'-2'133'16,"3"-1"57"-16,-2 0 35 16,0-2 22-16,1-1 33 15,1 5 28 1,-1-4 34-16,1 3 86 15,1-2 62-15,-1 2-50 16,1-1-33-16,0 0-56 16,0 3-35-16,0 0-23 15,0 0-32-15,0 0-28 16,4 0-34-16,3 0-86 16,7 0-63-1,3 1-48-15,4 5-2 0,-1 0 0 16,-2 0 0-16,-4 0 0 15,-2-2 0-15,-4 0 0 16,-1-2 0 0,2-2 0-16,3-1 0 15,9-13 0-15,10-12 0 16,11-21 0-16,14-20-375 16,13-49-1188-16,9 6 0 15,0-10 0-15,9-4 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44:03.943"/>
    </inkml:context>
    <inkml:brush xml:id="br0">
      <inkml:brushProperty name="width" value="0.05292" units="cm"/>
      <inkml:brushProperty name="height" value="0.05292" units="cm"/>
      <inkml:brushProperty name="color" value="#FF0000"/>
    </inkml:brush>
  </inkml:definitions>
  <inkml:trace contextRef="#ctx0" brushRef="#br0">19191 15635 2940 0,'-9'0'154'15,"-1"0"48"-15,0 0 31 16,0-1 25-16,7 1 31 16,3-1 35-16,0-1 42 15,0 1 13-15,0-2 9 16,0 3-128-16,0 0 6 15,0-2 26-15,5 6 12 16,5 6-24-16,6 5-33 16,3 3-33-16,7 4-43 15,1 2-12 1,2-5-9-16,-2 0 3 16,1-2-36-16,-4-4-72 15,-3-3-45-15,-1-2 0 16,-2-3 0-16,1-3 0 15,10-9 0-15,12-10 0 16,15-15 0-16,20-18 0 16,20-14 0-16,15-13 0 15,13-6 0-15,9-2 0 16,-2 4 0 0,-5 3 0-16,-9 9 0 15,-17 9 0-15,-20 10 0 16,-18 8 0-16,-17 9 0 15,-13 8 0-15,-10 5 0 16,-8 9 0-16,-1 2 0 16,-9 3 0-16,-1 3-112 15,0 3-231-15,10-1-367 16,-7 4-695-16,-2-3 0 16,-1-5 0-1,-3-4 0-15</inkml:trace>
  <inkml:trace contextRef="#ctx0" brushRef="#br0" timeOffset="4509.78">11125 3438 376 0,'0'-2'64'0,"0"-2"39"16,0 3 24-16,0-1 26 15,0 1 22 1,-1 1 37-16,-4 1 36 16,2-2 28-16,-1 1 20 15,-4 0-28-15,2 0 5 16,1 0-16-16,-2 0-9 16,2 0 2-16,3 0-6 15,0 0-23-15,2 0-22 16,-1 0-21-16,2 0-12 15,-1 0-10-15,0 0 4 16,0 0 8-16,3 0-3 16,3 1-4-1,3 4-3-15,3 1 11 16,3 0 13-16,-1 5 7 16,1-2 16-16,-3 0 2 15,0-2-20-15,-3 2-24 16,0-4 0-16,-1 2-19 15,-2 1-9-15,0-3-24 16,-2-1-25-16,-2 0-10 16,-1-2-22-16,-1-2 1 15,0 0-4-15,2 0-1 16,-1-2-6 0,5 2 35-16,7-3-6 15,10-8 0-15,12-11-1 16,12-9-6-16,7-11 0 15,6-4-11-15,3-2-4 16,2 0-6-16,0 4-7 16,-2 3-38-16,-4 1 0 15,-7 6 0-15,-11 5 0 16,-11 6 0-16,-7 3 0 16,-7 5 0-16,-6 4 0 15,-4 3 0 1,-4 2 0-16,0 2 0 15,-2 2 0-15,0 1 0 16,0 1 0-16,0 0 0 16,0 0 0-16,0 0 0 15,0 0 0-15,0 0 0 16,0 0-86-16,0 0-177 16,0 0-109-16,5 3-313 15,0 1-672-15,-5 0 0 16,-5-2 0-16</inkml:trace>
  <inkml:trace contextRef="#ctx0" brushRef="#br0" timeOffset="5959.6">11081 4711 1758 0,'-2'0'162'0,"0"0"33"15,-2 0 27-15,0 0 26 16,2-2 31-16,-1 2 22 16,3 0 21-1,-1 0 20-15,1-3 16 16,-1 3-99-16,2-3-45 16,-2 3-31-16,1 0-25 15,0 0-19-15,0-1-17 16,4 1-4-16,9 0-4 15,0-1-12-15,5-1-14 16,4 2-10-16,-2-1 1 16,-2 1-1-16,-2 0 3 15,-1 0-5-15,-3 0-7 16,-2 0-11 0,0 0-19-16,-4 0 1 15,-1 0 16-15,-3 0 29 16,0 0 33-16,-1 0 34 15,-1 0 31-15,0 0 8 16,2 0-7-16,5-3-6 16,1-3 0-16,8-5-6 15,9-7-20-15,8-8-30 16,10-5-40-16,8-8-37 16,10-3-34-16,5-7-11 15,6 2 0 1,-7 1 0-16,-7 6 0 15,-15 7-152-15,-14 11-207 16,-1 10-355-16,-20 7-679 16,-4 4 0-16,-15-5 0 15,-9-9 0 1</inkml:trace>
  <inkml:trace contextRef="#ctx0" brushRef="#br0" timeOffset="10901.79">22647 1599 3605 0,'-1'-4'173'15,"-4"-2"34"-15,-1-1 25 16,-2-1 29-16,-2 3 78 15,-5-1 112-15,-5 0 21 16,0 1 0-16,-5 4 0 16,-4-1-136-1,-5 5-38-15,-7 5-32 16,-2 9-26-16,-5 5-29 16,2 12-77-16,7 6-112 15,4 4-22-15,8 2 0 16,10 4 0-16,11-4 0 15,3-2 0-15,13-3 0 16,9-5 0 0,11-9 0-16,9-5 0 0,10-9 0 15,2-9 0-15,2-4 0 16,-4-7-22-16,-2-7-235 16,-3-3-157-1,-5-3-226-15,-4-35-731 16,-6 24 0-16,-8 0 0 15,-6-2 0-15</inkml:trace>
  <inkml:trace contextRef="#ctx0" brushRef="#br0" timeOffset="11262.02">22705 1346 4165 0,'-10'-16'330'0,"-2"-3"91"16,-4-3 1 0,2-2-1-16,7 7 1 15,2 10-1-15,2 2 1 16,3 3-1 0,0 1 1-16,5 9-190 0,5 9-140 15,4 11-92-15,6 12 0 16,2 11 0-16,1 9 0 15,-3 1 0-15,-2-1 0 16,-1 1 0-16,-2-1 0 16,-1-3 0-16,0-2 0 15,2-5 0-15,-1-4-238 16,3-6-152 0,4-4-234-16,-3-23-763 15,1 2 0-15,-4-11 0 16,1-5 0-16</inkml:trace>
  <inkml:trace contextRef="#ctx0" brushRef="#br0" timeOffset="12273.63">23253 1674 3829 0,'-2'-13'271'0,"-3"-3"152"15,-2-2 33-15,-4-1 0 16,0 3 1-16,-4 7-1 16,-1 3 0-16,-3 2 1 15,0 1-1-15,-4 7-201 16,0 6-70-16,3 6-151 16,2 7-34-16,7 6 0 15,5 3 0 1,6-2 0-16,7-3 0 15,3-4 0-15,5-5 0 0,3-6 0 16,4-7 0 0,0-2 0-16,0-7 0 15,-2-3 0-15,-7-8 0 16,0-4 0-16,-8-5 0 16,0-1 0-16,-4 4 0 15,-1 3 0-15,0 6 0 16,2 7 0-16,-1 2 0 15,5 6 0-15,5 4 0 16,2 5 0-16,5 4 0 16,1 0 0-1,-2 0 0-15,-1-4 0 16,-2-5 0-16,-2-4 0 16,-3-2 0-16,2-3 0 15,-4-5 0-15,-1-7 0 16,-2-5 0-16,2-8 0 15,-5-6 0-15,-1 1 0 16,0-1 0-16,0 4 0 16,0 6 0-16,0 7 0 15,0 4 0-15,0 5 0 16,0 5 0 0,3 4 0-16,2 4 0 15,5 5 0-15,6 5 0 16,1 7 0-16,3 2 0 15,0 0 0-15,-4-3 0 16,0-2 0-16,-6-4 0 16,-2-5 0-16,-2-3 0 15,-4-4 0-15,2-3 0 16,-1-1 0-16,0-1 0 16,0-7 0-16,0-7 0 15,0-9 0-15,-3-10 0 16,2-9 0-16,-5-4 0 15,-3-1 0 1,-2 4 0-16,-1 6 0 16,0 10 0-16,3 8 0 15,3 10 0-15,2 5 0 16,-1 7 0-16,2 10 0 16,0 7 0-16,0 7 0 15,7 6 0-15,5 4 0 16,8-1 0-16,6-3 0 15,6 1 0-15,0-4 0 16,-3 0 0-16,-6-2 0 16,-7-1 0-16,-9 0 0 15,-8 0 0 1,-7-3 0-16,-6-1 0 16,-1-2-229-16,0-3-100 15,3-6-210-15,19-13-879 16,-5-1 0-16,3-9 0 15,7-7 0-15</inkml:trace>
  <inkml:trace contextRef="#ctx0" brushRef="#br0" timeOffset="12486.03">23793 1546 3950 0,'0'-6'257'0,"0"-1"46"15,0-2-7-15,0 5 16 16,5 1 47-16,-1 7 19 15,5 8 0-15,1 3 8 16,1 3-50 0,-3 4-306-16,1-3-131 15,-1-3-163-15,-2-3-130 16,27-7-851-16,-31-2 0 16,-7-2 0-16,-6-9 0 15</inkml:trace>
  <inkml:trace contextRef="#ctx0" brushRef="#br0" timeOffset="12601.62">23674 1385 2908 0,'-7'-19'180'16,"2"1"-4"-16,-2-1-99 15,4-6-303-15,6 10-397 16,11 8 0-16,5 3 0 16</inkml:trace>
  <inkml:trace contextRef="#ctx0" brushRef="#br0" timeOffset="13074.42">23980 1271 4020 0,'0'-21'216'0,"-3"-10"67"16,-3-7 67-16,0-7 76 15,1 5 8-15,-4 6 0 16,-2 4 1-16,5 6-1 15,0 10 0-15,3 3-172 16,0 8-43-16,3 6-68 16,0 9-67-16,0 10-75 15,6 11-9 1,6 11 0-16,5 4 0 16,6 4 0-16,7 0 0 0,-4 1 0 15,-1-3 0 1,-4 0 0-16,-6-4 0 15,-4-3 0-15,-5-4 0 16,-3-3-80-16,-3-5-129 16,2-8-26-16,-4-5-1 15,1-8-17-15,-2-6-9 16,0-2-3-16,0-8-1 16,1-4 3-16,2-4 4 15,0-2 83-15,6-5 127 16,2 0 21-16,2 2-62 15,5-2-111 1,7 0-200-16,-3-8-582 16,0 12 0-16,-3 5 0 15,2 1 0-15</inkml:trace>
  <inkml:trace contextRef="#ctx0" brushRef="#br0" timeOffset="13268.03">24282 1408 3018 0,'0'0'218'0,"0"-3"16"15,3 3 46-15,-1-1 37 16,3 4 22-16,2 3 13 16,3 6 3-16,4 2 10 15,-1 4-22 1,-1 2-223-16,-3-2-98 16,0-1-124-16,-5-3-156 15,4-7-265-15,-6-3-493 16,-5-3 0-16,-6-7 0 15</inkml:trace>
  <inkml:trace contextRef="#ctx0" brushRef="#br0" timeOffset="13440.42">24204 1278 2332 0,'-3'-18'249'0,"0"0"22"16,-2-1-8-16,1-2-7 15,7 13-7-15,3 9-45 0,4 6-60 16,9 7-106-1,6 3-151-15,25 0-665 16,-20 11 0-16,2-2 0 16,-3-3 0-16</inkml:trace>
  <inkml:trace contextRef="#ctx0" brushRef="#br0" timeOffset="13742.01">24635 1311 3112 0,'0'-9'316'0,"0"1"162"16,0-3 53-16,0 1-1 16,0 6 0-1,-8 0 1-15,-5 9-1 16,-2 6 0-16,-5 6 0 16,-3 6-223-16,6 8-94 15,2 2-160-15,7-1-53 16,2-1 0-16,4-5 0 15,4-2 0-15,6-5 0 16,6-6-6-16,6-4-151 16,7-7-98-16,5 1-81 15,0-7-120-15,0-1-173 16,-1-10-641-16,-6 4 0 16,-4-3 0-16,-3-4 0 15</inkml:trace>
  <inkml:trace contextRef="#ctx0" brushRef="#br0" timeOffset="14121.45">24934 1285 2996 0,'0'-5'268'16,"-7"-1"42"-16,0 2 37 15,-12 3 87-15,-4 1 63 16,-7 12 28-16,-1 5 6 15,4 2 1-15,10 5-10 16,9-2-202-16,4-5-86 16,9-3-57-16,6-6-63 15,5-6-110-15,2-4-59 16,3-6-25 0,-1-5 2-16,-8-1 26 15,-5 5 46-15,-6-1 19 16,1 6-2-16,-2 2-1 15,1 2 31-15,6 0 18 16,1 4-52-16,7 2-75 16,4 3-79-16,7-1-91 15,2-1-127-15,-1-3-135 16,3-4-161-16,-8-22-479 16,-10 12 0-16,-4-4 0 15,-7-6 0-15</inkml:trace>
  <inkml:trace contextRef="#ctx0" brushRef="#br0" timeOffset="14538.03">24956 859 3883 0,'-9'-25'375'16,"-2"-1"76"-16,-1-3 1 16,2 2-1-16,7 13 1 15,3 14-1-15,3 8 1 16,6 15-1-16,7 9 1 15,3 8-208-15,8 11-167 16,2 3-77-16,-2 2 0 16,-2 0 0-16,-4-1 0 15,-4-5 0 1,-3-2 0-16,-3-4 0 16,-2-5 0-16,-4-6-82 15,0-5-183-15,-4-6-103 16,2-8-99-16,-3-6-115 15,-4-5-44-15,-1-3-4 16,-3-6 25-16,0-2 74 16,-3-4 63-16,4-1 127 15,4-4 230-15,2-2 126 16,2-1 106-16,9-1 117 16,3-1 32-16,7 3-70 15,5 0-121-15,10 2-243 16,8-6-610-1,-13 14 0-15,-1 1 0 16,-6 1 0-16</inkml:trace>
  <inkml:trace contextRef="#ctx0" brushRef="#br0" timeOffset="14727.89">25370 1158 3592 0,'0'0'257'0,"0"-1"36"16,0 1 124-16,0 0 63 15,6 4 0-15,-4 2 1 16,5 4-1-16,-3 5 0 15,10 4 1-15,-7 0-206 16,1 1-67-16,2-1-211 16,-7-3-208-16,0-2-174 15,-2-4-185-15,-1-21-781 16,-4 9 0-16,-3-4 0 16</inkml:trace>
  <inkml:trace contextRef="#ctx0" brushRef="#br0" timeOffset="14904.19">25251 927 4018 0,'-2'-13'222'15,"1"2"-12"-15,1 0-9 16,-2 2-22-16,7 8-58 16,5 11-118-16,11 6-214 15,8-5-737-15,0 12 0 16,5 6 0-16,-3-2 0 15</inkml:trace>
  <inkml:trace contextRef="#ctx0" brushRef="#br0" timeOffset="15574.01">25709 1051 4151 0,'0'-6'429'16,"0"0"0"-16,0 0-1 15,0 0 1-15,-5 6 0 16,-6 5-1-16,-4 7 1 16,-4 6 0-16,-2 3-1 15,6 9-246-15,6-1-182 16,7-2 0 0,0 0 0-16,5-2 0 0,5-2 0 15,3-9 0-15,3-2 0 16,1-6 0-16,3-4 0 15,-2-3 0-15,-4-5 0 16,-2-2 0 0,-3-9 0-16,-7-3 0 15,2-7 0-15,-4-3 0 16,-5-6 0-16,1 2 0 16,-6 4 0-16,1 2 0 15,2 7 0-15,5 6 0 16,2 5 0-16,6 6 0 15,7 1 0-15,8 3 0 16,8 6 0-16,2 2 0 16,3 6 0-16,-3 4 0 15,-6 6 0-15,0 0 0 16,-7-4 0-16,-5-2 0 16,-6-5 0-1,-1-4 0-15,-4-5 0 16,0-4 0-16,0 0 0 15,-7-4 0-15,1-8 0 16,2-8 0-16,-2-12 0 16,12-10 0-16,7-8 0 15,7-6 0-15,2 8 0 16,5 5 0-16,-2 12 0 16,2 15 0-16,4 12 0 15,3 11 0 1,4 11 0-16,5 14 0 15,-3 9 0-15,-8 11 0 0,-3 4-169 16,-16 1-318 0,-10-7-1020-16,-17-1 0 15,-19-5 0-15</inkml:trace>
  <inkml:trace contextRef="#ctx0" brushRef="#br0" timeOffset="16562.08">21208 4069 2760 0,'8'-2'98'16,"12"-1"36"-16,8-7 38 15,18-2 34-15,10-2 24 16,9-5 19-16,6-2 17 15,10-2 23-15,1-4 27 16,12-2-11-16,5-4-16 16,6-2 4-16,7-3 27 15,3-1 11-15,3-2-14 16,4-3-19-16,0-1-18 16,-1-1-22-1,2-2-28-15,0 1-24 16,-2 0-46-16,-4 1-41 15,-3 2-64-15,-6 2-45 16,-1-1-10-16,-3 1 0 16,-3 2 0-16,-3 3 0 15,-1 1 0-15,-12 3 0 16,-7 2 0-16,-10 2 0 16,-12 4 0-16,-10 4 0 15,-8 1 0 1,-9 8 0-16,-10 1-99 0,-5 6-167 15,-5 1-176 1,41 0-1034-16,-45 3 0 16,-8-5 0-16,-3-1 0 15</inkml:trace>
  <inkml:trace contextRef="#ctx0" brushRef="#br0" timeOffset="17221.93">24175 2286 2609 0,'-2'-4'260'0,"1"-1"64"16,-1-1 48-16,0 0 126 15,0-2 79-15,2 4 0 16,-1 0 0-16,-1 1 1 16,2 1-1-16,-1 2-189 15,1 0-71-15,0 0-64 16,1 8-49-16,4 5-124 16,0 10-80-16,7 6 0 15,4 8 0 1,0 7 0-16,2-2 0 15,2 3 0-15,0 1 0 16,0-1 0-16,-3-1 0 16,0 0 0-16,0-1 0 15,-5-2 0-15,0-4 0 16,-2-1 0-16,-2-5 0 16,-3-4 0-16,-2-4 0 15,0-5 0-15,-3-5 0 16,0-4 0-16,0-3 0 15,0-2 0-15,0-3 0 16,0 1 0 0,0 0-239-16,2-1-291 15,-1 3-954-15,-2-3 0 16,-7-6 0-16,1-2 0 16</inkml:trace>
  <inkml:trace contextRef="#ctx0" brushRef="#br0" timeOffset="18342.21">24409 2913 3540 0,'0'-3'158'0,"1"-3"25"16,8-2 22-16,8-5 18 16,18-1 28-1,14-4 36-15,20-6 78 16,15-5 82-16,14-3 31 16,13-5-125-16,4-4-34 15,6-1-24-15,7 3-23 16,-5-4-17-16,1 0-28 15,-7-1-37-15,-5-1-78 16,-2-5-81-16,-5-2-31 16,-2 1 0-16,-3 4 0 15,-6 0 0-15,-6 3 0 16,-10 5 0 0,-3 4 0-16,-10 1 0 15,0 6 0-15,-7 1 0 16,1 4 0-16,0 1 0 15,6 0 0-15,2-1 0 16,2 2 0-16,-6 0 0 16,-4 2 0-16,-8 3 0 15,-11 1 0-15,-6 6 0 16,-5-1 0-16,-6 3 0 16,-4 1 0-16,-2 2 0 15,-4 2 0-15,-5-1 0 16,-2 3 0-16,-4-1 0 15,2 1 0 1,-1 0 0-16,1 0 0 16,3 0 0-16,0 4 0 15,1 2 0-15,1 4 0 16,-1 4 0-16,1 4 0 16,-1 3 0-16,1 7 0 15,3 4 0-15,-2 5 0 16,0 5 0-16,1 3 0 15,0 2 0-15,1 4 0 16,-1 0 0-16,0 2 0 16,1-3 0-16,-1-1 0 15,0-5 0-15,3 0 0 16,-1-4 0 0,-2-5 0-16,0-3 0 15,-2-3 0-15,2-4 0 16,-8-6 0-16,1-3 0 15,0-2 0-15,-2-3 0 16,-2-3 0-16,0-2 0 16,1-3-559-16,-2-3-967 15,-9-6 0-15,-17-5 0 16,-23-3 0-16</inkml:trace>
  <inkml:trace contextRef="#ctx0" brushRef="#br0" timeOffset="19439.87">21273 4145 2742 0,'-4'-6'195'15,"-3"-4"79"-15,1 1 47 16,2-4 59-16,1 4 112 15,3 4 68-15,-1 3 0 16,-1-1 0-16,1 1 0 16,1 2-151-16,0 0-44 15,0 6-79 1,0 9-48-16,4 7-58 16,3 11-111-16,5 10-69 15,4 6 0-15,4 4 0 16,0 1 0-16,5 5 0 15,2-1 0-15,2-2 0 16,0-2 0-16,1 0 0 16,1-2 0-16,-4-1 0 15,0-3 0-15,-2-3 0 16,-6-5 0 0,-2-4 0-16,-4-6 0 0,-4-8 0 15,-4-4 0 1,-2-6 0-16,-1-4 0 15,-2-5 0-15,0 1 0 16,-2-1-291-16,1-3-1289 16,-6 2 0-16,-3-5 0 15</inkml:trace>
  <inkml:trace contextRef="#ctx0" brushRef="#br0" timeOffset="20045.82">21213 5704 5254 0,'0'-9'326'16,"0"-1"0"-16,0-1 1 16,-2 1-1-16,4 6 0 15,-5 13 1-15,-4 13-1 16,1 12 0-1,-1 13 1-15,0 16-327 16,1 6 0-16,-1 5 0 16,2-4 0-16,2-2 0 15,1-6 0-15,-1-11 0 16,3-7 0 0,0-8 0-16,0-9-11 15,0-6-201-15,0-7-75 0,1-10-142 16,6-6-226-1,-4-48-664-15,-1 23 0 16,-1-17 0-16,-5-11 0 16</inkml:trace>
  <inkml:trace contextRef="#ctx0" brushRef="#br0" timeOffset="20325.86">21102 5796 3777 0,'0'-12'228'16,"3"-2"56"-16,7-3 126 15,6-1 47-15,8 5 0 16,11 9 0 0,8 4 1-16,5 10-1 15,5 9 0-15,-3 6-157 16,1 7-71-16,-6 6-57 16,-2 0-124-16,-8-1-48 15,-6-2 0-15,-6-6 0 16,-5-1 0-16,-4-6-32 15,-7-3-205-15,-3-3-116 16,-2-3-174-16,-2-11-881 16,-9 5 0-16,-11-6 0 15,-10-2 0-15</inkml:trace>
  <inkml:trace contextRef="#ctx0" brushRef="#br0" timeOffset="20521.04">21138 6186 3968 0,'0'0'170'16,"8"-6"30"-16,11-8 19 15,15-8 13-15,15-5 0 16,17-10-7-16,12-3-61 16,-1 1-144-16,0 1-247 15,-10-12-813-15,-12 15 0 16,-16 1 0-16,-10 1 0 15</inkml:trace>
  <inkml:trace contextRef="#ctx0" brushRef="#br0" timeOffset="21025.43">21656 5582 4472 0,'-1'-4'401'0,"-1"-2"-1"16,1 1 1-16,0 2-1 15,6 2 1-15,8 8 0 16,8 9 0-16,10 7 0 16,11 9-1-16,2 8-287 15,-1 4-113-15,-3 1 0 16,-7 1 0-16,-7-2 0 16,-8-1 0-1,-8-6 0-15,-6-4 0 16,-4-3 0-16,0-10 0 15,-1-7 0-15,-2-2 0 16,-4-6 0-16,-2-7 0 16,-4-6 0-16,-1-9 0 15,0-7 0-15,5-10 0 16,4-7 0-16,5-3 0 16,10 0 0-16,6 3 0 15,9 8 0-15,6 8 0 16,6 8 0-16,3 8 0 15,2 5 0 1,-3 9 0-16,-7 6 0 16,-9 6 0-16,-13 10 0 15,-12 7 0-15,-19 3 0 16,-9 5 0-16,-10-1-121 16,-3-1-132-16,-2-3-95 15,9-9-140-15,38-14-908 16,-18-8 0-16,7-7 0 15,13-12 0-15</inkml:trace>
  <inkml:trace contextRef="#ctx0" brushRef="#br0" timeOffset="21385.17">22337 5539 3563 0,'-6'-5'153'16,"-6"-2"34"-16,-7 2 36 16,-2 0 31-16,5 6 37 15,-3 10 46-15,9 3 57 16,6 6 81-16,8 3 0 16,11 0-123-16,10 0-30 15,10-1-34-15,8-2-36 16,4-2-31-16,-1 0-37 15,-7-2-46-15,-4 2-56 16,-7-1-82 0,-8 4 0-16,-9 0 0 15,-5 1 0-15,-6 0-207 16,-6-2-113-16,-5-2-171 16,6-6-305-16,-16-3-479 15,-6-4 0-15,-3-5 0 16,-1-5 0-16</inkml:trace>
  <inkml:trace contextRef="#ctx0" brushRef="#br0" timeOffset="21630.43">22354 5498 4288 0,'0'-9'269'15,"1"-1"25"-15,-1 7 118 16,2 5-1-1,-4 17 1-15,1 15-1 16,-5 13 1-16,-2 10-1 16,-1 5 1-16,-2 1-227 15,3-3-209-15,5-7-103 16,2-4-217-16,1-10-109 16,11-11-196-16,2-33-615 15,7 12 0-15,3-10 0 16</inkml:trace>
  <inkml:trace contextRef="#ctx0" brushRef="#br0" timeOffset="22016.77">22728 5623 3996 0,'0'-16'443'0,"0"0"1"16,0-1-1-16,0 2 1 15,-3 6-1-15,-3 12 1 16,-1 7-1-16,0 5 1 16,1 7-1-16,3 3-239 15,4 3-204-15,4-3 0 16,2-5 0-16,7-5 0 16,4-7 0-1,5-6 0-15,4-8 0 16,-2-7 0-16,-6-5 0 15,-5-7 0-15,-8-5 0 16,-9-1 0-16,-9 1 0 16,-6 3 0-16,-10 7 0 15,-6 10 0-15,-4 7 0 16,3 7-212 0,5 5-118-16,10 6-157 15,14-5-285-15,3 3-506 16,5-7 0-16,5-3 0 15</inkml:trace>
  <inkml:trace contextRef="#ctx0" brushRef="#br0" timeOffset="22310.02">22719 5163 4534 0,'-1'-18'397'16,"-1"-3"0"-16,-2 2-1 15,3-1 1-15,1 13 0 16,8 13 0-16,8 8-1 16,7 11 1-1,7 11 0-15,8 8-311 16,-2 7-86-16,-2 1 0 16,-4 1 0-16,-3-5 0 15,-7-1 0-15,-5-6 0 16,1-5-239-16,-3-3-162 15,2-7-268-15,-3-7-707 16,1-10 0-16,-3-4 0 16,0-7 0-16</inkml:trace>
  <inkml:trace contextRef="#ctx0" brushRef="#br0" timeOffset="22601.52">23126 5457 4087 0,'0'-7'327'15,"0"-1"52"-15,2 1 53 16,1 3-1-16,4 5 1 16,3 9-1-16,3 2 1 15,4 1-1-15,2-1 1 16,4-2-212 0,5-8-116-16,-1-2-51 0,-1-7-53 15,-6-6 0-15,-7-5 0 16,-7-6 0-16,-6-4 0 15,-9-1 0-15,-5 4 0 16,-1 0 0 0,-2 6-75-16,3 2-197 15,2 9-194-15,37-3-1009 16,-28 5 0-16,4 0 0 16,2-2 0-16</inkml:trace>
  <inkml:trace contextRef="#ctx0" brushRef="#br0" timeOffset="22894">23302 4945 5038 0,'0'-17'350'0,"0"0"0"16,0 1 1-16,0-1-1 16,2 12 0-1,7 11 1-15,4 12-1 16,8 7 0-16,8 12 1 15,6 5-351-15,-3 6 0 16,0 0 0-16,-2-3 0 16,-3-1 0-16,-2-2 0 15,-5-4 0-15,-4-5 0 16,-4-5 0-16,-3-7-68 16,0-3-238-16,1-6-223 15,5-15-928-15,-5 4 0 16,3-6 0-16,-3-6 0 15</inkml:trace>
  <inkml:trace contextRef="#ctx0" brushRef="#br0" timeOffset="23102.67">23710 5079 4292 0,'-8'-14'397'0,"0"-4"14"15,-4-1 1-15,-6 0-1 16,-3 11 1-16,-5 8-1 15,-4 8 1-15,0 9-1 16,2 6-154-16,10 6-356 16,10 2-318-16,7-1-232 15,10-27-683-15,6 16 0 16,7-5 0-16,3-5 0 16</inkml:trace>
  <inkml:trace contextRef="#ctx0" brushRef="#br0" timeOffset="23430.11">23941 5149 4092 0,'14'-17'403'15,"2"-6"28"-15,4-7 0 16,2-8 0-16,-12 3 0 16,-2 1 0-16,-4-3 0 15,-3 5 0-15,-1 2 1 16,0 6-214-16,-8 10-189 15,-7 8-29-15,-8 9 0 16,-6 13 0-16,0 12 0 16,8 10 0-16,10 7 0 15,9 0 0-15,10-2 0 16,15-8 0-16,11-11 0 16,10-11 0-1,14-6 0-15,10-14-118 16,0-6-208-16,8-8-395 15,-12-5-684-15,-12-10 0 16,-12-3 0-16,-14-6 0 16</inkml:trace>
  <inkml:trace contextRef="#ctx0" brushRef="#br0" timeOffset="24245.77">27369 3332 4078 0,'0'-5'230'0,"0"-1"53"16,-5 2 14-16,-6-3 4 15,-5 4 8-15,-7 3 4 16,-6 3 13-1,0 6 37-15,2 4 15 16,8 7-163-16,2 5-25 16,11 3-51-16,4 2-6 15,12-2-4-15,9-2-9 16,16-2-3-16,6-2-13 16,15-5-36-16,3-1-17 15,-3-2-23-15,-5-4-17 16,-10 2-3-16,-10 1-8 15,-13 4 0-15,-9 1 0 16,-9 5-110 0,-9 1-116-16,-6 0-78 15,-8 1-96-15,-4-6-138 16,6-8-252-16,-5-3-374 16,3-5 0-16,3-6 0 15,7-5 0-15</inkml:trace>
  <inkml:trace contextRef="#ctx0" brushRef="#br0" timeOffset="24515.61">27447 3298 3570 0,'0'-18'300'0,"0"1"44"16,0-2 9-16,-3 4 44 15,-5 18 40 1,-6 18 36-16,-3 15 10 15,-2 16 1-15,0 9-1 16,5 8-213-16,1 0-87 16,3-3-43-16,-1-2-10 15,2-7-93-15,-1-2-201 16,2-7-124-16,4-8-130 16,2-7-130-1,10-19-785-15,6-5 0 16,6-9 0-16,7-13 0 0</inkml:trace>
  <inkml:trace contextRef="#ctx0" brushRef="#br0" timeOffset="24845.81">27832 3662 3334 0,'8'-20'181'0,"6"-6"40"15,0-8 33-15,-2-8 27 16,-7-2 76-16,-2 5 89 15,-7 2 52-15,-4 6 1 16,-5 8-1-16,-3 9-127 16,-9 8-53-1,-1 6-41-15,-1 11-33 16,1 11-26-16,2 6-77 16,11 6-88-16,5 7-53 15,10-2 0-15,8-1 0 16,8-5 0-16,7-4 0 15,6-8 0-15,9-8 0 16,6-9-110-16,-4-1-148 16,5-6-141-16,-2-8-238 15,-6-22-720-15,-11 14 0 16,-5-6 0-16,-7-3 0 16</inkml:trace>
  <inkml:trace contextRef="#ctx0" brushRef="#br0" timeOffset="25197.98">28282 3198 4159 0,'0'-7'296'15,"-2"-2"98"-15,-2 1 26 16,-5 1 2-16,-5 5 1 16,-4 13 0-16,-2 7 0 15,3 9-1-15,7 6 1 16,8 9-196-16,7 1-100 16,9-5-98-16,3-2-26 15,8-10-27 1,6-8-112-16,4-8-111 15,4-6-98-15,-3-4-126 16,3-7-284-16,-8-6-487 16,-5-7 0-16,-4-9 0 15,-1-10 0-15</inkml:trace>
  <inkml:trace contextRef="#ctx0" brushRef="#br0" timeOffset="25928.04">28572 3142 3834 0,'-2'-5'207'0,"-5"1"47"15,0 3 99-15,-6 1 53 16,-2 10 36-16,4 9 10 16,2 6 1-16,5 5-1 15,5 2 0 1,4 2-166-16,5-4-41 0,7-4-47 16,3-7-98-1,8-6-54-15,1-10-35 16,-1 1-11-16,0-10 0 15,-4-6 0-15,-5-6 0 16,-7-4 0-16,-8-6 0 16,-1-3 0-16,-6 3 0 15,-4 0 0-15,-3 5 0 16,-5 6 0-16,-6 4 0 16,-7 6 0-16,5 2 0 15,3 3 0-15,3 2 0 16,8 0 0-1,5-2 0-15,3-1 0 0,9 0 0 16,9-7 0 0,3-4 0-16,9-1 0 15,5-1 0-15,-3 4 0 16,-3 3 0-16,-1 7 0 16,-1 2 0-16,-2 6 0 15,-2 3 0 1,0 7 0-16,-3 2 0 0,-6 7 0 15,-2-2 0-15,-4-1 0 16,-1-3 0 0,-3-3 0-16,-3-5 0 15,0-4 0-15,0-4 0 16,0-2 0-16,0-3 0 16,0-6 0-16,0-7 0 15,0-5 0-15,3-11 0 16,4-6 0-16,8 0 0 15,1 2 0-15,4 7 0 16,1 9 0-16,-2 7 0 16,3 8 0-16,1 6 0 15,1 5 0-15,-3 6 0 16,0 5 0 0,-3 7 0-16,-5 0 0 15,-4 4-70-15,-1-2-188 16,-3-3-152-16,3-3-219 15,2-14-735-15,4 4 0 16,1-11 0-16,7-4 0 16</inkml:trace>
  <inkml:trace contextRef="#ctx0" brushRef="#br0" timeOffset="26493.53">29530 2930 3912 0,'0'-17'412'0,"-2"-2"38"15,-4-6 1 1,-7-5-1-16,-3 10 0 16,-7 7 0-16,-5 2 1 15,-3 10-1-15,0 6 0 16,1 11-224-16,1 10-187 16,9 9-39-16,8 6 0 15,8 2 0-15,4-2 0 16,10-4 0-16,4-6 0 15,4-8 0-15,5-6 0 16,6-7 0 0,-3-8 0-16,0-2 0 15,-3-8 0-15,-4-7 0 16,-5-5 0-16,-2-9 0 16,-6-7 0-16,-5-3 0 15,0-5 0-15,-5-5 0 16,-8-3 0-16,-3-6 0 15,-5 2 0-15,-5 1 0 16,-1 3 0-16,0 10 0 16,4 8 0-16,6 9 0 15,1 12 0-15,0 6 0 16,2 11 0-16,4 10 0 16,4 12 0-16,9 10 0 15,16 9 0 1,10 6 0-16,8 0 0 15,3-3 0-15,-1-7 0 16,-4-3 0-16,-7-10 0 16,-6-3 0-16,-4-8-228 15,-3-1-139-15,1-4-149 16,12-6-286-16,-8-5-453 16,3-1 0-16,2-2 0 15,0-8 0-15</inkml:trace>
  <inkml:trace contextRef="#ctx0" brushRef="#br0" timeOffset="27750.77">29974 2716 3523 0,'-1'-13'277'16,"1"-2"157"-16,-3-2 52 15,-3-2 1-15,-3 11-1 16,-10 5 0-16,-5 7 0 15,-2 6 1-15,1 5-1 16,5 6-195-16,8 1-82 16,7-3-156-16,3-1-53 15,5-4 0-15,7-7 0 16,5 0 0-16,3-5 0 16,7-6 0-16,0-8 0 15,-2-4 0-15,-5-5 0 16,-4-2 0-1,-5 4 0-15,-4 5 0 16,-2 6 0-16,-2 5 0 16,2 6 0-16,3 3 0 15,3 5 0-15,5 3 0 16,-2 0 0-16,2 1 0 16,-1-4 0-16,3-6 0 15,-5-2 0-15,3-6 0 16,0-5 0-16,-8-8 0 15,-2-5 0-15,-1-6 0 16,-10-7 0-16,-4-4 0 16,-6-5 0-1,-7 4 0-15,-9 0 0 16,-2 6 0-16,0 6 0 16,8 8 0-16,6 6 0 15,10 5 0-15,8 3 0 16,13 3 0-16,13 4 0 15,12 2 0-15,8 4 0 16,6 3 0-16,-1 7 0 16,-8 4 0-16,-8 4 0 15,-7 1 0-15,-7 4 0 16,-3-5 0-16,-6-2 0 16,-1-3 0-16,-1-6 0 15,4-4 0 1,-4-5 0-16,7-4 0 15,2-4 0-15,4-9 0 16,0-6 0-16,2-10 0 16,-2-6 0-16,-2-9 0 15,-4 2 0-15,-5 3 0 16,-2 6 0-16,-4 8 0 16,-2 10 0-16,-1 10 0 15,5 5 0-15,2 11 0 16,6 6 0-16,1 3 0 15,6 1 0-15,0-3 0 16,0-5 0-16,0-5 0 16,-1-6 0-1,-1-5 0-15,-3-5 0 16,1-9 0-16,-8-9 0 16,-2-4 0-16,-3-10 0 15,-1-3 0-15,-2-6 0 16,-2 2 0-16,-1 2 0 15,2 7 0-15,-2 10 0 16,1 8 0-16,1 10 0 16,1 8 0-16,0 8 0 15,3 10 0-15,3 10 0 16,5 10 0-16,7 6 0 16,8 3 0-16,7 6 0 15,4-1 0 1,5-1 0-16,0 3 0 15,-1-1 0-15,0 1 0 16,-5-4 0-16,-2-2 0 16,-7-4 0-16,-7-3 0 15,-10-4 0-15,-7-3 0 16,-13-5 0-16,-13 0 0 16,-9-6 0-16,-5-4 0 15,-12-7 0-15,2-7 0 16,3-7 0-16,3-11 0 15,5-10 0-15,9-13 0 16,9-13 0 0,13-11 0-16,9-9 0 15,15-4 0-15,6 4-228 16,9 10-267-16,0-29-998 16,-5 52 0-16,-13 9 0 15,-14 10 0-15</inkml:trace>
  <inkml:trace contextRef="#ctx0" brushRef="#br0" timeOffset="28514.99">28709 3957 3688 0,'-6'-11'259'0,"-1"-1"199"15,-2-1 11-15,1 1 0 16,6 4-1-16,-1 5 1 16,8 3 0-16,6 12-1 15,4 12 1-15,8 12-184 16,2 11-76-16,3 12-198 16,-3 4-11-1,-1 3 0-15,-1 2 0 16,-2-5 0-16,0 4 0 15,-2-7 0-15,-2-6 0 16,-1-4 0-16,-4-2 0 16,1-8 0-16,-3-5 0 15,-4-8 0-15,-2-6 0 16,-2-6 0-16,-1-7 0 16,-2-2-318-16,1-4-345 15,-12-1-779-15,-13-1 0 16,-14 0 0-1</inkml:trace>
  <inkml:trace contextRef="#ctx0" brushRef="#br0" timeOffset="29785.93">26573 5914 2360 0,'-18'7'129'0,"1"0"22"16,-2-1 25 0,2 0 21-16,12-4 10 15,2-2 30-15,6 0 39 16,6-1 34-16,4-2 24 15,8-4-57-15,8-5-11 16,13-4 57-16,10-9 45 16,14-4 27-16,15-4-11 15,8-5-29-15,8-1-40 16,8-2-33-16,4-1-24 16,-2-1-29-16,7-3-32 15,-1 1-80 1,3-4-69-16,3 3-48 15,1-5 0-15,5 2 0 16,1-3 0-16,0-3 0 16,-2-1 0-16,-4 2 0 15,-8 1 0-15,-9 0 0 16,-9 3 0-16,-9 2 0 16,-5 1 0-16,-1-1 0 15,0 4 0-15,1 0 0 16,2 3 0-16,-1 4 0 15,1 1 0-15,-3 0 0 16,-2 2 0 0,-2 1 0-16,-3-2 0 15,2-1 0-15,1-1 0 16,0-1 0-16,2-1 0 16,-4 2 0-16,2-3 0 15,-4 3 0-15,0-2 0 16,-3 3 0-16,1 0 0 15,-1 0 0-15,1 1 0 16,-1 0 0-16,4 2 0 16,1 2 0-16,2 1 0 15,-2 3 0-15,-2 0 0 16,-6 6 0-16,-3-1 0 16,-7 0 0-16,-2 2 0 15,-3-3 0 1,0 2 0-16,-1-2 0 15,0 0 0-15,2 4 0 16,-3-3 0-16,-1 2 0 16,-3 1 0-16,-6 3 0 15,-10 4 0-15,-5 1 0 16,-10 3 0-16,-6 3 0 16,-4 1 0-16,-1 2 0 15,-2 2 0 1,1 0 0-16,1 0 0 0,1 0 0 15,2 0 0 1,2 0 0-16,2 2 0 16,1 5 0-16,2 1 0 15,-4 8 0-15,3 6 0 16,0 5 0-16,1 3 0 16,-1 5 0-16,4 2 0 15,-1 1 0-15,3 2 0 16,-2 1 0-16,4 0 0 15,-5 0 0-15,3 2 0 16,-2 0 0-16,1-1 0 16,-3-3 0-1,1-3 0-15,-1-4 0 16,0-3 0-16,-3-4 0 16,-1-5 0-16,-3-4 0 15,-2-4 0-15,-3-4 0 16,2 0-576-16,-1-2-948 15,-10-6 2-15,-10-2-1 16</inkml:trace>
  <inkml:trace contextRef="#ctx0" brushRef="#br0" timeOffset="31389.89">26589 6069 1939 0,'-3'-5'159'0,"-3"0"33"16,0-4 46-1,-1 0 25-15,-1 2 36 16,4 0 39-16,-2-3 50 16,-1 2 37-16,1-3 142 15,0-1-32-15,0 4-58 16,1 0-35-16,3 4-45 16,0 1-25-16,2 3-36 15,0 9-38-15,0 4-51 16,2 8-37-16,2 9-141 15,1 5-69-15,5 4 0 16,1 1 0-16,4 1 0 16,-1 2 0-16,1-1 0 15,-1 2 0 1,1 0 0-16,3 1 0 16,-4 2 0-16,0-3 0 15,-1 0 0-15,1-3 0 16,-1-1 0-16,-4-4 0 15,2-4 0-15,-2-2 0 16,-5-4 0-16,1-3 0 16,0-4 0-16,-1-4 0 15,-1 1 0-15,1-2 0 16,0-3 0-16,0 1 0 16,-1-3 0-1,-3-2 0-15,2-1 0 16,0-1 0-16,-2-2 0 15,0 0 0-15,0-2 0 16,0 0 0-16,0-1 0 16,0 0 0-16,-4-2 0 15,-3-4 0-15,-8-5 0 16,-8-5 0-16,-4-5 0 16,-4-4 0-16,2 3 0 15,1-3 0-15,-1 3 0 16,6 2 0-16,4 5 0 15,3 3 0-15,5 1 0 16,4 2 0 0,3 2 0-16,1 4 0 15,3 1 0-15,0 1 0 16,3-2 0-16,-3 6 0 16,0-6 0-16,0 3 0 15,4 3 0-15,7 3 0 16,2 3 0-16,8 3 0 15,4 4 0-15,-3 5 0 16,-2-5 0-16,1 5 0 16,-3 0 0-16,1 0 0 15,-5 1 0-15,0-1 0 16,0-3 0 0,-3 0 0-16,-5-7 0 15,0-1 0-15,-3-4 0 16,-3-2 0-16,2-2 0 15,1-2 0-15,-1 0 0 16,2-6 0-16,1-4 0 16,3-9 0-16,5-13 0 15,0-11 0-15,3-6 0 16,3-5 0-16,2 5 0 16,2 5-173-16,8 11-360 15,3 9-965-15,-3 6 2 16,-4 3-1-16</inkml:trace>
  <inkml:trace contextRef="#ctx0" brushRef="#br0" timeOffset="32567.35">31870 4329 2484 0,'0'-2'243'0,"-2"-5"60"16,1 1 61-16,0-4 63 16,2 2 104-16,-2 3 56 15,1 0 0-15,1 3-1 16,3 2 1-16,10 0-161 15,9 1-82-15,7 3-60 16,9 2-61-16,1 2-64 16,-1 2-103-1,-4-2-56-15,-3 3 0 0,-6-3 0 16,-5-2 0-16,-5 0 0 16,-5-4 0-16,-3 1 0 15,-4-3 0 1,-1 2 0-16,-3-2 0 15,2-2 0-15,-1-3 0 16,1-4 0-16,1-3 0 16,-1-9 0-16,3-7 0 15,0-6 0-15,0-7 0 16,-1-1 0-16,0 1 0 16,1 5 0-16,-4 8 0 15,1 8 0-15,-1 8 0 16,-1 5 0-16,0 6-170 15,0-1-158 1,7 5-335-16,-5 4-743 16,-1-3 0-16,1-1 0 15</inkml:trace>
  <inkml:trace contextRef="#ctx0" brushRef="#br0" timeOffset="33671.36">26095 7906 5175 0,'0'-3'335'16,"-2"-3"0"-16,1 2 0 15,-1-1 0-15,2 3 0 16,-2 5 0-16,4 7 0 15,-2 13 0-15,-2 11 1 16,2 11-336 0,-2 17 0-16,-2 4 0 15,1 4 0-15,3 0 0 16,-2-3 0-16,2-8 0 16,0-5 0-16,2-12-134 15,-2-5-193-15,0-8-202 16,9-12-218-16,-2-9-543 15,-3-8 0-15,1-12 0 16,0-12 0 0</inkml:trace>
  <inkml:trace contextRef="#ctx0" brushRef="#br0" timeOffset="33939.11">26023 7995 4938 0,'0'-15'351'0,"4"-4"-1"15,3 2 1-15,11 2 0 16,12 10-1-16,12 14 1 16,12 11 0-16,2 7 0 15,-1 9-1-15,-5 5-253 16,-4 2-97-16,-8-1 0 16,-2-1 0-16,-7-4 0 15,-9-3 0 1,-6-3-80-16,-8-5-171 15,-8-1-165-15,-7-2-185 16,-16-41-767-16,-11 31 0 16,-10-5 0-16,-12-4 0 15</inkml:trace>
  <inkml:trace contextRef="#ctx0" brushRef="#br0" timeOffset="34101.75">26025 8406 3836 0,'9'-7'172'15,"12"-9"34"-15,14-4 19 16,15-6 0 0,6-1-36-16,5-1-99 15,0 5-154-15,4-4-911 16,-19 6 0-16,-8 1 0 16,-3 1 0-16</inkml:trace>
  <inkml:trace contextRef="#ctx0" brushRef="#br0" timeOffset="34544.81">26587 8046 5266 0,'0'-2'303'16,"4"-1"12"-16,1 1 1 16,6 7-1-16,8 7 1 15,2 7-1-15,2 9 1 16,0 4-1-16,-2 2 1 15,-6-4-231 1,-3-3-72-16,-7-6-13 16,-2-6 0-16,-3-5 0 15,0-6 0-15,-5-2 0 16,-4-4 0-16,-2-7 0 16,-5-9 0-16,1-11 0 15,5-8 0-15,8-8 0 16,2 0 0-16,10 3 0 15,5 8 0-15,8 5 0 16,6 9 0-16,7 10 0 16,-1 5 0-16,-1 8 0 15,-3 7 0 1,-8 8 0-16,-12 5 0 16,-1 6-51-16,-8 3-164 15,-2 1-85-15,0-2-115 16,2-6-152-16,7-6-156 15,-1-7-461-15,4-4 0 16,-1-3 0-16</inkml:trace>
  <inkml:trace contextRef="#ctx0" brushRef="#br0" timeOffset="35022.1">27319 7947 3041 0,'0'-12'253'0,"0"-4"55"15,-2 0 80-15,-3-3 63 16,-6 7 32-16,-9 9 49 16,-5 3-1-16,-6 6 1 15,-1 8-1-15,-1 8-164 16,5 7-89-16,6 5-55 15,9-1-79-15,9-2-64 16,1-3-31-16,10-8-49 16,6-5 0-16,9-9 0 15,4-7 0-15,9-8 0 16,-1-6 0 0,-5-7 0-16,-8-6 0 15,-6 0 0-15,-3-1 0 16,-8 4 0-16,-2 7 0 15,-2 7 0-15,0 4 0 16,4 4 0-16,3 6 0 16,4 2 0-16,5 5 0 15,3 4-13-15,-4-1-159 16,3 3-80 0,-3-3-58-16,-1-1-102 0,-2-4-126 15,37-7-760-15,-36 0 0 16,-4-4 0-16,-1-7 0 15</inkml:trace>
  <inkml:trace contextRef="#ctx0" brushRef="#br0" timeOffset="35309.62">27267 7464 4263 0,'-5'-25'417'16,"-1"1"0"-16,0-3 0 15,1 0 0-15,7 17 0 16,9 17 0-16,8 13 0 16,10 11 1-1,5 14-1-15,6 7-243 16,-5 8-174-16,-3-4 0 16,-5-1 0-16,-5-6 0 15,-6-3-43-15,0-9-196 16,-3-5-109-16,1-7-144 15,5-9-244-15,0-12-530 16,-1-1 0 0,2-10 0-16,-1-7 0 15</inkml:trace>
  <inkml:trace contextRef="#ctx0" brushRef="#br0" timeOffset="35649.79">27689 7652 4074 0,'-1'-10'415'16,"-2"-3"18"-16,1-1 0 15,0 0 0-15,0 9 0 16,2 9 0-16,-1 12 0 16,1 6 0-16,-2 9 1 15,5 3-216-15,6 1-199 16,7-7-19-16,3-5 0 16,6-5 0-16,4-11 0 15,-1-4 0-15,-2-6 0 16,-6-8 0-16,-8-4 0 15,-5-7 0 1,-7-6 0-16,-10-3 0 16,-6-2 0-16,-6-1 0 15,-2 7 0-15,-5 7 0 16,0 12 0-16,-3 6-159 16,5 11-113-16,4 5-82 15,10 9-115-15,8-2-133 16,25-2-665-16,3 0 0 15,4-6 0-15</inkml:trace>
  <inkml:trace contextRef="#ctx0" brushRef="#br0" timeOffset="36298.68">28027 7572 3567 0,'0'-28'319'15,"0"-6"164"-15,-3-2 1 16,-3-4-1-16,-6 13 0 15,-6 17 0-15,-6 7 0 16,-2 8 0-16,4 9 0 16,7 5-207-16,10 3-112 15,6 2-164-15,9-3 0 16,6-7 0-16,2-5 0 16,7-4 0-16,0-10 0 15,-2-7 0-15,-6-5 0 16,-3-2 0-16,-4-6 0 15,-7 1 0-15,-1 4 0 16,0 3 0 0,-2 5 0-16,0 4 0 15,0 3 0-15,0 5 0 16,0 0 0-16,0 8 0 16,1 3 0-16,1 10 0 15,2 5 0-15,3 6 0 16,2 6 0-16,6 1 0 15,5 1 0-15,3 1 0 16,4 3 0-16,3-4 0 16,5-5 0-16,0 2 0 15,0-3 0-15,-7-2 0 16,-2-1 0 0,-7-3 0-16,-6 3 0 15,-9-1 0-15,-2-3 0 16,-8 2 0-16,-7-7 0 15,-6 0 0-15,-7-4 0 16,-10-4 0-16,-1-6 0 16,-5-2 0-16,3-7 0 15,6-8 0-15,7-7 0 16,10-11 0-16,6-10 0 16,12-15 0-16,10-10 0 15,11-9 0-15,5-2 0 16,5 7-169-16,-1 5-183 15,26 7-1182 1,-37 7 0-16,-8 8 0 16</inkml:trace>
  <inkml:trace contextRef="#ctx0" brushRef="#br0" timeOffset="37349.97">31665 5301 6489 0,'0'-2'189'15,"0"2"0"-15,4 0 0 16,6 4 0-16,11 4 0 15,8 9 0-15,7 8 0 16,2 11 0-16,-1 4 1 16,-7 4-190-16,-4-1 0 15,-7 0 0-15,-5-5 0 16,-2-6 0-16,-6-7 0 16,-3-4 0-16,-2-6-52 15,-1-5-161-15,-1-5-91 16,-7-3-69-16,-3-9-58 15,-10-8-49 1,-6-10-21-16,-3-12 1 16,-1-11 21-16,3-5 48 15,6-5 128-15,4 0 241 16,10 2 160-16,5 7 263 16,1 7 70-16,4 7 49 15,1 8 21-15,7 8-1 16,10 8-21-16,13 5-48 15,9 6-76-15,9 7-80 16,2 7-70 0,-1 7-192-16,-6 5-13 0,-2 6 0 15,-11 5 0-15,-8 1 0 16,-10 4 0 0,-8-4 0-16,-7 5 0 15,-7-3 0-15,-8-3 0 16,-7-1 0-16,-1-5 0 15,-11-5 0-15,-1-6 0 16,3-3-164-16,3-5-120 16,5-5-129-16,7-6-169 15,33-6-767-15,-16-3 0 16,4-5 0-16,10-5 0 16</inkml:trace>
  <inkml:trace contextRef="#ctx0" brushRef="#br0" timeOffset="37627.64">32374 5206 5303 0,'0'-3'316'0,"0"-2"1"15,3 4-1-15,4 0 0 16,5 8 1-16,2 9-1 15,6 7 0-15,0 6 1 16,1 3-1-16,-4-1-329 16,-2-2-236-16,-4-4-127 15,-7-7-96-15,2-7-225 16,-6-6-107 0,-12-11-303-16,-9-9 0 15,-8-13 0-15,-9-9 0 16</inkml:trace>
  <inkml:trace contextRef="#ctx0" brushRef="#br0" timeOffset="37766.75">32159 4991 3862 0,'0'-7'89'0,"0"0"-31"16,0 2-30-16,7 0-75 16,13 6-185-16,37 3-519 15,-21 8 0-15,8 4 0 16,3 0 0-1</inkml:trace>
  <inkml:trace contextRef="#ctx0" brushRef="#br0" timeOffset="38425.44">32734 4998 4079 0,'0'-13'299'15,"0"-4"93"-15,-5 0 38 16,-5-2 0-16,-4 10 0 15,-11 7 1-15,-2 7-1 16,2 4 0-16,6 7 1 16,8-1-193-16,8 3-106 15,6-2-93-15,5-5-39 16,7-3 0 0,2-4 0-16,2-3 0 15,1-4 0-15,-3-5 0 0,-6-2 0 16,-7-2 0-16,-2-6 0 15,-2 4 0 1,0 0 0-16,0 3 0 16,0 3 0-16,0 3 0 15,0 4 0-15,0 1 0 16,0 5 0-16,0 4 0 16,1 6 0-16,3 9 0 15,8 6 0-15,4 2 0 16,8 1 0-16,7 2 0 15,0-2 0-15,4-1 0 16,-3-1 0-16,-6-2 0 16,-5-2 0-1,-8-1 0-15,-8 2 0 16,-10-3 0-16,-9 2 0 16,-12 1 0-16,-6-3 0 15,-3-7 0-15,-3-7 0 16,6-6 0-16,6-5 0 15,1-12 0-15,5-4 0 16,7-7 0-16,6-10 0 16,6-4 0-16,7-5 0 15,9 2 0 1,8-1 0-16,0 7 0 16,3 4 0-16,-3 7-196 15,-4 9-95-15,-7 3-119 16,-1 7-139-16,1 1-202 15,-3 2-447-15,-1 1 0 16,2 0 0-16,-3 0 0 16</inkml:trace>
  <inkml:trace contextRef="#ctx0" brushRef="#br0" timeOffset="38697.5">32955 4992 4121 0,'0'-4'212'16,"0"1"11"-16,0 2-1 15,1-2 30-15,3 1 34 16,4 7 9-16,3 2 6 16,2 3-1-16,1 2-8 15,0 3-258-15,-3-3-66 16,-2-1-76-16,-4-3-73 15,-2-2-95-15,0-4-229 16,-3-8-582-16,-1-1 0 16,-6-5 0-1,-9-8 0-15</inkml:trace>
  <inkml:trace contextRef="#ctx0" brushRef="#br0" timeOffset="38807.64">32847 4859 2550 0,'-12'-13'202'0,"0"-1"2"16,-1 2-14-16,2-1-63 15,8 8-108-15,10 4-176 16,3-16-470-16,7 12 0 16,8 2 0-16</inkml:trace>
  <inkml:trace contextRef="#ctx0" brushRef="#br0" timeOffset="39966.14">33001 4630 3466 0,'-7'-14'274'15,"1"-1"146"-15,0-4 72 16,0 0 0-16,3 6 0 16,3 8 0-1,0 2-1-15,6 6 1 16,6 9 0-16,6 9-194 16,5 8-81-16,2 10-144 15,0 6-73-15,-2 2 0 16,-3 0 0-16,-1-6 0 15,-4-2 0-15,-1-6 0 16,-6-5 0-16,-2-7-72 16,-5-4-92-16,1-8-35 15,-4 0-10-15,-3-6-12 16,-5 0-4-16,-2-3 0 16,-4-2 3-16,2-2 10 15,2-5 18 1,5 1 92-16,6-5 108 15,1-3 58-15,5 0 38 16,8-3 22-16,5 0 3 16,5-2 3-16,6 4-33 15,-5 3-65-15,-3 0-63 16,-3 3-57-16,-5 4-55 16,0 1-76-16,-3 2-70 15,2 2-48-15,-1 2-49 16,2 0-69-16,3-2-44 15,0-5-14-15,1-3-23 16,-6-4-8-16,0-7-13 16,-1 12 0-16,-2-1 0 15,-7 6 0-15,2 1 2271 16,10 6-2132 0,-12-17 116-16,-1 5 106 0,4-3 116 15,1 1 133-15,-10 3 133 16,5 1 118-16,0 1 137 15,2-1 94-15,-2 1 49 16,0 0-7-16,0 3-9 16,0 0-18-16,-2 2-15 15,-3 1-39-15,-11 2-56 16,-3 7-53-16,-6 6-66 16,-2 6-51-16,1 7-38 15,9 4-37-15,2-5-66 16,11-1-49-16,1-7-50 15,5-5-30-15,5-3 0 16,7-6 0 0,5-4 0-16,7-4 0 15,0-4 0-15,-3-6 0 16,-7-4 0-16,-6-2 0 16,-4-3 0-16,-3 5 0 15,-2 0 0-15,1 8 0 0,-2 2 0 16,0 6 0-16,1-1 0 15,2 4 0-15,1 3 0 16,4 3 0 0,3 2 0-16,2 2 0 15,1 0 0-15,1-5 0 16,-1-2 0-16,1-4 0 16,-1-1 0-16,1-4 0 0,-4-4 0 15,1-4 0-15,-5-7 0 16,-3-6 0-16,-2-6 0 15,-1-9 0-15,-5-4 0 16,-5-5 0-16,-5-5 0 16,-5 0 0-16,-8 0 0 15,-4 3 0-15,1 3 0 16,-3 4 0-16,2 7 0 16,5 9 0-1,5 8 0-15,2 11 0 16,5 7 0-16,3 10 0 15,7 12 0-15,2 10 0 16,14 8 0-16,11 6 0 16,9 6 0-16,10-1 0 15,7 0 0-15,3-3 0 16,6 2-259-16,40-8-298 0</inkml:trace>
  <inkml:trace contextRef="#ctx0" brushRef="#br0" timeOffset="53917.41">15037 6830 1941 0,'-3'0'103'16,"-3"0"25"-16,1-1 15 15,-2-3 20-15,3 1 15 16,0-2 26-16,2 1 14 16,0 2 16-16,2 0 12 15,0 0-40-15,0 2-58 16,0 0-27-16,0-1-19 15,0 1-19-15,0 0-9 16,2 0-20 0,4 0 5-16,4 0-6 15,3 0 12-15,6 0 10 16,10 0 25-16,2 1 16 16,9 1 24-16,3-1 12 15,7 0 2-15,1 1 2 16,4-4-15-16,0 0-8 15,1-2-21-15,-1-1-12 16,0-3-22-16,-3 1-12 16,4-3-11-16,0 2-13 15,-2 2-3-15,-2 1-4 16,0 1-4 0,-2-1-5-16,-2 0-2 15,4 2 0-15,-2-1-2 16,4-3-1-16,2 2-6 15,1-2 1-15,-1 0-2 16,-3-1-9-16,1 0 6 16,-2 1-3-16,0 2 9 15,0-4-9-15,3 3 4 16,-2 0-1-16,3-1 1 16,0-4-1-16,1 3-1 15,1-3 2 1,-2 2-9-16,-3 0 2 15,-1 2-7-15,-4 3 4 16,-2 1-4-16,1 2-2 16,2 1 3-16,3 0-7 15,1 0 2-15,5 0 16 16,0 0-2-16,-4 1 5 16,-3-1 4-16,-3 0 3 15,-5 0 9-15,0 0 16 16,-5 1 13-16,-1 2 26 15,3 0 40 1,0 3 4-16,2 0 30 16,4 1-2-16,0-2-3 15,2-2-6-15,-2 0-7 16,-4 1-17-16,-2-2-16 16,-5-2-20-16,-5 2-43 15,-2-2-18-15,-2 2-26 16,-4 0 0-16,2 0 0 15,-1-2 0-15,-4 2 0 16,1 1 0-16,0-1 0 16,-5 2 0-1,-1-4 0-15,-2 3 0 16,-2-2 0-16,0-1 0 16,-6 2 0-16,-1 0-174 15,-1 1-182-15,15-2-432 16,-21 3-586-16,-8-3 0 15,-8-2 0-15,-12-7 0 16</inkml:trace>
  <inkml:trace contextRef="#ctx0" brushRef="#br0" timeOffset="58653.79">11066 2741 2226 0,'-3'0'169'0,"-3"0"28"16,0 0 36-16,0 0 29 15,1 0 35-15,2 0 33 16,-1 0 28-16,4 0 19 15,0 0 19-15,-2-2-110 16,4 2-33-16,-2 0-21 16,0-1-36-16,0 1-1 15,0 3 7-15,0 1 32 16,1 2 17-16,3 1-19 16,3 2-18-1,4-3-18-15,0 1-9 16,5-4-7-16,-4-1 0 15,5 0-28-15,-1-2-41 16,1-5-66-16,1-2-45 16,5-8 0-16,0-9 0 15,3-9 0-15,2-7 0 16,3-4 0-16,-1-6 0 16,2 1 0-16,-2 3 0 15,-2-1 0-15,-5 8 0 16,-3 5 0-1,-7 7 0-15,-2 7 0 16,-3 7 0-16,-5 4 0 16,0 1 0-16,-3 7 0 15,0-1 0-15,0 2 0 16,0 0 0-16,0 0 0 16,0 0 0-16,-2 3-238 15,-4 5-216-15,41-1-1045 16,-44 8 0-16,-2-1 0 15,-4-2 0-15</inkml:trace>
  <inkml:trace contextRef="#ctx0" brushRef="#br0" timeOffset="59222.49">11249 2328 1422 0,'-3'0'169'16,"2"2"38"-16,0-2 30 15,-1 0 24-15,2 2 30 16,0-2 39-16,0 0 30 16,2-2 10-16,-2 2 32 15,1 0-96-15,6 0-20 16,3-2-19-16,5 1-5 16,4-3-2-16,1 0-4 15,1-3-12-15,3-3-2 16,1 2 16-1,0-4-16-15,1-1-11 16,-3 1-5-16,-3 1-10 16,-4 0-25-16,-3 5-24 15,-6 1-23-15,-5 1-29 16,1 3-27-16,-3-1-27 16,0 2-15-16,0 0-20 15,0 0-18-15,1 4-8 16,2 7 0-16,-2 5 0 15,2 9 0-15,-1 9 0 16,-1 5-15 0,-2 6-279-16,1 5-267 0,0-3-903 15,1 1 0 1,-1-8 0-16,3-9 0 16</inkml:trace>
  <inkml:trace contextRef="#ctx0" brushRef="#br0" timeOffset="61065.06">11560 1895 2582 0,'0'0'218'0,"1"0"41"15,-1 0 34-15,0 0 33 16,0 0 20-16,0 0 10 16,0 0 74-16,4 0 147 15,1 4-1-15,3 3-158 16,8 2-59 0,5 5-41-16,1 3-35 15,3 1-31-15,-3 0-22 16,1 1-10-16,-2-4-72 15,-4-1-148-15,-5-3 0 16,-3-6 0-16,-3 1 0 16,-4-5 0-16,0 1 0 15,-2-7 0-15,0-6 0 16,-4-7 0-16,1-7 0 16,-5-7 0-16,-3-5 0 15,-3 0 0 1,4 4-111-16,-3 7-157 15,9 8-176-15,2 8-181 16,0-1-723-16,6 10 0 16,1 4 0-16,6-1 0 15</inkml:trace>
  <inkml:trace contextRef="#ctx0" brushRef="#br0" timeOffset="61490.26">11925 1806 3586 0,'0'-3'224'0,"-1"1"22"16,-1 0 5-16,-2 1 10 15,-4 4 21-15,0 4 24 16,4 6 25-16,1 5 19 15,1 6 13-15,4 0-172 16,4-3-33 0,0 0-11-16,3-6-9 15,1-7-4-15,7-3-4 0,-4-3-8 16,3-4-8-16,-3-6-11 16,-6-3 3-1,-2-6 9-15,-5-3-19 16,-5-3-11-16,-6 3 3 15,-6 1-60-15,2 6-100 16,-5 6-80-16,0 2-67 16,4 7-67-16,3 6-102 15,2 4-126-15,8 0-186 16,1-19-424-16,4 18 0 16,2-6 0-16,6-4 0 15</inkml:trace>
  <inkml:trace contextRef="#ctx0" brushRef="#br0" timeOffset="61766.15">11958 1675 3468 0,'-4'-12'259'16,"-2"0"86"-16,3-3 66 15,-4 0 0-15,5 8 18 16,2 6 42-16,3 7 10 15,5 6 3-15,3 8 8 16,8 6-197-16,4 7-101 16,6 1-186-16,0-1-150 15,-1-2-58 1,-1-1-85-16,-2-6-135 16,-4-4-152-16,2-12-213 15,-11 0-283-15,-7-7 0 16,1-2 0-16,-8-3 0 15</inkml:trace>
  <inkml:trace contextRef="#ctx0" brushRef="#br0" timeOffset="62455.09">12033 1535 3314 0,'-6'-16'202'15,"2"-3"23"-15,0 0-1 16,1 1 39-16,6 11 32 15,8 12 27-15,5 8 22 16,6 8 5-16,4 7 13 16,3 6-144-16,-2 3-76 15,-3-1-61-15,-3-2-18 16,-1-3-65-16,-7-5-52 16,-4-2-52-16,-2-6-38 15,-1-5-2-15,-5-4-3 16,1-3 11-1,-2-5 16-15,0-2 45 16,-2-3 20-16,1-4 30 16,-1-4 26-16,2-3 24 15,-1-2 19-15,2-3-6 16,6-1-7-16,2-3-11 16,7 0 0-16,-1-1-9 15,5 4 2-15,-4-2-5 16,-2 7 0-16,-7 1 17 15,-3 6 25-15,-2 2 51 16,-2 4 69 0,-2 2-1-16,-3 2-1 15,-3 4 2-15,-2 3-1 16,-1 7 4-16,0 3-5 16,2 1-20-16,8-1-30 15,1-2-42-15,1-4-66 16,6-5 12-16,0-1 4 15,4-5 9-15,7-5 8 16,-5-5 0-16,3-7 4 16,-3 0 13-1,-3-5 9-15,-6 2-2 0,-2 4-6 16,-1 4-28-16,-1 3-26 16,0 7-60-1,4-1-11-15,0 4-48 16,3 3-60-16,3 2-48 15,7 1-72-15,-1 3-122 16,3-4-138-16,11-4-182 16,-12-1-288-16,-1-3 0 15,0-6 0-15,-7 1 0 16</inkml:trace>
  <inkml:trace contextRef="#ctx0" brushRef="#br0" timeOffset="63125.93">12578 1394 2572 0,'-11'-6'209'0,"-7"0"41"16,-4 1 12-16,-1 4 21 15,-1 6 15-15,8 8 5 16,4 2 6-16,6 4-6 16,1 1-1-16,7-3-157 15,7-6-51-15,3-5-36 16,3-4-10-16,4-5-17 15,-2-7-8-15,-1 0 16 16,-7-3 14-16,-4-2 60 16,-4 1 20-1,2 2 22-15,-6 4 7 16,3 3-5-16,0 1-7 16,3 2-3-16,-3 4-4 15,0 3-16-15,5 4-22 16,4 6-40-16,4 2-8 15,7 2-11-15,5 3 0 16,2-1 8-16,-3 2 14 16,1 0-25-16,-9 0-76 15,-7 4-104-15,-4 0-51 16,-8 4-53 0,-8-1-29-16,-3-4-12 0,-1-4-17 15,1-11-10 1,5-6-9-16,5-11 27 15,4-10 82-15,2-10 112 16,7-8 74-16,3-9 61 16,-2-7 43-16,5-4 32 15,-7 0 24-15,-5 3 20 16,1 5 17-16,-6 9 37 16,-3 10-18-16,-3 8-36 15,-4 10-31 1,1 6-24-16,-3 12-25 15,7 7-41-15,3 8-42 16,8 2-24-16,10 5-36 16,6-3-64-16,5-6-26 15,6-5-4-15,1-6-31 16,1-8-50-16,1-1-123 16,13-11-618-16,-22 2 0 15,-9-4 0-15,-5-3 0 16</inkml:trace>
  <inkml:trace contextRef="#ctx0" brushRef="#br0" timeOffset="63702.02">12871 1269 3932 0,'2'0'182'15,"0"1"42"-15,4 3 69 16,1 3 22-16,3 6 10 15,3 4-2-15,3 1-13 16,-3-1-49-16,-4 1-44 16,2-5-155-16,-8-2-76 15,3-5-52-15,-6-2-91 16,0-3-35-16,0-5-14 16,0-8 4-16,0-5 15 15,0-5 53 1,0-2 55-16,0 2 43 15,0 4 17-15,0 7 34 16,2 5 41-16,3 5 26 16,2 4 13-16,4 6 5 15,2 4 4-15,3 1 0 16,-1 1-1-16,-3-4-11 16,-3-1-1-16,-3-3-4 15,-1-3 13 1,-5-1 27-16,0-2-11 15,0-4 5-15,0-4-8 16,0-6 0-16,0-8-8 16,0-5-5-16,2-4-7 15,3 3-18-15,-3 3-43 16,5 6-21-16,6 6 10 16,1 10-10-16,6 0 3 15,2 5-20-15,-1 4-59 16,-4 6-58-16,-3 2-37 15,-1 1-71 1,-3 1-74-16,-1-3-124 0,0-4-190 16,2-10-440-16,-4 2 0 15,-1-2 0 1</inkml:trace>
  <inkml:trace contextRef="#ctx0" brushRef="#br0" timeOffset="64117.71">13396 1066 3268 0,'-2'-7'217'15,"-3"0"44"-15,-1 0 39 16,-4 0 22-16,-3 3 12 16,-7 8 20-16,-1 6 13 15,1 5 6 1,2 5-3-16,9 3-157 15,5 0-61-15,2-6-65 16,8-2-58-16,3-7-22 16,5-4-12-16,4-4-23 15,6-3-18-15,-7-1 4 16,-2-5 10-16,-6 1 3 16,-4-3 17-16,-5 5 38 15,0 1 2-15,0 4-26 16,4 1 4-1,-2 0 2-15,5 1-18 16,2 2-24-16,5 0-28 16,1 2-28-16,5-4-48 15,-4-1-76-15,4 0-70 16,-2-3-148-16,-6-14-621 16,-6 9 0-16,-4-2 0 15,-2-3 0-15</inkml:trace>
  <inkml:trace contextRef="#ctx0" brushRef="#br0" timeOffset="64461.61">13434 996 3704 0,'0'-4'239'0,"0"0"18"16,2 2 157 0,10-3 55-16,8 2 0 15,7 5-1-15,8-2 2 16,7 1-1-16,-7 5 0 15,-8 1-204-15,-9 4-35 16,-7 4-33-16,-8 3-286 16,-13 3-136-16,-3 0-19 15,-7 0-8-15,-2-5-6 16,-1-6-5-16,0-5-1 16,8-7 3-1,3-9 4-15,6-7 24 16,4-7 137-16,4-3 83 15,4-3 22-15,2 2-11 16,-2 7-82-16,5 2-125 16,7 1-198-16,-4-14-587 15,0 19 0-15,-2-3 0 16,-3 2 0-16</inkml:trace>
  <inkml:trace contextRef="#ctx0" brushRef="#br0" timeOffset="65650.25">13557 663 3314 0,'-6'-6'296'0,"-1"0"142"15,-1-1 71-15,2-2 1 16,4 5-1-16,4 9 1 16,4 8-1-16,4 11 1 15,6 8-1-15,6 7-217 16,1 5-79-16,2-2-141 15,1-2-72-15,-5-2 0 16,-1-4 0-16,-2-6 0 16,0-4 0-16,-3-5-99 15,4-5-139 1,-3-2-80-16,1-6-100 16,-1-2-93-16,-3-4-105 15,1-8-62-15,-7-6-33 16,-2 0-2-16,-4-7 20 15,-1-2 153-15,-1-2 206 16,-4 0 156-16,-1-3 158 16,-4-2 152-16,-1-4 163 15,-3 3 114-15,1 5 71 16,2 2 74-16,-1 6 65 16,4 7 10-16,-4 3-57 15,-1 3-76-15,2 5-57 16,-3 7-61-16,1 5-56 15,4 10-53-15,2 6-38 16,4 6-72-16,3-1-86 16,5-2-63-16,0-1-10 15,2-5 0-15,3-7 0 16,6-1-29-16,2-8-22 16,5-6-17-16,2 0-22 15,2-8-24 1,0 0-5-16,0-9 5 15,-5 0 7-15,-4-5 6 16,-3-8 13-16,-3 2 102 16,-6-1 37-16,-5-1 17 15,-1 2 22-15,0 3 24 16,0 7 5-16,0 2-6 16,0 8-6-16,0 4-5 15,-1 6-15-15,1 3-71 16,0 7-16-16,-2 3 0 15,4 4 0-15,1-2 0 16,1 1 0 0,5-6 0-16,7-3 0 15,3-6 0-15,2-4 0 16,-1-4 0-16,-2-6 0 16,-4-5 0-16,-1-3 0 15,-11-7 0-15,0-2 0 16,-6-2 0-16,-3 0 0 15,-5 2 0-15,0 0 0 16,1 6 0-16,4 3 0 16,1 9 0-16,6 1 0 15,-3 4 0-15,3 8 0 0,3 3 0 16,3 7 0-16,1 3 0 16,4 4 0-1,7-2 0-15,-1 0 0 16,4-5 0-16,0-7 0 15,1-2 0-15,-4-5 0 16,4-4 0-16,-4-7 0 16,-2-5 0-16,3-7 0 15,-4-5 0-15,-5-4 0 16,-2-2 0-16,-1 2 0 16,-6 3 0-16,-1 4 0 15,-1 7 0-15,1 3 0 16,1 7 0-16,-1 3 0 15,1 5 0-15,5 5 0 16,3 6 0-16,10 3 0 16,3 7 0-16,8 4 0 15,-2 1 0-15,1 2 0 16,-5-1 0-16,-9 1 0 16,-9 5 0-16,-10 3-422 15,-16-22-1131-15,-14 27 0 16,-13 0 0-16,-14-1 0 15</inkml:trace>
  <inkml:trace contextRef="#ctx0" brushRef="#br0" timeOffset="68906.21">12111 4063 3751 0,'-3'-4'231'16,"0"-1"91"-16,1 0 111 15,-1 0 28-15,3 1 0 16,-2 3-1-16,2 0 2 15,0 1-1-15,0 4 0 16,2 5-171-16,3 9-59 16,5 5-92-16,2 6-111 15,6 4-28 1,2-1 0-16,1-1 0 16,0-3-201-16,2 0-127 15,0-3-163-15,13-4-317 16,-16 0-464-16,-7-2 0 15,-6-7 0-15,0-5 0 16</inkml:trace>
  <inkml:trace contextRef="#ctx0" brushRef="#br0" timeOffset="69490.08">12131 4149 2628 0,'-4'-5'170'16,"-2"-4"8"-16,1-5 12 16,2-3 21-16,6-5 23 15,8-1 26-15,4-4 21 16,6 0 19-16,8 1 8 15,1 6-138-15,-1 3-27 16,-3 9-7 0,-6 8-13-16,-8 8-21 15,-6 13-24-15,-5 7-26 16,-2 4-20-16,-3 6-18 16,2-3-7-16,0-3-1 15,2-9-13-15,0-6-2 16,0-3 3-16,5-7 8 15,7-3 9-15,7-2 6 16,8-2 5-16,6-3 10 16,5-1 8-16,0-2 15 15,-2-1 5-15,-7-1 4 16,-4 4 0-16,-9 2 6 16,-9 3-6-1,-5 8-16-15,-6 4-9 16,-10 7-4-16,-8 4-9 15,-5 5-15-15,-9-2 2 16,-1-1-16-16,4-7-24 16,2-3-50-16,5-7-82 15,7-4-60-15,7-5-108 16,7-5-185-16,4-21-478 16,3 15 0-16,10-3 0 15</inkml:trace>
  <inkml:trace contextRef="#ctx0" brushRef="#br0" timeOffset="69777.17">12670 4042 4190 0,'0'-2'122'15,"0"0"5"-15,7 1 11 16,2 1 1-16,4 3 2 16,3 6-5-16,2 5-25 15,0 1-45 1,-2 3-67-16,-5-1-181 16,0-2-126-16,-6-6-129 15,0-14-411-15,-5 8 0 16,-8-4 0-16,-7-4 0 15</inkml:trace>
  <inkml:trace contextRef="#ctx0" brushRef="#br0" timeOffset="69914.17">12484 3889 2650 0,'-2'-5'103'16,"2"-1"1"-16,0 4-11 15,11-1-44-15,7 6-71 16,17 3-155-1,9 4-383-15,3-1 0 16,2-1 0-16</inkml:trace>
  <inkml:trace contextRef="#ctx0" brushRef="#br0" timeOffset="70577.58">13036 3790 3395 0,'-2'-5'179'0,"0"1"17"15,-5 1 7-15,-1 2 8 16,-4 6 11 0,-1 9 7-16,1 3 6 15,5 4 0-15,5-2 3 16,0-1-147-16,6-5-54 15,3-6-20-15,5-5-15 16,1-4-12-16,5-4-12 16,-3-8-11-16,-5 0-5 15,-1-1-1-15,-7 1-5 16,0 4 6-16,-2 6 24 16,4 3 10-16,1 5 10 15,5 2 10 1,3 3 14-16,1-2 16 15,1 0 11-15,-1-2 11 16,5-5 13-16,-2-6 3 16,-2-5 26-16,-1-7 30 15,-1-4 63-15,-9-5 75 16,-2-2-14-16,-4-2-13 16,-9 0-11-16,-5 0-10 15,-5 1-11-15,-4 6-5 16,4 4-33-16,4 8-35 15,3 5-67 1,9 7-79-16,1 7 0 16,6 5 0-16,7 5 0 15,11 2 0-15,10 3 0 16,8-3 0-16,11-3 0 16,0-2 0-16,1-2 0 15,-8-1 0-15,-10 1 0 16,-12 2-86-16,-11 5-148 15,-13 8-99-15,-10 6-124 16,-8 2-172-16,-7-11-661 16,1 9 0-1,3-11 0-15,12-10 0 16</inkml:trace>
  <inkml:trace contextRef="#ctx0" brushRef="#br0" timeOffset="71189.81">13819 3501 3160 0,'-1'-8'238'16,"-6"-3"40"-16,-2 0 50 15,-8 0 89-15,-1 3 103 16,-9 7 1-1,-5 6-1-15,1 7 0 16,3 7 1-16,2 9-173 16,6 5-66-16,10 1-40 15,8-2-50-15,4-4-96 16,10-7-135-16,3-6-11 16,4-6 7-16,3-7 9 15,-2-4 4-15,3-7 5 16,-5-3 14-16,-7-6 11 15,-2-3 0-15,-5-7 8 16,-4-1 31 0,0-5 10-16,-9-6-5 15,-4-4-10-15,-7-1-4 16,-7-1-5-16,-7 1-14 16,0 6-11-16,-1 6 0 15,-1 8 0-15,6 4 0 16,4 11 0-16,5 4 0 15,4 3 0-15,7 10 0 16,8 5 0-16,4 10 0 16,14 4 0-16,11 7 0 15,4-2 0-15,8-1 0 16,3 0 0 0,-1-6 0-16,-5-1 0 15,-1-2 0 1,-5-3-7-16,-1-3-195 0,-6-1-97 15,-1-1-137-15,-2 2-200 16,-5-11-686-16,-1 8 0 16,-5-3 0-16,-2-4 0 15</inkml:trace>
  <inkml:trace contextRef="#ctx0" brushRef="#br0" timeOffset="71566.14">13922 3367 3689 0,'0'-6'203'16,"0"-1"5"-16,1-1 8 15,2 3 9-15,6 2 3 16,2 3 1-16,5 2-2 16,0 4-8-16,1 0-25 15,-1 3-217-15,-7 3-73 16,1-1-72-16,-4-6-77 15,-6 2-85-15,3-3-92 16,-6-4-42-16,-3-4 0 16,-8-1 32-1,-7-6 73-15,-3-2 105 16,-5-3 103-16,-3-6 121 16,5 0 109-16,3 3 115 15,7-2 113-15,6 7 45 16,5 5-14-16,6 5-61 15,4 2-128-15,7 1-214 16,21-4-701-16,-1 5 0 16,8-6 0-16,3-1 0 15</inkml:trace>
  <inkml:trace contextRef="#ctx0" brushRef="#br0" timeOffset="71824.08">14102 3149 3310 0,'-3'-5'274'0,"-3"0"85"15,-2-1 93-15,-3 0 56 16,7 2 1-16,-3 2-1 16,2 2 0-16,5 4 1 15,10 3-1-15,7-1-202 16,10 4-72-16,7 2-85 16,9-1-92-16,-3 0-57 15,-2-2-43-15,-8 1-126 16,-4-1-76-16,-7 1-88 15,-6-3-115 1,-3 3-187-16,-4-8-628 16,-12 7 0-16,-2-1 0 15,-7-1 0-15</inkml:trace>
  <inkml:trace contextRef="#ctx0" brushRef="#br0" timeOffset="72034.42">14154 3094 3600 0,'-4'-16'390'0,"2"0"82"16,-2 0-14-16,3 0 23 15,1 15 0-15,0 17 0 16,0 9 0-16,1 12-40 16,-1 9-198-1,4 6-378-15,8-3-444 16,1-2-783-16,3-7 0 15,1-12 0-15,2-12 0 16</inkml:trace>
  <inkml:trace contextRef="#ctx0" brushRef="#br0" timeOffset="72282.86">14431 3046 4765 0,'0'-4'185'15,"1"0"88"-15,3 1 82 16,3 2 0-16,8 4-1 16,5 9 1-1,3 5 0-15,4 2-37 16,-2 3-154-16,-3-2-202 16,-2 1-152-1,-7-3-222-15,-1-3-284 0,-7-20-532 16,-5 13 0-16,0-4 0 15,-7-4 0-15</inkml:trace>
  <inkml:trace contextRef="#ctx0" brushRef="#br0" timeOffset="72508.12">14418 2982 3070 0,'-2'-13'221'16,"0"-3"23"-16,1-2 9 15,1 0 16-15,7 8 15 16,9 5 7-16,3 9 3 16,0 3-6-16,3 7-20 15,-10 10-228-15,-6 3-113 16,-3 4-98-16,-3 1-161 16,18-9-657-1,-21-1 0-15,-1-6 0 16,-2-5 0-16</inkml:trace>
  <inkml:trace contextRef="#ctx0" brushRef="#br0" timeOffset="73081.48">14365 2750 5567 0,'-3'-11'292'15,"2"-1"-1"-15,-1 2 1 16,0 1-1-16,11 8 1 16,13 13-1-16,6 10 1 15,9 10-1-15,9 9 1 16,1 8-292-1,-4 1-22-15,-1 0-219 16,-8-5-135-16,-2-5-203 16,-4-22-815-16,-7 4 0 15,-3-8 0-15,-6-11 0 16</inkml:trace>
  <inkml:trace contextRef="#ctx0" brushRef="#br0" timeOffset="73880.07">14846 2820 4597 0,'-10'-7'347'0,"-6"1"37"16,-2 2 0-16,-3 4 0 16,2 8 1-16,6 8-1 15,6 2 0-15,4-1 1 16,3-3-1-16,9-4-249 15,2-5-97-15,8-2-38 16,-2-7 0-16,2-4 0 16,-3-5 0-16,-8 1 0 15,-3-3 0-15,-2 5 0 16,-3 1 0-16,0 5 0 16,1 2 0-1,5 2 0-15,2 2 0 16,3 0 0-16,2 4 0 15,9-2-128-15,-1-1-114 16,1 1-94-16,4-4-112 16,-3-5-138-16,-1-5-142 15,-12-11-65-15,-4-1 14 16,-8-6 75-16,-5 3 109 16,-5 5 233-1,2 9 190-15,2 4 120 16,0 5 171-16,5 2 186 15,2 2 175-15,1 5 87 16,4 0 26-16,6 1 15 16,8-2-16-16,2-3-103 15,9-6-74-15,0-6-27 16,-4-3-58-16,-6-5-51 16,-8-3-30-16,-7-1-23 15,-4 2-40-15,-7-4-90 16,-9 4-93-16,3 0-3 15,-7 2 0-15,1 4 0 16,3 4 0-16,6 2 0 16,8 3 0-1,2 4 0-15,4 11 0 16,7 3 0-16,3 12 0 16,5 9 0-16,9 7 0 15,0 4 0-15,2-1 0 16,1 1 0-16,-1-3 0 15,-2-2 0-15,-5-4 0 16,-5-6 0-16,0-4 0 16,-6-5 0-16,-4-5 0 15,-4-2-173-15,-2-5-127 16,-2-1-199 0,0-7-944-16,-6 0 0 15,-1-4 0-15,3-9 0 16</inkml:trace>
  <inkml:trace contextRef="#ctx0" brushRef="#br0" timeOffset="74062.84">15411 2559 5070 0,'0'-14'347'0,"0"0"0"16,0-1-1-16,1-2 1 15,3 9 0-15,3 8-106 16,1 9-214-16,4 11-270 15,-6 4-1122 1,-7 21 0-16,-19 14 0 16,-13 12 0-16</inkml:trace>
  <inkml:trace contextRef="#ctx0" brushRef="#br0" timeOffset="74234.23">14202 4137 6708 0,'0'16'165'0,"9"-4"0"16,25-14-1-16,29-19-261 15,60-28-523 1,6-40-677-16,25-27 0 16,13-22 0-16</inkml:trace>
  <inkml:trace contextRef="#ctx0" brushRef="#br0" timeOffset="87442.13">27221 8651 5344 0,'-9'-4'303'15,"-1"-2"1"-15,1-1-1 16,-2-1 0-16,6 6 0 16,5 0 0-16,-2 2 0 15,4 0 0-15,1 3 0 16,4 7-184-16,4 9-119 15,5 13 0-15,1 8 0 16,4 10 0-16,-4 2 0 16,-1 0 0-1,-3-1 0-15,-1-6 0 16,-1-4 0-16,-2-4 0 16,1-7 0-16,-4-6 0 15,-1-6 0-15,-3-1 0 16,0-9 0-16,-2 0 0 15,2-3-287-15,0 2-249 16,-2-14-937-16,2 12 0 16,-8-2 0-16,-5-1 0 15</inkml:trace>
  <inkml:trace contextRef="#ctx0" brushRef="#br0" timeOffset="88559.63">25912 10080 1278 0,'-15'10'134'16,"-5"3"44"-16,-5 2 33 15,1 1 31-15,8-6 31 16,7-3 41-16,5-3 26 16,1-3 13-16,3-1 12 15,3 0-67-15,-3-1-19 16,6 0-26-16,7-4-15 16,10-5-10-16,11-5-15 15,13-8-21 1,12-4 43-16,12-10 65 15,15-6 36-15,10-6-25 16,5-7-24-16,7-4-17 16,-2-3-19-16,2-4-21 15,-1-6-15-15,4 4-21 16,-2-1-69-16,2 1-77 16,0 1-48-16,-3 3 0 15,-6 1 0-15,-2 2 0 16,0 2 0-16,-1 4 0 15,-6 5 0-15,-2-1 0 16,-5 3 0-16,-2 0 0 16,-3 0 0-1,0 1 0-15,-3 3 0 16,0 2 0-16,1 2 0 16,-1 0 0-16,-3 4 0 15,-2-1 0-15,-4 4 0 16,-6-2 0-16,-1 2 0 15,1 0 0-15,2-3 0 16,5-2 0-16,8-2 0 16,0-3 0-16,0 4 0 15,-4 3 0-15,-9 1 0 16,-9 5 0-16,-7 5 0 16,-5 0 0-1,-6 1 0-15,-3 3 0 16,-3 0 0-16,-3 5 0 15,-4 1 0-15,-2 2 0 16,-5 2 0-16,-6 3 0 16,-2 1 0-16,-7 3 0 15,-2 3 0-15,-1 2 0 16,0 0 0-16,2 0 0 16,1 0 0-16,2 4 0 15,4 4 0-15,3 5 0 16,-1 8 0-16,1 9 0 15,-1 2 0-15,-1 7 0 16,3 5 0 0,-3 0 0-16,1-1 0 15,3-2 0-15,-1-2 0 16,3-3 0-16,0-7 0 16,0-4 0-16,-5-2 0 15,-3-4 0-15,-4-2 0 16,-2-3 0-16,-2 0-208 15,-2-1-273-15,-2-7-1020 16,-7 9 2-16,-12-5-1 16,-11 1 0-16</inkml:trace>
  <inkml:trace contextRef="#ctx0" brushRef="#br0" timeOffset="89137.56">28856 8525 3831 0,'-3'-1'374'0,"-1"-5"83"15,1 1 0-15,-3-1 0 16,5 3 1-16,1 0-1 16,-1 2 0-16,3 1 0 15,4 6 0-15,3 6-211 16,5 9-163-16,4 8-83 15,7 10 0-15,-2 7 0 16,-1 6 0 0,-5-3 0-16,-2 1 0 15,-2-4 0-15,-6-2 0 16,1-6 0-16,-1-2-203 16,1-3-271-16,-3-10-1028 15,-2 2 0-15,-3-6 0 16,-8-5 0-16</inkml:trace>
  <inkml:trace contextRef="#ctx0" brushRef="#br0" timeOffset="89644.05">27899 9143 4714 0,'-7'-11'379'0,"-3"-1"-1"16,-2-1-1-16,0-1 3 16,3 6-2-16,5 4 0 15,3 3 0-15,1 2 1 16,1 10-1-16,5 8-306 15,4 10-72-15,3 9 0 16,3 10 0-16,6 2 0 16,1 6 0-16,0-2 0 15,1 2 0-15,0-2 0 16,1-3 0-16,0-2-245 16,-3-1-257-1,-6-18-986-15,-9 8 0 16,-8-6 0-16,-14-10 0 15</inkml:trace>
  <inkml:trace contextRef="#ctx0" brushRef="#br0" timeOffset="90177.15">26683 9731 4153 0,'-4'-5'429'0,"-5"1"0"15,3-1-1 1,1 0 1-16,5 2 0 16,2 6-1-16,5 9 1 15,4 9 0-15,9 8-1 16,3 9-248-16,1 7-180 16,1 2 0-16,-2 6 0 15,-1 1 0-15,-2 4 0 16,2 4-285-16,1 1-272 15,0-32-912-15,-10 25 0 16,-4-9 0-16,-9-10 0 16</inkml:trace>
  <inkml:trace contextRef="#ctx0" brushRef="#br0" timeOffset="90730.29">25740 10295 3984 0,'-4'-1'446'15,"-2"1"1"-15,3-1-1 16,0-1 0-16,3 1 0 16,5 2 1-16,4 8-1 15,2 10 0-15,7 13 1 16,0 12-257-16,5 10-190 15,-3 7 0-15,2 4 0 16,0-2 0-16,1 2 0 16,4 1-230-16,3-3-294 15,5-1-963 1,-6-6 0-16,-9-7 0 16,-10-18 0-16</inkml:trace>
  <inkml:trace contextRef="#ctx0" brushRef="#br0" timeOffset="91700.18">24752 10892 2295 0,'-24'7'181'16,"-4"-3"58"0,-2 4 54-16,1-3 33 15,16-2 5-15,9-3 10 16,7 0 13-16,10-5 20 15,14-8 42-15,15-6-22 16,17-10 27-16,18-12-57 16,12-9-54-16,7-6-33 15,9-6-6-15,6-4-9 16,-4 0-13-16,-10 1-20 16,-18 9-43-16,-18 11-108 15,-19 10-154-15,-12 10-119 16,-6 8-62-1,-8 5-85-15,-3 5-144 16,-4 1-173-16,-6-6-576 16,-6 12 0-16,-8 6 0 15,-14 5 0-15</inkml:trace>
  <inkml:trace contextRef="#ctx0" brushRef="#br0" timeOffset="92005.39">24664 10921 5016 0,'-4'-1'353'0,"0"0"0"16,0 0-1-16,8 4 1 15,7 12 0-15,14 8-1 16,8 13 1-16,7 16 0 16,0 8 0-16,0 9-353 15,-3 4 0-15,-5 3 0 16,3-1-289-16,3-4-329 16,2-8-838-1,-5-8 0-15,-4-16 0 0,-5-14 0 16</inkml:trace>
  <inkml:trace contextRef="#ctx0" brushRef="#br0" timeOffset="92468.47">25265 11951 8083 0,'-10'-4'12'16,"-1"0"0"-16,-1 0 0 0,-1 0 0 15,11 4 0 1,2 8 0-16,2 9 0 15,9 9 0-15,5 10 0 16,9 12-12-16,9 3-106 16,12 2-315-16,2-6-1111 15,3-2 0-15,-8-10 0 16,-3-14 0-16</inkml:trace>
  <inkml:trace contextRef="#ctx0" brushRef="#br0" timeOffset="92966.07">26165 11369 6856 0,'4'-12'148'16,"5"-3"0"-16,9-2 1 15,6-1-1-15,8 8 0 16,2 7 1-16,-5 12-1 16,-9 10 0-16,-11 13 1 15,-4 12-149-15,-14 14 0 16,-2 3 0 0,-3-2 0-16,1-4 0 15,0-11 0-15,5-13 0 16,6-11 0-16,2-7 0 15,10-9 0-15,9-7 0 16,12-8 0-16,11-10 0 16,9-9-303-16,82-7-1274 15,-80-10 0-15,-3-7 0 16,-4-6 0-16</inkml:trace>
  <inkml:trace contextRef="#ctx0" brushRef="#br0" timeOffset="93562.22">26861 10880 4808 0,'2'-18'249'16,"8"-8"103"-16,7-6 1 16,10-4-1-16,11 8 0 15,5 7 1-15,-3 9-1 16,-8 11 0-16,-9 10 1 16,-15 12-141-16,-5 11-109 15,-8 3-103 1,-1 5 0-16,3-3 0 15,3-5 0-15,9-5 0 16,14-7 0-16,11-4 0 16,10-4 0-16,8-4 0 15,-4-2 0-15,-10 2 0 16,-17 1 0-16,-14 5 0 16,-23 7 0-1,-19 8 0-15,-15 3-61 0,-3 5-170 16,-8-4-152-16,30-3-394 15,-9-9-570 1,11-12 0-16,14-10 0 16,13-16 0-16</inkml:trace>
  <inkml:trace contextRef="#ctx0" brushRef="#br0" timeOffset="94301.78">28242 9971 6154 0,'0'-6'226'16,"3"4"0"-16,2 1 1 15,5 7-1-15,4 13 0 16,6 14 1-16,-2 9-1 16,-2 7 0-1,-3 2 1-15,-4-6-227 0,-6-2 0 16,-1-11 0-16,-2-8 0 16,0-12 0-1,0-4 0-15,2-6 0 0,-2-6 0 16,0-7 0-1,0-1 0-15,5-3 0 16,3-1 0-16,6 1 0 16,5 3 0-16,10-3 0 15,4-1 0-15,6-1 0 16,0 0 0-16,-2-1 0 16,-3 1 0-16,-8-2 0 15,-5 1 0-15,-9-4 0 16,-8 2 0-16,-2-1 0 15,-4-1 0 1,-2 2 0-16,-2 3 0 16,1 4 0-16,1 4 0 15,-1 4 0-15,5 3 0 16,0 4 0-16,3 12 0 16,5 7 0-16,4 8 0 15,3 12 0-15,9 4 0 16,6 2 0-16,6-1-215 15,4-3-221-15,10-14-1072 16,-1-4 0-16,-3-13 0 16</inkml:trace>
  <inkml:trace contextRef="#ctx0" brushRef="#br0" timeOffset="94712.21">29359 9561 5891 0,'-3'-10'256'16,"-3"2"-1"-16,-3 2 1 15,-2 0-1-15,-2 10 1 16,3 10-1-16,4 6 1 15,6 2-1 1,8 2 1-16,12 3-256 16,8-6 0-16,9-2 0 15,9-4 0-15,1-2 0 16,1-2 0-16,-5-1 0 16,-2 2 0-16,-7 1 0 15,-5 2 0-15,-10 4 0 16,-8 4 0-16,-6 4 0 15,-8 1 0-15,-8 1-78 16,-4-2-229-16,-2-4-243 16,-8-25-901-16,-4 6 0 15,-4-8 0 1,-3-12 0-16</inkml:trace>
  <inkml:trace contextRef="#ctx0" brushRef="#br0" timeOffset="94855.04">29338 9570 5262 0,'2'-27'320'16,"9"-11"1"-16,17-7-1 16,15-11 0-16,22 6-207 15,25 2-265-15,9-32-1148 16,-3 29 0-16,-11 0 0 16,-10 2 0-16</inkml:trace>
  <inkml:trace contextRef="#ctx0" brushRef="#br0" timeOffset="95291.95">30394 8832 5895 0,'-4'-8'255'16,"-2"-2"0"-16,0 1 0 15,1 1 0-15,5 18 0 16,0 14 0-16,2 13 0 16,5 13 0-16,2 12 1 15,6 1-256-15,5-2 0 16,3-3 0-16,0-9 0 15,5-10 0 1,-1-13 0-16,2-9 0 16,-2-11 0-16,1-10 0 15,-7-12 0-15,-11-4 0 16,-8-7 0-16,-17 1 0 16,-20 3 0-16,-16 15 0 15,-7 11-602-15,-14 18-915 16,0 6 0-16,-1 1 0 15,14-8 0 1</inkml:trace>
  <inkml:trace contextRef="#ctx0" brushRef="#br0" timeOffset="100573.05">3172 8013 3872 0,'0'0'181'0,"0"0"22"16,0 0 13-16,0 0 8 15,0 0 15-15,2 0 122 16,2 0 83-16,3 0 1 15,6 3 0-15,3-1-129 16,4 4-52 0,2 2-23-16,0 4-12 15,-2 0-9-15,-2 0-13 16,-3-4-123-16,-2-2-84 16,-4-3 0-16,1-2 0 15,4-6 0-15,5-10 0 16,9-15 0-16,6-13 0 15,14-18-166-15,14-11-223 16,15-11-1138-16,3-1 0 16,-6-2 0-1,-12 7 0-15</inkml:trace>
  <inkml:trace contextRef="#ctx0" brushRef="#br0" timeOffset="105056.51">18570 8804 3396 0,'0'-4'178'15,"0"-3"64"-15,0 1 42 16,0-2 73-16,0 4 64 16,0 0 43-16,0 3 27 15,2 1 1-15,1 0-1 16,4 0-117-16,4 5-61 15,5 4-64 1,4 1-41-16,2 5-74 16,-3 1-64-16,-2-3-43 15,-4-5-27-15,-3 0 0 16,-4-4 0-16,-2-1 0 16,8-3 0-16,11-12 0 15,19-16 0-15,26-15 0 16,26-18 0-16,18-17-355 15,51-6-1212-15,-38 1 0 16,-15 3 0-16,-24 4 0 16</inkml:trace>
  <inkml:trace contextRef="#ctx0" brushRef="#br0" timeOffset="106853.41">6948 9650 3841 0,'0'0'171'0,"0"0"27"15,0 0 14-15,0 0 6 16,0 0 1-16,0 0 48 16,2 1 68-16,4 4 94 15,1 1 19 1,5 4-136-16,2 2-35 16,1 3-26-16,-6-4-15 15,0 0-4-15,-3-6-3 16,-3 1-47-16,-2-5-69 15,1-1-92-15,-1 0-21 16,8-2 0-16,5-10 0 16,14-10-177-16,12-14-256 15,17-25-1083-15,6-5 0 16,-1-5 0 0,-5 2 0-16</inkml:trace>
  <inkml:trace contextRef="#ctx0" brushRef="#br0" timeOffset="109610.09">7234 8945 3081 0,'0'-9'202'0,"0"-1"63"15,-3-3 38-15,-1 0 101 16,0 1 118-16,-2 3 3 16,0 0 0-16,5 2-1 15,-2 5 1-15,3-1-138 16,-1 3-64 0,2 5-63-16,-1 7-38 15,4 6-102-15,2 7-117 16,4 6-3-16,2 1 0 15,1 0 0-15,0-2 0 16,1-4 0-16,-1-1-160 16,-3-4-131-16,1-1-145 15,-2-4-199-15,-4-10-698 16,-2 4 0-16,-6-8 0 16,-9-2 0-16</inkml:trace>
  <inkml:trace contextRef="#ctx0" brushRef="#br0" timeOffset="109822.09">6962 9035 2607 0,'2'-22'138'16,"9"-4"20"-16,3-11 19 15,5-5 6-15,1 5 1 16,6 6-1-16,-2 5-33 15,4 9-41-15,-1 4-88 16,2 8-261-16,-4 0-494 16,-2 13 0-1,-6 11 0-15</inkml:trace>
  <inkml:trace contextRef="#ctx0" brushRef="#br0" timeOffset="109998.55">7220 9409 3038 0,'3'4'163'16,"4"-3"16"-16,9-6 1 15,14-9-76-15,19-12-251 16,12-18-556-16,6-10 0 16,-1-9 0-16,-2-2 0 15</inkml:trace>
  <inkml:trace contextRef="#ctx0" brushRef="#br0" timeOffset="110969.76">9949 9628 3322 0,'-1'2'188'16,"-1"-2"23"-16,1 0 14 15,0 0 7-15,1 0 80 16,1 3 99-16,2 2 89 16,3 6 0-16,4-2 1 15,1 7-136-15,4-3-52 16,-1 0-24-16,-1-1-14 16,-1-3-6-16,-5-4-81 15,-1 0-98 1,-2-3-90-16,4-2 0 15,6-5 0-15,6-11 0 16,10-9 0-16,9-15-22 16,11-20-299-16,12-12-333 15,5-8-784-15,0-4 0 16,-8 5 0-16,-13 7 0 16</inkml:trace>
  <inkml:trace contextRef="#ctx0" brushRef="#br0" timeOffset="112455.44">9869 8838 3929 0,'-2'-5'237'16,"-1"0"136"-16,0-1 70 16,0-2 0-16,3 1-2 15,-1 4 3-15,1 0-1 16,0 2-1-16,1 1 1 15,1 1-166 1,2 4-71-16,6 5-136 16,-1 3-70-16,6 8 0 15,2 3 0-15,1 2 0 16,-2-2 0-16,6 2 0 16,-4-4 0-16,-1-1 0 15,-4-2 0-15,3-5 0 16,-6-2 0-16,-3-1 0 15,1-4 0-15,-2-1 0 16,-6-2 0-16,2-2 0 16,-2-1 0-16,1 1 0 15,-1-2 0 1,0-2 0-16,0 1 0 16,0-8 0-16,0-5 0 15,0-9 0-15,0-10 0 16,0-9 0-16,6-4-118 15,7-5-144-15,9 2-146 16,14 2-278-16,4 7-657 16,-5 7 0-16,-5 6 0 15,-5 5 0-15</inkml:trace>
  <inkml:trace contextRef="#ctx0" brushRef="#br0" timeOffset="113565.15">12952 9556 3082 0,'-4'-5'194'16,"2"1"49"-16,-4-5 50 15,2 1 60-15,3-1 94 16,-1 1 68-16,2 2 9 15,0 4 0-15,0 0 1 16,2 0-135-16,1 2-61 16,7 0-47-16,5 2-51 15,5 2-59 1,4 3-95-16,1 3-67 16,-2 0-10-16,-3-1 0 0,-2-1 0 15,-2-1 0 1,-3-2 0-16,1 0 0 15,-5-2 0-15,1-3 0 16,-1 0 0-16,3 0 0 16,-1-5 0-16,-2-1 0 15,2-5 0-15,0-4 0 16,1-7 0-16,1-3 0 16,8-7 0-16,3-5 0 15,10-7 0-15,6-6 0 16,5-5-181-16,5-1-219 15,19 3-406 1,-23 6-554-16,-11 9 0 16,-10 6 0-16,-10 8 0 15</inkml:trace>
  <inkml:trace contextRef="#ctx0" brushRef="#br0" timeOffset="116204.23">13796 8882 3909 0,'-3'0'227'0,"-1"-2"151"16,2 1 66-16,-2-2 0 15,4 1 0-15,0 0 1 16,0 2-1-16,0 6 0 16,2 4 1-16,2 7-163 15,5 7-64-15,4 9-151 16,1-1-67-16,1 0 0 16,-1-1 0-16,-1-3 0 15,-3-6 0 1,-3-1 0-16,-3-6 0 15,-2-4 0-15,0-3 0 16,-2-4 0-16,0-3 0 16,0-1 0-16,0-3 0 15,-2-4 0-15,-7-7 0 16,-5-5 0-16,-5-8 0 16,-6-6 0-16,0 0 0 15,0-4 0-15,6 2 0 16,2 0 0-16,7 0 0 15,5 6 0 1,5 1 0-16,9 3 0 16,6 7 0-16,5 4 0 15,3 7 0-15,4 2 0 16,-3 10 0-16,-6 8 0 16,-9 7 0-16,-4 5-58 15,-2 10-50-15,-7-2-62 16,-2 1-57-16,0-5-62 15,1-2-102-15,-1-3-127 16,4-4-189-16,1-12-437 16,1 5 0-16,0-3 0 15,1-7 0 1</inkml:trace>
  <inkml:trace contextRef="#ctx0" brushRef="#br0" timeOffset="125893.92">4400 10447 3976 0,'-8'-9'223'0,"-4"-3"108"16,0-2 106-16,-4-5 0 15,7 2 0-15,2 3 0 16,3 3 0-16,-2 2 0 16,5 4 0-1,1 0-156-15,0 4-67 16,0 0-107-16,4 1-107 16,5 2 0-16,4 3 0 15,7 2 0-15,6 2 0 16,3 4 0-16,-2 0 0 15,-5 1 0-15,-2-4 0 16,-4-1 0-16,0-2 0 16,-6-4 0-16,7-1 0 15,6-11 0-15,5-10 0 16,9-18 0-16,13-15-180 16,15-20-387-1,11-12-921-15,-2-11 0 16,-5-1 0-16,-7 8 0 15</inkml:trace>
  <inkml:trace contextRef="#ctx0" brushRef="#br0" timeOffset="132197.12">7055 11397 1650 0,'-1'0'140'16,"0"0"20"-16,1 0 24 15,-3 0 26-15,1 0 18 16,-1 0 34-16,0-1 44 16,-1-1 38-16,-2 1 35 15,4-3-71 1,0 2-23-16,1 1-9 16,1 1-18-16,0-2-24 15,0 2-8-15,1 0 28 16,5 0-10-16,4 5 19 15,4 0-6-15,6 4-8 16,2 3-10-16,-3 2-11 16,0 0-6-16,-5-3-3 15,0 0-9-15,-5-3-63 16,-3 1-32 0,0-4-58-16,-1-2-30 15,0-3-17-15,7-1-10 16,5-10 0-16,8-8-63 15,13-14-203-15,12-15-162 16,19-16-305-16,1-8-607 16,7-3 0-16,-3 3 0 15,-15 5 0-15</inkml:trace>
  <inkml:trace contextRef="#ctx0" brushRef="#br0" timeOffset="133818.07">12029 11405 3235 0,'-2'0'202'0,"-2"0"41"15,4 0 30-15,-2 0 18 16,2 0 9-16,2 0 12 16,-2 0 15-16,0 0 124 15,4 3 57-15,4 4-145 16,3 0-55-16,1 5-41 15,5 4-29 1,-3-1-19-16,2-2-9 16,2 3-12-16,-3-2-15 15,-3-3-123-15,-3-1-57 16,-3-3-3-16,-3-4 0 16,-2-2 0-16,2-1 0 15,1-7 0-15,8-8 0 16,5-10 0-16,8-7-60 15,11-14-191-15,16-4-157 16,17-8-249 0,10-2-706-16,1-1 0 0,-2 1 0 15</inkml:trace>
  <inkml:trace contextRef="#ctx0" brushRef="#br0" timeOffset="135047.75">17016 11576 4326 0,'2'0'172'16,"-2"0"57"-16,0 0 90 15,1 0 77 1,1 0 1-16,0 0 1 16,3 0-1-16,4 0 1 15,3 0-1-15,2 0-110 16,3 0-61-16,0 0-58 15,-1 0-89-15,-3 0-77 16,-3 0-2-16,0 0 0 16,-4 0 0-16,0 0 0 15,1 0 0-15,7-1 0 16,3-8 0 0,10-6 0-16,8-8 0 15,15-9-127-15,18-11-285 16,19-24-1118-16,9-1 0 15,6-16 0-15,3-25 0 16</inkml:trace>
  <inkml:trace contextRef="#ctx0" brushRef="#br0" timeOffset="141946.14">25650 12852 1828 0,'0'0'164'16,"0"0"39"-16,0 0 35 15,0-2 49-15,0-1 47 16,-2-3 26-16,0 1 10 16,0-1 12-16,-2 1 10 15,0-1-110-15,0 3-33 16,2-2-30-16,-5 0-32 16,3-1-43-1,-5 1-42-15,-2 0-16 16,-1-2 11-16,-4 3-3 15,-1 1-2-15,-6 1-7 16,-2 0-14-16,-2 2-14 16,-2 5-3-16,0 2-9 15,5 6-13-15,1 8-14 16,5 7-22-16,7 1-21 16,6 3-16-16,5-3-4 15,5-4 0-15,6-5 3 16,9-8-1-1,3-5 14-15,4-4 33 0,2-9 24 16,-5-5 27 0,-1-7 43-16,-4-3 47 15,-5-4 39-15,-4-2 25 16,-3 1 2-16,-1 3 1 16,-4 4-12-16,-2 4-23 15,1 6-22-15,-1 3-25 16,0 4-31-16,0 1-39 15,0 1-34-15,4 1-26 16,-2 4 0-16,2 3 0 16,4 3 0-1,0 9 0-15,1 2 0 16,2 3 0-16,1 5 0 16,1 3 0-16,1 1 0 15,-1 2 0-15,-1 3 0 16,-1-1 0-16,0-1 0 15,0 1 0-15,-2-1 0 16,-2-4 0-16,0-2 0 16,0-3 0-16,-1-8 0 15,-3-3 0-15,1-7 0 16,-4-2 0-16,2-5 0 16,2-2 0-1,-1-1 0-15,8-7 0 16,7-8 0-16,5-10 0 15,8-9-166-15,2-10-183 16,1 0-296-16,-5-28-761 16,-2 32 0-16,-8 5 0 15,-10 2 0-15</inkml:trace>
  <inkml:trace contextRef="#ctx0" brushRef="#br0" timeOffset="142396.04">25998 12958 3603 0,'0'-6'221'0,"-2"-3"96"15,2-1 117-15,-2-2 41 16,2 6 0-16,0 5 0 16,0 1 0-16,0 5 0 15,4 9 0-15,5 0-163 16,0 7-58-16,3 0-96 16,2-7-116-16,-2-3-42 15,-3-7 0 1,3-1 0-16,-1-3 0 15,-4-7 0-15,2-4 0 16,-2-5 0-16,-5-5 0 16,-2-6 0-16,0 0 0 15,-2 1 0-15,2 4 0 16,-2 5-206-16,2 9-135 16,0 3-97-16,2 4-164 15,8 0-718-15,-5 5 0 16,4 3 0-16,2 0 0 15</inkml:trace>
  <inkml:trace contextRef="#ctx0" brushRef="#br0" timeOffset="142862.09">26364 12797 3642 0,'-2'-8'219'0,"-4"0"26"15,-4-1 11-15,-1 3 4 16,-2 5 7-16,-3 8 0 16,1 0-3-16,3 5-1 15,5-1-5-15,5 1-171 16,2-7-59-16,0-1-24 16,0-2 0-16,5-2-1 15,1-3 4-15,2-3 4 16,0-1 11-16,-3 1 22 15,-1-2 23 1,-4 3 2-16,2 2-32 16,-2 3-7-16,4 0-3 15,-1 0 0-15,8 0-6 16,-2 0 4-16,5 0-3 16,-3 0-12-16,2 0-4 15,1 0 14-15,-3-3 38 16,1 0 16-16,-1-6 0 15,-3 2-6-15,-1-2-24 16,0 0-92-16,2 2-40 16,-2 4-87-16,1 1-146 15,13 0-318 1,-7 2-472-16,-8-1 0 16,1 1 0-16,-3 0 0 15</inkml:trace>
  <inkml:trace contextRef="#ctx0" brushRef="#br0" timeOffset="143869.44">26919 12316 2468 0,'0'-4'170'0,"-4"-5"43"16,-3 0 29-16,-4 1 30 15,-3 3 15-15,-4 2 19 16,-1 2 20-16,-4 1 30 15,4 1 19-15,2 2-116 16,1 3-7-16,1 5-1 16,1 7-22-16,5 5-21 15,2 4-17-15,5 5-16 16,2-2-22-16,2 1-32 16,7-3-15-1,7-4-14-15,4-4-21 16,5-6-35-16,6-6-5 15,1-3-15-15,-1-3-38 16,0-2-63-16,1 0-48 16,-7-2-54-16,0-1-84 15,-4 1-92-15,-2-5-144 16,5-6-179-16,-10-9-304 16,-2 7 0-16,-4-3 0 15,-1 2 0-15</inkml:trace>
  <inkml:trace contextRef="#ctx0" brushRef="#br0" timeOffset="144274.12">27110 12364 2019 0,'-4'-5'261'16,"1"0"72"-16,-1 0 41 16,-2 0 15-16,6 0-6 15,-3 3-1-15,3-1 14 16,3 6 8-16,1 1 4 15,2 4-185-15,3 2-67 16,5 3-67-16,-3-1-36 16,7-3 15-16,-2-4 59 15,0-2 30-15,-3-3 14 16,3-1 10-16,-3-6 10 16,-4-1 5-1,0-4-1-15,-4-2 4 16,-5 0 9-16,0 0-29 15,0 2-53-15,0 3-29 16,0 2-28-16,0 2-17 16,0 1-16-16,0 3-74 15,0 1-150-15,0 0-66 16,0 0-66-16,2 1-98 16,2 1-125-16,11-1-226 15,-5-11-349-15,-1 12 0 16,-1-4 0-16,-4-2 0 15</inkml:trace>
  <inkml:trace contextRef="#ctx0" brushRef="#br0" timeOffset="144890.76">27258 12240 2814 0,'0'-7'228'15,"0"-5"48"-15,0-3 36 16,7-2 41-16,7 0 58 15,7 4 25 1,6 1 1-16,3 6 5 0,-1 4 2 16,-4 4-157-16,-5 9-74 15,-10 3-41-15,-4 3-32 16,-6 3-55 0,-2-1-45-16,-2-1-13 15,-3-6 4-15,-3-5 3 16,-3-4-3-16,-2-6-4 15,3-7 9-15,1-6-8 16,4-3-54-16,0-6-64 16,5 4-62-16,2 4-98 15,0 5-96-15,4 4-98 16,4 2-114-16,5-1-107 16,1-1-48-16,5 1-7 15,0 1 50-15,-4 2 99 16,-3 2 106-16,-3 2 176 15,0 0 180 1,-3-1 164-16,3 1 163 16,0 1 163-16,0 1 89 15,5 1 33-15,1 4 5 16,2 0-14-16,-4 2-58 16,0 3-91-16,-4-2-86 15,-5 2-81-15,-3-1-42 16,-1-4-47-16,0-1-33 15,0-4-20-15,-3-2-2 16,1-7-3-16,-4-3 1 16,4-5-4-16,1-5-1 15,-1 0-20 1,2 2-118-16,7 3-209 16,6-12-705-16,8 19 0 15,1-6 0-15,9-2 0 31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46:38.405"/>
    </inkml:context>
    <inkml:brush xml:id="br0">
      <inkml:brushProperty name="width" value="0.05292" units="cm"/>
      <inkml:brushProperty name="height" value="0.05292" units="cm"/>
      <inkml:brushProperty name="color" value="#FF0000"/>
    </inkml:brush>
  </inkml:definitions>
  <inkml:trace contextRef="#ctx0" brushRef="#br0">14683 7170 4204 0,'7'10'151'16,"3"2"44"-16,6 2 65 15,0 4 73-15,3-1 77 16,1-5 0-16,-7 3 0 16,0-4 0-16,-3-4 0 15,-3-2-113-15,-4-2-38 16,0-3-44-16,1 0-65 16,6-3-73-1,5-3-77-15,5-9 0 16,6-5 0-16,9-11 0 15,10-9 0-15,11-11 0 16,18-8-105-16,15-13-433 16,12-15-971-16,3-10 0 15,-4-5 0-15,-3 0 0 16</inkml:trace>
  <inkml:trace contextRef="#ctx0" brushRef="#br0" timeOffset="10420.74">3939 7795 1109 0,'-1'2'139'16,"-1"0"49"-16,1 2 31 16,-2-3 32-16,3 2 23 15,-2-3 22-15,1 0 25 16,-2 0 28-16,2 0 25 16,-1 0-64-16,1 0-23 15,1 0-32-15,-2 0-21 16,2 0-23-16,0 0-16 15,0 0-15-15,0 0-21 16,0 0-28-16,0 0-23 16,0 0-26-1,0 0-12-15,0 0 8 16,3 0 32-16,4 0 56 16,2 2 47-16,1 3 25 15,6 0-2-15,-3 4 2 16,1-1-2-16,-3 2-4 15,0-3-10-15,1 3-25 16,-5-3-43-16,2 1-66 16,-2-2-52-16,0-1-31 15,-4 0-5-15,0-2 0 16,0-1 0 0,-2 2 0-16,-1-4 0 15,0 1 0-15,0-1 0 16,0 0 0-16,2 0 0 15,-2 0 0-15,4 0 0 16,6-5 0-16,4-3 0 16,8-9 0-16,8-10 0 15,4-4 0-15,6-8-231 16,6-3-180-16,24-4-397 16,-17 2-540-1,-5 2 0-15,-5 3 0 16,-15 7 0-16</inkml:trace>
  <inkml:trace contextRef="#ctx0" brushRef="#br0" timeOffset="11976.8">3938 8432 1854 0,'0'0'183'15,"0"0"37"-15,0 0 41 16,0 0 39-16,0 0 29 15,0 0 27-15,0 0 21 16,0 0 13-16,0 0 8 16,0 0-135-16,0 0-25 15,0 0 1-15,2 0 16 16,3 1 20-16,2 3 11 16,6 2 6-1,2 0-21-15,2 4-13 16,2 0-9-16,4 2-6 15,1 2-16-15,-1 1-38 16,-1-1-56-16,-2 0-60 16,-4-1-41-16,-4-1-32 15,-4-3 0-15,-2-2 0 16,-2-3 0-16,-1-2 0 16,-1-2 0-16,2 0 0 15,3-4 0 1,5-8 0-16,8-7-18 15,8-7-234-15,8-8-197 16,20-6-1045-16,-10-2 0 16,3 0 0-16,-3-2 0 15</inkml:trace>
  <inkml:trace contextRef="#ctx0" brushRef="#br0" timeOffset="13369.68">4011 9288 3286 0,'0'0'189'15,"0"0"34"-15,0-1 21 16,0-1 17-16,0 0 9 15,0 1 6-15,0 1 5 16,0 0 5-16,0 0 14 16,3 0-34-1,0 0 11-15,4 0 4 16,0 0-21-16,4 1-17 16,-2 3-8-16,2-1-7 15,-2 3-5-15,3 2-5 16,-1 1-13-16,0 0-105 15,0 1-61-15,0-2-39 16,-4 1 0-16,0-4 0 16,-1-1 0-16,-3 1 0 15,0-3 0 1,-2 1 0-16,-1-2 0 16,0-1 0-16,0 0 0 15,0 0 0-15,2 0 0 16,1 0 0-16,4-4 0 15,10-6 0-15,10-8-27 16,17-12-360-16,17-37-1168 16,8 5 0-16,-2-12 0 15,0-12 0-15</inkml:trace>
  <inkml:trace contextRef="#ctx0" brushRef="#br0" timeOffset="26377.13">10429 7888 4040 0,'0'6'102'16,"1"0"26"-16,1 5 20 16,1 0 11-1,-1-2 25-15,3-2 8 16,-2-2 5-16,0 1 15 16,-2-5 49-16,1-1 5 15,-2 0 54-15,0 0-26 16,0 0-20-16,0 0-11 15,0 0-25-15,0 0-9 16,0 0-4-16,0 0-15 16,0 0-49-16,0 0-73 15,0 0-88 1,0 0 0-16,0 0 0 0,0 0 0 16,0-1 0-16,0-1 0 15,0-3-109 1,0-1-124-16,0-2-50 15,0-1-53-15,-2 1-13 16,-1 1-16-16,-3 2-5 16,1 0-3-16,-3 3 11 15,0 2 20-15,2 0 132 16,0 0 160-16,0-1 87 16,2 1 93-16,-2-2 111 15,4 1 106-15,-1-1 22 16,3 0 5-16,-2 0-12 15,2 2-20 1,0-2-24-16,0 1-34 16,0 0-39-16,0 1-39 15,0 0-97-15,0 0-91 16,0 0-18-16,0 0 0 16,0 0 0-16,0 0 0 15,0 0 0-15,0 0 0 16,0 4 0-1,3 0 0-15,1 3 0 16,3 3 0-16,2 0 0 16,3 1 0-16,2-2 0 15,-2 1 0-15,2-2 0 16,-2 1 0-16,-3-3 0 16,-4 0 0-16,2-6 0 15,-4 2 0-15,3-4 0 16,3-5 0-16,5-9 0 15,4-11 0-15,8-13 0 16,7-14 0-16,16-9-384 16,11-24-1177-16,10 8 0 15,2-4 0-15,3 6 0 16</inkml:trace>
  <inkml:trace contextRef="#ctx0" brushRef="#br0" timeOffset="29079.7">10365 8583 2578 0,'0'0'156'0,"0"2"32"16,0-2 40-16,0 0 34 15,0 0 25-15,0 0 20 16,0 0 14-16,0 0 16 15,0 0 17-15,2 0-110 16,-2 0-12-16,0 0-20 16,0 0-41-1,1 0-37-15,-1 0-31 16,1 0-12-16,4 0 18 16,4 0 19-16,1 3 2 15,6 2-2-15,1 1-8 16,-1 2-2-16,0-1 6 15,-5 0 3-15,0-2 12 16,-2 1-8-16,-4-3-20 16,-1-1-17-16,-2 0-5 15,-1-2-9-15,0 0-14 16,5-4-10 0,4-6-6-16,3-8 0 15,10-10-5-15,6-10-256 16,10-12-234-16,9-17-1043 15,3 7 0-15,-4-4 0 16,-2 5 0-16</inkml:trace>
  <inkml:trace contextRef="#ctx0" brushRef="#br0" timeOffset="37111.64">6099 14377 4490 0,'-1'-8'180'15,"-2"-2"131"-15,0-2 72 16,-1 1 0-16,2 5 0 16,2 0 0-16,-1 5 0 15,1-1 0-15,0 1 0 16,0 1-130-16,3 3-50 15,3 0-130-15,2 4-73 16,5 1 0 0,2 3 0-16,-2 1 0 0,3-1 0 15,-5-1 0 1,-1-2 0-16,-1-2 0 16,-2-1 0-16,1-4 0 15,3-2 0-15,6-6 0 16,9-13 0-16,11-16 0 15,9-16 0-15,5-14-355 16,8-27-1212-16,-5 15 0 16,-6-2 0-16,-6 2 0 15</inkml:trace>
  <inkml:trace contextRef="#ctx0" brushRef="#br0" timeOffset="46813.66">25320 6186 4062 0,'0'-5'192'0,"-3"-3"48"16,0-2 129-16,0-3 57 16,-1 4 0-16,1 2-1 15,0 1 1-15,1 2 0 16,0 3 0-16,2 0-131 16,0 1-60-16,0 0-50 15,0 5-127-15,0 6-58 16,0 11 0-16,0 11 0 15,0 12 0-15,2 7 0 16,-2 9 0 0,2 4 0-16,-1 8 0 15,4 2 0-15,-1 5 0 16,2-1 0-16,4 2 0 16,6-4 0-16,1-5 0 15,4-7 0-15,2-3 0 16,1-7 0-16,-2-5 0 15,-3-4 0-15,1-2 0 16,-3-6 0-16,-3-1 0 16,-5-4 0-16,-1 0 0 15,-7-7 0-15,1-2 0 16,-2-5 0-16,0-5-134 16,0-5-155-1,2-1-178-15,25-9-993 16,-25-3 0-16,-2-6 0 15,-4-6 0-15</inkml:trace>
  <inkml:trace contextRef="#ctx0" brushRef="#br0" timeOffset="47277.35">25376 7150 2882 0,'0'-4'204'0,"-2"0"60"16,0-2 56-16,-1-2 64 16,1-1 108-1,1 1 51-15,1 1 0 16,4 0-1-16,15-5 1 15,12-1-119-15,22-7-85 16,23-4-61-16,21-8-54 16,12-4-66-16,15-5-107 15,11-5-51-15,7-2 0 16,4 1 0-16,-2-2 0 16,-10 4 0-16,-13 5 0 15,-12 2 0-15,-15 6 0 16,-9 5 0-16,-15 3 0 15,-10 7 0 1,-15 1 0-16,-14 5 0 16,-12 2 0-16,-6 4 0 15,-7 4-230-15,-3 0-245 16,-3-14-1022-16,-13 15 0 16,-15 0 0-16,-21 3 0 15</inkml:trace>
  <inkml:trace contextRef="#ctx0" brushRef="#br0" timeOffset="52643.72">25385 7096 2838 0,'0'0'173'16,"2"0"25"-16,-2 0 12 15,0 0 17-15,0-2 21 16,0 0 12-16,0-2 12 16,0-2 8-16,0-4 19 15,0-3-115-15,0-5-26 16,0-1-13 0,2 0 15-16,-2-3 11 15,2-4 14-15,0 0 74 16,0 0-13-16,-2-2 4 15,2-2-13-15,-2 2-7 16,2 3-12-16,2 0-13 16,-3 3-25-16,2 4-30 15,0 1-35-15,-1 5-85 16,0 5 1-16,1 0-12 16,0 2-6-16,-2 4-13 15,6 0 0-15,0 1 0 16,4 1 0-1,1 5 0-15,0 1 0 16,0 3 0-16,-1 6 0 16,0 2 0-16,-2 0 0 15,0 2 0-15,-2 1 0 16,1 1 0-16,-1-3 0 16,-2 2 0-16,4-4 0 15,-4 3 0-15,3-2 0 16,0 1 0-16,0-1 0 15,-1 3 0 1,1-4 0-16,0 1 0 0,-1 3 0 16,-1-4 0-16,1 1 0 15,-1 0 0 1,4-2 0-16,-2-1 0 16,-1-2 0-16,0 0 0 15,3-4 0-15,0 2 0 16,-1 0 0-16,-1-3 0 15,0 2 0-15,-1-6 0 16,-1 0 0-16,-3-1 0 16,2-1 0-16,-3-2 0 15,2 0 0 1,1-5 0-16,3-6 0 16,-1-5 0-16,0-9 0 15,-2-9 0-15,-1-8 0 16,-4-3 0-16,0-5 0 15,0-4 0-15,-2-2 0 16,-2 2 0-16,-6-1 0 16,-3 2 0-16,-7 0 0 15,2 3 0 1,-3-2 0-16,6 0 0 0,1 0 0 16,3 3 0-16,3 4 0 15,4 7 0-15,2 5 0 16,0 8 0-1,2 6 0-15,0 4 0 16,0 4 0-16,0 6 0 16,0 2 0-16,0 2 0 15,2 4 0-15,2 4 0 16,4 6 0-16,5 6 0 16,3 8 0-16,2 8 0 15,0 3 0 1,-3 5 0-16,2 4 0 0,0 1 0 15,1 3 0-15,0-1 0 16,0 3 0-16,0 0 0 16,-3 1 0-16,2-3 0 15,0-3 0 1,-1-4 0-16,-1-3 0 16,4-3 0-16,-1-3 0 15,-4-5 0-15,2 0 0 16,-3-4 0-16,0-4 0 15,-1 0 0-15,-1-4 0 16,-3-3 0-16,2-3 0 16,-4 0 0-16,-1-6 0 15,-1 1 0-15,0-5 0 16,-4 1 0-16,0-3 0 16,2 2 0-1,2-4 0-15,0-3 0 16,3-6 0-16,1-4 0 15,-1-8 0-15,1-6 0 16,0-3 0-16,-4-3 0 16,-1-1 0-16,1 1 0 15,-4 1 0-15,0 3 0 16,0 1 0-16,0 2 0 16,0 4 0-16,0 4 0 15,0 5 0 1,0 6 0-16,0 2 0 15,0 2 0-15,0 4 0 16,0 0 0-16,0 2 0 16,0 2 0-16,4 6 0 15,1 4 0-15,2 3 0 16,6 5 0-16,1-1 0 16,-3 2 0-16,2-2 0 15,1-1 0-15,-1-2 0 16,-3-2 0-16,1-5 0 15,-3-3 0-15,-3-2 0 16,4-3 0-16,0-2 0 16,-2-4 0-1,3-4 0-15,0-9 0 16,-5-8 0-16,-1-7 0 16,-4-11 0-16,0-6 0 15,-4-5 0-15,1-7 0 16,-5-1 0-16,-6-1 0 15,-2-5 0-15,-6-1 0 16,3 0 0-16,-2-3 0 16,6 0 0-1,1 5 0-15,7 10 0 0,-3 7 0 16,6 13 0 0,2 9 0-16,0 11 0 15,1 6 0-15,2 3 0 16,-1 8 0-16,8 1 0 15,8 11 0-15,9 8 0 16,4 11 0-16,9 11 0 16,-2 8 0-16,-4 2 0 15,-1 10 0-15,-2 0 0 16,-2 0 0-16,0 4 0 16,-3-1 0-16,-1-1 0 15,4 1 0-15,-2 0 0 16,2-3 0-1,-2 1 0-15,-1-5 0 16,1-3 0-16,0-6 0 16,-2-2 0-16,-4-6 0 15,0-4 0-15,1-5 0 16,-5-4 0-16,-2-5 0 16,-3-5 0-16,-3-1 0 15,-1-6 0-15,-2-4 0 16,-2-3 0-16,-1-3 0 15,2 1 0-15,-3-2 0 16,2-5 0 0,0-6 0-16,2-3 0 15,-2-9 0-15,-1-7 0 16,-1-4 0-16,0-1 0 16,0-2 0-16,0-4 0 15,0 1 0-15,-1-6 0 16,-3 2 0-16,2 0 0 15,-2 2 0-15,-2 7 0 16,2 7 0-16,2 8 0 16,0 8 0-16,2 4 0 15,0 3 0-15,0 4 0 16,0 0 0-16,2 4 0 16,4 4 0-1,4 4 0-15,1 4 0 16,5 1 0-16,2 3 0 15,-4-2 0-15,-2-6 0 16,0 1 0-16,-5-4 0 16,-3-1 0-16,3-6 0 15,-1-1 0-15,3-1 0 16,1-8 0-16,3-4 0 16,1-5 0-16,-5-9 0 15,-3-2 0-15,1-1 0 16,-5 2 0-16,0 7 0 15,1 6 0 1,-3 6 0-16,2 3 0 16,2 5 0-16,3 4 0 15,4 2 0-15,7 5 0 16,3 1 0-16,-1 3 0 16,-2 0 0-16,-5-1 0 15,-1-2 0-15,-2-5 0 16,-3 0 0-16,-2-5 0 15,0 0 0-15,1-6 0 16,-5-7 0-16,1-7 0 16,-2-9 0-16,-2-12 0 15,-5-7 0-15,-3-10 0 16,-5-11 0 0,-5-13 0-16,-4-6 0 15,1-6 0-15,0 3 0 16,0 6 0-16,5 11 0 15,3 10 0-15,6 10 0 16,-3 13 0-16,3 5 0 16,3 13 0-16,4 6 0 15,0 6 0-15,2 4 0 16,0 5 0-16,2 8 0 16,9 8 0-16,7 13 0 15,4 11 0-15,5 11 0 16,4 8 0-1,1 3 0-15,1 6 0 16,-1 1 0-16,-1 4 0 16,2-1 0-16,-7 0 0 15,1-3 0-15,-2-2 0 16,1-3 0-16,-3-5 0 16,-1 0 0-16,1-3 0 15,-3-4 0-15,0-1 0 16,0-1 0-16,-1-5 0 15,-1-4 0-15,-3-2 0 16,0-7 0-16,-2-2 0 16,-3-7 0-16,-1 0 0 15,-1-5 0 1,-2-6 0-16,0-1 0 16,-3-2 0-16,1-5 0 15,-1 0 0-15,1-3 0 16,3-3 0-16,0-6 0 15,1-6 0-15,1-8 0 16,-2-11 0-16,-4-9 0 16,-1-8 0-16,0-7 0 15,-2-1 0-15,0 2 0 16,0 3 0-16,0 7 0 16,0 5 0-16,0 9 0 15,0 4 0-15,0 8 0 16,0 7 0-1,0 7 0-15,0 3 0 16,6 3 0-16,1 6 0 16,7 4 0-16,2 7 0 15,4 5 0-15,1 5 0 16,-6-2 0-16,3 1 0 16,-4-6 0-16,1-3 0 15,-4-4 0-15,0-5 0 16,-1-3 0-16,1-2 0 15,0-5 0-15,1-5 0 16,-2-7 0-16,1-6 0 16,-3-9 0-16,-1-3 0 15,1-1 0 1,-1 3 0-16,-5 6 0 16,1 6 0-16,-1 6 0 15,-2 4 0-15,0 6 0 16,4 2 0-16,1 1 0 15,5 3 0-15,3 4 0 16,1 1 0-16,1 3 0 16,2 2 0-16,-5-3 0 15,-1 2 0-15,-1-5 0 16,2-1 0-16,-5-1 0 16,2-3 0-16,0-1 0 15,2-2 0 1,-2-6 0-16,2-3 0 15,-1-9 0-15,-4-5 0 16,1-7 0-16,-3-1 0 16,0 2 0-16,-3 6 0 15,2 6 0-15,-2 6 0 16,0 7 0-16,5 4 0 16,3 5 0-16,7 6 0 15,1 6 0-15,4 2 0 16,0 3 0-16,-4-2 0 15,1-2 0-15,-4-4 0 16,-1-2 0-16,-4-4 0 16,-2-4 0-1,1 0 0-15,-2-3 0 16,0-9 0-16,2-2 0 16,-1-6 0-16,-3-12 0 15,-1-8 0-15,-3-8 0 16,-4-13 0-16,-5-10 0 15,-4-10 0-15,-4-10 0 16,-6-11 0-16,-3-4 0 16,0-5 0-16,-3-1 0 15,-8 6 0-15,3 4 0 16,1 10 0-16,3 14 0 16,3 13 0-16,10 14 0 15,6 13 0 1,3 13 0-16,7 9 0 15,0 7 0-15,5 9 0 16,6 9 0-16,7 13 0 16,11 13 0-16,10 11 0 15,9 12 0-15,6 14 0 16,-1 6 0-16,2 8 0 16,-4 3 0-16,-3 1 0 15,-1-5 0-15,-7-2 0 16,-2-7 0-16,-1-4 0 15,-1-3 0-15,-2-4 0 16,-2-3 0-16,-2-1 0 16,-2-5 0-1,-3-3 0-15,1-2 0 16,-4-8 0-16,0-5 0 16,-2-3 0-16,-4-7 0 15,3-3 0-15,-4-6 0 16,-1-3 0-16,-4-4 0 15,0-6 0-15,-6-2 0 16,1-3 0-16,-3-3 0 16,2-1 0-16,0-5 0 15,-1-5 0-15,2-8 0 16,-1-10 0-16,-2-10 0 16,1-8 0-1,-2-10 0-15,0-7 0 16,-2-9 0-16,2-4 0 15,0 4 0-15,0 2 0 16,0 12 0-16,0 12 0 16,0 10 0-16,0 12 0 15,0 8 0-15,0 4 0 16,3 8 0-16,7 8 0 16,3 6 0-16,7 5 0 15,2 10 0-15,3 3 0 16,-2 2 0-16,-3 0 0 15,-4-5 0 1,-2-6 0-16,-6-5 0 16,0-4 0-16,-2-7 0 15,1-2 0-15,2-4 0 16,1-8 0-16,6-9 0 16,-3-8 0-16,2-4 0 15,-3-2 0-15,-3 3 0 16,-5 8 0-16,0 7 0 15,-4 5 0-15,2 5 0 16,-1 5 0-16,8 1 0 16,4 4 0-1,7 3 0-15,3 1 0 16,5 4 0-16,-1 1 0 16,-2-2 0-16,-2-4 0 15,-4 1 0-15,-3-4 0 16,-4-3 0-16,-1 0 0 15,-1-4 0-15,3-8 0 16,-3-4 0-16,0-3 0 16,0-7 0-16,-4 2 0 15,0 2 0-15,-3 4 0 16,0 3 0-16,-2 5 0 16,2 5 0-1,-2 1 0-15,6 2 0 16,5 1 0-16,8 0 0 15,2 3 0-15,8 0 0 16,2 1 0-16,1 1 0 16,0-3 0-16,0-1 0 15,2-1 0-15,0-5 0 16,0-2 0 0,-2-7 0-16,0-3 0 0,-1-5 0 15,-3-2 0-15,-6-1 0 16,-2 2 0-1,-3 2 0-15,-4 1 0 0,-4 5 0 16,-2 3 0 0,-2 3 0-16,-3 2-150 15,2 5-368-15,-4-46-986 16,-2 43 0-16,-15-2 0 16,-16 4 0-16</inkml:trace>
  <inkml:trace contextRef="#ctx0" brushRef="#br0" timeOffset="53486.63">27024 6388 2580 0,'14'0'161'0,"15"-3"58"16,14-4 39-16,20-5 30 16,18-7 31-16,15-8 32 15,15-5 79-15,17-9 63 16,15-2 77-16,10-2-106 16,9-7-53-16,0-1-59 15,1 0-38-15,-2-1-29 16,-4 3-33-16,-12 3-31 15,-7 4-79-15,-15 5-63 16,-13 5-77 0,-7 5-2-16,-7 1 0 15,-5 2 0-15,-9 3 0 16,-5-2 0-16,-11 0 0 16,-5 3 0-16,-6 0 0 15,-6 1 0-15,-5 1 0 16,-6 3 0-16,-6 1 0 15,-5 5 0-15,-4-1 0 16,-2 5 0-16,0-2 0 16,1 5 0-16,-5-1 0 15,2 0 0 1,-2 2 0-16,-7 0 0 16,-1-1 0-16,-4 2 0 15,-5 2 0-15,0 0 0 16,0-2 0-16,0 2 0 15,0 0-25-15,0 0-317 16,28 0-1222-16,-30 0 0 16,-7-5 0-16,-4-5 0 15</inkml:trace>
  <inkml:trace contextRef="#ctx0" brushRef="#br0" timeOffset="62640.11">2944 15461 2774 0,'-4'-3'139'16,"0"2"33"0,-1-2 41-16,2 1 25 15,2-1 16-15,-2 3 12 16,1-2 8-16,2 1 9 16,0 1 2-16,0-2-93 15,0 2-47-15,0-1-32 16,0 2-32-16,5-2 6 15,1 4 1-15,3 1 39 16,6 4 32-16,5 2 37 16,-1 2 18-1,1-1 20-15,-1 2 15 16,-2-4 17-16,-1-1-9 16,-4 0-31-16,-2-3-18 15,-3-3-49-15,-1-1-42 16,-2-1-43-16,2-2-24 15,6-8-18-15,9-11-14 16,13-12-17-16,10-18-1 16,11-15-238-16,16-9-197 15,57-11-1068 1,-37 0 0-16,-7-3 0 16,-10 6 0-16</inkml:trace>
  <inkml:trace contextRef="#ctx0" brushRef="#br0" timeOffset="69545.69">25756 8199 1496 0,'0'0'164'0,"-1"0"54"15,-1 0 40-15,2 0 34 16,-4 0 33-16,2 0 32 15,0-2 38-15,-3 2 34 16,3-1 37 0,-6-2-62-16,5 1-8 15,0 1-25-15,1 1-28 16,-3 0-25-16,-1 6-5 16,-1 4-14-16,0 6-25 15,1 7-24-15,5 4-36 16,1 1-49-16,5 1-44 15,4-3-30-15,4-3-11 16,6-1-10-16,3-4-26 16,5-4-21-16,-2-3-10 15,0-5-11-15,0-4-2 16,-2-3 0 0,-2-2 0-16,-3-7 0 15,0-5 0-15,-4-6 0 16,-5-5 0-16,-5-4 0 15,-2-2 0-15,-9-2 0 16,-11 0 0-16,-6-1 0 16,-9 5 0-16,-8 6 0 15,-4 9 0-15,-1 9-149 16,2 13-173-16,6 14-235 16,9-12-875-16,10 30 0 15,11 3 0 1,10-10 0-16</inkml:trace>
  <inkml:trace contextRef="#ctx0" brushRef="#br0" timeOffset="70699.61">30368 6430 2550 0,'-3'0'157'0,"-1"0"57"0,-4-1 37 16,0-2 38-1,-1-4 40-15,2-1 33 16,3-4 73-16,-2-2 84 16,6 0 56-16,0-3-113 15,0-1-44-15,4 2-56 16,-1 0-38-16,3 1-38 15,4 2-39-15,4 3-33 16,4 3-74-16,1 4-83 16,1 2-57-16,-3 2 0 15,3 3 0-15,-5 5 0 16,1 4 0-16,-6 7 0 16,-1 7 0-1,-5 4 0-15,-1 4 0 16,-3 4 0-16,-6 1 0 15,-4 3 0-15,-5 1 0 16,-5-1 0-16,-4-5 0 16,1-1 0-16,4-7 0 15,3-7 0-15,6-7 0 16,4-4 0-16,3-7 0 16,0-3 0-16,3-8 0 15,0-1 0 1,-2-8 0-16,5-7 0 0,5-1 0 15,4 1 0 1,3-1 0-16,3 6 0 16,3 2 0-16,1 7 0 15,-3 1 0-15,-1 3 0 16,3 3-38-16,-4 2-148 16,3 1-96-16,-1 1-129 15,6-3-123-15,-1 1-146 16,8-7-531-1,-9 2-1-15,-3-2 0 16,-2-5 0-16</inkml:trace>
  <inkml:trace contextRef="#ctx0" brushRef="#br0" timeOffset="71115.5">30731 6456 1898 0,'0'-14'268'16,"-2"-2"91"-16,1-6 61 15,-4-3 120-15,1 6 108 16,-2 6 0-16,-1 2 0 15,1 5 0-15,2 5 0 16,-2 2-186-16,1 9-83 16,0 5-90-16,4 8-61 15,-1 6-120-15,2 5-108 16,3-3 0 0,4-3 0-16,2-3 0 15,3-6 0-15,5-6 0 16,-1-5 0-16,1-4 0 15,2-4 0-15,0-3 0 16,-1-2 0-16,-3-5 0 16,-6-5 0-16,-5-3 0 15,0-3 0-15,-9-1 0 16,-6 2 0-16,0 0 0 16,-8 4 0-16,-4 6 0 15,-1 1 0-15,0 6-184 16,1 1-75-1,7 5-81-15,2 2-103 16,9 1-149-16,8-4-159 16,8-15-373-16,3 13 0 15,9-4 0-15,3-2 0 16</inkml:trace>
  <inkml:trace contextRef="#ctx0" brushRef="#br0" timeOffset="71456.35">31040 6261 3220 0,'0'-13'213'0,"-3"1"56"16,-3-2 20-16,-7-2 7 15,3 5 7-15,-6 9 10 16,3 0 5-16,4 0 19 16,2 6 29-16,6 2-99 15,4 5-24 1,8 3-21-16,5 5-1 15,10 2-6-15,6 3-8 16,1-2-8-16,0-2-7 16,-5 1-18-16,-4-3-47 15,-7 2-104-15,-5 0-111 16,-8-1-111-16,-1 1-44 16,-3 1-37-16,-1-4-44 15,-4 3-86-15,-2-7-84 16,-4-3-104-16,-1-5-100 15,6-7-238-15,-4 1 0 16,3-5 0-16</inkml:trace>
  <inkml:trace contextRef="#ctx0" brushRef="#br0" timeOffset="71720.92">31105 6199 2518 0,'-6'-10'263'15,"0"-3"60"-15,-4 1 9 16,3 0-7-16,-1 4 20 16,1 12 27-16,-1 11 52 15,2 10 44-15,0 12 14 16,-1 10-167-16,0 9-90 16,-2 2-58-16,2-2-84 15,1 2-72-15,3-7-119 16,3-7-156-16,7-11-235 15,6-19-657-15,7-6 0 16,5-9 0 0,8-12 0-16</inkml:trace>
  <inkml:trace contextRef="#ctx0" brushRef="#br0" timeOffset="72044.37">31405 6384 2874 0,'15'-18'212'0,"2"-7"52"15,3-5 47-15,3-8 62 16,-9 3 70-16,-5 0 102 16,-4-1 0-16,-4 4 0 15,-2 0 1 1,-2 8-136-16,-5 4-77 16,-3 8-51-16,-4 8-48 0,-8 9-63 15,-3 14-68 1,1 12-103-16,3 12 0 15,6 8 0-15,10-2 0 16,7-5 0-16,17-7 0 16,9-12 0-16,14-12 0 15,15-6-33-15,12-13-214 16,7-7-170-16,35-10-401 16,-39-3-517-1,-14-9 0-15,-12-1 0 16,-19-1 0-16</inkml:trace>
  <inkml:trace contextRef="#ctx0" brushRef="#br0" timeOffset="74784.19">28336 7972 3924 0,'-3'0'222'0,"0"0"172"16,1-2 47-1,0 2 1-15,1 0 0 16,1 0 0-16,1 0 0 16,-1 2 0-16,2 4 0 15,8 9-152-15,5 9-71 16,6 10-170-16,5 10-49 16,3 8 0-1,0-2 0-15,-2 4 0 0,-2-2 0 16,-2-1 0-1,-2-2 0-15,-1-2 0 0,0-3 0 16,-2-6 0-16,-5-2 0 16,0-5 0-1,-1-5 0-15,-2-4-34 16,-3-6-285-16,3-4-154 16,28-8-1000-16,-25-4 0 15,-3-9 0-15</inkml:trace>
  <inkml:trace contextRef="#ctx0" brushRef="#br0" timeOffset="75151.31">28653 8105 4094 0,'-5'-20'310'16,"-3"-4"116"-16,2-5 0 15,-3 1 0-15,5 5 1 16,2 10-1-16,1 3 0 16,0 6 1-16,1 6-1 15,7 10-167-15,6 10-141 16,3 14-118-16,10 13 0 16,4 8 0-16,-3 7 0 15,-1-3 0-15,-1-3 0 16,-2-4 0-16,-3-5 0 15,-1-7 0 1,-3-5 0-16,-2-4 0 16,-4-5-154-16,-2-3-163 15,-5-4-181-15,6-7-310 16,-18-3-474-16,-6-1 0 16,-12-6 0-16,-10-4 0 15</inkml:trace>
  <inkml:trace contextRef="#ctx0" brushRef="#br0" timeOffset="75364.36">28278 8743 4084 0,'2'0'171'0,"4"-1"35"16,17-3 55-16,16-1 45 15,17 0 10-15,21-4 0 16,5 2-7-16,-1 0-97 15,-6 6-33-15,-10 0-209 16,-10 1-136-16,-3 0-218 16,-8-15-772-16,-5 7 0 15,-7-3 0-15</inkml:trace>
  <inkml:trace contextRef="#ctx0" brushRef="#br0" timeOffset="75581.14">29129 8204 5384 0,'0'-5'231'15,"0"3"62"-15,-1 9 3 16,-2 11-2-16,-2 13 0 16,-8 16 1-16,-4 15-1 15,-9 8-148-15,-6 9-169 16,0 4-364-16,2-31-1036 15,-1 28 0-15,3-5 0 16,2-8 0-16</inkml:trace>
  <inkml:trace contextRef="#ctx0" brushRef="#br0" timeOffset="76499.53">28973 9167 4947 0,'-7'-12'346'16,"-2"0"1"-16,2 0-1 16,-2-1 0-16,6 8 1 15,3 8-1-15,3 9 0 16,6 10 1-16,4 9-1 15,6 9-219-15,5 7-127 16,2 3 0 0,-3 1 0-16,-1-2 0 15,-3-4 0-15,-6-3 0 16,-4-7-156-16,-4-5-87 16,0-7-52-16,-5-4-65 15,-2-5-80-15,-8-7-49 16,-6-3-29-16,-7-3-7 15,-9-1-1-15,-2-3 7 16,0-2 185-16,7-1 130 16,7-5 95-16,8-6 93 15,8-3 99-15,4-5 71 16,12-4 52 0,11-5 28-16,10-3 22 15,13-1 10-15,6-1-21 16,4 0-36-16,-1 3-38 15,-6 6-25-15,-5 4-20 16,-13 7-24-16,-8 5-14 16,-11 7 72-16,-8 4 27 15,-2 10 2-15,-2 7-2 16,-2 8 8-16,4 6 5 16,-2 7 9-16,0 1 6 15,3-3 9-15,5-1-1 16,2-7-92-1,7-6-49-15,6-7-17 16,2-6-7-16,4-6-15 16,3-9-10-16,-3-8-12 15,-3-8-6-15,-7-3-6 16,-9-7-7-16,-9 1-2 16,-11 1 0-16,-9 1 0 15,-10 5 0-15,-7 6 0 16,-10 10-87-16,1 6-90 15,-1 12-64-15,7 7-85 16,10 10-99-16,11 1-117 16,18-2-251-16,-2-1-327 15,15-5 0 1,0-9 0-16</inkml:trace>
  <inkml:trace contextRef="#ctx0" brushRef="#br0" timeOffset="77595.78">29502 8862 3962 0,'-5'-18'343'16,"-1"-4"100"-16,-1 0 0 16,2 0 0-16,3 10 1 15,2 14-1-15,7 12 0 16,9 10 0-16,7 12 0 15,6 9-202-15,6 6-141 16,-1 2-100 0,0-1 0-16,-3-2 0 15,-2-3 0-15,-3-6 0 16,-7-4 0-16,0-6 0 16,-7-4 0-16,-4-4 0 15,-4-9 0-15,-2-2 0 16,-2-5 0-16,-2-4 0 15,-2-1 0-15,-9-2 0 16,-1-3 0-16,-8-1 0 16,-1-4-2-16,4-2-11 15,3-3 13-15,8-1 0 16,5-2 0 0,1 2 0-16,8-2 0 15,7-2 0-15,7 0 0 16,9-3 0-16,7-1 2 15,3 0 11-15,-1 2-13 16,-2 1 0-16,-4 1 0 16,-4 5 0-16,-4-2 0 15,0 3 0-15,-7 2 0 16,-3 3 0-16,-5 0 0 16,-3 2 0-16,-6 1 0 15,2 2 0 1,-2 2 0-16,0 0 0 0,-3-1 0 15,-4 4 0 1,-3 8 0-16,-3 3 0 16,-3 4 0-16,3 3 0 15,5-2 0-15,4-6 0 16,3-4 0-16,4-3 0 16,5-5 0-16,4-1 0 15,2-7 0-15,4-3 0 16,-3-2 0-16,-4-4 0 15,-4 1 0-15,-6 5 0 16,1 3 0 0,-2 5 0-16,0 4 0 15,3 5 0-15,4 2 0 16,1 1 0-16,6 2 0 16,3-1 0-16,0-6 0 15,5-3 0-15,1 0 0 16,-2-6 0-16,-2-1 0 15,2-7 0-15,-8-4 0 16,-3-7 0-16,-6-5 0 16,-3-7 0-16,-2-8 0 15,-6-8 0 1,-6-7 0-16,-3-6 0 0,-9-5 0 16,-5-2 0-1,-2 0 0-15,-4 2 0 16,-1 11 0-16,2 8 0 15,5 13 0-15,4 15 0 16,4 14 0-16,3 14 0 16,12 17 0-16,3 15 0 15,12 14 0-15,18 10 0 16,12 5 0-16,9-1 0 16,9-6 0-1,0 0 0-15,0-8 0 0,-6-3 0 16,-5-7 0-1,0-2-313-15,46-8-1262 16,-53-6 0-16,-8-7 0 16,-3-7 0-16</inkml:trace>
  <inkml:trace contextRef="#ctx0" brushRef="#br0" timeOffset="78144.33">30290 9732 5436 0,'0'-3'299'0,"0"0"0"15,4-2-1-15,11-4-30 16,9-3-164-16,11 1-104 16,7 1-118-16,3 3-111 15,-8 5-137 1,-12 1-316-16,-13 8-80 16,-10 6 38-16,-9 7 96 15,-6 8 147-15,-3 3 244 16,2-3 164-16,-1-4 167 15,7-4 136-15,2-7 158 16,4-5 121-16,4-6 28 16,11-1-55-16,14-4-211 15,24-9-465-15,9-9-750 16,8-6 0-16,3-9 0 16,-4-3 0-16</inkml:trace>
  <inkml:trace contextRef="#ctx0" brushRef="#br0" timeOffset="78530.05">31191 9644 5612 0,'0'0'284'16,"0"0"0"-16,0 0 0 15,7-4 0-15,12-8-1 16,17-7 1-16,21-12 0 16,22-10 0-1,17-9 0-15,15-3-260 0,7-2-24 16,2 4 0 0,-4 1 0-16,-11 4 0 15,-14 7 0-15,-19 5 0 16,-17 4 0-16,-16 8 0 15,-12 6 0-15,-10 4 0 16,-8 2 0-16,-6 5 0 16,-1 4 0-16,-4 0-152 15,1 1-560 1,-8 0-753-16,-4-6 0 0,0-7 0 16,-1-11 0-1</inkml:trace>
  <inkml:trace contextRef="#ctx0" brushRef="#br0" timeOffset="82994.13">10596 17286 2893 0,'-3'-1'155'16,"1"0"72"-16,-1-2 44 15,0 1 39-15,3-3 23 16,0 3 38-16,0 0 18 16,0 0 12-16,0 2-3 15,0-1-102-15,1 1 8 16,5 0-27-16,4 2-7 15,7 3-40-15,5 2-22 16,3 5-38-16,1 1-18 16,-2 1-13-1,1-1 4-15,-5-2-8 16,-3 0-54-16,-4-4-43 16,-3 0-38-16,-5-4 0 15,-2-2 0-15,5-1 0 16,8-11 0-16,14-10 0 15,18-18 0-15,21-18-103 16,15-20-259-16,19-11-1183 16,-1 1 0-16,-12 2 0 15,-19 11 0-15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48:36.411"/>
    </inkml:context>
    <inkml:brush xml:id="br0">
      <inkml:brushProperty name="width" value="0.05292" units="cm"/>
      <inkml:brushProperty name="height" value="0.05292" units="cm"/>
      <inkml:brushProperty name="color" value="#FF0000"/>
    </inkml:brush>
  </inkml:definitions>
  <inkml:trace contextRef="#ctx0" brushRef="#br0">3409 7161 2483 0,'0'0'196'0,"-2"-1"43"16,2 0 31-16,0 1 20 15,0-2 18-15,0 1 14 16,0 0 13-16,0 0 11 16,0 1 16-16,0-1-41 15,2 1 38-15,2 0-13 16,4 0-29-1,0 3-22-15,7 1-17 16,1 3-14-16,-1 4-13 16,0-1-11-16,1-1-16 15,-2 0-111-15,-2-2-81 16,-4-2-32-16,1-1 0 16,-3-2 0-16,-1-2 0 15,3 0 0-15,4-6 0 16,6-5 0-16,8-8 0 15,7-10 0-15,9-11 0 16,10-7 0 0,13-9-284-16,61-12-1297 15,-38-11 0-15,0-6 0 16,-10-5 0-16</inkml:trace>
  <inkml:trace contextRef="#ctx0" brushRef="#br0" timeOffset="5600.96">9164 8056 3627 0,'0'-2'164'16,"0"2"34"-16,0-3 28 15,0 1 26-15,0-1 67 16,0 1 86-16,0-1 61 15,0 1 2-15,0 1 1 16,0 1-121-16,1 0-43 16,1 0-35-16,3 0-27 15,6 3-27-15,6 3-67 16,3 4-86 0,5 1-60-16,1 3-3 15,1-1 0-15,-2 3 0 16,-3-3 0-16,-2-3 0 15,-5 1 0-15,-5-3 0 16,-4-4 0-16,-1 0 0 16,-1-4 0-16,-2 0 0 15,3-4 0-15,5-4 0 16,1-6 0-16,6-4 0 16,4-11 0-16,7-8 0 15,11-3 0-15,7-6 0 16,10-8-87-1,11 0-285-15,27-4-431 16,-21 0-582-16,-5 3 0 16,-10 4 0-16,-15 8 0 15</inkml:trace>
  <inkml:trace contextRef="#ctx0" brushRef="#br0" timeOffset="6695.03">7919 8940 3871 0,'0'-2'149'0,"0"0"10"16,2 1 28-16,3 1 43 16,7 1 70-16,4 7 67 15,4 2 77-15,6 4 1 16,-2 5-1-1,-2-1-123-15,0-3-26 16,-5 0-9-16,-4-4-29 16,-6-1-43-16,-1-6-70 15,-4-1-66-15,-1-2-78 16,3-1 0-16,5-7 0 16,7-12 0-16,13-14 0 15,12-16 0-15,13-19-188 16,17-7-230-1,33-7-1100-15,-18 5 2 16,-3 8-1-16</inkml:trace>
  <inkml:trace contextRef="#ctx0" brushRef="#br0" timeOffset="37874.32">3155 10044 3735 0,'-9'-1'194'0,"-4"1"46"16,-4-4 73-16,-1 1 90 15,3-2 57-15,3-1 1 16,2 1-1-16,4 1 0 16,5 1 1-16,-1 2-148 15,2 0-47-15,0 1-46 16,0 0-73-16,3 0-89 15,9 2-58-15,2 5 0 16,11 5 0 0,4 2 0-16,1 7 0 15,-1-1 0-15,-6-4 0 16,-3 1 0-16,-4-5 0 16,-4-1 0-16,-7-5 0 15,0-4 0-15,-4 1 0 16,1-3 0-16,-1 0 0 15,8-4 0-15,7-12 0 16,8-14 0-16,14-12 0 16,12-17-216-1,14-10-229-15,56-4-1061 0,-44 2 0 16,-2 3 0-16</inkml:trace>
  <inkml:trace contextRef="#ctx0" brushRef="#br0" timeOffset="38995.21">3211 11800 4208 0,'-6'-3'164'16,"-2"-4"30"-16,0 0 58 16,0 0 60-16,4 2 49 15,2 1 36-15,2 1 15 16,-1 1-1-16,1-1 1 16,0 3-133-16,0-1-32 15,0 1-29-15,0 0-59 16,1 0-59-1,4 1-50-15,4 2-35 16,5 2-15-16,3 3 0 16,-1 0 0-16,1 3 0 15,-4-2 0-15,-3-1 0 16,0-3 0-16,-3 0 0 16,-4-3 0-16,0 1 0 15,0-3 0-15,-1 2 0 16,1-4 0-16,5 1 0 15,7-8 0 1,6-10 0-16,14-14 0 16,10-16-267-16,13-15-217 15,18-16-1004-15,2 5 0 16,-3 1 0-16</inkml:trace>
  <inkml:trace contextRef="#ctx0" brushRef="#br0" timeOffset="41239.03">3631 12759 1751 0,'-1'0'146'16,"-2"0"24"-16,0 0 30 15,-1 0 35-15,1-1 28 16,2-1 30 0,1 2 23-16,-2-1 16 15,2 1 17-15,0 0-103 16,0-2-24-16,0 2-19 15,0-1-27-15,0 1-33 16,0-1-25-16,0 1-14 16,2 0-4-16,3 0 5 15,2 1 5-15,7 3 27 16,3 0 19-16,2 2 33 16,2 2 25-1,-1 1 13-15,-3-5 22 16,-3 2-1-16,-1-4-9 15,-2 0-21-15,-3-2-22 16,-3 0-35-16,1 0-29 16,2-2-40-16,6-3-26 15,9-9-16-15,11-14-25 16,11-11-15-16,13-12-10 16,7-13 0-16,7-3 0 15,0-3 0 1,1 0-93-16,-4 5-127 15,2 5-66-15,-6 8-82 16,-5 10-112-16,0 8-197 16,-14-16-535-16,-10 32-1 15,-11 6 0-15,-11 2 0 16</inkml:trace>
  <inkml:trace contextRef="#ctx0" brushRef="#br0" timeOffset="42438.72">3628 14415 1684 0,'-1'1'116'0,"0"2"36"16,1-1 36-16,0 0 37 16,0 1 43-16,0-2 32 15,0-1 19-15,0-1 3 16,0 1 1-16,0 0-70 15,1 0-29 1,6 1-14-16,7 0-21 16,7 4-23-16,8 2-30 15,7 0-25-15,0 4-5 16,1-1-2-16,-2 0 6 16,-5 1 4-16,-2-1-15 15,-6-1-17-15,-5-3-12 16,-4-4-10-16,-3 0-6 15,-1-2 58-15,1-2 50 16,9-9 35 0,7-10 7-16,11-19 2 15,10-14-8-15,13-16 1 16,12-10-38-16,8-6-110 16,6 3-95-16,7 3-199 15,4 7-328-15,-9-29-752 16,-8 42 0-16,-19 9 0 15,-16 6 0-15</inkml:trace>
  <inkml:trace contextRef="#ctx0" brushRef="#br0" timeOffset="51311.04">13369 13551 2208 0,'-4'-1'152'0,"-1"-2"34"16,3 0 32-16,-2 0 36 15,2-1 33-15,2 1 30 16,0 1 39-16,0-2 30 15,0 3 23-15,0 1-96 16,0-3-21-16,0 3-20 16,0-2 27-16,2 1 12 15,6 1 4 1,7 0-23-16,6 3-37 16,10 1-31-16,1 7-24 15,1 0-20-15,-3 3-14 16,-1 0-14-16,-4-1-59 15,-4-2-48-15,-4-5-36 16,1 0-9-16,-2-4 0 16,4-3 0-16,5-7 0 15,8-10 0-15,8-13 0 16,13-12 0 0,11-10 0-16,18-5-224 15,25-2-444-15,2-6-791 16,0-2 0-16,-12-3 0 15,-13-4 0-15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6T08:49:54.465"/>
    </inkml:context>
    <inkml:brush xml:id="br0">
      <inkml:brushProperty name="width" value="0.05292" units="cm"/>
      <inkml:brushProperty name="height" value="0.05292" units="cm"/>
      <inkml:brushProperty name="color" value="#FF0000"/>
    </inkml:brush>
  </inkml:definitions>
  <inkml:trace contextRef="#ctx0" brushRef="#br0">2865 7172 1531 0,'-5'0'193'0,"-2"0"20"15,-3 0 39-15,0 2 27 16,1-4 18-16,-1 0 32 15,3-2 27-15,0-1 13 16,1 0 15-16,1 2-131 16,1-1-38-1,1 1-12-15,3 1-37 16,-1 2-24-16,1-1-14 16,0 1-33-16,0 0-29 15,0 0-13-15,0 0-12 16,0 0-10-16,7 0-5 15,2 3 2-15,4 2 4 16,5 3 2-16,5 0 2 16,-1 4 8-16,1 0 21 15,-3-1 14-15,-3-2 23 16,-3 2 22 0,-1-2 1-16,-4-4 10 15,-1 1 5-15,-2-2 15 16,0-1 13-16,-2-2 14 15,1-1 7-15,1 0-10 16,3 0-25-16,3-6-25 16,7-5-9-16,7-9-18 15,4-9-13-15,9-13-18 16,7-11-19-16,9-14-54 16,10-11-223-1,12-7-171-15,11-2-332 16,-3 6-633-16,-1 7 0 15,-11 10 0-15</inkml:trace>
  <inkml:trace contextRef="#ctx0" brushRef="#br0" timeOffset="7944.46">23457 8838 438 0,'-2'-5'108'0,"0"0"35"15,-4-1 21-15,2-2 39 16,-1 1 45 0,1 1 15-16,-2-2 43 15,0-3 31-15,-1 1 28 16,0-1-12-16,0-1-7 16,-1 0-2-16,1-1 22 15,3 2-7-15,1 5-40 16,2-1-16-16,1 4-49 15,0 2-27-15,0 1-20 16,7 7-40-16,4 3-11 16,5 5 0-16,4 7-8 15,5 6-9 1,-5-2 10-16,2-1 53 16,-2-1 20-16,-5-6-5 0,-1-2-6 15,-4-4-15 1,-4-5-25-16,0-5-33 15,4-2-33-15,7-7-23 16,12-15-236-16,17-15-236 16,29-17-419-16,-1-17-542 15,5-11 0-15,2-2 0 16,-10 7 0-16</inkml:trace>
  <inkml:trace contextRef="#ctx0" brushRef="#br0" timeOffset="10010.49">24909 8751 2451 0,'1'2'136'16,"-1"-1"30"-16,0 1 29 15,1 0 25 1,1-2 35-16,1 0 35 15,1 2 26-15,3-2 26 16,2 1 12-16,2 1-77 16,-6 1-36-16,3-1 2 15,-3 1 8-15,0-2 22 16,-1-1 11-16,7 0-13 16,5-4-20-16,10-8-141 15,13-9-172-15,17-11-302 16,12-37-936-16,3 9 0 15,2-10 0-15</inkml:trace>
  <inkml:trace contextRef="#ctx0" brushRef="#br0" timeOffset="12956.04">24934 6959 3991 0,'0'-6'169'16,"-7"-2"23"-16,0-5 23 15,-9-2 67-15,-6-4 63 16,-8 0 77-16,-9-1 10 15,-6 5 1-15,0 5-1 16,-5 5-123-16,1 8-46 16,3 13-22-1,7 11-24-15,5 9-67 16,10 10-62-16,15 0-78 16,11-2-10-16,15-7 0 15,16-12 0-15,18-12 0 16,9-7 0-16,7-15 0 15,-3-7 0-15,-5-10 0 16,-13-4 0-16,-15-4 0 16,-13 2 0-16,-9 1 0 15,-4 6 0-15,-5 4 0 16,0 8 0-16,0 7 0 16,0 2 0-1,0 9 0-15,0 7 0 16,0 9 0-16,2 7 0 15,5 9 0-15,5 1 0 16,5-1 0-16,6 0 0 16,3-5-221-16,1-4-149 15,7-3-224-15,2-15-807 16,-2-2 0-16,-2-5 0 16,-3-8 0-16</inkml:trace>
  <inkml:trace contextRef="#ctx0" brushRef="#br0" timeOffset="13395.82">25355 6829 3855 0,'-12'-23'196'16,"-7"-3"63"-16,-6-4 75 15,-6-3 37-15,-1 13 22 16,-1 13 19-16,1 3 35 15,3 12 0-15,3 14 0 16,5 7-135-16,8 5-61 16,9 6-63-16,6-2-74 15,10-7-38-15,4-8-22 16,7-5-19-16,7-9-35 16,3-7 0-16,3-8 0 15,-5-8 0-15,-4-6 0 16,-10-4 0-1,-5 0 0-15,-7 2 0 16,-3 5 0-16,-2 7 0 16,0 5 0-16,2 10 0 15,1 8 0-15,6 7 0 16,2 12 0-16,3 7 0 16,4 2 0-16,0 3-10 15,0-1-219-15,0-4-144 16,4-4-183-16,1-13-848 15,1-4 0 1,1-10 0-16,0-8 0 0</inkml:trace>
  <inkml:trace contextRef="#ctx0" brushRef="#br0" timeOffset="13554.44">25652 7015 4314 0,'0'-2'177'16,"0"-2"0"-16,0-1-1 15,0 2-47-15,0 1-139 16,2 2-227-16,3-11-708 16,7 7 0-16,3-6 0 15,4-5 0-15</inkml:trace>
  <inkml:trace contextRef="#ctx0" brushRef="#br0" timeOffset="13772.01">25781 6720 3940 0,'-3'-3'158'0,"3"3"35"16,-2 3 24-1,7 5 15-15,6 6 21 16,7 10 15-16,4 4-1 16,3 3-31-1,-1 1-54-15,-3-4-235 0,-5-4-216 16,3-11-303-16,-12 1-438 15,-5-6 0-15,-6-5 0 16,-9-3 0-16</inkml:trace>
  <inkml:trace contextRef="#ctx0" brushRef="#br0" timeOffset="13900.43">25787 6838 3186 0,'0'-28'188'0,"5"-10"20"0,13-12 4 15,13-12-7 1,15 5-97-16,27 0-322 15,-5 1-564-15,-8 4 0 16,-18 5 0-16,-17 15 0 16</inkml:trace>
  <inkml:trace contextRef="#ctx0" brushRef="#br0" timeOffset="14637.53">23396 7517 2277 0,'-3'-14'225'15,"-5"-4"32"-15,-5-8 36 16,-9-2 31-16,-8 1 28 16,-6 4 35-16,-6 5 59 15,-3 6 45-15,0 7 35 16,-1 12-130-16,3 12-56 15,5 13-28-15,8 8-35 16,11 7-34-16,10-3-27 16,11-5-37-1,11-12-57-15,10-10-30 16,6-10-21-16,6-10-25 16,2-9-3-16,-1-13-3 15,-5-6-3-15,-10-3 4 16,-6 0 0-16,-8 7-1 15,-3 7 1-15,-2 9-17 16,4 7-12-16,2 9-12 16,5 10 0-16,7 12 0 15,1 5 0-15,3 7 0 16,1 2-47-16,1-2-180 16,-3-5-99-1,0-6-149-15,3-5-270 16,-5-12-529-16,0-5 0 15,-2-5 0-15,-2-10 0 16</inkml:trace>
  <inkml:trace contextRef="#ctx0" brushRef="#br0" timeOffset="15036.33">23554 7397 3487 0,'-3'-19'244'0,"-4"-6"81"16,-3-1 51-16,-5-2 38 15,-6 11 18-15,-4 13 24 16,-1 1 4-16,3 8 14 16,3 3-1-16,2 6-182 15,8 1-63 1,6 0-88-16,4 2-56 16,3-9-45-16,7-4-6 15,4-2-28-15,4-4 10 16,3-6-15-16,-2-2 10 15,-6 1 3-15,-6 0-2 16,-4 3-9-16,3 4 27 16,1 5 7-16,2 8-13 15,7 7 5 1,1 7-14-16,0 6 1 0,2 3-10 16,0 1-3-16,1-4-15 15,-1-1-144 1,1-4-124-16,-4-1-158 15,10-6-301-15,-7-2-566 16,-2-10 0-16,0-7 0 16,-3-11 0-16</inkml:trace>
  <inkml:trace contextRef="#ctx0" brushRef="#br0" timeOffset="15190.66">23773 7501 3972 0,'0'-4'194'16,"0"-1"2"-16,-1 1-1 15,1 1-71-15,0 0-147 16,4 3-197-16,4-26-667 16,3 22 0-1,5-9 0-15,1-1 0 16</inkml:trace>
  <inkml:trace contextRef="#ctx0" brushRef="#br0" timeOffset="15616.18">23820 7202 2988 0,'-8'-3'141'0,"1"1"8"0,-2 0 3 16,1 1 8-16,7 2 9 16,3 8 21-1,7 4 13-15,5 5 13 16,9 2 10-16,8 1-98 15,2 0-33-15,2-1-5 16,-4-3-3-16,0 0-6 16,-7 1-5-16,-2-1-21 15,-9 0-10-15,-7 2-15 16,-9 1-15-16,-6 4-9 16,-9-5-3-16,-3-4-3 15,-3-9-4 1,-1-7-4-16,5-14-4 15,5-14 1-15,4-12-1 16,2-10 5-16,-1-5 9 16,0-1 5-16,-6 7 1 15,0 11-4-15,-1 12-7 16,0 15-41-16,-1 10-83 16,5 12-142-16,9 9-696 15,-2 14 0-15,5 7 0 16,5 0 0-16</inkml:trace>
  <inkml:trace contextRef="#ctx0" brushRef="#br0" timeOffset="16039.98">23925 7869 4853 0,'-3'-3'275'0,"2"0"23"16,-2 3 44-16,1-3 11 16,2 6 0-16,0 3-1 15,3 3 1-15,0 1 0 16,1 1 0-16,2-3-190 16,5-2-85-16,3-3-24 15,2-5-43-15,5-8-11 16,5-9-122-1,2-11-185-15,5-14-235 16,-3-32-902-16,1 8 0 16,-4-6 0-16</inkml:trace>
  <inkml:trace contextRef="#ctx0" brushRef="#br0" timeOffset="16967.68">26079 7291 4705 0,'0'0'95'16,"0"0"13"-16,0 1 44 16,0 4 36-16,2 1 32 15,5 2 48-15,4 0 59 16,3 0 26-16,-1-4 3 15,1-3-77-15,-1 1-18 16,-1-4-13-16,-1-2-43 16,4-7-37-16,3-6-259 15,5-7-259-15,6-23-1148 16,12-2 0 0,3-15 0-16,10-14 0 15</inkml:trace>
  <inkml:trace contextRef="#ctx0" brushRef="#br0" timeOffset="22868.38">2916 10443 3127 0,'0'0'109'0,"0"1"26"16,0-1 21-16,0 2 16 15,0-4 41-15,5 4 27 16,2 1 42-16,3 1 35 16,6 4 42-1,4 2-31-15,-4 1-12 16,1 4 57-16,-3 0-16 15,-3-3-15-15,-2-4-42 16,-3-2-26-16,-4-1-42 16,1-4-36-16,0-1-42 15,9-4-40-15,8-11-24 16,13-17-85-16,16-15-5 16,12-18-249-16,11-19-223 15,27-17-1022 1,-7 0 0-16,2-1 0 15</inkml:trace>
  <inkml:trace contextRef="#ctx0" brushRef="#br0" timeOffset="25756.45">2732 11287 1990 0,'-2'3'117'0,"1"0"32"16,1-3 13-16,-2 3 5 16,4-3 9-16,-1 0 12 15,6-5 10-15,4-4 9 16,7-4 15-16,8-7-49 16,3-4-47-16,1-3-29 15,-2 1-11 1,-2 1 0-16,-3 4-11 15,-6 2-11-15,-3 6 1 16,-9 3 25-16,-2 4 9 16,-3 4-1-16,-1 0-6 15,-2 2 0-15,-4 2-3 16,-5 6-5-16,-2 2 4 16,-4 3-3-16,-1 6-12 15,2 1-31-15,1 3-24 16,-1 1-10-16,0 4-1 15,-1-2-5-15,2 2 0 16,1-2 1-16,3-1-3 16,2-1 2-16,4 1 1 15,3 0-4 1,2 1 1-16,1 1-2 16,0 0-1-16,0 3 5 15,0 1 0-15,0 0 2 16,0 2 2-16,0-1 2 15,1-1 2-15,1 0 1 16,-1-4 3-16,2 2 4 16,3-3 3-1,-4 1 0-15,3 1-1 16,-1 2 2-16,1 3 0 0,1 3 1 16,2 3 9-1,-1 3 6-15,1 4 0 16,0 1 3-16,1 2 4 15,-3-4 2-15,1 2 3 16,-1-4 2-16,1-2 6 16,3 3 8-16,-1 0 11 15,4 2 4-15,2 4 12 16,0 3 15 0,2 4-4-16,-2 1-3 15,-4 2 0-15,1-2-4 16,-2-1-5-16,-3-4-6 15,0-5-23-15,1-1-7 16,-1-4-15-16,4-1-22 16,1 1-3-16,-1 3 4 15,4 4-8-15,-1 1 5 16,-2 6-3-16,-2-1-5 16,0 0 7-16,-4-4-2 15,-2-1-2-15,-2-3 4 16,-1-5 5-1,1-1-10-15,1-1 7 16,-1 1-3-16,3 0-1 16,0 3-1-16,1 5-3 15,-2 2-4-15,1-1 5 16,-2 3-5-16,-2-2-4 16,-1-4 14-16,0-5-4 15,0 0 2-15,0-6 4 16,0-2 2-16,0-4-7 15,0-1 3 1,0-1 3-16,0 1-8 16,0 4 2-16,0 3-5 15,0 4 1-15,0 5 1 16,0-2-5-16,0 1-8 16,-1-2 10-16,-1-1 1 15,-1-3-8-15,0-2 14 16,2 1 0-16,-2 2-6 15,3 2 4-15,0-2-2 16,0 6-1 0,0-2 1-16,0 5-2 15,0-2 1-15,2 2 1 16,-1-1-3-16,2-2-4 16,1 0 4-16,2 0-2 15,0-3-3-15,-1-1-2 16,0 0 12-16,1 2-3 15,0 0-3-15,-1-3 3 16,2 4 5-16,-1-5-3 16,0-2-9-1,0 2 7-15,0-1 3 16,-2-1 1-16,3-1-3 16,-3 1 3-16,1-5 2 15,-1-2 2-15,-1 2-8 16,2-1 8-16,-4-3 15 15,4 2-14-15,-2-1 11 16,0-3-3-16,6-1-4 16,4 4 6-16,4 2-1 15,5 1-2 1,4 0 0-16,7 0-9 16,3 1-100-16,12-5-119 15,13 2-124-15,21-2-306 16,7-3-744-16,0-8 0 15,-11-7 0-15</inkml:trace>
  <inkml:trace contextRef="#ctx0" brushRef="#br0" timeOffset="32762.72">9772 11612 3946 0,'1'0'73'0,"1"0"33"16,2 0 35-16,0 0 31 16,-1 0 22-16,0 0 27 15,3 0 81 1,1 0 69-16,-1 0 56 15,4 0-33-15,-1 0-39 16,-2 0-33-16,1 0-35 16,-2 0-32-16,-1 2-21 15,0-4-26-15,0 4-83 16,5-7-67-16,0-7-58 16,9-12 0-16,4-16-245 15,10-15-232-15,13-26-1016 16,4 1 0-1,-2-5 0-15,-4 9 0 16</inkml:trace>
  <inkml:trace contextRef="#ctx0" brushRef="#br0" timeOffset="33572.55">9172 13014 5363 0,'2'0'8'15,"1"0"11"-15,6 0 14 16,5 0 8 0,5 0 5-16,5 0 24 15,2 0 36-15,-1 0 36 16,-5 0 31-16,-4 0 11 16,-4 0 6-16,-6 0-4 15,0 0-7-15,-4 0-3 16,1 0-6-16,1 0-16 15,5-4-46-15,4-3-96 16,1-6-150-16,8-9-125 16,8-12-223-1,9-21-808-15,9-2 0 16,-2-6 0-16,3-6 0 16</inkml:trace>
  <inkml:trace contextRef="#ctx0" brushRef="#br0" timeOffset="34680.61">10377 13975 3368 0,'-2'0'172'15,"1"0"25"-15,-1 0 31 16,1 0 18-16,1 0 16 16,1 0 13-16,-1 0 10 15,0-1 22-15,0 1 40 16,5-2-78-16,2 2-19 15,6-1 2 1,3 1-14-16,4 0-12 16,-2 0-8-16,0 1-8 15,-3-1-10-15,-1 2-21 16,-5-2-36-16,-3 1-41 16,-1-1-30-16,-3 0-26 15,-1 0-18-15,3 0-6 16,4-6-7-16,5-10-72 15,10-13-192-15,10-11-176 16,22-18-370 0,1-12-531-16,8-7 0 15,-6 1 0-15,-8 3 0 16</inkml:trace>
  <inkml:trace contextRef="#ctx0" brushRef="#br0" timeOffset="35852.6">10416 15369 3697 0,'0'-1'78'16,"1"1"10"-16,-1-2 14 15,3 2 41-15,4 0 48 16,3 0 30-16,5 0 48 16,4 3 75-16,4 1 97 15,-1 3-47 1,2 1-16-16,-1 6-11 16,0-3-14-16,-1 3-40 15,-2-1-49-15,-4 1-29 16,-4-6-48-16,-7-1-76 15,-2-2-96-15,-3-3-15 16,0-2 0-16,2 0 0 16,6-10 0-16,2-6 0 15,9-11-76-15,13-11-230 16,16-11-242-16,14-25-904 16,4 17 0-1,1-1 0-15,-8 0 0 16</inkml:trace>
  <inkml:trace contextRef="#ctx0" brushRef="#br0" timeOffset="36997.01">7042 16886 4127 0,'-1'0'176'0,"-1"0"33"0,-2 0 48 15,3 0 35-15,2 0 34 16,-1 0 43-16,3 0 50 16,4 0 0-1,6 0-1-15,9 1-122 16,4 4-53-16,3 1-34 15,0 2-47-15,-6 1-36 16,-1-2-33-16,-2 0-43 16,-3-5-50-16,-3-2 0 15,1-2 0 1,4-13 0-16,2-13-22 0,4-18-299 16,14-22-349-16,1-23-765 15,8-16 0-15,1-5 0 16,4 4 0-1</inkml:trace>
  <inkml:trace contextRef="#ctx0" brushRef="#br0" timeOffset="55518.57">22741 10955 4054 0,'0'-4'185'16,"0"0"74"-16,0 0 102 15,-1 0 67-15,2 1-1 16,-1 1 1-16,0 0-1 16,0 2 1-16,0-4-1 15,0 4-138-15,0 0-46 16,0 0-75-16,0 4-101 16,0 7-67-16,0 6 0 15,0 10 0 1,0 7 0-16,0 7 0 15,0 4 0-15,0 5 0 16,-1 0 0-16,1 0 0 16,0 0 0-16,-2-3 0 15,4-3 0-15,-2 0 0 16,0-4 0-16,0-7 0 16,0-3 0-16,0-7 0 15,0-4-89-15,0-5-352 16,0-12-1091-16,0 3 0 15,-2-5 0 1,-7-2 0-16</inkml:trace>
  <inkml:trace contextRef="#ctx0" brushRef="#br0" timeOffset="56997.82">20754 11900 2251 0,'-9'-4'130'0,"-4"-2"36"15,0-1 40 1,0 0 37-16,4 0 24 15,6 2 18-15,2 1 20 16,1 2 11-16,0 0 8 16,1 1-88-16,-1-1-12 15,2 2-4-15,7 0 1 16,9 0 35-16,11 0 42 16,13 0 19-16,13 0-18 15,9 0-12-15,6-2-8 16,8-1-4-16,6-1-25 15,3-1-33-15,5 2-40 16,5-1-73 0,0-2-66-16,-2 2-38 15,2-2 0-15,-3 2 0 16,2-1 0-16,1-1 0 16,5 2 0-16,-5-3 0 15,0 2 0-15,-4 0 0 16,-7 0 0-16,-6-1 0 15,-2 2 0-15,-6 1 0 16,0-2 0-16,5 1 0 16,-2-2 0-1,4 0 0-15,2 1 0 16,1-2 0-16,-1 2 0 0,0-3 0 16,-3 1 0-1,0-1 0-15,-3 1 0 16,-1 0 0-16,2 0 0 15,0-1 0-15,0 1 0 16,1 0 0-16,-1-3 0 16,-2 2 0-16,-1-3 0 15,-3 2 0 1,-3 1 0-16,3-1 0 0,0 0 0 16,1 4 0-16,3-1 0 15,3 1 0-15,-1-2 0 16,-1 2 0-1,-3-2 0-15,-1 1 0 16,0-1 0-16,0 2 0 16,1-2 0-16,4 1 0 15,2 0 0-15,3-1 0 16,1 2 0-16,-2 0 0 16,-1-2 0-16,-5 2 0 15,-5-1 0 1,-1-1 0-16,-3-1 0 0,0 1 0 15,0-2 0 1,-4 3 0-16,-2 0 0 16,-10 1 0-16,-4 0 0 15,-9 4 0-15,-9-4 0 16,0 2 0-16,-6 0 0 16,2 2 0-16,-4-2 0 15,-2 0 0-15,-1 2 0 16,-3-1 0-16,-1 2 0 15,-8-2 0-15,-1 2 0 16,-1 0 0 0,0 0 0-16,-2 2 0 15,0 5 0-15,2 7 0 16,-2 4 0-16,0 9 0 16,-2 3 0-16,-4 5 0 15,3 0 0-15,-3 4 0 16,-2 0 0-16,4 1 0 15,0 1 0-15,1 3 0 16,1-2 0-16,2 0 0 16,-4-3 0-16,2-4 0 15,-1-5 0-15,3-4 0 16,-2-5 0-16,-1-3 0 16,3-5-305-16,0-6-1272 15,0-3 0 1,-4-4 0-16,-9-7 0 15</inkml:trace>
  <inkml:trace contextRef="#ctx0" brushRef="#br0" timeOffset="58029.78">20257 11889 2288 0,'-5'1'132'0,"0"0"51"16,-1 1 56-16,0-1 45 15,3-1 45-15,-1 0 42 16,3-1 54-16,-1 1 91 16,2 0 51-1,0 0-71-15,0 0-36 16,10 0-44-16,12 0-56 15,14-2-46 1,17 2-44-16,17 0-43 0,9-1-53 16,5 1-91-16,6-1-52 15,-1-1-13-15,2-2-10 16,-3-1-8-16,-10-1 0 16,-10 2 0-16,-17 0-84 15,-17 2-173 1,-11 0-174-16,-4 2-267 15,-13-12-646-15,-5 11 0 16,-8 0 0-16,-12 1 0 16</inkml:trace>
  <inkml:trace contextRef="#ctx0" brushRef="#br0" timeOffset="59335.65">20085 11884 1606 0,'0'-1'200'0,"0"1"47"16,0-2 63-16,0 0 48 15,0-1 43-15,0 3 37 16,0-4 47-1,0 4 74-15,0-1 50 16,0-1-101-16,0 2-36 16,0 0-48-16,0 3-61 15,0 3-49-15,2 6-44 16,-1 6-36-16,1 8-47 16,-2 6-74-16,1 3-50 15,-1 7-33-15,0 4-30 16,0 2 0-1,0 2 0-15,0 3 0 0,-1-3 0 16,-2 3 0-16,-3-3 0 16,0-2 0-1,0 2 0-15,-1-2 0 16,1-4 0-16,3-5 0 16,-1-3 0-16,1-4 0 15,2-6 0-15,-2-2 0 16,1-4 0-16,2-4 0 15,-3-5 0-15,3-2 0 16,0-1 0-16,-1-1 0 16,1-3 0-1,1-3 0-15,-2 2 0 0,1-1 0 16,0-2 0-16,0 0 0 16,0 1 0-1,0 0 0-15,0-1 0 16,0 0 0-16,0 0 0 15,0 0 0-15,0 0 0 16,0 0 0-16,-6-2 0 16,1-4 0-16,-4-2 0 15,-7-5 0-15,-2-4 0 16,-2-2 0-16,0 0 0 16,-2-4 0-16,4 4 0 15,2 5 0 1,-1-3 0-16,5 6 0 15,1 0 0-15,3 4 0 16,4 2 0-16,2 1 0 16,1 3 0-16,2-1 0 15,-1 2 0-15,0 0 0 16,0 0 0-16,0 0 0 16,0 0 0-16,0 3 0 15,5 3 0-15,1 6 0 16,2 3 0-16,1 7 0 15,2-1 0 1,2 2 0-16,-3-2 0 16,2 2 0-16,-1-4 0 0,-2-2 0 15,-3-3 0 1,1-1 0-16,-3-4 0 16,-1-2 0-16,-1-2 0 15,-1-2 0-15,-1-3 0 16,2 0 0-16,1 0 0 15,4-6 0-15,6-5 0 16,3-5 0-16,7-10 0 16,0-11 0-1,6 0-59-15,0 1-358 16,7-12-1126-16,-3 19 0 16,2 4 0-16</inkml:trace>
  <inkml:trace contextRef="#ctx0" brushRef="#br0" timeOffset="61132.47">26508 11916 1968 0,'-2'-1'162'16,"-2"0"40"-1,-1-2 57-15,0-1 44 16,1 0 35-16,4 0 29 15,-2 1 23-15,2 1 12 16,0 1 3-16,2-1-96 16,-2 2 58-16,0 3 57 15,0 3-49-15,-2 5-44 16,0 4-35-16,2 6-29 16,-3 3-23-16,3-1-12 15,-2 4-4-15,-2 2-19 16,2 0-104-16,-4 4-97 15,4 1-8 1,-4-2 0-16,1 0 0 16,1-1 0-16,-3-2 0 15,5-5 0-15,-3 0 0 16,1-3 0-16,4-2 0 16,-3 0 0-16,3-5 0 15,0 0 0-15,0-4 0 16,0-3 0-16,0-5 0 15,-2 1 0-15,2-3 0 16,0 0 0-16,0 0 0 16,-2 0 0-16,0-3 0 15,-5-5 0 1,1-3 0-16,-8-7 0 16,3-5 0-16,-3-4 0 15,1 0 0-15,-1-1 0 16,3 2 0-16,0 1 0 15,-1 2 0-15,1 4 0 16,1 1 0-16,4 5 0 16,2 2 0-16,0 1 0 15,3 3 0-15,1 3 0 16,-2 1 0-16,0 1 0 16,2 0 0-16,-2 2 0 15,2 0 0 1,0 0 0-16,2 0 0 15,-2 3 0-15,0 3 0 16,0 6 0-16,0 4 0 16,0 5 0-16,0 0 0 15,2 6 0-15,1-3 0 16,1 2 0-16,0 2 0 16,2-3 0-16,-2 0 0 15,2-3 0-15,-3-1 0 16,1-7 0-16,2-2 0 15,-6-6 0-15,3-1 0 16,2-4 0 0,1 1 0-16,8-4 0 15,8-5 0-15,5-6 0 16,11-8 0-16,8-10 0 16,3-10 0-16,5-5-246 15,13-1-491-15,-11 5-704 16,-11 3 0-16,-8 6 0 15,-4 5 0 1</inkml:trace>
  <inkml:trace contextRef="#ctx0" brushRef="#br0" timeOffset="62385.59">20093 11865 2326 0,'0'1'188'16,"0"-1"56"-16,1 0 38 15,-1 0 29-15,0 0 24 16,0 0 18-16,0 0 13 16,0 0 19-16,4 0 17 15,2 0-135-15,6 0-32 16,6 0-67-16,7 0-75 16,6 0-100-1,7 0-187-15,11 0-323 16,-3 0-530-16,-1-2 0 15,-3-2 0-15,-9-1 0 16</inkml:trace>
  <inkml:trace contextRef="#ctx0" brushRef="#br0" timeOffset="62809.1">20136 11868 3229 0,'0'0'129'15,"0"0"35"-15,2 0 41 16,7 0 14-16,11 0 2 15,11 0 0-15,11 0-36 16,10 0-111-16,10 0-246 16,7-17-723-16,1 13 0 15,0-2 0-15</inkml:trace>
  <inkml:trace contextRef="#ctx0" brushRef="#br0" timeOffset="64292.26">26302 12165 2016 0,'0'0'177'0,"0"-1"42"16,0-1 51-16,0-1 37 15,0 2 29 1,0-3 24-16,0 3 19 0,0 1 17 15,2-1 32 1,0 1-29-16,2 0 22 16,1 1-11-16,4 5-49 15,0 5-38-15,-2 5-29 16,2 6-24-16,0 3-19 16,0 0-18-16,1 4-31 15,0-2-95 1,-3 0-75-16,-3-2-32 0,0-1 0 15,1-3 0-15,-2-5 0 16,-1-2 0-16,0-5 0 16,-2-3 0-1,3-3 0-15,-1-1 0 16,2-2 0-16,9-2 0 16,3-4 0-16,9-2 0 15,9-6 0-15,10-5 0 16,8-3-25-16,9-2-253 15,8 4-349-15,4 0-825 16,-10 0 0-16,-6-3 0 16,-11 1 0-16</inkml:trace>
  <inkml:trace contextRef="#ctx0" brushRef="#br0" timeOffset="65584.63">19665 12616 3535 0,'0'-2'147'16,"1"0"45"-16,-1-1 57 15,6 2 86-15,6 2 86 16,5 6 52-16,5 4 5 15,5 5-1-15,2 5 1 16,-2 8-120-16,-1 3-28 16,-3 3-44-16,-4 2-58 15,-1 2-85-15,-4-3-86 16,-1-2-53-16,-4-6-4 16,-2-6 0-16,-3-6 0 15,2-5 0 1,0-4 0-16,5-6 0 0,11-5 0 15,8-6 0 1,8-11 0-16,12-10 0 16,9-11-153-16,14-6-228 15,41-6-434-15,-14 5-553 16,-2 0 0-16,-12 5 0 16,-16 8 0-16</inkml:trace>
  <inkml:trace contextRef="#ctx0" brushRef="#br0" timeOffset="73993.64">19323 13408 7198 0,'-2'-4'110'16,"-2"4"0"-16,-6 2 1 0,-5 6-1 16,-2 8 0-16,-6 11 1 15,-3 10-1 1,0 8 0-16,-2 7 1 15,-1 4-111-15,3 1 0 16,1-3 0-16,2 0 0 16,3-7 0-16,5-4 0 15,5-6-144-15,1-5-144 16,6-7-128-16,2-9-143 16,12-10-252-16,-4-5-383 15,4-14 0 1,3-10 0-16,2-16 0 0</inkml:trace>
  <inkml:trace contextRef="#ctx0" brushRef="#br0" timeOffset="74264.05">19162 13556 3140 0,'6'-29'299'0,"1"-5"224"16,-1-4 4-16,1 1 0 16,-2 15 0-16,5 15 0 15,1 8 0-15,5 11 0 16,6 11 0-16,2 11-220 15,-1 11-79-15,-4 10-223 16,1 2-5 0,-3-1 0-16,-2-1 0 0,-2-8 0 15,0-5 0 1,-4-4 0-16,-2-5 0 16,-2-6-80-16,-1-4-179 15,-6-7-163-15,-2-3-281 16,-13-10-642-16,-12-2 0 15,-12-1 0-15,-14-4 0 16</inkml:trace>
  <inkml:trace contextRef="#ctx0" brushRef="#br0" timeOffset="74453.94">18905 13944 3957 0,'5'-5'198'0,"8"-3"64"16,17 0 68-16,16-4 29 15,13-2 11-15,14 0-1 16,3 1-118-16,-2-1-83 16,-6 1-125-16,-3 3-359 15,13-9-882-15,-32 8 0 16,-7-1 0-16,-8 0 0 16</inkml:trace>
  <inkml:trace contextRef="#ctx0" brushRef="#br0" timeOffset="74944.63">19627 13546 4136 0,'-2'-19'402'0,"-1"-3"24"15,-2 2-1-15,1-1 1 16,2 10-1-16,2 15 1 16,0 7-1-16,5 14 1 15,4 10-1-15,3 14-200 16,3 9-201-16,2 4-24 15,-5-3 0-15,-2-1 0 16,-3-7 0-16,-4-6 0 16,-2-8 0-16,2-6 0 15,-3-7 0 1,0-8 0-16,0-6 0 16,0-6 0-16,0-4 0 15,0-10 0-15,0-7 0 16,2-10 0-16,4-5 0 15,2-9 0-15,9 1 0 16,6 3 0-16,6 8 0 16,5 5 0-1,6 11 0-15,2 6 0 16,3 5 0-16,-5 7 0 16,-5 6 0-16,-12 6 0 15,-14 6 0-15,-9 5 0 16,-18 5 0-16,-14-1 0 15,-9-3 0-15,-4-1-84 16,-4-4-135-16,7-5-79 16,6-3-115-16,11-7-219 15,5-14-677-15,13 5 0 16,5-4 0-16</inkml:trace>
  <inkml:trace contextRef="#ctx0" brushRef="#br0" timeOffset="75330">20284 13764 3900 0,'0'-15'324'15,"0"-1"124"-15,-1-3 0 16,-8-2 0-16,-2 6 0 15,-8 9 1-15,-6 5-1 16,1 4 1 0,1 7-1-16,3 6-192 15,11 5-131-15,4 5-125 0,8 4 0 16,11 0 0 0,7 0 0-16,5-1 0 15,4-1 0-15,-1-1 0 16,-4-2 0-16,-9-5 0 15,-6 3 0-15,-7-3 0 16,-6-1-188-16,-10-1-94 16,-5-2-137-1,0-5-224-15,-4-14-688 0,2 4 0 16,4-6 0 0,7-7 0-16</inkml:trace>
  <inkml:trace contextRef="#ctx0" brushRef="#br0" timeOffset="75552.28">20235 13719 3822 0,'2'-17'336'0,"-1"-2"109"15,1-2 8-15,-1 5 4 16,-4 11 1-16,-6 19-1 16,-8 14 0-16,-5 12 0 15,-8 12 0 1,-6 9-202-16,6 1-288 15,7-1-239-15,7-6-131 16,10-8-247-16,6-30-689 16,7 10 0-16,8-11 0 15,7-12 0-15</inkml:trace>
  <inkml:trace contextRef="#ctx0" brushRef="#br0" timeOffset="75880.11">20475 13852 4351 0,'0'-9'240'0,"0"3"156"0,-7 5 4 16,-5 4 1-1,-4 11 0-15,-2 13 0 16,1 3-1-16,8 3 1 16,4-2 0-16,8-6-168 15,8-6-73-15,6-8-154 16,3-6-6-16,7-6 0 15,-1-10 0-15,0-6 0 16,-10-5 0-16,-9-7 0 16,-8-3 0-1,-8 4 0-15,-11 3 0 16,-4 8 0-16,-5 9 0 16,-3 8-222-16,3 5-141 15,12 7-266-15,9-15-766 16,3 11 0-16,15 1 0 15,6-7 0-15</inkml:trace>
  <inkml:trace contextRef="#ctx0" brushRef="#br0" timeOffset="76164">20612 13647 4846 0,'2'-31'369'0,"-1"-6"-1"16,-1 1 0-1,0-3 1-15,2 21-1 16,-2 13 0-16,1 11 0 16,2 15 1-16,0 10-1 15,1 13-338-15,0 8-30 16,-1 8 0-16,0-3 0 16,0-1 0-16,2-6 0 15,0-8 0-15,1-5 0 16,6-8-212-16,2-4-128 15,6-5-240-15,5-16-831 16,2 0 0 0,2-5 0-16,3-7 0 15</inkml:trace>
  <inkml:trace contextRef="#ctx0" brushRef="#br0" timeOffset="76470.36">20908 13866 4085 0,'0'-13'438'0,"0"0"0"16,-1-1 1-16,-1 2-1 15,1 7 0-15,-4 10 1 16,1 3-1-16,3 6 0 16,0 1 0-16,6 4-276 15,4 0-162-15,2-6 0 16,8-1 0 0,4-7 0-16,0-2 0 15,0-7 0-15,-4-4 0 16,-9-5 0-16,-4-7 0 15,-4-4 0-15,-4-3 0 16,-2 3 0-16,-2 1 0 16,-1 6 0-16,-3 7-170 15,2 4-203-15,7 3-367 16,1 1-641-16,0 2 0 16,4 0 0-1,11-6 0-15</inkml:trace>
  <inkml:trace contextRef="#ctx0" brushRef="#br0" timeOffset="76758.37">21139 13516 5880 0,'0'-25'257'0,"2"-2"0"16,-2-3-1-16,0 0 1 16,2 17 0-16,-2 11-1 15,2 7 1-15,1 9 0 16,1 12 0-16,1 13-257 15,0 13 0 1,0 6 0-16,-1 3 0 16,0-3 0-16,-1-2 0 15,0-7 0-15,0-7 0 16,-2-4 0-16,4-7 0 16,1-5-17-16,-2-5-259 15,6-3-174-15,8-10-213 16,12-10-694-16,-9 2 0 15,1-6 0-15</inkml:trace>
  <inkml:trace contextRef="#ctx0" brushRef="#br0" timeOffset="76961.77">21432 13796 2699 0,'6'-24'322'0,"-3"-7"113"16,0-3 137-1,2-4 1-15,-10 12 0 16,-5 10-1-16,-9 7 1 15,-6 6 0-15,-12 4-1 16,-8 15-234-16,1 4-91 16,5 7-341-16,5 5-274 15,13 0-208-15,13-15-826 16,8 5 0-16,12-5 0 16,7-4 0-16</inkml:trace>
  <inkml:trace contextRef="#ctx0" brushRef="#br0" timeOffset="77271.22">21447 13849 3734 0,'23'-6'271'16,"6"-4"194"-16,7-7 0 15,6-3 0-15,-11-4 1 16,-3-1-1-16,-8-3 0 16,-4 2 0-16,-7-2 0 15,-6 4-194-15,-2 5-77 16,-7 5-194-1,-11 9 0-15,-6 6 0 16,-10 10 0-16,-9 13 0 0,4 8 0 16,12 8 0-1,15 2 0-15,9 0 0 16,20-4 0-16,16-10 0 16,12-6 0-16,11-7 0 15,11-5-240-15,8-8-450 16,-5-4-762-16,-2-6 0 15,1-5 0-15,-7-9 0 16</inkml:trace>
  <inkml:trace contextRef="#ctx0" brushRef="#br0" timeOffset="78052.72">26443 13184 5161 0,'-16'-7'89'16,"-8"0"60"-1,-12 1 84-15,-5 0 55 16,1 5 21-16,1 6 0 15,10 4 0-15,16 5 0 16,7 4 0-16,21 7-61 16,8 2-28-16,12 3-59 15,5 3-86-15,8 1-53 16,-6-1-22-16,-6 0 0 16,-9-4 0-1,-11 0 0-15,-11-2 0 0,-9-3-69 16,-5-1-160-1,-12-2-103-15,-2-5-151 16,8-8-272-16,-12-7-509 16,0-6 0-16,11-9 0 15,11-11 0-15</inkml:trace>
  <inkml:trace contextRef="#ctx0" brushRef="#br0" timeOffset="78282.14">26432 13175 3709 0,'4'-18'239'15,"-2"-2"84"-15,3 1 36 16,-2 1 107-16,-3 9 0 16,-3 19 0-1,-4 11 0-15,-8 15 0 16,-12 12 0-16,-7 12-178 16,-8 3-60-16,-6 5-86 15,8-1-113-15,6-9-279 16,7-4-148-16,14-9-269 15,8-29-692-15,5 7 0 16,5-11 0-16,13-8 0 16</inkml:trace>
  <inkml:trace contextRef="#ctx0" brushRef="#br0" timeOffset="78588.64">26582 13564 4214 0,'19'-20'262'0,"6"-5"111"16,3-9 42-16,1-6 0 16,-9 4 0-16,-11 7 1 15,-6 6-1-15,-4 7 0 16,-10 5 0-16,-11 9-174 16,-2 6-89-1,-11 10-109-15,2 9-43 16,6 7 0-16,12 10 0 15,10-2 0-15,12 0 0 16,13-2 0-16,10-6 0 16,12-7 0-16,8-2-188 15,1-7-135-15,3-6-191 16,4-11-287-16,-13 0-472 16,-4-8 0-16,-5-11 0 15</inkml:trace>
  <inkml:trace contextRef="#ctx0" brushRef="#br0" timeOffset="79474.34">27114 13336 4086 0,'0'-12'344'15,"-2"-1"86"-15,-4-1 1 16,-5 2-1-16,-8 7 0 16,-3 14 0-16,-2 5 1 15,-1 10-1-15,9 7 0 16,9 5-197-16,3 2-147 15,14-2-86-15,7-4-85 16,10-5-160-16,6-4-116 16,10-9-121-16,2-9-145 15,-3-6-32-15,1-11-1 16,-6-5 19-16,-8-8 63 16,-6-6 105-1,-6-4 190-15,-8 3 259 16,-3 5 191-16,-6 3 178 15,0 11 214-15,-6 8 100 16,-5 10 1-16,-1 8-20 16,-3 9-61-16,0 6-106 15,7 5-105-15,4 2-99 16,6-2-76-16,4-8-55 16,10-5-70-16,2-6-68 15,5-10 0-15,6-7 0 16,-4-7 0-1,-4-5 0-15,-11-9 0 16,-4-6 0-16,-6-3 0 16,-6-2 0-16,-8 3 0 15,-5 7 0-15,-4 6 0 16,0 10 0-16,4 4 0 16,5 3 0-16,7 2 0 15,11 2 0-15,10-2 0 16,10-2 0-16,6 2 0 15,7 0 0-15,0 2 0 16,-5 0 0-16,-7 3 0 16,-6 7 0-1,-2 5 0-15,-5 4 0 16,-5 4 0-16,1 2 0 16,-4 0 0-16,0-2 0 15,0-4 0-15,-3-6 0 16,1-7 0-16,-2-1 0 15,2-6 0-15,2-7 0 16,3-3 0-16,0-8 0 16,9-8 0-16,2-8 0 15,6-4 0-15,-1-1 0 16,2 3 0-16,-7 10 0 16,-3 6 0-1,-1 11 0-15,-3 8 0 16,3 8 0-16,1 11 0 15,-1 6 0-15,-3 6 0 16,-2 4 0-16,1-1 0 16,-2-3 0-16,0-5-43 15,2-2-203-15,3-6-169 16,7-7-273-16,2-5-671 16,2-3 0-16,4-10 0 15,0-7 0-15</inkml:trace>
  <inkml:trace contextRef="#ctx0" brushRef="#br0" timeOffset="79988.09">28265 13368 3764 0,'0'-10'288'15,"0"-3"134"1,-4-3 39-16,-7-1 1 16,-8 8 0-16,-14 6 0 15,-6 5 0-15,-5 10 0 16,0 8 0-16,4 10-192 15,10 3-96-15,11 6-134 16,11-3-40-16,6-4 0 16,10-3 0-16,7-6 0 15,8-8 0-15,2-7 0 16,1-4 0-16,3-9 0 16,-1-7 0-16,-4-6 0 15,-1-9 0 1,0-9 0-16,-4-8 0 15,-3-7 0-15,-9-6 0 16,-1-4 0-16,-5-2 0 16,-8-1 0-16,-7 2 0 15,-4 5 0-15,-5 10 0 16,-6 12 0-16,-2 13 0 16,2 15 0-16,6 17 0 15,10 17 0-15,5 12 0 16,13 14 0-16,9 8 0 15,9 0 0 1,5 0 0-16,6-7 0 16,0-7 0-16,-3-7 0 15,0-9-40-15,-5-8-192 16,3-5-113-16,-2-6-136 16,0-9-155-16,7-6-655 15,-10-1 0-15,-3-3 0 16,1-2 0-16</inkml:trace>
  <inkml:trace contextRef="#ctx0" brushRef="#br0" timeOffset="81144.14">28619 13341 2638 0,'0'-7'330'16,"0"0"97"-16,-2-2 118 16,-9 1 34-16,-5 4 1 15,-7 6-1 1,-7 1 0-16,-3 8 0 15,0 0 0-15,12 3-239 16,6 3-91-16,10-3-96 16,7-2-119-16,13-1-34 15,9-6 0-15,10-3 0 16,4-4 0-16,-2-5 0 16,-4-6 0-16,-9-1 0 15,-10 0 0-15,-7 1 0 16,-1 4 0-16,-5 6 0 15,0 4 0-15,-2 5 0 16,4 2 0 0,-2 6 0-16,0 0 0 15,4 0 0-15,1-2 0 16,5-6 0-16,3-2 0 16,2-5 0-16,-1-6 0 15,-1-4 0-15,-3-9 0 16,-1-3 0-16,-3-8 0 15,1-4 0-15,-1 0 0 16,-1 2 0-16,1 6 0 16,-3 8 0-16,0 6 0 15,-3 9 0 1,3 10 0-16,0 8 0 16,1 7 0-16,3 3 0 15,3 4 0-15,0-3 0 16,1-6 0-16,9-3 0 15,1-4 0-15,3-8 0 16,4-2 0-16,4-7 0 16,-1-6 0-16,-3-6 0 15,-2-3 0-15,-4-7 0 16,-7 4 0-16,-7 2 0 16,-4 8 0-16,-4 6 0 15,-1 11 0 1,-5 8 0-16,3 6 0 15,2 5 0-15,0 2 0 16,2-2 0-16,6-2 0 16,6-5 0-16,5-6 0 15,6-5 0-15,5-3 0 16,1-8 0-16,-2-5 0 16,-2-8 0-16,-2-6 0 15,1-8 0-15,-5-4 0 16,-3-5 0-16,-5 4 0 15,-6 3 0-15,-2 8 0 16,-4 8 0 0,0 7 0-16,-4 8 0 15,-4 6 0-15,1 12 0 16,-5 5 0-16,-2 13 0 16,4 9 0-16,4 3 0 15,1 1 0-15,3 0 0 16,2 1 0-16,-1-1 0 15,2-1 0-15,1-2 0 16,-1 2 0-16,3-1 0 16,-1 1 0-16,1-2 0 15,-1 0 0 1,-1-5 0-16,-1 0 0 16,-2-7 0-16,-8-6 0 15,-7 1 0-15,-5-6 0 16,-4-4 0-16,-5-3 0 15,0-5 0-15,5-4 0 16,0-3 0-16,4-5 0 16,2-8 0-16,5-7 0 15,6-9 0-15,7-12 0 16,12-9 0-16,20-10 0 16,15-5 0-16,9 1 0 15,8 2 0 1,2 11-360-16,-7-5-1206 15,-12 26 0-15,-10 10 0 16,-18 3 0-16</inkml:trace>
  <inkml:trace contextRef="#ctx0" brushRef="#br0" timeOffset="82556.66">18375 13476 5376 0,'0'-3'313'0,"0"1"-1"16,0-1 1-16,0 0 0 15,5 6 0-15,3 4-1 16,8 3 1-16,2 5 0 16,5 5 0-16,-2 1-313 15,-3-1 0-15,-3-2 0 16,-4-2 0-16,-4-6 0 16,-3-1 0-16,3-7 0 15,2-2 0 1,10-4 0-16,10-13 0 15,15-9 0-15,16-13 0 16,18-10-410-16,16-49-1146 16,5 35 0-16,-7-2 0 15,-12 4 0-15</inkml:trace>
  <inkml:trace contextRef="#ctx0" brushRef="#br0" timeOffset="86461.95">25644 13258 4288 0,'0'-1'143'16,"2"-1"48"-16,0 1 136 15,2 0 75-15,5 5 1 16,3 5-1-16,-1 3 0 16,2 1 1-16,1 4-1 15,-1 0-120-15,-3-2-23 16,-1-3-47 0,-1-2-137-16,-4-4-75 15,-1 1 0-15,2-6 0 16,0 0 0-16,8-5 0 15,11-5 0-15,4-9 0 16,16-9 0-16,14-11 0 16,14-10-133-16,45-7-647 15,-11-5-675-15,-1-6 0 16,-6 0 0-16,-5 8 0 16</inkml:trace>
  <inkml:trace contextRef="#ctx0" brushRef="#br0" timeOffset="89368.23">26821 14093 2287 0,'-5'-3'242'16,"3"-4"65"-16,-2 1 31 15,0-3 27-15,4 5 16 16,-2-1 17-16,0 3 56 16,0 0 64-16,2 1 42 15,0 0-121-15,-2 1-76 16,2-1-64-1,0 1-32-15,0 0-26 16,0 2-16-16,-2 5-18 0,0 3-56 16,-1 8-63-1,3 4-43-15,-4 6-29 16,2 2-16-16,0 6 0 16,0 2 0-16,2-1 0 15,0 1 0-15,0 0 0 16,2-1 0-16,-2-2 0 15,0-3 0-15,0-2 0 16,0-4 0 0,0-3 0-16,0-4 0 0,0-3 0 15,0-4 0 1,0-5 0-16,0-3 0 16,0-1-186-16,0-1-275 15,0-7-1047-15,0 7 0 16,-2-2 0-16,-6-3 0 15</inkml:trace>
  <inkml:trace contextRef="#ctx0" brushRef="#br0" timeOffset="91265.19">24143 14904 1855 0,'0'0'139'16,"0"0"19"-16,1 0 13 15,-1 0 8 1,2 0 7-16,1 0 20 15,3 0 15-15,2-3 30 16,5 1 31-16,6 0-68 16,3 1-8-16,8-4-1 15,9 5 3 1,7-3 6-16,10 1-3 0,9-1-12 16,9 0-6-16,10 0-25 15,5-2-27-15,5-1-32 16,0 2-26-1,1-3-13-15,-3-1 5 16,1 2 14-16,1 0 14 16,4 1 14-16,-1-3 16 15,-2 2 1-15,-1 0 5 16,-4 0 5-16,-2 0 2 16,-3-1-3-16,0 2-13 15,3 0-29-15,0 0-16 16,6 0-14-16,-4-1-24 15,2 0-3-15,-5 1-14 16,5-2-10-16,-5 4 0 16,3-2 3-16,0 3-8 15,-4-1 3-15,-3 1-9 16,-3 0-1 0,-1-1 1-16,-3 1-5 15,4-1 4-15,1 1 3 16,1 0 0-16,2-2-5 15,-3 2 4-15,-3 0-1 16,-2 0-1-16,-8-1 0 16,1 2 0-16,-2-1-1 15,1-2 3-15,4-1-1 16,2 1-2 0,3-2 3-16,2-1-8 0,-1 1 1 15,2 0 6 1,-3 0-5-16,0-1 2 15,-5 2 0-15,-6-2-1 16,-2 0 2-16,-2 0-6 16,-1 0-4-16,2 0 6 15,-1-2 1-15,-1 3 0 16,-2 1-1-16,-3-1-2 16,-4 1 0-16,-3-2 0 15,-4 2 3-15,-3-2-4 16,-4 1 3-1,-2 0 0-15,-3 1-2 16,-1 0 0-16,-3-1 0 16,-2 2-1-16,-1 2 2 15,0-3-7-15,-2 4-1 16,-2-4 2-16,0 4 1 16,-5 0-1-16,-4-1 0 15,-4 2 2-15,-3 0 4 16,-4 0 6-16,0 0 7 15,-4-1 8-15,2 1-4 16,0 0 6-16,2 0-6 16,-1 0 2-16,1 0 1 15,1 0-4-15,-1 0 7 16,0 0-7 0,-1 0-6-16,1 0-2 15,-1 0 0-15,-1 0 0 16,0 0 2-16,0 0-2 15,0 0 0-15,0 0 0 16,0 0-10-16,0 0 0 16,0 0 0-16,0 0 0 15,0 0 0-15,0 0 0 16,-1 4 0-16,-1 3 0 16,-1 3 0-1,-1 2 0-15,0 5 0 16,-2 2 0-16,2 3 0 15,-1 2 0-15,0 4 0 16,0 1 0-16,1 6 0 16,-2-2 0-16,5 3 0 15,1 4 0-15,0-3 0 16,1 3 0-16,-1 2 0 16,0-1 0-16,3 2 0 15,0-2 0-15,0-3 0 16,0-1 0-16,0-3 0 15,0-5 0 1,-1-2 0-16,1-4 0 0,0-3 0 16,-3-4 0-1,2-1 0-15,1-4 0 16,-3-3 0-16,0-1 0 16,0-2 0-16,2 2-109 15,-2 0-422-15,-7 0-979 16,-4-4 0-16,-6-2 0 15,-7-6 0 1</inkml:trace>
  <inkml:trace contextRef="#ctx0" brushRef="#br0" timeOffset="92928.72">24123 14972 1771 0,'0'-3'190'15,"0"0"36"-15,0-3 52 16,-2-2 52-16,1-1 43 16,-2 0 43-16,0-1 38 15,0 2 112-15,2 0 90 16,1-1-143-16,0 4-47 15,0 2-35-15,0 3-53 16,0-1-52-16,0 1-42 16,0 0-45-16,0 1-36 15,0 5-112-15,1 6-91 16,1 3 0-16,2 10 0 16,2 5 0-1,0-1 0-15,-1 6 0 16,0 4 0-16,-2-2 0 15,-2 2 0-15,0 2 0 16,-1 3 0-16,2 0 0 16,-2 5 0-16,0 0 0 15,-2-2 0-15,1-2 0 16,-2-2 0-16,0-4 0 16,2-5 0-16,-1-4 0 15,2-4 0-15,0-3 0 16,0-6 0-1,0-1 0-15,0-3 0 16,0-4 0-16,0-1 0 16,0-3 0-16,0-1 0 15,0 0 0-15,0-4 0 16,0 1 0-16,0-1 0 16,0 0 0-16,0 0 0 15,-5 0 0-15,-4-5 0 16,-4-4 0-16,-6-5 0 15,-4-6 0-15,1-8 0 16,2-2 0-16,0-1 0 16,1-2 0-1,2 6 0-15,4 2 0 16,-1 2 0-16,2 2 0 16,6 4 0-16,0 5 0 15,2 2 0-15,1 3 0 16,3 6 0-16,-1-2 0 15,1 2 0-15,0 1 0 16,0 0 0-16,0 2 0 16,1 4 0-16,5 6 0 15,0 4 0-15,4 6 0 16,2 4 0-16,2 3 0 16,-1 0 0-1,1 1 0-15,1-1 0 16,-3-1 0-16,3-2 0 15,-2-2 0-15,-3-5 0 16,-1-1 0-16,-3-7 0 16,-3-2 0-16,1-4 0 15,-4-3 0-15,0 0 0 16,1-2 0-16,4 0 0 16,5-4 0-16,5-7 0 15,6-3 0-15,6-5 0 16,4-10 0-16,0-3 0 15,7-2 0 1,4 2-418-16,4-37-1136 16,6 44 0-16,-2 0 0 15,1 1 0-15</inkml:trace>
  <inkml:trace contextRef="#ctx0" brushRef="#br0" timeOffset="94160.05">29656 15285 2780 0,'-1'-1'146'16,"1"-2"66"-16,0 1 50 15,-2-2 35-15,4 2 24 16,-2-1 10-16,0-1 5 16,0 4 6-16,0 0 132 15,0 0-26-15,0 2-43 16,4 5-66-16,2 2-49 15,7 2-36-15,1 5-23 16,6 0-11-16,1 0-4 16,2-1-7-16,-2 0-131 15,-1-5-78-15,-2 2 0 16,-2-2 0 0,-5-4 0-16,0-1 0 15,0-1 0-15,-2 0 0 16,0-3 0-16,0-1 0 15,0 2 0-15,0-2 0 16,2-3 0-16,1 1 0 16,4-5 0-16,3-3 0 15,5-7 0-15,2-2 0 16,-1-2 0-16,1-3 0 16,0-1 0-16,-6 5 0 15,-5 2 0-15,-3 5 0 16,-6 5-328-1,4 5-276-15,-5 2-847 16,8 2 0-16,-2-1 0 16,5 0 0-16</inkml:trace>
  <inkml:trace contextRef="#ctx0" brushRef="#br0" timeOffset="102180.76">23432 16114 3433 0,'0'-4'188'0,"0"-1"45"16,0-2 35-16,0 1 52 16,0 1 52-16,0-1 44 15,0 5 37-15,0 0 23 16,0-1 13-16,0 2-130 16,0 0-58-16,0 0-45 15,0 0-36 1,0-3-51-16,0 3-53 15,0 0-42-15,0 0-39 16,0 0-22-16,0 0-13 16,0 0 0-16,0 0 0 15,0 0 0-15,0 0 0 16,0 0 0-16,0-1 0 16,0 1 0-16,0 0 0 15,0 0 0 1,0 0 0-16,0 0 0 0,-1 0 0 15,1 0 0 1,-1 0 0-16,-1 4 0 16,-2 6 0-16,-2 4 0 15,-3 6 0-15,1 8 0 16,-4 6 0-16,1 1 0 16,-2 8 0-16,0 0 0 15,1-1-42 1,3-1-141-16,2-1-59 15,3-3-82-15,1-2-120 0,3-5-150 16,4-11-225 0,-2 4-289-16,-1-10 0 15,1-4 0-15,2-6 0 16</inkml:trace>
  <inkml:trace contextRef="#ctx0" brushRef="#br0" timeOffset="102524.31">23347 16150 3943 0,'3'-14'219'16,"-1"0"5"-1,2 1 54-15,7 0 83 16,3 5 81-16,7 14-1 15,7 8 3-15,0 5-2 16,1 8 0-16,-1 8-175 16,-6 3-43-16,-2 3-7 15,-3-3-52-15,-3-2-83 16,-3-2-82-16,-1-4 0 16,-6-5-59-16,-3-2-154 15,1-4-82-15,-2 0-111 16,-3-5-175-16,3-7-746 15,-17 1 0 1,-8-3 0-16,-5-5 0 16</inkml:trace>
  <inkml:trace contextRef="#ctx0" brushRef="#br0" timeOffset="102737.62">23205 16526 3461 0,'0'-2'222'16,"-2"-2"7"-16,2 0 8 15,8-4 13-15,12-1 8 16,11-3 3 0,14-1 0-16,11-1-21 0,6 2-47 15,2 1-257 1,-5 1-159-16,-2 3-158 16,-1-2-162-16,-12 2-337 15,-6 4 0-15,-11-2 0 16,-5-2 0-16</inkml:trace>
  <inkml:trace contextRef="#ctx0" brushRef="#br0" timeOffset="103160.63">23830 16330 2650 0,'0'-5'312'0,"0"0"34"16,0-2 9-16,0 2 45 16,0 3 131-16,0 4 46 15,1 8 0 1,-1 5-1-16,0 7 1 15,0 4-227-15,1 4-85 16,-1-4-34-16,0-1-9 16,0-6-46-16,2-7-130 15,-2-3-46-15,1-6 0 16,-1-2 0-16,2-3 0 16,2-9 0-16,1-8 0 15,4-7 0-15,3-10 0 16,5-3 0-16,1 3 0 15,3 3 0-15,2 9 0 16,-1 8 0 0,3 10 0-16,-1 3 0 15,-2 10 0-15,0 8 0 16,-4 6 0-16,-1 4 0 16,-5 4 0-16,-1 0-64 15,-4 1-149-15,1-5-65 16,-2-2-120-16,0-2-112 15,3-8-159-15,8-4-542 16,-7-2 0-16,4-3 0 16,1-4 0-16</inkml:trace>
  <inkml:trace contextRef="#ctx0" brushRef="#br0" timeOffset="103536.32">24455 16356 2371 0,'0'-10'288'16,"0"-6"55"-16,-4 3 27 16,-5-3 18-16,-7 7 48 15,-8 4 32-15,-4 8 5 16,0 4 0-16,5 2-7 16,8 3-210-16,9 0-92 15,3 0-46-15,6-3-9 16,4-5-4-16,7-1-41 15,0-5-22-15,4 0 2 16,-2-4 19 0,-4 0 25-16,-7 1 5 15,-3 2-23-15,-1 2-1 16,2 4-13-16,4 4-12 16,2 4-23-16,3 2-66 15,1 4-91-15,1 0-71 16,-1-3-117-16,3-3-129 15,-1-3-182-15,-6-22-501 16,0 12 0-16,-4-3 0 16,-2-6 0-16</inkml:trace>
  <inkml:trace contextRef="#ctx0" brushRef="#br0" timeOffset="103796.34">24484 15979 4574 0,'-4'-20'388'0,"-2"3"0"16,1-3 0-16,2 4 1 16,3 12-1-16,3 17 0 15,9 12 1-15,0 14-1 16,6 6 0-16,4 11-265 16,1 1-123-16,-6-1 0 15,-1-3-82-15,-1-3-157 16,-2-8-121-16,-2-4-157 15,9-8-227-15,-2-24-505 16,3 7 0-16,5-9 0 16,1-9 0-1</inkml:trace>
  <inkml:trace contextRef="#ctx0" brushRef="#br0" timeOffset="104100.42">24848 16274 3006 0,'0'-15'364'0,"0"-1"57"16,-2 0 93-16,-5 4 31 15,-4 10 0-15,-2 15-1 16,-1 6 1-16,3 5 0 16,5 4-1-16,6 0-261 15,9-5-102-15,8-3-58 16,4-8-92-16,6-7-31 16,2-9 0-16,-3-4 0 15,-5-7 0 1,-12-9 0-16,-5-4 0 15,-4 2 0-15,-8-2-27 16,-5 9-118-16,-3 8-78 16,-6 6-35-16,2 5-67 15,3 7-105-15,6 4-126 16,7 0-148-16,16-2-400 16,6 5 0-16,9-7 0 15,9-6 0 1</inkml:trace>
  <inkml:trace contextRef="#ctx0" brushRef="#br0" timeOffset="104672.82">25122 16223 2184 0,'3'-19'320'16,"-1"-5"72"-16,-4-2 73 15,-2-3 39-15,-12 13 48 16,-2 8 28-16,-7 6 20 16,0 8 11-16,5 6 8 15,8 2-228-15,8 3-88 16,7 0-70-16,8-5-74 15,9-6-40-15,5-2-46 16,4-8-29 0,0-3-21-16,-4-7-10 0,-5 0-8 15,-7-5-4-15,-3-2-1 16,-6 0 0-16,-4 7 0 16,0 2 0-1,0 5 0-15,0 7 0 16,-4 1 0-16,-1 10 0 15,-6 4 0-15,2 13 0 16,0 6 0-16,2 10 0 16,6 3 0-16,1 4 0 15,5 1 0-15,7 1 0 16,3-2 0-16,5 0 0 16,5-2 0-16,-2-3 0 15,-8-4 0-15,-3-3 0 16,-6-1 0-1,-12-5 0-15,-10-2 0 16,-7-5 0-16,-12-5 0 16,-5-8 0-16,-1-7 0 15,2-7 0-15,5-10 0 16,12-13 0-16,11-13 0 16,8-10 0-16,17-14 0 15,11-4 0-15,12 1 0 16,12 5 0-16,9 9 0 15,-2 10-270-15,9 11-340 16,-6 8-853-16,1 4 2 16,3 1-1-1,0-2 0-15</inkml:trace>
  <inkml:trace contextRef="#ctx0" brushRef="#br0" timeOffset="105678.66">29440 15951 5851 0,'0'-4'260'16,"0"-1"0"-16,-2 2 0 16,2 0 0-16,3 7 0 15,1 10 0-15,4 9 0 16,2 8 0-16,3 10 0 15,-2 8-260-15,2-1 0 16,-6 2 0-16,-2-5 0 16,-4-5 0-16,2-6 0 15,-3-8 0-15,0-9 0 16,0-4 0-16,2-7 0 16,-2-3 0-16,0-6 0 15,0-7 0 1,0-11 0-16,2-14 0 15,0-9 0-15,1-12 0 16,1-1 0-16,5 1 0 16,1 7 0-16,4 8 0 15,2 8 0-15,6 7 0 16,5 8 0-16,7 8 0 16,2 6 0-16,4 4 0 15,-1 6 0-15,-6 8 0 16,-7 5 0-16,-10 8 0 15,-7 7 0-15,-9 3 0 16,-12 2 0 0,-5-1 0-16,-8 4 0 15,-5-6 0-15,-6-4 0 16,1-5 0-16,1-5 0 16,3-6 0-16,5-4 0 15,3-3 0-15,2-7-140 16,4-2-108-16,3 0-79 15,5-6-96-15,5-2-151 16,7-6-217-16,-2 2-346 16,4 0 0-16,4 1 0 15,5 0 0-15</inkml:trace>
  <inkml:trace contextRef="#ctx0" brushRef="#br0" timeOffset="106060.21">29990 16171 4381 0,'1'-5'210'0,"-1"1"37"16,2-2 13-16,-1 4 55 16,-1 2 14-16,2 5 6 15,2 5-1-15,2 2-1 16,1 5-59-16,-1 3-270 15,1-1-81-15,-4-2-112 16,-2-3-76-16,1-6-159 16,-2-4-166-1,-2-11-121-15,2-8-242 16,-3-3 0-16,-5-5 0 16,-4-13 3100-16,1-2-2765 15,-3-4 187-15,0-1 186 16,5 3 119-16,-2 8 107 15,4 14 46-15,1 4 108 16,1 9 124-16,4 5 55 16,0 7-112-16,9 0-310 15,8 13-845-15,5 1 0 16</inkml:trace>
  <inkml:trace contextRef="#ctx0" brushRef="#br0" timeOffset="106693.74">30342 16086 3604 0,'0'-13'257'15,"-3"-2"102"-15,-3-3 103 16,-4 0 15-16,-8 6 1 16,-5 7-1-16,-5 2 1 15,2 3-1-15,7 4 1 16,6 4-189-16,8 0-69 15,8 1-101-15,5 3-103 16,5-5-16-16,7-2 0 16,2-4 0-1,0-1 0-15,-2-1 0 16,-7-2 0-16,-7-1 0 16,-2-1 0-16,-3-2 0 15,-1 1 0-15,0 3 0 16,0 2 0-16,0-1 0 15,0 2 0-15,0 5 0 16,-4 3 0-16,3 4 0 16,-1 7 0-16,1 9 0 15,1 3 0-15,4 4 0 16,3 4 0-16,3 0 0 16,2 0 0-16,-1-3 0 15,-2-1 0 1,-3-5 0-16,-5-4 0 15,-6-3 0-15,-9-4 0 16,-6-5 0-16,-4-4 0 16,-5-6 0-16,0-1 0 15,9-9 0-15,4-5 0 16,10-7 0-16,3-5 0 16,9-11 0-16,11-5 0 15,7-3 0-15,3 2 0 16,6 3 0-16,-1 10 0 15,-5 8-164 1,-5 9-101-16,-3 5-129 16,0 4-155-16,7 0-814 15,-9 3 0-15,-1 1 0 16,-2-3 0-16</inkml:trace>
  <inkml:trace contextRef="#ctx0" brushRef="#br0" timeOffset="107044.11">30560 16137 4080 0,'0'-6'322'0,"0"-1"57"15,0 1 8-15,0-1 45 16,0 6 1-16,0 5-1 16,2 4 0-1,1 4 0-15,1 4-6 16,2 2-298-16,-1 1-231 15,0-4-110-15,-1-5-49 16,-1 0-54-16,-3-5-78 16,0-3-28-16,2-5-5 15,-5-8 0-15,0-8 9 16,-5-8 91-16,-3-6 145 16,-4-2 91-1,1 1 54-15,-2 4 17 16,6 10 78-16,3 5-61 15,3 3-152-15,13 2-218 16,5 9-381-16,7-1 0 16,12 0 0-16,5 1 0 15</inkml:trace>
  <inkml:trace contextRef="#ctx0" brushRef="#br0" timeOffset="108196.96">30764 15909 3768 0,'-2'-14'326'16,"2"-4"136"-16,-1-3 1 15,1 1 0-15,1 8-1 16,-1 7 1-16,0 4 0 16,0 10-1-16,2 8 1 15,1 7-204 1,3 12-122-16,1 6-137 16,1 2 0-16,0-4 0 15,-4 1 0-15,-1-4 0 16,-2-6 0-1,-1-3 0-15,0-6 0 0,0-5-25 16,-1-6-6-16,-1-5-82 16,-2-5-66-16,-2-2-35 15,0-7-9-15,-1-2-5 16,3-5 4 0,3-2 5-16,1 0 10 15,0 4 40-15,0-1 7 16,5 3 91-16,7 2 74 15,7-1 39-15,8 3 15 16,6 2-3-16,2-1-5 16,-1 5-19-16,-3-2-29 15,-2 3-26 1,-3 0-16-16,1 0-41 0,-1-3-56 16,0 3-68-16,-1 0-52 15,-1-1-23-15,-2 1-28 16,1-5-31-16,1 2-14 15,-2-3-9 1,0-1 15-16,0-2 46 16,-6 2 100-16,-1-2 123 15,-6-1 108-15,-3 1 102 16,-1-1 86-16,-3-2 87 16,-2 5 147-16,0-2 114 15,0 2 18-15,-3 3-16 16,-5 1-51-16,-9 3-59 15,-7 2-62 1,-6 5-72-16,-5 2-55 16,5 3-44-16,5 1-112 15,9 2-95-15,8-2-17 16,5-3 0-16,4 0 0 16,9-3 0-16,6-3 0 15,6-1 0-15,4-2 0 16,1-7 0-16,-2-2 0 15,-5-4 0-15,-8-1 0 16,-4 0 0-16,-5 5 0 16,-2 4 0-16,-1 1 0 15,0 3 0 1,0 1 0-16,3 2 0 16,2 6 0-16,2 1 0 15,4 2 0-15,4 0 0 16,2 0 0-16,1-4 0 15,0-2 0-15,-2-1 0 16,2-1 0-16,-2-4 0 16,-1-3 0-16,0-1 0 15,1-10 0-15,-3-2 0 16,0-10 0-16,-3-8 0 16,0-7 0-16,1-6 0 15,-2-9 0 1,-1-5 0-16,-4-5 0 15,-3 0 0-15,-5 5 0 16,-5 6 0-16,-3 8 0 16,0 13 0-16,-3 8 0 15,-2 11 0-15,-1 8 0 16,-2 11 0-16,0 14 0 16,6 14 0-16,6 14 0 15,4 13 0-15,11 4 0 16,8 1 0-1,5-3 0-15,4-4 0 0,8-3 0 16,3-5 0 0,0-5-116-16,2-1-322 15,1-27-1089-15,1 13 0 16,-5-7 0-16,-8-8 0 16</inkml:trace>
  <inkml:trace contextRef="#ctx0" brushRef="#br0" timeOffset="109283.34">22349 15712 5026 0,'0'0'160'16,"2"0"15"-16,1 0 138 15,4 0 14-15,3 6 3 16,6 5-1-16,4 4-1 15,2 6 1 1,-2 1 0-16,-1 2-123 16,-6-6-37-16,-3-6-15 15,-3-1-138-15,-3-7-16 16,1-2 0-16,2-2 0 16,5-6 0-16,8-10 0 15,7-8 0-15,8-15 0 16,6-18 0-16,10-4 0 15,13-8-391-15,11-9-1169 16,13 14 0 0,7 6 0-16</inkml:trace>
  <inkml:trace contextRef="#ctx0" brushRef="#br0" timeOffset="113756.19">30647 15357 3755 0,'0'0'132'0,"0"0"24"15,0 0 31-15,1 0 59 16,2 1 106-16,0 3 92 16,6 2 9-16,-2 2-1 15,2 1 1-15,2 2-92 16,-2-1-40-16,0-1-24 15,-2-2-31-15,0-2-60 16,-1-3-105-16,4-2-92 16,5 0-9-1,9-6 0-15,9-6 0 16,12-8 0-16,7-6 0 16,10-10 0-16,9-6-257 15,5-1-215-15,15-2-1020 16,-14 8 0-16,-17 8 0 15,-16 5 0-15</inkml:trace>
  <inkml:trace contextRef="#ctx0" brushRef="#br0" timeOffset="117421.08">24062 16742 4730 0,'0'-5'167'16,"0"2"57"-16,0-1 43 15,0 0 63-15,0 2 29 16,0 5 1-16,0 6-1 15,0 7 1-15,0 11-1 16,0 6-134-16,0 9-32 16,0 6-58-16,0-2-42 15,0-2-63 1,0-3-30-16,0-8 0 16,0-6 0-16,0-7 0 15,0-4 0-15,0-5 0 16,0-5 0-16,0-2 0 15,0-2-235-15,0 1-263 16,-3-9-993-16,-2 5 0 16,-9-1 0-16,-4-2 0 15</inkml:trace>
  <inkml:trace contextRef="#ctx0" brushRef="#br0" timeOffset="119110.62">21089 17326 1942 0,'-5'1'93'15,"-2"1"34"-15,3-2 18 16,0 2 8 0,4 0 9-16,0-2 44 15,3 1 35-15,8 2 46 16,6-3 27-16,12 0-36 16,13 2 0-16,16-2-14 15,8 0 1-15,11 0 6 16,5-2 7-16,3 2-14 15,5 0-21-15,1 0-19 16,-2 0 0-16,7-1-8 16,1-4-5-16,5 1-3 15,3-3 0 1,5-2-1-16,-1 0-15 16,0-1-31-16,-5-1-13 15,-3 0-28-15,0 3-26 16,0-2-22-16,1 3-24 15,-6-1-15-15,5 2-19 16,-7 1-14-16,-3 0 0 16,-3 1 0-16,-4-1 0 15,4 2 0-15,-1 0 0 16,-4 2 0-16,0-2 0 16,-1-1 0-16,-7-2 0 15,0 0 0 1,1 1 0-16,-2 0 0 15,-4-3 0-15,-1 2 0 16,3-1 0-16,-4 2 0 16,-1 0 0-16,-2 1 0 15,0 0 0-15,0 1 0 16,5-2 0-16,1 0 0 16,4-1 0-16,2 1 0 15,-1-2 0-15,5 2 0 16,-4 1 0-16,-2-1 0 15,-4-2 0 1,2 2 0-16,-5-2 0 16,1 0 0-16,2 0 0 15,4-1 0-15,-1 0 0 16,1 2 0-16,2 0 0 16,3-3 0-16,-5-1 0 15,-3 3 0-15,1-4 0 16,-4 1 0-16,0-1 0 15,2 1 0-15,-2-1 0 16,2 1 0-16,-3-1 0 16,-2 4 0-16,-6 0 0 15,-4 0 0 1,-4 1 0-16,-10 1 0 16,-3 0 0-16,-5 2 0 15,-5-2 0-15,-5 0 0 16,1 1 0-16,-3 1 0 15,-3 2 0-15,-6-2 0 16,-3 1 0-16,-5 2 0 16,0 0 0-16,-4 0 0 15,1 5 0-15,-2 5 0 16,0 5 0-16,0 9 0 16,0 6 0-16,0 4 0 15,0 0 0 1,0 1 0-16,0 0 0 15,0 0 0-15,0-1 0 16,0-1 0-16,0-1 0 16,0-1 0-16,0-1 0 15,-2-4 0-15,2-3 0 16,0-2 0-16,0-3-184 16,-1-3-258-16,-4-8-1071 15,-4 2 0-15,-6-7 0 16</inkml:trace>
  <inkml:trace contextRef="#ctx0" brushRef="#br0" timeOffset="120012.76">20323 17442 4194 0,'0'0'110'0,"3"-2"43"16,9 1 28-16,15 1 24 16,16-2 56-16,20 2 24 15,18 0 8 1,13-1 2-16,6-2-18 0,3-1-203 16,-3 0-78-1,-14 0-172-15,-8 0-218 16,0-8-756-16,-39 9 0 15,-17-2 0-15,-12-2 0 16</inkml:trace>
  <inkml:trace contextRef="#ctx0" brushRef="#br0" timeOffset="120488.72">20163 17491 4402 0,'0'-7'398'0,"0"2"1"16,-2-4 0-16,2 1-1 15,-1 5 1 1,1 0 0-16,0 3-1 15,-1 8 1-15,-2 7 0 16,0 12-198-16,0 12-201 16,-1 12 0-16,-1 4 0 15,1 0 0-15,1-2 0 16,2-3-208-16,2-4-170 16,20-6-375-16,-3-4-617 15,5-11 0-15,8-8 0 16,5-13 0-16</inkml:trace>
  <inkml:trace contextRef="#ctx0" brushRef="#br0" timeOffset="120976.93">21594 17398 5531 0,'-7'-11'296'16,"0"0"-1"-16,-3-1 1 15,2 0-1-15,7 8 1 16,1 2-1-16,0 4 1 15,0 5-1-15,1 10 1 16,1 10-296-16,1 10 0 16,0 8 0-16,1 5 0 15,-1 0 0-15,-2 2-178 16,1-1-219-16,3-11-1126 16,-2 7 0-16,5-7 0 15,-2-9 0-15</inkml:trace>
  <inkml:trace contextRef="#ctx0" brushRef="#br0" timeOffset="121604.71">23146 17315 5326 0,'-6'-11'318'0,"-5"-1"0"16,1-1 1-16,-1-2-1 16,5 7 0-16,3 4 1 15,1 3-1 1,0 2 0-16,-1 9 1 15,0 7-319-15,-6 8 0 16,4 10 0-16,-1 11 0 16,3 5 0-16,1 2 0 15,1 5 0-15,1-3 0 16,0-1-131-16,6-8-287 16,5-14-1110-16,5-2 0 15,-3-7 0-15,6-9 0 16</inkml:trace>
  <inkml:trace contextRef="#ctx0" brushRef="#br0" timeOffset="122184.42">24527 17195 6949 0,'0'-8'138'16,"0"1"0"-16,-1-2 0 15,1 0 0-15,1 8 0 16,-1-1 0-16,0 5 0 16,0 6 0-1,2 10 0-15,3 9-138 16,4 12 0-16,1 7 0 15,7 6 0-15,2-2 0 16,0 4-158-16,3-2-308 16,4-46-1047-16,0 34 0 15,-2-11 0-15,1-11 0 16</inkml:trace>
  <inkml:trace contextRef="#ctx0" brushRef="#br0" timeOffset="122636.95">25985 17081 7061 0,'-4'-11'126'15,"-1"0"-1"-15,2 1 1 16,1-2-1-16,2 11 1 16,0 11-1-16,0 11 1 15,0 9-1-15,0 10 1 16,5 9-126-16,0 5 0 16,-1 1 0-16,0 4 0 15,-3 2 0-15,1 3-360 16,-2-9-1206-16,-2 2 0 15,-5-12 0-15,5-8 0 16</inkml:trace>
  <inkml:trace contextRef="#ctx0" brushRef="#br0" timeOffset="123441.22">19455 17298 8191 0,'0'-6'0'15,"0"0"0"-15,0 1 0 16,0 5 0-16,0 14 0 15,0 11 0-15,0 11 0 16,0 10 0-16,0 7 0 16,0 3-90-16,0 0-261 15,37-5-1199-15,-30-1 0 16,3-10 0-16</inkml:trace>
  <inkml:trace contextRef="#ctx0" brushRef="#br0" timeOffset="124350.66">21347 16775 4552 0,'0'-1'323'0,"0"0"59"16,0 0 0-16,0-3 1 16,2 4-1-16,2-3 0 15,5 0 1-15,4 2-1 16,5-1 0-16,1 1-184 15,1 5-138 1,-5 8-60-16,-4 5 0 16,-8 7 0-16,-4 10 0 15,-12 3 0-15,-2-1 0 16,-3 0 0-16,-1-4 0 16,-3-4 0-16,11-8 0 15,2-4 0-15,3-5 0 16,3-5 0-16,5-4 0 15,-4-1 0-15,5-1 0 16,12-3 0 0,5-6 0-16,15-2 0 15,14-3 0-15,13-3-203 16,16 3-402-16,3-2-872 16,-1-1 2-16,-6-6-1 15,-7 2 0-15</inkml:trace>
  <inkml:trace contextRef="#ctx0" brushRef="#br0" timeOffset="125027.35">22920 16901 4052 0,'0'-9'198'0,"0"-2"14"15,3-2 55-15,7-1 72 16,0 3 91-16,7 5 0 16,1 0 0-16,-3 5 1 15,-6 0-1-15,-4 3-164 16,-7 4-33 0,-4 6-15-16,-5 4-55 15,1 0-71-15,1 4-92 16,3-3 0-16,3 1 0 15,9-2 0-15,9 3 0 16,8 0 0-16,4 1 0 16,3-3 0-16,-4-1 0 15,-8-3 0-15,-12-2 0 16,-14-1 0-16,-16 0 0 16,-17 1 0-16,-12 1 0 15,-6 0-44-15,5-5-192 16,14 1-186-1,18-8-1075-15,12 0 0 16,20-7 0-16,17-6 0 16</inkml:trace>
  <inkml:trace contextRef="#ctx0" brushRef="#br0" timeOffset="126104.7">24786 17731 4419 0,'0'-2'338'16,"0"0"58"-16,0 1 0 0,0-2 0 16,0 2 0-16,0 1 0 15,-2 0 0-15,-2 2-1 16,-3 5 1-16,-3 4-187 16,-3 5-151-16,-3 3-58 15,-2 2 0-15,2-4 0 16,3-1 0-16,5-5 0 15,2-3 0-15,6-4 0 16,0-3 0-16,0-1 0 16,4 0 0-16,2-1 0 15,6 1 0-15,6-4 0 16,1 3 0-16,6-1 0 16,1 0 0-16,2 2 0 15,-3 0 0-15,7 0 0 16,-7 0 0-16,2 0 0 15,-7 0 0-15,-4 0 0 16,-2 0 0-16,-1-2 0 16,-5-2 0-16,0-4 0 15,0-6 0-15,-3-5 0 16,-2-4 0-16,-1-1 0 16,-1 2 0-16,-1 3 0 0,0 7 0 15,0 3 0 1,0 4 0-16,0 4 0 15,0 2 0-15,0 6 0 16,0 6 0-16,0 7 0 16,-3 8 0-16,0 4 0 15,-2 3 0-15,-1 0 0 0,2-2 0 16,0-2-287-16,8-6-1293 16,3 1 0-1,3-9 0-15,13-9 0 16</inkml:trace>
  <inkml:trace contextRef="#ctx0" brushRef="#br0" timeOffset="126619.85">26182 17829 4739 0,'-2'-6'222'0,"-2"0"30"15,4 3 82-15,-4-1 25 16,4 5 1-16,10 5-1 15,2 8 1-15,6 4-1 16,4 4 1-16,3 5-144 16,-5 1-78-16,-4-3-31 15,-9 1-81-15,-3-4-26 16,-4-3 0-16,0-3 0 16,-4-4-226-16,-5-4-201 15,22-8-1080-15,-28-5 0 16,-4-7 0-16,-3-10 0 15</inkml:trace>
  <inkml:trace contextRef="#ctx0" brushRef="#br0" timeOffset="126748.46">26187 17805 3014 0,'12'-9'183'16,"15"-6"39"-16,13 2 29 16,20-1 6-16,14 2-6 15,8 8-111-15,5 3-238 16,1-10-746-16,-8 15 0 15,-7 0 0-15</inkml:trace>
  <inkml:trace contextRef="#ctx0" brushRef="#br0" timeOffset="127142.06">27398 17667 5992 0,'0'-11'244'16,"0"2"0"-16,0-2 1 16,0 5-1-16,-5 10 0 15,-2 11 1-15,-6 10-1 16,1 9 0-16,-1 7 1 16,5 6-245-16,3-1 0 15,2-1 0-15,3-6 0 16,5-6 0-16,0-7 0 15,6-5 0-15,7-5 0 16,7-9 0-16,3-3 0 16,5-4 0-16,-7-4 0 15,-3-8 0-15,-10-1 0 16,-8-8 0-16,-13-4 0 16,-12-2 0-16,-19 6 0 0,-11 5-38 15,-6 9-692 1,-20 7-754-16,3 3 0 15,3 1 0-15,5 0 0 16</inkml:trace>
  <inkml:trace contextRef="#ctx0" brushRef="#br0" timeOffset="128546.22">19532 17083 3626 0,'-3'0'174'0,"-3"0"51"0,-2 0 37 16,-4-2 89-1,-4 0 55-15,0-4 50 16,-3-5 13-16,-1-1 1 16,-4-4-1-16,-3 0-130 15,-4 0-43-15,-2 1-52 16,-2 5-37-16,-2 3-87 16,-1 3-57-16,-1 3-49 15,2 6-14-15,2 6 0 16,2 7 0-16,4 12 0 15,4 8 0 1,8 10 0-16,0 8 0 16,5 4 0-16,4 7 0 15,2 3 0-15,1 4 0 16,5-2 0-16,0-2 0 16,2 0 0-16,4-7 0 15,2-7 0-15,7-5 0 16,8-4 0-16,5-7 0 15,4-5 0-15,6-5 0 16,1-5 0-16,6-8 0 16,1-2 0-16,4-6 0 15,4-3 0-15,-1-5 0 16,1-2 0-16,-2-4 0 16,-3-1 0-16,0-2 0 15,-7-1 0-15,1-3 0 16,-5-1 0-16,-1 1 0 15,-1-4 0-15,3-2 0 16,-7-4 0-16,-5-7 0 16,-3-8 0-16,-7-10 0 15,-8-13 0-15,-5-10 0 16,-4-5 0-16,-7-3 0 16,-9 1 0-16,-15 4 0 15,-16 7 0-15,-18 5 0 16,-19 8 0-16,-13 11-212 15,-1 17-463-15,-14 16-785 16,-4 15 0-16,11 15 0 16,0 19 0-1</inkml:trace>
  <inkml:trace contextRef="#ctx0" brushRef="#br0" timeOffset="132400.39">21869 16721 1992 0,'0'-2'173'15,"0"-1"37"-15,0-1 27 16,0-3 47-16,0 1 32 16,0-1 25-16,0 1 20 15,0-3 9-15,-2 0 12 16,1-3-126-1,-4 2-31-15,1-2-24 16,-3-1-16-16,0 0-41 16,-2-2-31-1,-1-5-13-15,-2 1-18 0,-1-5-9 16,-2-1-5-16,-2 1-3 16,0 1 1-16,-2 1-10 15,-1 2-4-15,-1 6-9 16,-4 2 0-1,-1 2-10-15,-2 4 4 16,0 1 13-16,-6 1 22 0,3-1 11 16,-4 1 2-1,-2-1 32-15,0 2 12 16,1 1 6-16,-1 1 7 16,-1 1 5-16,1 0 0 15,1 1-12-15,4 1-30 16,1 4-15-16,4 2-9 15,4 4-35-15,-2 1-15 16,1 2-3 0,2 0-9-16,2 4-7 0,-2-1-6 15,2 1-1-15,1 3 2 16,-2 0-4 0,2 3 0-16,0 1 2 15,2 2-5-15,2 3 0 16,5 2 0-16,4 0 0 15,3 1 0-15,3 1 0 16,0 3 0-16,3 1 0 16,-1 2 0-16,4 1 0 15,2 1 0-15,4-3 0 16,0 0 0 0,6-1 0-16,1 0 0 15,1-3 0-15,5-1 0 16,2-4 0-16,2-1 0 15,3-4 0-15,-3-1 0 16,-1-4 0-16,1 0 0 16,-3-4 0-16,-1-1 0 15,3-2 0-15,-1-4 0 16,3 0 0-16,5-4 0 16,1-1 0-16,3-1 0 15,0-1 0-15,0-2 0 16,1-1 0-1,-1 0 0-15,-1 0 0 16,-2-1 0-16,-1-1 0 16,-3-2 0-16,-1 0 0 15,0-6 0-15,-1 1 0 16,0-5 0-16,-2 0 0 16,-2-1 0-16,-3 0 0 15,-2-2 0-15,-3-1 0 16,0-3 0-16,-2-2 0 15,0-7 0-15,-3-1 0 16,-4-8 0 0,-2-5 0-16,-4-5 0 15,-3-3 0-15,-6-3 0 16,-4 0 0-16,-6-1 0 16,-7 4 0-16,-6 2 0 15,-4 0 0-15,-8 2-91 16,-3-2-265-16,29 0-1192 15,-38 3 0-15,-5 5 0 16,3 6 0-16</inkml:trace>
  <inkml:trace contextRef="#ctx0" brushRef="#br0" timeOffset="135943.6">23320 16923 2721 0,'0'-4'148'16,"0"-3"19"-16,0-1 35 15,0-3 21 1,0 1 12-16,0 0 5 16,0-1 6-16,0 3 10 15,0-3 12-15,0-1-106 16,0 2-24-16,0-2-8 16,0-2-22-16,-1-2-19 15,-4-1-5-15,-1-1 0 16,-3 0-4-16,-3 0-7 15,-1 1-11-15,-2 0-9 16,1 3-10-16,-2 1-7 16,3 3-14-1,-3-1-3-15,3 2-6 16,-3 1-3-16,2 0-2 16,-3 0-6-16,-1 2 4 15,-2-2-3-15,-3 2 2 16,-2-2-3-16,1 2 1 15,-2-1 2-15,-3 3 1 16,3-3-3-16,0 0 1 16,2-1 5-16,1 2 0 15,3-1-1-15,1 3 2 16,1 0-1 0,-2 3-2-16,-1 1-2 15,1 0 2-15,-3 0-1 16,0 0 0-16,0 2-5 15,0 3 0-15,0 0-1 16,4 3 0-16,-1 2-4 16,1 2 3-16,4 1 1 15,-2 2 2-15,3 3-1 16,-2-2 1-16,3 3 2 16,-3 2-2-16,1-1 2 15,0 3-3-15,3-2 4 16,0 2 2-1,4-2-1-15,2 2-1 16,2 0 2-16,2 2 0 16,-1 2 6-16,2 2 8 15,-2 2 16-15,1 0 2 16,-1 0 10-16,2-1 7 16,1 2 2-16,0-3 8 15,0-1 5-15,0 0 23 16,4-1-1-16,2-3-5 15,3 1 5-15,2 0 5 16,3-1-8 0,-3-2-11-16,3 3-3 15,0-3-7-15,1 0-6 16,0-1-20-16,2 0-2 16,-1-3 4-16,4 0-20 15,-1-2-2-15,0 0 6 16,1-1 3-16,-1-2 4 15,3-1 0-15,-2 0 1 16,0-1 8-16,3 1 5 16,2-1-2-16,2-2 3 15,2-1-1 1,0-2-4-16,2 1-3 16,0-5-5-16,-2 3-1 15,-2-3-1-15,-1-1-12 16,0-1-8-16,0 2-6 15,0-4-4-15,0 2-1 16,1 0-5-16,1-1 0 16,1-1 1-16,-3-3-1 15,3-1 0-15,-3-1 0 16,-2-4 0-16,1-1 0 16,-5-1 0-16,0 0 0 15,2-1 0 1,-5 0 0-16,4 1 0 15,-3-3 0-15,-2 2 0 16,1-2 0-16,-3 0 0 16,-4 0 0-16,1-1 0 15,-1 0 0-15,-2 1 0 16,0 0 0-16,-1 0 0 16,-1-1 0-16,0 0 0 15,-2-1 0-15,2-1 0 16,-2-1 0-16,1 1 0 15,-2-1 0 1,1 2 0-16,-3 0 0 16,1 2 0-16,-2-1 0 15,1-1 0-15,-1-3 0 16,-1-2 0-16,-3-2 0 16,-4-6 0-16,-5-2 0 15,-3-2 0-15,-5-5 0 16,-4 1 0-16,-1 1 0 15,-6 3 0-15,-5 1-150 16,-4 6-141-16,-1 7-240 16,-2-8-912-1,6 20 0-15,1 2 0 16,11 3 0-16</inkml:trace>
  <inkml:trace contextRef="#ctx0" brushRef="#br0" timeOffset="145532.29">25192 17635 2672 0,'0'-5'127'16,"0"1"22"-16,0-3 36 15,0 0 44-15,0-3 26 16,-5 4 16-16,1-4 11 16,-5-1 18-16,2 1 12 15,-6 0-69-15,2-2-34 16,-3 0-18-16,-2 2-31 15,-2 0-37-15,-2-1-19 16,-2 0-8 0,2 1-3-16,-1 1-8 15,-3-1 4-15,1 2-7 16,-3 1 3-16,-3 2-6 16,-4 2 0-16,-2 2-6 15,-4-1-7-15,-3 2-10 16,2 0-3-16,-1 0-13 15,2 2-18-15,6-1-4 16,0 1-9-16,5 2-1 16,1 1-13-16,4 1 2 15,0 0-6-15,-2 1 3 16,-1 2-1 0,2 1 1-16,-1 0 5 15,2 0 3-15,0 3-6 16,3-1 9-16,1 2 4 15,1 2 11-15,-1 2 25 16,2 4 26-16,-1 4 13 16,0 3 14-16,0 2 1 15,2 2 0-15,4 1 6 16,2-2-7-16,6-1 6 16,2 0 3-16,2-3-6 15,2 1-30-15,3-1-15 16,4 0-14-16,4-3-3 15,5 0-3-15,5 0-7 16,1-2 1-16,3-1-3 16,4 3-17-16</inkml:trace>
  <inkml:trace contextRef="#ctx0" brushRef="#br0" timeOffset="145941.07">25213 18113 8191 0,'26'-16'0'16,"-3"-2"0"-16,1-5 0 15,-5-2 0-15,0 0 0 16,-1-1 0-16,-5 1 0 16,-1-1 0-16,-3 3 0 15,-3 2 0-15,1-1 0 16,-5 1 0-16,0-2 0 16,-2-3 0-16,-2 0 0 15,-4-5 0-15,-3-1 0 16,-12-4 0-16,-8-2 0 15,-11 0-200-15,-14 4-159 16,-10 6-314 0,-12-23-718-16,-9 36 0 15,-2 7 0-15,-5 19 0 16</inkml:trace>
  <inkml:trace contextRef="#ctx0" brushRef="#br0" timeOffset="151280.43">26479 17568 1811 0,'-2'0'143'0,"-2"0"45"16,-1-1 15-16,0 1 20 16,-1-6 36-16,1 1 26 15,-1-2 14-15,-4 0 7 16,3-1 5-16,-5 1-98 16,2 1-24-16,-3 1-37 15,-4 0-12-15,4-1-19 16,-5 2-29-16,1 1-26 15,-6 0-11 1,0-1-9-16,-3 1-2 16,-1 2-4-16,0 1-18 15,0 0-5-15,-2 2-4 16,-1 5 0-16,-1 2-8 16,-1 2-1-16,1 3-2 15,2 3 0-15,2 1-7 16,4 1 2-16,1 5 6 15,2-2-6-15,1 2 1 16,2-3-1-16,3 2 0 16,3-1 2-16,2 3 1 15,-2 0 3-15,2-1 3 16,4 2 0-16,1-1-4 16,0 0 4-16,4-3 1 15,0 1 4-15,-3 0 4 16,3 1 3-16,0-2 3 15,0 0 9-15,0 1 10 16,0-1-3-16,3 1 3 16,-1 0 10-16</inkml:trace>
  <inkml:trace contextRef="#ctx0" brushRef="#br0" timeOffset="151894.35">26930 18111 8191 0,'18'-9'0'0,"-1"-1"0"15,-4-3 0-15,0 0 0 16,-1-2 0-16,-4 1 0 16,1 0 0-16,1-3 0 15,-4 3 0-15,-1-4 0 16,1 2 0-16,1-1 0 16,-4-1 0-16,3 1 0 15,-2-2 0-15,-1 0 0 16,-1-4 0-16,0 0 0 15,-2-3 0-15,2-2 0 16,-4 2 0-16,4-2 0 16,-4 1 0-16,-2 2 0 15,-5-1 0-15,-11 1 0 16,-12 2 0-16,-15 2 0 16,-11 3-66-16,-17 6-185 15,-5 9-148-15,-6-1-319 16,-8 5-633-16,-10 3 0 15,1 0 0 1,2 2 0-16</inkml:trace>
  <inkml:trace contextRef="#ctx0" brushRef="#br0" timeOffset="153994.03">27717 17572 2153 0,'0'0'129'0,"0"-2"19"16,0 0 29-16,0-1 25 15,0-2 34-15,0 0 23 16,0-2 23-1,-3-2 30-15,-3 0 18 16,2-2-87-16,-6 1-16 16,1-1-15-16,0-1-26 15,-5 0-24-15,-5 2-32 16,-4-2-25-16,-2 3-21 16,-2 2-31-16,0 0-20 15,5 1-13-15,0 4-13 16,1 1-4-16,2-1-4 15,-4 2-1-15,0 3 0 16,-4 1 0-16,0 2 0 16,-2 2 0-16,-1 5 0 15,-1 2-2-15,0-1 2 16,5 5-2 0,-2 0 0-16,4 5 1 15,3 0-3-15,3 4 3 16,0 0 1-16,5 0 0 15,-1 0 2-15,5-1 0 16,3 2 1-16,0-1 2 16,2 2 3-16,2 0 5 15,0 1 7-15,2 0 2 0,0-1 8 16,0 0 8 0,0-1 9-16,2-1 28 15,5-1 28-15,4-1 0 16,0-2 7-16,6-1 5 15</inkml:trace>
  <inkml:trace contextRef="#ctx0" brushRef="#br0" timeOffset="154345.91">27943 18111 8191 0,'21'-19'0'16,"-3"-3"0"-16,-3-3 0 15,-4-5 0-15,1-5 0 16,-6-4 0-16,-3-3 0 15,-3-3 0-15,-9-4 0 16,-10-2 0-16,-12-3 0 16,-19 1-135-16,-26 5-167 15,-22 9-381-15,-28 10-731 16,-22 10 0-16,-36 9 0 16,-7 12 0-1</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B903A80-882B-4C9A-8D27-D1EFDF69159D}" type="datetimeFigureOut">
              <a:rPr lang="en-US" smtClean="0"/>
              <a:pPr>
                <a:defRPr/>
              </a:pPr>
              <a:t>10/26/2020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16712B0-D368-4B68-9797-D9CDD69055B2}" type="slidenum">
              <a:rPr lang="en-US" altLang="en-US" smtClean="0"/>
              <a:pPr/>
              <a:t>‹#›</a:t>
            </a:fld>
            <a:endParaRPr lang="en-US" altLang="en-US"/>
          </a:p>
        </p:txBody>
      </p:sp>
    </p:spTree>
    <p:extLst>
      <p:ext uri="{BB962C8B-B14F-4D97-AF65-F5344CB8AC3E}">
        <p14:creationId xmlns:p14="http://schemas.microsoft.com/office/powerpoint/2010/main" val="193080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C84817B-932C-4F07-ADDF-329B05EA192B}" type="datetimeFigureOut">
              <a:rPr lang="en-US" smtClean="0"/>
              <a:pPr>
                <a:defRPr/>
              </a:pPr>
              <a:t>10/26/2020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E6F8BE1-8AF3-4C79-A51C-A2A658A96912}" type="slidenum">
              <a:rPr lang="en-US" altLang="en-US" smtClean="0"/>
              <a:pPr/>
              <a:t>‹#›</a:t>
            </a:fld>
            <a:endParaRPr lang="en-US" altLang="en-US"/>
          </a:p>
        </p:txBody>
      </p:sp>
    </p:spTree>
    <p:extLst>
      <p:ext uri="{BB962C8B-B14F-4D97-AF65-F5344CB8AC3E}">
        <p14:creationId xmlns:p14="http://schemas.microsoft.com/office/powerpoint/2010/main" val="8446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31A7BCB-0EFF-434E-B38C-0A18B9217D84}" type="datetimeFigureOut">
              <a:rPr lang="en-US" smtClean="0"/>
              <a:pPr>
                <a:defRPr/>
              </a:pPr>
              <a:t>10/26/2020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EF26045-3C76-4F90-8FA4-6ECFEF243F11}" type="slidenum">
              <a:rPr lang="en-US" altLang="en-US" smtClean="0"/>
              <a:pPr/>
              <a:t>‹#›</a:t>
            </a:fld>
            <a:endParaRPr lang="en-US" altLang="en-US"/>
          </a:p>
        </p:txBody>
      </p:sp>
    </p:spTree>
    <p:extLst>
      <p:ext uri="{BB962C8B-B14F-4D97-AF65-F5344CB8AC3E}">
        <p14:creationId xmlns:p14="http://schemas.microsoft.com/office/powerpoint/2010/main" val="6884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14BE498-EA3E-4C2D-94B7-F6FED1D2FAEB}" type="datetimeFigureOut">
              <a:rPr lang="en-US" smtClean="0"/>
              <a:pPr>
                <a:defRPr/>
              </a:pPr>
              <a:t>10/26/2020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57388D-8C12-40E0-A802-996928859508}" type="slidenum">
              <a:rPr lang="en-US" altLang="en-US" smtClean="0"/>
              <a:pPr/>
              <a:t>‹#›</a:t>
            </a:fld>
            <a:endParaRPr lang="en-US" altLang="en-US"/>
          </a:p>
        </p:txBody>
      </p:sp>
    </p:spTree>
    <p:extLst>
      <p:ext uri="{BB962C8B-B14F-4D97-AF65-F5344CB8AC3E}">
        <p14:creationId xmlns:p14="http://schemas.microsoft.com/office/powerpoint/2010/main" val="185371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pPr>
              <a:defRPr/>
            </a:pPr>
            <a:fld id="{A64C1EC5-DAB5-4E21-838C-8BDAC82092A1}" type="datetimeFigureOut">
              <a:rPr lang="en-US" smtClean="0"/>
              <a:pPr>
                <a:defRPr/>
              </a:pPr>
              <a:t>10/26/2020</a:t>
            </a:fld>
            <a:endParaRPr lang="en-US"/>
          </a:p>
        </p:txBody>
      </p:sp>
      <p:sp>
        <p:nvSpPr>
          <p:cNvPr id="5" name="Footer Placeholder 4"/>
          <p:cNvSpPr>
            <a:spLocks noGrp="1"/>
          </p:cNvSpPr>
          <p:nvPr>
            <p:ph type="ftr" sz="quarter" idx="11"/>
          </p:nvPr>
        </p:nvSpPr>
        <p:spPr>
          <a:xfrm>
            <a:off x="2182708" y="6272784"/>
            <a:ext cx="6327648" cy="365125"/>
          </a:xfrm>
        </p:spPr>
        <p:txBody>
          <a:bodyPr/>
          <a:lstStyle/>
          <a:p>
            <a:pPr>
              <a:defRPr/>
            </a:pP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077AFAC-485F-4B76-B0B0-7473EE33FA4B}" type="slidenum">
              <a:rPr lang="en-US" altLang="en-US" smtClean="0"/>
              <a:pPr/>
              <a:t>‹#›</a:t>
            </a:fld>
            <a:endParaRPr lang="en-US" altLang="en-US"/>
          </a:p>
        </p:txBody>
      </p:sp>
    </p:spTree>
    <p:extLst>
      <p:ext uri="{BB962C8B-B14F-4D97-AF65-F5344CB8AC3E}">
        <p14:creationId xmlns:p14="http://schemas.microsoft.com/office/powerpoint/2010/main" val="38283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B1097CE-AB6B-44F4-A6C0-74392603B36B}" type="datetimeFigureOut">
              <a:rPr lang="en-US" smtClean="0"/>
              <a:pPr>
                <a:defRPr/>
              </a:pPr>
              <a:t>10/26/2020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4ECA634-1B73-4A37-B8D1-E77C51DC1BCD}" type="slidenum">
              <a:rPr lang="en-US" altLang="en-US" smtClean="0"/>
              <a:pPr/>
              <a:t>‹#›</a:t>
            </a:fld>
            <a:endParaRPr lang="en-US" altLang="en-US"/>
          </a:p>
        </p:txBody>
      </p:sp>
    </p:spTree>
    <p:extLst>
      <p:ext uri="{BB962C8B-B14F-4D97-AF65-F5344CB8AC3E}">
        <p14:creationId xmlns:p14="http://schemas.microsoft.com/office/powerpoint/2010/main" val="19059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543D3E9-6C88-4EC6-A3F0-A54D489C5000}" type="datetimeFigureOut">
              <a:rPr lang="en-US" smtClean="0"/>
              <a:pPr>
                <a:defRPr/>
              </a:pPr>
              <a:t>10/26/2020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DDB436A-85D3-4B4B-9DD8-679B070A6C28}" type="slidenum">
              <a:rPr lang="en-US" altLang="en-US" smtClean="0"/>
              <a:pPr/>
              <a:t>‹#›</a:t>
            </a:fld>
            <a:endParaRPr lang="en-US" altLang="en-US"/>
          </a:p>
        </p:txBody>
      </p:sp>
    </p:spTree>
    <p:extLst>
      <p:ext uri="{BB962C8B-B14F-4D97-AF65-F5344CB8AC3E}">
        <p14:creationId xmlns:p14="http://schemas.microsoft.com/office/powerpoint/2010/main" val="410573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FEE52056-4EDC-4581-9A66-4D916DD7FF4F}" type="datetimeFigureOut">
              <a:rPr lang="en-US" smtClean="0"/>
              <a:pPr>
                <a:defRPr/>
              </a:pPr>
              <a:t>10/26/2020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26AC85C-E41A-4A36-816C-80A76391FD72}" type="slidenum">
              <a:rPr lang="en-US" altLang="en-US" smtClean="0"/>
              <a:pPr/>
              <a:t>‹#›</a:t>
            </a:fld>
            <a:endParaRPr lang="en-US" altLang="en-US"/>
          </a:p>
        </p:txBody>
      </p:sp>
    </p:spTree>
    <p:extLst>
      <p:ext uri="{BB962C8B-B14F-4D97-AF65-F5344CB8AC3E}">
        <p14:creationId xmlns:p14="http://schemas.microsoft.com/office/powerpoint/2010/main" val="108636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AA5B495-26AC-449F-B777-923DDD4C7CCD}" type="datetimeFigureOut">
              <a:rPr lang="en-US" smtClean="0"/>
              <a:pPr>
                <a:defRPr/>
              </a:pPr>
              <a:t>10/26/2020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A876B0A-1AD8-405A-8DA9-E86F85672467}" type="slidenum">
              <a:rPr lang="en-US" altLang="en-US" smtClean="0"/>
              <a:pPr/>
              <a:t>‹#›</a:t>
            </a:fld>
            <a:endParaRPr lang="en-US" altLang="en-US"/>
          </a:p>
        </p:txBody>
      </p:sp>
    </p:spTree>
    <p:extLst>
      <p:ext uri="{BB962C8B-B14F-4D97-AF65-F5344CB8AC3E}">
        <p14:creationId xmlns:p14="http://schemas.microsoft.com/office/powerpoint/2010/main" val="244741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D40FEE1-185E-426B-A373-080C8859DE94}" type="datetimeFigureOut">
              <a:rPr lang="en-US" smtClean="0"/>
              <a:pPr>
                <a:defRPr/>
              </a:pPr>
              <a:t>10/26/2020</a:t>
            </a:fld>
            <a:endParaRPr lang="en-US"/>
          </a:p>
        </p:txBody>
      </p:sp>
      <p:sp>
        <p:nvSpPr>
          <p:cNvPr id="6" name="Footer Placeholder 5"/>
          <p:cNvSpPr>
            <a:spLocks noGrp="1"/>
          </p:cNvSpPr>
          <p:nvPr>
            <p:ph type="ftr" sz="quarter" idx="11"/>
          </p:nvPr>
        </p:nvSpPr>
        <p:spPr/>
        <p:txBody>
          <a:bodyPr/>
          <a:lstStyle/>
          <a:p>
            <a:pPr>
              <a:defRPr/>
            </a:pP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60F2A6D-A909-4DC1-BADA-D6F9EC6553F1}" type="slidenum">
              <a:rPr lang="en-US" altLang="en-US" smtClean="0"/>
              <a:pPr/>
              <a:t>‹#›</a:t>
            </a:fld>
            <a:endParaRPr lang="en-US" altLang="en-US"/>
          </a:p>
        </p:txBody>
      </p:sp>
    </p:spTree>
    <p:extLst>
      <p:ext uri="{BB962C8B-B14F-4D97-AF65-F5344CB8AC3E}">
        <p14:creationId xmlns:p14="http://schemas.microsoft.com/office/powerpoint/2010/main" val="8890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2E285DB-9F47-49DE-B1FB-9D4CCE8C6CC5}" type="datetimeFigureOut">
              <a:rPr lang="en-US" smtClean="0"/>
              <a:pPr>
                <a:defRPr/>
              </a:pPr>
              <a:t>10/26/2020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3F73D22-6153-4D18-A56D-CE530BE29D27}" type="slidenum">
              <a:rPr lang="en-US" altLang="en-US" smtClean="0"/>
              <a:pPr/>
              <a:t>‹#›</a:t>
            </a:fld>
            <a:endParaRPr lang="en-US" altLang="en-US"/>
          </a:p>
        </p:txBody>
      </p:sp>
    </p:spTree>
    <p:extLst>
      <p:ext uri="{BB962C8B-B14F-4D97-AF65-F5344CB8AC3E}">
        <p14:creationId xmlns:p14="http://schemas.microsoft.com/office/powerpoint/2010/main" val="38263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DAF1C3A-B7B9-492D-B5C6-F7FC9ED2B20B}" type="datetimeFigureOut">
              <a:rPr lang="en-MY" smtClean="0"/>
              <a:t>26/10/2020</a:t>
            </a:fld>
            <a:endParaRPr lang="en-MY"/>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MY"/>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ABF8306-BA76-4269-8759-AA4A098C0119}" type="slidenum">
              <a:rPr lang="en-MY" smtClean="0"/>
              <a:t>‹#›</a:t>
            </a:fld>
            <a:endParaRPr lang="en-MY"/>
          </a:p>
        </p:txBody>
      </p:sp>
    </p:spTree>
    <p:extLst>
      <p:ext uri="{BB962C8B-B14F-4D97-AF65-F5344CB8AC3E}">
        <p14:creationId xmlns:p14="http://schemas.microsoft.com/office/powerpoint/2010/main" val="10365694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6.png"/><Relationship Id="rId4" Type="http://schemas.openxmlformats.org/officeDocument/2006/relationships/diagramData" Target="../diagrams/data1.xml"/><Relationship Id="rId9" Type="http://schemas.openxmlformats.org/officeDocument/2006/relationships/customXml" Target="../ink/ink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9.gi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3.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C77A8-F628-42F0-9DE4-C17D571457EF}"/>
              </a:ext>
            </a:extLst>
          </p:cNvPr>
          <p:cNvSpPr>
            <a:spLocks noGrp="1"/>
          </p:cNvSpPr>
          <p:nvPr>
            <p:ph type="ctrTitle"/>
          </p:nvPr>
        </p:nvSpPr>
        <p:spPr>
          <a:xfrm>
            <a:off x="655320" y="2822646"/>
            <a:ext cx="5191759" cy="3170497"/>
          </a:xfrm>
        </p:spPr>
        <p:txBody>
          <a:bodyPr anchor="t">
            <a:normAutofit/>
          </a:bodyPr>
          <a:lstStyle/>
          <a:p>
            <a:pPr eaLnBrk="1" fontAlgn="auto" hangingPunct="1">
              <a:spcAft>
                <a:spcPts val="0"/>
              </a:spcAft>
              <a:defRPr/>
            </a:pPr>
            <a:r>
              <a:rPr lang="en-US" sz="6100"/>
              <a:t>Measurements and instrumentation</a:t>
            </a:r>
          </a:p>
        </p:txBody>
      </p:sp>
      <p:sp>
        <p:nvSpPr>
          <p:cNvPr id="3" name="Subtitle 2">
            <a:extLst>
              <a:ext uri="{FF2B5EF4-FFF2-40B4-BE49-F238E27FC236}">
                <a16:creationId xmlns:a16="http://schemas.microsoft.com/office/drawing/2014/main" id="{8CB027A4-B015-4476-AC31-7708A5E5B401}"/>
              </a:ext>
            </a:extLst>
          </p:cNvPr>
          <p:cNvSpPr>
            <a:spLocks noGrp="1"/>
          </p:cNvSpPr>
          <p:nvPr>
            <p:ph type="subTitle" idx="1"/>
          </p:nvPr>
        </p:nvSpPr>
        <p:spPr>
          <a:xfrm>
            <a:off x="655320" y="711208"/>
            <a:ext cx="4758891" cy="1783523"/>
          </a:xfrm>
        </p:spPr>
        <p:txBody>
          <a:bodyPr anchor="b">
            <a:normAutofit/>
          </a:bodyPr>
          <a:lstStyle/>
          <a:p>
            <a:pPr eaLnBrk="1" fontAlgn="auto" hangingPunct="1">
              <a:spcAft>
                <a:spcPts val="0"/>
              </a:spcAft>
              <a:buFont typeface="Wingdings 2"/>
              <a:buNone/>
              <a:defRPr/>
            </a:pPr>
            <a:r>
              <a:rPr lang="en-US"/>
              <a:t>Module 6</a:t>
            </a:r>
            <a:endParaRPr lang="en-US" dirty="0"/>
          </a:p>
        </p:txBody>
      </p:sp>
      <p:sp>
        <p:nvSpPr>
          <p:cNvPr id="1029" name="Rectangle 72">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Electronic Measurement and Instrumentation eventerservice.com">
            <a:extLst>
              <a:ext uri="{FF2B5EF4-FFF2-40B4-BE49-F238E27FC236}">
                <a16:creationId xmlns:a16="http://schemas.microsoft.com/office/drawing/2014/main" id="{4B05AC68-FFA9-458D-8176-94D0481299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901" r="27599"/>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025516A9-A197-45C0-A7C3-D8D04C44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7245006-E931-4F37-9E6D-DC93C8EA9557}"/>
                  </a:ext>
                </a:extLst>
              </p14:cNvPr>
              <p14:cNvContentPartPr/>
              <p14:nvPr/>
            </p14:nvContentPartPr>
            <p14:xfrm>
              <a:off x="277560" y="108720"/>
              <a:ext cx="6103080" cy="3874680"/>
            </p14:xfrm>
          </p:contentPart>
        </mc:Choice>
        <mc:Fallback>
          <p:pic>
            <p:nvPicPr>
              <p:cNvPr id="4" name="Ink 3">
                <a:extLst>
                  <a:ext uri="{FF2B5EF4-FFF2-40B4-BE49-F238E27FC236}">
                    <a16:creationId xmlns:a16="http://schemas.microsoft.com/office/drawing/2014/main" id="{F7245006-E931-4F37-9E6D-DC93C8EA9557}"/>
                  </a:ext>
                </a:extLst>
              </p:cNvPr>
              <p:cNvPicPr/>
              <p:nvPr/>
            </p:nvPicPr>
            <p:blipFill>
              <a:blip r:embed="rId7"/>
              <a:stretch>
                <a:fillRect/>
              </a:stretch>
            </p:blipFill>
            <p:spPr>
              <a:xfrm>
                <a:off x="268200" y="99360"/>
                <a:ext cx="6121800" cy="3893400"/>
              </a:xfrm>
              <a:prstGeom prst="rect">
                <a:avLst/>
              </a:prstGeom>
            </p:spPr>
          </p:pic>
        </mc:Fallback>
      </mc:AlternateContent>
    </p:spTree>
    <p:extLst>
      <p:ext uri="{BB962C8B-B14F-4D97-AF65-F5344CB8AC3E}">
        <p14:creationId xmlns:p14="http://schemas.microsoft.com/office/powerpoint/2010/main" val="350333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6DA05-BC43-45F7-A49D-49B26676E981}"/>
              </a:ext>
            </a:extLst>
          </p:cNvPr>
          <p:cNvSpPr>
            <a:spLocks noGrp="1"/>
          </p:cNvSpPr>
          <p:nvPr>
            <p:ph type="title"/>
          </p:nvPr>
        </p:nvSpPr>
        <p:spPr>
          <a:xfrm>
            <a:off x="1069848" y="484632"/>
            <a:ext cx="10058400" cy="1609344"/>
          </a:xfrm>
        </p:spPr>
        <p:txBody>
          <a:bodyPr>
            <a:normAutofit/>
          </a:bodyPr>
          <a:lstStyle/>
          <a:p>
            <a:r>
              <a:rPr lang="en-MY" dirty="0"/>
              <a:t>Classification of Instruments</a:t>
            </a:r>
          </a:p>
        </p:txBody>
      </p:sp>
      <p:sp>
        <p:nvSpPr>
          <p:cNvPr id="21" name="Rectangle 2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75C0438F-D824-4A41-BCE5-73B00033A1F1}"/>
              </a:ext>
            </a:extLst>
          </p:cNvPr>
          <p:cNvGraphicFramePr>
            <a:graphicFrameLocks noGrp="1"/>
          </p:cNvGraphicFramePr>
          <p:nvPr>
            <p:ph idx="1"/>
            <p:extLst>
              <p:ext uri="{D42A27DB-BD31-4B8C-83A1-F6EECF244321}">
                <p14:modId xmlns:p14="http://schemas.microsoft.com/office/powerpoint/2010/main" val="425955363"/>
              </p:ext>
            </p:extLst>
          </p:nvPr>
        </p:nvGraphicFramePr>
        <p:xfrm>
          <a:off x="1063752" y="1894789"/>
          <a:ext cx="10534486" cy="4777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72781513-6FD2-4940-95F7-7F0767128D0D}"/>
                  </a:ext>
                </a:extLst>
              </p14:cNvPr>
              <p14:cNvContentPartPr/>
              <p14:nvPr/>
            </p14:nvContentPartPr>
            <p14:xfrm>
              <a:off x="968760" y="2483280"/>
              <a:ext cx="9734040" cy="2481840"/>
            </p14:xfrm>
          </p:contentPart>
        </mc:Choice>
        <mc:Fallback>
          <p:pic>
            <p:nvPicPr>
              <p:cNvPr id="2" name="Ink 1">
                <a:extLst>
                  <a:ext uri="{FF2B5EF4-FFF2-40B4-BE49-F238E27FC236}">
                    <a16:creationId xmlns:a16="http://schemas.microsoft.com/office/drawing/2014/main" id="{72781513-6FD2-4940-95F7-7F0767128D0D}"/>
                  </a:ext>
                </a:extLst>
              </p:cNvPr>
              <p:cNvPicPr/>
              <p:nvPr/>
            </p:nvPicPr>
            <p:blipFill>
              <a:blip r:embed="rId10"/>
              <a:stretch>
                <a:fillRect/>
              </a:stretch>
            </p:blipFill>
            <p:spPr>
              <a:xfrm>
                <a:off x="959400" y="2473920"/>
                <a:ext cx="9752760" cy="2500560"/>
              </a:xfrm>
              <a:prstGeom prst="rect">
                <a:avLst/>
              </a:prstGeom>
            </p:spPr>
          </p:pic>
        </mc:Fallback>
      </mc:AlternateContent>
    </p:spTree>
    <p:extLst>
      <p:ext uri="{BB962C8B-B14F-4D97-AF65-F5344CB8AC3E}">
        <p14:creationId xmlns:p14="http://schemas.microsoft.com/office/powerpoint/2010/main" val="419729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4EFAE-E2E0-4F1E-B76A-2BCF86AD47E0}"/>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2. Working principle of PMMC</a:t>
            </a:r>
          </a:p>
        </p:txBody>
      </p:sp>
      <p:sp>
        <p:nvSpPr>
          <p:cNvPr id="4" name="Subtitle 3">
            <a:extLst>
              <a:ext uri="{FF2B5EF4-FFF2-40B4-BE49-F238E27FC236}">
                <a16:creationId xmlns:a16="http://schemas.microsoft.com/office/drawing/2014/main" id="{39470CA5-CAC8-46D3-AD38-B63844050FE6}"/>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PMMC - Permanent Magnet Moving Coil</a:t>
            </a:r>
          </a:p>
        </p:txBody>
      </p:sp>
      <p:cxnSp>
        <p:nvCxnSpPr>
          <p:cNvPr id="8" name="Straight Connector 1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AF6950C-90B3-4842-B7E9-3F929A6B317F}"/>
                  </a:ext>
                </a:extLst>
              </p14:cNvPr>
              <p14:cNvContentPartPr/>
              <p14:nvPr/>
            </p14:nvContentPartPr>
            <p14:xfrm>
              <a:off x="3288960" y="4083480"/>
              <a:ext cx="5205240" cy="992160"/>
            </p14:xfrm>
          </p:contentPart>
        </mc:Choice>
        <mc:Fallback>
          <p:pic>
            <p:nvPicPr>
              <p:cNvPr id="3" name="Ink 2">
                <a:extLst>
                  <a:ext uri="{FF2B5EF4-FFF2-40B4-BE49-F238E27FC236}">
                    <a16:creationId xmlns:a16="http://schemas.microsoft.com/office/drawing/2014/main" id="{1AF6950C-90B3-4842-B7E9-3F929A6B317F}"/>
                  </a:ext>
                </a:extLst>
              </p:cNvPr>
              <p:cNvPicPr/>
              <p:nvPr/>
            </p:nvPicPr>
            <p:blipFill>
              <a:blip r:embed="rId3"/>
              <a:stretch>
                <a:fillRect/>
              </a:stretch>
            </p:blipFill>
            <p:spPr>
              <a:xfrm>
                <a:off x="3279600" y="4074120"/>
                <a:ext cx="5223960" cy="1010880"/>
              </a:xfrm>
              <a:prstGeom prst="rect">
                <a:avLst/>
              </a:prstGeom>
            </p:spPr>
          </p:pic>
        </mc:Fallback>
      </mc:AlternateContent>
    </p:spTree>
    <p:extLst>
      <p:ext uri="{BB962C8B-B14F-4D97-AF65-F5344CB8AC3E}">
        <p14:creationId xmlns:p14="http://schemas.microsoft.com/office/powerpoint/2010/main" val="134880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2973-877C-4B01-A273-23991EF8FF0B}"/>
              </a:ext>
            </a:extLst>
          </p:cNvPr>
          <p:cNvSpPr>
            <a:spLocks noGrp="1"/>
          </p:cNvSpPr>
          <p:nvPr>
            <p:ph type="title"/>
          </p:nvPr>
        </p:nvSpPr>
        <p:spPr/>
        <p:txBody>
          <a:bodyPr/>
          <a:lstStyle/>
          <a:p>
            <a:r>
              <a:rPr lang="en-MY" dirty="0"/>
              <a:t>WHAT IS A PMMC?</a:t>
            </a:r>
          </a:p>
        </p:txBody>
      </p:sp>
      <p:sp>
        <p:nvSpPr>
          <p:cNvPr id="3" name="Content Placeholder 2">
            <a:extLst>
              <a:ext uri="{FF2B5EF4-FFF2-40B4-BE49-F238E27FC236}">
                <a16:creationId xmlns:a16="http://schemas.microsoft.com/office/drawing/2014/main" id="{6690D127-0A7F-40A2-968C-4F497F9AC8FE}"/>
              </a:ext>
            </a:extLst>
          </p:cNvPr>
          <p:cNvSpPr>
            <a:spLocks noGrp="1"/>
          </p:cNvSpPr>
          <p:nvPr>
            <p:ph idx="1"/>
          </p:nvPr>
        </p:nvSpPr>
        <p:spPr/>
        <p:txBody>
          <a:bodyPr>
            <a:normAutofit/>
          </a:bodyPr>
          <a:lstStyle/>
          <a:p>
            <a:pPr algn="just">
              <a:lnSpc>
                <a:spcPct val="100000"/>
              </a:lnSpc>
            </a:pPr>
            <a:r>
              <a:rPr lang="en-MY" dirty="0"/>
              <a:t>The permanent magnet moving coil instruments are most accurate type for direct current measurements.</a:t>
            </a:r>
          </a:p>
          <a:p>
            <a:pPr algn="just">
              <a:lnSpc>
                <a:spcPct val="100000"/>
              </a:lnSpc>
            </a:pPr>
            <a:r>
              <a:rPr lang="en-MY" dirty="0"/>
              <a:t>The action of these instruments is based on the motoring principle.</a:t>
            </a:r>
          </a:p>
          <a:p>
            <a:pPr algn="just">
              <a:lnSpc>
                <a:spcPct val="100000"/>
              </a:lnSpc>
            </a:pPr>
            <a:r>
              <a:rPr lang="en-MY" dirty="0"/>
              <a:t>When a current carrying coil is placed in the magnetic field produced by permanent magnet, the coil experiences a force and moves.</a:t>
            </a:r>
          </a:p>
          <a:p>
            <a:pPr algn="just">
              <a:lnSpc>
                <a:spcPct val="100000"/>
              </a:lnSpc>
            </a:pPr>
            <a:r>
              <a:rPr lang="en-MY" dirty="0"/>
              <a:t>As the coil is moving and the magnet is permanent, the instrument is called permanent magnet moving coil instrument.</a:t>
            </a:r>
          </a:p>
          <a:p>
            <a:pPr algn="just">
              <a:lnSpc>
                <a:spcPct val="100000"/>
              </a:lnSpc>
            </a:pPr>
            <a:r>
              <a:rPr lang="en-MY" dirty="0"/>
              <a:t>This basic principle is called </a:t>
            </a:r>
            <a:r>
              <a:rPr lang="en-MY" dirty="0" err="1"/>
              <a:t>D’Arsonval</a:t>
            </a:r>
            <a:r>
              <a:rPr lang="en-MY" dirty="0"/>
              <a:t> principle.</a:t>
            </a:r>
          </a:p>
          <a:p>
            <a:pPr algn="just">
              <a:lnSpc>
                <a:spcPct val="100000"/>
              </a:lnSpc>
            </a:pPr>
            <a:r>
              <a:rPr lang="en-MY" dirty="0"/>
              <a:t>The amount of force experienced by the coil is proportional to the current passing through the coil.</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3B8D2C9-7C93-40D2-A9A6-A1383137F7A5}"/>
                  </a:ext>
                </a:extLst>
              </p14:cNvPr>
              <p14:cNvContentPartPr/>
              <p14:nvPr/>
            </p14:nvContentPartPr>
            <p14:xfrm>
              <a:off x="3949920" y="653400"/>
              <a:ext cx="6773400" cy="1548720"/>
            </p14:xfrm>
          </p:contentPart>
        </mc:Choice>
        <mc:Fallback>
          <p:pic>
            <p:nvPicPr>
              <p:cNvPr id="4" name="Ink 3">
                <a:extLst>
                  <a:ext uri="{FF2B5EF4-FFF2-40B4-BE49-F238E27FC236}">
                    <a16:creationId xmlns:a16="http://schemas.microsoft.com/office/drawing/2014/main" id="{D3B8D2C9-7C93-40D2-A9A6-A1383137F7A5}"/>
                  </a:ext>
                </a:extLst>
              </p:cNvPr>
              <p:cNvPicPr/>
              <p:nvPr/>
            </p:nvPicPr>
            <p:blipFill>
              <a:blip r:embed="rId3"/>
              <a:stretch>
                <a:fillRect/>
              </a:stretch>
            </p:blipFill>
            <p:spPr>
              <a:xfrm>
                <a:off x="3940560" y="644040"/>
                <a:ext cx="6792120" cy="1567440"/>
              </a:xfrm>
              <a:prstGeom prst="rect">
                <a:avLst/>
              </a:prstGeom>
            </p:spPr>
          </p:pic>
        </mc:Fallback>
      </mc:AlternateContent>
    </p:spTree>
    <p:extLst>
      <p:ext uri="{BB962C8B-B14F-4D97-AF65-F5344CB8AC3E}">
        <p14:creationId xmlns:p14="http://schemas.microsoft.com/office/powerpoint/2010/main" val="37320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B1C6-4173-4844-AEC7-F59181335656}"/>
              </a:ext>
            </a:extLst>
          </p:cNvPr>
          <p:cNvSpPr>
            <a:spLocks noGrp="1"/>
          </p:cNvSpPr>
          <p:nvPr>
            <p:ph type="title"/>
          </p:nvPr>
        </p:nvSpPr>
        <p:spPr/>
        <p:txBody>
          <a:bodyPr>
            <a:normAutofit/>
          </a:bodyPr>
          <a:lstStyle/>
          <a:p>
            <a:r>
              <a:rPr lang="en-MY" sz="4800" dirty="0"/>
              <a:t>PMMC - Permanent Magnet Moving Coil</a:t>
            </a:r>
          </a:p>
        </p:txBody>
      </p:sp>
      <p:pic>
        <p:nvPicPr>
          <p:cNvPr id="2050" name="Picture 2">
            <a:extLst>
              <a:ext uri="{FF2B5EF4-FFF2-40B4-BE49-F238E27FC236}">
                <a16:creationId xmlns:a16="http://schemas.microsoft.com/office/drawing/2014/main" id="{0623BA6C-64B8-49AA-A591-4EAED66B348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582418"/>
            <a:ext cx="3810000" cy="37909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A907D98-5E81-46C4-B54F-5E0CEADD79D5}"/>
                  </a:ext>
                </a:extLst>
              </p14:cNvPr>
              <p14:cNvContentPartPr/>
              <p14:nvPr/>
            </p14:nvContentPartPr>
            <p14:xfrm>
              <a:off x="4065840" y="2001600"/>
              <a:ext cx="7822080" cy="3551400"/>
            </p14:xfrm>
          </p:contentPart>
        </mc:Choice>
        <mc:Fallback>
          <p:pic>
            <p:nvPicPr>
              <p:cNvPr id="3" name="Ink 2">
                <a:extLst>
                  <a:ext uri="{FF2B5EF4-FFF2-40B4-BE49-F238E27FC236}">
                    <a16:creationId xmlns:a16="http://schemas.microsoft.com/office/drawing/2014/main" id="{3A907D98-5E81-46C4-B54F-5E0CEADD79D5}"/>
                  </a:ext>
                </a:extLst>
              </p:cNvPr>
              <p:cNvPicPr/>
              <p:nvPr/>
            </p:nvPicPr>
            <p:blipFill>
              <a:blip r:embed="rId4"/>
              <a:stretch>
                <a:fillRect/>
              </a:stretch>
            </p:blipFill>
            <p:spPr>
              <a:xfrm>
                <a:off x="4056480" y="1992240"/>
                <a:ext cx="7840800" cy="3570120"/>
              </a:xfrm>
              <a:prstGeom prst="rect">
                <a:avLst/>
              </a:prstGeom>
            </p:spPr>
          </p:pic>
        </mc:Fallback>
      </mc:AlternateContent>
    </p:spTree>
    <p:extLst>
      <p:ext uri="{BB962C8B-B14F-4D97-AF65-F5344CB8AC3E}">
        <p14:creationId xmlns:p14="http://schemas.microsoft.com/office/powerpoint/2010/main" val="94583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09D6-29C5-46E0-9C8B-233517D29CB5}"/>
              </a:ext>
            </a:extLst>
          </p:cNvPr>
          <p:cNvSpPr>
            <a:spLocks noGrp="1"/>
          </p:cNvSpPr>
          <p:nvPr>
            <p:ph type="title"/>
          </p:nvPr>
        </p:nvSpPr>
        <p:spPr>
          <a:xfrm>
            <a:off x="1069848" y="484632"/>
            <a:ext cx="10058400" cy="1609344"/>
          </a:xfrm>
        </p:spPr>
        <p:txBody>
          <a:bodyPr>
            <a:normAutofit/>
          </a:bodyPr>
          <a:lstStyle/>
          <a:p>
            <a:r>
              <a:rPr lang="en-MY" dirty="0"/>
              <a:t>WORKING PRINCIPLE OF PMMC</a:t>
            </a:r>
          </a:p>
        </p:txBody>
      </p:sp>
      <p:sp>
        <p:nvSpPr>
          <p:cNvPr id="3" name="Content Placeholder 2">
            <a:extLst>
              <a:ext uri="{FF2B5EF4-FFF2-40B4-BE49-F238E27FC236}">
                <a16:creationId xmlns:a16="http://schemas.microsoft.com/office/drawing/2014/main" id="{0E281624-A568-4920-BF15-905AF85E9FD2}"/>
              </a:ext>
            </a:extLst>
          </p:cNvPr>
          <p:cNvSpPr>
            <a:spLocks noGrp="1"/>
          </p:cNvSpPr>
          <p:nvPr>
            <p:ph idx="1"/>
          </p:nvPr>
        </p:nvSpPr>
        <p:spPr>
          <a:xfrm>
            <a:off x="1069846" y="2121408"/>
            <a:ext cx="7140899" cy="4050792"/>
          </a:xfrm>
        </p:spPr>
        <p:txBody>
          <a:bodyPr>
            <a:noAutofit/>
          </a:bodyPr>
          <a:lstStyle/>
          <a:p>
            <a:pPr algn="just">
              <a:lnSpc>
                <a:spcPct val="120000"/>
              </a:lnSpc>
              <a:spcBef>
                <a:spcPts val="600"/>
              </a:spcBef>
            </a:pPr>
            <a:r>
              <a:rPr lang="en-MY" sz="1600" dirty="0"/>
              <a:t>When a current flow through the coil, it generates a magnetic field which is proportional to the current in case of an ammeter.</a:t>
            </a:r>
          </a:p>
          <a:p>
            <a:pPr algn="just">
              <a:lnSpc>
                <a:spcPct val="120000"/>
              </a:lnSpc>
              <a:spcBef>
                <a:spcPts val="600"/>
              </a:spcBef>
            </a:pPr>
            <a:r>
              <a:rPr lang="en-MY" sz="1600" dirty="0"/>
              <a:t>The deflecting torque is produced by the electromagnetic action of the current in the coil and the magnetic field.</a:t>
            </a:r>
          </a:p>
          <a:p>
            <a:pPr algn="just">
              <a:lnSpc>
                <a:spcPct val="120000"/>
              </a:lnSpc>
              <a:spcBef>
                <a:spcPts val="600"/>
              </a:spcBef>
            </a:pPr>
            <a:r>
              <a:rPr lang="en-MY" sz="1600" dirty="0"/>
              <a:t>When the torques are balanced with the help of a spring the moving coil will stopped and its angular deflection represent the amount of electrical current to be measured against a fixed reference, called a scale.</a:t>
            </a:r>
          </a:p>
          <a:p>
            <a:pPr algn="just">
              <a:lnSpc>
                <a:spcPct val="120000"/>
              </a:lnSpc>
              <a:spcBef>
                <a:spcPts val="600"/>
              </a:spcBef>
            </a:pPr>
            <a:r>
              <a:rPr lang="en-MY" sz="1600" dirty="0"/>
              <a:t>If the permanent magnet field is uniform and the spring linear, then the pointer deflection is also linear.</a:t>
            </a:r>
          </a:p>
          <a:p>
            <a:pPr algn="just">
              <a:lnSpc>
                <a:spcPct val="120000"/>
              </a:lnSpc>
              <a:spcBef>
                <a:spcPts val="600"/>
              </a:spcBef>
            </a:pPr>
            <a:r>
              <a:rPr lang="en-MY" sz="1600" dirty="0"/>
              <a:t>The controlling torque is provided by either one or two coiled helical springs. </a:t>
            </a:r>
          </a:p>
          <a:p>
            <a:pPr algn="just">
              <a:lnSpc>
                <a:spcPct val="120000"/>
              </a:lnSpc>
              <a:spcBef>
                <a:spcPts val="600"/>
              </a:spcBef>
            </a:pPr>
            <a:r>
              <a:rPr lang="en-MY" sz="1600" dirty="0"/>
              <a:t>These springs serve as a flexible connection to the coil conductors.</a:t>
            </a:r>
          </a:p>
        </p:txBody>
      </p:sp>
      <p:pic>
        <p:nvPicPr>
          <p:cNvPr id="6" name="Picture 5" descr="Diagram&#10;&#10;Description automatically generated">
            <a:extLst>
              <a:ext uri="{FF2B5EF4-FFF2-40B4-BE49-F238E27FC236}">
                <a16:creationId xmlns:a16="http://schemas.microsoft.com/office/drawing/2014/main" id="{EDDC1B63-809D-4856-B9B7-FA8146E35D8C}"/>
              </a:ext>
            </a:extLst>
          </p:cNvPr>
          <p:cNvPicPr>
            <a:picLocks noChangeAspect="1"/>
          </p:cNvPicPr>
          <p:nvPr/>
        </p:nvPicPr>
        <p:blipFill>
          <a:blip r:embed="rId2"/>
          <a:stretch>
            <a:fillRect/>
          </a:stretch>
        </p:blipFill>
        <p:spPr>
          <a:xfrm>
            <a:off x="8494476" y="2562417"/>
            <a:ext cx="3261974" cy="316877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A4CED1E-CCFA-4049-A778-585BF91ED165}"/>
                  </a:ext>
                </a:extLst>
              </p14:cNvPr>
              <p14:cNvContentPartPr/>
              <p14:nvPr/>
            </p14:nvContentPartPr>
            <p14:xfrm>
              <a:off x="7344720" y="3236760"/>
              <a:ext cx="4159800" cy="2188800"/>
            </p14:xfrm>
          </p:contentPart>
        </mc:Choice>
        <mc:Fallback>
          <p:pic>
            <p:nvPicPr>
              <p:cNvPr id="4" name="Ink 3">
                <a:extLst>
                  <a:ext uri="{FF2B5EF4-FFF2-40B4-BE49-F238E27FC236}">
                    <a16:creationId xmlns:a16="http://schemas.microsoft.com/office/drawing/2014/main" id="{8A4CED1E-CCFA-4049-A778-585BF91ED165}"/>
                  </a:ext>
                </a:extLst>
              </p:cNvPr>
              <p:cNvPicPr/>
              <p:nvPr/>
            </p:nvPicPr>
            <p:blipFill>
              <a:blip r:embed="rId4"/>
              <a:stretch>
                <a:fillRect/>
              </a:stretch>
            </p:blipFill>
            <p:spPr>
              <a:xfrm>
                <a:off x="7335360" y="3227400"/>
                <a:ext cx="4178520" cy="2207520"/>
              </a:xfrm>
              <a:prstGeom prst="rect">
                <a:avLst/>
              </a:prstGeom>
            </p:spPr>
          </p:pic>
        </mc:Fallback>
      </mc:AlternateContent>
    </p:spTree>
    <p:extLst>
      <p:ext uri="{BB962C8B-B14F-4D97-AF65-F5344CB8AC3E}">
        <p14:creationId xmlns:p14="http://schemas.microsoft.com/office/powerpoint/2010/main" val="258787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C2D2-9429-4355-AAE3-C5F320F29900}"/>
              </a:ext>
            </a:extLst>
          </p:cNvPr>
          <p:cNvSpPr>
            <a:spLocks noGrp="1"/>
          </p:cNvSpPr>
          <p:nvPr>
            <p:ph type="title"/>
          </p:nvPr>
        </p:nvSpPr>
        <p:spPr/>
        <p:txBody>
          <a:bodyPr/>
          <a:lstStyle/>
          <a:p>
            <a:pPr eaLnBrk="1" fontAlgn="auto" hangingPunct="1">
              <a:spcAft>
                <a:spcPts val="0"/>
              </a:spcAft>
              <a:defRPr/>
            </a:pPr>
            <a:r>
              <a:rPr lang="en-US" sz="4400" b="1" dirty="0"/>
              <a:t>PMMC Overview</a:t>
            </a:r>
            <a:endParaRPr lang="en-US" dirty="0"/>
          </a:p>
        </p:txBody>
      </p:sp>
      <p:sp>
        <p:nvSpPr>
          <p:cNvPr id="12291" name="Content Placeholder 2">
            <a:extLst>
              <a:ext uri="{FF2B5EF4-FFF2-40B4-BE49-F238E27FC236}">
                <a16:creationId xmlns:a16="http://schemas.microsoft.com/office/drawing/2014/main" id="{D3DC41AA-70F7-440C-BDE7-DE1FA5EF16E0}"/>
              </a:ext>
            </a:extLst>
          </p:cNvPr>
          <p:cNvSpPr>
            <a:spLocks noGrp="1"/>
          </p:cNvSpPr>
          <p:nvPr>
            <p:ph idx="1"/>
          </p:nvPr>
        </p:nvSpPr>
        <p:spPr/>
        <p:txBody>
          <a:bodyPr>
            <a:normAutofit/>
          </a:bodyPr>
          <a:lstStyle/>
          <a:p>
            <a:pPr algn="just" eaLnBrk="1" hangingPunct="1">
              <a:lnSpc>
                <a:spcPct val="100000"/>
              </a:lnSpc>
            </a:pPr>
            <a:r>
              <a:rPr lang="en-US" altLang="en-US" dirty="0"/>
              <a:t>Most accurate type of dc instruments</a:t>
            </a:r>
          </a:p>
          <a:p>
            <a:pPr algn="just" eaLnBrk="1" hangingPunct="1">
              <a:lnSpc>
                <a:spcPct val="100000"/>
              </a:lnSpc>
            </a:pPr>
            <a:r>
              <a:rPr lang="en-US" altLang="en-US" dirty="0"/>
              <a:t>Frequently used as substandard</a:t>
            </a:r>
          </a:p>
          <a:p>
            <a:pPr algn="just" eaLnBrk="1" hangingPunct="1">
              <a:lnSpc>
                <a:spcPct val="100000"/>
              </a:lnSpc>
            </a:pPr>
            <a:r>
              <a:rPr lang="en-US" altLang="en-US" dirty="0"/>
              <a:t>Designed for full scale deflection current ranging from 5 </a:t>
            </a:r>
            <a:r>
              <a:rPr lang="en-US" altLang="en-US" dirty="0">
                <a:sym typeface="Symbol" panose="05050102010706020507" pitchFamily="18" charset="2"/>
              </a:rPr>
              <a:t></a:t>
            </a:r>
            <a:r>
              <a:rPr lang="en-US" altLang="en-US" dirty="0"/>
              <a:t>A to 20 mA</a:t>
            </a:r>
            <a:endParaRPr lang="en-US" altLang="en-US" b="1" dirty="0"/>
          </a:p>
          <a:p>
            <a:pPr algn="just" eaLnBrk="1" hangingPunct="1">
              <a:lnSpc>
                <a:spcPct val="100000"/>
              </a:lnSpc>
            </a:pPr>
            <a:r>
              <a:rPr lang="en-US" altLang="en-US" b="1" dirty="0"/>
              <a:t>Principle</a:t>
            </a:r>
            <a:endParaRPr lang="en-US" altLang="en-US" dirty="0"/>
          </a:p>
          <a:p>
            <a:pPr algn="just" eaLnBrk="1" hangingPunct="1">
              <a:lnSpc>
                <a:spcPct val="100000"/>
              </a:lnSpc>
            </a:pPr>
            <a:r>
              <a:rPr lang="en-US" altLang="en-US" dirty="0"/>
              <a:t>When the current to be measured (or current proportional to voltage to be measured) is passed through the coil placed in the uniform magnetic field, it experiences a force which makes the coil to move. </a:t>
            </a:r>
          </a:p>
          <a:p>
            <a:pPr algn="just" eaLnBrk="1" hangingPunct="1">
              <a:lnSpc>
                <a:spcPct val="100000"/>
              </a:lnSpc>
            </a:pPr>
            <a:r>
              <a:rPr lang="en-US" altLang="en-US" dirty="0"/>
              <a:t> The coil is placed in the former which in turn is attached to spindle.  Hence the spindle moves which carries a pointer moving over a graduated scale to indicate the value. </a:t>
            </a:r>
          </a:p>
        </p:txBody>
      </p:sp>
      <p:pic>
        <p:nvPicPr>
          <p:cNvPr id="12292" name="Picture 3" descr="7.bmp">
            <a:extLst>
              <a:ext uri="{FF2B5EF4-FFF2-40B4-BE49-F238E27FC236}">
                <a16:creationId xmlns:a16="http://schemas.microsoft.com/office/drawing/2014/main" id="{37FAE89D-2CF8-4A81-8ABC-9CDC37FD8C08}"/>
              </a:ext>
            </a:extLst>
          </p:cNvPr>
          <p:cNvPicPr>
            <a:picLocks noChangeAspect="1"/>
          </p:cNvPicPr>
          <p:nvPr/>
        </p:nvPicPr>
        <p:blipFill>
          <a:blip r:embed="rId2">
            <a:extLst>
              <a:ext uri="{28A0092B-C50C-407E-A947-70E740481C1C}">
                <a14:useLocalDpi xmlns:a14="http://schemas.microsoft.com/office/drawing/2010/main" val="0"/>
              </a:ext>
            </a:extLst>
          </a:blip>
          <a:srcRect t="8836" r="5354" b="33893"/>
          <a:stretch>
            <a:fillRect/>
          </a:stretch>
        </p:blipFill>
        <p:spPr bwMode="auto">
          <a:xfrm>
            <a:off x="6659217" y="685800"/>
            <a:ext cx="4833938"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21A42C0-D8B9-4638-A4EA-2731BCB0E081}"/>
                  </a:ext>
                </a:extLst>
              </p14:cNvPr>
              <p14:cNvContentPartPr/>
              <p14:nvPr/>
            </p14:nvContentPartPr>
            <p14:xfrm>
              <a:off x="673920" y="1284480"/>
              <a:ext cx="8518680" cy="4629600"/>
            </p14:xfrm>
          </p:contentPart>
        </mc:Choice>
        <mc:Fallback>
          <p:pic>
            <p:nvPicPr>
              <p:cNvPr id="3" name="Ink 2">
                <a:extLst>
                  <a:ext uri="{FF2B5EF4-FFF2-40B4-BE49-F238E27FC236}">
                    <a16:creationId xmlns:a16="http://schemas.microsoft.com/office/drawing/2014/main" id="{B21A42C0-D8B9-4638-A4EA-2731BCB0E081}"/>
                  </a:ext>
                </a:extLst>
              </p:cNvPr>
              <p:cNvPicPr/>
              <p:nvPr/>
            </p:nvPicPr>
            <p:blipFill>
              <a:blip r:embed="rId4"/>
              <a:stretch>
                <a:fillRect/>
              </a:stretch>
            </p:blipFill>
            <p:spPr>
              <a:xfrm>
                <a:off x="664560" y="1275120"/>
                <a:ext cx="8537400" cy="4648320"/>
              </a:xfrm>
              <a:prstGeom prst="rect">
                <a:avLst/>
              </a:prstGeom>
            </p:spPr>
          </p:pic>
        </mc:Fallback>
      </mc:AlternateContent>
    </p:spTree>
    <p:extLst>
      <p:ext uri="{BB962C8B-B14F-4D97-AF65-F5344CB8AC3E}">
        <p14:creationId xmlns:p14="http://schemas.microsoft.com/office/powerpoint/2010/main" val="372188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1">
                                            <p:txEl>
                                              <p:pRg st="5" end="5"/>
                                            </p:txEl>
                                          </p:spTgt>
                                        </p:tgtEl>
                                        <p:attrNameLst>
                                          <p:attrName>style.visibility</p:attrName>
                                        </p:attrNameLst>
                                      </p:cBhvr>
                                      <p:to>
                                        <p:strVal val="visible"/>
                                      </p:to>
                                    </p:set>
                                    <p:anim calcmode="lin" valueType="num">
                                      <p:cBhvr additive="base">
                                        <p:cTn id="37"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42CB-B43B-487B-B785-3EEFC359679B}"/>
              </a:ext>
            </a:extLst>
          </p:cNvPr>
          <p:cNvSpPr>
            <a:spLocks noGrp="1"/>
          </p:cNvSpPr>
          <p:nvPr>
            <p:ph type="title"/>
          </p:nvPr>
        </p:nvSpPr>
        <p:spPr/>
        <p:txBody>
          <a:bodyPr/>
          <a:lstStyle/>
          <a:p>
            <a:pPr eaLnBrk="1" hangingPunct="1">
              <a:defRPr/>
            </a:pPr>
            <a:r>
              <a:rPr lang="en-US" sz="4400" b="1" dirty="0"/>
              <a:t>Deflecting torque</a:t>
            </a:r>
            <a:endParaRPr lang="en-US" sz="4400" dirty="0"/>
          </a:p>
        </p:txBody>
      </p:sp>
      <p:sp>
        <p:nvSpPr>
          <p:cNvPr id="13315" name="Content Placeholder 2">
            <a:extLst>
              <a:ext uri="{FF2B5EF4-FFF2-40B4-BE49-F238E27FC236}">
                <a16:creationId xmlns:a16="http://schemas.microsoft.com/office/drawing/2014/main" id="{6EE4FD5B-7D29-47F7-A7A6-90F57A794CE8}"/>
              </a:ext>
            </a:extLst>
          </p:cNvPr>
          <p:cNvSpPr>
            <a:spLocks noGrp="1"/>
          </p:cNvSpPr>
          <p:nvPr>
            <p:ph idx="1"/>
          </p:nvPr>
        </p:nvSpPr>
        <p:spPr/>
        <p:txBody>
          <a:bodyPr>
            <a:normAutofit/>
          </a:bodyPr>
          <a:lstStyle/>
          <a:p>
            <a:pPr algn="just" eaLnBrk="1" hangingPunct="1">
              <a:lnSpc>
                <a:spcPct val="100000"/>
              </a:lnSpc>
            </a:pPr>
            <a:r>
              <a:rPr lang="en-US" altLang="en-US" dirty="0"/>
              <a:t>The force acting on each conductor is</a:t>
            </a:r>
          </a:p>
          <a:p>
            <a:pPr algn="just" eaLnBrk="1" hangingPunct="1">
              <a:lnSpc>
                <a:spcPct val="100000"/>
              </a:lnSpc>
            </a:pPr>
            <a:r>
              <a:rPr lang="en-US" altLang="en-US" dirty="0"/>
              <a:t>F = BIℓ Newtons</a:t>
            </a:r>
          </a:p>
          <a:p>
            <a:pPr algn="just" eaLnBrk="1" hangingPunct="1">
              <a:lnSpc>
                <a:spcPct val="100000"/>
              </a:lnSpc>
            </a:pPr>
            <a:r>
              <a:rPr lang="en-US" altLang="en-US" dirty="0"/>
              <a:t>The deflecting torque per turn of coil is therefore </a:t>
            </a:r>
          </a:p>
          <a:p>
            <a:pPr algn="just" eaLnBrk="1" hangingPunct="1">
              <a:lnSpc>
                <a:spcPct val="100000"/>
              </a:lnSpc>
            </a:pPr>
            <a:r>
              <a:rPr lang="en-US" altLang="en-US" dirty="0"/>
              <a:t>T</a:t>
            </a:r>
            <a:r>
              <a:rPr lang="en-US" altLang="en-US" baseline="-25000" dirty="0"/>
              <a:t>d</a:t>
            </a:r>
            <a:r>
              <a:rPr lang="en-US" altLang="en-US" dirty="0"/>
              <a:t> = BIℓ x w (Nm)</a:t>
            </a:r>
          </a:p>
          <a:p>
            <a:pPr algn="just" eaLnBrk="1" hangingPunct="1">
              <a:lnSpc>
                <a:spcPct val="100000"/>
              </a:lnSpc>
            </a:pPr>
            <a:r>
              <a:rPr lang="en-US" altLang="en-US" dirty="0"/>
              <a:t>If the number of turns in the coil is N then the total deflecting torque is</a:t>
            </a:r>
          </a:p>
          <a:p>
            <a:pPr algn="just" eaLnBrk="1" hangingPunct="1">
              <a:lnSpc>
                <a:spcPct val="100000"/>
              </a:lnSpc>
            </a:pPr>
            <a:r>
              <a:rPr lang="en-US" altLang="en-US" dirty="0"/>
              <a:t>T</a:t>
            </a:r>
            <a:r>
              <a:rPr lang="en-US" altLang="en-US" baseline="-25000" dirty="0"/>
              <a:t>d</a:t>
            </a:r>
            <a:r>
              <a:rPr lang="en-US" altLang="en-US" dirty="0"/>
              <a:t> = NBI(ℓ x w)   Newton meter</a:t>
            </a:r>
          </a:p>
          <a:p>
            <a:pPr algn="just" eaLnBrk="1" hangingPunct="1">
              <a:lnSpc>
                <a:spcPct val="100000"/>
              </a:lnSpc>
            </a:pPr>
            <a:r>
              <a:rPr lang="en-US" altLang="en-US" dirty="0"/>
              <a:t>T</a:t>
            </a:r>
            <a:r>
              <a:rPr lang="en-US" altLang="en-US" baseline="-25000" dirty="0"/>
              <a:t>d</a:t>
            </a:r>
            <a:r>
              <a:rPr lang="en-US" altLang="en-US" dirty="0"/>
              <a:t> = NBI A, where A = (ℓ x w) = area of the coil</a:t>
            </a:r>
          </a:p>
          <a:p>
            <a:pPr algn="just" eaLnBrk="1" hangingPunct="1">
              <a:lnSpc>
                <a:spcPct val="100000"/>
              </a:lnSpc>
            </a:pPr>
            <a:r>
              <a:rPr lang="en-US" altLang="en-US" dirty="0"/>
              <a:t>T</a:t>
            </a:r>
            <a:r>
              <a:rPr lang="en-US" altLang="en-US" baseline="-25000" dirty="0"/>
              <a:t>d</a:t>
            </a:r>
            <a:r>
              <a:rPr lang="en-US" altLang="en-US" dirty="0"/>
              <a:t> = NBA I Newton meters</a:t>
            </a:r>
          </a:p>
          <a:p>
            <a:pPr marL="0" indent="0" algn="just" eaLnBrk="1" hangingPunct="1">
              <a:lnSpc>
                <a:spcPct val="100000"/>
              </a:lnSpc>
              <a:buNone/>
            </a:pPr>
            <a:endParaRPr lang="en-US" alt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08EF2B3-B44D-4353-ADF8-A9463F9AB54C}"/>
                  </a:ext>
                </a:extLst>
              </p14:cNvPr>
              <p14:cNvContentPartPr/>
              <p14:nvPr/>
            </p14:nvContentPartPr>
            <p14:xfrm>
              <a:off x="1141560" y="1553040"/>
              <a:ext cx="6318720" cy="4325760"/>
            </p14:xfrm>
          </p:contentPart>
        </mc:Choice>
        <mc:Fallback>
          <p:pic>
            <p:nvPicPr>
              <p:cNvPr id="3" name="Ink 2">
                <a:extLst>
                  <a:ext uri="{FF2B5EF4-FFF2-40B4-BE49-F238E27FC236}">
                    <a16:creationId xmlns:a16="http://schemas.microsoft.com/office/drawing/2014/main" id="{408EF2B3-B44D-4353-ADF8-A9463F9AB54C}"/>
                  </a:ext>
                </a:extLst>
              </p:cNvPr>
              <p:cNvPicPr/>
              <p:nvPr/>
            </p:nvPicPr>
            <p:blipFill>
              <a:blip r:embed="rId3"/>
              <a:stretch>
                <a:fillRect/>
              </a:stretch>
            </p:blipFill>
            <p:spPr>
              <a:xfrm>
                <a:off x="1132200" y="1543680"/>
                <a:ext cx="6337440" cy="4344480"/>
              </a:xfrm>
              <a:prstGeom prst="rect">
                <a:avLst/>
              </a:prstGeom>
            </p:spPr>
          </p:pic>
        </mc:Fallback>
      </mc:AlternateContent>
    </p:spTree>
    <p:extLst>
      <p:ext uri="{BB962C8B-B14F-4D97-AF65-F5344CB8AC3E}">
        <p14:creationId xmlns:p14="http://schemas.microsoft.com/office/powerpoint/2010/main" val="366760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2127-026A-458F-BF02-061BAE445738}"/>
              </a:ext>
            </a:extLst>
          </p:cNvPr>
          <p:cNvSpPr>
            <a:spLocks noGrp="1"/>
          </p:cNvSpPr>
          <p:nvPr>
            <p:ph type="title"/>
          </p:nvPr>
        </p:nvSpPr>
        <p:spPr/>
        <p:txBody>
          <a:bodyPr>
            <a:normAutofit/>
          </a:bodyPr>
          <a:lstStyle/>
          <a:p>
            <a:pPr eaLnBrk="1" hangingPunct="1">
              <a:defRPr/>
            </a:pPr>
            <a:r>
              <a:rPr lang="en-US" sz="4400" b="1" dirty="0"/>
              <a:t>Control Torque</a:t>
            </a:r>
          </a:p>
        </p:txBody>
      </p:sp>
      <p:sp>
        <p:nvSpPr>
          <p:cNvPr id="14339" name="Content Placeholder 2">
            <a:extLst>
              <a:ext uri="{FF2B5EF4-FFF2-40B4-BE49-F238E27FC236}">
                <a16:creationId xmlns:a16="http://schemas.microsoft.com/office/drawing/2014/main" id="{4C084F15-62F4-4867-938D-AF1A13C8B09C}"/>
              </a:ext>
            </a:extLst>
          </p:cNvPr>
          <p:cNvSpPr>
            <a:spLocks noGrp="1"/>
          </p:cNvSpPr>
          <p:nvPr>
            <p:ph idx="1"/>
          </p:nvPr>
        </p:nvSpPr>
        <p:spPr/>
        <p:txBody>
          <a:bodyPr>
            <a:normAutofit/>
          </a:bodyPr>
          <a:lstStyle/>
          <a:p>
            <a:pPr algn="just" eaLnBrk="1" hangingPunct="1">
              <a:lnSpc>
                <a:spcPct val="110000"/>
              </a:lnSpc>
            </a:pPr>
            <a:r>
              <a:rPr lang="en-US" altLang="en-US" dirty="0"/>
              <a:t>In PMMC instrument, the controlling torque is mostly supplied by two phosphor bronze hair springs.  </a:t>
            </a:r>
          </a:p>
          <a:p>
            <a:pPr algn="just" eaLnBrk="1" hangingPunct="1">
              <a:lnSpc>
                <a:spcPct val="110000"/>
              </a:lnSpc>
            </a:pPr>
            <a:r>
              <a:rPr lang="en-US" altLang="en-US" b="1" dirty="0"/>
              <a:t>As the springs also function as current lead to the coil, their current carrying capacity imposes limitation on the current passing through the coil</a:t>
            </a:r>
            <a:r>
              <a:rPr lang="en-US" altLang="en-US" dirty="0"/>
              <a:t>.  </a:t>
            </a:r>
          </a:p>
          <a:p>
            <a:pPr algn="just" eaLnBrk="1" hangingPunct="1">
              <a:lnSpc>
                <a:spcPct val="110000"/>
              </a:lnSpc>
            </a:pPr>
            <a:r>
              <a:rPr lang="en-US" altLang="en-US" dirty="0"/>
              <a:t>For current ranges, usually above 20mA, a shunt is used to by-pass a fraction of current</a:t>
            </a:r>
          </a:p>
          <a:p>
            <a:pPr algn="just" eaLnBrk="1" hangingPunct="1">
              <a:lnSpc>
                <a:spcPct val="110000"/>
              </a:lnSpc>
            </a:pPr>
            <a:r>
              <a:rPr lang="en-US" altLang="en-US" dirty="0"/>
              <a:t>Control torque offered by the spring is</a:t>
            </a:r>
          </a:p>
          <a:p>
            <a:pPr algn="just" eaLnBrk="1" hangingPunct="1">
              <a:lnSpc>
                <a:spcPct val="110000"/>
              </a:lnSpc>
            </a:pPr>
            <a:r>
              <a:rPr lang="en-US" altLang="en-US" dirty="0"/>
              <a:t>Tc = </a:t>
            </a:r>
            <a:r>
              <a:rPr lang="en-US" altLang="en-US" u="sng" dirty="0"/>
              <a:t>Ebt</a:t>
            </a:r>
            <a:r>
              <a:rPr lang="en-US" altLang="en-US" u="sng" baseline="30000" dirty="0"/>
              <a:t>3</a:t>
            </a:r>
            <a:r>
              <a:rPr lang="en-US" altLang="en-US" baseline="30000" dirty="0"/>
              <a:t> </a:t>
            </a:r>
            <a:r>
              <a:rPr lang="en-US" altLang="en-US" dirty="0">
                <a:sym typeface="Symbol" panose="05050102010706020507" pitchFamily="18" charset="2"/>
              </a:rPr>
              <a:t></a:t>
            </a:r>
            <a:endParaRPr lang="en-US" altLang="en-US" dirty="0"/>
          </a:p>
          <a:p>
            <a:pPr marL="0" indent="0" algn="just" eaLnBrk="1" hangingPunct="1">
              <a:lnSpc>
                <a:spcPct val="110000"/>
              </a:lnSpc>
              <a:buNone/>
            </a:pPr>
            <a:r>
              <a:rPr lang="en-US" altLang="en-US" dirty="0"/>
              <a:t> </a:t>
            </a:r>
          </a:p>
          <a:p>
            <a:pPr algn="just" eaLnBrk="1" hangingPunct="1">
              <a:lnSpc>
                <a:spcPct val="110000"/>
              </a:lnSpc>
            </a:pPr>
            <a:endParaRPr lang="en-US" alt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45A8887-F689-45FC-97FB-8E49A689A2FF}"/>
                  </a:ext>
                </a:extLst>
              </p14:cNvPr>
              <p14:cNvContentPartPr/>
              <p14:nvPr/>
            </p14:nvContentPartPr>
            <p14:xfrm>
              <a:off x="2581560" y="5327280"/>
              <a:ext cx="446400" cy="316800"/>
            </p14:xfrm>
          </p:contentPart>
        </mc:Choice>
        <mc:Fallback>
          <p:pic>
            <p:nvPicPr>
              <p:cNvPr id="3" name="Ink 2">
                <a:extLst>
                  <a:ext uri="{FF2B5EF4-FFF2-40B4-BE49-F238E27FC236}">
                    <a16:creationId xmlns:a16="http://schemas.microsoft.com/office/drawing/2014/main" id="{345A8887-F689-45FC-97FB-8E49A689A2FF}"/>
                  </a:ext>
                </a:extLst>
              </p:cNvPr>
              <p:cNvPicPr/>
              <p:nvPr/>
            </p:nvPicPr>
            <p:blipFill>
              <a:blip r:embed="rId3"/>
              <a:stretch>
                <a:fillRect/>
              </a:stretch>
            </p:blipFill>
            <p:spPr>
              <a:xfrm>
                <a:off x="2572200" y="5317920"/>
                <a:ext cx="465120" cy="335520"/>
              </a:xfrm>
              <a:prstGeom prst="rect">
                <a:avLst/>
              </a:prstGeom>
            </p:spPr>
          </p:pic>
        </mc:Fallback>
      </mc:AlternateContent>
    </p:spTree>
    <p:extLst>
      <p:ext uri="{BB962C8B-B14F-4D97-AF65-F5344CB8AC3E}">
        <p14:creationId xmlns:p14="http://schemas.microsoft.com/office/powerpoint/2010/main" val="1111826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BC11-AA76-4DB7-89B0-BD6B604BC3FF}"/>
              </a:ext>
            </a:extLst>
          </p:cNvPr>
          <p:cNvSpPr>
            <a:spLocks noGrp="1"/>
          </p:cNvSpPr>
          <p:nvPr>
            <p:ph type="title"/>
          </p:nvPr>
        </p:nvSpPr>
        <p:spPr/>
        <p:txBody>
          <a:bodyPr>
            <a:noAutofit/>
          </a:bodyPr>
          <a:lstStyle/>
          <a:p>
            <a:pPr eaLnBrk="1" hangingPunct="1">
              <a:defRPr/>
            </a:pPr>
            <a:r>
              <a:rPr lang="en-US" sz="4000" b="1" dirty="0"/>
              <a:t>Damping Torque</a:t>
            </a:r>
            <a:endParaRPr lang="en-US" sz="4000" dirty="0"/>
          </a:p>
        </p:txBody>
      </p:sp>
      <p:sp>
        <p:nvSpPr>
          <p:cNvPr id="15363" name="Content Placeholder 2">
            <a:extLst>
              <a:ext uri="{FF2B5EF4-FFF2-40B4-BE49-F238E27FC236}">
                <a16:creationId xmlns:a16="http://schemas.microsoft.com/office/drawing/2014/main" id="{E39A47CA-DCFB-4B0B-A2FE-07E288F27EEE}"/>
              </a:ext>
            </a:extLst>
          </p:cNvPr>
          <p:cNvSpPr>
            <a:spLocks noGrp="1"/>
          </p:cNvSpPr>
          <p:nvPr>
            <p:ph idx="1"/>
          </p:nvPr>
        </p:nvSpPr>
        <p:spPr/>
        <p:txBody>
          <a:bodyPr>
            <a:normAutofit/>
          </a:bodyPr>
          <a:lstStyle/>
          <a:p>
            <a:pPr algn="just" eaLnBrk="1" hangingPunct="1">
              <a:lnSpc>
                <a:spcPct val="100000"/>
              </a:lnSpc>
            </a:pPr>
            <a:r>
              <a:rPr lang="en-US" altLang="en-US" dirty="0"/>
              <a:t>The damping used in this type of instrument is mostly of eddy current type.  </a:t>
            </a:r>
          </a:p>
          <a:p>
            <a:pPr algn="just" eaLnBrk="1" hangingPunct="1">
              <a:lnSpc>
                <a:spcPct val="100000"/>
              </a:lnSpc>
            </a:pPr>
            <a:r>
              <a:rPr lang="en-US" altLang="en-US" dirty="0"/>
              <a:t>The eddy current is induced in the metal former of the coil which provides the necessary damping torque.  </a:t>
            </a:r>
          </a:p>
          <a:p>
            <a:pPr algn="just" eaLnBrk="1" hangingPunct="1">
              <a:lnSpc>
                <a:spcPct val="100000"/>
              </a:lnSpc>
            </a:pPr>
            <a:r>
              <a:rPr lang="en-US" altLang="en-US" dirty="0"/>
              <a:t>In addition, the bearing friction also provides damping torque.  </a:t>
            </a:r>
          </a:p>
          <a:p>
            <a:pPr algn="just" eaLnBrk="1" hangingPunct="1">
              <a:lnSpc>
                <a:spcPct val="100000"/>
              </a:lnSpc>
            </a:pPr>
            <a:r>
              <a:rPr lang="en-US" altLang="en-US" b="1" dirty="0"/>
              <a:t>AT STEADY STATE</a:t>
            </a:r>
          </a:p>
          <a:p>
            <a:pPr algn="just" eaLnBrk="1" hangingPunct="1">
              <a:lnSpc>
                <a:spcPct val="100000"/>
              </a:lnSpc>
              <a:buFont typeface="Wingdings 2" panose="05020102010507070707" pitchFamily="18" charset="2"/>
              <a:buNone/>
            </a:pPr>
            <a:r>
              <a:rPr lang="en-US" altLang="en-US" dirty="0"/>
              <a:t>	  	       T</a:t>
            </a:r>
            <a:r>
              <a:rPr lang="en-US" altLang="en-US" baseline="-25000" dirty="0"/>
              <a:t>d</a:t>
            </a:r>
            <a:r>
              <a:rPr lang="en-US" altLang="en-US" dirty="0"/>
              <a:t> = Tc</a:t>
            </a:r>
          </a:p>
          <a:p>
            <a:pPr algn="just" eaLnBrk="1" hangingPunct="1">
              <a:lnSpc>
                <a:spcPct val="100000"/>
              </a:lnSpc>
            </a:pPr>
            <a:r>
              <a:rPr lang="en-US" altLang="en-US" dirty="0"/>
              <a:t>Or                 I = K</a:t>
            </a:r>
            <a:r>
              <a:rPr lang="en-US" altLang="en-US" dirty="0">
                <a:sym typeface="Symbol" panose="05050102010706020507" pitchFamily="18" charset="2"/>
              </a:rPr>
              <a:t></a:t>
            </a:r>
            <a:r>
              <a:rPr lang="en-US" altLang="en-US" dirty="0"/>
              <a:t>  </a:t>
            </a:r>
          </a:p>
          <a:p>
            <a:pPr algn="just" eaLnBrk="1" hangingPunct="1">
              <a:lnSpc>
                <a:spcPct val="100000"/>
              </a:lnSpc>
            </a:pP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I</a:t>
            </a:r>
          </a:p>
          <a:p>
            <a:pPr algn="just" eaLnBrk="1" hangingPunct="1">
              <a:lnSpc>
                <a:spcPct val="100000"/>
              </a:lnSpc>
            </a:pPr>
            <a:r>
              <a:rPr lang="en-US" altLang="en-US" dirty="0"/>
              <a:t>So the scale is linear due to direct proportionality  </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4AEA908-5529-4A02-8A4F-4FAF09DAB805}"/>
                  </a:ext>
                </a:extLst>
              </p14:cNvPr>
              <p14:cNvContentPartPr/>
              <p14:nvPr/>
            </p14:nvContentPartPr>
            <p14:xfrm>
              <a:off x="2680920" y="4429800"/>
              <a:ext cx="1159200" cy="1680840"/>
            </p14:xfrm>
          </p:contentPart>
        </mc:Choice>
        <mc:Fallback>
          <p:pic>
            <p:nvPicPr>
              <p:cNvPr id="3" name="Ink 2">
                <a:extLst>
                  <a:ext uri="{FF2B5EF4-FFF2-40B4-BE49-F238E27FC236}">
                    <a16:creationId xmlns:a16="http://schemas.microsoft.com/office/drawing/2014/main" id="{94AEA908-5529-4A02-8A4F-4FAF09DAB805}"/>
                  </a:ext>
                </a:extLst>
              </p:cNvPr>
              <p:cNvPicPr/>
              <p:nvPr/>
            </p:nvPicPr>
            <p:blipFill>
              <a:blip r:embed="rId3"/>
              <a:stretch>
                <a:fillRect/>
              </a:stretch>
            </p:blipFill>
            <p:spPr>
              <a:xfrm>
                <a:off x="2671560" y="4420440"/>
                <a:ext cx="1177920" cy="1699560"/>
              </a:xfrm>
              <a:prstGeom prst="rect">
                <a:avLst/>
              </a:prstGeom>
            </p:spPr>
          </p:pic>
        </mc:Fallback>
      </mc:AlternateContent>
    </p:spTree>
    <p:extLst>
      <p:ext uri="{BB962C8B-B14F-4D97-AF65-F5344CB8AC3E}">
        <p14:creationId xmlns:p14="http://schemas.microsoft.com/office/powerpoint/2010/main" val="402011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97C34B-AEEF-48C8-B05A-99B69C7B423C}"/>
              </a:ext>
            </a:extLst>
          </p:cNvPr>
          <p:cNvSpPr>
            <a:spLocks noGrp="1"/>
          </p:cNvSpPr>
          <p:nvPr>
            <p:ph type="title"/>
          </p:nvPr>
        </p:nvSpPr>
        <p:spPr/>
        <p:txBody>
          <a:bodyPr/>
          <a:lstStyle/>
          <a:p>
            <a:r>
              <a:rPr lang="en-MY" dirty="0"/>
              <a:t>Advantages and Disadvantages</a:t>
            </a:r>
          </a:p>
        </p:txBody>
      </p:sp>
      <p:sp>
        <p:nvSpPr>
          <p:cNvPr id="5" name="Text Placeholder 4">
            <a:extLst>
              <a:ext uri="{FF2B5EF4-FFF2-40B4-BE49-F238E27FC236}">
                <a16:creationId xmlns:a16="http://schemas.microsoft.com/office/drawing/2014/main" id="{059422DB-4D6C-4E21-8874-81B0B4D24ADB}"/>
              </a:ext>
            </a:extLst>
          </p:cNvPr>
          <p:cNvSpPr>
            <a:spLocks noGrp="1"/>
          </p:cNvSpPr>
          <p:nvPr>
            <p:ph type="body" idx="1"/>
          </p:nvPr>
        </p:nvSpPr>
        <p:spPr/>
        <p:txBody>
          <a:bodyPr/>
          <a:lstStyle/>
          <a:p>
            <a:pPr algn="ctr"/>
            <a:r>
              <a:rPr lang="en-MY" dirty="0"/>
              <a:t>Advantages</a:t>
            </a:r>
          </a:p>
        </p:txBody>
      </p:sp>
      <p:sp>
        <p:nvSpPr>
          <p:cNvPr id="6" name="Content Placeholder 5">
            <a:extLst>
              <a:ext uri="{FF2B5EF4-FFF2-40B4-BE49-F238E27FC236}">
                <a16:creationId xmlns:a16="http://schemas.microsoft.com/office/drawing/2014/main" id="{923EEB98-80E1-4356-B804-EC3EB28345FC}"/>
              </a:ext>
            </a:extLst>
          </p:cNvPr>
          <p:cNvSpPr>
            <a:spLocks noGrp="1"/>
          </p:cNvSpPr>
          <p:nvPr>
            <p:ph sz="half" idx="2"/>
          </p:nvPr>
        </p:nvSpPr>
        <p:spPr/>
        <p:txBody>
          <a:bodyPr>
            <a:noAutofit/>
          </a:bodyPr>
          <a:lstStyle/>
          <a:p>
            <a:pPr algn="just">
              <a:lnSpc>
                <a:spcPct val="100000"/>
              </a:lnSpc>
              <a:spcBef>
                <a:spcPts val="600"/>
              </a:spcBef>
            </a:pPr>
            <a:r>
              <a:rPr lang="en-MY" sz="1800" dirty="0"/>
              <a:t>The PMMC consumes less power and has great accuracy.</a:t>
            </a:r>
          </a:p>
          <a:p>
            <a:pPr algn="just">
              <a:lnSpc>
                <a:spcPct val="100000"/>
              </a:lnSpc>
              <a:spcBef>
                <a:spcPts val="600"/>
              </a:spcBef>
            </a:pPr>
            <a:r>
              <a:rPr lang="en-MY" sz="1800" dirty="0"/>
              <a:t>It has uniformly divided scale and can cover arc of 270 degree.</a:t>
            </a:r>
          </a:p>
          <a:p>
            <a:pPr algn="just">
              <a:lnSpc>
                <a:spcPct val="100000"/>
              </a:lnSpc>
              <a:spcBef>
                <a:spcPts val="600"/>
              </a:spcBef>
            </a:pPr>
            <a:r>
              <a:rPr lang="en-MY" sz="1800" dirty="0"/>
              <a:t>The PMMC has a high torque to weight ratio.</a:t>
            </a:r>
          </a:p>
          <a:p>
            <a:pPr algn="just">
              <a:lnSpc>
                <a:spcPct val="100000"/>
              </a:lnSpc>
              <a:spcBef>
                <a:spcPts val="600"/>
              </a:spcBef>
            </a:pPr>
            <a:r>
              <a:rPr lang="en-MY" sz="1800" dirty="0"/>
              <a:t>It can be modified as ammeter or voltmeter with suitable resistance.</a:t>
            </a:r>
          </a:p>
          <a:p>
            <a:pPr algn="just">
              <a:lnSpc>
                <a:spcPct val="100000"/>
              </a:lnSpc>
              <a:spcBef>
                <a:spcPts val="600"/>
              </a:spcBef>
            </a:pPr>
            <a:r>
              <a:rPr lang="en-MY" sz="1800" dirty="0"/>
              <a:t>It has efficient damping characteristics and is not affected by stray magnetic field.</a:t>
            </a:r>
          </a:p>
          <a:p>
            <a:pPr algn="just">
              <a:lnSpc>
                <a:spcPct val="100000"/>
              </a:lnSpc>
              <a:spcBef>
                <a:spcPts val="600"/>
              </a:spcBef>
            </a:pPr>
            <a:r>
              <a:rPr lang="en-MY" sz="1800" dirty="0"/>
              <a:t>It produces no losses due to hysteresis</a:t>
            </a:r>
          </a:p>
        </p:txBody>
      </p:sp>
      <p:sp>
        <p:nvSpPr>
          <p:cNvPr id="7" name="Text Placeholder 6">
            <a:extLst>
              <a:ext uri="{FF2B5EF4-FFF2-40B4-BE49-F238E27FC236}">
                <a16:creationId xmlns:a16="http://schemas.microsoft.com/office/drawing/2014/main" id="{C952D5BA-BA28-4F0F-B41A-FDBBD9FA8408}"/>
              </a:ext>
            </a:extLst>
          </p:cNvPr>
          <p:cNvSpPr>
            <a:spLocks noGrp="1"/>
          </p:cNvSpPr>
          <p:nvPr>
            <p:ph type="body" sz="quarter" idx="3"/>
          </p:nvPr>
        </p:nvSpPr>
        <p:spPr/>
        <p:txBody>
          <a:bodyPr/>
          <a:lstStyle/>
          <a:p>
            <a:pPr algn="ctr"/>
            <a:r>
              <a:rPr lang="en-MY" dirty="0"/>
              <a:t>Disadvantages</a:t>
            </a:r>
          </a:p>
        </p:txBody>
      </p:sp>
      <p:sp>
        <p:nvSpPr>
          <p:cNvPr id="8" name="Content Placeholder 7">
            <a:extLst>
              <a:ext uri="{FF2B5EF4-FFF2-40B4-BE49-F238E27FC236}">
                <a16:creationId xmlns:a16="http://schemas.microsoft.com/office/drawing/2014/main" id="{699FCE28-FE7E-4D11-BBF7-300C5EA4D712}"/>
              </a:ext>
            </a:extLst>
          </p:cNvPr>
          <p:cNvSpPr>
            <a:spLocks noGrp="1"/>
          </p:cNvSpPr>
          <p:nvPr>
            <p:ph sz="quarter" idx="4"/>
          </p:nvPr>
        </p:nvSpPr>
        <p:spPr/>
        <p:txBody>
          <a:bodyPr>
            <a:normAutofit/>
          </a:bodyPr>
          <a:lstStyle/>
          <a:p>
            <a:pPr algn="just">
              <a:lnSpc>
                <a:spcPct val="100000"/>
              </a:lnSpc>
              <a:spcBef>
                <a:spcPts val="600"/>
              </a:spcBef>
            </a:pPr>
            <a:r>
              <a:rPr lang="en-MY" sz="1800" dirty="0"/>
              <a:t>The moving coil instrument can only be used on D.C supply as the reversal of current produces reversal of torque on the coil.</a:t>
            </a:r>
          </a:p>
          <a:p>
            <a:pPr algn="just">
              <a:lnSpc>
                <a:spcPct val="100000"/>
              </a:lnSpc>
              <a:spcBef>
                <a:spcPts val="600"/>
              </a:spcBef>
            </a:pPr>
            <a:r>
              <a:rPr lang="en-MY" sz="1800" dirty="0"/>
              <a:t>It’s very delicate.</a:t>
            </a:r>
          </a:p>
          <a:p>
            <a:pPr algn="just">
              <a:lnSpc>
                <a:spcPct val="100000"/>
              </a:lnSpc>
              <a:spcBef>
                <a:spcPts val="600"/>
              </a:spcBef>
            </a:pPr>
            <a:r>
              <a:rPr lang="en-MY" sz="1800" dirty="0"/>
              <a:t>It’s costly as compared to moving coil iron instruments.</a:t>
            </a:r>
          </a:p>
          <a:p>
            <a:pPr algn="just">
              <a:lnSpc>
                <a:spcPct val="100000"/>
              </a:lnSpc>
              <a:spcBef>
                <a:spcPts val="600"/>
              </a:spcBef>
            </a:pPr>
            <a:r>
              <a:rPr lang="en-MY" sz="1800" dirty="0"/>
              <a:t>It may show error due to loss of magnetism of permanent magnet.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5AAC277-2F61-4B08-9989-268C0C7ADC48}"/>
                  </a:ext>
                </a:extLst>
              </p14:cNvPr>
              <p14:cNvContentPartPr/>
              <p14:nvPr/>
            </p14:nvContentPartPr>
            <p14:xfrm>
              <a:off x="6499080" y="196560"/>
              <a:ext cx="5124240" cy="5102280"/>
            </p14:xfrm>
          </p:contentPart>
        </mc:Choice>
        <mc:Fallback>
          <p:pic>
            <p:nvPicPr>
              <p:cNvPr id="2" name="Ink 1">
                <a:extLst>
                  <a:ext uri="{FF2B5EF4-FFF2-40B4-BE49-F238E27FC236}">
                    <a16:creationId xmlns:a16="http://schemas.microsoft.com/office/drawing/2014/main" id="{E5AAC277-2F61-4B08-9989-268C0C7ADC48}"/>
                  </a:ext>
                </a:extLst>
              </p:cNvPr>
              <p:cNvPicPr/>
              <p:nvPr/>
            </p:nvPicPr>
            <p:blipFill>
              <a:blip r:embed="rId3"/>
              <a:stretch>
                <a:fillRect/>
              </a:stretch>
            </p:blipFill>
            <p:spPr>
              <a:xfrm>
                <a:off x="6489720" y="187200"/>
                <a:ext cx="5142960" cy="5121000"/>
              </a:xfrm>
              <a:prstGeom prst="rect">
                <a:avLst/>
              </a:prstGeom>
            </p:spPr>
          </p:pic>
        </mc:Fallback>
      </mc:AlternateContent>
    </p:spTree>
    <p:extLst>
      <p:ext uri="{BB962C8B-B14F-4D97-AF65-F5344CB8AC3E}">
        <p14:creationId xmlns:p14="http://schemas.microsoft.com/office/powerpoint/2010/main" val="417164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42E4-FAC6-411E-8FDD-D4DC885B514A}"/>
              </a:ext>
            </a:extLst>
          </p:cNvPr>
          <p:cNvSpPr>
            <a:spLocks noGrp="1"/>
          </p:cNvSpPr>
          <p:nvPr>
            <p:ph type="title"/>
          </p:nvPr>
        </p:nvSpPr>
        <p:spPr/>
        <p:txBody>
          <a:bodyPr/>
          <a:lstStyle/>
          <a:p>
            <a:r>
              <a:rPr lang="en-MY" dirty="0"/>
              <a:t>MEASURING INSTRUMENTS</a:t>
            </a:r>
          </a:p>
        </p:txBody>
      </p:sp>
      <p:sp>
        <p:nvSpPr>
          <p:cNvPr id="3" name="Content Placeholder 2">
            <a:extLst>
              <a:ext uri="{FF2B5EF4-FFF2-40B4-BE49-F238E27FC236}">
                <a16:creationId xmlns:a16="http://schemas.microsoft.com/office/drawing/2014/main" id="{8A06DFFA-3326-4343-BB9A-BDD39B0CCE0E}"/>
              </a:ext>
            </a:extLst>
          </p:cNvPr>
          <p:cNvSpPr>
            <a:spLocks noGrp="1"/>
          </p:cNvSpPr>
          <p:nvPr>
            <p:ph idx="1"/>
          </p:nvPr>
        </p:nvSpPr>
        <p:spPr/>
        <p:txBody>
          <a:bodyPr/>
          <a:lstStyle/>
          <a:p>
            <a:pPr algn="just">
              <a:lnSpc>
                <a:spcPct val="150000"/>
              </a:lnSpc>
            </a:pPr>
            <a:r>
              <a:rPr lang="en-MY" dirty="0"/>
              <a:t>“The device used for comparing the unknown quantity with the unit of measurement or standard quantity is called a Measuring Instrument.”</a:t>
            </a:r>
          </a:p>
          <a:p>
            <a:pPr marL="0" indent="0" algn="ctr">
              <a:lnSpc>
                <a:spcPct val="150000"/>
              </a:lnSpc>
              <a:buNone/>
            </a:pPr>
            <a:r>
              <a:rPr lang="en-MY" dirty="0"/>
              <a:t>OR</a:t>
            </a:r>
          </a:p>
          <a:p>
            <a:pPr algn="just">
              <a:lnSpc>
                <a:spcPct val="150000"/>
              </a:lnSpc>
            </a:pPr>
            <a:r>
              <a:rPr lang="en-MY" dirty="0"/>
              <a:t>“An instrument may be defined as a machine or system which is designed to maintain functional relationship between prescribed properties of physical variables &amp; could include means of communication to human observer.”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D692122-1B07-43C4-9C13-D30761907B5E}"/>
                  </a:ext>
                </a:extLst>
              </p14:cNvPr>
              <p14:cNvContentPartPr/>
              <p14:nvPr/>
            </p14:nvContentPartPr>
            <p14:xfrm>
              <a:off x="2148480" y="198000"/>
              <a:ext cx="7949520" cy="3093120"/>
            </p14:xfrm>
          </p:contentPart>
        </mc:Choice>
        <mc:Fallback>
          <p:pic>
            <p:nvPicPr>
              <p:cNvPr id="4" name="Ink 3">
                <a:extLst>
                  <a:ext uri="{FF2B5EF4-FFF2-40B4-BE49-F238E27FC236}">
                    <a16:creationId xmlns:a16="http://schemas.microsoft.com/office/drawing/2014/main" id="{AD692122-1B07-43C4-9C13-D30761907B5E}"/>
                  </a:ext>
                </a:extLst>
              </p:cNvPr>
              <p:cNvPicPr/>
              <p:nvPr/>
            </p:nvPicPr>
            <p:blipFill>
              <a:blip r:embed="rId3"/>
              <a:stretch>
                <a:fillRect/>
              </a:stretch>
            </p:blipFill>
            <p:spPr>
              <a:xfrm>
                <a:off x="2139120" y="188640"/>
                <a:ext cx="7968240" cy="3111840"/>
              </a:xfrm>
              <a:prstGeom prst="rect">
                <a:avLst/>
              </a:prstGeom>
            </p:spPr>
          </p:pic>
        </mc:Fallback>
      </mc:AlternateContent>
    </p:spTree>
    <p:extLst>
      <p:ext uri="{BB962C8B-B14F-4D97-AF65-F5344CB8AC3E}">
        <p14:creationId xmlns:p14="http://schemas.microsoft.com/office/powerpoint/2010/main" val="195004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D02A97E-9755-4CCD-9EA4-5E404F7B0564}"/>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3. MI Instruments</a:t>
            </a:r>
          </a:p>
        </p:txBody>
      </p:sp>
      <p:sp>
        <p:nvSpPr>
          <p:cNvPr id="11" name="Subtitle 10">
            <a:extLst>
              <a:ext uri="{FF2B5EF4-FFF2-40B4-BE49-F238E27FC236}">
                <a16:creationId xmlns:a16="http://schemas.microsoft.com/office/drawing/2014/main" id="{C20A43F7-F239-4D2F-B890-AF608D58D5F9}"/>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MI – Moving Iron</a:t>
            </a:r>
          </a:p>
        </p:txBody>
      </p:sp>
      <p:cxnSp>
        <p:nvCxnSpPr>
          <p:cNvPr id="15" name="Straight Connector 17">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FB5154A-8B10-45A0-A1B9-441E0DF5523B}"/>
                  </a:ext>
                </a:extLst>
              </p14:cNvPr>
              <p14:cNvContentPartPr/>
              <p14:nvPr/>
            </p14:nvContentPartPr>
            <p14:xfrm>
              <a:off x="1828080" y="3205800"/>
              <a:ext cx="4987440" cy="1890360"/>
            </p14:xfrm>
          </p:contentPart>
        </mc:Choice>
        <mc:Fallback>
          <p:pic>
            <p:nvPicPr>
              <p:cNvPr id="2" name="Ink 1">
                <a:extLst>
                  <a:ext uri="{FF2B5EF4-FFF2-40B4-BE49-F238E27FC236}">
                    <a16:creationId xmlns:a16="http://schemas.microsoft.com/office/drawing/2014/main" id="{5FB5154A-8B10-45A0-A1B9-441E0DF5523B}"/>
                  </a:ext>
                </a:extLst>
              </p:cNvPr>
              <p:cNvPicPr/>
              <p:nvPr/>
            </p:nvPicPr>
            <p:blipFill>
              <a:blip r:embed="rId3"/>
              <a:stretch>
                <a:fillRect/>
              </a:stretch>
            </p:blipFill>
            <p:spPr>
              <a:xfrm>
                <a:off x="1818720" y="3196440"/>
                <a:ext cx="5006160" cy="1909080"/>
              </a:xfrm>
              <a:prstGeom prst="rect">
                <a:avLst/>
              </a:prstGeom>
            </p:spPr>
          </p:pic>
        </mc:Fallback>
      </mc:AlternateContent>
    </p:spTree>
    <p:extLst>
      <p:ext uri="{BB962C8B-B14F-4D97-AF65-F5344CB8AC3E}">
        <p14:creationId xmlns:p14="http://schemas.microsoft.com/office/powerpoint/2010/main" val="510214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5E61-EE81-46AA-8C95-7F2FE57CB374}"/>
              </a:ext>
            </a:extLst>
          </p:cNvPr>
          <p:cNvSpPr>
            <a:spLocks noGrp="1"/>
          </p:cNvSpPr>
          <p:nvPr>
            <p:ph type="title"/>
          </p:nvPr>
        </p:nvSpPr>
        <p:spPr/>
        <p:txBody>
          <a:bodyPr/>
          <a:lstStyle/>
          <a:p>
            <a:r>
              <a:rPr lang="en-MY" dirty="0"/>
              <a:t>Moving iron instruments</a:t>
            </a:r>
          </a:p>
        </p:txBody>
      </p:sp>
      <p:sp>
        <p:nvSpPr>
          <p:cNvPr id="3" name="Content Placeholder 2">
            <a:extLst>
              <a:ext uri="{FF2B5EF4-FFF2-40B4-BE49-F238E27FC236}">
                <a16:creationId xmlns:a16="http://schemas.microsoft.com/office/drawing/2014/main" id="{BA232AFF-C34C-40DB-B41C-12C6041441BE}"/>
              </a:ext>
            </a:extLst>
          </p:cNvPr>
          <p:cNvSpPr>
            <a:spLocks noGrp="1"/>
          </p:cNvSpPr>
          <p:nvPr>
            <p:ph idx="1"/>
          </p:nvPr>
        </p:nvSpPr>
        <p:spPr/>
        <p:txBody>
          <a:bodyPr/>
          <a:lstStyle/>
          <a:p>
            <a:pPr algn="just">
              <a:lnSpc>
                <a:spcPct val="100000"/>
              </a:lnSpc>
            </a:pPr>
            <a:r>
              <a:rPr lang="en-MY" dirty="0"/>
              <a:t>Moving-iron instruments are generally used to measure alternating voltages and currents.</a:t>
            </a:r>
          </a:p>
          <a:p>
            <a:pPr algn="just">
              <a:lnSpc>
                <a:spcPct val="100000"/>
              </a:lnSpc>
            </a:pPr>
            <a:r>
              <a:rPr lang="en-MY" dirty="0"/>
              <a:t>The instrument in which the moving iron is used for measuring the flow of current or voltage is known as the moving iron instrument. </a:t>
            </a:r>
          </a:p>
          <a:p>
            <a:pPr algn="just">
              <a:lnSpc>
                <a:spcPct val="100000"/>
              </a:lnSpc>
            </a:pPr>
            <a:r>
              <a:rPr lang="en-MY" dirty="0"/>
              <a:t>It works on the principle that the iron place near the magnet attracts towards it. </a:t>
            </a:r>
          </a:p>
          <a:p>
            <a:pPr algn="just">
              <a:lnSpc>
                <a:spcPct val="100000"/>
              </a:lnSpc>
            </a:pPr>
            <a:r>
              <a:rPr lang="en-MY" dirty="0"/>
              <a:t>The force of attraction depends on the strength of the magnet field. </a:t>
            </a:r>
          </a:p>
          <a:p>
            <a:pPr algn="just">
              <a:lnSpc>
                <a:spcPct val="100000"/>
              </a:lnSpc>
            </a:pPr>
            <a:r>
              <a:rPr lang="en-MY" dirty="0"/>
              <a:t>The magnetic field induces by the electromagnet whose strength depends on the magnitude of the current passes through it.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E85BEA0-CD81-4236-B07C-6A46FE437289}"/>
                  </a:ext>
                </a:extLst>
              </p14:cNvPr>
              <p14:cNvContentPartPr/>
              <p14:nvPr/>
            </p14:nvContentPartPr>
            <p14:xfrm>
              <a:off x="674640" y="137880"/>
              <a:ext cx="10947600" cy="5189400"/>
            </p14:xfrm>
          </p:contentPart>
        </mc:Choice>
        <mc:Fallback>
          <p:pic>
            <p:nvPicPr>
              <p:cNvPr id="4" name="Ink 3">
                <a:extLst>
                  <a:ext uri="{FF2B5EF4-FFF2-40B4-BE49-F238E27FC236}">
                    <a16:creationId xmlns:a16="http://schemas.microsoft.com/office/drawing/2014/main" id="{3E85BEA0-CD81-4236-B07C-6A46FE437289}"/>
                  </a:ext>
                </a:extLst>
              </p:cNvPr>
              <p:cNvPicPr/>
              <p:nvPr/>
            </p:nvPicPr>
            <p:blipFill>
              <a:blip r:embed="rId3"/>
              <a:stretch>
                <a:fillRect/>
              </a:stretch>
            </p:blipFill>
            <p:spPr>
              <a:xfrm>
                <a:off x="665280" y="128520"/>
                <a:ext cx="10966320" cy="5208120"/>
              </a:xfrm>
              <a:prstGeom prst="rect">
                <a:avLst/>
              </a:prstGeom>
            </p:spPr>
          </p:pic>
        </mc:Fallback>
      </mc:AlternateContent>
    </p:spTree>
    <p:extLst>
      <p:ext uri="{BB962C8B-B14F-4D97-AF65-F5344CB8AC3E}">
        <p14:creationId xmlns:p14="http://schemas.microsoft.com/office/powerpoint/2010/main" val="1076147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C4EF-D8F9-4DD0-9BA9-0A1365A0350D}"/>
              </a:ext>
            </a:extLst>
          </p:cNvPr>
          <p:cNvSpPr>
            <a:spLocks noGrp="1"/>
          </p:cNvSpPr>
          <p:nvPr>
            <p:ph type="title"/>
          </p:nvPr>
        </p:nvSpPr>
        <p:spPr/>
        <p:txBody>
          <a:bodyPr>
            <a:normAutofit/>
          </a:bodyPr>
          <a:lstStyle/>
          <a:p>
            <a:r>
              <a:rPr lang="en-MY" sz="4000" dirty="0"/>
              <a:t>Classification of the Moving Iron Instruments</a:t>
            </a:r>
          </a:p>
        </p:txBody>
      </p:sp>
      <p:sp>
        <p:nvSpPr>
          <p:cNvPr id="3" name="Content Placeholder 2">
            <a:extLst>
              <a:ext uri="{FF2B5EF4-FFF2-40B4-BE49-F238E27FC236}">
                <a16:creationId xmlns:a16="http://schemas.microsoft.com/office/drawing/2014/main" id="{C6329F2A-CFE3-46B5-9DAD-31C5C3C835C7}"/>
              </a:ext>
            </a:extLst>
          </p:cNvPr>
          <p:cNvSpPr>
            <a:spLocks noGrp="1"/>
          </p:cNvSpPr>
          <p:nvPr>
            <p:ph idx="1"/>
          </p:nvPr>
        </p:nvSpPr>
        <p:spPr/>
        <p:txBody>
          <a:bodyPr/>
          <a:lstStyle/>
          <a:p>
            <a:pPr algn="just">
              <a:lnSpc>
                <a:spcPct val="100000"/>
              </a:lnSpc>
            </a:pPr>
            <a:r>
              <a:rPr lang="en-MY" dirty="0"/>
              <a:t>The attraction and the repulsion are the types of the moving iron instruments.</a:t>
            </a:r>
          </a:p>
          <a:p>
            <a:pPr marL="457200" indent="-457200" algn="just">
              <a:lnSpc>
                <a:spcPct val="100000"/>
              </a:lnSpc>
              <a:buFont typeface="+mj-lt"/>
              <a:buAutoNum type="arabicPeriod"/>
            </a:pPr>
            <a:r>
              <a:rPr lang="en-MY" dirty="0"/>
              <a:t>Attraction Type</a:t>
            </a:r>
          </a:p>
          <a:p>
            <a:pPr marL="457200" indent="-457200" algn="just">
              <a:lnSpc>
                <a:spcPct val="100000"/>
              </a:lnSpc>
              <a:buFont typeface="+mj-lt"/>
              <a:buAutoNum type="arabicPeriod"/>
            </a:pPr>
            <a:r>
              <a:rPr lang="en-MY" dirty="0"/>
              <a:t>Repulsion Type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9D7E97C-B559-46B4-ADF0-7EA6DA56F45C}"/>
                  </a:ext>
                </a:extLst>
              </p14:cNvPr>
              <p14:cNvContentPartPr/>
              <p14:nvPr/>
            </p14:nvContentPartPr>
            <p14:xfrm>
              <a:off x="3406680" y="2663640"/>
              <a:ext cx="392760" cy="917640"/>
            </p14:xfrm>
          </p:contentPart>
        </mc:Choice>
        <mc:Fallback>
          <p:pic>
            <p:nvPicPr>
              <p:cNvPr id="4" name="Ink 3">
                <a:extLst>
                  <a:ext uri="{FF2B5EF4-FFF2-40B4-BE49-F238E27FC236}">
                    <a16:creationId xmlns:a16="http://schemas.microsoft.com/office/drawing/2014/main" id="{F9D7E97C-B559-46B4-ADF0-7EA6DA56F45C}"/>
                  </a:ext>
                </a:extLst>
              </p:cNvPr>
              <p:cNvPicPr/>
              <p:nvPr/>
            </p:nvPicPr>
            <p:blipFill>
              <a:blip r:embed="rId3"/>
              <a:stretch>
                <a:fillRect/>
              </a:stretch>
            </p:blipFill>
            <p:spPr>
              <a:xfrm>
                <a:off x="3397320" y="2654280"/>
                <a:ext cx="411480" cy="936360"/>
              </a:xfrm>
              <a:prstGeom prst="rect">
                <a:avLst/>
              </a:prstGeom>
            </p:spPr>
          </p:pic>
        </mc:Fallback>
      </mc:AlternateContent>
    </p:spTree>
    <p:extLst>
      <p:ext uri="{BB962C8B-B14F-4D97-AF65-F5344CB8AC3E}">
        <p14:creationId xmlns:p14="http://schemas.microsoft.com/office/powerpoint/2010/main" val="383749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29F7-A0E2-4408-B95A-F4454CE5957E}"/>
              </a:ext>
            </a:extLst>
          </p:cNvPr>
          <p:cNvSpPr>
            <a:spLocks noGrp="1"/>
          </p:cNvSpPr>
          <p:nvPr>
            <p:ph type="title"/>
          </p:nvPr>
        </p:nvSpPr>
        <p:spPr>
          <a:xfrm>
            <a:off x="1069848" y="484632"/>
            <a:ext cx="10058400" cy="1609344"/>
          </a:xfrm>
        </p:spPr>
        <p:txBody>
          <a:bodyPr>
            <a:normAutofit/>
          </a:bodyPr>
          <a:lstStyle/>
          <a:p>
            <a:r>
              <a:rPr lang="en-MY" dirty="0"/>
              <a:t>Attraction Type Instrument</a:t>
            </a:r>
          </a:p>
        </p:txBody>
      </p:sp>
      <p:sp>
        <p:nvSpPr>
          <p:cNvPr id="3" name="Content Placeholder 2">
            <a:extLst>
              <a:ext uri="{FF2B5EF4-FFF2-40B4-BE49-F238E27FC236}">
                <a16:creationId xmlns:a16="http://schemas.microsoft.com/office/drawing/2014/main" id="{0D8DF1BE-A55C-48BF-9B1B-9C656E887B90}"/>
              </a:ext>
            </a:extLst>
          </p:cNvPr>
          <p:cNvSpPr>
            <a:spLocks noGrp="1"/>
          </p:cNvSpPr>
          <p:nvPr>
            <p:ph idx="1"/>
          </p:nvPr>
        </p:nvSpPr>
        <p:spPr>
          <a:xfrm>
            <a:off x="1069848" y="2121408"/>
            <a:ext cx="4773168" cy="4050792"/>
          </a:xfrm>
        </p:spPr>
        <p:txBody>
          <a:bodyPr>
            <a:normAutofit fontScale="92500"/>
          </a:bodyPr>
          <a:lstStyle/>
          <a:p>
            <a:pPr algn="just">
              <a:lnSpc>
                <a:spcPct val="100000"/>
              </a:lnSpc>
            </a:pPr>
            <a:r>
              <a:rPr lang="en-MY" sz="1800" dirty="0"/>
              <a:t>The instrument in which the iron plate attracts from the weaker field towards the stronger field such type of instrument is known as the attraction type instrument.</a:t>
            </a:r>
          </a:p>
          <a:p>
            <a:pPr algn="just">
              <a:lnSpc>
                <a:spcPct val="100000"/>
              </a:lnSpc>
            </a:pPr>
            <a:r>
              <a:rPr lang="en-MY" sz="1800" dirty="0"/>
              <a:t>Construction of Attraction Type Instrument </a:t>
            </a:r>
          </a:p>
          <a:p>
            <a:pPr algn="just">
              <a:lnSpc>
                <a:spcPct val="100000"/>
              </a:lnSpc>
            </a:pPr>
            <a:r>
              <a:rPr lang="en-MY" sz="1800" dirty="0"/>
              <a:t>The stationary coil of the attraction type instrument is flat and has a narrow opening. </a:t>
            </a:r>
          </a:p>
          <a:p>
            <a:pPr algn="just">
              <a:lnSpc>
                <a:spcPct val="100000"/>
              </a:lnSpc>
            </a:pPr>
            <a:r>
              <a:rPr lang="en-MY" sz="1800" dirty="0"/>
              <a:t>The moving element is the flat disc of the iron core. </a:t>
            </a:r>
          </a:p>
          <a:p>
            <a:pPr algn="just">
              <a:lnSpc>
                <a:spcPct val="100000"/>
              </a:lnSpc>
            </a:pPr>
            <a:r>
              <a:rPr lang="en-MY" sz="1800" dirty="0"/>
              <a:t>The current flow through the stationary coil produced the magnetic field which attracts the iron coil.</a:t>
            </a:r>
          </a:p>
        </p:txBody>
      </p:sp>
      <p:pic>
        <p:nvPicPr>
          <p:cNvPr id="1026" name="Picture 2" descr="Diagram&#10;&#10;Description automatically generated">
            <a:extLst>
              <a:ext uri="{FF2B5EF4-FFF2-40B4-BE49-F238E27FC236}">
                <a16:creationId xmlns:a16="http://schemas.microsoft.com/office/drawing/2014/main" id="{E08997D9-207A-44B6-BB3C-C52CFA4B19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2064" y="2193036"/>
            <a:ext cx="4179200" cy="39806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AC09CC3-4BD6-4DA0-A567-3A66D7C07FEC}"/>
                  </a:ext>
                </a:extLst>
              </p14:cNvPr>
              <p14:cNvContentPartPr/>
              <p14:nvPr/>
            </p14:nvContentPartPr>
            <p14:xfrm>
              <a:off x="1223280" y="2700360"/>
              <a:ext cx="4151880" cy="3269160"/>
            </p14:xfrm>
          </p:contentPart>
        </mc:Choice>
        <mc:Fallback>
          <p:pic>
            <p:nvPicPr>
              <p:cNvPr id="4" name="Ink 3">
                <a:extLst>
                  <a:ext uri="{FF2B5EF4-FFF2-40B4-BE49-F238E27FC236}">
                    <a16:creationId xmlns:a16="http://schemas.microsoft.com/office/drawing/2014/main" id="{3AC09CC3-4BD6-4DA0-A567-3A66D7C07FEC}"/>
                  </a:ext>
                </a:extLst>
              </p:cNvPr>
              <p:cNvPicPr/>
              <p:nvPr/>
            </p:nvPicPr>
            <p:blipFill>
              <a:blip r:embed="rId4"/>
              <a:stretch>
                <a:fillRect/>
              </a:stretch>
            </p:blipFill>
            <p:spPr>
              <a:xfrm>
                <a:off x="1213920" y="2691000"/>
                <a:ext cx="4170600" cy="3287880"/>
              </a:xfrm>
              <a:prstGeom prst="rect">
                <a:avLst/>
              </a:prstGeom>
            </p:spPr>
          </p:pic>
        </mc:Fallback>
      </mc:AlternateContent>
    </p:spTree>
    <p:extLst>
      <p:ext uri="{BB962C8B-B14F-4D97-AF65-F5344CB8AC3E}">
        <p14:creationId xmlns:p14="http://schemas.microsoft.com/office/powerpoint/2010/main" val="2288181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2D2E-BF6A-40FB-9ABE-A7EE55F5A66C}"/>
              </a:ext>
            </a:extLst>
          </p:cNvPr>
          <p:cNvSpPr>
            <a:spLocks noGrp="1"/>
          </p:cNvSpPr>
          <p:nvPr>
            <p:ph type="title"/>
          </p:nvPr>
        </p:nvSpPr>
        <p:spPr/>
        <p:txBody>
          <a:bodyPr/>
          <a:lstStyle/>
          <a:p>
            <a:r>
              <a:rPr lang="en-MY" dirty="0"/>
              <a:t>Attraction Type Instrument</a:t>
            </a:r>
          </a:p>
        </p:txBody>
      </p:sp>
      <p:sp>
        <p:nvSpPr>
          <p:cNvPr id="3" name="Content Placeholder 2">
            <a:extLst>
              <a:ext uri="{FF2B5EF4-FFF2-40B4-BE49-F238E27FC236}">
                <a16:creationId xmlns:a16="http://schemas.microsoft.com/office/drawing/2014/main" id="{5C72ED30-68CE-4213-AD5A-C6AEE0961F0E}"/>
              </a:ext>
            </a:extLst>
          </p:cNvPr>
          <p:cNvSpPr>
            <a:spLocks noGrp="1"/>
          </p:cNvSpPr>
          <p:nvPr>
            <p:ph idx="1"/>
          </p:nvPr>
        </p:nvSpPr>
        <p:spPr/>
        <p:txBody>
          <a:bodyPr/>
          <a:lstStyle/>
          <a:p>
            <a:pPr algn="just">
              <a:lnSpc>
                <a:spcPct val="100000"/>
              </a:lnSpc>
            </a:pPr>
            <a:r>
              <a:rPr lang="en-MY" dirty="0"/>
              <a:t>The iron vane deflects from the low magnetic field to the high magnetic field, and the strength of the deflection is directly proportional to the magnitude of the current flow through it. </a:t>
            </a:r>
          </a:p>
          <a:p>
            <a:pPr algn="just">
              <a:lnSpc>
                <a:spcPct val="100000"/>
              </a:lnSpc>
            </a:pPr>
            <a:r>
              <a:rPr lang="en-MY" dirty="0"/>
              <a:t>In short, we can say that the iron coil attracts towards in.</a:t>
            </a:r>
          </a:p>
          <a:p>
            <a:pPr algn="just">
              <a:lnSpc>
                <a:spcPct val="100000"/>
              </a:lnSpc>
            </a:pPr>
            <a:r>
              <a:rPr lang="en-MY" dirty="0"/>
              <a:t>The attraction type instruments use spring, which provided the controlling torque. </a:t>
            </a:r>
          </a:p>
          <a:p>
            <a:pPr algn="just">
              <a:lnSpc>
                <a:spcPct val="100000"/>
              </a:lnSpc>
            </a:pPr>
            <a:r>
              <a:rPr lang="en-MY" dirty="0"/>
              <a:t>The deflection of the coil is reduced by the aluminium piston which is attached to the moving coil.</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FBDF947-D0CC-4DB1-9075-AB59BB913257}"/>
                  </a:ext>
                </a:extLst>
              </p14:cNvPr>
              <p14:cNvContentPartPr/>
              <p14:nvPr/>
            </p14:nvContentPartPr>
            <p14:xfrm>
              <a:off x="3108240" y="2920680"/>
              <a:ext cx="7972200" cy="1959840"/>
            </p14:xfrm>
          </p:contentPart>
        </mc:Choice>
        <mc:Fallback>
          <p:pic>
            <p:nvPicPr>
              <p:cNvPr id="4" name="Ink 3">
                <a:extLst>
                  <a:ext uri="{FF2B5EF4-FFF2-40B4-BE49-F238E27FC236}">
                    <a16:creationId xmlns:a16="http://schemas.microsoft.com/office/drawing/2014/main" id="{5FBDF947-D0CC-4DB1-9075-AB59BB913257}"/>
                  </a:ext>
                </a:extLst>
              </p:cNvPr>
              <p:cNvPicPr/>
              <p:nvPr/>
            </p:nvPicPr>
            <p:blipFill>
              <a:blip r:embed="rId3"/>
              <a:stretch>
                <a:fillRect/>
              </a:stretch>
            </p:blipFill>
            <p:spPr>
              <a:xfrm>
                <a:off x="3098880" y="2911320"/>
                <a:ext cx="7990920" cy="1978560"/>
              </a:xfrm>
              <a:prstGeom prst="rect">
                <a:avLst/>
              </a:prstGeom>
            </p:spPr>
          </p:pic>
        </mc:Fallback>
      </mc:AlternateContent>
    </p:spTree>
    <p:extLst>
      <p:ext uri="{BB962C8B-B14F-4D97-AF65-F5344CB8AC3E}">
        <p14:creationId xmlns:p14="http://schemas.microsoft.com/office/powerpoint/2010/main" val="658753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D22B-D1B6-4836-A8C4-F9544BE7F180}"/>
              </a:ext>
            </a:extLst>
          </p:cNvPr>
          <p:cNvSpPr>
            <a:spLocks noGrp="1"/>
          </p:cNvSpPr>
          <p:nvPr>
            <p:ph type="title"/>
          </p:nvPr>
        </p:nvSpPr>
        <p:spPr>
          <a:xfrm>
            <a:off x="1069848" y="484632"/>
            <a:ext cx="10058400" cy="1609344"/>
          </a:xfrm>
        </p:spPr>
        <p:txBody>
          <a:bodyPr>
            <a:normAutofit/>
          </a:bodyPr>
          <a:lstStyle/>
          <a:p>
            <a:r>
              <a:rPr lang="en-MY" dirty="0"/>
              <a:t>Repulsion Type Instruments</a:t>
            </a:r>
          </a:p>
        </p:txBody>
      </p:sp>
      <p:sp>
        <p:nvSpPr>
          <p:cNvPr id="3" name="Content Placeholder 2">
            <a:extLst>
              <a:ext uri="{FF2B5EF4-FFF2-40B4-BE49-F238E27FC236}">
                <a16:creationId xmlns:a16="http://schemas.microsoft.com/office/drawing/2014/main" id="{39734F7E-1159-4849-A198-4D094B222CBE}"/>
              </a:ext>
            </a:extLst>
          </p:cNvPr>
          <p:cNvSpPr>
            <a:spLocks noGrp="1"/>
          </p:cNvSpPr>
          <p:nvPr>
            <p:ph idx="1"/>
          </p:nvPr>
        </p:nvSpPr>
        <p:spPr>
          <a:xfrm>
            <a:off x="1069848" y="2121408"/>
            <a:ext cx="7744214" cy="4050792"/>
          </a:xfrm>
        </p:spPr>
        <p:txBody>
          <a:bodyPr>
            <a:noAutofit/>
          </a:bodyPr>
          <a:lstStyle/>
          <a:p>
            <a:pPr algn="just">
              <a:lnSpc>
                <a:spcPct val="110000"/>
              </a:lnSpc>
              <a:spcBef>
                <a:spcPts val="600"/>
              </a:spcBef>
            </a:pPr>
            <a:r>
              <a:rPr lang="en-MY" sz="1750" dirty="0"/>
              <a:t>The repulsion type instrument has two vanes or iron plates. </a:t>
            </a:r>
          </a:p>
          <a:p>
            <a:pPr algn="just">
              <a:lnSpc>
                <a:spcPct val="110000"/>
              </a:lnSpc>
              <a:spcBef>
                <a:spcPts val="600"/>
              </a:spcBef>
            </a:pPr>
            <a:r>
              <a:rPr lang="en-MY" sz="1750" dirty="0"/>
              <a:t>One is fixed, and the other one is movable. </a:t>
            </a:r>
          </a:p>
          <a:p>
            <a:pPr algn="just">
              <a:lnSpc>
                <a:spcPct val="110000"/>
              </a:lnSpc>
              <a:spcBef>
                <a:spcPts val="600"/>
              </a:spcBef>
            </a:pPr>
            <a:r>
              <a:rPr lang="en-MY" sz="1750" dirty="0"/>
              <a:t>The vanes become magnetised when the current passes through the stationary coil and the force of repulsion occur between them. </a:t>
            </a:r>
          </a:p>
          <a:p>
            <a:pPr algn="just">
              <a:lnSpc>
                <a:spcPct val="110000"/>
              </a:lnSpc>
              <a:spcBef>
                <a:spcPts val="600"/>
              </a:spcBef>
            </a:pPr>
            <a:r>
              <a:rPr lang="en-MY" sz="1750" dirty="0"/>
              <a:t>Because of a repulsive force, the moving coil starts moving away from the fixed vane.</a:t>
            </a:r>
          </a:p>
          <a:p>
            <a:pPr algn="just">
              <a:lnSpc>
                <a:spcPct val="110000"/>
              </a:lnSpc>
              <a:spcBef>
                <a:spcPts val="600"/>
              </a:spcBef>
            </a:pPr>
            <a:r>
              <a:rPr lang="en-MY" sz="1750" dirty="0"/>
              <a:t>The spring provides the controlling torque. </a:t>
            </a:r>
          </a:p>
          <a:p>
            <a:pPr algn="just">
              <a:lnSpc>
                <a:spcPct val="110000"/>
              </a:lnSpc>
              <a:spcBef>
                <a:spcPts val="600"/>
              </a:spcBef>
            </a:pPr>
            <a:r>
              <a:rPr lang="en-MY" sz="1750" dirty="0"/>
              <a:t>The air friction induces the damping torque, which opposes the movement of the coil. </a:t>
            </a:r>
          </a:p>
          <a:p>
            <a:pPr algn="just">
              <a:lnSpc>
                <a:spcPct val="110000"/>
              </a:lnSpc>
              <a:spcBef>
                <a:spcPts val="600"/>
              </a:spcBef>
            </a:pPr>
            <a:r>
              <a:rPr lang="en-MY" sz="1750" dirty="0"/>
              <a:t>The repulsion type instrument is a non-polarized instrument, i.e., free from the direction of current passes through it. </a:t>
            </a:r>
          </a:p>
          <a:p>
            <a:pPr algn="just">
              <a:lnSpc>
                <a:spcPct val="110000"/>
              </a:lnSpc>
              <a:spcBef>
                <a:spcPts val="600"/>
              </a:spcBef>
            </a:pPr>
            <a:r>
              <a:rPr lang="en-MY" sz="1750" dirty="0"/>
              <a:t>Thus, it is used for both AC and DC.</a:t>
            </a:r>
          </a:p>
        </p:txBody>
      </p:sp>
      <p:pic>
        <p:nvPicPr>
          <p:cNvPr id="2050" name="Picture 2" descr="repulsion-type-instruments">
            <a:extLst>
              <a:ext uri="{FF2B5EF4-FFF2-40B4-BE49-F238E27FC236}">
                <a16:creationId xmlns:a16="http://schemas.microsoft.com/office/drawing/2014/main" id="{4BF58D06-4690-4807-A26A-089CE17A1D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25974" y="2156460"/>
            <a:ext cx="2507833" cy="39806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0879414-CB0F-4DA4-8587-E503B9E133D6}"/>
                  </a:ext>
                </a:extLst>
              </p14:cNvPr>
              <p14:cNvContentPartPr/>
              <p14:nvPr/>
            </p14:nvContentPartPr>
            <p14:xfrm>
              <a:off x="1911960" y="107280"/>
              <a:ext cx="9035640" cy="6210000"/>
            </p14:xfrm>
          </p:contentPart>
        </mc:Choice>
        <mc:Fallback>
          <p:pic>
            <p:nvPicPr>
              <p:cNvPr id="4" name="Ink 3">
                <a:extLst>
                  <a:ext uri="{FF2B5EF4-FFF2-40B4-BE49-F238E27FC236}">
                    <a16:creationId xmlns:a16="http://schemas.microsoft.com/office/drawing/2014/main" id="{E0879414-CB0F-4DA4-8587-E503B9E133D6}"/>
                  </a:ext>
                </a:extLst>
              </p:cNvPr>
              <p:cNvPicPr/>
              <p:nvPr/>
            </p:nvPicPr>
            <p:blipFill>
              <a:blip r:embed="rId4"/>
              <a:stretch>
                <a:fillRect/>
              </a:stretch>
            </p:blipFill>
            <p:spPr>
              <a:xfrm>
                <a:off x="1902600" y="97920"/>
                <a:ext cx="9054360" cy="6228720"/>
              </a:xfrm>
              <a:prstGeom prst="rect">
                <a:avLst/>
              </a:prstGeom>
            </p:spPr>
          </p:pic>
        </mc:Fallback>
      </mc:AlternateContent>
    </p:spTree>
    <p:extLst>
      <p:ext uri="{BB962C8B-B14F-4D97-AF65-F5344CB8AC3E}">
        <p14:creationId xmlns:p14="http://schemas.microsoft.com/office/powerpoint/2010/main" val="1026246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F150-63E7-465C-B50C-8BD587A740ED}"/>
              </a:ext>
            </a:extLst>
          </p:cNvPr>
          <p:cNvSpPr>
            <a:spLocks noGrp="1"/>
          </p:cNvSpPr>
          <p:nvPr>
            <p:ph type="title"/>
          </p:nvPr>
        </p:nvSpPr>
        <p:spPr/>
        <p:txBody>
          <a:bodyPr/>
          <a:lstStyle/>
          <a:p>
            <a:r>
              <a:rPr lang="en-MY" dirty="0"/>
              <a:t>Advantages of the MI Instruments</a:t>
            </a:r>
          </a:p>
        </p:txBody>
      </p:sp>
      <p:sp>
        <p:nvSpPr>
          <p:cNvPr id="3" name="Content Placeholder 2">
            <a:extLst>
              <a:ext uri="{FF2B5EF4-FFF2-40B4-BE49-F238E27FC236}">
                <a16:creationId xmlns:a16="http://schemas.microsoft.com/office/drawing/2014/main" id="{82A66C67-70EF-4302-A947-381211D7595D}"/>
              </a:ext>
            </a:extLst>
          </p:cNvPr>
          <p:cNvSpPr>
            <a:spLocks noGrp="1"/>
          </p:cNvSpPr>
          <p:nvPr>
            <p:ph idx="1"/>
          </p:nvPr>
        </p:nvSpPr>
        <p:spPr/>
        <p:txBody>
          <a:bodyPr>
            <a:normAutofit/>
          </a:bodyPr>
          <a:lstStyle/>
          <a:p>
            <a:pPr algn="just">
              <a:lnSpc>
                <a:spcPct val="100000"/>
              </a:lnSpc>
            </a:pPr>
            <a:r>
              <a:rPr lang="en-MY" sz="1800" dirty="0"/>
              <a:t>The following are the advantages of the moving iron instruments.</a:t>
            </a:r>
          </a:p>
          <a:p>
            <a:pPr algn="just">
              <a:lnSpc>
                <a:spcPct val="100000"/>
              </a:lnSpc>
            </a:pPr>
            <a:r>
              <a:rPr lang="en-MY" sz="1800" dirty="0"/>
              <a:t>Universal use – The MI instrument is independent of the direction of current and hence used for both AC and DC.</a:t>
            </a:r>
          </a:p>
          <a:p>
            <a:pPr algn="just">
              <a:lnSpc>
                <a:spcPct val="100000"/>
              </a:lnSpc>
            </a:pPr>
            <a:r>
              <a:rPr lang="en-MY" sz="1800" dirty="0"/>
              <a:t>Less Friction Error – The friction error is very less in the moving iron instrument because their torque weight ratio is high. The torque weight ratio is high because their current carrying part is stationary and the moving parts are lighter in weight.</a:t>
            </a:r>
          </a:p>
          <a:p>
            <a:pPr algn="just">
              <a:lnSpc>
                <a:spcPct val="100000"/>
              </a:lnSpc>
            </a:pPr>
            <a:r>
              <a:rPr lang="en-MY" sz="1800" dirty="0"/>
              <a:t>Cheapness – The MI instruments require less number of turns as compared to PMMC instrument. Thus, it is cheaper.</a:t>
            </a:r>
          </a:p>
          <a:p>
            <a:pPr algn="just">
              <a:lnSpc>
                <a:spcPct val="100000"/>
              </a:lnSpc>
            </a:pPr>
            <a:r>
              <a:rPr lang="en-MY" sz="1800" dirty="0"/>
              <a:t>Robustness – The instrument is robust because of their simple construction. And also because their current carrying part is stationary.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7C348D4-91E0-40AF-8135-DE4E5B936C1B}"/>
                  </a:ext>
                </a:extLst>
              </p14:cNvPr>
              <p14:cNvContentPartPr/>
              <p14:nvPr/>
            </p14:nvContentPartPr>
            <p14:xfrm>
              <a:off x="1096920" y="2656080"/>
              <a:ext cx="321120" cy="2617920"/>
            </p14:xfrm>
          </p:contentPart>
        </mc:Choice>
        <mc:Fallback>
          <p:pic>
            <p:nvPicPr>
              <p:cNvPr id="4" name="Ink 3">
                <a:extLst>
                  <a:ext uri="{FF2B5EF4-FFF2-40B4-BE49-F238E27FC236}">
                    <a16:creationId xmlns:a16="http://schemas.microsoft.com/office/drawing/2014/main" id="{97C348D4-91E0-40AF-8135-DE4E5B936C1B}"/>
                  </a:ext>
                </a:extLst>
              </p:cNvPr>
              <p:cNvPicPr/>
              <p:nvPr/>
            </p:nvPicPr>
            <p:blipFill>
              <a:blip r:embed="rId3"/>
              <a:stretch>
                <a:fillRect/>
              </a:stretch>
            </p:blipFill>
            <p:spPr>
              <a:xfrm>
                <a:off x="1087560" y="2646720"/>
                <a:ext cx="339840" cy="2636640"/>
              </a:xfrm>
              <a:prstGeom prst="rect">
                <a:avLst/>
              </a:prstGeom>
            </p:spPr>
          </p:pic>
        </mc:Fallback>
      </mc:AlternateContent>
    </p:spTree>
    <p:extLst>
      <p:ext uri="{BB962C8B-B14F-4D97-AF65-F5344CB8AC3E}">
        <p14:creationId xmlns:p14="http://schemas.microsoft.com/office/powerpoint/2010/main" val="764868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728A-4E32-4617-9076-A5321B0321F0}"/>
              </a:ext>
            </a:extLst>
          </p:cNvPr>
          <p:cNvSpPr>
            <a:spLocks noGrp="1"/>
          </p:cNvSpPr>
          <p:nvPr>
            <p:ph type="title"/>
          </p:nvPr>
        </p:nvSpPr>
        <p:spPr/>
        <p:txBody>
          <a:bodyPr>
            <a:normAutofit/>
          </a:bodyPr>
          <a:lstStyle/>
          <a:p>
            <a:r>
              <a:rPr lang="en-MY" sz="4400" dirty="0"/>
              <a:t>Disadvantages of Moving Iron Instruments</a:t>
            </a:r>
          </a:p>
        </p:txBody>
      </p:sp>
      <p:sp>
        <p:nvSpPr>
          <p:cNvPr id="3" name="Content Placeholder 2">
            <a:extLst>
              <a:ext uri="{FF2B5EF4-FFF2-40B4-BE49-F238E27FC236}">
                <a16:creationId xmlns:a16="http://schemas.microsoft.com/office/drawing/2014/main" id="{E578C42E-340E-4519-A5D7-5641BD14FF89}"/>
              </a:ext>
            </a:extLst>
          </p:cNvPr>
          <p:cNvSpPr>
            <a:spLocks noGrp="1"/>
          </p:cNvSpPr>
          <p:nvPr>
            <p:ph idx="1"/>
          </p:nvPr>
        </p:nvSpPr>
        <p:spPr/>
        <p:txBody>
          <a:bodyPr>
            <a:normAutofit fontScale="85000" lnSpcReduction="20000"/>
          </a:bodyPr>
          <a:lstStyle/>
          <a:p>
            <a:pPr algn="just">
              <a:lnSpc>
                <a:spcPct val="120000"/>
              </a:lnSpc>
            </a:pPr>
            <a:r>
              <a:rPr lang="en-MY" dirty="0"/>
              <a:t>The following are the disadvantages of Moving Iron Instrument.</a:t>
            </a:r>
          </a:p>
          <a:p>
            <a:pPr algn="just">
              <a:lnSpc>
                <a:spcPct val="120000"/>
              </a:lnSpc>
            </a:pPr>
            <a:r>
              <a:rPr lang="en-MY" dirty="0"/>
              <a:t>Accuracy – The scale of the moving iron instruments is not uniform, and hence the accurate result is not possible.</a:t>
            </a:r>
          </a:p>
          <a:p>
            <a:pPr algn="just">
              <a:lnSpc>
                <a:spcPct val="120000"/>
              </a:lnSpc>
            </a:pPr>
            <a:r>
              <a:rPr lang="en-MY" dirty="0"/>
              <a:t>Errors – Some serious error occurs in the instruments because of the hysteresis, frequency and stray magnetic field.</a:t>
            </a:r>
          </a:p>
          <a:p>
            <a:pPr algn="just">
              <a:lnSpc>
                <a:spcPct val="120000"/>
              </a:lnSpc>
            </a:pPr>
            <a:r>
              <a:rPr lang="en-MY" dirty="0"/>
              <a:t>Waveform Error –  In MI instrument the deflection torque is not directly proportional to the square of the current. Because of which the waveforms error occurs in the instrument.</a:t>
            </a:r>
          </a:p>
          <a:p>
            <a:pPr algn="just">
              <a:lnSpc>
                <a:spcPct val="120000"/>
              </a:lnSpc>
            </a:pPr>
            <a:r>
              <a:rPr lang="en-MY" dirty="0"/>
              <a:t>Difference between AC and DC calibration –  The calibration of the AC and DC are differed because of the effect of the inductance of meter and the eddy current which is used on AC. The AC is calibrated on the frequency at which they use.</a:t>
            </a:r>
          </a:p>
          <a:p>
            <a:pPr algn="just">
              <a:lnSpc>
                <a:spcPct val="120000"/>
              </a:lnSpc>
            </a:pPr>
            <a:r>
              <a:rPr lang="en-MY" dirty="0"/>
              <a:t>Two type of error occurs in the MI instruments i.e., the error which occurs on both AC and DC and the error which only occur on AC</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39D9EC2-13A0-42EE-9392-5DEFE002D2BF}"/>
                  </a:ext>
                </a:extLst>
              </p14:cNvPr>
              <p14:cNvContentPartPr/>
              <p14:nvPr/>
            </p14:nvContentPartPr>
            <p14:xfrm>
              <a:off x="1077120" y="1189440"/>
              <a:ext cx="10848600" cy="3690000"/>
            </p14:xfrm>
          </p:contentPart>
        </mc:Choice>
        <mc:Fallback>
          <p:pic>
            <p:nvPicPr>
              <p:cNvPr id="4" name="Ink 3">
                <a:extLst>
                  <a:ext uri="{FF2B5EF4-FFF2-40B4-BE49-F238E27FC236}">
                    <a16:creationId xmlns:a16="http://schemas.microsoft.com/office/drawing/2014/main" id="{439D9EC2-13A0-42EE-9392-5DEFE002D2BF}"/>
                  </a:ext>
                </a:extLst>
              </p:cNvPr>
              <p:cNvPicPr/>
              <p:nvPr/>
            </p:nvPicPr>
            <p:blipFill>
              <a:blip r:embed="rId3"/>
              <a:stretch>
                <a:fillRect/>
              </a:stretch>
            </p:blipFill>
            <p:spPr>
              <a:xfrm>
                <a:off x="1067760" y="1180080"/>
                <a:ext cx="10867320" cy="3708720"/>
              </a:xfrm>
              <a:prstGeom prst="rect">
                <a:avLst/>
              </a:prstGeom>
            </p:spPr>
          </p:pic>
        </mc:Fallback>
      </mc:AlternateContent>
    </p:spTree>
    <p:extLst>
      <p:ext uri="{BB962C8B-B14F-4D97-AF65-F5344CB8AC3E}">
        <p14:creationId xmlns:p14="http://schemas.microsoft.com/office/powerpoint/2010/main" val="255459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35707-DED4-4F43-9F6F-D14C9B9F064F}"/>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1. Classification of Instruments</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6A24C393-302C-43E0-8E70-F8627FD06AE4}"/>
                  </a:ext>
                </a:extLst>
              </p14:cNvPr>
              <p14:cNvContentPartPr/>
              <p14:nvPr/>
            </p14:nvContentPartPr>
            <p14:xfrm>
              <a:off x="1558800" y="2066040"/>
              <a:ext cx="969480" cy="539280"/>
            </p14:xfrm>
          </p:contentPart>
        </mc:Choice>
        <mc:Fallback>
          <p:pic>
            <p:nvPicPr>
              <p:cNvPr id="3" name="Ink 2">
                <a:extLst>
                  <a:ext uri="{FF2B5EF4-FFF2-40B4-BE49-F238E27FC236}">
                    <a16:creationId xmlns:a16="http://schemas.microsoft.com/office/drawing/2014/main" id="{6A24C393-302C-43E0-8E70-F8627FD06AE4}"/>
                  </a:ext>
                </a:extLst>
              </p:cNvPr>
              <p:cNvPicPr/>
              <p:nvPr/>
            </p:nvPicPr>
            <p:blipFill>
              <a:blip r:embed="rId7"/>
              <a:stretch>
                <a:fillRect/>
              </a:stretch>
            </p:blipFill>
            <p:spPr>
              <a:xfrm>
                <a:off x="1549440" y="2056680"/>
                <a:ext cx="988200" cy="558000"/>
              </a:xfrm>
              <a:prstGeom prst="rect">
                <a:avLst/>
              </a:prstGeom>
            </p:spPr>
          </p:pic>
        </mc:Fallback>
      </mc:AlternateContent>
    </p:spTree>
    <p:extLst>
      <p:ext uri="{BB962C8B-B14F-4D97-AF65-F5344CB8AC3E}">
        <p14:creationId xmlns:p14="http://schemas.microsoft.com/office/powerpoint/2010/main" val="340790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60D217-B935-4275-9C17-95141493516E}"/>
              </a:ext>
            </a:extLst>
          </p:cNvPr>
          <p:cNvSpPr>
            <a:spLocks noGrp="1"/>
          </p:cNvSpPr>
          <p:nvPr>
            <p:ph type="title"/>
          </p:nvPr>
        </p:nvSpPr>
        <p:spPr>
          <a:xfrm>
            <a:off x="1069848" y="484632"/>
            <a:ext cx="10058400" cy="1609344"/>
          </a:xfrm>
        </p:spPr>
        <p:txBody>
          <a:bodyPr>
            <a:normAutofit/>
          </a:bodyPr>
          <a:lstStyle/>
          <a:p>
            <a:pPr eaLnBrk="1" fontAlgn="auto" hangingPunct="1">
              <a:spcAft>
                <a:spcPts val="0"/>
              </a:spcAft>
              <a:defRPr/>
            </a:pPr>
            <a:r>
              <a:rPr lang="en-US" b="1" dirty="0"/>
              <a:t>Classification of Instruments</a:t>
            </a:r>
            <a:endParaRPr lang="en-US" dirty="0"/>
          </a:p>
        </p:txBody>
      </p:sp>
      <p:sp>
        <p:nvSpPr>
          <p:cNvPr id="3" name="Content Placeholder 2">
            <a:extLst>
              <a:ext uri="{FF2B5EF4-FFF2-40B4-BE49-F238E27FC236}">
                <a16:creationId xmlns:a16="http://schemas.microsoft.com/office/drawing/2014/main" id="{56134046-8921-4B16-A588-0A9333EEBEF8}"/>
              </a:ext>
            </a:extLst>
          </p:cNvPr>
          <p:cNvSpPr>
            <a:spLocks noGrp="1"/>
          </p:cNvSpPr>
          <p:nvPr>
            <p:ph idx="1"/>
          </p:nvPr>
        </p:nvSpPr>
        <p:spPr>
          <a:xfrm>
            <a:off x="1069848" y="2320412"/>
            <a:ext cx="10058400" cy="3851787"/>
          </a:xfrm>
        </p:spPr>
        <p:txBody>
          <a:bodyPr>
            <a:normAutofit/>
          </a:bodyPr>
          <a:lstStyle/>
          <a:p>
            <a:pPr marL="0" indent="0" eaLnBrk="1" hangingPunct="1">
              <a:buNone/>
              <a:defRPr/>
            </a:pPr>
            <a:r>
              <a:rPr lang="en-US" dirty="0"/>
              <a:t>a)  Absolute instruments   b)  Secondary instruments</a:t>
            </a:r>
          </a:p>
          <a:p>
            <a:pPr eaLnBrk="1" hangingPunct="1">
              <a:defRPr/>
            </a:pPr>
            <a:r>
              <a:rPr lang="en-US" b="1" dirty="0"/>
              <a:t>Absolute instruments</a:t>
            </a:r>
          </a:p>
          <a:p>
            <a:pPr eaLnBrk="1" hangingPunct="1">
              <a:defRPr/>
            </a:pPr>
            <a:r>
              <a:rPr lang="en-US" dirty="0"/>
              <a:t>Gives the magnitude of the quantity under measurement in terms of physical constants of the instrument.</a:t>
            </a:r>
          </a:p>
          <a:p>
            <a:pPr eaLnBrk="1" hangingPunct="1">
              <a:defRPr/>
            </a:pPr>
            <a:r>
              <a:rPr lang="en-US" dirty="0"/>
              <a:t>Ex: Tangent galvanometer</a:t>
            </a:r>
          </a:p>
          <a:p>
            <a:pPr eaLnBrk="1" hangingPunct="1">
              <a:defRPr/>
            </a:pPr>
            <a:r>
              <a:rPr lang="en-US" b="1" dirty="0"/>
              <a:t>Secondary instruments</a:t>
            </a:r>
          </a:p>
          <a:p>
            <a:pPr eaLnBrk="1" hangingPunct="1">
              <a:defRPr/>
            </a:pPr>
            <a:r>
              <a:rPr lang="en-US" dirty="0"/>
              <a:t>Instruments are so constructed that the quantity being measured can be measured by observing the output indicated by instrument. These instruments are calibrated by comparison with absolute instrument</a:t>
            </a:r>
          </a:p>
          <a:p>
            <a:pPr eaLnBrk="1" hangingPunct="1">
              <a:defRPr/>
            </a:pPr>
            <a:r>
              <a:rPr lang="en-US" dirty="0"/>
              <a:t>Ex:  Voltmeter, thermometer</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1D2E0578-CFAA-43B1-BD7D-88A3D4B2BD6B}"/>
                  </a:ext>
                </a:extLst>
              </p14:cNvPr>
              <p14:cNvContentPartPr/>
              <p14:nvPr/>
            </p14:nvContentPartPr>
            <p14:xfrm>
              <a:off x="879480" y="2279520"/>
              <a:ext cx="7017480" cy="3791520"/>
            </p14:xfrm>
          </p:contentPart>
        </mc:Choice>
        <mc:Fallback>
          <p:pic>
            <p:nvPicPr>
              <p:cNvPr id="4" name="Ink 3">
                <a:extLst>
                  <a:ext uri="{FF2B5EF4-FFF2-40B4-BE49-F238E27FC236}">
                    <a16:creationId xmlns:a16="http://schemas.microsoft.com/office/drawing/2014/main" id="{1D2E0578-CFAA-43B1-BD7D-88A3D4B2BD6B}"/>
                  </a:ext>
                </a:extLst>
              </p:cNvPr>
              <p:cNvPicPr/>
              <p:nvPr/>
            </p:nvPicPr>
            <p:blipFill>
              <a:blip r:embed="rId6"/>
              <a:stretch>
                <a:fillRect/>
              </a:stretch>
            </p:blipFill>
            <p:spPr>
              <a:xfrm>
                <a:off x="870120" y="2270160"/>
                <a:ext cx="7036200" cy="3810240"/>
              </a:xfrm>
              <a:prstGeom prst="rect">
                <a:avLst/>
              </a:prstGeom>
            </p:spPr>
          </p:pic>
        </mc:Fallback>
      </mc:AlternateContent>
    </p:spTree>
    <p:extLst>
      <p:ext uri="{BB962C8B-B14F-4D97-AF65-F5344CB8AC3E}">
        <p14:creationId xmlns:p14="http://schemas.microsoft.com/office/powerpoint/2010/main" val="181656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4A66D0-6257-4749-8F5A-22676376BCCE}"/>
              </a:ext>
            </a:extLst>
          </p:cNvPr>
          <p:cNvSpPr>
            <a:spLocks noGrp="1"/>
          </p:cNvSpPr>
          <p:nvPr>
            <p:ph type="title"/>
          </p:nvPr>
        </p:nvSpPr>
        <p:spPr/>
        <p:txBody>
          <a:bodyPr/>
          <a:lstStyle/>
          <a:p>
            <a:r>
              <a:rPr lang="en-MY" dirty="0"/>
              <a:t>Comparison</a:t>
            </a:r>
          </a:p>
        </p:txBody>
      </p:sp>
      <p:sp>
        <p:nvSpPr>
          <p:cNvPr id="5" name="Text Placeholder 4">
            <a:extLst>
              <a:ext uri="{FF2B5EF4-FFF2-40B4-BE49-F238E27FC236}">
                <a16:creationId xmlns:a16="http://schemas.microsoft.com/office/drawing/2014/main" id="{D8EA2899-F7D4-4507-A81F-86E77A54BB61}"/>
              </a:ext>
            </a:extLst>
          </p:cNvPr>
          <p:cNvSpPr>
            <a:spLocks noGrp="1"/>
          </p:cNvSpPr>
          <p:nvPr>
            <p:ph type="body" idx="1"/>
          </p:nvPr>
        </p:nvSpPr>
        <p:spPr/>
        <p:txBody>
          <a:bodyPr/>
          <a:lstStyle/>
          <a:p>
            <a:r>
              <a:rPr lang="en-MY" dirty="0"/>
              <a:t>Absolute instruments</a:t>
            </a:r>
          </a:p>
        </p:txBody>
      </p:sp>
      <p:sp>
        <p:nvSpPr>
          <p:cNvPr id="6" name="Content Placeholder 5">
            <a:extLst>
              <a:ext uri="{FF2B5EF4-FFF2-40B4-BE49-F238E27FC236}">
                <a16:creationId xmlns:a16="http://schemas.microsoft.com/office/drawing/2014/main" id="{63A7A7E0-F580-4098-BBCB-A76869727427}"/>
              </a:ext>
            </a:extLst>
          </p:cNvPr>
          <p:cNvSpPr>
            <a:spLocks noGrp="1"/>
          </p:cNvSpPr>
          <p:nvPr>
            <p:ph sz="half" idx="2"/>
          </p:nvPr>
        </p:nvSpPr>
        <p:spPr/>
        <p:txBody>
          <a:bodyPr/>
          <a:lstStyle/>
          <a:p>
            <a:pPr algn="just">
              <a:lnSpc>
                <a:spcPct val="100000"/>
              </a:lnSpc>
            </a:pPr>
            <a:r>
              <a:rPr lang="en-MY" dirty="0"/>
              <a:t>Gives magnitude of measurand in of physical constant</a:t>
            </a:r>
          </a:p>
          <a:p>
            <a:pPr algn="just">
              <a:lnSpc>
                <a:spcPct val="100000"/>
              </a:lnSpc>
            </a:pPr>
            <a:r>
              <a:rPr lang="en-MY" dirty="0"/>
              <a:t>Time consuming</a:t>
            </a:r>
          </a:p>
          <a:p>
            <a:pPr algn="just">
              <a:lnSpc>
                <a:spcPct val="100000"/>
              </a:lnSpc>
            </a:pPr>
            <a:r>
              <a:rPr lang="en-MY" dirty="0"/>
              <a:t>Standard instruments</a:t>
            </a:r>
          </a:p>
        </p:txBody>
      </p:sp>
      <p:sp>
        <p:nvSpPr>
          <p:cNvPr id="7" name="Text Placeholder 6">
            <a:extLst>
              <a:ext uri="{FF2B5EF4-FFF2-40B4-BE49-F238E27FC236}">
                <a16:creationId xmlns:a16="http://schemas.microsoft.com/office/drawing/2014/main" id="{DD1FF7F5-CF4E-4C93-B691-B83ED01FFCF5}"/>
              </a:ext>
            </a:extLst>
          </p:cNvPr>
          <p:cNvSpPr>
            <a:spLocks noGrp="1"/>
          </p:cNvSpPr>
          <p:nvPr>
            <p:ph type="body" sz="quarter" idx="3"/>
          </p:nvPr>
        </p:nvSpPr>
        <p:spPr/>
        <p:txBody>
          <a:bodyPr/>
          <a:lstStyle/>
          <a:p>
            <a:r>
              <a:rPr lang="en-MY" dirty="0"/>
              <a:t>Secondary instruments</a:t>
            </a:r>
          </a:p>
        </p:txBody>
      </p:sp>
      <p:sp>
        <p:nvSpPr>
          <p:cNvPr id="8" name="Content Placeholder 7">
            <a:extLst>
              <a:ext uri="{FF2B5EF4-FFF2-40B4-BE49-F238E27FC236}">
                <a16:creationId xmlns:a16="http://schemas.microsoft.com/office/drawing/2014/main" id="{701EDC34-BEE3-403F-BBC6-9CD4CD90EFCE}"/>
              </a:ext>
            </a:extLst>
          </p:cNvPr>
          <p:cNvSpPr>
            <a:spLocks noGrp="1"/>
          </p:cNvSpPr>
          <p:nvPr>
            <p:ph sz="quarter" idx="4"/>
          </p:nvPr>
        </p:nvSpPr>
        <p:spPr/>
        <p:txBody>
          <a:bodyPr/>
          <a:lstStyle/>
          <a:p>
            <a:pPr algn="just">
              <a:lnSpc>
                <a:spcPct val="100000"/>
              </a:lnSpc>
            </a:pPr>
            <a:r>
              <a:rPr lang="en-MY" dirty="0"/>
              <a:t>Gives measurand value by terms indication directly.</a:t>
            </a:r>
          </a:p>
          <a:p>
            <a:pPr algn="just">
              <a:lnSpc>
                <a:spcPct val="100000"/>
              </a:lnSpc>
            </a:pPr>
            <a:r>
              <a:rPr lang="en-MY" dirty="0"/>
              <a:t>Less time consuming</a:t>
            </a:r>
          </a:p>
          <a:p>
            <a:pPr algn="just">
              <a:lnSpc>
                <a:spcPct val="100000"/>
              </a:lnSpc>
            </a:pPr>
            <a:r>
              <a:rPr lang="en-MY" dirty="0"/>
              <a:t>Calibrated with absolute instruments</a:t>
            </a:r>
          </a:p>
          <a:p>
            <a:pPr algn="just">
              <a:lnSpc>
                <a:spcPct val="100000"/>
              </a:lnSpc>
            </a:pPr>
            <a:endParaRPr lang="en-MY"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ECF063D-24C7-4487-B0FA-EBBA57B853DB}"/>
                  </a:ext>
                </a:extLst>
              </p14:cNvPr>
              <p14:cNvContentPartPr/>
              <p14:nvPr/>
            </p14:nvContentPartPr>
            <p14:xfrm>
              <a:off x="1008000" y="2099520"/>
              <a:ext cx="8256600" cy="2324160"/>
            </p14:xfrm>
          </p:contentPart>
        </mc:Choice>
        <mc:Fallback>
          <p:pic>
            <p:nvPicPr>
              <p:cNvPr id="2" name="Ink 1">
                <a:extLst>
                  <a:ext uri="{FF2B5EF4-FFF2-40B4-BE49-F238E27FC236}">
                    <a16:creationId xmlns:a16="http://schemas.microsoft.com/office/drawing/2014/main" id="{0ECF063D-24C7-4487-B0FA-EBBA57B853DB}"/>
                  </a:ext>
                </a:extLst>
              </p:cNvPr>
              <p:cNvPicPr/>
              <p:nvPr/>
            </p:nvPicPr>
            <p:blipFill>
              <a:blip r:embed="rId3"/>
              <a:stretch>
                <a:fillRect/>
              </a:stretch>
            </p:blipFill>
            <p:spPr>
              <a:xfrm>
                <a:off x="998640" y="2090160"/>
                <a:ext cx="8275320" cy="2342880"/>
              </a:xfrm>
              <a:prstGeom prst="rect">
                <a:avLst/>
              </a:prstGeom>
            </p:spPr>
          </p:pic>
        </mc:Fallback>
      </mc:AlternateContent>
    </p:spTree>
    <p:extLst>
      <p:ext uri="{BB962C8B-B14F-4D97-AF65-F5344CB8AC3E}">
        <p14:creationId xmlns:p14="http://schemas.microsoft.com/office/powerpoint/2010/main" val="105135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1" name="Rectangle 7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D05EF-3E50-4926-A59A-5DB7A428CDB7}"/>
              </a:ext>
            </a:extLst>
          </p:cNvPr>
          <p:cNvSpPr>
            <a:spLocks noGrp="1"/>
          </p:cNvSpPr>
          <p:nvPr>
            <p:ph type="title"/>
          </p:nvPr>
        </p:nvSpPr>
        <p:spPr>
          <a:xfrm>
            <a:off x="1069848" y="4588335"/>
            <a:ext cx="10058400" cy="1609344"/>
          </a:xfrm>
        </p:spPr>
        <p:txBody>
          <a:bodyPr>
            <a:normAutofit/>
          </a:bodyPr>
          <a:lstStyle/>
          <a:p>
            <a:pPr eaLnBrk="1" fontAlgn="auto" hangingPunct="1">
              <a:spcAft>
                <a:spcPts val="0"/>
              </a:spcAft>
              <a:defRPr/>
            </a:pPr>
            <a:r>
              <a:rPr lang="en-US" b="1"/>
              <a:t>Classification of secondary instruments</a:t>
            </a:r>
            <a:endParaRPr lang="en-US"/>
          </a:p>
        </p:txBody>
      </p:sp>
      <p:sp>
        <p:nvSpPr>
          <p:cNvPr id="14339" name="Content Placeholder 2">
            <a:extLst>
              <a:ext uri="{FF2B5EF4-FFF2-40B4-BE49-F238E27FC236}">
                <a16:creationId xmlns:a16="http://schemas.microsoft.com/office/drawing/2014/main" id="{CDA92068-BE7F-413E-AE36-5D02458F2C47}"/>
              </a:ext>
            </a:extLst>
          </p:cNvPr>
          <p:cNvSpPr>
            <a:spLocks noGrp="1"/>
          </p:cNvSpPr>
          <p:nvPr>
            <p:ph idx="1"/>
          </p:nvPr>
        </p:nvSpPr>
        <p:spPr>
          <a:xfrm>
            <a:off x="1069848" y="643467"/>
            <a:ext cx="10058400" cy="3463351"/>
          </a:xfrm>
        </p:spPr>
        <p:txBody>
          <a:bodyPr anchor="b">
            <a:normAutofit/>
          </a:bodyPr>
          <a:lstStyle/>
          <a:p>
            <a:pPr eaLnBrk="1" hangingPunct="1"/>
            <a:r>
              <a:rPr lang="en-US" altLang="en-US" dirty="0"/>
              <a:t> a)  Analog instruments		</a:t>
            </a:r>
            <a:endParaRPr lang="en-US" altLang="en-US"/>
          </a:p>
          <a:p>
            <a:pPr eaLnBrk="1" hangingPunct="1"/>
            <a:r>
              <a:rPr lang="en-US" altLang="en-US" dirty="0"/>
              <a:t> b)  Digital instruments</a:t>
            </a:r>
            <a:endParaRPr lang="en-US" altLang="en-US"/>
          </a:p>
          <a:p>
            <a:pPr eaLnBrk="1" hangingPunct="1"/>
            <a:r>
              <a:rPr lang="en-US" altLang="en-US" b="1" dirty="0"/>
              <a:t>Analog instruments</a:t>
            </a:r>
            <a:endParaRPr lang="en-US" altLang="en-US" b="1"/>
          </a:p>
          <a:p>
            <a:pPr lvl="1"/>
            <a:r>
              <a:rPr lang="en-US" altLang="en-US"/>
              <a:t>Output of the device is a continuous function of time.</a:t>
            </a:r>
          </a:p>
          <a:p>
            <a:pPr eaLnBrk="1" hangingPunct="1"/>
            <a:r>
              <a:rPr lang="en-US" altLang="en-US" dirty="0"/>
              <a:t>Classification of Analog instruments</a:t>
            </a:r>
            <a:endParaRPr lang="en-US" altLang="en-US"/>
          </a:p>
          <a:p>
            <a:pPr lvl="1"/>
            <a:r>
              <a:rPr lang="en-US" altLang="en-US"/>
              <a:t>(1) Classified according to quantity they measure</a:t>
            </a:r>
          </a:p>
          <a:p>
            <a:pPr lvl="2"/>
            <a:r>
              <a:rPr lang="en-US" altLang="en-US"/>
              <a:t>Ex.  Ammeter, Voltmeter, Wattmeter etc.</a:t>
            </a:r>
          </a:p>
          <a:p>
            <a:pPr lvl="1"/>
            <a:r>
              <a:rPr lang="en-US" altLang="en-US"/>
              <a:t>(2) Classified according to kind of current that can be measurand</a:t>
            </a:r>
          </a:p>
          <a:p>
            <a:pPr lvl="2"/>
            <a:r>
              <a:rPr lang="en-US" altLang="en-US"/>
              <a:t>Ex. Direct current, Alternating current, both AC and DC</a:t>
            </a:r>
          </a:p>
        </p:txBody>
      </p:sp>
      <p:sp>
        <p:nvSpPr>
          <p:cNvPr id="14342" name="Rectangle 73">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3" name="Oval 75">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344" name="Oval 77">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90DF104-9318-49C5-992C-8E26C303E381}"/>
                  </a:ext>
                </a:extLst>
              </p14:cNvPr>
              <p14:cNvContentPartPr/>
              <p14:nvPr/>
            </p14:nvContentPartPr>
            <p14:xfrm>
              <a:off x="1141920" y="191880"/>
              <a:ext cx="10982520" cy="5500440"/>
            </p14:xfrm>
          </p:contentPart>
        </mc:Choice>
        <mc:Fallback>
          <p:pic>
            <p:nvPicPr>
              <p:cNvPr id="3" name="Ink 2">
                <a:extLst>
                  <a:ext uri="{FF2B5EF4-FFF2-40B4-BE49-F238E27FC236}">
                    <a16:creationId xmlns:a16="http://schemas.microsoft.com/office/drawing/2014/main" id="{C90DF104-9318-49C5-992C-8E26C303E381}"/>
                  </a:ext>
                </a:extLst>
              </p:cNvPr>
              <p:cNvPicPr/>
              <p:nvPr/>
            </p:nvPicPr>
            <p:blipFill>
              <a:blip r:embed="rId6"/>
              <a:stretch>
                <a:fillRect/>
              </a:stretch>
            </p:blipFill>
            <p:spPr>
              <a:xfrm>
                <a:off x="1132560" y="182520"/>
                <a:ext cx="11001240" cy="5519160"/>
              </a:xfrm>
              <a:prstGeom prst="rect">
                <a:avLst/>
              </a:prstGeom>
            </p:spPr>
          </p:pic>
        </mc:Fallback>
      </mc:AlternateContent>
    </p:spTree>
    <p:extLst>
      <p:ext uri="{BB962C8B-B14F-4D97-AF65-F5344CB8AC3E}">
        <p14:creationId xmlns:p14="http://schemas.microsoft.com/office/powerpoint/2010/main" val="175847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2FAA4E-894E-47D5-9F57-E0FD4D9AD02B}"/>
              </a:ext>
            </a:extLst>
          </p:cNvPr>
          <p:cNvSpPr>
            <a:spLocks noGrp="1"/>
          </p:cNvSpPr>
          <p:nvPr>
            <p:ph type="title"/>
          </p:nvPr>
        </p:nvSpPr>
        <p:spPr>
          <a:xfrm>
            <a:off x="1069848" y="484632"/>
            <a:ext cx="10058400" cy="1609344"/>
          </a:xfrm>
        </p:spPr>
        <p:txBody>
          <a:bodyPr>
            <a:normAutofit/>
          </a:bodyPr>
          <a:lstStyle/>
          <a:p>
            <a:pPr eaLnBrk="1" fontAlgn="auto" hangingPunct="1">
              <a:spcAft>
                <a:spcPts val="0"/>
              </a:spcAft>
              <a:defRPr/>
            </a:pPr>
            <a:r>
              <a:rPr lang="en-US" dirty="0"/>
              <a:t>Classification of ANALOG instruments</a:t>
            </a:r>
          </a:p>
        </p:txBody>
      </p:sp>
      <p:sp>
        <p:nvSpPr>
          <p:cNvPr id="3" name="Content Placeholder 2">
            <a:extLst>
              <a:ext uri="{FF2B5EF4-FFF2-40B4-BE49-F238E27FC236}">
                <a16:creationId xmlns:a16="http://schemas.microsoft.com/office/drawing/2014/main" id="{8A282BDB-9A6F-4622-9092-4DBE76AE9903}"/>
              </a:ext>
            </a:extLst>
          </p:cNvPr>
          <p:cNvSpPr>
            <a:spLocks noGrp="1"/>
          </p:cNvSpPr>
          <p:nvPr>
            <p:ph idx="1"/>
          </p:nvPr>
        </p:nvSpPr>
        <p:spPr>
          <a:xfrm>
            <a:off x="1069848" y="2320412"/>
            <a:ext cx="10058400" cy="3851787"/>
          </a:xfrm>
        </p:spPr>
        <p:txBody>
          <a:bodyPr>
            <a:normAutofit lnSpcReduction="10000"/>
          </a:bodyPr>
          <a:lstStyle/>
          <a:p>
            <a:pPr>
              <a:defRPr/>
            </a:pPr>
            <a:r>
              <a:rPr lang="en-MY" sz="1600" dirty="0"/>
              <a:t>(3) Classified according to way the output is  presented to the user</a:t>
            </a:r>
          </a:p>
          <a:p>
            <a:pPr lvl="1">
              <a:defRPr/>
            </a:pPr>
            <a:r>
              <a:rPr lang="en-MY" sz="1600" dirty="0"/>
              <a:t>Indicating instruments</a:t>
            </a:r>
          </a:p>
          <a:p>
            <a:pPr lvl="1">
              <a:defRPr/>
            </a:pPr>
            <a:r>
              <a:rPr lang="en-MY" sz="1600" dirty="0"/>
              <a:t>Recording instruments</a:t>
            </a:r>
          </a:p>
          <a:p>
            <a:pPr lvl="1">
              <a:defRPr/>
            </a:pPr>
            <a:r>
              <a:rPr lang="en-MY" sz="1600" dirty="0"/>
              <a:t>Integrating instruments</a:t>
            </a:r>
          </a:p>
          <a:p>
            <a:pPr>
              <a:defRPr/>
            </a:pPr>
            <a:r>
              <a:rPr lang="en-MY" sz="1600" b="1" dirty="0"/>
              <a:t>Indicating instruments</a:t>
            </a:r>
            <a:r>
              <a:rPr lang="en-MY" sz="1600" dirty="0"/>
              <a:t>:  Indicate the magnitude of quantity being measured by a pointer and dial set up or by digital display.</a:t>
            </a:r>
          </a:p>
          <a:p>
            <a:pPr>
              <a:defRPr/>
            </a:pPr>
            <a:r>
              <a:rPr lang="en-MY" sz="1600" dirty="0"/>
              <a:t>Ex. Ammeter</a:t>
            </a:r>
          </a:p>
          <a:p>
            <a:pPr>
              <a:defRPr/>
            </a:pPr>
            <a:r>
              <a:rPr lang="en-MY" sz="1600" b="1" dirty="0"/>
              <a:t>Recording instruments:</a:t>
            </a:r>
            <a:r>
              <a:rPr lang="en-MY" sz="1600" dirty="0"/>
              <a:t> Continuous record of quantity being measured over a specified period of time.</a:t>
            </a:r>
          </a:p>
          <a:p>
            <a:pPr>
              <a:defRPr/>
            </a:pPr>
            <a:r>
              <a:rPr lang="en-MY" sz="1600" dirty="0"/>
              <a:t>Ex.  ECG</a:t>
            </a:r>
          </a:p>
          <a:p>
            <a:pPr>
              <a:defRPr/>
            </a:pPr>
            <a:r>
              <a:rPr lang="en-MY" sz="1600" b="1" dirty="0"/>
              <a:t>Integrating instruments:</a:t>
            </a:r>
            <a:r>
              <a:rPr lang="en-MY" sz="1600" dirty="0"/>
              <a:t> Totalize or summarize events over a specified period of time. The summation which they give is the product of time and an electrical quantity</a:t>
            </a:r>
          </a:p>
          <a:p>
            <a:pPr>
              <a:defRPr/>
            </a:pPr>
            <a:r>
              <a:rPr lang="en-MY" sz="1600" dirty="0"/>
              <a:t>Ex. </a:t>
            </a:r>
            <a:r>
              <a:rPr lang="en-MY" sz="1600" dirty="0" err="1"/>
              <a:t>Amphour</a:t>
            </a:r>
            <a:r>
              <a:rPr lang="en-MY" sz="1600" dirty="0"/>
              <a:t> meter, Energy meter </a:t>
            </a:r>
          </a:p>
          <a:p>
            <a:pPr>
              <a:defRPr/>
            </a:pPr>
            <a:endParaRPr lang="en-US" sz="1600" dirty="0"/>
          </a:p>
        </p:txBody>
      </p:sp>
      <p:sp>
        <p:nvSpPr>
          <p:cNvPr id="11"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942A3CB8-E7C7-4381-A786-00E59D8E398E}"/>
                  </a:ext>
                </a:extLst>
              </p14:cNvPr>
              <p14:cNvContentPartPr/>
              <p14:nvPr/>
            </p14:nvContentPartPr>
            <p14:xfrm>
              <a:off x="1051920" y="1790280"/>
              <a:ext cx="10601640" cy="4464360"/>
            </p14:xfrm>
          </p:contentPart>
        </mc:Choice>
        <mc:Fallback>
          <p:pic>
            <p:nvPicPr>
              <p:cNvPr id="4" name="Ink 3">
                <a:extLst>
                  <a:ext uri="{FF2B5EF4-FFF2-40B4-BE49-F238E27FC236}">
                    <a16:creationId xmlns:a16="http://schemas.microsoft.com/office/drawing/2014/main" id="{942A3CB8-E7C7-4381-A786-00E59D8E398E}"/>
                  </a:ext>
                </a:extLst>
              </p:cNvPr>
              <p:cNvPicPr/>
              <p:nvPr/>
            </p:nvPicPr>
            <p:blipFill>
              <a:blip r:embed="rId6"/>
              <a:stretch>
                <a:fillRect/>
              </a:stretch>
            </p:blipFill>
            <p:spPr>
              <a:xfrm>
                <a:off x="1042560" y="1780920"/>
                <a:ext cx="10620360" cy="4483080"/>
              </a:xfrm>
              <a:prstGeom prst="rect">
                <a:avLst/>
              </a:prstGeom>
            </p:spPr>
          </p:pic>
        </mc:Fallback>
      </mc:AlternateContent>
    </p:spTree>
    <p:extLst>
      <p:ext uri="{BB962C8B-B14F-4D97-AF65-F5344CB8AC3E}">
        <p14:creationId xmlns:p14="http://schemas.microsoft.com/office/powerpoint/2010/main" val="79092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A85930-CE23-48EB-B73B-803BCA38C1D3}"/>
              </a:ext>
            </a:extLst>
          </p:cNvPr>
          <p:cNvSpPr>
            <a:spLocks noGrp="1"/>
          </p:cNvSpPr>
          <p:nvPr>
            <p:ph type="title"/>
          </p:nvPr>
        </p:nvSpPr>
        <p:spPr>
          <a:xfrm>
            <a:off x="1069848" y="484632"/>
            <a:ext cx="10058400" cy="1609344"/>
          </a:xfrm>
        </p:spPr>
        <p:txBody>
          <a:bodyPr>
            <a:normAutofit/>
          </a:bodyPr>
          <a:lstStyle/>
          <a:p>
            <a:pPr eaLnBrk="1" fontAlgn="auto" hangingPunct="1">
              <a:spcAft>
                <a:spcPts val="0"/>
              </a:spcAft>
              <a:defRPr/>
            </a:pPr>
            <a:r>
              <a:rPr lang="en-US" dirty="0"/>
              <a:t>Classification of analog instruments</a:t>
            </a:r>
          </a:p>
        </p:txBody>
      </p:sp>
      <p:sp>
        <p:nvSpPr>
          <p:cNvPr id="3" name="Content Placeholder 2">
            <a:extLst>
              <a:ext uri="{FF2B5EF4-FFF2-40B4-BE49-F238E27FC236}">
                <a16:creationId xmlns:a16="http://schemas.microsoft.com/office/drawing/2014/main" id="{C432E777-0B4D-4315-AA5E-7CE2290A21B6}"/>
              </a:ext>
            </a:extLst>
          </p:cNvPr>
          <p:cNvSpPr>
            <a:spLocks noGrp="1"/>
          </p:cNvSpPr>
          <p:nvPr>
            <p:ph idx="1"/>
          </p:nvPr>
        </p:nvSpPr>
        <p:spPr>
          <a:xfrm>
            <a:off x="1069848" y="2320412"/>
            <a:ext cx="10058400" cy="4174656"/>
          </a:xfrm>
        </p:spPr>
        <p:txBody>
          <a:bodyPr>
            <a:normAutofit fontScale="92500"/>
          </a:bodyPr>
          <a:lstStyle/>
          <a:p>
            <a:pPr algn="just">
              <a:defRPr/>
            </a:pPr>
            <a:r>
              <a:rPr lang="en-MY" sz="1800" dirty="0"/>
              <a:t>4) Classified according to method used for comparison</a:t>
            </a:r>
          </a:p>
          <a:p>
            <a:pPr lvl="1" algn="just">
              <a:defRPr/>
            </a:pPr>
            <a:r>
              <a:rPr lang="en-MY" dirty="0"/>
              <a:t>Direct measuring</a:t>
            </a:r>
          </a:p>
          <a:p>
            <a:pPr lvl="1" algn="just">
              <a:defRPr/>
            </a:pPr>
            <a:r>
              <a:rPr lang="en-MY" dirty="0"/>
              <a:t>Comparison</a:t>
            </a:r>
          </a:p>
          <a:p>
            <a:pPr algn="just">
              <a:defRPr/>
            </a:pPr>
            <a:r>
              <a:rPr lang="en-MY" sz="1800" dirty="0"/>
              <a:t>Direct measuring:  Converts energy of measurand directly into energy that actuates the instrument and value is measured directly. Ex: Ammeter</a:t>
            </a:r>
          </a:p>
          <a:p>
            <a:pPr algn="just">
              <a:defRPr/>
            </a:pPr>
            <a:r>
              <a:rPr lang="en-MY" sz="1800" dirty="0"/>
              <a:t>Comparison instruments:  Measure unknown quantity by comparison with standard </a:t>
            </a:r>
          </a:p>
          <a:p>
            <a:pPr algn="just">
              <a:defRPr/>
            </a:pPr>
            <a:r>
              <a:rPr lang="en-MY" sz="1800" dirty="0"/>
              <a:t>(</a:t>
            </a:r>
            <a:r>
              <a:rPr lang="en-MY" sz="1800" dirty="0" err="1"/>
              <a:t>i</a:t>
            </a:r>
            <a:r>
              <a:rPr lang="en-MY" sz="1800" dirty="0"/>
              <a:t>) </a:t>
            </a:r>
            <a:r>
              <a:rPr lang="en-MY" sz="1800" b="1" dirty="0"/>
              <a:t>Direct comparison method</a:t>
            </a:r>
            <a:r>
              <a:rPr lang="en-MY" sz="1800" dirty="0"/>
              <a:t>: In this method the parameter to be measured is directly compared with either a primary standard or a secondary standard Ex – measurement of length,</a:t>
            </a:r>
          </a:p>
          <a:p>
            <a:pPr algn="just">
              <a:defRPr/>
            </a:pPr>
            <a:r>
              <a:rPr lang="en-MY" sz="1800" dirty="0"/>
              <a:t>(ii) </a:t>
            </a:r>
            <a:r>
              <a:rPr lang="en-MY" sz="1800" b="1" dirty="0"/>
              <a:t>Indirect method:</a:t>
            </a:r>
            <a:r>
              <a:rPr lang="en-MY" sz="1800" dirty="0"/>
              <a:t>  In this method the comparison is done with a standard through use of a calibrated system.  This is done when the parameter to be measured is difficult to be measured directly, but it has got some correlation with some other parameter which can be easily measured.</a:t>
            </a:r>
          </a:p>
          <a:p>
            <a:pPr algn="just">
              <a:defRPr/>
            </a:pPr>
            <a:r>
              <a:rPr lang="en-MY" sz="1800" dirty="0"/>
              <a:t>Ex. Elimination of bacteria in milk is directly dependent upon its temperature. Thus the bacteria elimination can be measured indirectly by measuring the temperature of milk</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B5C710C-64DC-478D-8030-8CFEB2F52002}"/>
                  </a:ext>
                </a:extLst>
              </p14:cNvPr>
              <p14:cNvContentPartPr/>
              <p14:nvPr/>
            </p14:nvContentPartPr>
            <p14:xfrm>
              <a:off x="1098720" y="2409840"/>
              <a:ext cx="4115160" cy="2817000"/>
            </p14:xfrm>
          </p:contentPart>
        </mc:Choice>
        <mc:Fallback>
          <p:pic>
            <p:nvPicPr>
              <p:cNvPr id="4" name="Ink 3">
                <a:extLst>
                  <a:ext uri="{FF2B5EF4-FFF2-40B4-BE49-F238E27FC236}">
                    <a16:creationId xmlns:a16="http://schemas.microsoft.com/office/drawing/2014/main" id="{6B5C710C-64DC-478D-8030-8CFEB2F52002}"/>
                  </a:ext>
                </a:extLst>
              </p:cNvPr>
              <p:cNvPicPr/>
              <p:nvPr/>
            </p:nvPicPr>
            <p:blipFill>
              <a:blip r:embed="rId6"/>
              <a:stretch>
                <a:fillRect/>
              </a:stretch>
            </p:blipFill>
            <p:spPr>
              <a:xfrm>
                <a:off x="1089360" y="2400480"/>
                <a:ext cx="4133880" cy="2835720"/>
              </a:xfrm>
              <a:prstGeom prst="rect">
                <a:avLst/>
              </a:prstGeom>
            </p:spPr>
          </p:pic>
        </mc:Fallback>
      </mc:AlternateContent>
    </p:spTree>
    <p:extLst>
      <p:ext uri="{BB962C8B-B14F-4D97-AF65-F5344CB8AC3E}">
        <p14:creationId xmlns:p14="http://schemas.microsoft.com/office/powerpoint/2010/main" val="291013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3"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415"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416"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8DED90-499A-43A0-B868-F711A72DE3B4}"/>
              </a:ext>
            </a:extLst>
          </p:cNvPr>
          <p:cNvSpPr>
            <a:spLocks noGrp="1"/>
          </p:cNvSpPr>
          <p:nvPr>
            <p:ph type="title"/>
          </p:nvPr>
        </p:nvSpPr>
        <p:spPr>
          <a:xfrm>
            <a:off x="1069848" y="484632"/>
            <a:ext cx="10058400" cy="1609344"/>
          </a:xfrm>
        </p:spPr>
        <p:txBody>
          <a:bodyPr>
            <a:normAutofit/>
          </a:bodyPr>
          <a:lstStyle/>
          <a:p>
            <a:pPr eaLnBrk="1" fontAlgn="auto" hangingPunct="1">
              <a:spcAft>
                <a:spcPts val="0"/>
              </a:spcAft>
              <a:defRPr/>
            </a:pPr>
            <a:r>
              <a:rPr lang="en-US" dirty="0"/>
              <a:t>Classification of analog instruments</a:t>
            </a:r>
          </a:p>
        </p:txBody>
      </p:sp>
      <p:sp>
        <p:nvSpPr>
          <p:cNvPr id="17411" name="Content Placeholder 2">
            <a:extLst>
              <a:ext uri="{FF2B5EF4-FFF2-40B4-BE49-F238E27FC236}">
                <a16:creationId xmlns:a16="http://schemas.microsoft.com/office/drawing/2014/main" id="{A750410B-65A5-4417-9929-E8CE9BC855C8}"/>
              </a:ext>
            </a:extLst>
          </p:cNvPr>
          <p:cNvSpPr>
            <a:spLocks noGrp="1"/>
          </p:cNvSpPr>
          <p:nvPr>
            <p:ph idx="1"/>
          </p:nvPr>
        </p:nvSpPr>
        <p:spPr>
          <a:xfrm>
            <a:off x="1069848" y="2320412"/>
            <a:ext cx="10058400" cy="3851787"/>
          </a:xfrm>
        </p:spPr>
        <p:txBody>
          <a:bodyPr>
            <a:normAutofit/>
          </a:bodyPr>
          <a:lstStyle/>
          <a:p>
            <a:pPr eaLnBrk="1" hangingPunct="1">
              <a:buFont typeface="Wingdings 2" panose="05020102010507070707" pitchFamily="18" charset="2"/>
              <a:buNone/>
            </a:pPr>
            <a:r>
              <a:rPr lang="en-US" altLang="en-US" dirty="0"/>
              <a:t>5)  Classified according to their accuracy class</a:t>
            </a:r>
          </a:p>
          <a:p>
            <a:pPr eaLnBrk="1" hangingPunct="1"/>
            <a:r>
              <a:rPr lang="en-US" altLang="en-US" dirty="0"/>
              <a:t>  Accuracy class  0.2,   0.5,   1.0  </a:t>
            </a:r>
            <a:r>
              <a:rPr lang="en-US" altLang="en-US" dirty="0" err="1"/>
              <a:t>etc</a:t>
            </a:r>
            <a:r>
              <a:rPr lang="en-US" altLang="en-US" dirty="0"/>
              <a:t> means limiting error is </a:t>
            </a:r>
            <a:r>
              <a:rPr lang="en-US" altLang="en-US" dirty="0">
                <a:sym typeface="Symbol" panose="05050102010706020507" pitchFamily="18" charset="2"/>
              </a:rPr>
              <a:t></a:t>
            </a:r>
            <a:r>
              <a:rPr lang="en-US" altLang="en-US" dirty="0"/>
              <a:t>0.2  </a:t>
            </a:r>
            <a:r>
              <a:rPr lang="en-US" altLang="en-US" dirty="0">
                <a:sym typeface="Symbol" panose="05050102010706020507" pitchFamily="18" charset="2"/>
              </a:rPr>
              <a:t></a:t>
            </a:r>
            <a:r>
              <a:rPr lang="en-US" altLang="en-US" dirty="0"/>
              <a:t>0.5  </a:t>
            </a:r>
            <a:r>
              <a:rPr lang="en-US" altLang="en-US" dirty="0">
                <a:sym typeface="Symbol" panose="05050102010706020507" pitchFamily="18" charset="2"/>
              </a:rPr>
              <a:t></a:t>
            </a:r>
            <a:r>
              <a:rPr lang="en-US" altLang="en-US" dirty="0"/>
              <a:t>1.0 respectively</a:t>
            </a:r>
          </a:p>
          <a:p>
            <a:pPr eaLnBrk="1" hangingPunct="1">
              <a:buFont typeface="Wingdings 2" panose="05020102010507070707" pitchFamily="18" charset="2"/>
              <a:buNone/>
            </a:pPr>
            <a:r>
              <a:rPr lang="en-US" altLang="en-US" dirty="0"/>
              <a:t>6)  Classified according to which of the effects is used for working</a:t>
            </a:r>
          </a:p>
          <a:p>
            <a:pPr eaLnBrk="1" hangingPunct="1"/>
            <a:r>
              <a:rPr lang="en-US" altLang="en-US" dirty="0"/>
              <a:t>a) Magnetic effect	     </a:t>
            </a:r>
          </a:p>
          <a:p>
            <a:pPr eaLnBrk="1" hangingPunct="1"/>
            <a:r>
              <a:rPr lang="en-US" altLang="en-US" dirty="0"/>
              <a:t>b) Heating effect</a:t>
            </a:r>
          </a:p>
          <a:p>
            <a:pPr eaLnBrk="1" hangingPunct="1"/>
            <a:r>
              <a:rPr lang="en-US" altLang="en-US" dirty="0"/>
              <a:t>c) Electrostatic effect	     </a:t>
            </a:r>
          </a:p>
          <a:p>
            <a:pPr eaLnBrk="1" hangingPunct="1"/>
            <a:r>
              <a:rPr lang="en-US" altLang="en-US" dirty="0"/>
              <a:t>d) Electromagnetic effect</a:t>
            </a:r>
          </a:p>
          <a:p>
            <a:pPr eaLnBrk="1" hangingPunct="1"/>
            <a:r>
              <a:rPr lang="en-US" altLang="en-US" dirty="0"/>
              <a:t>e) Hall effect</a:t>
            </a:r>
          </a:p>
          <a:p>
            <a:pPr eaLnBrk="1" hangingPunct="1"/>
            <a:endParaRPr lang="en-US" altLang="en-US" dirty="0"/>
          </a:p>
        </p:txBody>
      </p:sp>
      <p:sp>
        <p:nvSpPr>
          <p:cNvPr id="17417"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418"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0CAACD6-2639-4A13-8D81-201BAB33F574}"/>
                  </a:ext>
                </a:extLst>
              </p14:cNvPr>
              <p14:cNvContentPartPr/>
              <p14:nvPr/>
            </p14:nvContentPartPr>
            <p14:xfrm>
              <a:off x="981720" y="2289240"/>
              <a:ext cx="10455840" cy="4231800"/>
            </p14:xfrm>
          </p:contentPart>
        </mc:Choice>
        <mc:Fallback>
          <p:pic>
            <p:nvPicPr>
              <p:cNvPr id="3" name="Ink 2">
                <a:extLst>
                  <a:ext uri="{FF2B5EF4-FFF2-40B4-BE49-F238E27FC236}">
                    <a16:creationId xmlns:a16="http://schemas.microsoft.com/office/drawing/2014/main" id="{70CAACD6-2639-4A13-8D81-201BAB33F574}"/>
                  </a:ext>
                </a:extLst>
              </p:cNvPr>
              <p:cNvPicPr/>
              <p:nvPr/>
            </p:nvPicPr>
            <p:blipFill>
              <a:blip r:embed="rId6"/>
              <a:stretch>
                <a:fillRect/>
              </a:stretch>
            </p:blipFill>
            <p:spPr>
              <a:xfrm>
                <a:off x="972360" y="2279880"/>
                <a:ext cx="10474560" cy="4250520"/>
              </a:xfrm>
              <a:prstGeom prst="rect">
                <a:avLst/>
              </a:prstGeom>
            </p:spPr>
          </p:pic>
        </mc:Fallback>
      </mc:AlternateContent>
    </p:spTree>
    <p:extLst>
      <p:ext uri="{BB962C8B-B14F-4D97-AF65-F5344CB8AC3E}">
        <p14:creationId xmlns:p14="http://schemas.microsoft.com/office/powerpoint/2010/main" val="2034213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84</TotalTime>
  <Words>2062</Words>
  <Application>Microsoft Office PowerPoint</Application>
  <PresentationFormat>Widescreen</PresentationFormat>
  <Paragraphs>186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Rockwell</vt:lpstr>
      <vt:lpstr>Rockwell Condensed</vt:lpstr>
      <vt:lpstr>Rockwell Extra Bold</vt:lpstr>
      <vt:lpstr>Wingdings</vt:lpstr>
      <vt:lpstr>Wingdings 2</vt:lpstr>
      <vt:lpstr>Wood Type</vt:lpstr>
      <vt:lpstr>Measurements and instrumentation</vt:lpstr>
      <vt:lpstr>MEASURING INSTRUMENTS</vt:lpstr>
      <vt:lpstr>1. Classification of Instruments</vt:lpstr>
      <vt:lpstr>Classification of Instruments</vt:lpstr>
      <vt:lpstr>Comparison</vt:lpstr>
      <vt:lpstr>Classification of secondary instruments</vt:lpstr>
      <vt:lpstr>Classification of ANALOG instruments</vt:lpstr>
      <vt:lpstr>Classification of analog instruments</vt:lpstr>
      <vt:lpstr>Classification of analog instruments</vt:lpstr>
      <vt:lpstr>Classification of Instruments</vt:lpstr>
      <vt:lpstr>2. Working principle of PMMC</vt:lpstr>
      <vt:lpstr>WHAT IS A PMMC?</vt:lpstr>
      <vt:lpstr>PMMC - Permanent Magnet Moving Coil</vt:lpstr>
      <vt:lpstr>WORKING PRINCIPLE OF PMMC</vt:lpstr>
      <vt:lpstr>PMMC Overview</vt:lpstr>
      <vt:lpstr>Deflecting torque</vt:lpstr>
      <vt:lpstr>Control Torque</vt:lpstr>
      <vt:lpstr>Damping Torque</vt:lpstr>
      <vt:lpstr>Advantages and Disadvantages</vt:lpstr>
      <vt:lpstr>3. MI Instruments</vt:lpstr>
      <vt:lpstr>Moving iron instruments</vt:lpstr>
      <vt:lpstr>Classification of the Moving Iron Instruments</vt:lpstr>
      <vt:lpstr>Attraction Type Instrument</vt:lpstr>
      <vt:lpstr>Attraction Type Instrument</vt:lpstr>
      <vt:lpstr>Repulsion Type Instruments</vt:lpstr>
      <vt:lpstr>Advantages of the MI Instruments</vt:lpstr>
      <vt:lpstr>Disadvantages of Moving Iron Instruments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Measurements and instrumentation</dc:title>
  <dc:creator>Kishore Bingi</dc:creator>
  <cp:lastModifiedBy>Kishore Bingi</cp:lastModifiedBy>
  <cp:revision>29</cp:revision>
  <dcterms:created xsi:type="dcterms:W3CDTF">2020-10-25T08:08:06Z</dcterms:created>
  <dcterms:modified xsi:type="dcterms:W3CDTF">2020-10-26T09:18:23Z</dcterms:modified>
</cp:coreProperties>
</file>