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theme/theme15.xml" ContentType="application/vnd.openxmlformats-officedocument.theme+xml"/>
  <Override PartName="/ppt/slideLayouts/slideLayout28.xml" ContentType="application/vnd.openxmlformats-officedocument.presentationml.slideLayout+xml"/>
  <Override PartName="/ppt/theme/theme1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648" r:id="rId2"/>
    <p:sldMasterId id="2147483722" r:id="rId3"/>
    <p:sldMasterId id="2147483724" r:id="rId4"/>
    <p:sldMasterId id="2147483726" r:id="rId5"/>
    <p:sldMasterId id="2147483728" r:id="rId6"/>
    <p:sldMasterId id="2147483730" r:id="rId7"/>
    <p:sldMasterId id="2147483732" r:id="rId8"/>
    <p:sldMasterId id="2147483734" r:id="rId9"/>
    <p:sldMasterId id="2147483736" r:id="rId10"/>
    <p:sldMasterId id="2147483738" r:id="rId11"/>
    <p:sldMasterId id="2147483740" r:id="rId12"/>
    <p:sldMasterId id="2147483742" r:id="rId13"/>
    <p:sldMasterId id="2147483744" r:id="rId14"/>
    <p:sldMasterId id="2147483745" r:id="rId15"/>
    <p:sldMasterId id="2147483747" r:id="rId16"/>
  </p:sldMasterIdLst>
  <p:sldIdLst>
    <p:sldId id="256" r:id="rId17"/>
    <p:sldId id="294" r:id="rId18"/>
    <p:sldId id="275" r:id="rId19"/>
    <p:sldId id="296" r:id="rId20"/>
    <p:sldId id="301" r:id="rId21"/>
    <p:sldId id="302" r:id="rId22"/>
    <p:sldId id="303" r:id="rId23"/>
    <p:sldId id="304" r:id="rId24"/>
    <p:sldId id="305" r:id="rId25"/>
    <p:sldId id="306" r:id="rId26"/>
    <p:sldId id="307" r:id="rId27"/>
    <p:sldId id="314" r:id="rId28"/>
    <p:sldId id="315" r:id="rId29"/>
    <p:sldId id="316" r:id="rId30"/>
    <p:sldId id="317" r:id="rId31"/>
    <p:sldId id="308" r:id="rId32"/>
    <p:sldId id="309" r:id="rId33"/>
    <p:sldId id="310" r:id="rId34"/>
    <p:sldId id="311" r:id="rId35"/>
    <p:sldId id="312" r:id="rId36"/>
    <p:sldId id="313" r:id="rId37"/>
    <p:sldId id="318"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E7CF5-BD5F-49D1-B799-41801BAD44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1822CC3-258C-465B-A777-2145B0040655}">
      <dgm:prSet custT="1"/>
      <dgm:spPr/>
      <dgm:t>
        <a:bodyPr/>
        <a:lstStyle/>
        <a:p>
          <a:r>
            <a:rPr lang="en-MY" sz="1050" dirty="0"/>
            <a:t>Absolute instruments</a:t>
          </a:r>
          <a:endParaRPr lang="en-US" sz="1050" dirty="0"/>
        </a:p>
      </dgm:t>
    </dgm:pt>
    <dgm:pt modelId="{3B0EBABC-7EBA-4482-B396-229637C4B923}" type="parTrans" cxnId="{61A2E9CF-1E21-4CC5-9754-F0BCA2E11B4D}">
      <dgm:prSet/>
      <dgm:spPr/>
      <dgm:t>
        <a:bodyPr/>
        <a:lstStyle/>
        <a:p>
          <a:endParaRPr lang="en-US" sz="2800"/>
        </a:p>
      </dgm:t>
    </dgm:pt>
    <dgm:pt modelId="{AC3D5045-BC8C-40D5-B6BF-4FA7A3E9F6ED}" type="sibTrans" cxnId="{61A2E9CF-1E21-4CC5-9754-F0BCA2E11B4D}">
      <dgm:prSet/>
      <dgm:spPr/>
      <dgm:t>
        <a:bodyPr/>
        <a:lstStyle/>
        <a:p>
          <a:endParaRPr lang="en-US" sz="2800"/>
        </a:p>
      </dgm:t>
    </dgm:pt>
    <dgm:pt modelId="{F2B90EB2-5920-4149-BB7F-F86A5EA44097}">
      <dgm:prSet custT="1"/>
      <dgm:spPr/>
      <dgm:t>
        <a:bodyPr/>
        <a:lstStyle/>
        <a:p>
          <a:r>
            <a:rPr lang="en-MY" sz="1050"/>
            <a:t>Secondary instruments</a:t>
          </a:r>
          <a:endParaRPr lang="en-US" sz="1050"/>
        </a:p>
      </dgm:t>
    </dgm:pt>
    <dgm:pt modelId="{DC24F74E-1A1A-41D0-8CC4-67928A014D08}" type="parTrans" cxnId="{D540FD9D-03D6-4715-9BB4-FB97255F6767}">
      <dgm:prSet/>
      <dgm:spPr/>
      <dgm:t>
        <a:bodyPr/>
        <a:lstStyle/>
        <a:p>
          <a:endParaRPr lang="en-US" sz="2800"/>
        </a:p>
      </dgm:t>
    </dgm:pt>
    <dgm:pt modelId="{68B35DBC-959F-4D18-97C3-0E99A60871C9}" type="sibTrans" cxnId="{D540FD9D-03D6-4715-9BB4-FB97255F6767}">
      <dgm:prSet/>
      <dgm:spPr/>
      <dgm:t>
        <a:bodyPr/>
        <a:lstStyle/>
        <a:p>
          <a:endParaRPr lang="en-US" sz="2800"/>
        </a:p>
      </dgm:t>
    </dgm:pt>
    <dgm:pt modelId="{3D3CD6F6-BFED-4E03-9A6F-83C9E4BBEDC5}">
      <dgm:prSet custT="1"/>
      <dgm:spPr/>
      <dgm:t>
        <a:bodyPr/>
        <a:lstStyle/>
        <a:p>
          <a:r>
            <a:rPr lang="en-MY" sz="1050"/>
            <a:t>Digital instruments</a:t>
          </a:r>
          <a:endParaRPr lang="en-US" sz="1050"/>
        </a:p>
      </dgm:t>
    </dgm:pt>
    <dgm:pt modelId="{EA840B1B-98C6-480E-A167-B3EB750DF9E3}" type="parTrans" cxnId="{A7ECA06A-2B4C-4DEF-96E0-D7EED4ECCDFE}">
      <dgm:prSet/>
      <dgm:spPr/>
      <dgm:t>
        <a:bodyPr/>
        <a:lstStyle/>
        <a:p>
          <a:endParaRPr lang="en-US" sz="2800"/>
        </a:p>
      </dgm:t>
    </dgm:pt>
    <dgm:pt modelId="{D1C9C76C-5826-4F8B-81DB-1B5326B8F527}" type="sibTrans" cxnId="{A7ECA06A-2B4C-4DEF-96E0-D7EED4ECCDFE}">
      <dgm:prSet/>
      <dgm:spPr/>
      <dgm:t>
        <a:bodyPr/>
        <a:lstStyle/>
        <a:p>
          <a:endParaRPr lang="en-US" sz="2800"/>
        </a:p>
      </dgm:t>
    </dgm:pt>
    <dgm:pt modelId="{C8E12DC7-7EC8-4D23-80A0-3B3851E08577}">
      <dgm:prSet custT="1"/>
      <dgm:spPr/>
      <dgm:t>
        <a:bodyPr/>
        <a:lstStyle/>
        <a:p>
          <a:r>
            <a:rPr lang="en-MY" sz="1050" dirty="0"/>
            <a:t>Analog instruments</a:t>
          </a:r>
          <a:endParaRPr lang="en-US" sz="1050" dirty="0"/>
        </a:p>
      </dgm:t>
    </dgm:pt>
    <dgm:pt modelId="{796A10DF-6CEA-4103-B48E-39B91E922035}" type="parTrans" cxnId="{579E3A9C-BEB7-423F-8F46-C1FCFDA4DC0D}">
      <dgm:prSet/>
      <dgm:spPr/>
      <dgm:t>
        <a:bodyPr/>
        <a:lstStyle/>
        <a:p>
          <a:endParaRPr lang="en-US" sz="2800"/>
        </a:p>
      </dgm:t>
    </dgm:pt>
    <dgm:pt modelId="{773057E7-666D-4A25-B7C9-A52ED198C1A8}" type="sibTrans" cxnId="{579E3A9C-BEB7-423F-8F46-C1FCFDA4DC0D}">
      <dgm:prSet/>
      <dgm:spPr/>
      <dgm:t>
        <a:bodyPr/>
        <a:lstStyle/>
        <a:p>
          <a:endParaRPr lang="en-US" sz="2800"/>
        </a:p>
      </dgm:t>
    </dgm:pt>
    <dgm:pt modelId="{3ECD188D-E26C-4C34-8B04-21E8222F557D}">
      <dgm:prSet custT="1"/>
      <dgm:spPr/>
      <dgm:t>
        <a:bodyPr/>
        <a:lstStyle/>
        <a:p>
          <a:r>
            <a:rPr lang="en-MY" sz="1050"/>
            <a:t>Classified according to quantity they measure</a:t>
          </a:r>
          <a:endParaRPr lang="en-US" sz="1050"/>
        </a:p>
      </dgm:t>
    </dgm:pt>
    <dgm:pt modelId="{319537EC-6308-4A62-A997-6A578E02CB8B}" type="parTrans" cxnId="{CDBA81B3-98DF-473C-8634-EF7EE651165C}">
      <dgm:prSet/>
      <dgm:spPr/>
      <dgm:t>
        <a:bodyPr/>
        <a:lstStyle/>
        <a:p>
          <a:endParaRPr lang="en-US" sz="2800"/>
        </a:p>
      </dgm:t>
    </dgm:pt>
    <dgm:pt modelId="{4C020115-8855-4549-B520-CADC204D08BD}" type="sibTrans" cxnId="{CDBA81B3-98DF-473C-8634-EF7EE651165C}">
      <dgm:prSet/>
      <dgm:spPr/>
      <dgm:t>
        <a:bodyPr/>
        <a:lstStyle/>
        <a:p>
          <a:endParaRPr lang="en-US" sz="2800"/>
        </a:p>
      </dgm:t>
    </dgm:pt>
    <dgm:pt modelId="{9100E36B-823C-4E3D-B55C-2EEBA049BDE0}">
      <dgm:prSet custT="1"/>
      <dgm:spPr/>
      <dgm:t>
        <a:bodyPr/>
        <a:lstStyle/>
        <a:p>
          <a:r>
            <a:rPr lang="en-MY" sz="1050"/>
            <a:t>Classified according to kind of current that can be measurand</a:t>
          </a:r>
          <a:endParaRPr lang="en-US" sz="1050"/>
        </a:p>
      </dgm:t>
    </dgm:pt>
    <dgm:pt modelId="{D5B788B3-1385-494C-A4F7-70A22DD5A174}" type="parTrans" cxnId="{F6DFDDEB-AE3A-4431-A93C-42DAEFE567C5}">
      <dgm:prSet/>
      <dgm:spPr/>
      <dgm:t>
        <a:bodyPr/>
        <a:lstStyle/>
        <a:p>
          <a:endParaRPr lang="en-US" sz="2800"/>
        </a:p>
      </dgm:t>
    </dgm:pt>
    <dgm:pt modelId="{50C01AC8-BB26-453C-A5ED-A7BAB18E7D53}" type="sibTrans" cxnId="{F6DFDDEB-AE3A-4431-A93C-42DAEFE567C5}">
      <dgm:prSet/>
      <dgm:spPr/>
      <dgm:t>
        <a:bodyPr/>
        <a:lstStyle/>
        <a:p>
          <a:endParaRPr lang="en-US" sz="2800"/>
        </a:p>
      </dgm:t>
    </dgm:pt>
    <dgm:pt modelId="{AE8AAFFF-62A9-4A74-84EF-75B91684F1A0}">
      <dgm:prSet custT="1"/>
      <dgm:spPr/>
      <dgm:t>
        <a:bodyPr/>
        <a:lstStyle/>
        <a:p>
          <a:r>
            <a:rPr lang="en-MY" sz="1050"/>
            <a:t>Classified according to way the output is  presented to the user</a:t>
          </a:r>
          <a:endParaRPr lang="en-US" sz="1050"/>
        </a:p>
      </dgm:t>
    </dgm:pt>
    <dgm:pt modelId="{4F623655-1118-4496-A527-992520DD2B4C}" type="parTrans" cxnId="{427B3C2C-47F3-4E7C-806B-D425DF097C71}">
      <dgm:prSet/>
      <dgm:spPr/>
      <dgm:t>
        <a:bodyPr/>
        <a:lstStyle/>
        <a:p>
          <a:endParaRPr lang="en-US" sz="2800"/>
        </a:p>
      </dgm:t>
    </dgm:pt>
    <dgm:pt modelId="{5C08BE97-FDD4-436B-B441-466A84EF6034}" type="sibTrans" cxnId="{427B3C2C-47F3-4E7C-806B-D425DF097C71}">
      <dgm:prSet/>
      <dgm:spPr/>
      <dgm:t>
        <a:bodyPr/>
        <a:lstStyle/>
        <a:p>
          <a:endParaRPr lang="en-US" sz="2800"/>
        </a:p>
      </dgm:t>
    </dgm:pt>
    <dgm:pt modelId="{E1ECF923-F9C7-4CD9-AA5F-99AD1EFE293E}">
      <dgm:prSet custT="1"/>
      <dgm:spPr/>
      <dgm:t>
        <a:bodyPr/>
        <a:lstStyle/>
        <a:p>
          <a:r>
            <a:rPr lang="en-MY" sz="1050"/>
            <a:t>Indicating instruments</a:t>
          </a:r>
          <a:endParaRPr lang="en-US" sz="1050"/>
        </a:p>
      </dgm:t>
    </dgm:pt>
    <dgm:pt modelId="{CED94498-85F7-4762-8B1C-1B8449C90809}" type="parTrans" cxnId="{3734FA93-C65B-4B48-A2C6-0606B54E1EB4}">
      <dgm:prSet/>
      <dgm:spPr/>
      <dgm:t>
        <a:bodyPr/>
        <a:lstStyle/>
        <a:p>
          <a:endParaRPr lang="en-US" sz="2800"/>
        </a:p>
      </dgm:t>
    </dgm:pt>
    <dgm:pt modelId="{216A2E34-840B-482C-96A7-98C18A081082}" type="sibTrans" cxnId="{3734FA93-C65B-4B48-A2C6-0606B54E1EB4}">
      <dgm:prSet/>
      <dgm:spPr/>
      <dgm:t>
        <a:bodyPr/>
        <a:lstStyle/>
        <a:p>
          <a:endParaRPr lang="en-US" sz="2800"/>
        </a:p>
      </dgm:t>
    </dgm:pt>
    <dgm:pt modelId="{B8380685-7ABF-4078-9759-9C676BFBEF14}">
      <dgm:prSet custT="1"/>
      <dgm:spPr/>
      <dgm:t>
        <a:bodyPr/>
        <a:lstStyle/>
        <a:p>
          <a:r>
            <a:rPr lang="en-MY" sz="1050"/>
            <a:t>Recording instruments</a:t>
          </a:r>
          <a:endParaRPr lang="en-US" sz="1050"/>
        </a:p>
      </dgm:t>
    </dgm:pt>
    <dgm:pt modelId="{8FB8D58E-6B69-4AA5-84D2-5EE6590C36BB}" type="parTrans" cxnId="{52BC7DE4-00BE-4CCF-951B-DD2FFD82E22D}">
      <dgm:prSet/>
      <dgm:spPr/>
      <dgm:t>
        <a:bodyPr/>
        <a:lstStyle/>
        <a:p>
          <a:endParaRPr lang="en-US" sz="2800"/>
        </a:p>
      </dgm:t>
    </dgm:pt>
    <dgm:pt modelId="{6C143D13-0F77-47E2-9586-07AB13221FBA}" type="sibTrans" cxnId="{52BC7DE4-00BE-4CCF-951B-DD2FFD82E22D}">
      <dgm:prSet/>
      <dgm:spPr/>
      <dgm:t>
        <a:bodyPr/>
        <a:lstStyle/>
        <a:p>
          <a:endParaRPr lang="en-US" sz="2800"/>
        </a:p>
      </dgm:t>
    </dgm:pt>
    <dgm:pt modelId="{09673B68-711A-4E9B-A587-4178A53584F1}">
      <dgm:prSet custT="1"/>
      <dgm:spPr/>
      <dgm:t>
        <a:bodyPr/>
        <a:lstStyle/>
        <a:p>
          <a:r>
            <a:rPr lang="en-MY" sz="1050"/>
            <a:t>Integrating instruments</a:t>
          </a:r>
          <a:endParaRPr lang="en-US" sz="1050"/>
        </a:p>
      </dgm:t>
    </dgm:pt>
    <dgm:pt modelId="{555EE655-2743-4F35-B55F-0368F9C5DE33}" type="parTrans" cxnId="{F347E511-6EDA-4780-B7FB-01ADFA675272}">
      <dgm:prSet/>
      <dgm:spPr/>
      <dgm:t>
        <a:bodyPr/>
        <a:lstStyle/>
        <a:p>
          <a:endParaRPr lang="en-US" sz="2800"/>
        </a:p>
      </dgm:t>
    </dgm:pt>
    <dgm:pt modelId="{0120347D-D6B9-4B39-96CC-E2FD2EA87DCE}" type="sibTrans" cxnId="{F347E511-6EDA-4780-B7FB-01ADFA675272}">
      <dgm:prSet/>
      <dgm:spPr/>
      <dgm:t>
        <a:bodyPr/>
        <a:lstStyle/>
        <a:p>
          <a:endParaRPr lang="en-US" sz="2800"/>
        </a:p>
      </dgm:t>
    </dgm:pt>
    <dgm:pt modelId="{5FA727F2-E90E-4703-BB04-66F81F28789B}">
      <dgm:prSet custT="1"/>
      <dgm:spPr/>
      <dgm:t>
        <a:bodyPr/>
        <a:lstStyle/>
        <a:p>
          <a:r>
            <a:rPr lang="en-MY" sz="1050"/>
            <a:t>Classified according to method used for comparison</a:t>
          </a:r>
          <a:endParaRPr lang="en-US" sz="1050"/>
        </a:p>
      </dgm:t>
    </dgm:pt>
    <dgm:pt modelId="{536FA604-2044-41B8-B4D2-92304AB2F0F7}" type="parTrans" cxnId="{E047C408-D41E-4FB1-A42E-4718D02853F8}">
      <dgm:prSet/>
      <dgm:spPr/>
      <dgm:t>
        <a:bodyPr/>
        <a:lstStyle/>
        <a:p>
          <a:endParaRPr lang="en-US" sz="2800"/>
        </a:p>
      </dgm:t>
    </dgm:pt>
    <dgm:pt modelId="{B9EF0692-9284-4CA7-9EC8-2F338BAD520F}" type="sibTrans" cxnId="{E047C408-D41E-4FB1-A42E-4718D02853F8}">
      <dgm:prSet/>
      <dgm:spPr/>
      <dgm:t>
        <a:bodyPr/>
        <a:lstStyle/>
        <a:p>
          <a:endParaRPr lang="en-US" sz="2800"/>
        </a:p>
      </dgm:t>
    </dgm:pt>
    <dgm:pt modelId="{42AC22D0-9C1C-4C91-9A4A-801F230731BB}">
      <dgm:prSet custT="1"/>
      <dgm:spPr/>
      <dgm:t>
        <a:bodyPr/>
        <a:lstStyle/>
        <a:p>
          <a:r>
            <a:rPr lang="en-MY" sz="1050"/>
            <a:t>Direct measuring</a:t>
          </a:r>
          <a:endParaRPr lang="en-US" sz="1050"/>
        </a:p>
      </dgm:t>
    </dgm:pt>
    <dgm:pt modelId="{7963E8F3-A937-471C-AD36-B35BF9FDDA06}" type="parTrans" cxnId="{D24C25EF-E726-41DF-8C8E-F7FB13F9B4A2}">
      <dgm:prSet/>
      <dgm:spPr/>
      <dgm:t>
        <a:bodyPr/>
        <a:lstStyle/>
        <a:p>
          <a:endParaRPr lang="en-US" sz="2800"/>
        </a:p>
      </dgm:t>
    </dgm:pt>
    <dgm:pt modelId="{2C879DB7-9C01-4BE8-B00C-68709FBAB9D3}" type="sibTrans" cxnId="{D24C25EF-E726-41DF-8C8E-F7FB13F9B4A2}">
      <dgm:prSet/>
      <dgm:spPr/>
      <dgm:t>
        <a:bodyPr/>
        <a:lstStyle/>
        <a:p>
          <a:endParaRPr lang="en-US" sz="2800"/>
        </a:p>
      </dgm:t>
    </dgm:pt>
    <dgm:pt modelId="{23B33F44-2411-472D-B63F-D0BC7FB384F1}">
      <dgm:prSet custT="1"/>
      <dgm:spPr/>
      <dgm:t>
        <a:bodyPr/>
        <a:lstStyle/>
        <a:p>
          <a:r>
            <a:rPr lang="en-MY" sz="1050"/>
            <a:t>Comparison</a:t>
          </a:r>
          <a:endParaRPr lang="en-US" sz="1050"/>
        </a:p>
      </dgm:t>
    </dgm:pt>
    <dgm:pt modelId="{68AAE2DA-7599-4BF4-8756-10A837079207}" type="parTrans" cxnId="{8ACBB0D4-D245-46CF-ADA7-5B0D0DE5B4D7}">
      <dgm:prSet/>
      <dgm:spPr/>
      <dgm:t>
        <a:bodyPr/>
        <a:lstStyle/>
        <a:p>
          <a:endParaRPr lang="en-US" sz="2800"/>
        </a:p>
      </dgm:t>
    </dgm:pt>
    <dgm:pt modelId="{F80C8FA0-3F9B-4F9F-922D-33B296B5C368}" type="sibTrans" cxnId="{8ACBB0D4-D245-46CF-ADA7-5B0D0DE5B4D7}">
      <dgm:prSet/>
      <dgm:spPr/>
      <dgm:t>
        <a:bodyPr/>
        <a:lstStyle/>
        <a:p>
          <a:endParaRPr lang="en-US" sz="2800"/>
        </a:p>
      </dgm:t>
    </dgm:pt>
    <dgm:pt modelId="{BDCCA87D-CAA2-4BF4-AD4A-D86F81229545}">
      <dgm:prSet custT="1"/>
      <dgm:spPr/>
      <dgm:t>
        <a:bodyPr/>
        <a:lstStyle/>
        <a:p>
          <a:r>
            <a:rPr lang="en-MY" sz="1050"/>
            <a:t>Classified according to their accuracy class</a:t>
          </a:r>
          <a:endParaRPr lang="en-US" sz="1050"/>
        </a:p>
      </dgm:t>
    </dgm:pt>
    <dgm:pt modelId="{E0857158-A4F3-4966-A336-B3049406FCA7}" type="parTrans" cxnId="{BCB09CA1-0876-4534-B36E-AC91CC83E3B4}">
      <dgm:prSet/>
      <dgm:spPr/>
      <dgm:t>
        <a:bodyPr/>
        <a:lstStyle/>
        <a:p>
          <a:endParaRPr lang="en-US" sz="2800"/>
        </a:p>
      </dgm:t>
    </dgm:pt>
    <dgm:pt modelId="{006DD8B1-5DD5-4982-B213-49F7EA175FCE}" type="sibTrans" cxnId="{BCB09CA1-0876-4534-B36E-AC91CC83E3B4}">
      <dgm:prSet/>
      <dgm:spPr/>
      <dgm:t>
        <a:bodyPr/>
        <a:lstStyle/>
        <a:p>
          <a:endParaRPr lang="en-US" sz="2800"/>
        </a:p>
      </dgm:t>
    </dgm:pt>
    <dgm:pt modelId="{D1FBAD4F-B101-44CD-95F4-845D51DE4C3C}">
      <dgm:prSet custT="1"/>
      <dgm:spPr/>
      <dgm:t>
        <a:bodyPr/>
        <a:lstStyle/>
        <a:p>
          <a:r>
            <a:rPr lang="en-MY" sz="1050"/>
            <a:t>Classified according to which of the effects is used for working</a:t>
          </a:r>
          <a:endParaRPr lang="en-US" sz="1050"/>
        </a:p>
      </dgm:t>
    </dgm:pt>
    <dgm:pt modelId="{B9500170-51AE-4190-8182-F719EE5817A2}" type="parTrans" cxnId="{717B4D7B-5997-4B32-B88E-C195CE211ACC}">
      <dgm:prSet/>
      <dgm:spPr/>
      <dgm:t>
        <a:bodyPr/>
        <a:lstStyle/>
        <a:p>
          <a:endParaRPr lang="en-US" sz="2800"/>
        </a:p>
      </dgm:t>
    </dgm:pt>
    <dgm:pt modelId="{CD05C89D-79D2-4CF0-BBD9-FA8973D53FF6}" type="sibTrans" cxnId="{717B4D7B-5997-4B32-B88E-C195CE211ACC}">
      <dgm:prSet/>
      <dgm:spPr/>
      <dgm:t>
        <a:bodyPr/>
        <a:lstStyle/>
        <a:p>
          <a:endParaRPr lang="en-US" sz="2800"/>
        </a:p>
      </dgm:t>
    </dgm:pt>
    <dgm:pt modelId="{EF7A0806-8BAC-4C87-B56E-BBD6A8EF7190}" type="pres">
      <dgm:prSet presAssocID="{9C8E7CF5-BD5F-49D1-B799-41801BAD445B}" presName="hierChild1" presStyleCnt="0">
        <dgm:presLayoutVars>
          <dgm:chPref val="1"/>
          <dgm:dir/>
          <dgm:animOne val="branch"/>
          <dgm:animLvl val="lvl"/>
          <dgm:resizeHandles/>
        </dgm:presLayoutVars>
      </dgm:prSet>
      <dgm:spPr/>
    </dgm:pt>
    <dgm:pt modelId="{23301C5B-9DA1-4F20-86F1-862587A575EC}" type="pres">
      <dgm:prSet presAssocID="{11822CC3-258C-465B-A777-2145B0040655}" presName="hierRoot1" presStyleCnt="0"/>
      <dgm:spPr/>
    </dgm:pt>
    <dgm:pt modelId="{CA8D2683-6EB8-4123-B056-1C135FE0678F}" type="pres">
      <dgm:prSet presAssocID="{11822CC3-258C-465B-A777-2145B0040655}" presName="composite" presStyleCnt="0"/>
      <dgm:spPr/>
    </dgm:pt>
    <dgm:pt modelId="{38FD3F04-5629-4EB3-8F81-A48585A30010}" type="pres">
      <dgm:prSet presAssocID="{11822CC3-258C-465B-A777-2145B0040655}" presName="background" presStyleLbl="node0" presStyleIdx="0" presStyleCnt="2"/>
      <dgm:spPr/>
    </dgm:pt>
    <dgm:pt modelId="{3D7C55A2-17CE-4AFA-B236-660B9870EB9D}" type="pres">
      <dgm:prSet presAssocID="{11822CC3-258C-465B-A777-2145B0040655}" presName="text" presStyleLbl="fgAcc0" presStyleIdx="0" presStyleCnt="2">
        <dgm:presLayoutVars>
          <dgm:chPref val="3"/>
        </dgm:presLayoutVars>
      </dgm:prSet>
      <dgm:spPr/>
    </dgm:pt>
    <dgm:pt modelId="{CB20A83E-E3C7-40D6-98CE-1415F495C3EE}" type="pres">
      <dgm:prSet presAssocID="{11822CC3-258C-465B-A777-2145B0040655}" presName="hierChild2" presStyleCnt="0"/>
      <dgm:spPr/>
    </dgm:pt>
    <dgm:pt modelId="{287606A8-A19B-471B-894F-237249EA4B7B}" type="pres">
      <dgm:prSet presAssocID="{F2B90EB2-5920-4149-BB7F-F86A5EA44097}" presName="hierRoot1" presStyleCnt="0"/>
      <dgm:spPr/>
    </dgm:pt>
    <dgm:pt modelId="{433AC75E-25E6-4D3C-95D2-3862F74C8104}" type="pres">
      <dgm:prSet presAssocID="{F2B90EB2-5920-4149-BB7F-F86A5EA44097}" presName="composite" presStyleCnt="0"/>
      <dgm:spPr/>
    </dgm:pt>
    <dgm:pt modelId="{ACB4FD71-E52B-42F6-AF0A-D850DDC3A9C2}" type="pres">
      <dgm:prSet presAssocID="{F2B90EB2-5920-4149-BB7F-F86A5EA44097}" presName="background" presStyleLbl="node0" presStyleIdx="1" presStyleCnt="2"/>
      <dgm:spPr/>
    </dgm:pt>
    <dgm:pt modelId="{A6F78D7B-AEE9-47A1-B8EC-498C42AB7C26}" type="pres">
      <dgm:prSet presAssocID="{F2B90EB2-5920-4149-BB7F-F86A5EA44097}" presName="text" presStyleLbl="fgAcc0" presStyleIdx="1" presStyleCnt="2">
        <dgm:presLayoutVars>
          <dgm:chPref val="3"/>
        </dgm:presLayoutVars>
      </dgm:prSet>
      <dgm:spPr/>
    </dgm:pt>
    <dgm:pt modelId="{3E2D0645-2C02-4027-941B-9AF572DCF741}" type="pres">
      <dgm:prSet presAssocID="{F2B90EB2-5920-4149-BB7F-F86A5EA44097}" presName="hierChild2" presStyleCnt="0"/>
      <dgm:spPr/>
    </dgm:pt>
    <dgm:pt modelId="{0DB10235-929C-4D6F-A347-C35E6F78AFE4}" type="pres">
      <dgm:prSet presAssocID="{EA840B1B-98C6-480E-A167-B3EB750DF9E3}" presName="Name10" presStyleLbl="parChTrans1D2" presStyleIdx="0" presStyleCnt="2"/>
      <dgm:spPr/>
    </dgm:pt>
    <dgm:pt modelId="{651BCFE2-5DE8-4516-A5FB-0EDE6D5BD6DF}" type="pres">
      <dgm:prSet presAssocID="{3D3CD6F6-BFED-4E03-9A6F-83C9E4BBEDC5}" presName="hierRoot2" presStyleCnt="0"/>
      <dgm:spPr/>
    </dgm:pt>
    <dgm:pt modelId="{F16C409A-4C03-4996-B6FD-9BA8CE887056}" type="pres">
      <dgm:prSet presAssocID="{3D3CD6F6-BFED-4E03-9A6F-83C9E4BBEDC5}" presName="composite2" presStyleCnt="0"/>
      <dgm:spPr/>
    </dgm:pt>
    <dgm:pt modelId="{BB6340F2-9BAF-4962-B07F-E1C98C66B792}" type="pres">
      <dgm:prSet presAssocID="{3D3CD6F6-BFED-4E03-9A6F-83C9E4BBEDC5}" presName="background2" presStyleLbl="node2" presStyleIdx="0" presStyleCnt="2"/>
      <dgm:spPr/>
    </dgm:pt>
    <dgm:pt modelId="{912E8144-97C2-4707-81B7-97D854449D6E}" type="pres">
      <dgm:prSet presAssocID="{3D3CD6F6-BFED-4E03-9A6F-83C9E4BBEDC5}" presName="text2" presStyleLbl="fgAcc2" presStyleIdx="0" presStyleCnt="2">
        <dgm:presLayoutVars>
          <dgm:chPref val="3"/>
        </dgm:presLayoutVars>
      </dgm:prSet>
      <dgm:spPr/>
    </dgm:pt>
    <dgm:pt modelId="{D6B893E7-3553-44AE-955C-BB6C6CB0470D}" type="pres">
      <dgm:prSet presAssocID="{3D3CD6F6-BFED-4E03-9A6F-83C9E4BBEDC5}" presName="hierChild3" presStyleCnt="0"/>
      <dgm:spPr/>
    </dgm:pt>
    <dgm:pt modelId="{73EA83D5-393E-4936-BE57-EC47556DCDC2}" type="pres">
      <dgm:prSet presAssocID="{796A10DF-6CEA-4103-B48E-39B91E922035}" presName="Name10" presStyleLbl="parChTrans1D2" presStyleIdx="1" presStyleCnt="2"/>
      <dgm:spPr/>
    </dgm:pt>
    <dgm:pt modelId="{8641CE65-A7CA-4CA7-9451-8D728A6F8B7F}" type="pres">
      <dgm:prSet presAssocID="{C8E12DC7-7EC8-4D23-80A0-3B3851E08577}" presName="hierRoot2" presStyleCnt="0"/>
      <dgm:spPr/>
    </dgm:pt>
    <dgm:pt modelId="{1A1A401F-17E4-420D-95DA-F70F9C8D8E8F}" type="pres">
      <dgm:prSet presAssocID="{C8E12DC7-7EC8-4D23-80A0-3B3851E08577}" presName="composite2" presStyleCnt="0"/>
      <dgm:spPr/>
    </dgm:pt>
    <dgm:pt modelId="{211DF025-C731-4F5F-AACE-1B60429326C8}" type="pres">
      <dgm:prSet presAssocID="{C8E12DC7-7EC8-4D23-80A0-3B3851E08577}" presName="background2" presStyleLbl="node2" presStyleIdx="1" presStyleCnt="2"/>
      <dgm:spPr/>
    </dgm:pt>
    <dgm:pt modelId="{4DBFDE10-E893-413D-9652-80E7371ACB33}" type="pres">
      <dgm:prSet presAssocID="{C8E12DC7-7EC8-4D23-80A0-3B3851E08577}" presName="text2" presStyleLbl="fgAcc2" presStyleIdx="1" presStyleCnt="2">
        <dgm:presLayoutVars>
          <dgm:chPref val="3"/>
        </dgm:presLayoutVars>
      </dgm:prSet>
      <dgm:spPr/>
    </dgm:pt>
    <dgm:pt modelId="{5B01F292-A792-4BBA-87D1-72B1B23D0DD1}" type="pres">
      <dgm:prSet presAssocID="{C8E12DC7-7EC8-4D23-80A0-3B3851E08577}" presName="hierChild3" presStyleCnt="0"/>
      <dgm:spPr/>
    </dgm:pt>
    <dgm:pt modelId="{137279D3-79CD-47FA-8778-B7A7DA233F36}" type="pres">
      <dgm:prSet presAssocID="{319537EC-6308-4A62-A997-6A578E02CB8B}" presName="Name17" presStyleLbl="parChTrans1D3" presStyleIdx="0" presStyleCnt="6"/>
      <dgm:spPr/>
    </dgm:pt>
    <dgm:pt modelId="{7962A718-4E11-4664-BF60-AFF07A1545FA}" type="pres">
      <dgm:prSet presAssocID="{3ECD188D-E26C-4C34-8B04-21E8222F557D}" presName="hierRoot3" presStyleCnt="0"/>
      <dgm:spPr/>
    </dgm:pt>
    <dgm:pt modelId="{75ECA92C-50CA-4A5B-B9D9-2106F13822B7}" type="pres">
      <dgm:prSet presAssocID="{3ECD188D-E26C-4C34-8B04-21E8222F557D}" presName="composite3" presStyleCnt="0"/>
      <dgm:spPr/>
    </dgm:pt>
    <dgm:pt modelId="{8352E3EB-7473-4CC1-B162-2610F3A8C936}" type="pres">
      <dgm:prSet presAssocID="{3ECD188D-E26C-4C34-8B04-21E8222F557D}" presName="background3" presStyleLbl="node3" presStyleIdx="0" presStyleCnt="6"/>
      <dgm:spPr/>
    </dgm:pt>
    <dgm:pt modelId="{DEB63428-C891-476F-9116-A33166DC8AB3}" type="pres">
      <dgm:prSet presAssocID="{3ECD188D-E26C-4C34-8B04-21E8222F557D}" presName="text3" presStyleLbl="fgAcc3" presStyleIdx="0" presStyleCnt="6">
        <dgm:presLayoutVars>
          <dgm:chPref val="3"/>
        </dgm:presLayoutVars>
      </dgm:prSet>
      <dgm:spPr/>
    </dgm:pt>
    <dgm:pt modelId="{3C8DAB28-CF32-46CF-A96D-013FEE5EFB8C}" type="pres">
      <dgm:prSet presAssocID="{3ECD188D-E26C-4C34-8B04-21E8222F557D}" presName="hierChild4" presStyleCnt="0"/>
      <dgm:spPr/>
    </dgm:pt>
    <dgm:pt modelId="{A9E90DE6-89E6-4AD9-9CF3-0B745EF8C138}" type="pres">
      <dgm:prSet presAssocID="{D5B788B3-1385-494C-A4F7-70A22DD5A174}" presName="Name17" presStyleLbl="parChTrans1D3" presStyleIdx="1" presStyleCnt="6"/>
      <dgm:spPr/>
    </dgm:pt>
    <dgm:pt modelId="{564EBB4B-A855-4B97-AC8D-D6671F236CBD}" type="pres">
      <dgm:prSet presAssocID="{9100E36B-823C-4E3D-B55C-2EEBA049BDE0}" presName="hierRoot3" presStyleCnt="0"/>
      <dgm:spPr/>
    </dgm:pt>
    <dgm:pt modelId="{5D35AF7F-82EB-41CF-B9D6-A14317F358DC}" type="pres">
      <dgm:prSet presAssocID="{9100E36B-823C-4E3D-B55C-2EEBA049BDE0}" presName="composite3" presStyleCnt="0"/>
      <dgm:spPr/>
    </dgm:pt>
    <dgm:pt modelId="{0CFCA74E-DFA1-447E-9EDF-89309DEAC49F}" type="pres">
      <dgm:prSet presAssocID="{9100E36B-823C-4E3D-B55C-2EEBA049BDE0}" presName="background3" presStyleLbl="node3" presStyleIdx="1" presStyleCnt="6"/>
      <dgm:spPr/>
    </dgm:pt>
    <dgm:pt modelId="{F5299CC2-ADC6-4407-87A0-FAB5D92C9472}" type="pres">
      <dgm:prSet presAssocID="{9100E36B-823C-4E3D-B55C-2EEBA049BDE0}" presName="text3" presStyleLbl="fgAcc3" presStyleIdx="1" presStyleCnt="6">
        <dgm:presLayoutVars>
          <dgm:chPref val="3"/>
        </dgm:presLayoutVars>
      </dgm:prSet>
      <dgm:spPr/>
    </dgm:pt>
    <dgm:pt modelId="{A9F73B7D-7DF1-407B-B475-440D434538BF}" type="pres">
      <dgm:prSet presAssocID="{9100E36B-823C-4E3D-B55C-2EEBA049BDE0}" presName="hierChild4" presStyleCnt="0"/>
      <dgm:spPr/>
    </dgm:pt>
    <dgm:pt modelId="{BD06D6D9-8D95-431C-8E90-0322B47A930A}" type="pres">
      <dgm:prSet presAssocID="{4F623655-1118-4496-A527-992520DD2B4C}" presName="Name17" presStyleLbl="parChTrans1D3" presStyleIdx="2" presStyleCnt="6"/>
      <dgm:spPr/>
    </dgm:pt>
    <dgm:pt modelId="{92193F58-8189-45F7-915E-FA221C5A64EF}" type="pres">
      <dgm:prSet presAssocID="{AE8AAFFF-62A9-4A74-84EF-75B91684F1A0}" presName="hierRoot3" presStyleCnt="0"/>
      <dgm:spPr/>
    </dgm:pt>
    <dgm:pt modelId="{D4403E08-5F50-41C4-BC02-8F764CB4ECFA}" type="pres">
      <dgm:prSet presAssocID="{AE8AAFFF-62A9-4A74-84EF-75B91684F1A0}" presName="composite3" presStyleCnt="0"/>
      <dgm:spPr/>
    </dgm:pt>
    <dgm:pt modelId="{F2566802-2A62-4E94-B23A-B7A47ED84A07}" type="pres">
      <dgm:prSet presAssocID="{AE8AAFFF-62A9-4A74-84EF-75B91684F1A0}" presName="background3" presStyleLbl="node3" presStyleIdx="2" presStyleCnt="6"/>
      <dgm:spPr/>
    </dgm:pt>
    <dgm:pt modelId="{B68C891F-059C-40E6-9D37-2B000C5675A0}" type="pres">
      <dgm:prSet presAssocID="{AE8AAFFF-62A9-4A74-84EF-75B91684F1A0}" presName="text3" presStyleLbl="fgAcc3" presStyleIdx="2" presStyleCnt="6">
        <dgm:presLayoutVars>
          <dgm:chPref val="3"/>
        </dgm:presLayoutVars>
      </dgm:prSet>
      <dgm:spPr/>
    </dgm:pt>
    <dgm:pt modelId="{D961D0BB-2A71-4833-8DED-5212D015C8AC}" type="pres">
      <dgm:prSet presAssocID="{AE8AAFFF-62A9-4A74-84EF-75B91684F1A0}" presName="hierChild4" presStyleCnt="0"/>
      <dgm:spPr/>
    </dgm:pt>
    <dgm:pt modelId="{55AC9A0B-09DA-4518-A411-06EBA3F8E510}" type="pres">
      <dgm:prSet presAssocID="{CED94498-85F7-4762-8B1C-1B8449C90809}" presName="Name23" presStyleLbl="parChTrans1D4" presStyleIdx="0" presStyleCnt="5"/>
      <dgm:spPr/>
    </dgm:pt>
    <dgm:pt modelId="{6B8AB191-5AC3-4956-B7DB-EE1FF14FC8F5}" type="pres">
      <dgm:prSet presAssocID="{E1ECF923-F9C7-4CD9-AA5F-99AD1EFE293E}" presName="hierRoot4" presStyleCnt="0"/>
      <dgm:spPr/>
    </dgm:pt>
    <dgm:pt modelId="{F3C967CE-03D2-410B-995E-7AD1DD16A105}" type="pres">
      <dgm:prSet presAssocID="{E1ECF923-F9C7-4CD9-AA5F-99AD1EFE293E}" presName="composite4" presStyleCnt="0"/>
      <dgm:spPr/>
    </dgm:pt>
    <dgm:pt modelId="{DBC61A99-04D5-4BBC-95EA-197262475B42}" type="pres">
      <dgm:prSet presAssocID="{E1ECF923-F9C7-4CD9-AA5F-99AD1EFE293E}" presName="background4" presStyleLbl="node4" presStyleIdx="0" presStyleCnt="5"/>
      <dgm:spPr/>
    </dgm:pt>
    <dgm:pt modelId="{A954E4E5-FDBF-42C0-8EB0-12F4AF0032A4}" type="pres">
      <dgm:prSet presAssocID="{E1ECF923-F9C7-4CD9-AA5F-99AD1EFE293E}" presName="text4" presStyleLbl="fgAcc4" presStyleIdx="0" presStyleCnt="5">
        <dgm:presLayoutVars>
          <dgm:chPref val="3"/>
        </dgm:presLayoutVars>
      </dgm:prSet>
      <dgm:spPr/>
    </dgm:pt>
    <dgm:pt modelId="{221A06E0-ADF3-4E25-8549-9487B5C99598}" type="pres">
      <dgm:prSet presAssocID="{E1ECF923-F9C7-4CD9-AA5F-99AD1EFE293E}" presName="hierChild5" presStyleCnt="0"/>
      <dgm:spPr/>
    </dgm:pt>
    <dgm:pt modelId="{9E488567-0A8F-43BE-B80E-37B795697028}" type="pres">
      <dgm:prSet presAssocID="{8FB8D58E-6B69-4AA5-84D2-5EE6590C36BB}" presName="Name23" presStyleLbl="parChTrans1D4" presStyleIdx="1" presStyleCnt="5"/>
      <dgm:spPr/>
    </dgm:pt>
    <dgm:pt modelId="{F81B0DA3-886C-42EB-B513-C88F11736A4D}" type="pres">
      <dgm:prSet presAssocID="{B8380685-7ABF-4078-9759-9C676BFBEF14}" presName="hierRoot4" presStyleCnt="0"/>
      <dgm:spPr/>
    </dgm:pt>
    <dgm:pt modelId="{737FCA99-D95E-4D6B-862D-FB9D4C1B2659}" type="pres">
      <dgm:prSet presAssocID="{B8380685-7ABF-4078-9759-9C676BFBEF14}" presName="composite4" presStyleCnt="0"/>
      <dgm:spPr/>
    </dgm:pt>
    <dgm:pt modelId="{5E2346C1-277A-490E-AE80-EDAB1EE09720}" type="pres">
      <dgm:prSet presAssocID="{B8380685-7ABF-4078-9759-9C676BFBEF14}" presName="background4" presStyleLbl="node4" presStyleIdx="1" presStyleCnt="5"/>
      <dgm:spPr/>
    </dgm:pt>
    <dgm:pt modelId="{57EB225F-57D8-4A70-B7F5-9561995BFC31}" type="pres">
      <dgm:prSet presAssocID="{B8380685-7ABF-4078-9759-9C676BFBEF14}" presName="text4" presStyleLbl="fgAcc4" presStyleIdx="1" presStyleCnt="5">
        <dgm:presLayoutVars>
          <dgm:chPref val="3"/>
        </dgm:presLayoutVars>
      </dgm:prSet>
      <dgm:spPr/>
    </dgm:pt>
    <dgm:pt modelId="{0995FA2F-B5E9-4AA5-954D-08E2DFC24584}" type="pres">
      <dgm:prSet presAssocID="{B8380685-7ABF-4078-9759-9C676BFBEF14}" presName="hierChild5" presStyleCnt="0"/>
      <dgm:spPr/>
    </dgm:pt>
    <dgm:pt modelId="{BEAB36AD-D62F-4152-9BB5-76C037D63BD7}" type="pres">
      <dgm:prSet presAssocID="{555EE655-2743-4F35-B55F-0368F9C5DE33}" presName="Name23" presStyleLbl="parChTrans1D4" presStyleIdx="2" presStyleCnt="5"/>
      <dgm:spPr/>
    </dgm:pt>
    <dgm:pt modelId="{CFE0001A-B663-4580-A4E2-520955116C01}" type="pres">
      <dgm:prSet presAssocID="{09673B68-711A-4E9B-A587-4178A53584F1}" presName="hierRoot4" presStyleCnt="0"/>
      <dgm:spPr/>
    </dgm:pt>
    <dgm:pt modelId="{E0FF69C7-3879-42DD-96EC-C78E1E668147}" type="pres">
      <dgm:prSet presAssocID="{09673B68-711A-4E9B-A587-4178A53584F1}" presName="composite4" presStyleCnt="0"/>
      <dgm:spPr/>
    </dgm:pt>
    <dgm:pt modelId="{5E192712-D14E-49C1-97AA-CC4EF8546869}" type="pres">
      <dgm:prSet presAssocID="{09673B68-711A-4E9B-A587-4178A53584F1}" presName="background4" presStyleLbl="node4" presStyleIdx="2" presStyleCnt="5"/>
      <dgm:spPr/>
    </dgm:pt>
    <dgm:pt modelId="{47BD831A-8B25-45FC-AAFC-AFB1A0B99D6D}" type="pres">
      <dgm:prSet presAssocID="{09673B68-711A-4E9B-A587-4178A53584F1}" presName="text4" presStyleLbl="fgAcc4" presStyleIdx="2" presStyleCnt="5">
        <dgm:presLayoutVars>
          <dgm:chPref val="3"/>
        </dgm:presLayoutVars>
      </dgm:prSet>
      <dgm:spPr/>
    </dgm:pt>
    <dgm:pt modelId="{F281E5C9-6563-4DAD-B2E5-1CECA854571A}" type="pres">
      <dgm:prSet presAssocID="{09673B68-711A-4E9B-A587-4178A53584F1}" presName="hierChild5" presStyleCnt="0"/>
      <dgm:spPr/>
    </dgm:pt>
    <dgm:pt modelId="{3778A634-9566-47DB-BD1D-32F8636450BF}" type="pres">
      <dgm:prSet presAssocID="{536FA604-2044-41B8-B4D2-92304AB2F0F7}" presName="Name17" presStyleLbl="parChTrans1D3" presStyleIdx="3" presStyleCnt="6"/>
      <dgm:spPr/>
    </dgm:pt>
    <dgm:pt modelId="{B2D5075F-7243-4AB4-A29A-3E57B5D5AD36}" type="pres">
      <dgm:prSet presAssocID="{5FA727F2-E90E-4703-BB04-66F81F28789B}" presName="hierRoot3" presStyleCnt="0"/>
      <dgm:spPr/>
    </dgm:pt>
    <dgm:pt modelId="{CFBCFDEA-C7FB-4522-9C16-F27B58796756}" type="pres">
      <dgm:prSet presAssocID="{5FA727F2-E90E-4703-BB04-66F81F28789B}" presName="composite3" presStyleCnt="0"/>
      <dgm:spPr/>
    </dgm:pt>
    <dgm:pt modelId="{B71DC65E-F03B-4DFD-854C-11358579C81D}" type="pres">
      <dgm:prSet presAssocID="{5FA727F2-E90E-4703-BB04-66F81F28789B}" presName="background3" presStyleLbl="node3" presStyleIdx="3" presStyleCnt="6"/>
      <dgm:spPr/>
    </dgm:pt>
    <dgm:pt modelId="{5841D034-1980-4CAB-BF67-A7D2FA47F028}" type="pres">
      <dgm:prSet presAssocID="{5FA727F2-E90E-4703-BB04-66F81F28789B}" presName="text3" presStyleLbl="fgAcc3" presStyleIdx="3" presStyleCnt="6">
        <dgm:presLayoutVars>
          <dgm:chPref val="3"/>
        </dgm:presLayoutVars>
      </dgm:prSet>
      <dgm:spPr/>
    </dgm:pt>
    <dgm:pt modelId="{4656E428-8C6A-46F5-963A-2ABF9B6BD386}" type="pres">
      <dgm:prSet presAssocID="{5FA727F2-E90E-4703-BB04-66F81F28789B}" presName="hierChild4" presStyleCnt="0"/>
      <dgm:spPr/>
    </dgm:pt>
    <dgm:pt modelId="{3466A15C-716B-417B-AEB1-41D8BCCAEBB1}" type="pres">
      <dgm:prSet presAssocID="{7963E8F3-A937-471C-AD36-B35BF9FDDA06}" presName="Name23" presStyleLbl="parChTrans1D4" presStyleIdx="3" presStyleCnt="5"/>
      <dgm:spPr/>
    </dgm:pt>
    <dgm:pt modelId="{96F7E8DC-9DDE-494C-88C4-5DF410EADA7B}" type="pres">
      <dgm:prSet presAssocID="{42AC22D0-9C1C-4C91-9A4A-801F230731BB}" presName="hierRoot4" presStyleCnt="0"/>
      <dgm:spPr/>
    </dgm:pt>
    <dgm:pt modelId="{D29C5BE0-9AA3-4361-996B-E2FC282BF8D5}" type="pres">
      <dgm:prSet presAssocID="{42AC22D0-9C1C-4C91-9A4A-801F230731BB}" presName="composite4" presStyleCnt="0"/>
      <dgm:spPr/>
    </dgm:pt>
    <dgm:pt modelId="{A7776278-D994-40C4-8D42-F86955A3BCE7}" type="pres">
      <dgm:prSet presAssocID="{42AC22D0-9C1C-4C91-9A4A-801F230731BB}" presName="background4" presStyleLbl="node4" presStyleIdx="3" presStyleCnt="5"/>
      <dgm:spPr/>
    </dgm:pt>
    <dgm:pt modelId="{719E5B41-1F5B-47E8-9D0F-9F826DC9C765}" type="pres">
      <dgm:prSet presAssocID="{42AC22D0-9C1C-4C91-9A4A-801F230731BB}" presName="text4" presStyleLbl="fgAcc4" presStyleIdx="3" presStyleCnt="5">
        <dgm:presLayoutVars>
          <dgm:chPref val="3"/>
        </dgm:presLayoutVars>
      </dgm:prSet>
      <dgm:spPr/>
    </dgm:pt>
    <dgm:pt modelId="{9EDB9B3A-6942-4074-A34C-96CF7286E09B}" type="pres">
      <dgm:prSet presAssocID="{42AC22D0-9C1C-4C91-9A4A-801F230731BB}" presName="hierChild5" presStyleCnt="0"/>
      <dgm:spPr/>
    </dgm:pt>
    <dgm:pt modelId="{4BE36056-57EC-4CA2-A0F6-B0F8A20174B6}" type="pres">
      <dgm:prSet presAssocID="{68AAE2DA-7599-4BF4-8756-10A837079207}" presName="Name23" presStyleLbl="parChTrans1D4" presStyleIdx="4" presStyleCnt="5"/>
      <dgm:spPr/>
    </dgm:pt>
    <dgm:pt modelId="{378A7C3E-020B-41F8-A528-6F001F30E6B7}" type="pres">
      <dgm:prSet presAssocID="{23B33F44-2411-472D-B63F-D0BC7FB384F1}" presName="hierRoot4" presStyleCnt="0"/>
      <dgm:spPr/>
    </dgm:pt>
    <dgm:pt modelId="{ECA1B193-FEED-474E-B9EC-78ED9A6CDF34}" type="pres">
      <dgm:prSet presAssocID="{23B33F44-2411-472D-B63F-D0BC7FB384F1}" presName="composite4" presStyleCnt="0"/>
      <dgm:spPr/>
    </dgm:pt>
    <dgm:pt modelId="{3C02E8F6-410F-420F-BB7F-30BF65FDB3DB}" type="pres">
      <dgm:prSet presAssocID="{23B33F44-2411-472D-B63F-D0BC7FB384F1}" presName="background4" presStyleLbl="node4" presStyleIdx="4" presStyleCnt="5"/>
      <dgm:spPr/>
    </dgm:pt>
    <dgm:pt modelId="{CF9E9FB3-B462-40EC-BD0F-1C6481B6682F}" type="pres">
      <dgm:prSet presAssocID="{23B33F44-2411-472D-B63F-D0BC7FB384F1}" presName="text4" presStyleLbl="fgAcc4" presStyleIdx="4" presStyleCnt="5">
        <dgm:presLayoutVars>
          <dgm:chPref val="3"/>
        </dgm:presLayoutVars>
      </dgm:prSet>
      <dgm:spPr/>
    </dgm:pt>
    <dgm:pt modelId="{A6E3F027-5E00-48CA-B228-21FE16BCD705}" type="pres">
      <dgm:prSet presAssocID="{23B33F44-2411-472D-B63F-D0BC7FB384F1}" presName="hierChild5" presStyleCnt="0"/>
      <dgm:spPr/>
    </dgm:pt>
    <dgm:pt modelId="{AA3BFD18-0252-4815-97B7-D830275EF59C}" type="pres">
      <dgm:prSet presAssocID="{E0857158-A4F3-4966-A336-B3049406FCA7}" presName="Name17" presStyleLbl="parChTrans1D3" presStyleIdx="4" presStyleCnt="6"/>
      <dgm:spPr/>
    </dgm:pt>
    <dgm:pt modelId="{BB0851A7-7B9A-4C34-845F-72ABA4E74292}" type="pres">
      <dgm:prSet presAssocID="{BDCCA87D-CAA2-4BF4-AD4A-D86F81229545}" presName="hierRoot3" presStyleCnt="0"/>
      <dgm:spPr/>
    </dgm:pt>
    <dgm:pt modelId="{CE0C074B-B25C-4426-BFE8-9150C801004F}" type="pres">
      <dgm:prSet presAssocID="{BDCCA87D-CAA2-4BF4-AD4A-D86F81229545}" presName="composite3" presStyleCnt="0"/>
      <dgm:spPr/>
    </dgm:pt>
    <dgm:pt modelId="{6509C476-AB8B-453B-B4CA-002EC7F24DEB}" type="pres">
      <dgm:prSet presAssocID="{BDCCA87D-CAA2-4BF4-AD4A-D86F81229545}" presName="background3" presStyleLbl="node3" presStyleIdx="4" presStyleCnt="6"/>
      <dgm:spPr/>
    </dgm:pt>
    <dgm:pt modelId="{5695FD9F-CEA1-4186-981D-008251A655B6}" type="pres">
      <dgm:prSet presAssocID="{BDCCA87D-CAA2-4BF4-AD4A-D86F81229545}" presName="text3" presStyleLbl="fgAcc3" presStyleIdx="4" presStyleCnt="6">
        <dgm:presLayoutVars>
          <dgm:chPref val="3"/>
        </dgm:presLayoutVars>
      </dgm:prSet>
      <dgm:spPr/>
    </dgm:pt>
    <dgm:pt modelId="{78476A46-95C1-437D-8D6E-0851302DA919}" type="pres">
      <dgm:prSet presAssocID="{BDCCA87D-CAA2-4BF4-AD4A-D86F81229545}" presName="hierChild4" presStyleCnt="0"/>
      <dgm:spPr/>
    </dgm:pt>
    <dgm:pt modelId="{5F3DA80C-6F4D-43F1-B96C-1F0934A24344}" type="pres">
      <dgm:prSet presAssocID="{B9500170-51AE-4190-8182-F719EE5817A2}" presName="Name17" presStyleLbl="parChTrans1D3" presStyleIdx="5" presStyleCnt="6"/>
      <dgm:spPr/>
    </dgm:pt>
    <dgm:pt modelId="{DE01E10B-C3C3-452B-B0F2-086C457B98B9}" type="pres">
      <dgm:prSet presAssocID="{D1FBAD4F-B101-44CD-95F4-845D51DE4C3C}" presName="hierRoot3" presStyleCnt="0"/>
      <dgm:spPr/>
    </dgm:pt>
    <dgm:pt modelId="{2124CDFA-B145-4974-9A39-85B52F6B9733}" type="pres">
      <dgm:prSet presAssocID="{D1FBAD4F-B101-44CD-95F4-845D51DE4C3C}" presName="composite3" presStyleCnt="0"/>
      <dgm:spPr/>
    </dgm:pt>
    <dgm:pt modelId="{B1FD8695-1C11-4ACA-BAD1-AFCECD530EC8}" type="pres">
      <dgm:prSet presAssocID="{D1FBAD4F-B101-44CD-95F4-845D51DE4C3C}" presName="background3" presStyleLbl="node3" presStyleIdx="5" presStyleCnt="6"/>
      <dgm:spPr/>
    </dgm:pt>
    <dgm:pt modelId="{D3DEACA0-601B-4D06-8553-03D7F4D56695}" type="pres">
      <dgm:prSet presAssocID="{D1FBAD4F-B101-44CD-95F4-845D51DE4C3C}" presName="text3" presStyleLbl="fgAcc3" presStyleIdx="5" presStyleCnt="6">
        <dgm:presLayoutVars>
          <dgm:chPref val="3"/>
        </dgm:presLayoutVars>
      </dgm:prSet>
      <dgm:spPr/>
    </dgm:pt>
    <dgm:pt modelId="{3F543E32-AB06-4FEB-9CD2-0E35E30EC3DF}" type="pres">
      <dgm:prSet presAssocID="{D1FBAD4F-B101-44CD-95F4-845D51DE4C3C}" presName="hierChild4" presStyleCnt="0"/>
      <dgm:spPr/>
    </dgm:pt>
  </dgm:ptLst>
  <dgm:cxnLst>
    <dgm:cxn modelId="{A70A0501-34B3-48D1-B108-FD7D3E146C48}" type="presOf" srcId="{9C8E7CF5-BD5F-49D1-B799-41801BAD445B}" destId="{EF7A0806-8BAC-4C87-B56E-BBD6A8EF7190}" srcOrd="0" destOrd="0" presId="urn:microsoft.com/office/officeart/2005/8/layout/hierarchy1"/>
    <dgm:cxn modelId="{E04B1505-171D-4983-8D8B-A7F4730B4B6E}" type="presOf" srcId="{E1ECF923-F9C7-4CD9-AA5F-99AD1EFE293E}" destId="{A954E4E5-FDBF-42C0-8EB0-12F4AF0032A4}" srcOrd="0" destOrd="0" presId="urn:microsoft.com/office/officeart/2005/8/layout/hierarchy1"/>
    <dgm:cxn modelId="{E047C408-D41E-4FB1-A42E-4718D02853F8}" srcId="{C8E12DC7-7EC8-4D23-80A0-3B3851E08577}" destId="{5FA727F2-E90E-4703-BB04-66F81F28789B}" srcOrd="3" destOrd="0" parTransId="{536FA604-2044-41B8-B4D2-92304AB2F0F7}" sibTransId="{B9EF0692-9284-4CA7-9EC8-2F338BAD520F}"/>
    <dgm:cxn modelId="{E68D2B11-A5E7-4CDF-B88C-2635FB7AC93C}" type="presOf" srcId="{8FB8D58E-6B69-4AA5-84D2-5EE6590C36BB}" destId="{9E488567-0A8F-43BE-B80E-37B795697028}" srcOrd="0" destOrd="0" presId="urn:microsoft.com/office/officeart/2005/8/layout/hierarchy1"/>
    <dgm:cxn modelId="{F347E511-6EDA-4780-B7FB-01ADFA675272}" srcId="{AE8AAFFF-62A9-4A74-84EF-75B91684F1A0}" destId="{09673B68-711A-4E9B-A587-4178A53584F1}" srcOrd="2" destOrd="0" parTransId="{555EE655-2743-4F35-B55F-0368F9C5DE33}" sibTransId="{0120347D-D6B9-4B39-96CC-E2FD2EA87DCE}"/>
    <dgm:cxn modelId="{33A8EC14-5672-4C3A-AC84-42C62C627935}" type="presOf" srcId="{F2B90EB2-5920-4149-BB7F-F86A5EA44097}" destId="{A6F78D7B-AEE9-47A1-B8EC-498C42AB7C26}" srcOrd="0" destOrd="0" presId="urn:microsoft.com/office/officeart/2005/8/layout/hierarchy1"/>
    <dgm:cxn modelId="{823A7A17-C702-4650-8BAF-183E8C5EA979}" type="presOf" srcId="{4F623655-1118-4496-A527-992520DD2B4C}" destId="{BD06D6D9-8D95-431C-8E90-0322B47A930A}" srcOrd="0" destOrd="0" presId="urn:microsoft.com/office/officeart/2005/8/layout/hierarchy1"/>
    <dgm:cxn modelId="{A6AFB228-4575-493F-86A1-DE58D4A7950E}" type="presOf" srcId="{319537EC-6308-4A62-A997-6A578E02CB8B}" destId="{137279D3-79CD-47FA-8778-B7A7DA233F36}" srcOrd="0" destOrd="0" presId="urn:microsoft.com/office/officeart/2005/8/layout/hierarchy1"/>
    <dgm:cxn modelId="{427B3C2C-47F3-4E7C-806B-D425DF097C71}" srcId="{C8E12DC7-7EC8-4D23-80A0-3B3851E08577}" destId="{AE8AAFFF-62A9-4A74-84EF-75B91684F1A0}" srcOrd="2" destOrd="0" parTransId="{4F623655-1118-4496-A527-992520DD2B4C}" sibTransId="{5C08BE97-FDD4-436B-B441-466A84EF6034}"/>
    <dgm:cxn modelId="{91D5A830-C16F-4072-8683-006E60CED04B}" type="presOf" srcId="{D5B788B3-1385-494C-A4F7-70A22DD5A174}" destId="{A9E90DE6-89E6-4AD9-9CF3-0B745EF8C138}" srcOrd="0" destOrd="0" presId="urn:microsoft.com/office/officeart/2005/8/layout/hierarchy1"/>
    <dgm:cxn modelId="{A2836334-9A3C-44FC-92AA-4A8DC2B931C3}" type="presOf" srcId="{23B33F44-2411-472D-B63F-D0BC7FB384F1}" destId="{CF9E9FB3-B462-40EC-BD0F-1C6481B6682F}" srcOrd="0" destOrd="0" presId="urn:microsoft.com/office/officeart/2005/8/layout/hierarchy1"/>
    <dgm:cxn modelId="{3742693F-ECFC-4FB3-A7C3-335726A47D81}" type="presOf" srcId="{796A10DF-6CEA-4103-B48E-39B91E922035}" destId="{73EA83D5-393E-4936-BE57-EC47556DCDC2}" srcOrd="0" destOrd="0" presId="urn:microsoft.com/office/officeart/2005/8/layout/hierarchy1"/>
    <dgm:cxn modelId="{84972661-55CE-467D-9E53-9DE49B0EB9C9}" type="presOf" srcId="{555EE655-2743-4F35-B55F-0368F9C5DE33}" destId="{BEAB36AD-D62F-4152-9BB5-76C037D63BD7}" srcOrd="0" destOrd="0" presId="urn:microsoft.com/office/officeart/2005/8/layout/hierarchy1"/>
    <dgm:cxn modelId="{F0A24842-96F1-4538-A6E6-446BD8A4540E}" type="presOf" srcId="{EA840B1B-98C6-480E-A167-B3EB750DF9E3}" destId="{0DB10235-929C-4D6F-A347-C35E6F78AFE4}" srcOrd="0" destOrd="0" presId="urn:microsoft.com/office/officeart/2005/8/layout/hierarchy1"/>
    <dgm:cxn modelId="{2B609263-ADD8-4E26-A2C3-8673B2D69F3A}" type="presOf" srcId="{BDCCA87D-CAA2-4BF4-AD4A-D86F81229545}" destId="{5695FD9F-CEA1-4186-981D-008251A655B6}" srcOrd="0" destOrd="0" presId="urn:microsoft.com/office/officeart/2005/8/layout/hierarchy1"/>
    <dgm:cxn modelId="{64BA9368-0877-40D8-85A3-41D651B26FDE}" type="presOf" srcId="{AE8AAFFF-62A9-4A74-84EF-75B91684F1A0}" destId="{B68C891F-059C-40E6-9D37-2B000C5675A0}" srcOrd="0" destOrd="0" presId="urn:microsoft.com/office/officeart/2005/8/layout/hierarchy1"/>
    <dgm:cxn modelId="{A7ECA06A-2B4C-4DEF-96E0-D7EED4ECCDFE}" srcId="{F2B90EB2-5920-4149-BB7F-F86A5EA44097}" destId="{3D3CD6F6-BFED-4E03-9A6F-83C9E4BBEDC5}" srcOrd="0" destOrd="0" parTransId="{EA840B1B-98C6-480E-A167-B3EB750DF9E3}" sibTransId="{D1C9C76C-5826-4F8B-81DB-1B5326B8F527}"/>
    <dgm:cxn modelId="{E543804C-1C28-4907-8A3D-CC6717F40865}" type="presOf" srcId="{E0857158-A4F3-4966-A336-B3049406FCA7}" destId="{AA3BFD18-0252-4815-97B7-D830275EF59C}" srcOrd="0" destOrd="0" presId="urn:microsoft.com/office/officeart/2005/8/layout/hierarchy1"/>
    <dgm:cxn modelId="{97E80E4D-3E90-4CCF-AB21-0BCEE907397D}" type="presOf" srcId="{11822CC3-258C-465B-A777-2145B0040655}" destId="{3D7C55A2-17CE-4AFA-B236-660B9870EB9D}" srcOrd="0" destOrd="0" presId="urn:microsoft.com/office/officeart/2005/8/layout/hierarchy1"/>
    <dgm:cxn modelId="{E00CA171-3E7F-4F81-9B71-713B2B3DD2B8}" type="presOf" srcId="{3ECD188D-E26C-4C34-8B04-21E8222F557D}" destId="{DEB63428-C891-476F-9116-A33166DC8AB3}" srcOrd="0" destOrd="0" presId="urn:microsoft.com/office/officeart/2005/8/layout/hierarchy1"/>
    <dgm:cxn modelId="{6E8EDC57-4703-4563-84A3-01A03422AEED}" type="presOf" srcId="{42AC22D0-9C1C-4C91-9A4A-801F230731BB}" destId="{719E5B41-1F5B-47E8-9D0F-9F826DC9C765}" srcOrd="0" destOrd="0" presId="urn:microsoft.com/office/officeart/2005/8/layout/hierarchy1"/>
    <dgm:cxn modelId="{3C373158-C214-4F1D-BAE0-E60D16D1888F}" type="presOf" srcId="{68AAE2DA-7599-4BF4-8756-10A837079207}" destId="{4BE36056-57EC-4CA2-A0F6-B0F8A20174B6}" srcOrd="0" destOrd="0" presId="urn:microsoft.com/office/officeart/2005/8/layout/hierarchy1"/>
    <dgm:cxn modelId="{717B4D7B-5997-4B32-B88E-C195CE211ACC}" srcId="{C8E12DC7-7EC8-4D23-80A0-3B3851E08577}" destId="{D1FBAD4F-B101-44CD-95F4-845D51DE4C3C}" srcOrd="5" destOrd="0" parTransId="{B9500170-51AE-4190-8182-F719EE5817A2}" sibTransId="{CD05C89D-79D2-4CF0-BBD9-FA8973D53FF6}"/>
    <dgm:cxn modelId="{5A67A57D-9FC3-4CC5-A9A6-30A6D4CCC298}" type="presOf" srcId="{C8E12DC7-7EC8-4D23-80A0-3B3851E08577}" destId="{4DBFDE10-E893-413D-9652-80E7371ACB33}" srcOrd="0" destOrd="0" presId="urn:microsoft.com/office/officeart/2005/8/layout/hierarchy1"/>
    <dgm:cxn modelId="{310CF580-773C-4F47-BFBC-BC606FBF6CD1}" type="presOf" srcId="{7963E8F3-A937-471C-AD36-B35BF9FDDA06}" destId="{3466A15C-716B-417B-AEB1-41D8BCCAEBB1}" srcOrd="0" destOrd="0" presId="urn:microsoft.com/office/officeart/2005/8/layout/hierarchy1"/>
    <dgm:cxn modelId="{AC29078D-6D96-4C61-B28F-E78BC71E0FF7}" type="presOf" srcId="{B8380685-7ABF-4078-9759-9C676BFBEF14}" destId="{57EB225F-57D8-4A70-B7F5-9561995BFC31}" srcOrd="0" destOrd="0" presId="urn:microsoft.com/office/officeart/2005/8/layout/hierarchy1"/>
    <dgm:cxn modelId="{E9D5738F-D6BA-4748-BEA6-88AF98EFB5A3}" type="presOf" srcId="{5FA727F2-E90E-4703-BB04-66F81F28789B}" destId="{5841D034-1980-4CAB-BF67-A7D2FA47F028}" srcOrd="0" destOrd="0" presId="urn:microsoft.com/office/officeart/2005/8/layout/hierarchy1"/>
    <dgm:cxn modelId="{CA8DBB90-03C8-4173-8214-E070E6924D6F}" type="presOf" srcId="{D1FBAD4F-B101-44CD-95F4-845D51DE4C3C}" destId="{D3DEACA0-601B-4D06-8553-03D7F4D56695}" srcOrd="0" destOrd="0" presId="urn:microsoft.com/office/officeart/2005/8/layout/hierarchy1"/>
    <dgm:cxn modelId="{3734FA93-C65B-4B48-A2C6-0606B54E1EB4}" srcId="{AE8AAFFF-62A9-4A74-84EF-75B91684F1A0}" destId="{E1ECF923-F9C7-4CD9-AA5F-99AD1EFE293E}" srcOrd="0" destOrd="0" parTransId="{CED94498-85F7-4762-8B1C-1B8449C90809}" sibTransId="{216A2E34-840B-482C-96A7-98C18A081082}"/>
    <dgm:cxn modelId="{579E3A9C-BEB7-423F-8F46-C1FCFDA4DC0D}" srcId="{F2B90EB2-5920-4149-BB7F-F86A5EA44097}" destId="{C8E12DC7-7EC8-4D23-80A0-3B3851E08577}" srcOrd="1" destOrd="0" parTransId="{796A10DF-6CEA-4103-B48E-39B91E922035}" sibTransId="{773057E7-666D-4A25-B7C9-A52ED198C1A8}"/>
    <dgm:cxn modelId="{D540FD9D-03D6-4715-9BB4-FB97255F6767}" srcId="{9C8E7CF5-BD5F-49D1-B799-41801BAD445B}" destId="{F2B90EB2-5920-4149-BB7F-F86A5EA44097}" srcOrd="1" destOrd="0" parTransId="{DC24F74E-1A1A-41D0-8CC4-67928A014D08}" sibTransId="{68B35DBC-959F-4D18-97C3-0E99A60871C9}"/>
    <dgm:cxn modelId="{BCB09CA1-0876-4534-B36E-AC91CC83E3B4}" srcId="{C8E12DC7-7EC8-4D23-80A0-3B3851E08577}" destId="{BDCCA87D-CAA2-4BF4-AD4A-D86F81229545}" srcOrd="4" destOrd="0" parTransId="{E0857158-A4F3-4966-A336-B3049406FCA7}" sibTransId="{006DD8B1-5DD5-4982-B213-49F7EA175FCE}"/>
    <dgm:cxn modelId="{685A63AA-57E3-47E9-9133-43B4F981CFDF}" type="presOf" srcId="{09673B68-711A-4E9B-A587-4178A53584F1}" destId="{47BD831A-8B25-45FC-AAFC-AFB1A0B99D6D}" srcOrd="0" destOrd="0" presId="urn:microsoft.com/office/officeart/2005/8/layout/hierarchy1"/>
    <dgm:cxn modelId="{289F25B3-4761-4201-9AD8-31E1408EF777}" type="presOf" srcId="{B9500170-51AE-4190-8182-F719EE5817A2}" destId="{5F3DA80C-6F4D-43F1-B96C-1F0934A24344}" srcOrd="0" destOrd="0" presId="urn:microsoft.com/office/officeart/2005/8/layout/hierarchy1"/>
    <dgm:cxn modelId="{CDBA81B3-98DF-473C-8634-EF7EE651165C}" srcId="{C8E12DC7-7EC8-4D23-80A0-3B3851E08577}" destId="{3ECD188D-E26C-4C34-8B04-21E8222F557D}" srcOrd="0" destOrd="0" parTransId="{319537EC-6308-4A62-A997-6A578E02CB8B}" sibTransId="{4C020115-8855-4549-B520-CADC204D08BD}"/>
    <dgm:cxn modelId="{9297B5B9-5A9B-4FE7-832C-FF63862DBF20}" type="presOf" srcId="{536FA604-2044-41B8-B4D2-92304AB2F0F7}" destId="{3778A634-9566-47DB-BD1D-32F8636450BF}" srcOrd="0" destOrd="0" presId="urn:microsoft.com/office/officeart/2005/8/layout/hierarchy1"/>
    <dgm:cxn modelId="{05A984C0-F12C-413A-A825-C0AAEE3B502D}" type="presOf" srcId="{3D3CD6F6-BFED-4E03-9A6F-83C9E4BBEDC5}" destId="{912E8144-97C2-4707-81B7-97D854449D6E}" srcOrd="0" destOrd="0" presId="urn:microsoft.com/office/officeart/2005/8/layout/hierarchy1"/>
    <dgm:cxn modelId="{23F494C1-8E12-4A07-8794-BAD02304387E}" type="presOf" srcId="{CED94498-85F7-4762-8B1C-1B8449C90809}" destId="{55AC9A0B-09DA-4518-A411-06EBA3F8E510}" srcOrd="0" destOrd="0" presId="urn:microsoft.com/office/officeart/2005/8/layout/hierarchy1"/>
    <dgm:cxn modelId="{61A2E9CF-1E21-4CC5-9754-F0BCA2E11B4D}" srcId="{9C8E7CF5-BD5F-49D1-B799-41801BAD445B}" destId="{11822CC3-258C-465B-A777-2145B0040655}" srcOrd="0" destOrd="0" parTransId="{3B0EBABC-7EBA-4482-B396-229637C4B923}" sibTransId="{AC3D5045-BC8C-40D5-B6BF-4FA7A3E9F6ED}"/>
    <dgm:cxn modelId="{8ACBB0D4-D245-46CF-ADA7-5B0D0DE5B4D7}" srcId="{5FA727F2-E90E-4703-BB04-66F81F28789B}" destId="{23B33F44-2411-472D-B63F-D0BC7FB384F1}" srcOrd="1" destOrd="0" parTransId="{68AAE2DA-7599-4BF4-8756-10A837079207}" sibTransId="{F80C8FA0-3F9B-4F9F-922D-33B296B5C368}"/>
    <dgm:cxn modelId="{52BC7DE4-00BE-4CCF-951B-DD2FFD82E22D}" srcId="{AE8AAFFF-62A9-4A74-84EF-75B91684F1A0}" destId="{B8380685-7ABF-4078-9759-9C676BFBEF14}" srcOrd="1" destOrd="0" parTransId="{8FB8D58E-6B69-4AA5-84D2-5EE6590C36BB}" sibTransId="{6C143D13-0F77-47E2-9586-07AB13221FBA}"/>
    <dgm:cxn modelId="{F6DFDDEB-AE3A-4431-A93C-42DAEFE567C5}" srcId="{C8E12DC7-7EC8-4D23-80A0-3B3851E08577}" destId="{9100E36B-823C-4E3D-B55C-2EEBA049BDE0}" srcOrd="1" destOrd="0" parTransId="{D5B788B3-1385-494C-A4F7-70A22DD5A174}" sibTransId="{50C01AC8-BB26-453C-A5ED-A7BAB18E7D53}"/>
    <dgm:cxn modelId="{D24C25EF-E726-41DF-8C8E-F7FB13F9B4A2}" srcId="{5FA727F2-E90E-4703-BB04-66F81F28789B}" destId="{42AC22D0-9C1C-4C91-9A4A-801F230731BB}" srcOrd="0" destOrd="0" parTransId="{7963E8F3-A937-471C-AD36-B35BF9FDDA06}" sibTransId="{2C879DB7-9C01-4BE8-B00C-68709FBAB9D3}"/>
    <dgm:cxn modelId="{1DFFD6EF-9800-4DD1-BD2F-0A09CED57E23}" type="presOf" srcId="{9100E36B-823C-4E3D-B55C-2EEBA049BDE0}" destId="{F5299CC2-ADC6-4407-87A0-FAB5D92C9472}" srcOrd="0" destOrd="0" presId="urn:microsoft.com/office/officeart/2005/8/layout/hierarchy1"/>
    <dgm:cxn modelId="{0002DDB7-8479-4EE1-A942-6EFD2670B9E6}" type="presParOf" srcId="{EF7A0806-8BAC-4C87-B56E-BBD6A8EF7190}" destId="{23301C5B-9DA1-4F20-86F1-862587A575EC}" srcOrd="0" destOrd="0" presId="urn:microsoft.com/office/officeart/2005/8/layout/hierarchy1"/>
    <dgm:cxn modelId="{F25C33D9-3F71-4DBA-9608-D0BE3C141593}" type="presParOf" srcId="{23301C5B-9DA1-4F20-86F1-862587A575EC}" destId="{CA8D2683-6EB8-4123-B056-1C135FE0678F}" srcOrd="0" destOrd="0" presId="urn:microsoft.com/office/officeart/2005/8/layout/hierarchy1"/>
    <dgm:cxn modelId="{0BDE8A2A-BD0A-43E5-9913-3B3D053A8587}" type="presParOf" srcId="{CA8D2683-6EB8-4123-B056-1C135FE0678F}" destId="{38FD3F04-5629-4EB3-8F81-A48585A30010}" srcOrd="0" destOrd="0" presId="urn:microsoft.com/office/officeart/2005/8/layout/hierarchy1"/>
    <dgm:cxn modelId="{9293655F-1CF9-48E5-B343-462CEDB21678}" type="presParOf" srcId="{CA8D2683-6EB8-4123-B056-1C135FE0678F}" destId="{3D7C55A2-17CE-4AFA-B236-660B9870EB9D}" srcOrd="1" destOrd="0" presId="urn:microsoft.com/office/officeart/2005/8/layout/hierarchy1"/>
    <dgm:cxn modelId="{64D52624-4C4F-44DD-A0A2-0B0606BD6D58}" type="presParOf" srcId="{23301C5B-9DA1-4F20-86F1-862587A575EC}" destId="{CB20A83E-E3C7-40D6-98CE-1415F495C3EE}" srcOrd="1" destOrd="0" presId="urn:microsoft.com/office/officeart/2005/8/layout/hierarchy1"/>
    <dgm:cxn modelId="{A276E1A8-31C1-4FC6-B74E-89C982D15998}" type="presParOf" srcId="{EF7A0806-8BAC-4C87-B56E-BBD6A8EF7190}" destId="{287606A8-A19B-471B-894F-237249EA4B7B}" srcOrd="1" destOrd="0" presId="urn:microsoft.com/office/officeart/2005/8/layout/hierarchy1"/>
    <dgm:cxn modelId="{EBF74578-FC63-484D-82B2-889660C80653}" type="presParOf" srcId="{287606A8-A19B-471B-894F-237249EA4B7B}" destId="{433AC75E-25E6-4D3C-95D2-3862F74C8104}" srcOrd="0" destOrd="0" presId="urn:microsoft.com/office/officeart/2005/8/layout/hierarchy1"/>
    <dgm:cxn modelId="{BD953795-1D86-4B90-A87E-564DCD87D594}" type="presParOf" srcId="{433AC75E-25E6-4D3C-95D2-3862F74C8104}" destId="{ACB4FD71-E52B-42F6-AF0A-D850DDC3A9C2}" srcOrd="0" destOrd="0" presId="urn:microsoft.com/office/officeart/2005/8/layout/hierarchy1"/>
    <dgm:cxn modelId="{083B2975-6F6E-4311-B680-5CCDCA9A5CFD}" type="presParOf" srcId="{433AC75E-25E6-4D3C-95D2-3862F74C8104}" destId="{A6F78D7B-AEE9-47A1-B8EC-498C42AB7C26}" srcOrd="1" destOrd="0" presId="urn:microsoft.com/office/officeart/2005/8/layout/hierarchy1"/>
    <dgm:cxn modelId="{2F506835-DF72-43CC-A9F8-E09EE151D678}" type="presParOf" srcId="{287606A8-A19B-471B-894F-237249EA4B7B}" destId="{3E2D0645-2C02-4027-941B-9AF572DCF741}" srcOrd="1" destOrd="0" presId="urn:microsoft.com/office/officeart/2005/8/layout/hierarchy1"/>
    <dgm:cxn modelId="{C85083CA-0FCC-4CBD-BD8B-2149F1487090}" type="presParOf" srcId="{3E2D0645-2C02-4027-941B-9AF572DCF741}" destId="{0DB10235-929C-4D6F-A347-C35E6F78AFE4}" srcOrd="0" destOrd="0" presId="urn:microsoft.com/office/officeart/2005/8/layout/hierarchy1"/>
    <dgm:cxn modelId="{381ACC78-16B4-4C81-8FC1-EA10ED17A7D0}" type="presParOf" srcId="{3E2D0645-2C02-4027-941B-9AF572DCF741}" destId="{651BCFE2-5DE8-4516-A5FB-0EDE6D5BD6DF}" srcOrd="1" destOrd="0" presId="urn:microsoft.com/office/officeart/2005/8/layout/hierarchy1"/>
    <dgm:cxn modelId="{9E2159A0-4EE6-4222-AFF3-F955685FA5A2}" type="presParOf" srcId="{651BCFE2-5DE8-4516-A5FB-0EDE6D5BD6DF}" destId="{F16C409A-4C03-4996-B6FD-9BA8CE887056}" srcOrd="0" destOrd="0" presId="urn:microsoft.com/office/officeart/2005/8/layout/hierarchy1"/>
    <dgm:cxn modelId="{575F4CA7-525A-4C07-A185-677B262AFE47}" type="presParOf" srcId="{F16C409A-4C03-4996-B6FD-9BA8CE887056}" destId="{BB6340F2-9BAF-4962-B07F-E1C98C66B792}" srcOrd="0" destOrd="0" presId="urn:microsoft.com/office/officeart/2005/8/layout/hierarchy1"/>
    <dgm:cxn modelId="{62FE615C-AC86-4AA4-91CB-C792E91CEC96}" type="presParOf" srcId="{F16C409A-4C03-4996-B6FD-9BA8CE887056}" destId="{912E8144-97C2-4707-81B7-97D854449D6E}" srcOrd="1" destOrd="0" presId="urn:microsoft.com/office/officeart/2005/8/layout/hierarchy1"/>
    <dgm:cxn modelId="{E52085A5-BC30-4614-BDA9-974905DDA752}" type="presParOf" srcId="{651BCFE2-5DE8-4516-A5FB-0EDE6D5BD6DF}" destId="{D6B893E7-3553-44AE-955C-BB6C6CB0470D}" srcOrd="1" destOrd="0" presId="urn:microsoft.com/office/officeart/2005/8/layout/hierarchy1"/>
    <dgm:cxn modelId="{932574B8-56AC-43DE-9359-9555E6D85040}" type="presParOf" srcId="{3E2D0645-2C02-4027-941B-9AF572DCF741}" destId="{73EA83D5-393E-4936-BE57-EC47556DCDC2}" srcOrd="2" destOrd="0" presId="urn:microsoft.com/office/officeart/2005/8/layout/hierarchy1"/>
    <dgm:cxn modelId="{63AEE653-EEC6-463C-9FD4-0737F76DE05F}" type="presParOf" srcId="{3E2D0645-2C02-4027-941B-9AF572DCF741}" destId="{8641CE65-A7CA-4CA7-9451-8D728A6F8B7F}" srcOrd="3" destOrd="0" presId="urn:microsoft.com/office/officeart/2005/8/layout/hierarchy1"/>
    <dgm:cxn modelId="{138BE504-A923-4E88-ADCC-605D5BE40327}" type="presParOf" srcId="{8641CE65-A7CA-4CA7-9451-8D728A6F8B7F}" destId="{1A1A401F-17E4-420D-95DA-F70F9C8D8E8F}" srcOrd="0" destOrd="0" presId="urn:microsoft.com/office/officeart/2005/8/layout/hierarchy1"/>
    <dgm:cxn modelId="{C01C37B0-D5C8-45B4-B129-96EB7599A03B}" type="presParOf" srcId="{1A1A401F-17E4-420D-95DA-F70F9C8D8E8F}" destId="{211DF025-C731-4F5F-AACE-1B60429326C8}" srcOrd="0" destOrd="0" presId="urn:microsoft.com/office/officeart/2005/8/layout/hierarchy1"/>
    <dgm:cxn modelId="{98D9D35D-37EB-4BB3-801D-F34C7411D048}" type="presParOf" srcId="{1A1A401F-17E4-420D-95DA-F70F9C8D8E8F}" destId="{4DBFDE10-E893-413D-9652-80E7371ACB33}" srcOrd="1" destOrd="0" presId="urn:microsoft.com/office/officeart/2005/8/layout/hierarchy1"/>
    <dgm:cxn modelId="{FB005E22-D23A-40E2-87B5-B6961B4A0447}" type="presParOf" srcId="{8641CE65-A7CA-4CA7-9451-8D728A6F8B7F}" destId="{5B01F292-A792-4BBA-87D1-72B1B23D0DD1}" srcOrd="1" destOrd="0" presId="urn:microsoft.com/office/officeart/2005/8/layout/hierarchy1"/>
    <dgm:cxn modelId="{141DC65D-72EB-449D-9DE9-BED027CE1216}" type="presParOf" srcId="{5B01F292-A792-4BBA-87D1-72B1B23D0DD1}" destId="{137279D3-79CD-47FA-8778-B7A7DA233F36}" srcOrd="0" destOrd="0" presId="urn:microsoft.com/office/officeart/2005/8/layout/hierarchy1"/>
    <dgm:cxn modelId="{07ECD35D-C24D-43EA-8CDA-FB5342A02936}" type="presParOf" srcId="{5B01F292-A792-4BBA-87D1-72B1B23D0DD1}" destId="{7962A718-4E11-4664-BF60-AFF07A1545FA}" srcOrd="1" destOrd="0" presId="urn:microsoft.com/office/officeart/2005/8/layout/hierarchy1"/>
    <dgm:cxn modelId="{755F9B1D-03FE-4F37-A68A-43E45122CAA6}" type="presParOf" srcId="{7962A718-4E11-4664-BF60-AFF07A1545FA}" destId="{75ECA92C-50CA-4A5B-B9D9-2106F13822B7}" srcOrd="0" destOrd="0" presId="urn:microsoft.com/office/officeart/2005/8/layout/hierarchy1"/>
    <dgm:cxn modelId="{26E06B4F-3763-42ED-82D6-86D31F1EC750}" type="presParOf" srcId="{75ECA92C-50CA-4A5B-B9D9-2106F13822B7}" destId="{8352E3EB-7473-4CC1-B162-2610F3A8C936}" srcOrd="0" destOrd="0" presId="urn:microsoft.com/office/officeart/2005/8/layout/hierarchy1"/>
    <dgm:cxn modelId="{4CAE933B-6059-4E32-8075-32B169C20F33}" type="presParOf" srcId="{75ECA92C-50CA-4A5B-B9D9-2106F13822B7}" destId="{DEB63428-C891-476F-9116-A33166DC8AB3}" srcOrd="1" destOrd="0" presId="urn:microsoft.com/office/officeart/2005/8/layout/hierarchy1"/>
    <dgm:cxn modelId="{C8FB43DC-B9CC-4BBE-8EBC-B3F3BA8A28D5}" type="presParOf" srcId="{7962A718-4E11-4664-BF60-AFF07A1545FA}" destId="{3C8DAB28-CF32-46CF-A96D-013FEE5EFB8C}" srcOrd="1" destOrd="0" presId="urn:microsoft.com/office/officeart/2005/8/layout/hierarchy1"/>
    <dgm:cxn modelId="{B6594B49-4D14-40E2-BE68-21C86A12C28E}" type="presParOf" srcId="{5B01F292-A792-4BBA-87D1-72B1B23D0DD1}" destId="{A9E90DE6-89E6-4AD9-9CF3-0B745EF8C138}" srcOrd="2" destOrd="0" presId="urn:microsoft.com/office/officeart/2005/8/layout/hierarchy1"/>
    <dgm:cxn modelId="{CDFF06C2-59BF-49D1-BC13-81B5A59A9AB0}" type="presParOf" srcId="{5B01F292-A792-4BBA-87D1-72B1B23D0DD1}" destId="{564EBB4B-A855-4B97-AC8D-D6671F236CBD}" srcOrd="3" destOrd="0" presId="urn:microsoft.com/office/officeart/2005/8/layout/hierarchy1"/>
    <dgm:cxn modelId="{8B049ACE-4125-416E-BAF3-09EF23AFB1AD}" type="presParOf" srcId="{564EBB4B-A855-4B97-AC8D-D6671F236CBD}" destId="{5D35AF7F-82EB-41CF-B9D6-A14317F358DC}" srcOrd="0" destOrd="0" presId="urn:microsoft.com/office/officeart/2005/8/layout/hierarchy1"/>
    <dgm:cxn modelId="{7739C2E6-CB62-49ED-BB9B-187F758DE3D7}" type="presParOf" srcId="{5D35AF7F-82EB-41CF-B9D6-A14317F358DC}" destId="{0CFCA74E-DFA1-447E-9EDF-89309DEAC49F}" srcOrd="0" destOrd="0" presId="urn:microsoft.com/office/officeart/2005/8/layout/hierarchy1"/>
    <dgm:cxn modelId="{3869B127-DAE4-4CFB-8676-B12B2005C956}" type="presParOf" srcId="{5D35AF7F-82EB-41CF-B9D6-A14317F358DC}" destId="{F5299CC2-ADC6-4407-87A0-FAB5D92C9472}" srcOrd="1" destOrd="0" presId="urn:microsoft.com/office/officeart/2005/8/layout/hierarchy1"/>
    <dgm:cxn modelId="{7A196EEA-910E-40D3-A20C-0A4AD02901D9}" type="presParOf" srcId="{564EBB4B-A855-4B97-AC8D-D6671F236CBD}" destId="{A9F73B7D-7DF1-407B-B475-440D434538BF}" srcOrd="1" destOrd="0" presId="urn:microsoft.com/office/officeart/2005/8/layout/hierarchy1"/>
    <dgm:cxn modelId="{FF8A620C-9621-4690-888C-8A07DC8B93FA}" type="presParOf" srcId="{5B01F292-A792-4BBA-87D1-72B1B23D0DD1}" destId="{BD06D6D9-8D95-431C-8E90-0322B47A930A}" srcOrd="4" destOrd="0" presId="urn:microsoft.com/office/officeart/2005/8/layout/hierarchy1"/>
    <dgm:cxn modelId="{239FAEE4-2B71-4C2F-9B0B-60C10B113532}" type="presParOf" srcId="{5B01F292-A792-4BBA-87D1-72B1B23D0DD1}" destId="{92193F58-8189-45F7-915E-FA221C5A64EF}" srcOrd="5" destOrd="0" presId="urn:microsoft.com/office/officeart/2005/8/layout/hierarchy1"/>
    <dgm:cxn modelId="{5CF9CFD6-FC27-489E-8740-050E34B75F68}" type="presParOf" srcId="{92193F58-8189-45F7-915E-FA221C5A64EF}" destId="{D4403E08-5F50-41C4-BC02-8F764CB4ECFA}" srcOrd="0" destOrd="0" presId="urn:microsoft.com/office/officeart/2005/8/layout/hierarchy1"/>
    <dgm:cxn modelId="{F16D32A7-5608-42CE-9931-C788E434E3D0}" type="presParOf" srcId="{D4403E08-5F50-41C4-BC02-8F764CB4ECFA}" destId="{F2566802-2A62-4E94-B23A-B7A47ED84A07}" srcOrd="0" destOrd="0" presId="urn:microsoft.com/office/officeart/2005/8/layout/hierarchy1"/>
    <dgm:cxn modelId="{E041EA6C-69D7-4FA2-B622-059B65ED2F26}" type="presParOf" srcId="{D4403E08-5F50-41C4-BC02-8F764CB4ECFA}" destId="{B68C891F-059C-40E6-9D37-2B000C5675A0}" srcOrd="1" destOrd="0" presId="urn:microsoft.com/office/officeart/2005/8/layout/hierarchy1"/>
    <dgm:cxn modelId="{4B216970-F052-48CD-B3A2-0B5B8B3A5991}" type="presParOf" srcId="{92193F58-8189-45F7-915E-FA221C5A64EF}" destId="{D961D0BB-2A71-4833-8DED-5212D015C8AC}" srcOrd="1" destOrd="0" presId="urn:microsoft.com/office/officeart/2005/8/layout/hierarchy1"/>
    <dgm:cxn modelId="{44047A52-C05C-4974-821F-1276431FA225}" type="presParOf" srcId="{D961D0BB-2A71-4833-8DED-5212D015C8AC}" destId="{55AC9A0B-09DA-4518-A411-06EBA3F8E510}" srcOrd="0" destOrd="0" presId="urn:microsoft.com/office/officeart/2005/8/layout/hierarchy1"/>
    <dgm:cxn modelId="{223D45C5-9D14-42EA-A63C-C25536AD53AE}" type="presParOf" srcId="{D961D0BB-2A71-4833-8DED-5212D015C8AC}" destId="{6B8AB191-5AC3-4956-B7DB-EE1FF14FC8F5}" srcOrd="1" destOrd="0" presId="urn:microsoft.com/office/officeart/2005/8/layout/hierarchy1"/>
    <dgm:cxn modelId="{36AF522E-8EAE-47AB-9B30-7BBB508E9B1F}" type="presParOf" srcId="{6B8AB191-5AC3-4956-B7DB-EE1FF14FC8F5}" destId="{F3C967CE-03D2-410B-995E-7AD1DD16A105}" srcOrd="0" destOrd="0" presId="urn:microsoft.com/office/officeart/2005/8/layout/hierarchy1"/>
    <dgm:cxn modelId="{39F438D5-61EF-42A1-B4AD-1BBB379ED27A}" type="presParOf" srcId="{F3C967CE-03D2-410B-995E-7AD1DD16A105}" destId="{DBC61A99-04D5-4BBC-95EA-197262475B42}" srcOrd="0" destOrd="0" presId="urn:microsoft.com/office/officeart/2005/8/layout/hierarchy1"/>
    <dgm:cxn modelId="{84ED7611-124E-49E9-AB30-9CB4723C3A40}" type="presParOf" srcId="{F3C967CE-03D2-410B-995E-7AD1DD16A105}" destId="{A954E4E5-FDBF-42C0-8EB0-12F4AF0032A4}" srcOrd="1" destOrd="0" presId="urn:microsoft.com/office/officeart/2005/8/layout/hierarchy1"/>
    <dgm:cxn modelId="{B2EBE11D-3414-4B44-A322-2C3E04FB5381}" type="presParOf" srcId="{6B8AB191-5AC3-4956-B7DB-EE1FF14FC8F5}" destId="{221A06E0-ADF3-4E25-8549-9487B5C99598}" srcOrd="1" destOrd="0" presId="urn:microsoft.com/office/officeart/2005/8/layout/hierarchy1"/>
    <dgm:cxn modelId="{6F593B45-A071-41B8-8A9A-4E06CE39FB67}" type="presParOf" srcId="{D961D0BB-2A71-4833-8DED-5212D015C8AC}" destId="{9E488567-0A8F-43BE-B80E-37B795697028}" srcOrd="2" destOrd="0" presId="urn:microsoft.com/office/officeart/2005/8/layout/hierarchy1"/>
    <dgm:cxn modelId="{A5468B15-CB0E-4E2F-9B99-7591504A0F74}" type="presParOf" srcId="{D961D0BB-2A71-4833-8DED-5212D015C8AC}" destId="{F81B0DA3-886C-42EB-B513-C88F11736A4D}" srcOrd="3" destOrd="0" presId="urn:microsoft.com/office/officeart/2005/8/layout/hierarchy1"/>
    <dgm:cxn modelId="{758A7735-3749-487B-95AD-A146DF388D7F}" type="presParOf" srcId="{F81B0DA3-886C-42EB-B513-C88F11736A4D}" destId="{737FCA99-D95E-4D6B-862D-FB9D4C1B2659}" srcOrd="0" destOrd="0" presId="urn:microsoft.com/office/officeart/2005/8/layout/hierarchy1"/>
    <dgm:cxn modelId="{E7E3F2F4-D285-40DE-8433-0B5C8D50323E}" type="presParOf" srcId="{737FCA99-D95E-4D6B-862D-FB9D4C1B2659}" destId="{5E2346C1-277A-490E-AE80-EDAB1EE09720}" srcOrd="0" destOrd="0" presId="urn:microsoft.com/office/officeart/2005/8/layout/hierarchy1"/>
    <dgm:cxn modelId="{34781E0E-8FB6-40BB-94AF-66C4BADE22BA}" type="presParOf" srcId="{737FCA99-D95E-4D6B-862D-FB9D4C1B2659}" destId="{57EB225F-57D8-4A70-B7F5-9561995BFC31}" srcOrd="1" destOrd="0" presId="urn:microsoft.com/office/officeart/2005/8/layout/hierarchy1"/>
    <dgm:cxn modelId="{06AB217E-CEDD-4452-8AB1-355B112D4686}" type="presParOf" srcId="{F81B0DA3-886C-42EB-B513-C88F11736A4D}" destId="{0995FA2F-B5E9-4AA5-954D-08E2DFC24584}" srcOrd="1" destOrd="0" presId="urn:microsoft.com/office/officeart/2005/8/layout/hierarchy1"/>
    <dgm:cxn modelId="{68BD655A-F30C-417A-A7D5-3CD208B80E58}" type="presParOf" srcId="{D961D0BB-2A71-4833-8DED-5212D015C8AC}" destId="{BEAB36AD-D62F-4152-9BB5-76C037D63BD7}" srcOrd="4" destOrd="0" presId="urn:microsoft.com/office/officeart/2005/8/layout/hierarchy1"/>
    <dgm:cxn modelId="{CDFB2A0B-D492-4715-8EA3-3F94E313E0F2}" type="presParOf" srcId="{D961D0BB-2A71-4833-8DED-5212D015C8AC}" destId="{CFE0001A-B663-4580-A4E2-520955116C01}" srcOrd="5" destOrd="0" presId="urn:microsoft.com/office/officeart/2005/8/layout/hierarchy1"/>
    <dgm:cxn modelId="{5B3D4B0A-F9D0-4E31-9E94-3ED89DA427EA}" type="presParOf" srcId="{CFE0001A-B663-4580-A4E2-520955116C01}" destId="{E0FF69C7-3879-42DD-96EC-C78E1E668147}" srcOrd="0" destOrd="0" presId="urn:microsoft.com/office/officeart/2005/8/layout/hierarchy1"/>
    <dgm:cxn modelId="{C58BE6F0-4E0E-4C71-9012-DCE541EC5D40}" type="presParOf" srcId="{E0FF69C7-3879-42DD-96EC-C78E1E668147}" destId="{5E192712-D14E-49C1-97AA-CC4EF8546869}" srcOrd="0" destOrd="0" presId="urn:microsoft.com/office/officeart/2005/8/layout/hierarchy1"/>
    <dgm:cxn modelId="{6536202A-8145-4640-B269-EC2BBE20D928}" type="presParOf" srcId="{E0FF69C7-3879-42DD-96EC-C78E1E668147}" destId="{47BD831A-8B25-45FC-AAFC-AFB1A0B99D6D}" srcOrd="1" destOrd="0" presId="urn:microsoft.com/office/officeart/2005/8/layout/hierarchy1"/>
    <dgm:cxn modelId="{6C72BB23-3D3F-4CFE-84C7-FBBDFEDB6F50}" type="presParOf" srcId="{CFE0001A-B663-4580-A4E2-520955116C01}" destId="{F281E5C9-6563-4DAD-B2E5-1CECA854571A}" srcOrd="1" destOrd="0" presId="urn:microsoft.com/office/officeart/2005/8/layout/hierarchy1"/>
    <dgm:cxn modelId="{4EDFD84B-9AD9-4B6B-86E2-149250FEC07C}" type="presParOf" srcId="{5B01F292-A792-4BBA-87D1-72B1B23D0DD1}" destId="{3778A634-9566-47DB-BD1D-32F8636450BF}" srcOrd="6" destOrd="0" presId="urn:microsoft.com/office/officeart/2005/8/layout/hierarchy1"/>
    <dgm:cxn modelId="{286C65A7-69C0-4602-9A00-B6A0ADE4BDCD}" type="presParOf" srcId="{5B01F292-A792-4BBA-87D1-72B1B23D0DD1}" destId="{B2D5075F-7243-4AB4-A29A-3E57B5D5AD36}" srcOrd="7" destOrd="0" presId="urn:microsoft.com/office/officeart/2005/8/layout/hierarchy1"/>
    <dgm:cxn modelId="{4CF1F52E-834B-42E5-9FA9-7A095455331D}" type="presParOf" srcId="{B2D5075F-7243-4AB4-A29A-3E57B5D5AD36}" destId="{CFBCFDEA-C7FB-4522-9C16-F27B58796756}" srcOrd="0" destOrd="0" presId="urn:microsoft.com/office/officeart/2005/8/layout/hierarchy1"/>
    <dgm:cxn modelId="{B738933D-426C-4CA7-9942-B95569D9E94F}" type="presParOf" srcId="{CFBCFDEA-C7FB-4522-9C16-F27B58796756}" destId="{B71DC65E-F03B-4DFD-854C-11358579C81D}" srcOrd="0" destOrd="0" presId="urn:microsoft.com/office/officeart/2005/8/layout/hierarchy1"/>
    <dgm:cxn modelId="{B7B3ED7B-23CC-4485-B697-89BB3EC8B835}" type="presParOf" srcId="{CFBCFDEA-C7FB-4522-9C16-F27B58796756}" destId="{5841D034-1980-4CAB-BF67-A7D2FA47F028}" srcOrd="1" destOrd="0" presId="urn:microsoft.com/office/officeart/2005/8/layout/hierarchy1"/>
    <dgm:cxn modelId="{B8B92E55-D0BC-49AE-8FF2-3F053C858FFF}" type="presParOf" srcId="{B2D5075F-7243-4AB4-A29A-3E57B5D5AD36}" destId="{4656E428-8C6A-46F5-963A-2ABF9B6BD386}" srcOrd="1" destOrd="0" presId="urn:microsoft.com/office/officeart/2005/8/layout/hierarchy1"/>
    <dgm:cxn modelId="{45D53199-F283-47AE-B32E-9D1A09315F87}" type="presParOf" srcId="{4656E428-8C6A-46F5-963A-2ABF9B6BD386}" destId="{3466A15C-716B-417B-AEB1-41D8BCCAEBB1}" srcOrd="0" destOrd="0" presId="urn:microsoft.com/office/officeart/2005/8/layout/hierarchy1"/>
    <dgm:cxn modelId="{E7C84CE5-CB00-44D5-AD06-84CD45E32040}" type="presParOf" srcId="{4656E428-8C6A-46F5-963A-2ABF9B6BD386}" destId="{96F7E8DC-9DDE-494C-88C4-5DF410EADA7B}" srcOrd="1" destOrd="0" presId="urn:microsoft.com/office/officeart/2005/8/layout/hierarchy1"/>
    <dgm:cxn modelId="{F10FCD0A-FDFA-4348-8B81-5FE10E68B51A}" type="presParOf" srcId="{96F7E8DC-9DDE-494C-88C4-5DF410EADA7B}" destId="{D29C5BE0-9AA3-4361-996B-E2FC282BF8D5}" srcOrd="0" destOrd="0" presId="urn:microsoft.com/office/officeart/2005/8/layout/hierarchy1"/>
    <dgm:cxn modelId="{9CD01103-FCC2-417F-8E97-078E84EB3B8B}" type="presParOf" srcId="{D29C5BE0-9AA3-4361-996B-E2FC282BF8D5}" destId="{A7776278-D994-40C4-8D42-F86955A3BCE7}" srcOrd="0" destOrd="0" presId="urn:microsoft.com/office/officeart/2005/8/layout/hierarchy1"/>
    <dgm:cxn modelId="{9F9DC0CC-1FA7-4C7F-84E4-C189D70D7529}" type="presParOf" srcId="{D29C5BE0-9AA3-4361-996B-E2FC282BF8D5}" destId="{719E5B41-1F5B-47E8-9D0F-9F826DC9C765}" srcOrd="1" destOrd="0" presId="urn:microsoft.com/office/officeart/2005/8/layout/hierarchy1"/>
    <dgm:cxn modelId="{433DCE00-6B0B-4472-A525-E33BB64BF8EB}" type="presParOf" srcId="{96F7E8DC-9DDE-494C-88C4-5DF410EADA7B}" destId="{9EDB9B3A-6942-4074-A34C-96CF7286E09B}" srcOrd="1" destOrd="0" presId="urn:microsoft.com/office/officeart/2005/8/layout/hierarchy1"/>
    <dgm:cxn modelId="{BC02EDAB-69DE-4260-B0DF-189928F34BA5}" type="presParOf" srcId="{4656E428-8C6A-46F5-963A-2ABF9B6BD386}" destId="{4BE36056-57EC-4CA2-A0F6-B0F8A20174B6}" srcOrd="2" destOrd="0" presId="urn:microsoft.com/office/officeart/2005/8/layout/hierarchy1"/>
    <dgm:cxn modelId="{3C4EBF3D-E25B-4C8A-85BF-0558E82EA152}" type="presParOf" srcId="{4656E428-8C6A-46F5-963A-2ABF9B6BD386}" destId="{378A7C3E-020B-41F8-A528-6F001F30E6B7}" srcOrd="3" destOrd="0" presId="urn:microsoft.com/office/officeart/2005/8/layout/hierarchy1"/>
    <dgm:cxn modelId="{BAF039BE-8FC0-44D2-8DBE-B2ADC2C5397B}" type="presParOf" srcId="{378A7C3E-020B-41F8-A528-6F001F30E6B7}" destId="{ECA1B193-FEED-474E-B9EC-78ED9A6CDF34}" srcOrd="0" destOrd="0" presId="urn:microsoft.com/office/officeart/2005/8/layout/hierarchy1"/>
    <dgm:cxn modelId="{565336CC-3ED4-4B02-9B14-337E09136D72}" type="presParOf" srcId="{ECA1B193-FEED-474E-B9EC-78ED9A6CDF34}" destId="{3C02E8F6-410F-420F-BB7F-30BF65FDB3DB}" srcOrd="0" destOrd="0" presId="urn:microsoft.com/office/officeart/2005/8/layout/hierarchy1"/>
    <dgm:cxn modelId="{8C7D5E8D-0F28-4C1B-B4D7-B38832C7A752}" type="presParOf" srcId="{ECA1B193-FEED-474E-B9EC-78ED9A6CDF34}" destId="{CF9E9FB3-B462-40EC-BD0F-1C6481B6682F}" srcOrd="1" destOrd="0" presId="urn:microsoft.com/office/officeart/2005/8/layout/hierarchy1"/>
    <dgm:cxn modelId="{12EEDAB3-1935-4D38-893E-7D9496EFC68E}" type="presParOf" srcId="{378A7C3E-020B-41F8-A528-6F001F30E6B7}" destId="{A6E3F027-5E00-48CA-B228-21FE16BCD705}" srcOrd="1" destOrd="0" presId="urn:microsoft.com/office/officeart/2005/8/layout/hierarchy1"/>
    <dgm:cxn modelId="{43CFCAC8-DF53-4F5A-A8EF-7CC20819EEA3}" type="presParOf" srcId="{5B01F292-A792-4BBA-87D1-72B1B23D0DD1}" destId="{AA3BFD18-0252-4815-97B7-D830275EF59C}" srcOrd="8" destOrd="0" presId="urn:microsoft.com/office/officeart/2005/8/layout/hierarchy1"/>
    <dgm:cxn modelId="{DD84DDFE-413F-4985-8DA4-E0369340E44E}" type="presParOf" srcId="{5B01F292-A792-4BBA-87D1-72B1B23D0DD1}" destId="{BB0851A7-7B9A-4C34-845F-72ABA4E74292}" srcOrd="9" destOrd="0" presId="urn:microsoft.com/office/officeart/2005/8/layout/hierarchy1"/>
    <dgm:cxn modelId="{CDA532CF-969B-4764-ABA6-00D1BA608624}" type="presParOf" srcId="{BB0851A7-7B9A-4C34-845F-72ABA4E74292}" destId="{CE0C074B-B25C-4426-BFE8-9150C801004F}" srcOrd="0" destOrd="0" presId="urn:microsoft.com/office/officeart/2005/8/layout/hierarchy1"/>
    <dgm:cxn modelId="{09BD8F86-9EB8-40B1-9CED-E27C8D71AAFF}" type="presParOf" srcId="{CE0C074B-B25C-4426-BFE8-9150C801004F}" destId="{6509C476-AB8B-453B-B4CA-002EC7F24DEB}" srcOrd="0" destOrd="0" presId="urn:microsoft.com/office/officeart/2005/8/layout/hierarchy1"/>
    <dgm:cxn modelId="{BE2FA58D-38EC-44F7-9AB3-9E83E9022534}" type="presParOf" srcId="{CE0C074B-B25C-4426-BFE8-9150C801004F}" destId="{5695FD9F-CEA1-4186-981D-008251A655B6}" srcOrd="1" destOrd="0" presId="urn:microsoft.com/office/officeart/2005/8/layout/hierarchy1"/>
    <dgm:cxn modelId="{9454908C-E042-418D-B702-6CCEAB9A7188}" type="presParOf" srcId="{BB0851A7-7B9A-4C34-845F-72ABA4E74292}" destId="{78476A46-95C1-437D-8D6E-0851302DA919}" srcOrd="1" destOrd="0" presId="urn:microsoft.com/office/officeart/2005/8/layout/hierarchy1"/>
    <dgm:cxn modelId="{2ED9FDF6-C480-48ED-93A8-544EB1502434}" type="presParOf" srcId="{5B01F292-A792-4BBA-87D1-72B1B23D0DD1}" destId="{5F3DA80C-6F4D-43F1-B96C-1F0934A24344}" srcOrd="10" destOrd="0" presId="urn:microsoft.com/office/officeart/2005/8/layout/hierarchy1"/>
    <dgm:cxn modelId="{CACDD2AC-94B2-45F7-B5B8-B0EAD976FF13}" type="presParOf" srcId="{5B01F292-A792-4BBA-87D1-72B1B23D0DD1}" destId="{DE01E10B-C3C3-452B-B0F2-086C457B98B9}" srcOrd="11" destOrd="0" presId="urn:microsoft.com/office/officeart/2005/8/layout/hierarchy1"/>
    <dgm:cxn modelId="{562E7311-019D-46AE-AEF0-3E5223830BB5}" type="presParOf" srcId="{DE01E10B-C3C3-452B-B0F2-086C457B98B9}" destId="{2124CDFA-B145-4974-9A39-85B52F6B9733}" srcOrd="0" destOrd="0" presId="urn:microsoft.com/office/officeart/2005/8/layout/hierarchy1"/>
    <dgm:cxn modelId="{20FB9811-04C4-42C2-A3EF-03DACE8037B0}" type="presParOf" srcId="{2124CDFA-B145-4974-9A39-85B52F6B9733}" destId="{B1FD8695-1C11-4ACA-BAD1-AFCECD530EC8}" srcOrd="0" destOrd="0" presId="urn:microsoft.com/office/officeart/2005/8/layout/hierarchy1"/>
    <dgm:cxn modelId="{4D14EC46-FB0C-4B03-983E-53B419E3BF72}" type="presParOf" srcId="{2124CDFA-B145-4974-9A39-85B52F6B9733}" destId="{D3DEACA0-601B-4D06-8553-03D7F4D56695}" srcOrd="1" destOrd="0" presId="urn:microsoft.com/office/officeart/2005/8/layout/hierarchy1"/>
    <dgm:cxn modelId="{BFF45B59-7D3B-4129-8755-72F4BC36C30C}" type="presParOf" srcId="{DE01E10B-C3C3-452B-B0F2-086C457B98B9}" destId="{3F543E32-AB06-4FEB-9CD2-0E35E30EC3D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DA80C-6F4D-43F1-B96C-1F0934A24344}">
      <dsp:nvSpPr>
        <dsp:cNvPr id="0" name=""/>
        <dsp:cNvSpPr/>
      </dsp:nvSpPr>
      <dsp:spPr>
        <a:xfrm>
          <a:off x="5202624" y="2158347"/>
          <a:ext cx="4620250" cy="338279"/>
        </a:xfrm>
        <a:custGeom>
          <a:avLst/>
          <a:gdLst/>
          <a:ahLst/>
          <a:cxnLst/>
          <a:rect l="0" t="0" r="0" b="0"/>
          <a:pathLst>
            <a:path>
              <a:moveTo>
                <a:pt x="0" y="0"/>
              </a:moveTo>
              <a:lnTo>
                <a:pt x="0" y="230527"/>
              </a:lnTo>
              <a:lnTo>
                <a:pt x="4620250" y="230527"/>
              </a:lnTo>
              <a:lnTo>
                <a:pt x="462025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BFD18-0252-4815-97B7-D830275EF59C}">
      <dsp:nvSpPr>
        <dsp:cNvPr id="0" name=""/>
        <dsp:cNvSpPr/>
      </dsp:nvSpPr>
      <dsp:spPr>
        <a:xfrm>
          <a:off x="5202624" y="2158347"/>
          <a:ext cx="3198634" cy="338279"/>
        </a:xfrm>
        <a:custGeom>
          <a:avLst/>
          <a:gdLst/>
          <a:ahLst/>
          <a:cxnLst/>
          <a:rect l="0" t="0" r="0" b="0"/>
          <a:pathLst>
            <a:path>
              <a:moveTo>
                <a:pt x="0" y="0"/>
              </a:moveTo>
              <a:lnTo>
                <a:pt x="0" y="230527"/>
              </a:lnTo>
              <a:lnTo>
                <a:pt x="3198634" y="230527"/>
              </a:lnTo>
              <a:lnTo>
                <a:pt x="3198634"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6056-57EC-4CA2-A0F6-B0F8A20174B6}">
      <dsp:nvSpPr>
        <dsp:cNvPr id="0" name=""/>
        <dsp:cNvSpPr/>
      </dsp:nvSpPr>
      <dsp:spPr>
        <a:xfrm>
          <a:off x="6979643" y="3235220"/>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6A15C-716B-417B-AEB1-41D8BCCAEBB1}">
      <dsp:nvSpPr>
        <dsp:cNvPr id="0" name=""/>
        <dsp:cNvSpPr/>
      </dsp:nvSpPr>
      <dsp:spPr>
        <a:xfrm>
          <a:off x="6268835" y="3235220"/>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8A634-9566-47DB-BD1D-32F8636450BF}">
      <dsp:nvSpPr>
        <dsp:cNvPr id="0" name=""/>
        <dsp:cNvSpPr/>
      </dsp:nvSpPr>
      <dsp:spPr>
        <a:xfrm>
          <a:off x="5202624" y="2158347"/>
          <a:ext cx="1777019" cy="338279"/>
        </a:xfrm>
        <a:custGeom>
          <a:avLst/>
          <a:gdLst/>
          <a:ahLst/>
          <a:cxnLst/>
          <a:rect l="0" t="0" r="0" b="0"/>
          <a:pathLst>
            <a:path>
              <a:moveTo>
                <a:pt x="0" y="0"/>
              </a:moveTo>
              <a:lnTo>
                <a:pt x="0" y="230527"/>
              </a:lnTo>
              <a:lnTo>
                <a:pt x="1777019" y="230527"/>
              </a:lnTo>
              <a:lnTo>
                <a:pt x="1777019"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AB36AD-D62F-4152-9BB5-76C037D63BD7}">
      <dsp:nvSpPr>
        <dsp:cNvPr id="0" name=""/>
        <dsp:cNvSpPr/>
      </dsp:nvSpPr>
      <dsp:spPr>
        <a:xfrm>
          <a:off x="3425604" y="3235220"/>
          <a:ext cx="1421615" cy="338279"/>
        </a:xfrm>
        <a:custGeom>
          <a:avLst/>
          <a:gdLst/>
          <a:ahLst/>
          <a:cxnLst/>
          <a:rect l="0" t="0" r="0" b="0"/>
          <a:pathLst>
            <a:path>
              <a:moveTo>
                <a:pt x="0" y="0"/>
              </a:moveTo>
              <a:lnTo>
                <a:pt x="0" y="230527"/>
              </a:lnTo>
              <a:lnTo>
                <a:pt x="1421615" y="230527"/>
              </a:lnTo>
              <a:lnTo>
                <a:pt x="1421615"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88567-0A8F-43BE-B80E-37B795697028}">
      <dsp:nvSpPr>
        <dsp:cNvPr id="0" name=""/>
        <dsp:cNvSpPr/>
      </dsp:nvSpPr>
      <dsp:spPr>
        <a:xfrm>
          <a:off x="3379884" y="3235220"/>
          <a:ext cx="91440" cy="338279"/>
        </a:xfrm>
        <a:custGeom>
          <a:avLst/>
          <a:gdLst/>
          <a:ahLst/>
          <a:cxnLst/>
          <a:rect l="0" t="0" r="0" b="0"/>
          <a:pathLst>
            <a:path>
              <a:moveTo>
                <a:pt x="45720" y="0"/>
              </a:moveTo>
              <a:lnTo>
                <a:pt x="4572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C9A0B-09DA-4518-A411-06EBA3F8E510}">
      <dsp:nvSpPr>
        <dsp:cNvPr id="0" name=""/>
        <dsp:cNvSpPr/>
      </dsp:nvSpPr>
      <dsp:spPr>
        <a:xfrm>
          <a:off x="2003989" y="3235220"/>
          <a:ext cx="1421615" cy="338279"/>
        </a:xfrm>
        <a:custGeom>
          <a:avLst/>
          <a:gdLst/>
          <a:ahLst/>
          <a:cxnLst/>
          <a:rect l="0" t="0" r="0" b="0"/>
          <a:pathLst>
            <a:path>
              <a:moveTo>
                <a:pt x="1421615" y="0"/>
              </a:moveTo>
              <a:lnTo>
                <a:pt x="1421615"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6D6D9-8D95-431C-8E90-0322B47A930A}">
      <dsp:nvSpPr>
        <dsp:cNvPr id="0" name=""/>
        <dsp:cNvSpPr/>
      </dsp:nvSpPr>
      <dsp:spPr>
        <a:xfrm>
          <a:off x="3425604" y="2158347"/>
          <a:ext cx="1777019" cy="338279"/>
        </a:xfrm>
        <a:custGeom>
          <a:avLst/>
          <a:gdLst/>
          <a:ahLst/>
          <a:cxnLst/>
          <a:rect l="0" t="0" r="0" b="0"/>
          <a:pathLst>
            <a:path>
              <a:moveTo>
                <a:pt x="1777019" y="0"/>
              </a:moveTo>
              <a:lnTo>
                <a:pt x="1777019"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90DE6-89E6-4AD9-9CF3-0B745EF8C138}">
      <dsp:nvSpPr>
        <dsp:cNvPr id="0" name=""/>
        <dsp:cNvSpPr/>
      </dsp:nvSpPr>
      <dsp:spPr>
        <a:xfrm>
          <a:off x="2003989" y="2158347"/>
          <a:ext cx="3198634" cy="338279"/>
        </a:xfrm>
        <a:custGeom>
          <a:avLst/>
          <a:gdLst/>
          <a:ahLst/>
          <a:cxnLst/>
          <a:rect l="0" t="0" r="0" b="0"/>
          <a:pathLst>
            <a:path>
              <a:moveTo>
                <a:pt x="3198634" y="0"/>
              </a:moveTo>
              <a:lnTo>
                <a:pt x="3198634"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279D3-79CD-47FA-8778-B7A7DA233F36}">
      <dsp:nvSpPr>
        <dsp:cNvPr id="0" name=""/>
        <dsp:cNvSpPr/>
      </dsp:nvSpPr>
      <dsp:spPr>
        <a:xfrm>
          <a:off x="582373" y="2158347"/>
          <a:ext cx="4620250" cy="338279"/>
        </a:xfrm>
        <a:custGeom>
          <a:avLst/>
          <a:gdLst/>
          <a:ahLst/>
          <a:cxnLst/>
          <a:rect l="0" t="0" r="0" b="0"/>
          <a:pathLst>
            <a:path>
              <a:moveTo>
                <a:pt x="4620250" y="0"/>
              </a:moveTo>
              <a:lnTo>
                <a:pt x="4620250"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83D5-393E-4936-BE57-EC47556DCDC2}">
      <dsp:nvSpPr>
        <dsp:cNvPr id="0" name=""/>
        <dsp:cNvSpPr/>
      </dsp:nvSpPr>
      <dsp:spPr>
        <a:xfrm>
          <a:off x="4491816" y="1081473"/>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10235-929C-4D6F-A347-C35E6F78AFE4}">
      <dsp:nvSpPr>
        <dsp:cNvPr id="0" name=""/>
        <dsp:cNvSpPr/>
      </dsp:nvSpPr>
      <dsp:spPr>
        <a:xfrm>
          <a:off x="3781008" y="1081473"/>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D3F04-5629-4EB3-8F81-A48585A30010}">
      <dsp:nvSpPr>
        <dsp:cNvPr id="0" name=""/>
        <dsp:cNvSpPr/>
      </dsp:nvSpPr>
      <dsp:spPr>
        <a:xfrm>
          <a:off x="2488630"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C55A2-17CE-4AFA-B236-660B9870EB9D}">
      <dsp:nvSpPr>
        <dsp:cNvPr id="0" name=""/>
        <dsp:cNvSpPr/>
      </dsp:nvSpPr>
      <dsp:spPr>
        <a:xfrm>
          <a:off x="2617868"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Absolute instruments</a:t>
          </a:r>
          <a:endParaRPr lang="en-US" sz="1050" kern="1200" dirty="0"/>
        </a:p>
      </dsp:txBody>
      <dsp:txXfrm>
        <a:off x="2639501" y="487288"/>
        <a:ext cx="1119873" cy="695327"/>
      </dsp:txXfrm>
    </dsp:sp>
    <dsp:sp modelId="{ACB4FD71-E52B-42F6-AF0A-D850DDC3A9C2}">
      <dsp:nvSpPr>
        <dsp:cNvPr id="0" name=""/>
        <dsp:cNvSpPr/>
      </dsp:nvSpPr>
      <dsp:spPr>
        <a:xfrm>
          <a:off x="3910246"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78D7B-AEE9-47A1-B8EC-498C42AB7C26}">
      <dsp:nvSpPr>
        <dsp:cNvPr id="0" name=""/>
        <dsp:cNvSpPr/>
      </dsp:nvSpPr>
      <dsp:spPr>
        <a:xfrm>
          <a:off x="4039484"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Secondary instruments</a:t>
          </a:r>
          <a:endParaRPr lang="en-US" sz="1050" kern="1200"/>
        </a:p>
      </dsp:txBody>
      <dsp:txXfrm>
        <a:off x="4061117" y="487288"/>
        <a:ext cx="1119873" cy="695327"/>
      </dsp:txXfrm>
    </dsp:sp>
    <dsp:sp modelId="{BB6340F2-9BAF-4962-B07F-E1C98C66B792}">
      <dsp:nvSpPr>
        <dsp:cNvPr id="0" name=""/>
        <dsp:cNvSpPr/>
      </dsp:nvSpPr>
      <dsp:spPr>
        <a:xfrm>
          <a:off x="3199438"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8144-97C2-4707-81B7-97D854449D6E}">
      <dsp:nvSpPr>
        <dsp:cNvPr id="0" name=""/>
        <dsp:cNvSpPr/>
      </dsp:nvSpPr>
      <dsp:spPr>
        <a:xfrm>
          <a:off x="3328676"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Digital instruments</a:t>
          </a:r>
          <a:endParaRPr lang="en-US" sz="1050" kern="1200"/>
        </a:p>
      </dsp:txBody>
      <dsp:txXfrm>
        <a:off x="3350309" y="1564162"/>
        <a:ext cx="1119873" cy="695327"/>
      </dsp:txXfrm>
    </dsp:sp>
    <dsp:sp modelId="{211DF025-C731-4F5F-AACE-1B60429326C8}">
      <dsp:nvSpPr>
        <dsp:cNvPr id="0" name=""/>
        <dsp:cNvSpPr/>
      </dsp:nvSpPr>
      <dsp:spPr>
        <a:xfrm>
          <a:off x="4621054"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FDE10-E893-413D-9652-80E7371ACB33}">
      <dsp:nvSpPr>
        <dsp:cNvPr id="0" name=""/>
        <dsp:cNvSpPr/>
      </dsp:nvSpPr>
      <dsp:spPr>
        <a:xfrm>
          <a:off x="4750291"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Analog instruments</a:t>
          </a:r>
          <a:endParaRPr lang="en-US" sz="1050" kern="1200" dirty="0"/>
        </a:p>
      </dsp:txBody>
      <dsp:txXfrm>
        <a:off x="4771924" y="1564162"/>
        <a:ext cx="1119873" cy="695327"/>
      </dsp:txXfrm>
    </dsp:sp>
    <dsp:sp modelId="{8352E3EB-7473-4CC1-B162-2610F3A8C936}">
      <dsp:nvSpPr>
        <dsp:cNvPr id="0" name=""/>
        <dsp:cNvSpPr/>
      </dsp:nvSpPr>
      <dsp:spPr>
        <a:xfrm>
          <a:off x="80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63428-C891-476F-9116-A33166DC8AB3}">
      <dsp:nvSpPr>
        <dsp:cNvPr id="0" name=""/>
        <dsp:cNvSpPr/>
      </dsp:nvSpPr>
      <dsp:spPr>
        <a:xfrm>
          <a:off x="13004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quantity they measure</a:t>
          </a:r>
          <a:endParaRPr lang="en-US" sz="1050" kern="1200"/>
        </a:p>
      </dsp:txBody>
      <dsp:txXfrm>
        <a:off x="151674" y="2641035"/>
        <a:ext cx="1119873" cy="695327"/>
      </dsp:txXfrm>
    </dsp:sp>
    <dsp:sp modelId="{0CFCA74E-DFA1-447E-9EDF-89309DEAC49F}">
      <dsp:nvSpPr>
        <dsp:cNvPr id="0" name=""/>
        <dsp:cNvSpPr/>
      </dsp:nvSpPr>
      <dsp:spPr>
        <a:xfrm>
          <a:off x="142241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99CC2-ADC6-4407-87A0-FAB5D92C9472}">
      <dsp:nvSpPr>
        <dsp:cNvPr id="0" name=""/>
        <dsp:cNvSpPr/>
      </dsp:nvSpPr>
      <dsp:spPr>
        <a:xfrm>
          <a:off x="1551657"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kind of current that can be measurand</a:t>
          </a:r>
          <a:endParaRPr lang="en-US" sz="1050" kern="1200"/>
        </a:p>
      </dsp:txBody>
      <dsp:txXfrm>
        <a:off x="1573290" y="2641035"/>
        <a:ext cx="1119873" cy="695327"/>
      </dsp:txXfrm>
    </dsp:sp>
    <dsp:sp modelId="{F2566802-2A62-4E94-B23A-B7A47ED84A07}">
      <dsp:nvSpPr>
        <dsp:cNvPr id="0" name=""/>
        <dsp:cNvSpPr/>
      </dsp:nvSpPr>
      <dsp:spPr>
        <a:xfrm>
          <a:off x="284403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C891F-059C-40E6-9D37-2B000C5675A0}">
      <dsp:nvSpPr>
        <dsp:cNvPr id="0" name=""/>
        <dsp:cNvSpPr/>
      </dsp:nvSpPr>
      <dsp:spPr>
        <a:xfrm>
          <a:off x="297327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way the output is  presented to the user</a:t>
          </a:r>
          <a:endParaRPr lang="en-US" sz="1050" kern="1200"/>
        </a:p>
      </dsp:txBody>
      <dsp:txXfrm>
        <a:off x="2994905" y="2641035"/>
        <a:ext cx="1119873" cy="695327"/>
      </dsp:txXfrm>
    </dsp:sp>
    <dsp:sp modelId="{DBC61A99-04D5-4BBC-95EA-197262475B42}">
      <dsp:nvSpPr>
        <dsp:cNvPr id="0" name=""/>
        <dsp:cNvSpPr/>
      </dsp:nvSpPr>
      <dsp:spPr>
        <a:xfrm>
          <a:off x="1422419"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4E4E5-FDBF-42C0-8EB0-12F4AF0032A4}">
      <dsp:nvSpPr>
        <dsp:cNvPr id="0" name=""/>
        <dsp:cNvSpPr/>
      </dsp:nvSpPr>
      <dsp:spPr>
        <a:xfrm>
          <a:off x="1551657"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Indicating instruments</a:t>
          </a:r>
          <a:endParaRPr lang="en-US" sz="1050" kern="1200"/>
        </a:p>
      </dsp:txBody>
      <dsp:txXfrm>
        <a:off x="1573290" y="3717909"/>
        <a:ext cx="1119873" cy="695327"/>
      </dsp:txXfrm>
    </dsp:sp>
    <dsp:sp modelId="{5E2346C1-277A-490E-AE80-EDAB1EE09720}">
      <dsp:nvSpPr>
        <dsp:cNvPr id="0" name=""/>
        <dsp:cNvSpPr/>
      </dsp:nvSpPr>
      <dsp:spPr>
        <a:xfrm>
          <a:off x="2844034"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225F-57D8-4A70-B7F5-9561995BFC31}">
      <dsp:nvSpPr>
        <dsp:cNvPr id="0" name=""/>
        <dsp:cNvSpPr/>
      </dsp:nvSpPr>
      <dsp:spPr>
        <a:xfrm>
          <a:off x="2973272"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Recording instruments</a:t>
          </a:r>
          <a:endParaRPr lang="en-US" sz="1050" kern="1200"/>
        </a:p>
      </dsp:txBody>
      <dsp:txXfrm>
        <a:off x="2994905" y="3717909"/>
        <a:ext cx="1119873" cy="695327"/>
      </dsp:txXfrm>
    </dsp:sp>
    <dsp:sp modelId="{5E192712-D14E-49C1-97AA-CC4EF8546869}">
      <dsp:nvSpPr>
        <dsp:cNvPr id="0" name=""/>
        <dsp:cNvSpPr/>
      </dsp:nvSpPr>
      <dsp:spPr>
        <a:xfrm>
          <a:off x="4265650"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D831A-8B25-45FC-AAFC-AFB1A0B99D6D}">
      <dsp:nvSpPr>
        <dsp:cNvPr id="0" name=""/>
        <dsp:cNvSpPr/>
      </dsp:nvSpPr>
      <dsp:spPr>
        <a:xfrm>
          <a:off x="4394888"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Integrating instruments</a:t>
          </a:r>
          <a:endParaRPr lang="en-US" sz="1050" kern="1200"/>
        </a:p>
      </dsp:txBody>
      <dsp:txXfrm>
        <a:off x="4416521" y="3717909"/>
        <a:ext cx="1119873" cy="695327"/>
      </dsp:txXfrm>
    </dsp:sp>
    <dsp:sp modelId="{B71DC65E-F03B-4DFD-854C-11358579C81D}">
      <dsp:nvSpPr>
        <dsp:cNvPr id="0" name=""/>
        <dsp:cNvSpPr/>
      </dsp:nvSpPr>
      <dsp:spPr>
        <a:xfrm>
          <a:off x="639807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1D034-1980-4CAB-BF67-A7D2FA47F028}">
      <dsp:nvSpPr>
        <dsp:cNvPr id="0" name=""/>
        <dsp:cNvSpPr/>
      </dsp:nvSpPr>
      <dsp:spPr>
        <a:xfrm>
          <a:off x="652731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method used for comparison</a:t>
          </a:r>
          <a:endParaRPr lang="en-US" sz="1050" kern="1200"/>
        </a:p>
      </dsp:txBody>
      <dsp:txXfrm>
        <a:off x="6548944" y="2641035"/>
        <a:ext cx="1119873" cy="695327"/>
      </dsp:txXfrm>
    </dsp:sp>
    <dsp:sp modelId="{A7776278-D994-40C4-8D42-F86955A3BCE7}">
      <dsp:nvSpPr>
        <dsp:cNvPr id="0" name=""/>
        <dsp:cNvSpPr/>
      </dsp:nvSpPr>
      <dsp:spPr>
        <a:xfrm>
          <a:off x="5687265"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E5B41-1F5B-47E8-9D0F-9F826DC9C765}">
      <dsp:nvSpPr>
        <dsp:cNvPr id="0" name=""/>
        <dsp:cNvSpPr/>
      </dsp:nvSpPr>
      <dsp:spPr>
        <a:xfrm>
          <a:off x="5816503"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Direct measuring</a:t>
          </a:r>
          <a:endParaRPr lang="en-US" sz="1050" kern="1200"/>
        </a:p>
      </dsp:txBody>
      <dsp:txXfrm>
        <a:off x="5838136" y="3717909"/>
        <a:ext cx="1119873" cy="695327"/>
      </dsp:txXfrm>
    </dsp:sp>
    <dsp:sp modelId="{3C02E8F6-410F-420F-BB7F-30BF65FDB3DB}">
      <dsp:nvSpPr>
        <dsp:cNvPr id="0" name=""/>
        <dsp:cNvSpPr/>
      </dsp:nvSpPr>
      <dsp:spPr>
        <a:xfrm>
          <a:off x="7108881"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E9FB3-B462-40EC-BD0F-1C6481B6682F}">
      <dsp:nvSpPr>
        <dsp:cNvPr id="0" name=""/>
        <dsp:cNvSpPr/>
      </dsp:nvSpPr>
      <dsp:spPr>
        <a:xfrm>
          <a:off x="7238119"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Comparison</a:t>
          </a:r>
          <a:endParaRPr lang="en-US" sz="1050" kern="1200"/>
        </a:p>
      </dsp:txBody>
      <dsp:txXfrm>
        <a:off x="7259752" y="3717909"/>
        <a:ext cx="1119873" cy="695327"/>
      </dsp:txXfrm>
    </dsp:sp>
    <dsp:sp modelId="{6509C476-AB8B-453B-B4CA-002EC7F24DEB}">
      <dsp:nvSpPr>
        <dsp:cNvPr id="0" name=""/>
        <dsp:cNvSpPr/>
      </dsp:nvSpPr>
      <dsp:spPr>
        <a:xfrm>
          <a:off x="781968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5FD9F-CEA1-4186-981D-008251A655B6}">
      <dsp:nvSpPr>
        <dsp:cNvPr id="0" name=""/>
        <dsp:cNvSpPr/>
      </dsp:nvSpPr>
      <dsp:spPr>
        <a:xfrm>
          <a:off x="7948926"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their accuracy class</a:t>
          </a:r>
          <a:endParaRPr lang="en-US" sz="1050" kern="1200"/>
        </a:p>
      </dsp:txBody>
      <dsp:txXfrm>
        <a:off x="7970559" y="2641035"/>
        <a:ext cx="1119873" cy="695327"/>
      </dsp:txXfrm>
    </dsp:sp>
    <dsp:sp modelId="{B1FD8695-1C11-4ACA-BAD1-AFCECD530EC8}">
      <dsp:nvSpPr>
        <dsp:cNvPr id="0" name=""/>
        <dsp:cNvSpPr/>
      </dsp:nvSpPr>
      <dsp:spPr>
        <a:xfrm>
          <a:off x="924130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EACA0-601B-4D06-8553-03D7F4D56695}">
      <dsp:nvSpPr>
        <dsp:cNvPr id="0" name=""/>
        <dsp:cNvSpPr/>
      </dsp:nvSpPr>
      <dsp:spPr>
        <a:xfrm>
          <a:off x="937054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which of the effects is used for working</a:t>
          </a:r>
          <a:endParaRPr lang="en-US" sz="1050" kern="1200"/>
        </a:p>
      </dsp:txBody>
      <dsp:txXfrm>
        <a:off x="9392175" y="2641035"/>
        <a:ext cx="1119873" cy="695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B903A80-882B-4C9A-8D27-D1EFDF69159D}"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16712B0-D368-4B68-9797-D9CDD69055B2}" type="slidenum">
              <a:rPr lang="en-US" altLang="en-US" smtClean="0"/>
              <a:pPr/>
              <a:t>‹#›</a:t>
            </a:fld>
            <a:endParaRPr lang="en-US" altLang="en-US"/>
          </a:p>
        </p:txBody>
      </p:sp>
    </p:spTree>
    <p:extLst>
      <p:ext uri="{BB962C8B-B14F-4D97-AF65-F5344CB8AC3E}">
        <p14:creationId xmlns:p14="http://schemas.microsoft.com/office/powerpoint/2010/main" val="19308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C84817B-932C-4F07-ADDF-329B05EA192B}"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E6F8BE1-8AF3-4C79-A51C-A2A658A96912}" type="slidenum">
              <a:rPr lang="en-US" altLang="en-US" smtClean="0"/>
              <a:pPr/>
              <a:t>‹#›</a:t>
            </a:fld>
            <a:endParaRPr lang="en-US" altLang="en-US"/>
          </a:p>
        </p:txBody>
      </p:sp>
    </p:spTree>
    <p:extLst>
      <p:ext uri="{BB962C8B-B14F-4D97-AF65-F5344CB8AC3E}">
        <p14:creationId xmlns:p14="http://schemas.microsoft.com/office/powerpoint/2010/main" val="844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31A7BCB-0EFF-434E-B38C-0A18B9217D84}"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F26045-3C76-4F90-8FA4-6ECFEF243F11}" type="slidenum">
              <a:rPr lang="en-US" altLang="en-US" smtClean="0"/>
              <a:pPr/>
              <a:t>‹#›</a:t>
            </a:fld>
            <a:endParaRPr lang="en-US" altLang="en-US"/>
          </a:p>
        </p:txBody>
      </p:sp>
    </p:spTree>
    <p:extLst>
      <p:ext uri="{BB962C8B-B14F-4D97-AF65-F5344CB8AC3E}">
        <p14:creationId xmlns:p14="http://schemas.microsoft.com/office/powerpoint/2010/main" val="68843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C68EB88F-03DB-4065-BD8F-447C13A9AD8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6B5E4F0F-1D11-443C-9788-E6F361C219B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EF062FB-5E4B-4E9F-866D-0E0081CF9180}"/>
              </a:ext>
            </a:extLst>
          </p:cNvPr>
          <p:cNvSpPr>
            <a:spLocks noGrp="1" noChangeArrowheads="1"/>
          </p:cNvSpPr>
          <p:nvPr>
            <p:ph type="sldNum" sz="quarter" idx="12"/>
          </p:nvPr>
        </p:nvSpPr>
        <p:spPr>
          <a:ln/>
        </p:spPr>
        <p:txBody>
          <a:bodyPr/>
          <a:lstStyle>
            <a:lvl1pPr>
              <a:defRPr/>
            </a:lvl1pPr>
          </a:lstStyle>
          <a:p>
            <a:fld id="{67C8E373-DC7D-4425-BEE6-270FA705E6EB}" type="slidenum">
              <a:rPr lang="en-US" altLang="en-US"/>
              <a:pPr/>
              <a:t>‹#›</a:t>
            </a:fld>
            <a:endParaRPr lang="en-US" altLang="en-US"/>
          </a:p>
        </p:txBody>
      </p:sp>
    </p:spTree>
    <p:extLst>
      <p:ext uri="{BB962C8B-B14F-4D97-AF65-F5344CB8AC3E}">
        <p14:creationId xmlns:p14="http://schemas.microsoft.com/office/powerpoint/2010/main" val="2776864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FA1619-F654-49D4-AD4D-1E6175155E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7D38982-6D04-4927-84A9-2D95D47D86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F8E031D-9F77-411F-B897-B1EFB386CC83}"/>
              </a:ext>
            </a:extLst>
          </p:cNvPr>
          <p:cNvSpPr>
            <a:spLocks noGrp="1" noChangeArrowheads="1"/>
          </p:cNvSpPr>
          <p:nvPr>
            <p:ph type="sldNum" sz="quarter" idx="12"/>
          </p:nvPr>
        </p:nvSpPr>
        <p:spPr>
          <a:ln/>
        </p:spPr>
        <p:txBody>
          <a:bodyPr/>
          <a:lstStyle>
            <a:lvl1pPr>
              <a:defRPr/>
            </a:lvl1pPr>
          </a:lstStyle>
          <a:p>
            <a:fld id="{0B7C63A2-5B11-4052-8466-0BE01253A2C5}" type="slidenum">
              <a:rPr lang="en-US" altLang="en-US"/>
              <a:pPr/>
              <a:t>‹#›</a:t>
            </a:fld>
            <a:endParaRPr lang="en-US" altLang="en-US"/>
          </a:p>
        </p:txBody>
      </p:sp>
    </p:spTree>
    <p:extLst>
      <p:ext uri="{BB962C8B-B14F-4D97-AF65-F5344CB8AC3E}">
        <p14:creationId xmlns:p14="http://schemas.microsoft.com/office/powerpoint/2010/main" val="7606097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4BE498-EA3E-4C2D-94B7-F6FED1D2FAEB}" type="datetimeFigureOut">
              <a:rPr lang="en-US" smtClean="0"/>
              <a:pPr>
                <a:defRPr/>
              </a:pPr>
              <a:t>10/26/2020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57388D-8C12-40E0-A802-996928859508}" type="slidenum">
              <a:rPr lang="en-US" altLang="en-US" smtClean="0"/>
              <a:pPr/>
              <a:t>‹#›</a:t>
            </a:fld>
            <a:endParaRPr lang="en-US" altLang="en-US"/>
          </a:p>
        </p:txBody>
      </p:sp>
    </p:spTree>
    <p:extLst>
      <p:ext uri="{BB962C8B-B14F-4D97-AF65-F5344CB8AC3E}">
        <p14:creationId xmlns:p14="http://schemas.microsoft.com/office/powerpoint/2010/main" val="1853716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pPr>
              <a:defRPr/>
            </a:pPr>
            <a:fld id="{A64C1EC5-DAB5-4E21-838C-8BDAC82092A1}" type="datetimeFigureOut">
              <a:rPr lang="en-US" smtClean="0"/>
              <a:pPr>
                <a:defRPr/>
              </a:pPr>
              <a:t>10/26/2020</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defRPr/>
            </a:pP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77AFAC-485F-4B76-B0B0-7473EE33FA4B}" type="slidenum">
              <a:rPr lang="en-US" altLang="en-US" smtClean="0"/>
              <a:pPr/>
              <a:t>‹#›</a:t>
            </a:fld>
            <a:endParaRPr lang="en-US" altLang="en-US"/>
          </a:p>
        </p:txBody>
      </p:sp>
    </p:spTree>
    <p:extLst>
      <p:ext uri="{BB962C8B-B14F-4D97-AF65-F5344CB8AC3E}">
        <p14:creationId xmlns:p14="http://schemas.microsoft.com/office/powerpoint/2010/main" val="38283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B1097CE-AB6B-44F4-A6C0-74392603B36B}" type="datetimeFigureOut">
              <a:rPr lang="en-US" smtClean="0"/>
              <a:pPr>
                <a:defRPr/>
              </a:pPr>
              <a:t>10/26/2020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ECA634-1B73-4A37-B8D1-E77C51DC1BCD}" type="slidenum">
              <a:rPr lang="en-US" altLang="en-US" smtClean="0"/>
              <a:pPr/>
              <a:t>‹#›</a:t>
            </a:fld>
            <a:endParaRPr lang="en-US" altLang="en-US"/>
          </a:p>
        </p:txBody>
      </p:sp>
    </p:spTree>
    <p:extLst>
      <p:ext uri="{BB962C8B-B14F-4D97-AF65-F5344CB8AC3E}">
        <p14:creationId xmlns:p14="http://schemas.microsoft.com/office/powerpoint/2010/main" val="19059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543D3E9-6C88-4EC6-A3F0-A54D489C5000}" type="datetimeFigureOut">
              <a:rPr lang="en-US" smtClean="0"/>
              <a:pPr>
                <a:defRPr/>
              </a:pPr>
              <a:t>10/26/2020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DDB436A-85D3-4B4B-9DD8-679B070A6C28}" type="slidenum">
              <a:rPr lang="en-US" altLang="en-US" smtClean="0"/>
              <a:pPr/>
              <a:t>‹#›</a:t>
            </a:fld>
            <a:endParaRPr lang="en-US" altLang="en-US"/>
          </a:p>
        </p:txBody>
      </p:sp>
    </p:spTree>
    <p:extLst>
      <p:ext uri="{BB962C8B-B14F-4D97-AF65-F5344CB8AC3E}">
        <p14:creationId xmlns:p14="http://schemas.microsoft.com/office/powerpoint/2010/main" val="41057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EE52056-4EDC-4581-9A66-4D916DD7FF4F}" type="datetimeFigureOut">
              <a:rPr lang="en-US" smtClean="0"/>
              <a:pPr>
                <a:defRPr/>
              </a:pPr>
              <a:t>10/26/2020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26AC85C-E41A-4A36-816C-80A76391FD72}" type="slidenum">
              <a:rPr lang="en-US" altLang="en-US" smtClean="0"/>
              <a:pPr/>
              <a:t>‹#›</a:t>
            </a:fld>
            <a:endParaRPr lang="en-US" altLang="en-US"/>
          </a:p>
        </p:txBody>
      </p:sp>
    </p:spTree>
    <p:extLst>
      <p:ext uri="{BB962C8B-B14F-4D97-AF65-F5344CB8AC3E}">
        <p14:creationId xmlns:p14="http://schemas.microsoft.com/office/powerpoint/2010/main" val="10863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5B495-26AC-449F-B777-923DDD4C7CCD}" type="datetimeFigureOut">
              <a:rPr lang="en-US" smtClean="0"/>
              <a:pPr>
                <a:defRPr/>
              </a:pPr>
              <a:t>10/26/2020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A876B0A-1AD8-405A-8DA9-E86F85672467}" type="slidenum">
              <a:rPr lang="en-US" altLang="en-US" smtClean="0"/>
              <a:pPr/>
              <a:t>‹#›</a:t>
            </a:fld>
            <a:endParaRPr lang="en-US" altLang="en-US"/>
          </a:p>
        </p:txBody>
      </p:sp>
    </p:spTree>
    <p:extLst>
      <p:ext uri="{BB962C8B-B14F-4D97-AF65-F5344CB8AC3E}">
        <p14:creationId xmlns:p14="http://schemas.microsoft.com/office/powerpoint/2010/main" val="24474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D40FEE1-185E-426B-A373-080C8859DE94}" type="datetimeFigureOut">
              <a:rPr lang="en-US" smtClean="0"/>
              <a:pPr>
                <a:defRPr/>
              </a:pPr>
              <a:t>10/26/2020</a:t>
            </a:fld>
            <a:endParaRPr lang="en-US"/>
          </a:p>
        </p:txBody>
      </p:sp>
      <p:sp>
        <p:nvSpPr>
          <p:cNvPr id="6" name="Footer Placeholder 5"/>
          <p:cNvSpPr>
            <a:spLocks noGrp="1"/>
          </p:cNvSpPr>
          <p:nvPr>
            <p:ph type="ftr" sz="quarter" idx="11"/>
          </p:nvPr>
        </p:nvSpPr>
        <p:spPr/>
        <p:txBody>
          <a:bodyPr/>
          <a:lstStyle/>
          <a:p>
            <a:pPr>
              <a:defRPr/>
            </a:pP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0F2A6D-A909-4DC1-BADA-D6F9EC6553F1}" type="slidenum">
              <a:rPr lang="en-US" altLang="en-US" smtClean="0"/>
              <a:pPr/>
              <a:t>‹#›</a:t>
            </a:fld>
            <a:endParaRPr lang="en-US" altLang="en-US"/>
          </a:p>
        </p:txBody>
      </p:sp>
    </p:spTree>
    <p:extLst>
      <p:ext uri="{BB962C8B-B14F-4D97-AF65-F5344CB8AC3E}">
        <p14:creationId xmlns:p14="http://schemas.microsoft.com/office/powerpoint/2010/main" val="8890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2E285DB-9F47-49DE-B1FB-9D4CCE8C6CC5}" type="datetimeFigureOut">
              <a:rPr lang="en-US" smtClean="0"/>
              <a:pPr>
                <a:defRPr/>
              </a:pPr>
              <a:t>10/26/2020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F73D22-6153-4D18-A56D-CE530BE29D27}" type="slidenum">
              <a:rPr lang="en-US" altLang="en-US" smtClean="0"/>
              <a:pPr/>
              <a:t>‹#›</a:t>
            </a:fld>
            <a:endParaRPr lang="en-US" altLang="en-US"/>
          </a:p>
        </p:txBody>
      </p:sp>
    </p:spTree>
    <p:extLst>
      <p:ext uri="{BB962C8B-B14F-4D97-AF65-F5344CB8AC3E}">
        <p14:creationId xmlns:p14="http://schemas.microsoft.com/office/powerpoint/2010/main" val="38263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7.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AF1C3A-B7B9-492D-B5C6-F7FC9ED2B20B}" type="datetimeFigureOut">
              <a:rPr lang="en-MY" smtClean="0"/>
              <a:t>26/10/2020</a:t>
            </a:fld>
            <a:endParaRPr lang="en-M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M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BF8306-BA76-4269-8759-AA4A098C0119}" type="slidenum">
              <a:rPr lang="en-MY" smtClean="0"/>
              <a:t>‹#›</a:t>
            </a:fld>
            <a:endParaRPr lang="en-MY"/>
          </a:p>
        </p:txBody>
      </p:sp>
    </p:spTree>
    <p:extLst>
      <p:ext uri="{BB962C8B-B14F-4D97-AF65-F5344CB8AC3E}">
        <p14:creationId xmlns:p14="http://schemas.microsoft.com/office/powerpoint/2010/main" val="1036569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50" r:id="rId12"/>
    <p:sldLayoutId id="2147483751"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7"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7"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7.xml"/><Relationship Id="rId7" Type="http://schemas.openxmlformats.org/officeDocument/2006/relationships/image" Target="../media/image10.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6.wmf"/><Relationship Id="rId3" Type="http://schemas.openxmlformats.org/officeDocument/2006/relationships/slideLayout" Target="../slideLayouts/slideLayout18.xml"/><Relationship Id="rId7" Type="http://schemas.openxmlformats.org/officeDocument/2006/relationships/image" Target="../media/image13.wmf"/><Relationship Id="rId12" Type="http://schemas.openxmlformats.org/officeDocument/2006/relationships/oleObject" Target="../embeddings/oleObject10.bin"/><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9.wmf"/><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8.xml"/><Relationship Id="rId7" Type="http://schemas.openxmlformats.org/officeDocument/2006/relationships/image" Target="../media/image21.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0.wmf"/><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20.xml"/><Relationship Id="rId7" Type="http://schemas.openxmlformats.org/officeDocument/2006/relationships/image" Target="../media/image24.w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 Id="rId9" Type="http://schemas.openxmlformats.org/officeDocument/2006/relationships/image" Target="../media/image25.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1.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8.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C77A8-F628-42F0-9DE4-C17D571457EF}"/>
              </a:ext>
            </a:extLst>
          </p:cNvPr>
          <p:cNvSpPr>
            <a:spLocks noGrp="1"/>
          </p:cNvSpPr>
          <p:nvPr>
            <p:ph type="ctrTitle"/>
          </p:nvPr>
        </p:nvSpPr>
        <p:spPr>
          <a:xfrm>
            <a:off x="655320" y="2822646"/>
            <a:ext cx="5191759" cy="3170497"/>
          </a:xfrm>
        </p:spPr>
        <p:txBody>
          <a:bodyPr anchor="t">
            <a:normAutofit/>
          </a:bodyPr>
          <a:lstStyle/>
          <a:p>
            <a:pPr eaLnBrk="1" fontAlgn="auto" hangingPunct="1">
              <a:spcAft>
                <a:spcPts val="0"/>
              </a:spcAft>
              <a:defRPr/>
            </a:pPr>
            <a:r>
              <a:rPr lang="en-US" sz="6100"/>
              <a:t>Measurements and instrumentation</a:t>
            </a:r>
          </a:p>
        </p:txBody>
      </p:sp>
      <p:sp>
        <p:nvSpPr>
          <p:cNvPr id="3" name="Subtitle 2">
            <a:extLst>
              <a:ext uri="{FF2B5EF4-FFF2-40B4-BE49-F238E27FC236}">
                <a16:creationId xmlns:a16="http://schemas.microsoft.com/office/drawing/2014/main" id="{8CB027A4-B015-4476-AC31-7708A5E5B401}"/>
              </a:ext>
            </a:extLst>
          </p:cNvPr>
          <p:cNvSpPr>
            <a:spLocks noGrp="1"/>
          </p:cNvSpPr>
          <p:nvPr>
            <p:ph type="subTitle" idx="1"/>
          </p:nvPr>
        </p:nvSpPr>
        <p:spPr>
          <a:xfrm>
            <a:off x="655320" y="711208"/>
            <a:ext cx="4758891" cy="1783523"/>
          </a:xfrm>
        </p:spPr>
        <p:txBody>
          <a:bodyPr anchor="b">
            <a:normAutofit/>
          </a:bodyPr>
          <a:lstStyle/>
          <a:p>
            <a:pPr eaLnBrk="1" fontAlgn="auto" hangingPunct="1">
              <a:spcAft>
                <a:spcPts val="0"/>
              </a:spcAft>
              <a:buFont typeface="Wingdings 2"/>
              <a:buNone/>
              <a:defRPr/>
            </a:pPr>
            <a:r>
              <a:rPr lang="en-US"/>
              <a:t>Module 6</a:t>
            </a:r>
            <a:endParaRPr lang="en-US" dirty="0"/>
          </a:p>
        </p:txBody>
      </p:sp>
      <p:sp>
        <p:nvSpPr>
          <p:cNvPr id="1029" name="Rectangle 72">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Electronic Measurement and Instrumentation eventerservice.com">
            <a:extLst>
              <a:ext uri="{FF2B5EF4-FFF2-40B4-BE49-F238E27FC236}">
                <a16:creationId xmlns:a16="http://schemas.microsoft.com/office/drawing/2014/main" id="{4B05AC68-FFA9-458D-8176-94D048129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01" r="27599"/>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333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832D60C9-C2AF-40BD-987C-962338F3AADA}"/>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an ammeter of resistance 10 m</a:t>
            </a:r>
            <a:r>
              <a:rPr lang="en-US" altLang="en-US" sz="2400">
                <a:solidFill>
                  <a:srgbClr val="FFFFFF"/>
                </a:solidFill>
                <a:latin typeface="Tahoma" panose="020B0604030504040204" pitchFamily="34" charset="0"/>
                <a:sym typeface="Symbol" panose="05050102010706020507" pitchFamily="18" charset="2"/>
              </a:rPr>
              <a:t> is used to measure the current through a 10  resistor in series with a 3 V battery that has an internal resistance of 0.5 . What is the relative (percent) error caused by the ammeter</a:t>
            </a:r>
            <a:r>
              <a:rPr lang="en-US" altLang="en-US" sz="2400">
                <a:solidFill>
                  <a:srgbClr val="FFFFFF"/>
                </a:solidFill>
                <a:latin typeface="Tahoma" panose="020B0604030504040204" pitchFamily="34" charset="0"/>
              </a:rPr>
              <a:t>?</a:t>
            </a:r>
          </a:p>
        </p:txBody>
      </p:sp>
      <p:sp>
        <p:nvSpPr>
          <p:cNvPr id="6147" name="Line 3">
            <a:extLst>
              <a:ext uri="{FF2B5EF4-FFF2-40B4-BE49-F238E27FC236}">
                <a16:creationId xmlns:a16="http://schemas.microsoft.com/office/drawing/2014/main" id="{626C17DA-8783-4FF3-9FC7-E36756817ECB}"/>
              </a:ext>
            </a:extLst>
          </p:cNvPr>
          <p:cNvSpPr>
            <a:spLocks noChangeShapeType="1"/>
          </p:cNvSpPr>
          <p:nvPr/>
        </p:nvSpPr>
        <p:spPr bwMode="auto">
          <a:xfrm rot="5400000">
            <a:off x="8967788" y="41846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48" name="Line 4">
            <a:extLst>
              <a:ext uri="{FF2B5EF4-FFF2-40B4-BE49-F238E27FC236}">
                <a16:creationId xmlns:a16="http://schemas.microsoft.com/office/drawing/2014/main" id="{FFEB8A93-BF24-4D10-B630-5AB712C75339}"/>
              </a:ext>
            </a:extLst>
          </p:cNvPr>
          <p:cNvSpPr>
            <a:spLocks noChangeShapeType="1"/>
          </p:cNvSpPr>
          <p:nvPr/>
        </p:nvSpPr>
        <p:spPr bwMode="auto">
          <a:xfrm rot="5400000">
            <a:off x="9124951" y="41862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49" name="Freeform 5">
            <a:extLst>
              <a:ext uri="{FF2B5EF4-FFF2-40B4-BE49-F238E27FC236}">
                <a16:creationId xmlns:a16="http://schemas.microsoft.com/office/drawing/2014/main" id="{E6E8BC54-0AEF-4885-BB40-2FFEFFAA5CA8}"/>
              </a:ext>
            </a:extLst>
          </p:cNvPr>
          <p:cNvSpPr>
            <a:spLocks/>
          </p:cNvSpPr>
          <p:nvPr/>
        </p:nvSpPr>
        <p:spPr bwMode="auto">
          <a:xfrm>
            <a:off x="8193088" y="26670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150" name="Line 6">
            <a:extLst>
              <a:ext uri="{FF2B5EF4-FFF2-40B4-BE49-F238E27FC236}">
                <a16:creationId xmlns:a16="http://schemas.microsoft.com/office/drawing/2014/main" id="{FF1655B0-9F03-4499-A03C-90F4AB90B65B}"/>
              </a:ext>
            </a:extLst>
          </p:cNvPr>
          <p:cNvSpPr>
            <a:spLocks noChangeShapeType="1"/>
          </p:cNvSpPr>
          <p:nvPr/>
        </p:nvSpPr>
        <p:spPr bwMode="auto">
          <a:xfrm>
            <a:off x="93360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51" name="Freeform 7">
            <a:extLst>
              <a:ext uri="{FF2B5EF4-FFF2-40B4-BE49-F238E27FC236}">
                <a16:creationId xmlns:a16="http://schemas.microsoft.com/office/drawing/2014/main" id="{2627AEB8-548B-4CE6-B452-9D2B69634550}"/>
              </a:ext>
            </a:extLst>
          </p:cNvPr>
          <p:cNvSpPr>
            <a:spLocks/>
          </p:cNvSpPr>
          <p:nvPr/>
        </p:nvSpPr>
        <p:spPr bwMode="auto">
          <a:xfrm flipH="1">
            <a:off x="7519988" y="2819400"/>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152" name="Line 8">
            <a:extLst>
              <a:ext uri="{FF2B5EF4-FFF2-40B4-BE49-F238E27FC236}">
                <a16:creationId xmlns:a16="http://schemas.microsoft.com/office/drawing/2014/main" id="{E081E09B-32FD-4A9C-8529-CF0657A4C514}"/>
              </a:ext>
            </a:extLst>
          </p:cNvPr>
          <p:cNvSpPr>
            <a:spLocks noChangeShapeType="1"/>
          </p:cNvSpPr>
          <p:nvPr/>
        </p:nvSpPr>
        <p:spPr bwMode="auto">
          <a:xfrm>
            <a:off x="75072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53" name="Freeform 9">
            <a:extLst>
              <a:ext uri="{FF2B5EF4-FFF2-40B4-BE49-F238E27FC236}">
                <a16:creationId xmlns:a16="http://schemas.microsoft.com/office/drawing/2014/main" id="{9D6A062C-550E-4152-BA76-63D07D939BDD}"/>
              </a:ext>
            </a:extLst>
          </p:cNvPr>
          <p:cNvSpPr>
            <a:spLocks/>
          </p:cNvSpPr>
          <p:nvPr/>
        </p:nvSpPr>
        <p:spPr bwMode="auto">
          <a:xfrm>
            <a:off x="9232900" y="28194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154" name="Rectangle 10">
            <a:extLst>
              <a:ext uri="{FF2B5EF4-FFF2-40B4-BE49-F238E27FC236}">
                <a16:creationId xmlns:a16="http://schemas.microsoft.com/office/drawing/2014/main" id="{96E9267B-85B9-4869-8DA1-E6639A9FC037}"/>
              </a:ext>
            </a:extLst>
          </p:cNvPr>
          <p:cNvSpPr>
            <a:spLocks noChangeArrowheads="1"/>
          </p:cNvSpPr>
          <p:nvPr/>
        </p:nvSpPr>
        <p:spPr bwMode="auto">
          <a:xfrm>
            <a:off x="8643938" y="4419600"/>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V=3 V</a:t>
            </a:r>
          </a:p>
        </p:txBody>
      </p:sp>
      <p:sp>
        <p:nvSpPr>
          <p:cNvPr id="6155" name="Rectangle 11">
            <a:extLst>
              <a:ext uri="{FF2B5EF4-FFF2-40B4-BE49-F238E27FC236}">
                <a16:creationId xmlns:a16="http://schemas.microsoft.com/office/drawing/2014/main" id="{9DDCDB49-4310-40E1-AE32-47E654FEE54A}"/>
              </a:ext>
            </a:extLst>
          </p:cNvPr>
          <p:cNvSpPr>
            <a:spLocks noChangeArrowheads="1"/>
          </p:cNvSpPr>
          <p:nvPr/>
        </p:nvSpPr>
        <p:spPr bwMode="auto">
          <a:xfrm>
            <a:off x="8177213" y="22113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6156" name="Freeform 12">
            <a:extLst>
              <a:ext uri="{FF2B5EF4-FFF2-40B4-BE49-F238E27FC236}">
                <a16:creationId xmlns:a16="http://schemas.microsoft.com/office/drawing/2014/main" id="{B5DEC16F-480C-43E9-90D2-558D8477D080}"/>
              </a:ext>
            </a:extLst>
          </p:cNvPr>
          <p:cNvSpPr>
            <a:spLocks/>
          </p:cNvSpPr>
          <p:nvPr/>
        </p:nvSpPr>
        <p:spPr bwMode="auto">
          <a:xfrm>
            <a:off x="7924800" y="4038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157" name="Rectangle 13">
            <a:extLst>
              <a:ext uri="{FF2B5EF4-FFF2-40B4-BE49-F238E27FC236}">
                <a16:creationId xmlns:a16="http://schemas.microsoft.com/office/drawing/2014/main" id="{F3D77F93-5347-4C89-AF3D-EA3A62B8251E}"/>
              </a:ext>
            </a:extLst>
          </p:cNvPr>
          <p:cNvSpPr>
            <a:spLocks noChangeArrowheads="1"/>
          </p:cNvSpPr>
          <p:nvPr/>
        </p:nvSpPr>
        <p:spPr bwMode="auto">
          <a:xfrm>
            <a:off x="7912100" y="3581400"/>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370702" name="Text Box 14">
            <a:extLst>
              <a:ext uri="{FF2B5EF4-FFF2-40B4-BE49-F238E27FC236}">
                <a16:creationId xmlns:a16="http://schemas.microsoft.com/office/drawing/2014/main" id="{9229CAE6-560B-4EE8-8F8B-335A1F85AB8C}"/>
              </a:ext>
            </a:extLst>
          </p:cNvPr>
          <p:cNvSpPr txBox="1">
            <a:spLocks noChangeArrowheads="1"/>
          </p:cNvSpPr>
          <p:nvPr/>
        </p:nvSpPr>
        <p:spPr bwMode="auto">
          <a:xfrm>
            <a:off x="1676400" y="24542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Actual current </a:t>
            </a:r>
            <a:r>
              <a:rPr lang="en-US" altLang="en-US" sz="2400" b="1">
                <a:solidFill>
                  <a:srgbClr val="FF0000"/>
                </a:solidFill>
                <a:latin typeface="Tahoma" panose="020B0604030504040204" pitchFamily="34" charset="0"/>
                <a:sym typeface="Symbol" panose="05050102010706020507" pitchFamily="18" charset="2"/>
              </a:rPr>
              <a:t>without</a:t>
            </a:r>
            <a:r>
              <a:rPr lang="en-US" altLang="en-US" sz="2400">
                <a:solidFill>
                  <a:srgbClr val="000000"/>
                </a:solidFill>
                <a:latin typeface="Tahoma" panose="020B0604030504040204" pitchFamily="34" charset="0"/>
                <a:sym typeface="Symbol" panose="05050102010706020507" pitchFamily="18" charset="2"/>
              </a:rPr>
              <a:t> ammeter: </a:t>
            </a:r>
            <a:endParaRPr lang="en-US" altLang="en-US" sz="2400">
              <a:solidFill>
                <a:srgbClr val="000000"/>
              </a:solidFill>
              <a:latin typeface="Tahoma" panose="020B0604030504040204" pitchFamily="34" charset="0"/>
            </a:endParaRPr>
          </a:p>
        </p:txBody>
      </p:sp>
      <p:graphicFrame>
        <p:nvGraphicFramePr>
          <p:cNvPr id="370703" name="Object 15">
            <a:extLst>
              <a:ext uri="{FF2B5EF4-FFF2-40B4-BE49-F238E27FC236}">
                <a16:creationId xmlns:a16="http://schemas.microsoft.com/office/drawing/2014/main" id="{E9CDA513-0992-4D37-B050-F029A60FA96B}"/>
              </a:ext>
            </a:extLst>
          </p:cNvPr>
          <p:cNvGraphicFramePr>
            <a:graphicFrameLocks noChangeAspect="1"/>
          </p:cNvGraphicFramePr>
          <p:nvPr/>
        </p:nvGraphicFramePr>
        <p:xfrm>
          <a:off x="3670300" y="3124200"/>
          <a:ext cx="1168400" cy="787400"/>
        </p:xfrm>
        <a:graphic>
          <a:graphicData uri="http://schemas.openxmlformats.org/presentationml/2006/ole">
            <mc:AlternateContent xmlns:mc="http://schemas.openxmlformats.org/markup-compatibility/2006">
              <mc:Choice xmlns:v="urn:schemas-microsoft-com:vml" Requires="v">
                <p:oleObj spid="_x0000_s2091" name="Equation" r:id="rId4" imgW="583947" imgH="393529" progId="Equation.DSMT4">
                  <p:embed/>
                </p:oleObj>
              </mc:Choice>
              <mc:Fallback>
                <p:oleObj name="Equation" r:id="rId4" imgW="583947" imgH="393529" progId="Equation.DSMT4">
                  <p:embed/>
                  <p:pic>
                    <p:nvPicPr>
                      <p:cNvPr id="370703" name="Object 15">
                        <a:extLst>
                          <a:ext uri="{FF2B5EF4-FFF2-40B4-BE49-F238E27FC236}">
                            <a16:creationId xmlns:a16="http://schemas.microsoft.com/office/drawing/2014/main" id="{E9CDA513-0992-4D37-B050-F029A60FA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0300" y="3124200"/>
                        <a:ext cx="1168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704" name="Object 16">
            <a:extLst>
              <a:ext uri="{FF2B5EF4-FFF2-40B4-BE49-F238E27FC236}">
                <a16:creationId xmlns:a16="http://schemas.microsoft.com/office/drawing/2014/main" id="{C6BAD8AC-E685-4CBF-9B06-3DD6E5A1D7AA}"/>
              </a:ext>
            </a:extLst>
          </p:cNvPr>
          <p:cNvGraphicFramePr>
            <a:graphicFrameLocks noChangeAspect="1"/>
          </p:cNvGraphicFramePr>
          <p:nvPr/>
        </p:nvGraphicFramePr>
        <p:xfrm>
          <a:off x="3352800" y="4267200"/>
          <a:ext cx="1828800" cy="787400"/>
        </p:xfrm>
        <a:graphic>
          <a:graphicData uri="http://schemas.openxmlformats.org/presentationml/2006/ole">
            <mc:AlternateContent xmlns:mc="http://schemas.openxmlformats.org/markup-compatibility/2006">
              <mc:Choice xmlns:v="urn:schemas-microsoft-com:vml" Requires="v">
                <p:oleObj spid="_x0000_s2092" name="Equation" r:id="rId6" imgW="914400" imgH="393480" progId="Equation.DSMT4">
                  <p:embed/>
                </p:oleObj>
              </mc:Choice>
              <mc:Fallback>
                <p:oleObj name="Equation" r:id="rId6" imgW="914400" imgH="393480" progId="Equation.DSMT4">
                  <p:embed/>
                  <p:pic>
                    <p:nvPicPr>
                      <p:cNvPr id="370704" name="Object 16">
                        <a:extLst>
                          <a:ext uri="{FF2B5EF4-FFF2-40B4-BE49-F238E27FC236}">
                            <a16:creationId xmlns:a16="http://schemas.microsoft.com/office/drawing/2014/main" id="{C6BAD8AC-E685-4CBF-9B06-3DD6E5A1D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267200"/>
                        <a:ext cx="1828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705" name="Object 17">
            <a:extLst>
              <a:ext uri="{FF2B5EF4-FFF2-40B4-BE49-F238E27FC236}">
                <a16:creationId xmlns:a16="http://schemas.microsoft.com/office/drawing/2014/main" id="{0DE50550-06EA-47FD-B6E2-19416A67DCED}"/>
              </a:ext>
            </a:extLst>
          </p:cNvPr>
          <p:cNvGraphicFramePr>
            <a:graphicFrameLocks noChangeAspect="1"/>
          </p:cNvGraphicFramePr>
          <p:nvPr/>
        </p:nvGraphicFramePr>
        <p:xfrm>
          <a:off x="2679700" y="5562600"/>
          <a:ext cx="3327400" cy="355600"/>
        </p:xfrm>
        <a:graphic>
          <a:graphicData uri="http://schemas.openxmlformats.org/presentationml/2006/ole">
            <mc:AlternateContent xmlns:mc="http://schemas.openxmlformats.org/markup-compatibility/2006">
              <mc:Choice xmlns:v="urn:schemas-microsoft-com:vml" Requires="v">
                <p:oleObj spid="_x0000_s2093" name="Equation" r:id="rId8" imgW="1662978" imgH="177723" progId="Equation.DSMT4">
                  <p:embed/>
                </p:oleObj>
              </mc:Choice>
              <mc:Fallback>
                <p:oleObj name="Equation" r:id="rId8" imgW="1662978" imgH="177723" progId="Equation.DSMT4">
                  <p:embed/>
                  <p:pic>
                    <p:nvPicPr>
                      <p:cNvPr id="370705" name="Object 17">
                        <a:extLst>
                          <a:ext uri="{FF2B5EF4-FFF2-40B4-BE49-F238E27FC236}">
                            <a16:creationId xmlns:a16="http://schemas.microsoft.com/office/drawing/2014/main" id="{0DE50550-06EA-47FD-B6E2-19416A67DC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700" y="5562600"/>
                        <a:ext cx="3327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2" name="Rectangle 10">
            <a:extLst>
              <a:ext uri="{FF2B5EF4-FFF2-40B4-BE49-F238E27FC236}">
                <a16:creationId xmlns:a16="http://schemas.microsoft.com/office/drawing/2014/main" id="{6C9DB3A8-126E-479B-A607-72031E4C2E9E}"/>
              </a:ext>
            </a:extLst>
          </p:cNvPr>
          <p:cNvSpPr>
            <a:spLocks noChangeArrowheads="1"/>
          </p:cNvSpPr>
          <p:nvPr/>
        </p:nvSpPr>
        <p:spPr bwMode="auto">
          <a:xfrm>
            <a:off x="8072438" y="5105401"/>
            <a:ext cx="2214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000000"/>
                </a:solidFill>
                <a:latin typeface="Tahoma" panose="020B0604030504040204" pitchFamily="34" charset="0"/>
                <a:sym typeface="Symbol" panose="05050102010706020507" pitchFamily="18" charset="2"/>
              </a:rPr>
              <a:t>You might see the symbol  used instead of V.</a:t>
            </a:r>
          </a:p>
        </p:txBody>
      </p:sp>
    </p:spTree>
    <p:custDataLst>
      <p:tags r:id="rId2"/>
    </p:custDataLst>
    <p:extLst>
      <p:ext uri="{BB962C8B-B14F-4D97-AF65-F5344CB8AC3E}">
        <p14:creationId xmlns:p14="http://schemas.microsoft.com/office/powerpoint/2010/main" val="3735709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7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7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7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182D7898-0358-41A3-9424-3ABFF41D1095}"/>
              </a:ext>
            </a:extLst>
          </p:cNvPr>
          <p:cNvSpPr>
            <a:spLocks noChangeShapeType="1"/>
          </p:cNvSpPr>
          <p:nvPr/>
        </p:nvSpPr>
        <p:spPr bwMode="auto">
          <a:xfrm rot="5400000">
            <a:off x="8967788" y="41846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1" name="Line 3">
            <a:extLst>
              <a:ext uri="{FF2B5EF4-FFF2-40B4-BE49-F238E27FC236}">
                <a16:creationId xmlns:a16="http://schemas.microsoft.com/office/drawing/2014/main" id="{8934C0C6-2542-4798-896F-8406E1E58EA5}"/>
              </a:ext>
            </a:extLst>
          </p:cNvPr>
          <p:cNvSpPr>
            <a:spLocks noChangeShapeType="1"/>
          </p:cNvSpPr>
          <p:nvPr/>
        </p:nvSpPr>
        <p:spPr bwMode="auto">
          <a:xfrm rot="5400000">
            <a:off x="9124951" y="41862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2" name="Freeform 4">
            <a:extLst>
              <a:ext uri="{FF2B5EF4-FFF2-40B4-BE49-F238E27FC236}">
                <a16:creationId xmlns:a16="http://schemas.microsoft.com/office/drawing/2014/main" id="{3EDF8E8D-A829-4BC1-A7BF-47523429F735}"/>
              </a:ext>
            </a:extLst>
          </p:cNvPr>
          <p:cNvSpPr>
            <a:spLocks/>
          </p:cNvSpPr>
          <p:nvPr/>
        </p:nvSpPr>
        <p:spPr bwMode="auto">
          <a:xfrm>
            <a:off x="8193088" y="26670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7173" name="Line 5">
            <a:extLst>
              <a:ext uri="{FF2B5EF4-FFF2-40B4-BE49-F238E27FC236}">
                <a16:creationId xmlns:a16="http://schemas.microsoft.com/office/drawing/2014/main" id="{DBE74103-D2AB-4FCA-BFAF-8D28ED675A79}"/>
              </a:ext>
            </a:extLst>
          </p:cNvPr>
          <p:cNvSpPr>
            <a:spLocks noChangeShapeType="1"/>
          </p:cNvSpPr>
          <p:nvPr/>
        </p:nvSpPr>
        <p:spPr bwMode="auto">
          <a:xfrm>
            <a:off x="93360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4" name="Freeform 6">
            <a:extLst>
              <a:ext uri="{FF2B5EF4-FFF2-40B4-BE49-F238E27FC236}">
                <a16:creationId xmlns:a16="http://schemas.microsoft.com/office/drawing/2014/main" id="{1AD346B8-EDB7-4305-8403-E011BF9B82D0}"/>
              </a:ext>
            </a:extLst>
          </p:cNvPr>
          <p:cNvSpPr>
            <a:spLocks/>
          </p:cNvSpPr>
          <p:nvPr/>
        </p:nvSpPr>
        <p:spPr bwMode="auto">
          <a:xfrm flipH="1">
            <a:off x="7519988" y="2819400"/>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7175" name="Line 7">
            <a:extLst>
              <a:ext uri="{FF2B5EF4-FFF2-40B4-BE49-F238E27FC236}">
                <a16:creationId xmlns:a16="http://schemas.microsoft.com/office/drawing/2014/main" id="{5C5F899A-02C7-460F-9978-20715074B461}"/>
              </a:ext>
            </a:extLst>
          </p:cNvPr>
          <p:cNvSpPr>
            <a:spLocks noChangeShapeType="1"/>
          </p:cNvSpPr>
          <p:nvPr/>
        </p:nvSpPr>
        <p:spPr bwMode="auto">
          <a:xfrm>
            <a:off x="75072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6" name="Freeform 8">
            <a:extLst>
              <a:ext uri="{FF2B5EF4-FFF2-40B4-BE49-F238E27FC236}">
                <a16:creationId xmlns:a16="http://schemas.microsoft.com/office/drawing/2014/main" id="{113DF3ED-B4F6-483D-9A7E-35359FDB0846}"/>
              </a:ext>
            </a:extLst>
          </p:cNvPr>
          <p:cNvSpPr>
            <a:spLocks/>
          </p:cNvSpPr>
          <p:nvPr/>
        </p:nvSpPr>
        <p:spPr bwMode="auto">
          <a:xfrm>
            <a:off x="9232900" y="28194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7177" name="Rectangle 9">
            <a:extLst>
              <a:ext uri="{FF2B5EF4-FFF2-40B4-BE49-F238E27FC236}">
                <a16:creationId xmlns:a16="http://schemas.microsoft.com/office/drawing/2014/main" id="{423B76AE-EA78-4B92-928E-D1AE4E92D0C7}"/>
              </a:ext>
            </a:extLst>
          </p:cNvPr>
          <p:cNvSpPr>
            <a:spLocks noChangeArrowheads="1"/>
          </p:cNvSpPr>
          <p:nvPr/>
        </p:nvSpPr>
        <p:spPr bwMode="auto">
          <a:xfrm>
            <a:off x="8643938" y="4419600"/>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V=3 V</a:t>
            </a:r>
          </a:p>
        </p:txBody>
      </p:sp>
      <p:sp>
        <p:nvSpPr>
          <p:cNvPr id="7178" name="Rectangle 10">
            <a:extLst>
              <a:ext uri="{FF2B5EF4-FFF2-40B4-BE49-F238E27FC236}">
                <a16:creationId xmlns:a16="http://schemas.microsoft.com/office/drawing/2014/main" id="{CD72B5B0-CBAE-42C5-930B-84A051586410}"/>
              </a:ext>
            </a:extLst>
          </p:cNvPr>
          <p:cNvSpPr>
            <a:spLocks noChangeArrowheads="1"/>
          </p:cNvSpPr>
          <p:nvPr/>
        </p:nvSpPr>
        <p:spPr bwMode="auto">
          <a:xfrm>
            <a:off x="8177213" y="22113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7179" name="Freeform 11">
            <a:extLst>
              <a:ext uri="{FF2B5EF4-FFF2-40B4-BE49-F238E27FC236}">
                <a16:creationId xmlns:a16="http://schemas.microsoft.com/office/drawing/2014/main" id="{A1252159-4AA5-480A-A204-3F865E17046E}"/>
              </a:ext>
            </a:extLst>
          </p:cNvPr>
          <p:cNvSpPr>
            <a:spLocks/>
          </p:cNvSpPr>
          <p:nvPr/>
        </p:nvSpPr>
        <p:spPr bwMode="auto">
          <a:xfrm>
            <a:off x="7924800" y="4038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7180" name="Rectangle 12">
            <a:extLst>
              <a:ext uri="{FF2B5EF4-FFF2-40B4-BE49-F238E27FC236}">
                <a16:creationId xmlns:a16="http://schemas.microsoft.com/office/drawing/2014/main" id="{A183C8D0-2B58-414A-8D8F-DC7193136F2C}"/>
              </a:ext>
            </a:extLst>
          </p:cNvPr>
          <p:cNvSpPr>
            <a:spLocks noChangeArrowheads="1"/>
          </p:cNvSpPr>
          <p:nvPr/>
        </p:nvSpPr>
        <p:spPr bwMode="auto">
          <a:xfrm>
            <a:off x="7912100" y="3581400"/>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7181" name="Text Box 13">
            <a:extLst>
              <a:ext uri="{FF2B5EF4-FFF2-40B4-BE49-F238E27FC236}">
                <a16:creationId xmlns:a16="http://schemas.microsoft.com/office/drawing/2014/main" id="{A821B519-0507-4C44-95EF-6768E1BCFBBA}"/>
              </a:ext>
            </a:extLst>
          </p:cNvPr>
          <p:cNvSpPr txBox="1">
            <a:spLocks noChangeArrowheads="1"/>
          </p:cNvSpPr>
          <p:nvPr/>
        </p:nvSpPr>
        <p:spPr bwMode="auto">
          <a:xfrm>
            <a:off x="1676400" y="3048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Current with ammeter: </a:t>
            </a:r>
            <a:endParaRPr lang="en-US" altLang="en-US" sz="2400">
              <a:solidFill>
                <a:srgbClr val="000000"/>
              </a:solidFill>
              <a:latin typeface="Tahoma" panose="020B0604030504040204" pitchFamily="34" charset="0"/>
            </a:endParaRPr>
          </a:p>
        </p:txBody>
      </p:sp>
      <p:graphicFrame>
        <p:nvGraphicFramePr>
          <p:cNvPr id="7182" name="Object 14">
            <a:extLst>
              <a:ext uri="{FF2B5EF4-FFF2-40B4-BE49-F238E27FC236}">
                <a16:creationId xmlns:a16="http://schemas.microsoft.com/office/drawing/2014/main" id="{2801AC59-FB12-42F0-9605-4872674572FC}"/>
              </a:ext>
            </a:extLst>
          </p:cNvPr>
          <p:cNvGraphicFramePr>
            <a:graphicFrameLocks noChangeAspect="1"/>
          </p:cNvGraphicFramePr>
          <p:nvPr/>
        </p:nvGraphicFramePr>
        <p:xfrm>
          <a:off x="3352800" y="914400"/>
          <a:ext cx="1803400" cy="863600"/>
        </p:xfrm>
        <a:graphic>
          <a:graphicData uri="http://schemas.openxmlformats.org/presentationml/2006/ole">
            <mc:AlternateContent xmlns:mc="http://schemas.openxmlformats.org/markup-compatibility/2006">
              <mc:Choice xmlns:v="urn:schemas-microsoft-com:vml" Requires="v">
                <p:oleObj spid="_x0000_s3143" name="Equation" r:id="rId4" imgW="901309" imgH="431613" progId="Equation.DSMT4">
                  <p:embed/>
                </p:oleObj>
              </mc:Choice>
              <mc:Fallback>
                <p:oleObj name="Equation" r:id="rId4" imgW="901309" imgH="431613" progId="Equation.DSMT4">
                  <p:embed/>
                  <p:pic>
                    <p:nvPicPr>
                      <p:cNvPr id="7182" name="Object 14">
                        <a:extLst>
                          <a:ext uri="{FF2B5EF4-FFF2-40B4-BE49-F238E27FC236}">
                            <a16:creationId xmlns:a16="http://schemas.microsoft.com/office/drawing/2014/main" id="{2801AC59-FB12-42F0-9605-4872674572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914400"/>
                        <a:ext cx="1803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Object 15">
            <a:extLst>
              <a:ext uri="{FF2B5EF4-FFF2-40B4-BE49-F238E27FC236}">
                <a16:creationId xmlns:a16="http://schemas.microsoft.com/office/drawing/2014/main" id="{CBEB73F1-CAB0-4C9F-B696-23C58FE44B64}"/>
              </a:ext>
            </a:extLst>
          </p:cNvPr>
          <p:cNvGraphicFramePr>
            <a:graphicFrameLocks noChangeAspect="1"/>
          </p:cNvGraphicFramePr>
          <p:nvPr/>
        </p:nvGraphicFramePr>
        <p:xfrm>
          <a:off x="2921000" y="2108200"/>
          <a:ext cx="2692400" cy="787400"/>
        </p:xfrm>
        <a:graphic>
          <a:graphicData uri="http://schemas.openxmlformats.org/presentationml/2006/ole">
            <mc:AlternateContent xmlns:mc="http://schemas.openxmlformats.org/markup-compatibility/2006">
              <mc:Choice xmlns:v="urn:schemas-microsoft-com:vml" Requires="v">
                <p:oleObj spid="_x0000_s3144" name="Equation" r:id="rId6" imgW="1346040" imgH="393480" progId="Equation.DSMT4">
                  <p:embed/>
                </p:oleObj>
              </mc:Choice>
              <mc:Fallback>
                <p:oleObj name="Equation" r:id="rId6" imgW="1346040" imgH="393480" progId="Equation.DSMT4">
                  <p:embed/>
                  <p:pic>
                    <p:nvPicPr>
                      <p:cNvPr id="7183" name="Object 15">
                        <a:extLst>
                          <a:ext uri="{FF2B5EF4-FFF2-40B4-BE49-F238E27FC236}">
                            <a16:creationId xmlns:a16="http://schemas.microsoft.com/office/drawing/2014/main" id="{CBEB73F1-CAB0-4C9F-B696-23C58FE44B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0" y="2108200"/>
                        <a:ext cx="2692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16">
            <a:extLst>
              <a:ext uri="{FF2B5EF4-FFF2-40B4-BE49-F238E27FC236}">
                <a16:creationId xmlns:a16="http://schemas.microsoft.com/office/drawing/2014/main" id="{96A851E2-5D43-4A4A-A459-16D5D53252C1}"/>
              </a:ext>
            </a:extLst>
          </p:cNvPr>
          <p:cNvGraphicFramePr>
            <a:graphicFrameLocks noChangeAspect="1"/>
          </p:cNvGraphicFramePr>
          <p:nvPr/>
        </p:nvGraphicFramePr>
        <p:xfrm>
          <a:off x="2667000" y="3378200"/>
          <a:ext cx="3352800" cy="355600"/>
        </p:xfrm>
        <a:graphic>
          <a:graphicData uri="http://schemas.openxmlformats.org/presentationml/2006/ole">
            <mc:AlternateContent xmlns:mc="http://schemas.openxmlformats.org/markup-compatibility/2006">
              <mc:Choice xmlns:v="urn:schemas-microsoft-com:vml" Requires="v">
                <p:oleObj spid="_x0000_s3145" name="Equation" r:id="rId8" imgW="1675673" imgH="177723" progId="Equation.DSMT4">
                  <p:embed/>
                </p:oleObj>
              </mc:Choice>
              <mc:Fallback>
                <p:oleObj name="Equation" r:id="rId8" imgW="1675673" imgH="177723" progId="Equation.DSMT4">
                  <p:embed/>
                  <p:pic>
                    <p:nvPicPr>
                      <p:cNvPr id="7184" name="Object 16">
                        <a:extLst>
                          <a:ext uri="{FF2B5EF4-FFF2-40B4-BE49-F238E27FC236}">
                            <a16:creationId xmlns:a16="http://schemas.microsoft.com/office/drawing/2014/main" id="{96A851E2-5D43-4A4A-A459-16D5D5325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378200"/>
                        <a:ext cx="3352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5" name="Group 17">
            <a:extLst>
              <a:ext uri="{FF2B5EF4-FFF2-40B4-BE49-F238E27FC236}">
                <a16:creationId xmlns:a16="http://schemas.microsoft.com/office/drawing/2014/main" id="{F31FF571-5561-4A6C-8DFF-6B0AC564BB54}"/>
              </a:ext>
            </a:extLst>
          </p:cNvPr>
          <p:cNvGrpSpPr>
            <a:grpSpLocks/>
          </p:cNvGrpSpPr>
          <p:nvPr/>
        </p:nvGrpSpPr>
        <p:grpSpPr bwMode="auto">
          <a:xfrm>
            <a:off x="9450388" y="2895600"/>
            <a:ext cx="760412" cy="1219200"/>
            <a:chOff x="4897" y="2448"/>
            <a:chExt cx="479" cy="768"/>
          </a:xfrm>
        </p:grpSpPr>
        <p:sp>
          <p:nvSpPr>
            <p:cNvPr id="7188" name="Rectangle 18">
              <a:extLst>
                <a:ext uri="{FF2B5EF4-FFF2-40B4-BE49-F238E27FC236}">
                  <a16:creationId xmlns:a16="http://schemas.microsoft.com/office/drawing/2014/main" id="{12659045-76C8-4EA0-8584-4224F0DD7791}"/>
                </a:ext>
              </a:extLst>
            </p:cNvPr>
            <p:cNvSpPr>
              <a:spLocks noChangeArrowheads="1"/>
            </p:cNvSpPr>
            <p:nvPr/>
          </p:nvSpPr>
          <p:spPr bwMode="auto">
            <a:xfrm>
              <a:off x="4897" y="2688"/>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R</a:t>
              </a:r>
              <a:r>
                <a:rPr lang="en-US" altLang="en-US" sz="2400" baseline="-25000">
                  <a:solidFill>
                    <a:srgbClr val="FF0000"/>
                  </a:solidFill>
                  <a:latin typeface="Tahoma" panose="020B0604030504040204" pitchFamily="34" charset="0"/>
                  <a:sym typeface="Symbol" panose="05050102010706020507" pitchFamily="18" charset="2"/>
                </a:rPr>
                <a:t>A</a:t>
              </a:r>
            </a:p>
          </p:txBody>
        </p:sp>
        <p:sp>
          <p:nvSpPr>
            <p:cNvPr id="7189" name="Rectangle 19">
              <a:extLst>
                <a:ext uri="{FF2B5EF4-FFF2-40B4-BE49-F238E27FC236}">
                  <a16:creationId xmlns:a16="http://schemas.microsoft.com/office/drawing/2014/main" id="{8B0AD444-0107-4D9F-99D9-2AFA6DF94250}"/>
                </a:ext>
              </a:extLst>
            </p:cNvPr>
            <p:cNvSpPr>
              <a:spLocks noChangeArrowheads="1"/>
            </p:cNvSpPr>
            <p:nvPr/>
          </p:nvSpPr>
          <p:spPr bwMode="auto">
            <a:xfrm>
              <a:off x="5223" y="2457"/>
              <a:ext cx="96" cy="73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7190" name="Freeform 20">
              <a:extLst>
                <a:ext uri="{FF2B5EF4-FFF2-40B4-BE49-F238E27FC236}">
                  <a16:creationId xmlns:a16="http://schemas.microsoft.com/office/drawing/2014/main" id="{B603BC3E-6698-4376-9792-D57410A98F8E}"/>
                </a:ext>
              </a:extLst>
            </p:cNvPr>
            <p:cNvSpPr>
              <a:spLocks/>
            </p:cNvSpPr>
            <p:nvPr/>
          </p:nvSpPr>
          <p:spPr bwMode="auto">
            <a:xfrm rot="5400000">
              <a:off x="4896" y="273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grpSp>
      <p:graphicFrame>
        <p:nvGraphicFramePr>
          <p:cNvPr id="5138" name="Object 21">
            <a:extLst>
              <a:ext uri="{FF2B5EF4-FFF2-40B4-BE49-F238E27FC236}">
                <a16:creationId xmlns:a16="http://schemas.microsoft.com/office/drawing/2014/main" id="{07681391-1A74-4495-8AAF-81EDA8D4DF8D}"/>
              </a:ext>
            </a:extLst>
          </p:cNvPr>
          <p:cNvGraphicFramePr>
            <a:graphicFrameLocks noChangeAspect="1"/>
          </p:cNvGraphicFramePr>
          <p:nvPr/>
        </p:nvGraphicFramePr>
        <p:xfrm>
          <a:off x="2209800" y="4241800"/>
          <a:ext cx="4267200" cy="787400"/>
        </p:xfrm>
        <a:graphic>
          <a:graphicData uri="http://schemas.openxmlformats.org/presentationml/2006/ole">
            <mc:AlternateContent xmlns:mc="http://schemas.openxmlformats.org/markup-compatibility/2006">
              <mc:Choice xmlns:v="urn:schemas-microsoft-com:vml" Requires="v">
                <p:oleObj spid="_x0000_s3146" name="Equation" r:id="rId10" imgW="2133600" imgH="393700" progId="Equation.DSMT4">
                  <p:embed/>
                </p:oleObj>
              </mc:Choice>
              <mc:Fallback>
                <p:oleObj name="Equation" r:id="rId10" imgW="2133600" imgH="393700" progId="Equation.DSMT4">
                  <p:embed/>
                  <p:pic>
                    <p:nvPicPr>
                      <p:cNvPr id="5138" name="Object 21">
                        <a:extLst>
                          <a:ext uri="{FF2B5EF4-FFF2-40B4-BE49-F238E27FC236}">
                            <a16:creationId xmlns:a16="http://schemas.microsoft.com/office/drawing/2014/main" id="{07681391-1A74-4495-8AAF-81EDA8D4DF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241800"/>
                        <a:ext cx="4267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9" name="Object 22">
            <a:extLst>
              <a:ext uri="{FF2B5EF4-FFF2-40B4-BE49-F238E27FC236}">
                <a16:creationId xmlns:a16="http://schemas.microsoft.com/office/drawing/2014/main" id="{E5F88E25-600E-421B-A43F-29FDEE1891B0}"/>
              </a:ext>
            </a:extLst>
          </p:cNvPr>
          <p:cNvGraphicFramePr>
            <a:graphicFrameLocks noChangeAspect="1"/>
          </p:cNvGraphicFramePr>
          <p:nvPr/>
        </p:nvGraphicFramePr>
        <p:xfrm>
          <a:off x="3327400" y="5588000"/>
          <a:ext cx="2235200" cy="355600"/>
        </p:xfrm>
        <a:graphic>
          <a:graphicData uri="http://schemas.openxmlformats.org/presentationml/2006/ole">
            <mc:AlternateContent xmlns:mc="http://schemas.openxmlformats.org/markup-compatibility/2006">
              <mc:Choice xmlns:v="urn:schemas-microsoft-com:vml" Requires="v">
                <p:oleObj spid="_x0000_s3147" name="Equation" r:id="rId12" imgW="1117115" imgH="177723" progId="Equation.DSMT4">
                  <p:embed/>
                </p:oleObj>
              </mc:Choice>
              <mc:Fallback>
                <p:oleObj name="Equation" r:id="rId12" imgW="1117115" imgH="177723" progId="Equation.DSMT4">
                  <p:embed/>
                  <p:pic>
                    <p:nvPicPr>
                      <p:cNvPr id="5139" name="Object 22">
                        <a:extLst>
                          <a:ext uri="{FF2B5EF4-FFF2-40B4-BE49-F238E27FC236}">
                            <a16:creationId xmlns:a16="http://schemas.microsoft.com/office/drawing/2014/main" id="{E5F88E25-600E-421B-A43F-29FDEE1891B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7400" y="5588000"/>
                        <a:ext cx="2235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326047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1C1411D6-AFD6-41AB-93BD-FFBD9C884B03}"/>
              </a:ext>
            </a:extLst>
          </p:cNvPr>
          <p:cNvSpPr txBox="1">
            <a:spLocks noChangeArrowheads="1"/>
          </p:cNvSpPr>
          <p:nvPr/>
        </p:nvSpPr>
        <p:spPr bwMode="auto">
          <a:xfrm>
            <a:off x="1752600" y="304800"/>
            <a:ext cx="8686800" cy="457200"/>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rgbClr val="FFFFFF"/>
                </a:solidFill>
                <a:latin typeface="Tahoma" panose="020B0604030504040204" pitchFamily="34" charset="0"/>
              </a:rPr>
              <a:t>Designing an ammeter</a:t>
            </a:r>
          </a:p>
        </p:txBody>
      </p:sp>
      <p:sp>
        <p:nvSpPr>
          <p:cNvPr id="3" name="Text Box 2">
            <a:extLst>
              <a:ext uri="{FF2B5EF4-FFF2-40B4-BE49-F238E27FC236}">
                <a16:creationId xmlns:a16="http://schemas.microsoft.com/office/drawing/2014/main" id="{AADBE7CC-9DA7-4C99-9786-7CE000EE4005}"/>
              </a:ext>
            </a:extLst>
          </p:cNvPr>
          <p:cNvSpPr txBox="1">
            <a:spLocks noChangeArrowheads="1"/>
          </p:cNvSpPr>
          <p:nvPr/>
        </p:nvSpPr>
        <p:spPr bwMode="auto">
          <a:xfrm>
            <a:off x="1676400" y="963614"/>
            <a:ext cx="8839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eaLnBrk="1" hangingPunct="1">
              <a:spcBef>
                <a:spcPct val="0"/>
              </a:spcBef>
              <a:defRPr/>
            </a:pPr>
            <a:r>
              <a:rPr lang="en-US" altLang="en-US" sz="2400" dirty="0">
                <a:solidFill>
                  <a:srgbClr val="000000"/>
                </a:solidFill>
                <a:latin typeface="Tahoma" pitchFamily="34" charset="0"/>
                <a:sym typeface="Symbol" pitchFamily="18" charset="2"/>
              </a:rPr>
              <a:t>ammeter can be based on galvanometer</a:t>
            </a:r>
          </a:p>
          <a:p>
            <a:pPr eaLnBrk="1" hangingPunct="1">
              <a:spcBef>
                <a:spcPct val="0"/>
              </a:spcBef>
              <a:buFontTx/>
              <a:buNone/>
              <a:defRPr/>
            </a:pPr>
            <a:r>
              <a:rPr lang="en-US" altLang="en-US" sz="1800" dirty="0">
                <a:solidFill>
                  <a:srgbClr val="000000"/>
                </a:solidFill>
                <a:latin typeface="Tahoma" pitchFamily="34" charset="0"/>
                <a:sym typeface="Symbol" pitchFamily="18" charset="2"/>
              </a:rPr>
              <a:t>    (for electronic instrument, use electronic sensor instead, analysis still applies)</a:t>
            </a:r>
            <a:endParaRPr lang="en-US" altLang="en-US" sz="1800" dirty="0">
              <a:solidFill>
                <a:srgbClr val="000000"/>
              </a:solidFill>
              <a:latin typeface="Tahoma" pitchFamily="34" charset="0"/>
            </a:endParaRPr>
          </a:p>
        </p:txBody>
      </p:sp>
      <p:sp>
        <p:nvSpPr>
          <p:cNvPr id="4" name="TextBox 3">
            <a:extLst>
              <a:ext uri="{FF2B5EF4-FFF2-40B4-BE49-F238E27FC236}">
                <a16:creationId xmlns:a16="http://schemas.microsoft.com/office/drawing/2014/main" id="{AC091C4B-17B4-4E97-A94E-044830C80F8B}"/>
              </a:ext>
            </a:extLst>
          </p:cNvPr>
          <p:cNvSpPr txBox="1"/>
          <p:nvPr/>
        </p:nvSpPr>
        <p:spPr>
          <a:xfrm>
            <a:off x="1676400" y="1905000"/>
            <a:ext cx="8763000" cy="1200150"/>
          </a:xfrm>
          <a:prstGeom prst="rect">
            <a:avLst/>
          </a:prstGeom>
          <a:noFill/>
        </p:spPr>
        <p:txBody>
          <a:bodyPr wrap="square">
            <a:spAutoFit/>
          </a:bodyPr>
          <a:lstStyle/>
          <a:p>
            <a:pPr marL="342900" indent="-342900">
              <a:buFont typeface="Arial" panose="020B0604020202020204" pitchFamily="34" charset="0"/>
              <a:buChar char="•"/>
              <a:defRPr/>
            </a:pPr>
            <a:r>
              <a:rPr lang="en-US" sz="2400" dirty="0"/>
              <a:t>simplest case: send current directly through galvanometer, observe deflection of needle</a:t>
            </a:r>
          </a:p>
          <a:p>
            <a:pPr>
              <a:defRPr/>
            </a:pPr>
            <a:endParaRPr lang="en-US" sz="2400" dirty="0"/>
          </a:p>
        </p:txBody>
      </p:sp>
      <p:sp>
        <p:nvSpPr>
          <p:cNvPr id="5" name="Rectangle 37">
            <a:extLst>
              <a:ext uri="{FF2B5EF4-FFF2-40B4-BE49-F238E27FC236}">
                <a16:creationId xmlns:a16="http://schemas.microsoft.com/office/drawing/2014/main" id="{2BDECA4B-18EF-4BC6-9B0C-12B15DCCF289}"/>
              </a:ext>
            </a:extLst>
          </p:cNvPr>
          <p:cNvSpPr>
            <a:spLocks noChangeArrowheads="1"/>
          </p:cNvSpPr>
          <p:nvPr/>
        </p:nvSpPr>
        <p:spPr bwMode="auto">
          <a:xfrm>
            <a:off x="2057401" y="2971800"/>
            <a:ext cx="5483225" cy="10160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993300"/>
                </a:solidFill>
                <a:latin typeface="Tahoma" panose="020B0604030504040204" pitchFamily="34" charset="0"/>
              </a:rPr>
              <a:t>Needle deflection is proportional to current. Each galvanometer has a certain maximum current corresponding to full needle deflection. </a:t>
            </a:r>
          </a:p>
        </p:txBody>
      </p:sp>
      <p:pic>
        <p:nvPicPr>
          <p:cNvPr id="9222" name="Picture 7" descr="galvan">
            <a:extLst>
              <a:ext uri="{FF2B5EF4-FFF2-40B4-BE49-F238E27FC236}">
                <a16:creationId xmlns:a16="http://schemas.microsoft.com/office/drawing/2014/main" id="{28F14F65-A0AC-4459-B0A6-6EB5A7082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408238"/>
            <a:ext cx="170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F2EF6E9-B53E-48FA-A46A-9440C4D55417}"/>
              </a:ext>
            </a:extLst>
          </p:cNvPr>
          <p:cNvSpPr txBox="1">
            <a:spLocks noChangeArrowheads="1"/>
          </p:cNvSpPr>
          <p:nvPr/>
        </p:nvSpPr>
        <p:spPr bwMode="auto">
          <a:xfrm>
            <a:off x="1752601" y="5105401"/>
            <a:ext cx="7324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400" b="1">
                <a:solidFill>
                  <a:srgbClr val="FF0000"/>
                </a:solidFill>
              </a:rPr>
              <a:t>What if you need to measure a larger current?</a:t>
            </a:r>
          </a:p>
        </p:txBody>
      </p:sp>
      <p:sp>
        <p:nvSpPr>
          <p:cNvPr id="8" name="TextBox 7">
            <a:extLst>
              <a:ext uri="{FF2B5EF4-FFF2-40B4-BE49-F238E27FC236}">
                <a16:creationId xmlns:a16="http://schemas.microsoft.com/office/drawing/2014/main" id="{36655EA1-D61B-4EBB-A55A-875F6E7F8B21}"/>
              </a:ext>
            </a:extLst>
          </p:cNvPr>
          <p:cNvSpPr txBox="1">
            <a:spLocks noChangeArrowheads="1"/>
          </p:cNvSpPr>
          <p:nvPr/>
        </p:nvSpPr>
        <p:spPr bwMode="auto">
          <a:xfrm>
            <a:off x="1905000" y="5715001"/>
            <a:ext cx="294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buFont typeface="Arial" panose="020B0604020202020204" pitchFamily="34" charset="0"/>
              <a:buChar char="•"/>
            </a:pPr>
            <a:r>
              <a:rPr lang="en-US" altLang="en-US" sz="2400"/>
              <a:t>use shunt resistor</a:t>
            </a:r>
          </a:p>
        </p:txBody>
      </p:sp>
    </p:spTree>
    <p:extLst>
      <p:ext uri="{BB962C8B-B14F-4D97-AF65-F5344CB8AC3E}">
        <p14:creationId xmlns:p14="http://schemas.microsoft.com/office/powerpoint/2010/main" val="32448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3F45961B-4C63-4B41-B89E-EA4DD43E5CD4}"/>
              </a:ext>
            </a:extLst>
          </p:cNvPr>
          <p:cNvSpPr txBox="1">
            <a:spLocks noChangeArrowheads="1"/>
          </p:cNvSpPr>
          <p:nvPr/>
        </p:nvSpPr>
        <p:spPr bwMode="auto">
          <a:xfrm>
            <a:off x="1663700" y="303213"/>
            <a:ext cx="8839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Ammeter uses a galvanometer and a shunt, connected in parallel:</a:t>
            </a:r>
            <a:endParaRPr lang="en-US" altLang="en-US" sz="2400">
              <a:solidFill>
                <a:srgbClr val="000000"/>
              </a:solidFill>
              <a:latin typeface="Tahoma" panose="020B0604030504040204" pitchFamily="34" charset="0"/>
            </a:endParaRPr>
          </a:p>
        </p:txBody>
      </p:sp>
      <p:grpSp>
        <p:nvGrpSpPr>
          <p:cNvPr id="10243" name="Group 3">
            <a:extLst>
              <a:ext uri="{FF2B5EF4-FFF2-40B4-BE49-F238E27FC236}">
                <a16:creationId xmlns:a16="http://schemas.microsoft.com/office/drawing/2014/main" id="{0FA0F047-1E00-49F7-81C3-72B98141D87A}"/>
              </a:ext>
            </a:extLst>
          </p:cNvPr>
          <p:cNvGrpSpPr>
            <a:grpSpLocks/>
          </p:cNvGrpSpPr>
          <p:nvPr/>
        </p:nvGrpSpPr>
        <p:grpSpPr bwMode="auto">
          <a:xfrm>
            <a:off x="1846263" y="1876425"/>
            <a:ext cx="1600200" cy="609600"/>
            <a:chOff x="1680" y="1632"/>
            <a:chExt cx="1008" cy="384"/>
          </a:xfrm>
        </p:grpSpPr>
        <p:grpSp>
          <p:nvGrpSpPr>
            <p:cNvPr id="10281" name="Group 4">
              <a:extLst>
                <a:ext uri="{FF2B5EF4-FFF2-40B4-BE49-F238E27FC236}">
                  <a16:creationId xmlns:a16="http://schemas.microsoft.com/office/drawing/2014/main" id="{0B767EC3-8426-4283-952E-1C70CD127841}"/>
                </a:ext>
              </a:extLst>
            </p:cNvPr>
            <p:cNvGrpSpPr>
              <a:grpSpLocks/>
            </p:cNvGrpSpPr>
            <p:nvPr/>
          </p:nvGrpSpPr>
          <p:grpSpPr bwMode="auto">
            <a:xfrm>
              <a:off x="1995" y="1632"/>
              <a:ext cx="384" cy="384"/>
              <a:chOff x="1995" y="1632"/>
              <a:chExt cx="384" cy="384"/>
            </a:xfrm>
          </p:grpSpPr>
          <p:sp>
            <p:nvSpPr>
              <p:cNvPr id="10284" name="Oval 5">
                <a:extLst>
                  <a:ext uri="{FF2B5EF4-FFF2-40B4-BE49-F238E27FC236}">
                    <a16:creationId xmlns:a16="http://schemas.microsoft.com/office/drawing/2014/main" id="{21432BFB-A0F3-4441-ACC5-B266F941BD6B}"/>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85" name="Rectangle 6">
                <a:extLst>
                  <a:ext uri="{FF2B5EF4-FFF2-40B4-BE49-F238E27FC236}">
                    <a16:creationId xmlns:a16="http://schemas.microsoft.com/office/drawing/2014/main" id="{6F5037D6-CB3B-4423-B9DA-7F5DA47C3F5D}"/>
                  </a:ext>
                </a:extLst>
              </p:cNvPr>
              <p:cNvSpPr>
                <a:spLocks noChangeArrowheads="1"/>
              </p:cNvSpPr>
              <p:nvPr/>
            </p:nvSpPr>
            <p:spPr bwMode="auto">
              <a:xfrm>
                <a:off x="2064" y="168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p>
            </p:txBody>
          </p:sp>
        </p:grpSp>
        <p:sp>
          <p:nvSpPr>
            <p:cNvPr id="10282" name="Line 7">
              <a:extLst>
                <a:ext uri="{FF2B5EF4-FFF2-40B4-BE49-F238E27FC236}">
                  <a16:creationId xmlns:a16="http://schemas.microsoft.com/office/drawing/2014/main" id="{EAE668AD-9507-4B91-BF82-02D643D8BC57}"/>
                </a:ext>
              </a:extLst>
            </p:cNvPr>
            <p:cNvSpPr>
              <a:spLocks noChangeShapeType="1"/>
            </p:cNvSpPr>
            <p:nvPr/>
          </p:nvSpPr>
          <p:spPr bwMode="auto">
            <a:xfrm>
              <a:off x="2377"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83" name="Line 8">
              <a:extLst>
                <a:ext uri="{FF2B5EF4-FFF2-40B4-BE49-F238E27FC236}">
                  <a16:creationId xmlns:a16="http://schemas.microsoft.com/office/drawing/2014/main" id="{C5253E9E-71D9-4138-BC01-37E472656D50}"/>
                </a:ext>
              </a:extLst>
            </p:cNvPr>
            <p:cNvSpPr>
              <a:spLocks noChangeShapeType="1"/>
            </p:cNvSpPr>
            <p:nvPr/>
          </p:nvSpPr>
          <p:spPr bwMode="auto">
            <a:xfrm>
              <a:off x="1680"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sp>
        <p:nvSpPr>
          <p:cNvPr id="10244" name="Line 9">
            <a:extLst>
              <a:ext uri="{FF2B5EF4-FFF2-40B4-BE49-F238E27FC236}">
                <a16:creationId xmlns:a16="http://schemas.microsoft.com/office/drawing/2014/main" id="{16FFE64F-7F46-4727-AA0C-E1779C5FCD7D}"/>
              </a:ext>
            </a:extLst>
          </p:cNvPr>
          <p:cNvSpPr>
            <a:spLocks noChangeShapeType="1"/>
          </p:cNvSpPr>
          <p:nvPr/>
        </p:nvSpPr>
        <p:spPr bwMode="auto">
          <a:xfrm>
            <a:off x="2335213" y="262731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0245" name="Rectangle 10">
            <a:extLst>
              <a:ext uri="{FF2B5EF4-FFF2-40B4-BE49-F238E27FC236}">
                <a16:creationId xmlns:a16="http://schemas.microsoft.com/office/drawing/2014/main" id="{2C59C4B1-72D5-4EDF-AADA-5C0B7A008BCA}"/>
              </a:ext>
            </a:extLst>
          </p:cNvPr>
          <p:cNvSpPr>
            <a:spLocks noChangeArrowheads="1"/>
          </p:cNvSpPr>
          <p:nvPr/>
        </p:nvSpPr>
        <p:spPr bwMode="auto">
          <a:xfrm>
            <a:off x="2493963" y="2562225"/>
            <a:ext cx="29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sp>
        <p:nvSpPr>
          <p:cNvPr id="10246" name="Rectangle 34">
            <a:extLst>
              <a:ext uri="{FF2B5EF4-FFF2-40B4-BE49-F238E27FC236}">
                <a16:creationId xmlns:a16="http://schemas.microsoft.com/office/drawing/2014/main" id="{F611EC4E-BC38-411D-9F5C-BCDDC236DB12}"/>
              </a:ext>
            </a:extLst>
          </p:cNvPr>
          <p:cNvSpPr>
            <a:spLocks noChangeArrowheads="1"/>
          </p:cNvSpPr>
          <p:nvPr/>
        </p:nvSpPr>
        <p:spPr bwMode="auto">
          <a:xfrm>
            <a:off x="3581400" y="1846264"/>
            <a:ext cx="585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200" b="1">
                <a:solidFill>
                  <a:srgbClr val="000000"/>
                </a:solidFill>
                <a:latin typeface="Tahoma" panose="020B0604030504040204" pitchFamily="34" charset="0"/>
                <a:sym typeface="Symbol" panose="05050102010706020507" pitchFamily="18" charset="2"/>
              </a:rPr>
              <a:t></a:t>
            </a:r>
          </a:p>
        </p:txBody>
      </p:sp>
      <p:sp>
        <p:nvSpPr>
          <p:cNvPr id="373795" name="Text Box 35">
            <a:extLst>
              <a:ext uri="{FF2B5EF4-FFF2-40B4-BE49-F238E27FC236}">
                <a16:creationId xmlns:a16="http://schemas.microsoft.com/office/drawing/2014/main" id="{7B248B9F-C9AC-4E8D-AC0E-0464BC9E7CEA}"/>
              </a:ext>
            </a:extLst>
          </p:cNvPr>
          <p:cNvSpPr txBox="1">
            <a:spLocks noChangeArrowheads="1"/>
          </p:cNvSpPr>
          <p:nvPr/>
        </p:nvSpPr>
        <p:spPr bwMode="auto">
          <a:xfrm>
            <a:off x="5064125" y="3473450"/>
            <a:ext cx="5132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latin typeface="Tahoma" panose="020B0604030504040204" pitchFamily="34" charset="0"/>
                <a:sym typeface="Symbol" panose="05050102010706020507" pitchFamily="18" charset="2"/>
              </a:rPr>
              <a:t>Everything inside the green box is the ammeter.</a:t>
            </a:r>
            <a:endParaRPr lang="en-US" altLang="en-US" sz="1800">
              <a:solidFill>
                <a:srgbClr val="000000"/>
              </a:solidFill>
              <a:latin typeface="Tahoma" panose="020B0604030504040204" pitchFamily="34" charset="0"/>
            </a:endParaRPr>
          </a:p>
        </p:txBody>
      </p:sp>
      <p:sp>
        <p:nvSpPr>
          <p:cNvPr id="2" name="TextBox 1">
            <a:extLst>
              <a:ext uri="{FF2B5EF4-FFF2-40B4-BE49-F238E27FC236}">
                <a16:creationId xmlns:a16="http://schemas.microsoft.com/office/drawing/2014/main" id="{E588D8A4-A584-4431-A501-5EB10FA7E34D}"/>
              </a:ext>
            </a:extLst>
          </p:cNvPr>
          <p:cNvSpPr txBox="1">
            <a:spLocks noChangeArrowheads="1"/>
          </p:cNvSpPr>
          <p:nvPr/>
        </p:nvSpPr>
        <p:spPr bwMode="auto">
          <a:xfrm>
            <a:off x="1905001" y="4343401"/>
            <a:ext cx="559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buFont typeface="Arial" panose="020B0604020202020204" pitchFamily="34" charset="0"/>
              <a:buChar char="•"/>
            </a:pPr>
            <a:r>
              <a:rPr lang="en-US" altLang="en-US" sz="2400"/>
              <a:t>Current I gets split into I</a:t>
            </a:r>
            <a:r>
              <a:rPr lang="en-US" altLang="en-US" sz="2400" baseline="-25000"/>
              <a:t>shunt</a:t>
            </a:r>
            <a:r>
              <a:rPr lang="en-US" altLang="en-US" sz="2400"/>
              <a:t> and I</a:t>
            </a:r>
            <a:r>
              <a:rPr lang="en-US" altLang="en-US" sz="2400" baseline="-25000"/>
              <a:t>G</a:t>
            </a:r>
            <a:r>
              <a:rPr lang="en-US" altLang="en-US" sz="2400"/>
              <a:t>  </a:t>
            </a:r>
          </a:p>
        </p:txBody>
      </p:sp>
      <p:sp>
        <p:nvSpPr>
          <p:cNvPr id="41" name="Rectangle 37">
            <a:extLst>
              <a:ext uri="{FF2B5EF4-FFF2-40B4-BE49-F238E27FC236}">
                <a16:creationId xmlns:a16="http://schemas.microsoft.com/office/drawing/2014/main" id="{443A9D14-7B22-476D-AC4A-470E12784CB1}"/>
              </a:ext>
            </a:extLst>
          </p:cNvPr>
          <p:cNvSpPr>
            <a:spLocks noChangeArrowheads="1"/>
          </p:cNvSpPr>
          <p:nvPr/>
        </p:nvSpPr>
        <p:spPr bwMode="auto">
          <a:xfrm>
            <a:off x="1890713" y="5029200"/>
            <a:ext cx="8305800" cy="1570038"/>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993300"/>
                </a:solidFill>
                <a:latin typeface="Tahoma" panose="020B0604030504040204" pitchFamily="34" charset="0"/>
              </a:rPr>
              <a:t>Homework hint:</a:t>
            </a:r>
          </a:p>
          <a:p>
            <a:pPr eaLnBrk="1" hangingPunct="1">
              <a:spcBef>
                <a:spcPct val="0"/>
              </a:spcBef>
              <a:buFontTx/>
              <a:buNone/>
            </a:pPr>
            <a:r>
              <a:rPr lang="en-US" altLang="en-US" sz="2400">
                <a:solidFill>
                  <a:srgbClr val="993300"/>
                </a:solidFill>
                <a:latin typeface="Tahoma" panose="020B0604030504040204" pitchFamily="34" charset="0"/>
              </a:rPr>
              <a:t>If your galvanometer reads 1A full scale but you want the </a:t>
            </a:r>
            <a:r>
              <a:rPr lang="en-US" altLang="en-US" sz="2400">
                <a:solidFill>
                  <a:srgbClr val="0000CC"/>
                </a:solidFill>
                <a:latin typeface="Tahoma" panose="020B0604030504040204" pitchFamily="34" charset="0"/>
              </a:rPr>
              <a:t>ammeter</a:t>
            </a:r>
            <a:r>
              <a:rPr lang="en-US" altLang="en-US" sz="2400">
                <a:solidFill>
                  <a:srgbClr val="993300"/>
                </a:solidFill>
                <a:latin typeface="Tahoma" panose="020B0604030504040204" pitchFamily="34" charset="0"/>
              </a:rPr>
              <a:t> to read 5A full scale, then R</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 must result in I</a:t>
            </a:r>
            <a:r>
              <a:rPr lang="en-US" altLang="en-US" sz="2400" baseline="-25000">
                <a:solidFill>
                  <a:srgbClr val="993300"/>
                </a:solidFill>
                <a:latin typeface="Tahoma" panose="020B0604030504040204" pitchFamily="34" charset="0"/>
              </a:rPr>
              <a:t>G</a:t>
            </a:r>
            <a:r>
              <a:rPr lang="en-US" altLang="en-US" sz="2400">
                <a:solidFill>
                  <a:srgbClr val="993300"/>
                </a:solidFill>
                <a:latin typeface="Tahoma" panose="020B0604030504040204" pitchFamily="34" charset="0"/>
              </a:rPr>
              <a:t>=1A when I=5A. What are I</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 and V</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a:t>
            </a:r>
          </a:p>
        </p:txBody>
      </p:sp>
      <p:sp>
        <p:nvSpPr>
          <p:cNvPr id="42" name="Rectangle 41">
            <a:extLst>
              <a:ext uri="{FF2B5EF4-FFF2-40B4-BE49-F238E27FC236}">
                <a16:creationId xmlns:a16="http://schemas.microsoft.com/office/drawing/2014/main" id="{09229B9F-1151-447A-863C-8410910EB9CC}"/>
              </a:ext>
            </a:extLst>
          </p:cNvPr>
          <p:cNvSpPr>
            <a:spLocks noChangeArrowheads="1"/>
          </p:cNvSpPr>
          <p:nvPr/>
        </p:nvSpPr>
        <p:spPr bwMode="auto">
          <a:xfrm>
            <a:off x="5064125" y="992189"/>
            <a:ext cx="3614738" cy="2378075"/>
          </a:xfrm>
          <a:prstGeom prst="rect">
            <a:avLst/>
          </a:prstGeom>
          <a:solidFill>
            <a:srgbClr val="99FFCC"/>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1" name="Rectangle 42">
            <a:extLst>
              <a:ext uri="{FF2B5EF4-FFF2-40B4-BE49-F238E27FC236}">
                <a16:creationId xmlns:a16="http://schemas.microsoft.com/office/drawing/2014/main" id="{453EC717-735D-4BB4-9D75-ECF085735109}"/>
              </a:ext>
            </a:extLst>
          </p:cNvPr>
          <p:cNvSpPr>
            <a:spLocks noChangeArrowheads="1"/>
          </p:cNvSpPr>
          <p:nvPr/>
        </p:nvSpPr>
        <p:spPr bwMode="auto">
          <a:xfrm>
            <a:off x="5518150" y="1068388"/>
            <a:ext cx="2725738" cy="1096962"/>
          </a:xfrm>
          <a:prstGeom prst="rect">
            <a:avLst/>
          </a:prstGeom>
          <a:solidFill>
            <a:srgbClr val="CCECFF"/>
          </a:solidFill>
          <a:ln w="9525" algn="ctr">
            <a:solidFill>
              <a:srgbClr val="000000"/>
            </a:solidFill>
            <a:prstDash val="sysDot"/>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10252" name="Group 11">
            <a:extLst>
              <a:ext uri="{FF2B5EF4-FFF2-40B4-BE49-F238E27FC236}">
                <a16:creationId xmlns:a16="http://schemas.microsoft.com/office/drawing/2014/main" id="{E2A4D3F4-A5E8-4D0C-93AF-124CE2A85014}"/>
              </a:ext>
            </a:extLst>
          </p:cNvPr>
          <p:cNvGrpSpPr>
            <a:grpSpLocks/>
          </p:cNvGrpSpPr>
          <p:nvPr/>
        </p:nvGrpSpPr>
        <p:grpSpPr bwMode="auto">
          <a:xfrm>
            <a:off x="4346575" y="1068388"/>
            <a:ext cx="4959350" cy="2227262"/>
            <a:chOff x="1841" y="768"/>
            <a:chExt cx="3124" cy="1403"/>
          </a:xfrm>
        </p:grpSpPr>
        <p:sp>
          <p:nvSpPr>
            <p:cNvPr id="10259" name="Freeform 12">
              <a:extLst>
                <a:ext uri="{FF2B5EF4-FFF2-40B4-BE49-F238E27FC236}">
                  <a16:creationId xmlns:a16="http://schemas.microsoft.com/office/drawing/2014/main" id="{4024C1CD-0494-4887-8C89-78F1BF393DB7}"/>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0260" name="Line 13">
              <a:extLst>
                <a:ext uri="{FF2B5EF4-FFF2-40B4-BE49-F238E27FC236}">
                  <a16:creationId xmlns:a16="http://schemas.microsoft.com/office/drawing/2014/main" id="{A9DF44A5-8B84-47EF-9D1E-FE933C40526F}"/>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0261" name="Group 14">
              <a:extLst>
                <a:ext uri="{FF2B5EF4-FFF2-40B4-BE49-F238E27FC236}">
                  <a16:creationId xmlns:a16="http://schemas.microsoft.com/office/drawing/2014/main" id="{6A9A7244-1B62-4C43-A626-2BEC06E3C536}"/>
                </a:ext>
              </a:extLst>
            </p:cNvPr>
            <p:cNvGrpSpPr>
              <a:grpSpLocks/>
            </p:cNvGrpSpPr>
            <p:nvPr/>
          </p:nvGrpSpPr>
          <p:grpSpPr bwMode="auto">
            <a:xfrm>
              <a:off x="3819" y="960"/>
              <a:ext cx="384" cy="384"/>
              <a:chOff x="1995" y="1632"/>
              <a:chExt cx="384" cy="384"/>
            </a:xfrm>
          </p:grpSpPr>
          <p:sp>
            <p:nvSpPr>
              <p:cNvPr id="10279" name="Oval 15">
                <a:extLst>
                  <a:ext uri="{FF2B5EF4-FFF2-40B4-BE49-F238E27FC236}">
                    <a16:creationId xmlns:a16="http://schemas.microsoft.com/office/drawing/2014/main" id="{5093154F-D37E-45E0-A724-508958F4B2A3}"/>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80" name="Rectangle 16">
                <a:extLst>
                  <a:ext uri="{FF2B5EF4-FFF2-40B4-BE49-F238E27FC236}">
                    <a16:creationId xmlns:a16="http://schemas.microsoft.com/office/drawing/2014/main" id="{D417F8F3-BA99-4542-A715-95590493A9BE}"/>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0262" name="Line 17">
              <a:extLst>
                <a:ext uri="{FF2B5EF4-FFF2-40B4-BE49-F238E27FC236}">
                  <a16:creationId xmlns:a16="http://schemas.microsoft.com/office/drawing/2014/main" id="{EE81CBB2-EBBC-47CC-B391-3CF22D99108A}"/>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3" name="Line 18">
              <a:extLst>
                <a:ext uri="{FF2B5EF4-FFF2-40B4-BE49-F238E27FC236}">
                  <a16:creationId xmlns:a16="http://schemas.microsoft.com/office/drawing/2014/main" id="{446D8445-423F-4715-8415-40345F0D667B}"/>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4" name="Freeform 19">
              <a:extLst>
                <a:ext uri="{FF2B5EF4-FFF2-40B4-BE49-F238E27FC236}">
                  <a16:creationId xmlns:a16="http://schemas.microsoft.com/office/drawing/2014/main" id="{5E2F3727-0083-4DDB-96E1-F2B3FDEA2540}"/>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0265" name="Line 20">
              <a:extLst>
                <a:ext uri="{FF2B5EF4-FFF2-40B4-BE49-F238E27FC236}">
                  <a16:creationId xmlns:a16="http://schemas.microsoft.com/office/drawing/2014/main" id="{B0D569CF-EDED-4B13-9086-B5D5EF2ED937}"/>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6" name="Line 21">
              <a:extLst>
                <a:ext uri="{FF2B5EF4-FFF2-40B4-BE49-F238E27FC236}">
                  <a16:creationId xmlns:a16="http://schemas.microsoft.com/office/drawing/2014/main" id="{412ECC5D-C0DF-4AB4-9F29-31A74032777B}"/>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7" name="Line 22">
              <a:extLst>
                <a:ext uri="{FF2B5EF4-FFF2-40B4-BE49-F238E27FC236}">
                  <a16:creationId xmlns:a16="http://schemas.microsoft.com/office/drawing/2014/main" id="{FF75D1A6-DE8A-44D6-890D-7BD7ED8D72F2}"/>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8" name="Line 23">
              <a:extLst>
                <a:ext uri="{FF2B5EF4-FFF2-40B4-BE49-F238E27FC236}">
                  <a16:creationId xmlns:a16="http://schemas.microsoft.com/office/drawing/2014/main" id="{E652DBDC-4BCE-4283-913C-FAB6218E5630}"/>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9" name="Line 24">
              <a:extLst>
                <a:ext uri="{FF2B5EF4-FFF2-40B4-BE49-F238E27FC236}">
                  <a16:creationId xmlns:a16="http://schemas.microsoft.com/office/drawing/2014/main" id="{2EFE09B0-CB5C-478B-B5CF-E3B886795FE2}"/>
                </a:ext>
              </a:extLst>
            </p:cNvPr>
            <p:cNvSpPr>
              <a:spLocks noChangeShapeType="1"/>
            </p:cNvSpPr>
            <p:nvPr/>
          </p:nvSpPr>
          <p:spPr bwMode="auto">
            <a:xfrm>
              <a:off x="1841" y="1484"/>
              <a:ext cx="513" cy="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70" name="Line 25">
              <a:extLst>
                <a:ext uri="{FF2B5EF4-FFF2-40B4-BE49-F238E27FC236}">
                  <a16:creationId xmlns:a16="http://schemas.microsoft.com/office/drawing/2014/main" id="{11B0A129-EB7A-47E4-A7BD-C3AABC702A35}"/>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71" name="Rectangle 26">
              <a:extLst>
                <a:ext uri="{FF2B5EF4-FFF2-40B4-BE49-F238E27FC236}">
                  <a16:creationId xmlns:a16="http://schemas.microsoft.com/office/drawing/2014/main" id="{5B67FC7B-DEBA-4778-A5BF-377BB18BD95C}"/>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0272" name="Rectangle 27">
              <a:extLst>
                <a:ext uri="{FF2B5EF4-FFF2-40B4-BE49-F238E27FC236}">
                  <a16:creationId xmlns:a16="http://schemas.microsoft.com/office/drawing/2014/main" id="{33639442-CCCE-4BA7-BA70-5EDC5E0A77AE}"/>
                </a:ext>
              </a:extLst>
            </p:cNvPr>
            <p:cNvSpPr>
              <a:spLocks noChangeArrowheads="1"/>
            </p:cNvSpPr>
            <p:nvPr/>
          </p:nvSpPr>
          <p:spPr bwMode="auto">
            <a:xfrm>
              <a:off x="3369" y="1454"/>
              <a:ext cx="6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SHUNT</a:t>
              </a:r>
            </a:p>
          </p:txBody>
        </p:sp>
        <p:sp>
          <p:nvSpPr>
            <p:cNvPr id="10273" name="Line 28">
              <a:extLst>
                <a:ext uri="{FF2B5EF4-FFF2-40B4-BE49-F238E27FC236}">
                  <a16:creationId xmlns:a16="http://schemas.microsoft.com/office/drawing/2014/main" id="{A828841F-CD57-4B45-B9B4-4615E18F8F1C}"/>
                </a:ext>
              </a:extLst>
            </p:cNvPr>
            <p:cNvSpPr>
              <a:spLocks noChangeShapeType="1"/>
            </p:cNvSpPr>
            <p:nvPr/>
          </p:nvSpPr>
          <p:spPr bwMode="auto">
            <a:xfrm>
              <a:off x="2544" y="1152"/>
              <a:ext cx="31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4" name="Rectangle 29">
              <a:extLst>
                <a:ext uri="{FF2B5EF4-FFF2-40B4-BE49-F238E27FC236}">
                  <a16:creationId xmlns:a16="http://schemas.microsoft.com/office/drawing/2014/main" id="{40EA909F-F85E-4B0F-85E1-1EF8CAE906C1}"/>
                </a:ext>
              </a:extLst>
            </p:cNvPr>
            <p:cNvSpPr>
              <a:spLocks noChangeArrowheads="1"/>
            </p:cNvSpPr>
            <p:nvPr/>
          </p:nvSpPr>
          <p:spPr bwMode="auto">
            <a:xfrm>
              <a:off x="2692" y="115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0275" name="Line 30">
              <a:extLst>
                <a:ext uri="{FF2B5EF4-FFF2-40B4-BE49-F238E27FC236}">
                  <a16:creationId xmlns:a16="http://schemas.microsoft.com/office/drawing/2014/main" id="{D9FCE176-A8A2-4A61-AB46-2A6F34B41F3A}"/>
                </a:ext>
              </a:extLst>
            </p:cNvPr>
            <p:cNvSpPr>
              <a:spLocks noChangeShapeType="1"/>
            </p:cNvSpPr>
            <p:nvPr/>
          </p:nvSpPr>
          <p:spPr bwMode="auto">
            <a:xfrm>
              <a:off x="2829" y="1824"/>
              <a:ext cx="32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6" name="Rectangle 31">
              <a:extLst>
                <a:ext uri="{FF2B5EF4-FFF2-40B4-BE49-F238E27FC236}">
                  <a16:creationId xmlns:a16="http://schemas.microsoft.com/office/drawing/2014/main" id="{0D7F7FB7-D4BC-49D0-B551-D07195C6C97C}"/>
                </a:ext>
              </a:extLst>
            </p:cNvPr>
            <p:cNvSpPr>
              <a:spLocks noChangeArrowheads="1"/>
            </p:cNvSpPr>
            <p:nvPr/>
          </p:nvSpPr>
          <p:spPr bwMode="auto">
            <a:xfrm>
              <a:off x="2720" y="1880"/>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SHUNT</a:t>
              </a:r>
            </a:p>
          </p:txBody>
        </p:sp>
        <p:sp>
          <p:nvSpPr>
            <p:cNvPr id="10277" name="Line 32">
              <a:extLst>
                <a:ext uri="{FF2B5EF4-FFF2-40B4-BE49-F238E27FC236}">
                  <a16:creationId xmlns:a16="http://schemas.microsoft.com/office/drawing/2014/main" id="{A80A919C-6DEC-4735-8A2D-9CD20FD9D891}"/>
                </a:ext>
              </a:extLst>
            </p:cNvPr>
            <p:cNvSpPr>
              <a:spLocks noChangeShapeType="1"/>
            </p:cNvSpPr>
            <p:nvPr/>
          </p:nvSpPr>
          <p:spPr bwMode="auto">
            <a:xfrm>
              <a:off x="1964" y="1484"/>
              <a:ext cx="3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8" name="Rectangle 33">
              <a:extLst>
                <a:ext uri="{FF2B5EF4-FFF2-40B4-BE49-F238E27FC236}">
                  <a16:creationId xmlns:a16="http://schemas.microsoft.com/office/drawing/2014/main" id="{7E86AE61-10E3-4666-B169-DAE162BC7FDC}"/>
                </a:ext>
              </a:extLst>
            </p:cNvPr>
            <p:cNvSpPr>
              <a:spLocks noChangeArrowheads="1"/>
            </p:cNvSpPr>
            <p:nvPr/>
          </p:nvSpPr>
          <p:spPr bwMode="auto">
            <a:xfrm>
              <a:off x="1986" y="1527"/>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sp>
        <p:nvSpPr>
          <p:cNvPr id="10253" name="Oval 40">
            <a:extLst>
              <a:ext uri="{FF2B5EF4-FFF2-40B4-BE49-F238E27FC236}">
                <a16:creationId xmlns:a16="http://schemas.microsoft.com/office/drawing/2014/main" id="{90445EB6-9B62-4A01-8891-773F45825998}"/>
              </a:ext>
            </a:extLst>
          </p:cNvPr>
          <p:cNvSpPr>
            <a:spLocks noChangeAspect="1"/>
          </p:cNvSpPr>
          <p:nvPr/>
        </p:nvSpPr>
        <p:spPr bwMode="auto">
          <a:xfrm>
            <a:off x="5114926" y="2152651"/>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4" name="Oval 41">
            <a:extLst>
              <a:ext uri="{FF2B5EF4-FFF2-40B4-BE49-F238E27FC236}">
                <a16:creationId xmlns:a16="http://schemas.microsoft.com/office/drawing/2014/main" id="{53797523-3B88-4F5F-8648-2257F30D7772}"/>
              </a:ext>
            </a:extLst>
          </p:cNvPr>
          <p:cNvSpPr>
            <a:spLocks noChangeAspect="1"/>
          </p:cNvSpPr>
          <p:nvPr/>
        </p:nvSpPr>
        <p:spPr bwMode="auto">
          <a:xfrm>
            <a:off x="8543926" y="2152651"/>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5" name="Rectangle 26">
            <a:extLst>
              <a:ext uri="{FF2B5EF4-FFF2-40B4-BE49-F238E27FC236}">
                <a16:creationId xmlns:a16="http://schemas.microsoft.com/office/drawing/2014/main" id="{A96690B2-3044-49EA-A3A7-AE0FFA52DBE5}"/>
              </a:ext>
            </a:extLst>
          </p:cNvPr>
          <p:cNvSpPr>
            <a:spLocks noChangeArrowheads="1"/>
          </p:cNvSpPr>
          <p:nvPr/>
        </p:nvSpPr>
        <p:spPr bwMode="auto">
          <a:xfrm>
            <a:off x="5064125" y="198278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0256" name="Rectangle 26">
            <a:extLst>
              <a:ext uri="{FF2B5EF4-FFF2-40B4-BE49-F238E27FC236}">
                <a16:creationId xmlns:a16="http://schemas.microsoft.com/office/drawing/2014/main" id="{EB8202F2-5A88-4B35-8C9D-5C95DFD2D89E}"/>
              </a:ext>
            </a:extLst>
          </p:cNvPr>
          <p:cNvSpPr>
            <a:spLocks noChangeArrowheads="1"/>
          </p:cNvSpPr>
          <p:nvPr/>
        </p:nvSpPr>
        <p:spPr bwMode="auto">
          <a:xfrm>
            <a:off x="8170863" y="198278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B</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0257" name="TextBox 2">
            <a:extLst>
              <a:ext uri="{FF2B5EF4-FFF2-40B4-BE49-F238E27FC236}">
                <a16:creationId xmlns:a16="http://schemas.microsoft.com/office/drawing/2014/main" id="{87768885-BF71-43A0-9CF3-9D34AD6343D6}"/>
              </a:ext>
            </a:extLst>
          </p:cNvPr>
          <p:cNvSpPr txBox="1">
            <a:spLocks noChangeArrowheads="1"/>
          </p:cNvSpPr>
          <p:nvPr/>
        </p:nvSpPr>
        <p:spPr bwMode="auto">
          <a:xfrm>
            <a:off x="8872539" y="8239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t>galvanometer</a:t>
            </a:r>
          </a:p>
        </p:txBody>
      </p:sp>
      <p:cxnSp>
        <p:nvCxnSpPr>
          <p:cNvPr id="10258" name="Straight Arrow Connector 5">
            <a:extLst>
              <a:ext uri="{FF2B5EF4-FFF2-40B4-BE49-F238E27FC236}">
                <a16:creationId xmlns:a16="http://schemas.microsoft.com/office/drawing/2014/main" id="{C3078C79-29B1-4927-ACDC-A311459317C2}"/>
              </a:ext>
            </a:extLst>
          </p:cNvPr>
          <p:cNvCxnSpPr>
            <a:cxnSpLocks noChangeShapeType="1"/>
            <a:stCxn id="10257" idx="1"/>
          </p:cNvCxnSpPr>
          <p:nvPr/>
        </p:nvCxnSpPr>
        <p:spPr bwMode="auto">
          <a:xfrm flipH="1">
            <a:off x="8243888" y="1023938"/>
            <a:ext cx="628650" cy="27305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01030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9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5" grpId="0"/>
      <p:bldP spid="2" grpId="0"/>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5">
            <a:extLst>
              <a:ext uri="{FF2B5EF4-FFF2-40B4-BE49-F238E27FC236}">
                <a16:creationId xmlns:a16="http://schemas.microsoft.com/office/drawing/2014/main" id="{76E8DBF3-C244-4797-98EA-978ED4AB96E5}"/>
              </a:ext>
            </a:extLst>
          </p:cNvPr>
          <p:cNvSpPr>
            <a:spLocks noChangeArrowheads="1"/>
          </p:cNvSpPr>
          <p:nvPr/>
        </p:nvSpPr>
        <p:spPr bwMode="auto">
          <a:xfrm>
            <a:off x="6127750" y="920751"/>
            <a:ext cx="3614738" cy="2378075"/>
          </a:xfrm>
          <a:prstGeom prst="rect">
            <a:avLst/>
          </a:prstGeom>
          <a:solidFill>
            <a:srgbClr val="99FFCC"/>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67" name="Rectangle 36">
            <a:extLst>
              <a:ext uri="{FF2B5EF4-FFF2-40B4-BE49-F238E27FC236}">
                <a16:creationId xmlns:a16="http://schemas.microsoft.com/office/drawing/2014/main" id="{D81D8A2E-6AA7-4905-AD64-0B8D9E21E641}"/>
              </a:ext>
            </a:extLst>
          </p:cNvPr>
          <p:cNvSpPr>
            <a:spLocks noChangeArrowheads="1"/>
          </p:cNvSpPr>
          <p:nvPr/>
        </p:nvSpPr>
        <p:spPr bwMode="auto">
          <a:xfrm>
            <a:off x="6583363" y="996951"/>
            <a:ext cx="2724150" cy="1096963"/>
          </a:xfrm>
          <a:prstGeom prst="rect">
            <a:avLst/>
          </a:prstGeom>
          <a:solidFill>
            <a:srgbClr val="CCECFF"/>
          </a:solidFill>
          <a:ln w="9525" algn="ctr">
            <a:solidFill>
              <a:srgbClr val="000000"/>
            </a:solidFill>
            <a:prstDash val="sysDot"/>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11268" name="Group 11">
            <a:extLst>
              <a:ext uri="{FF2B5EF4-FFF2-40B4-BE49-F238E27FC236}">
                <a16:creationId xmlns:a16="http://schemas.microsoft.com/office/drawing/2014/main" id="{79E5F7E3-CB4F-41ED-A9CF-AA5BBD40C11F}"/>
              </a:ext>
            </a:extLst>
          </p:cNvPr>
          <p:cNvGrpSpPr>
            <a:grpSpLocks/>
          </p:cNvGrpSpPr>
          <p:nvPr/>
        </p:nvGrpSpPr>
        <p:grpSpPr bwMode="auto">
          <a:xfrm>
            <a:off x="5410200" y="996951"/>
            <a:ext cx="4959350" cy="2227263"/>
            <a:chOff x="1841" y="768"/>
            <a:chExt cx="3124" cy="1403"/>
          </a:xfrm>
        </p:grpSpPr>
        <p:sp>
          <p:nvSpPr>
            <p:cNvPr id="11276" name="Freeform 12">
              <a:extLst>
                <a:ext uri="{FF2B5EF4-FFF2-40B4-BE49-F238E27FC236}">
                  <a16:creationId xmlns:a16="http://schemas.microsoft.com/office/drawing/2014/main" id="{7956AB28-8108-43E3-8D2F-88596E6A977A}"/>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1277" name="Line 13">
              <a:extLst>
                <a:ext uri="{FF2B5EF4-FFF2-40B4-BE49-F238E27FC236}">
                  <a16:creationId xmlns:a16="http://schemas.microsoft.com/office/drawing/2014/main" id="{2392C506-392A-46F8-8F83-EC03F5BC14A2}"/>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1278" name="Group 14">
              <a:extLst>
                <a:ext uri="{FF2B5EF4-FFF2-40B4-BE49-F238E27FC236}">
                  <a16:creationId xmlns:a16="http://schemas.microsoft.com/office/drawing/2014/main" id="{7FEE37F1-6AC6-4DE6-9D46-7DCAC8FBEC23}"/>
                </a:ext>
              </a:extLst>
            </p:cNvPr>
            <p:cNvGrpSpPr>
              <a:grpSpLocks/>
            </p:cNvGrpSpPr>
            <p:nvPr/>
          </p:nvGrpSpPr>
          <p:grpSpPr bwMode="auto">
            <a:xfrm>
              <a:off x="3819" y="960"/>
              <a:ext cx="384" cy="384"/>
              <a:chOff x="1995" y="1632"/>
              <a:chExt cx="384" cy="384"/>
            </a:xfrm>
          </p:grpSpPr>
          <p:sp>
            <p:nvSpPr>
              <p:cNvPr id="11296" name="Oval 15">
                <a:extLst>
                  <a:ext uri="{FF2B5EF4-FFF2-40B4-BE49-F238E27FC236}">
                    <a16:creationId xmlns:a16="http://schemas.microsoft.com/office/drawing/2014/main" id="{BEA409FE-6651-4E70-B1BC-EAA277BBE64C}"/>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97" name="Rectangle 16">
                <a:extLst>
                  <a:ext uri="{FF2B5EF4-FFF2-40B4-BE49-F238E27FC236}">
                    <a16:creationId xmlns:a16="http://schemas.microsoft.com/office/drawing/2014/main" id="{D97D7DE6-3131-4A75-90D9-3858291122C5}"/>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1279" name="Line 17">
              <a:extLst>
                <a:ext uri="{FF2B5EF4-FFF2-40B4-BE49-F238E27FC236}">
                  <a16:creationId xmlns:a16="http://schemas.microsoft.com/office/drawing/2014/main" id="{344C1A77-97D2-405B-9CD0-B22DEAAE0317}"/>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0" name="Line 18">
              <a:extLst>
                <a:ext uri="{FF2B5EF4-FFF2-40B4-BE49-F238E27FC236}">
                  <a16:creationId xmlns:a16="http://schemas.microsoft.com/office/drawing/2014/main" id="{4A0F9825-8AB6-4E55-8E93-5EC808D28351}"/>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1" name="Freeform 19">
              <a:extLst>
                <a:ext uri="{FF2B5EF4-FFF2-40B4-BE49-F238E27FC236}">
                  <a16:creationId xmlns:a16="http://schemas.microsoft.com/office/drawing/2014/main" id="{49B1A504-C82A-4BE7-8E73-D67861F7E1CC}"/>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1282" name="Line 20">
              <a:extLst>
                <a:ext uri="{FF2B5EF4-FFF2-40B4-BE49-F238E27FC236}">
                  <a16:creationId xmlns:a16="http://schemas.microsoft.com/office/drawing/2014/main" id="{3C57BCF7-4404-4324-978D-99CBB91DDDA1}"/>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3" name="Line 21">
              <a:extLst>
                <a:ext uri="{FF2B5EF4-FFF2-40B4-BE49-F238E27FC236}">
                  <a16:creationId xmlns:a16="http://schemas.microsoft.com/office/drawing/2014/main" id="{092E9D46-431C-4583-97D0-2DA348C30B01}"/>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4" name="Line 22">
              <a:extLst>
                <a:ext uri="{FF2B5EF4-FFF2-40B4-BE49-F238E27FC236}">
                  <a16:creationId xmlns:a16="http://schemas.microsoft.com/office/drawing/2014/main" id="{1D501062-94E9-4483-9233-FBC28CC041DC}"/>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5" name="Line 23">
              <a:extLst>
                <a:ext uri="{FF2B5EF4-FFF2-40B4-BE49-F238E27FC236}">
                  <a16:creationId xmlns:a16="http://schemas.microsoft.com/office/drawing/2014/main" id="{E64054EA-8600-4F7B-B682-61AC33E624F0}"/>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6" name="Line 24">
              <a:extLst>
                <a:ext uri="{FF2B5EF4-FFF2-40B4-BE49-F238E27FC236}">
                  <a16:creationId xmlns:a16="http://schemas.microsoft.com/office/drawing/2014/main" id="{6E655525-DE9E-4353-8D62-AD362C052160}"/>
                </a:ext>
              </a:extLst>
            </p:cNvPr>
            <p:cNvSpPr>
              <a:spLocks noChangeShapeType="1"/>
            </p:cNvSpPr>
            <p:nvPr/>
          </p:nvSpPr>
          <p:spPr bwMode="auto">
            <a:xfrm>
              <a:off x="1841" y="1484"/>
              <a:ext cx="513" cy="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7" name="Line 25">
              <a:extLst>
                <a:ext uri="{FF2B5EF4-FFF2-40B4-BE49-F238E27FC236}">
                  <a16:creationId xmlns:a16="http://schemas.microsoft.com/office/drawing/2014/main" id="{C4130A8C-E33E-4AD1-BF41-3706AFC5C914}"/>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8" name="Rectangle 26">
              <a:extLst>
                <a:ext uri="{FF2B5EF4-FFF2-40B4-BE49-F238E27FC236}">
                  <a16:creationId xmlns:a16="http://schemas.microsoft.com/office/drawing/2014/main" id="{2812CAF1-96AB-4C3F-BE8E-FB1D795AF639}"/>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1289" name="Rectangle 27">
              <a:extLst>
                <a:ext uri="{FF2B5EF4-FFF2-40B4-BE49-F238E27FC236}">
                  <a16:creationId xmlns:a16="http://schemas.microsoft.com/office/drawing/2014/main" id="{8BF1528F-1AA4-4E02-9E02-C7E7AC9924CC}"/>
                </a:ext>
              </a:extLst>
            </p:cNvPr>
            <p:cNvSpPr>
              <a:spLocks noChangeArrowheads="1"/>
            </p:cNvSpPr>
            <p:nvPr/>
          </p:nvSpPr>
          <p:spPr bwMode="auto">
            <a:xfrm>
              <a:off x="3369" y="1454"/>
              <a:ext cx="6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SHUNT</a:t>
              </a:r>
            </a:p>
          </p:txBody>
        </p:sp>
        <p:sp>
          <p:nvSpPr>
            <p:cNvPr id="11290" name="Line 28">
              <a:extLst>
                <a:ext uri="{FF2B5EF4-FFF2-40B4-BE49-F238E27FC236}">
                  <a16:creationId xmlns:a16="http://schemas.microsoft.com/office/drawing/2014/main" id="{C9FCCF89-15AE-4AA7-BAFC-F7D1CFFE93D8}"/>
                </a:ext>
              </a:extLst>
            </p:cNvPr>
            <p:cNvSpPr>
              <a:spLocks noChangeShapeType="1"/>
            </p:cNvSpPr>
            <p:nvPr/>
          </p:nvSpPr>
          <p:spPr bwMode="auto">
            <a:xfrm>
              <a:off x="2544" y="1152"/>
              <a:ext cx="31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1" name="Rectangle 29">
              <a:extLst>
                <a:ext uri="{FF2B5EF4-FFF2-40B4-BE49-F238E27FC236}">
                  <a16:creationId xmlns:a16="http://schemas.microsoft.com/office/drawing/2014/main" id="{354E7E2C-9F24-4168-9C33-452E62852330}"/>
                </a:ext>
              </a:extLst>
            </p:cNvPr>
            <p:cNvSpPr>
              <a:spLocks noChangeArrowheads="1"/>
            </p:cNvSpPr>
            <p:nvPr/>
          </p:nvSpPr>
          <p:spPr bwMode="auto">
            <a:xfrm>
              <a:off x="2692" y="115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1292" name="Line 30">
              <a:extLst>
                <a:ext uri="{FF2B5EF4-FFF2-40B4-BE49-F238E27FC236}">
                  <a16:creationId xmlns:a16="http://schemas.microsoft.com/office/drawing/2014/main" id="{2CD5C821-4605-4E10-9C08-71F96C598EB4}"/>
                </a:ext>
              </a:extLst>
            </p:cNvPr>
            <p:cNvSpPr>
              <a:spLocks noChangeShapeType="1"/>
            </p:cNvSpPr>
            <p:nvPr/>
          </p:nvSpPr>
          <p:spPr bwMode="auto">
            <a:xfrm>
              <a:off x="2829" y="1824"/>
              <a:ext cx="32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3" name="Rectangle 31">
              <a:extLst>
                <a:ext uri="{FF2B5EF4-FFF2-40B4-BE49-F238E27FC236}">
                  <a16:creationId xmlns:a16="http://schemas.microsoft.com/office/drawing/2014/main" id="{D0175316-20D5-41BB-AAF5-FF56399EFB4F}"/>
                </a:ext>
              </a:extLst>
            </p:cNvPr>
            <p:cNvSpPr>
              <a:spLocks noChangeArrowheads="1"/>
            </p:cNvSpPr>
            <p:nvPr/>
          </p:nvSpPr>
          <p:spPr bwMode="auto">
            <a:xfrm>
              <a:off x="2720" y="1880"/>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SHUNT</a:t>
              </a:r>
            </a:p>
          </p:txBody>
        </p:sp>
        <p:sp>
          <p:nvSpPr>
            <p:cNvPr id="11294" name="Line 32">
              <a:extLst>
                <a:ext uri="{FF2B5EF4-FFF2-40B4-BE49-F238E27FC236}">
                  <a16:creationId xmlns:a16="http://schemas.microsoft.com/office/drawing/2014/main" id="{4971B4AF-5DC3-4E31-B118-1BED973AC626}"/>
                </a:ext>
              </a:extLst>
            </p:cNvPr>
            <p:cNvSpPr>
              <a:spLocks noChangeShapeType="1"/>
            </p:cNvSpPr>
            <p:nvPr/>
          </p:nvSpPr>
          <p:spPr bwMode="auto">
            <a:xfrm>
              <a:off x="1964" y="1484"/>
              <a:ext cx="3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5" name="Rectangle 33">
              <a:extLst>
                <a:ext uri="{FF2B5EF4-FFF2-40B4-BE49-F238E27FC236}">
                  <a16:creationId xmlns:a16="http://schemas.microsoft.com/office/drawing/2014/main" id="{587046DC-6BB4-4F22-8BAD-D8EE375A32EF}"/>
                </a:ext>
              </a:extLst>
            </p:cNvPr>
            <p:cNvSpPr>
              <a:spLocks noChangeArrowheads="1"/>
            </p:cNvSpPr>
            <p:nvPr/>
          </p:nvSpPr>
          <p:spPr bwMode="auto">
            <a:xfrm>
              <a:off x="1986" y="1527"/>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sp>
        <p:nvSpPr>
          <p:cNvPr id="11269" name="Oval 40">
            <a:extLst>
              <a:ext uri="{FF2B5EF4-FFF2-40B4-BE49-F238E27FC236}">
                <a16:creationId xmlns:a16="http://schemas.microsoft.com/office/drawing/2014/main" id="{55DCB579-64C7-4B53-9F4C-0C28BC3663B3}"/>
              </a:ext>
            </a:extLst>
          </p:cNvPr>
          <p:cNvSpPr>
            <a:spLocks noChangeAspect="1"/>
          </p:cNvSpPr>
          <p:nvPr/>
        </p:nvSpPr>
        <p:spPr bwMode="auto">
          <a:xfrm>
            <a:off x="6178551" y="2081214"/>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70" name="Oval 41">
            <a:extLst>
              <a:ext uri="{FF2B5EF4-FFF2-40B4-BE49-F238E27FC236}">
                <a16:creationId xmlns:a16="http://schemas.microsoft.com/office/drawing/2014/main" id="{AFF7F1C1-BAF1-4B8B-9A41-64E2ED0222AA}"/>
              </a:ext>
            </a:extLst>
          </p:cNvPr>
          <p:cNvSpPr>
            <a:spLocks noChangeAspect="1"/>
          </p:cNvSpPr>
          <p:nvPr/>
        </p:nvSpPr>
        <p:spPr bwMode="auto">
          <a:xfrm>
            <a:off x="9607551" y="2081214"/>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71" name="Rectangle 26">
            <a:extLst>
              <a:ext uri="{FF2B5EF4-FFF2-40B4-BE49-F238E27FC236}">
                <a16:creationId xmlns:a16="http://schemas.microsoft.com/office/drawing/2014/main" id="{0BF2342B-BE8F-4E2D-A1C4-506FCB602C55}"/>
              </a:ext>
            </a:extLst>
          </p:cNvPr>
          <p:cNvSpPr>
            <a:spLocks noChangeArrowheads="1"/>
          </p:cNvSpPr>
          <p:nvPr/>
        </p:nvSpPr>
        <p:spPr bwMode="auto">
          <a:xfrm>
            <a:off x="6127750" y="1911350"/>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1272" name="Rectangle 26">
            <a:extLst>
              <a:ext uri="{FF2B5EF4-FFF2-40B4-BE49-F238E27FC236}">
                <a16:creationId xmlns:a16="http://schemas.microsoft.com/office/drawing/2014/main" id="{666458AB-A142-45D1-9C8E-BB5825C34697}"/>
              </a:ext>
            </a:extLst>
          </p:cNvPr>
          <p:cNvSpPr>
            <a:spLocks noChangeArrowheads="1"/>
          </p:cNvSpPr>
          <p:nvPr/>
        </p:nvSpPr>
        <p:spPr bwMode="auto">
          <a:xfrm>
            <a:off x="9234488" y="1911350"/>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B</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1273" name="Text Box 37">
            <a:extLst>
              <a:ext uri="{FF2B5EF4-FFF2-40B4-BE49-F238E27FC236}">
                <a16:creationId xmlns:a16="http://schemas.microsoft.com/office/drawing/2014/main" id="{63946851-E13D-4611-9623-EF077D61BF68}"/>
              </a:ext>
            </a:extLst>
          </p:cNvPr>
          <p:cNvSpPr txBox="1">
            <a:spLocks noChangeArrowheads="1"/>
          </p:cNvSpPr>
          <p:nvPr/>
        </p:nvSpPr>
        <p:spPr bwMode="auto">
          <a:xfrm>
            <a:off x="1655763" y="3733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ahoma" panose="020B0604030504040204" pitchFamily="34" charset="0"/>
                <a:sym typeface="Symbol" panose="05050102010706020507" pitchFamily="18" charset="2"/>
              </a:rPr>
              <a:t>Shunt also reduces resistance of the ammeter:</a:t>
            </a:r>
            <a:endParaRPr lang="en-US" altLang="en-US" sz="2400">
              <a:latin typeface="Tahoma" panose="020B0604030504040204" pitchFamily="34" charset="0"/>
            </a:endParaRPr>
          </a:p>
        </p:txBody>
      </p:sp>
      <p:graphicFrame>
        <p:nvGraphicFramePr>
          <p:cNvPr id="11274" name="Object 38">
            <a:extLst>
              <a:ext uri="{FF2B5EF4-FFF2-40B4-BE49-F238E27FC236}">
                <a16:creationId xmlns:a16="http://schemas.microsoft.com/office/drawing/2014/main" id="{35E4F245-F1E2-47AB-A1FC-FAEACCF1D1D0}"/>
              </a:ext>
            </a:extLst>
          </p:cNvPr>
          <p:cNvGraphicFramePr>
            <a:graphicFrameLocks noChangeAspect="1"/>
          </p:cNvGraphicFramePr>
          <p:nvPr/>
        </p:nvGraphicFramePr>
        <p:xfrm>
          <a:off x="4094163" y="4394200"/>
          <a:ext cx="2286000" cy="863600"/>
        </p:xfrm>
        <a:graphic>
          <a:graphicData uri="http://schemas.openxmlformats.org/presentationml/2006/ole">
            <mc:AlternateContent xmlns:mc="http://schemas.openxmlformats.org/markup-compatibility/2006">
              <mc:Choice xmlns:v="urn:schemas-microsoft-com:vml" Requires="v">
                <p:oleObj spid="_x0000_s8221" name="Equation" r:id="rId4" imgW="1143000" imgH="431800" progId="Equation.DSMT4">
                  <p:embed/>
                </p:oleObj>
              </mc:Choice>
              <mc:Fallback>
                <p:oleObj name="Equation" r:id="rId4" imgW="1143000" imgH="431800" progId="Equation.DSMT4">
                  <p:embed/>
                  <p:pic>
                    <p:nvPicPr>
                      <p:cNvPr id="11274" name="Object 38">
                        <a:extLst>
                          <a:ext uri="{FF2B5EF4-FFF2-40B4-BE49-F238E27FC236}">
                            <a16:creationId xmlns:a16="http://schemas.microsoft.com/office/drawing/2014/main" id="{35E4F245-F1E2-47AB-A1FC-FAEACCF1D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4394200"/>
                        <a:ext cx="2286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39">
            <a:extLst>
              <a:ext uri="{FF2B5EF4-FFF2-40B4-BE49-F238E27FC236}">
                <a16:creationId xmlns:a16="http://schemas.microsoft.com/office/drawing/2014/main" id="{E5DFE3C0-FD3A-498C-9274-76C3F970B903}"/>
              </a:ext>
            </a:extLst>
          </p:cNvPr>
          <p:cNvGraphicFramePr>
            <a:graphicFrameLocks noChangeAspect="1"/>
          </p:cNvGraphicFramePr>
          <p:nvPr/>
        </p:nvGraphicFramePr>
        <p:xfrm>
          <a:off x="4116388" y="5461000"/>
          <a:ext cx="2209800" cy="863600"/>
        </p:xfrm>
        <a:graphic>
          <a:graphicData uri="http://schemas.openxmlformats.org/presentationml/2006/ole">
            <mc:AlternateContent xmlns:mc="http://schemas.openxmlformats.org/markup-compatibility/2006">
              <mc:Choice xmlns:v="urn:schemas-microsoft-com:vml" Requires="v">
                <p:oleObj spid="_x0000_s8222" name="Equation" r:id="rId6" imgW="1104900" imgH="431800" progId="Equation.DSMT4">
                  <p:embed/>
                </p:oleObj>
              </mc:Choice>
              <mc:Fallback>
                <p:oleObj name="Equation" r:id="rId6" imgW="1104900" imgH="431800" progId="Equation.DSMT4">
                  <p:embed/>
                  <p:pic>
                    <p:nvPicPr>
                      <p:cNvPr id="11275" name="Object 39">
                        <a:extLst>
                          <a:ext uri="{FF2B5EF4-FFF2-40B4-BE49-F238E27FC236}">
                            <a16:creationId xmlns:a16="http://schemas.microsoft.com/office/drawing/2014/main" id="{E5DFE3C0-FD3A-498C-9274-76C3F970B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388" y="5461000"/>
                        <a:ext cx="2209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66970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93F251FE-21E0-4514-883A-ACD8EBEF00F7}"/>
              </a:ext>
            </a:extLst>
          </p:cNvPr>
          <p:cNvSpPr txBox="1">
            <a:spLocks noChangeArrowheads="1"/>
          </p:cNvSpPr>
          <p:nvPr/>
        </p:nvSpPr>
        <p:spPr bwMode="auto">
          <a:xfrm>
            <a:off x="1676400" y="304801"/>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 galvanometer-based ammeter uses a galvanometer and a shunt, connected in parallel:</a:t>
            </a:r>
            <a:endParaRPr lang="en-US" altLang="en-US" sz="2400">
              <a:solidFill>
                <a:srgbClr val="000000"/>
              </a:solidFill>
              <a:latin typeface="Tahoma" panose="020B0604030504040204" pitchFamily="34" charset="0"/>
            </a:endParaRPr>
          </a:p>
        </p:txBody>
      </p:sp>
      <p:grpSp>
        <p:nvGrpSpPr>
          <p:cNvPr id="12291" name="Group 3">
            <a:extLst>
              <a:ext uri="{FF2B5EF4-FFF2-40B4-BE49-F238E27FC236}">
                <a16:creationId xmlns:a16="http://schemas.microsoft.com/office/drawing/2014/main" id="{1DD7FDDA-2EC4-44B7-8EBA-AC1DFB1CD50C}"/>
              </a:ext>
            </a:extLst>
          </p:cNvPr>
          <p:cNvGrpSpPr>
            <a:grpSpLocks/>
          </p:cNvGrpSpPr>
          <p:nvPr/>
        </p:nvGrpSpPr>
        <p:grpSpPr bwMode="auto">
          <a:xfrm>
            <a:off x="5376864" y="1752600"/>
            <a:ext cx="4910137" cy="2362200"/>
            <a:chOff x="1872" y="768"/>
            <a:chExt cx="3093" cy="1488"/>
          </a:xfrm>
        </p:grpSpPr>
        <p:sp>
          <p:nvSpPr>
            <p:cNvPr id="12298" name="Freeform 4">
              <a:extLst>
                <a:ext uri="{FF2B5EF4-FFF2-40B4-BE49-F238E27FC236}">
                  <a16:creationId xmlns:a16="http://schemas.microsoft.com/office/drawing/2014/main" id="{FC0A8254-997D-4A01-A259-20A385102865}"/>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2299" name="Line 5">
              <a:extLst>
                <a:ext uri="{FF2B5EF4-FFF2-40B4-BE49-F238E27FC236}">
                  <a16:creationId xmlns:a16="http://schemas.microsoft.com/office/drawing/2014/main" id="{371D5581-09A9-489B-9C7D-EAFB57D1C0E3}"/>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2300" name="Group 6">
              <a:extLst>
                <a:ext uri="{FF2B5EF4-FFF2-40B4-BE49-F238E27FC236}">
                  <a16:creationId xmlns:a16="http://schemas.microsoft.com/office/drawing/2014/main" id="{00AFFC5D-AADD-434C-A663-40E477CC3034}"/>
                </a:ext>
              </a:extLst>
            </p:cNvPr>
            <p:cNvGrpSpPr>
              <a:grpSpLocks/>
            </p:cNvGrpSpPr>
            <p:nvPr/>
          </p:nvGrpSpPr>
          <p:grpSpPr bwMode="auto">
            <a:xfrm>
              <a:off x="3819" y="960"/>
              <a:ext cx="384" cy="384"/>
              <a:chOff x="1995" y="1632"/>
              <a:chExt cx="384" cy="384"/>
            </a:xfrm>
          </p:grpSpPr>
          <p:sp>
            <p:nvSpPr>
              <p:cNvPr id="12318" name="Oval 7">
                <a:extLst>
                  <a:ext uri="{FF2B5EF4-FFF2-40B4-BE49-F238E27FC236}">
                    <a16:creationId xmlns:a16="http://schemas.microsoft.com/office/drawing/2014/main" id="{8CED06FF-6061-4673-9D0D-FFFC57A68106}"/>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2319" name="Rectangle 8">
                <a:extLst>
                  <a:ext uri="{FF2B5EF4-FFF2-40B4-BE49-F238E27FC236}">
                    <a16:creationId xmlns:a16="http://schemas.microsoft.com/office/drawing/2014/main" id="{E0BDE3FC-9114-446E-BCE0-4CC660B8ECF9}"/>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2301" name="Line 9">
              <a:extLst>
                <a:ext uri="{FF2B5EF4-FFF2-40B4-BE49-F238E27FC236}">
                  <a16:creationId xmlns:a16="http://schemas.microsoft.com/office/drawing/2014/main" id="{E9A7EB90-91DF-428D-851B-0AD7167B88CD}"/>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2" name="Line 10">
              <a:extLst>
                <a:ext uri="{FF2B5EF4-FFF2-40B4-BE49-F238E27FC236}">
                  <a16:creationId xmlns:a16="http://schemas.microsoft.com/office/drawing/2014/main" id="{45595FAF-FF24-4895-87F8-B359E8B796FF}"/>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3" name="Freeform 11">
              <a:extLst>
                <a:ext uri="{FF2B5EF4-FFF2-40B4-BE49-F238E27FC236}">
                  <a16:creationId xmlns:a16="http://schemas.microsoft.com/office/drawing/2014/main" id="{1CAA990B-6C0D-4B1A-BEC1-1FCEDA3B8DFA}"/>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2304" name="Line 12">
              <a:extLst>
                <a:ext uri="{FF2B5EF4-FFF2-40B4-BE49-F238E27FC236}">
                  <a16:creationId xmlns:a16="http://schemas.microsoft.com/office/drawing/2014/main" id="{7C8AC87D-504D-45A9-AFB3-056748A8D04E}"/>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5" name="Line 13">
              <a:extLst>
                <a:ext uri="{FF2B5EF4-FFF2-40B4-BE49-F238E27FC236}">
                  <a16:creationId xmlns:a16="http://schemas.microsoft.com/office/drawing/2014/main" id="{080EC510-03D5-4D06-A620-C657E11BA609}"/>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6" name="Line 14">
              <a:extLst>
                <a:ext uri="{FF2B5EF4-FFF2-40B4-BE49-F238E27FC236}">
                  <a16:creationId xmlns:a16="http://schemas.microsoft.com/office/drawing/2014/main" id="{BC59E5CC-876B-4A98-915C-F4279F74F5EA}"/>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7" name="Line 15">
              <a:extLst>
                <a:ext uri="{FF2B5EF4-FFF2-40B4-BE49-F238E27FC236}">
                  <a16:creationId xmlns:a16="http://schemas.microsoft.com/office/drawing/2014/main" id="{970B0F0F-88A1-4535-AFDB-01E0FD969E28}"/>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8" name="Line 16">
              <a:extLst>
                <a:ext uri="{FF2B5EF4-FFF2-40B4-BE49-F238E27FC236}">
                  <a16:creationId xmlns:a16="http://schemas.microsoft.com/office/drawing/2014/main" id="{17512DC4-A27E-4285-B01D-7E87F46E845C}"/>
                </a:ext>
              </a:extLst>
            </p:cNvPr>
            <p:cNvSpPr>
              <a:spLocks noChangeShapeType="1"/>
            </p:cNvSpPr>
            <p:nvPr/>
          </p:nvSpPr>
          <p:spPr bwMode="auto">
            <a:xfrm>
              <a:off x="1899"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9" name="Line 17">
              <a:extLst>
                <a:ext uri="{FF2B5EF4-FFF2-40B4-BE49-F238E27FC236}">
                  <a16:creationId xmlns:a16="http://schemas.microsoft.com/office/drawing/2014/main" id="{1AC52A7D-8EBA-4015-B1FF-819793CFD933}"/>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10" name="Rectangle 18">
              <a:extLst>
                <a:ext uri="{FF2B5EF4-FFF2-40B4-BE49-F238E27FC236}">
                  <a16:creationId xmlns:a16="http://schemas.microsoft.com/office/drawing/2014/main" id="{F156D592-27BA-48C2-9A6F-AFCAE85E1657}"/>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2311" name="Rectangle 19">
              <a:extLst>
                <a:ext uri="{FF2B5EF4-FFF2-40B4-BE49-F238E27FC236}">
                  <a16:creationId xmlns:a16="http://schemas.microsoft.com/office/drawing/2014/main" id="{D48B8A17-5A57-46C0-97BB-F1B2698CE08C}"/>
                </a:ext>
              </a:extLst>
            </p:cNvPr>
            <p:cNvSpPr>
              <a:spLocks noChangeArrowheads="1"/>
            </p:cNvSpPr>
            <p:nvPr/>
          </p:nvSpPr>
          <p:spPr bwMode="auto">
            <a:xfrm>
              <a:off x="3552" y="1454"/>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a:t>
              </a:r>
            </a:p>
          </p:txBody>
        </p:sp>
        <p:sp>
          <p:nvSpPr>
            <p:cNvPr id="12312" name="Line 20">
              <a:extLst>
                <a:ext uri="{FF2B5EF4-FFF2-40B4-BE49-F238E27FC236}">
                  <a16:creationId xmlns:a16="http://schemas.microsoft.com/office/drawing/2014/main" id="{228919E7-6793-4A7E-A7CD-1B569296E00F}"/>
                </a:ext>
              </a:extLst>
            </p:cNvPr>
            <p:cNvSpPr>
              <a:spLocks noChangeShapeType="1"/>
            </p:cNvSpPr>
            <p:nvPr/>
          </p:nvSpPr>
          <p:spPr bwMode="auto">
            <a:xfrm>
              <a:off x="2969" y="1330"/>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3" name="Rectangle 21">
              <a:extLst>
                <a:ext uri="{FF2B5EF4-FFF2-40B4-BE49-F238E27FC236}">
                  <a16:creationId xmlns:a16="http://schemas.microsoft.com/office/drawing/2014/main" id="{19983F93-D08D-45A8-85CA-B54F060951C4}"/>
                </a:ext>
              </a:extLst>
            </p:cNvPr>
            <p:cNvSpPr>
              <a:spLocks noChangeArrowheads="1"/>
            </p:cNvSpPr>
            <p:nvPr/>
          </p:nvSpPr>
          <p:spPr bwMode="auto">
            <a:xfrm>
              <a:off x="3050" y="1296"/>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2314" name="Line 22">
              <a:extLst>
                <a:ext uri="{FF2B5EF4-FFF2-40B4-BE49-F238E27FC236}">
                  <a16:creationId xmlns:a16="http://schemas.microsoft.com/office/drawing/2014/main" id="{A2EF6682-9B32-47D5-A2A1-50A32B47AFAB}"/>
                </a:ext>
              </a:extLst>
            </p:cNvPr>
            <p:cNvSpPr>
              <a:spLocks noChangeShapeType="1"/>
            </p:cNvSpPr>
            <p:nvPr/>
          </p:nvSpPr>
          <p:spPr bwMode="auto">
            <a:xfrm>
              <a:off x="3456" y="2002"/>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5" name="Rectangle 23">
              <a:extLst>
                <a:ext uri="{FF2B5EF4-FFF2-40B4-BE49-F238E27FC236}">
                  <a16:creationId xmlns:a16="http://schemas.microsoft.com/office/drawing/2014/main" id="{D2196DA6-A686-4CAD-889F-DFC6E379AD5B}"/>
                </a:ext>
              </a:extLst>
            </p:cNvPr>
            <p:cNvSpPr>
              <a:spLocks noChangeArrowheads="1"/>
            </p:cNvSpPr>
            <p:nvPr/>
          </p:nvSpPr>
          <p:spPr bwMode="auto">
            <a:xfrm>
              <a:off x="3556" y="1968"/>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a:t>
              </a:r>
            </a:p>
          </p:txBody>
        </p:sp>
        <p:sp>
          <p:nvSpPr>
            <p:cNvPr id="12316" name="Line 24">
              <a:extLst>
                <a:ext uri="{FF2B5EF4-FFF2-40B4-BE49-F238E27FC236}">
                  <a16:creationId xmlns:a16="http://schemas.microsoft.com/office/drawing/2014/main" id="{DD856507-0514-40FF-9ABC-86B9C253594C}"/>
                </a:ext>
              </a:extLst>
            </p:cNvPr>
            <p:cNvSpPr>
              <a:spLocks noChangeShapeType="1"/>
            </p:cNvSpPr>
            <p:nvPr/>
          </p:nvSpPr>
          <p:spPr bwMode="auto">
            <a:xfrm>
              <a:off x="1872" y="1584"/>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7" name="Rectangle 25">
              <a:extLst>
                <a:ext uri="{FF2B5EF4-FFF2-40B4-BE49-F238E27FC236}">
                  <a16:creationId xmlns:a16="http://schemas.microsoft.com/office/drawing/2014/main" id="{75BD31A1-62F1-4E71-9EF2-AB680A6199AB}"/>
                </a:ext>
              </a:extLst>
            </p:cNvPr>
            <p:cNvSpPr>
              <a:spLocks noChangeArrowheads="1"/>
            </p:cNvSpPr>
            <p:nvPr/>
          </p:nvSpPr>
          <p:spPr bwMode="auto">
            <a:xfrm>
              <a:off x="1979" y="1536"/>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graphicFrame>
        <p:nvGraphicFramePr>
          <p:cNvPr id="12292" name="Object 26">
            <a:extLst>
              <a:ext uri="{FF2B5EF4-FFF2-40B4-BE49-F238E27FC236}">
                <a16:creationId xmlns:a16="http://schemas.microsoft.com/office/drawing/2014/main" id="{98006C95-9077-40D9-AECA-CF37975A97B4}"/>
              </a:ext>
            </a:extLst>
          </p:cNvPr>
          <p:cNvGraphicFramePr>
            <a:graphicFrameLocks noChangeAspect="1"/>
          </p:cNvGraphicFramePr>
          <p:nvPr/>
        </p:nvGraphicFramePr>
        <p:xfrm>
          <a:off x="1831975" y="2235200"/>
          <a:ext cx="1828800" cy="863600"/>
        </p:xfrm>
        <a:graphic>
          <a:graphicData uri="http://schemas.openxmlformats.org/presentationml/2006/ole">
            <mc:AlternateContent xmlns:mc="http://schemas.openxmlformats.org/markup-compatibility/2006">
              <mc:Choice xmlns:v="urn:schemas-microsoft-com:vml" Requires="v">
                <p:oleObj spid="_x0000_s9259" name="Equation" r:id="rId4" imgW="914400" imgH="431800" progId="Equation.DSMT4">
                  <p:embed/>
                </p:oleObj>
              </mc:Choice>
              <mc:Fallback>
                <p:oleObj name="Equation" r:id="rId4" imgW="914400" imgH="431800" progId="Equation.DSMT4">
                  <p:embed/>
                  <p:pic>
                    <p:nvPicPr>
                      <p:cNvPr id="12292" name="Object 26">
                        <a:extLst>
                          <a:ext uri="{FF2B5EF4-FFF2-40B4-BE49-F238E27FC236}">
                            <a16:creationId xmlns:a16="http://schemas.microsoft.com/office/drawing/2014/main" id="{98006C95-9077-40D9-AECA-CF37975A9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2235200"/>
                        <a:ext cx="1828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27">
            <a:extLst>
              <a:ext uri="{FF2B5EF4-FFF2-40B4-BE49-F238E27FC236}">
                <a16:creationId xmlns:a16="http://schemas.microsoft.com/office/drawing/2014/main" id="{722403D7-75D6-4335-83BF-8FFB919F4EB4}"/>
              </a:ext>
            </a:extLst>
          </p:cNvPr>
          <p:cNvSpPr txBox="1">
            <a:spLocks noChangeArrowheads="1"/>
          </p:cNvSpPr>
          <p:nvPr/>
        </p:nvSpPr>
        <p:spPr bwMode="auto">
          <a:xfrm>
            <a:off x="1752601" y="381000"/>
            <a:ext cx="8740775" cy="1225550"/>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what shunt resistance is required for an ammeter to have a resistance of 10 m</a:t>
            </a:r>
            <a:r>
              <a:rPr lang="en-US" altLang="en-US" sz="2400">
                <a:solidFill>
                  <a:srgbClr val="FFFFFF"/>
                </a:solidFill>
                <a:latin typeface="Tahoma" panose="020B0604030504040204" pitchFamily="34" charset="0"/>
                <a:sym typeface="Symbol" panose="05050102010706020507" pitchFamily="18" charset="2"/>
              </a:rPr>
              <a:t>, if the galvanometer resistance is 60 ?</a:t>
            </a:r>
            <a:endParaRPr lang="en-US" altLang="en-US" sz="2400">
              <a:solidFill>
                <a:srgbClr val="FFFFFF"/>
              </a:solidFill>
              <a:latin typeface="Tahoma" panose="020B0604030504040204" pitchFamily="34" charset="0"/>
            </a:endParaRPr>
          </a:p>
        </p:txBody>
      </p:sp>
      <p:graphicFrame>
        <p:nvGraphicFramePr>
          <p:cNvPr id="374812" name="Object 28">
            <a:extLst>
              <a:ext uri="{FF2B5EF4-FFF2-40B4-BE49-F238E27FC236}">
                <a16:creationId xmlns:a16="http://schemas.microsoft.com/office/drawing/2014/main" id="{456D13DA-00C5-4302-A3F5-2A0190362D20}"/>
              </a:ext>
            </a:extLst>
          </p:cNvPr>
          <p:cNvGraphicFramePr>
            <a:graphicFrameLocks noChangeAspect="1"/>
          </p:cNvGraphicFramePr>
          <p:nvPr/>
        </p:nvGraphicFramePr>
        <p:xfrm>
          <a:off x="1854200" y="3302000"/>
          <a:ext cx="1828800" cy="863600"/>
        </p:xfrm>
        <a:graphic>
          <a:graphicData uri="http://schemas.openxmlformats.org/presentationml/2006/ole">
            <mc:AlternateContent xmlns:mc="http://schemas.openxmlformats.org/markup-compatibility/2006">
              <mc:Choice xmlns:v="urn:schemas-microsoft-com:vml" Requires="v">
                <p:oleObj spid="_x0000_s9260" name="Equation" r:id="rId6" imgW="914400" imgH="431800" progId="Equation.DSMT4">
                  <p:embed/>
                </p:oleObj>
              </mc:Choice>
              <mc:Fallback>
                <p:oleObj name="Equation" r:id="rId6" imgW="914400" imgH="431800" progId="Equation.DSMT4">
                  <p:embed/>
                  <p:pic>
                    <p:nvPicPr>
                      <p:cNvPr id="374812" name="Object 28">
                        <a:extLst>
                          <a:ext uri="{FF2B5EF4-FFF2-40B4-BE49-F238E27FC236}">
                            <a16:creationId xmlns:a16="http://schemas.microsoft.com/office/drawing/2014/main" id="{456D13DA-00C5-4302-A3F5-2A0190362D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4200" y="3302000"/>
                        <a:ext cx="1828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813" name="Object 29">
            <a:extLst>
              <a:ext uri="{FF2B5EF4-FFF2-40B4-BE49-F238E27FC236}">
                <a16:creationId xmlns:a16="http://schemas.microsoft.com/office/drawing/2014/main" id="{D9D9E568-93B6-4596-A01D-F2E98A957C56}"/>
              </a:ext>
            </a:extLst>
          </p:cNvPr>
          <p:cNvGraphicFramePr>
            <a:graphicFrameLocks noChangeAspect="1"/>
          </p:cNvGraphicFramePr>
          <p:nvPr/>
        </p:nvGraphicFramePr>
        <p:xfrm>
          <a:off x="1885950" y="4368800"/>
          <a:ext cx="4648200" cy="914400"/>
        </p:xfrm>
        <a:graphic>
          <a:graphicData uri="http://schemas.openxmlformats.org/presentationml/2006/ole">
            <mc:AlternateContent xmlns:mc="http://schemas.openxmlformats.org/markup-compatibility/2006">
              <mc:Choice xmlns:v="urn:schemas-microsoft-com:vml" Requires="v">
                <p:oleObj spid="_x0000_s9261" name="Equation" r:id="rId8" imgW="2324100" imgH="457200" progId="Equation.DSMT4">
                  <p:embed/>
                </p:oleObj>
              </mc:Choice>
              <mc:Fallback>
                <p:oleObj name="Equation" r:id="rId8" imgW="2324100" imgH="457200" progId="Equation.DSMT4">
                  <p:embed/>
                  <p:pic>
                    <p:nvPicPr>
                      <p:cNvPr id="374813" name="Object 29">
                        <a:extLst>
                          <a:ext uri="{FF2B5EF4-FFF2-40B4-BE49-F238E27FC236}">
                            <a16:creationId xmlns:a16="http://schemas.microsoft.com/office/drawing/2014/main" id="{D9D9E568-93B6-4596-A01D-F2E98A957C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5950" y="4368800"/>
                        <a:ext cx="4648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815" name="Text Box 31">
            <a:extLst>
              <a:ext uri="{FF2B5EF4-FFF2-40B4-BE49-F238E27FC236}">
                <a16:creationId xmlns:a16="http://schemas.microsoft.com/office/drawing/2014/main" id="{4A5485C1-7F31-480F-B9A5-096E7989B86E}"/>
              </a:ext>
            </a:extLst>
          </p:cNvPr>
          <p:cNvSpPr txBox="1">
            <a:spLocks noChangeArrowheads="1"/>
          </p:cNvSpPr>
          <p:nvPr/>
        </p:nvSpPr>
        <p:spPr bwMode="auto">
          <a:xfrm>
            <a:off x="5314950" y="49784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000000"/>
                </a:solidFill>
                <a:latin typeface="Tahoma" panose="020B0604030504040204" pitchFamily="34" charset="0"/>
              </a:rPr>
              <a:t>(actually 0.010002 </a:t>
            </a:r>
            <a:r>
              <a:rPr lang="en-US" altLang="en-US" sz="1200">
                <a:solidFill>
                  <a:srgbClr val="000000"/>
                </a:solidFill>
                <a:latin typeface="Tahoma" panose="020B0604030504040204" pitchFamily="34" charset="0"/>
                <a:sym typeface="Symbol" panose="05050102010706020507" pitchFamily="18" charset="2"/>
              </a:rPr>
              <a:t>)</a:t>
            </a:r>
          </a:p>
        </p:txBody>
      </p:sp>
      <p:sp>
        <p:nvSpPr>
          <p:cNvPr id="32" name="Text Box 2">
            <a:extLst>
              <a:ext uri="{FF2B5EF4-FFF2-40B4-BE49-F238E27FC236}">
                <a16:creationId xmlns:a16="http://schemas.microsoft.com/office/drawing/2014/main" id="{3676A898-9739-4439-A156-CDFA9AB439B0}"/>
              </a:ext>
            </a:extLst>
          </p:cNvPr>
          <p:cNvSpPr txBox="1">
            <a:spLocks noChangeArrowheads="1"/>
          </p:cNvSpPr>
          <p:nvPr/>
        </p:nvSpPr>
        <p:spPr bwMode="auto">
          <a:xfrm>
            <a:off x="1728788" y="5791201"/>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To achieve such a small resistance, the shunt is probably a large-diameter wire or solid piece of metal.</a:t>
            </a:r>
          </a:p>
        </p:txBody>
      </p:sp>
    </p:spTree>
    <p:custDataLst>
      <p:tags r:id="rId2"/>
    </p:custDataLst>
    <p:extLst>
      <p:ext uri="{BB962C8B-B14F-4D97-AF65-F5344CB8AC3E}">
        <p14:creationId xmlns:p14="http://schemas.microsoft.com/office/powerpoint/2010/main" val="2577778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48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48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48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15"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5D4369FB-5046-4658-BA4D-3C6CEAA16A2C}"/>
              </a:ext>
            </a:extLst>
          </p:cNvPr>
          <p:cNvSpPr txBox="1">
            <a:spLocks noChangeArrowheads="1"/>
          </p:cNvSpPr>
          <p:nvPr/>
        </p:nvSpPr>
        <p:spPr bwMode="auto">
          <a:xfrm>
            <a:off x="1685926" y="4913313"/>
            <a:ext cx="6435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extra current changes voltage drop across r and thus V</a:t>
            </a:r>
            <a:r>
              <a:rPr lang="en-US" altLang="en-US" sz="2400" baseline="-25000">
                <a:solidFill>
                  <a:srgbClr val="000000"/>
                </a:solidFill>
                <a:latin typeface="Tahoma" panose="020B0604030504040204" pitchFamily="34" charset="0"/>
                <a:sym typeface="Symbol" panose="05050102010706020507" pitchFamily="18" charset="2"/>
              </a:rPr>
              <a:t>ab</a:t>
            </a:r>
            <a:endParaRPr lang="en-US" altLang="en-US" sz="2400" baseline="-25000">
              <a:solidFill>
                <a:srgbClr val="000000"/>
              </a:solidFill>
              <a:latin typeface="Tahoma" panose="020B0604030504040204" pitchFamily="34" charset="0"/>
            </a:endParaRPr>
          </a:p>
        </p:txBody>
      </p:sp>
      <p:sp>
        <p:nvSpPr>
          <p:cNvPr id="369685" name="Text Box 21">
            <a:extLst>
              <a:ext uri="{FF2B5EF4-FFF2-40B4-BE49-F238E27FC236}">
                <a16:creationId xmlns:a16="http://schemas.microsoft.com/office/drawing/2014/main" id="{68768EAB-46D7-4855-80AF-8D43263045B5}"/>
              </a:ext>
            </a:extLst>
          </p:cNvPr>
          <p:cNvSpPr txBox="1">
            <a:spLocks noChangeArrowheads="1"/>
          </p:cNvSpPr>
          <p:nvPr/>
        </p:nvSpPr>
        <p:spPr bwMode="auto">
          <a:xfrm>
            <a:off x="1752600" y="5943601"/>
            <a:ext cx="8686800" cy="708025"/>
          </a:xfrm>
          <a:prstGeom prst="rect">
            <a:avLst/>
          </a:prstGeom>
          <a:solidFill>
            <a:srgbClr val="FFCCCC"/>
          </a:solidFill>
          <a:ln w="9525" algn="ctr">
            <a:solidFill>
              <a:srgbClr val="800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rgbClr val="800000"/>
                </a:solidFill>
                <a:latin typeface="Tahoma" panose="020B0604030504040204" pitchFamily="34" charset="0"/>
                <a:sym typeface="Symbol" panose="05050102010706020507" pitchFamily="18" charset="2"/>
              </a:rPr>
              <a:t>To minimize error, voltmeter resistance r must be very large.</a:t>
            </a:r>
          </a:p>
          <a:p>
            <a:pPr eaLnBrk="1" hangingPunct="1">
              <a:spcBef>
                <a:spcPct val="0"/>
              </a:spcBef>
              <a:buFontTx/>
              <a:buNone/>
            </a:pPr>
            <a:r>
              <a:rPr lang="en-US" altLang="en-US" sz="2000">
                <a:solidFill>
                  <a:srgbClr val="800000"/>
                </a:solidFill>
                <a:latin typeface="Tahoma" panose="020B0604030504040204" pitchFamily="34" charset="0"/>
                <a:sym typeface="Symbol" panose="05050102010706020507" pitchFamily="18" charset="2"/>
              </a:rPr>
              <a:t>(ideal voltmeter would have infinite resistance)</a:t>
            </a:r>
            <a:endParaRPr lang="en-US" altLang="en-US" sz="2000">
              <a:solidFill>
                <a:srgbClr val="800000"/>
              </a:solidFill>
              <a:latin typeface="Tahoma" panose="020B0604030504040204" pitchFamily="34" charset="0"/>
            </a:endParaRPr>
          </a:p>
        </p:txBody>
      </p:sp>
      <p:sp>
        <p:nvSpPr>
          <p:cNvPr id="15364" name="Text Box 23">
            <a:extLst>
              <a:ext uri="{FF2B5EF4-FFF2-40B4-BE49-F238E27FC236}">
                <a16:creationId xmlns:a16="http://schemas.microsoft.com/office/drawing/2014/main" id="{9AABF0AC-DFB4-4D6D-8D7F-7A9EB15E3AC2}"/>
              </a:ext>
            </a:extLst>
          </p:cNvPr>
          <p:cNvSpPr txBox="1">
            <a:spLocks noChangeArrowheads="1"/>
          </p:cNvSpPr>
          <p:nvPr/>
        </p:nvSpPr>
        <p:spPr bwMode="auto">
          <a:xfrm>
            <a:off x="1676400" y="3798888"/>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voltmeter has </a:t>
            </a:r>
            <a:r>
              <a:rPr lang="en-US" altLang="en-US" sz="2400" b="1">
                <a:solidFill>
                  <a:srgbClr val="0070C0"/>
                </a:solidFill>
                <a:latin typeface="Tahoma" panose="020B0604030504040204" pitchFamily="34" charset="0"/>
                <a:sym typeface="Symbol" panose="05050102010706020507" pitchFamily="18" charset="2"/>
              </a:rPr>
              <a:t>some resistance R</a:t>
            </a:r>
            <a:r>
              <a:rPr lang="en-US" altLang="en-US" sz="2400" b="1" baseline="-25000">
                <a:solidFill>
                  <a:srgbClr val="0070C0"/>
                </a:solidFill>
                <a:latin typeface="Tahoma" panose="020B0604030504040204" pitchFamily="34" charset="0"/>
                <a:sym typeface="Symbol" panose="05050102010706020507" pitchFamily="18" charset="2"/>
              </a:rPr>
              <a:t>V</a:t>
            </a:r>
            <a:r>
              <a:rPr lang="en-US" altLang="en-US" sz="2400" b="1">
                <a:solidFill>
                  <a:srgbClr val="0070C0"/>
                </a:solidFill>
                <a:latin typeface="Tahoma" panose="020B0604030504040204" pitchFamily="34" charset="0"/>
                <a:sym typeface="Symbol" panose="05050102010706020507" pitchFamily="18" charset="2"/>
              </a:rPr>
              <a:t> </a:t>
            </a:r>
            <a:endParaRPr lang="en-US" altLang="en-US" sz="2400" b="1">
              <a:solidFill>
                <a:srgbClr val="0070C0"/>
              </a:solidFill>
              <a:latin typeface="Tahoma" panose="020B0604030504040204" pitchFamily="34" charset="0"/>
            </a:endParaRPr>
          </a:p>
        </p:txBody>
      </p:sp>
      <p:sp>
        <p:nvSpPr>
          <p:cNvPr id="31" name="Text Box 23">
            <a:extLst>
              <a:ext uri="{FF2B5EF4-FFF2-40B4-BE49-F238E27FC236}">
                <a16:creationId xmlns:a16="http://schemas.microsoft.com/office/drawing/2014/main" id="{05F2BE16-79D6-4108-A34F-691F585E3C9E}"/>
              </a:ext>
            </a:extLst>
          </p:cNvPr>
          <p:cNvSpPr txBox="1">
            <a:spLocks noChangeArrowheads="1"/>
          </p:cNvSpPr>
          <p:nvPr/>
        </p:nvSpPr>
        <p:spPr bwMode="auto">
          <a:xfrm>
            <a:off x="1676400" y="4376738"/>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1">
                <a:solidFill>
                  <a:srgbClr val="00B050"/>
                </a:solidFill>
                <a:latin typeface="Tahoma" panose="020B0604030504040204" pitchFamily="34" charset="0"/>
                <a:cs typeface="Tahoma" panose="020B0604030504040204" pitchFamily="34" charset="0"/>
              </a:rPr>
              <a:t>current</a:t>
            </a:r>
            <a:r>
              <a:rPr lang="en-US" altLang="en-US" sz="2400">
                <a:latin typeface="Tahoma" panose="020B0604030504040204" pitchFamily="34" charset="0"/>
                <a:cs typeface="Tahoma" panose="020B0604030504040204" pitchFamily="34" charset="0"/>
              </a:rPr>
              <a:t>  I</a:t>
            </a:r>
            <a:r>
              <a:rPr lang="en-US" altLang="en-US" sz="2400" baseline="-25000">
                <a:latin typeface="Tahoma" panose="020B0604030504040204" pitchFamily="34" charset="0"/>
                <a:cs typeface="Tahoma" panose="020B0604030504040204" pitchFamily="34" charset="0"/>
              </a:rPr>
              <a:t>V </a:t>
            </a:r>
            <a:r>
              <a:rPr lang="en-US" altLang="en-US" sz="2400">
                <a:latin typeface="Tahoma" panose="020B0604030504040204" pitchFamily="34" charset="0"/>
                <a:cs typeface="Tahoma" panose="020B0604030504040204" pitchFamily="34" charset="0"/>
              </a:rPr>
              <a:t>flows through voltmeter</a:t>
            </a:r>
          </a:p>
        </p:txBody>
      </p:sp>
      <p:sp>
        <p:nvSpPr>
          <p:cNvPr id="15366" name="Text Box 3">
            <a:extLst>
              <a:ext uri="{FF2B5EF4-FFF2-40B4-BE49-F238E27FC236}">
                <a16:creationId xmlns:a16="http://schemas.microsoft.com/office/drawing/2014/main" id="{FAE1FBE0-3302-4C78-8493-85C54D333A90}"/>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voltmeter on circuit</a:t>
            </a:r>
            <a:endParaRPr lang="en-US" altLang="en-US" sz="2800">
              <a:solidFill>
                <a:srgbClr val="FFFFFF"/>
              </a:solidFill>
              <a:latin typeface="Verdana" panose="020B0604030504040204" pitchFamily="34" charset="0"/>
            </a:endParaRPr>
          </a:p>
        </p:txBody>
      </p:sp>
      <p:sp>
        <p:nvSpPr>
          <p:cNvPr id="15367" name="Text Box 16">
            <a:extLst>
              <a:ext uri="{FF2B5EF4-FFF2-40B4-BE49-F238E27FC236}">
                <a16:creationId xmlns:a16="http://schemas.microsoft.com/office/drawing/2014/main" id="{FF2B72C8-4563-4439-B1C2-739D7CFE0FD3}"/>
              </a:ext>
            </a:extLst>
          </p:cNvPr>
          <p:cNvSpPr txBox="1">
            <a:spLocks noChangeArrowheads="1"/>
          </p:cNvSpPr>
          <p:nvPr/>
        </p:nvSpPr>
        <p:spPr bwMode="auto">
          <a:xfrm>
            <a:off x="1676400" y="1341438"/>
            <a:ext cx="5562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voltage (potential difference) </a:t>
            </a:r>
            <a:r>
              <a:rPr lang="en-US" altLang="en-US" sz="2400">
                <a:solidFill>
                  <a:srgbClr val="FF0000"/>
                </a:solidFill>
                <a:latin typeface="Tahoma" panose="020B0604030504040204" pitchFamily="34" charset="0"/>
                <a:sym typeface="Symbol" panose="05050102010706020507" pitchFamily="18" charset="2"/>
              </a:rPr>
              <a:t>V</a:t>
            </a:r>
            <a:r>
              <a:rPr lang="en-US" altLang="en-US" sz="2400" baseline="-25000">
                <a:solidFill>
                  <a:srgbClr val="FF0000"/>
                </a:solidFill>
                <a:latin typeface="Tahoma" panose="020B0604030504040204" pitchFamily="34" charset="0"/>
                <a:sym typeface="Symbol" panose="05050102010706020507" pitchFamily="18" charset="2"/>
              </a:rPr>
              <a:t>ab</a:t>
            </a:r>
            <a:r>
              <a:rPr lang="en-US" altLang="en-US" sz="2400">
                <a:solidFill>
                  <a:srgbClr val="000000"/>
                </a:solidFill>
                <a:latin typeface="Tahoma" panose="020B0604030504040204" pitchFamily="34" charset="0"/>
                <a:sym typeface="Symbol" panose="05050102010706020507" pitchFamily="18" charset="2"/>
              </a:rPr>
              <a:t> in a simple circuit:</a:t>
            </a:r>
            <a:endParaRPr lang="en-US" altLang="en-US" sz="2400">
              <a:solidFill>
                <a:srgbClr val="000000"/>
              </a:solidFill>
              <a:latin typeface="Tahoma" panose="020B0604030504040204" pitchFamily="34" charset="0"/>
            </a:endParaRPr>
          </a:p>
        </p:txBody>
      </p:sp>
      <p:sp>
        <p:nvSpPr>
          <p:cNvPr id="15368" name="TextBox 28">
            <a:extLst>
              <a:ext uri="{FF2B5EF4-FFF2-40B4-BE49-F238E27FC236}">
                <a16:creationId xmlns:a16="http://schemas.microsoft.com/office/drawing/2014/main" id="{6D8ECCEA-1AE0-416D-94D8-C0014261E89C}"/>
              </a:ext>
            </a:extLst>
          </p:cNvPr>
          <p:cNvSpPr txBox="1">
            <a:spLocks noChangeArrowheads="1"/>
          </p:cNvSpPr>
          <p:nvPr/>
        </p:nvSpPr>
        <p:spPr bwMode="auto">
          <a:xfrm>
            <a:off x="1755775" y="2197101"/>
            <a:ext cx="438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voltmeter in parallel</a:t>
            </a:r>
          </a:p>
        </p:txBody>
      </p:sp>
      <p:sp>
        <p:nvSpPr>
          <p:cNvPr id="15369" name="TextBox 29">
            <a:extLst>
              <a:ext uri="{FF2B5EF4-FFF2-40B4-BE49-F238E27FC236}">
                <a16:creationId xmlns:a16="http://schemas.microsoft.com/office/drawing/2014/main" id="{5E43ED5D-A172-4FC2-AB20-9D5FE5EB5E3E}"/>
              </a:ext>
            </a:extLst>
          </p:cNvPr>
          <p:cNvSpPr txBox="1">
            <a:spLocks noChangeArrowheads="1"/>
          </p:cNvSpPr>
          <p:nvPr/>
        </p:nvSpPr>
        <p:spPr bwMode="auto">
          <a:xfrm>
            <a:off x="1751013" y="2895600"/>
            <a:ext cx="5429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voltage?</a:t>
            </a:r>
          </a:p>
          <a:p>
            <a:pPr>
              <a:spcBef>
                <a:spcPct val="0"/>
              </a:spcBef>
              <a:buFontTx/>
              <a:buNone/>
            </a:pPr>
            <a:r>
              <a:rPr lang="en-US" altLang="en-US" sz="2000">
                <a:latin typeface="Tahoma" panose="020B0604030504040204" pitchFamily="34" charset="0"/>
              </a:rPr>
              <a:t>(the voltage in the circuit without voltmeter)</a:t>
            </a:r>
          </a:p>
        </p:txBody>
      </p:sp>
      <p:sp>
        <p:nvSpPr>
          <p:cNvPr id="15370" name="Line 4">
            <a:extLst>
              <a:ext uri="{FF2B5EF4-FFF2-40B4-BE49-F238E27FC236}">
                <a16:creationId xmlns:a16="http://schemas.microsoft.com/office/drawing/2014/main" id="{E447F2CC-CADE-4F37-BFCC-8FC3B4E513FF}"/>
              </a:ext>
            </a:extLst>
          </p:cNvPr>
          <p:cNvSpPr>
            <a:spLocks noChangeShapeType="1"/>
          </p:cNvSpPr>
          <p:nvPr/>
        </p:nvSpPr>
        <p:spPr bwMode="auto">
          <a:xfrm rot="5400000">
            <a:off x="9183688" y="4478338"/>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1" name="Line 5">
            <a:extLst>
              <a:ext uri="{FF2B5EF4-FFF2-40B4-BE49-F238E27FC236}">
                <a16:creationId xmlns:a16="http://schemas.microsoft.com/office/drawing/2014/main" id="{F3C51F2C-CF8C-4CA8-9BB1-390AA16C8034}"/>
              </a:ext>
            </a:extLst>
          </p:cNvPr>
          <p:cNvSpPr>
            <a:spLocks noChangeShapeType="1"/>
          </p:cNvSpPr>
          <p:nvPr/>
        </p:nvSpPr>
        <p:spPr bwMode="auto">
          <a:xfrm rot="5400000">
            <a:off x="9340851" y="4479926"/>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2" name="Freeform 6">
            <a:extLst>
              <a:ext uri="{FF2B5EF4-FFF2-40B4-BE49-F238E27FC236}">
                <a16:creationId xmlns:a16="http://schemas.microsoft.com/office/drawing/2014/main" id="{6738B2BB-1E4C-4722-93B5-E08C67E3782F}"/>
              </a:ext>
            </a:extLst>
          </p:cNvPr>
          <p:cNvSpPr>
            <a:spLocks/>
          </p:cNvSpPr>
          <p:nvPr/>
        </p:nvSpPr>
        <p:spPr bwMode="auto">
          <a:xfrm>
            <a:off x="8408988" y="296068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5373" name="Line 7">
            <a:extLst>
              <a:ext uri="{FF2B5EF4-FFF2-40B4-BE49-F238E27FC236}">
                <a16:creationId xmlns:a16="http://schemas.microsoft.com/office/drawing/2014/main" id="{267D6B3E-F6FE-42A8-9F5E-0B5C39DDDE49}"/>
              </a:ext>
            </a:extLst>
          </p:cNvPr>
          <p:cNvSpPr>
            <a:spLocks noChangeShapeType="1"/>
          </p:cNvSpPr>
          <p:nvPr/>
        </p:nvSpPr>
        <p:spPr bwMode="auto">
          <a:xfrm>
            <a:off x="9551988" y="3113088"/>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4" name="Freeform 8">
            <a:extLst>
              <a:ext uri="{FF2B5EF4-FFF2-40B4-BE49-F238E27FC236}">
                <a16:creationId xmlns:a16="http://schemas.microsoft.com/office/drawing/2014/main" id="{41F4D2F8-30A5-4AB6-8E48-5E84AFC0D6A2}"/>
              </a:ext>
            </a:extLst>
          </p:cNvPr>
          <p:cNvSpPr>
            <a:spLocks/>
          </p:cNvSpPr>
          <p:nvPr/>
        </p:nvSpPr>
        <p:spPr bwMode="auto">
          <a:xfrm flipH="1">
            <a:off x="7735888" y="3113088"/>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75" name="Line 9">
            <a:extLst>
              <a:ext uri="{FF2B5EF4-FFF2-40B4-BE49-F238E27FC236}">
                <a16:creationId xmlns:a16="http://schemas.microsoft.com/office/drawing/2014/main" id="{E8022E51-7131-40B2-B9A1-AF8C5EFDAB34}"/>
              </a:ext>
            </a:extLst>
          </p:cNvPr>
          <p:cNvSpPr>
            <a:spLocks noChangeShapeType="1"/>
          </p:cNvSpPr>
          <p:nvPr/>
        </p:nvSpPr>
        <p:spPr bwMode="auto">
          <a:xfrm>
            <a:off x="7723188" y="3113088"/>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6" name="Freeform 10">
            <a:extLst>
              <a:ext uri="{FF2B5EF4-FFF2-40B4-BE49-F238E27FC236}">
                <a16:creationId xmlns:a16="http://schemas.microsoft.com/office/drawing/2014/main" id="{E9358E57-03E7-4DFF-BF14-C0A74A402E80}"/>
              </a:ext>
            </a:extLst>
          </p:cNvPr>
          <p:cNvSpPr>
            <a:spLocks/>
          </p:cNvSpPr>
          <p:nvPr/>
        </p:nvSpPr>
        <p:spPr bwMode="auto">
          <a:xfrm>
            <a:off x="9448800" y="3113088"/>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77" name="Rectangle 11">
            <a:extLst>
              <a:ext uri="{FF2B5EF4-FFF2-40B4-BE49-F238E27FC236}">
                <a16:creationId xmlns:a16="http://schemas.microsoft.com/office/drawing/2014/main" id="{C1487D1F-BBDB-4BB0-9D9F-6C4622D6B47D}"/>
              </a:ext>
            </a:extLst>
          </p:cNvPr>
          <p:cNvSpPr>
            <a:spLocks noChangeArrowheads="1"/>
          </p:cNvSpPr>
          <p:nvPr/>
        </p:nvSpPr>
        <p:spPr bwMode="auto">
          <a:xfrm>
            <a:off x="8951914" y="4713288"/>
            <a:ext cx="99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=3 V</a:t>
            </a:r>
          </a:p>
        </p:txBody>
      </p:sp>
      <p:sp>
        <p:nvSpPr>
          <p:cNvPr id="15378" name="Rectangle 12">
            <a:extLst>
              <a:ext uri="{FF2B5EF4-FFF2-40B4-BE49-F238E27FC236}">
                <a16:creationId xmlns:a16="http://schemas.microsoft.com/office/drawing/2014/main" id="{7310AFA6-3EDD-4C40-B158-8E417543572B}"/>
              </a:ext>
            </a:extLst>
          </p:cNvPr>
          <p:cNvSpPr>
            <a:spLocks noChangeArrowheads="1"/>
          </p:cNvSpPr>
          <p:nvPr/>
        </p:nvSpPr>
        <p:spPr bwMode="auto">
          <a:xfrm>
            <a:off x="8393113" y="25050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15379" name="Freeform 13">
            <a:extLst>
              <a:ext uri="{FF2B5EF4-FFF2-40B4-BE49-F238E27FC236}">
                <a16:creationId xmlns:a16="http://schemas.microsoft.com/office/drawing/2014/main" id="{E884923E-934E-47E5-B1E4-9E674958D2D0}"/>
              </a:ext>
            </a:extLst>
          </p:cNvPr>
          <p:cNvSpPr>
            <a:spLocks/>
          </p:cNvSpPr>
          <p:nvPr/>
        </p:nvSpPr>
        <p:spPr bwMode="auto">
          <a:xfrm>
            <a:off x="8140700" y="433228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5380" name="Rectangle 14">
            <a:extLst>
              <a:ext uri="{FF2B5EF4-FFF2-40B4-BE49-F238E27FC236}">
                <a16:creationId xmlns:a16="http://schemas.microsoft.com/office/drawing/2014/main" id="{BA08C9D9-EB90-4807-8937-D2F6D218EC86}"/>
              </a:ext>
            </a:extLst>
          </p:cNvPr>
          <p:cNvSpPr>
            <a:spLocks noChangeArrowheads="1"/>
          </p:cNvSpPr>
          <p:nvPr/>
        </p:nvSpPr>
        <p:spPr bwMode="auto">
          <a:xfrm>
            <a:off x="8128000" y="3875088"/>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15381" name="Freeform 15">
            <a:extLst>
              <a:ext uri="{FF2B5EF4-FFF2-40B4-BE49-F238E27FC236}">
                <a16:creationId xmlns:a16="http://schemas.microsoft.com/office/drawing/2014/main" id="{F19D3A5D-CFDE-446A-A71E-47EC9B44472A}"/>
              </a:ext>
            </a:extLst>
          </p:cNvPr>
          <p:cNvSpPr>
            <a:spLocks/>
          </p:cNvSpPr>
          <p:nvPr/>
        </p:nvSpPr>
        <p:spPr bwMode="auto">
          <a:xfrm flipH="1" flipV="1">
            <a:off x="7735888" y="1757364"/>
            <a:ext cx="773112" cy="13557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82" name="Freeform 16">
            <a:extLst>
              <a:ext uri="{FF2B5EF4-FFF2-40B4-BE49-F238E27FC236}">
                <a16:creationId xmlns:a16="http://schemas.microsoft.com/office/drawing/2014/main" id="{079B5AAB-66BC-4533-BCBC-234FEE05F418}"/>
              </a:ext>
            </a:extLst>
          </p:cNvPr>
          <p:cNvSpPr>
            <a:spLocks/>
          </p:cNvSpPr>
          <p:nvPr/>
        </p:nvSpPr>
        <p:spPr bwMode="auto">
          <a:xfrm flipV="1">
            <a:off x="9551988" y="1757364"/>
            <a:ext cx="722312" cy="13557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83" name="Rectangle 21">
            <a:extLst>
              <a:ext uri="{FF2B5EF4-FFF2-40B4-BE49-F238E27FC236}">
                <a16:creationId xmlns:a16="http://schemas.microsoft.com/office/drawing/2014/main" id="{44927E7C-B4F7-4F48-9D69-F5F85DDB67FB}"/>
              </a:ext>
            </a:extLst>
          </p:cNvPr>
          <p:cNvSpPr>
            <a:spLocks noChangeArrowheads="1"/>
          </p:cNvSpPr>
          <p:nvPr/>
        </p:nvSpPr>
        <p:spPr bwMode="auto">
          <a:xfrm>
            <a:off x="8259764" y="1112838"/>
            <a:ext cx="49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R</a:t>
            </a:r>
            <a:r>
              <a:rPr lang="en-US" altLang="en-US" sz="2400" baseline="-25000">
                <a:solidFill>
                  <a:srgbClr val="0070C0"/>
                </a:solidFill>
                <a:latin typeface="Tahoma" panose="020B0604030504040204" pitchFamily="34" charset="0"/>
                <a:sym typeface="Symbol" panose="05050102010706020507" pitchFamily="18" charset="2"/>
              </a:rPr>
              <a:t>V</a:t>
            </a:r>
          </a:p>
        </p:txBody>
      </p:sp>
      <p:sp>
        <p:nvSpPr>
          <p:cNvPr id="15384" name="Oval 22">
            <a:extLst>
              <a:ext uri="{FF2B5EF4-FFF2-40B4-BE49-F238E27FC236}">
                <a16:creationId xmlns:a16="http://schemas.microsoft.com/office/drawing/2014/main" id="{0095F5B9-04ED-48A6-91E9-A1672CCE2B19}"/>
              </a:ext>
            </a:extLst>
          </p:cNvPr>
          <p:cNvSpPr>
            <a:spLocks noChangeAspect="1" noChangeArrowheads="1"/>
          </p:cNvSpPr>
          <p:nvPr/>
        </p:nvSpPr>
        <p:spPr bwMode="auto">
          <a:xfrm>
            <a:off x="10209213" y="3048001"/>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5385" name="Oval 23">
            <a:extLst>
              <a:ext uri="{FF2B5EF4-FFF2-40B4-BE49-F238E27FC236}">
                <a16:creationId xmlns:a16="http://schemas.microsoft.com/office/drawing/2014/main" id="{B44DBB27-0B45-4CE9-8904-4250104A2E8E}"/>
              </a:ext>
            </a:extLst>
          </p:cNvPr>
          <p:cNvSpPr>
            <a:spLocks noChangeAspect="1" noChangeArrowheads="1"/>
          </p:cNvSpPr>
          <p:nvPr/>
        </p:nvSpPr>
        <p:spPr bwMode="auto">
          <a:xfrm>
            <a:off x="7661276" y="3048001"/>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5386" name="Rectangle 24">
            <a:extLst>
              <a:ext uri="{FF2B5EF4-FFF2-40B4-BE49-F238E27FC236}">
                <a16:creationId xmlns:a16="http://schemas.microsoft.com/office/drawing/2014/main" id="{74B7E6BC-53A1-47EE-AC05-4210DB7B600C}"/>
              </a:ext>
            </a:extLst>
          </p:cNvPr>
          <p:cNvSpPr>
            <a:spLocks noChangeArrowheads="1"/>
          </p:cNvSpPr>
          <p:nvPr/>
        </p:nvSpPr>
        <p:spPr bwMode="auto">
          <a:xfrm>
            <a:off x="7394575" y="2830513"/>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5387" name="Rectangle 25">
            <a:extLst>
              <a:ext uri="{FF2B5EF4-FFF2-40B4-BE49-F238E27FC236}">
                <a16:creationId xmlns:a16="http://schemas.microsoft.com/office/drawing/2014/main" id="{DF4C6E03-7836-4BE0-B5E2-180E71C36FC9}"/>
              </a:ext>
            </a:extLst>
          </p:cNvPr>
          <p:cNvSpPr>
            <a:spLocks noChangeArrowheads="1"/>
          </p:cNvSpPr>
          <p:nvPr/>
        </p:nvSpPr>
        <p:spPr bwMode="auto">
          <a:xfrm>
            <a:off x="10237789" y="2841625"/>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15388" name="Freeform 6">
            <a:extLst>
              <a:ext uri="{FF2B5EF4-FFF2-40B4-BE49-F238E27FC236}">
                <a16:creationId xmlns:a16="http://schemas.microsoft.com/office/drawing/2014/main" id="{13B7ADD7-0937-45FF-9783-35F42BA23AD7}"/>
              </a:ext>
            </a:extLst>
          </p:cNvPr>
          <p:cNvSpPr>
            <a:spLocks/>
          </p:cNvSpPr>
          <p:nvPr/>
        </p:nvSpPr>
        <p:spPr bwMode="auto">
          <a:xfrm>
            <a:off x="8378825" y="160496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cxnSp>
        <p:nvCxnSpPr>
          <p:cNvPr id="15389" name="Straight Arrow Connector 2">
            <a:extLst>
              <a:ext uri="{FF2B5EF4-FFF2-40B4-BE49-F238E27FC236}">
                <a16:creationId xmlns:a16="http://schemas.microsoft.com/office/drawing/2014/main" id="{6A517D82-F9FF-49DC-8B74-A109F15B1D09}"/>
              </a:ext>
            </a:extLst>
          </p:cNvPr>
          <p:cNvCxnSpPr>
            <a:cxnSpLocks noChangeShapeType="1"/>
          </p:cNvCxnSpPr>
          <p:nvPr/>
        </p:nvCxnSpPr>
        <p:spPr bwMode="auto">
          <a:xfrm flipV="1">
            <a:off x="7739063" y="1909764"/>
            <a:ext cx="0" cy="517525"/>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5390" name="Rectangle 21">
            <a:extLst>
              <a:ext uri="{FF2B5EF4-FFF2-40B4-BE49-F238E27FC236}">
                <a16:creationId xmlns:a16="http://schemas.microsoft.com/office/drawing/2014/main" id="{8C701AF3-1E3E-45FD-ACA0-DBB77D96E96F}"/>
              </a:ext>
            </a:extLst>
          </p:cNvPr>
          <p:cNvSpPr>
            <a:spLocks noChangeArrowheads="1"/>
          </p:cNvSpPr>
          <p:nvPr/>
        </p:nvSpPr>
        <p:spPr bwMode="auto">
          <a:xfrm>
            <a:off x="7800976" y="1941513"/>
            <a:ext cx="422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B050"/>
                </a:solidFill>
                <a:latin typeface="Tahoma" panose="020B0604030504040204" pitchFamily="34" charset="0"/>
                <a:sym typeface="Symbol" panose="05050102010706020507" pitchFamily="18" charset="2"/>
              </a:rPr>
              <a:t>I</a:t>
            </a:r>
            <a:r>
              <a:rPr lang="en-US" altLang="en-US" sz="2400" baseline="-25000">
                <a:solidFill>
                  <a:srgbClr val="00B050"/>
                </a:solidFill>
                <a:latin typeface="Tahoma" panose="020B0604030504040204" pitchFamily="34" charset="0"/>
                <a:sym typeface="Symbol" panose="05050102010706020507" pitchFamily="18" charset="2"/>
              </a:rPr>
              <a:t>V</a:t>
            </a:r>
          </a:p>
        </p:txBody>
      </p:sp>
    </p:spTree>
    <p:custDataLst>
      <p:tags r:id="rId1"/>
    </p:custDataLst>
    <p:extLst>
      <p:ext uri="{BB962C8B-B14F-4D97-AF65-F5344CB8AC3E}">
        <p14:creationId xmlns:p14="http://schemas.microsoft.com/office/powerpoint/2010/main" val="1180782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369685" grpId="0" animBg="1"/>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783E8733-1702-464C-96B1-7B0F8B7294D8}"/>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 galvanometer of resistance 60 </a:t>
            </a:r>
            <a:r>
              <a:rPr lang="en-US" altLang="en-US" sz="2400">
                <a:solidFill>
                  <a:srgbClr val="FFFFFF"/>
                </a:solidFill>
                <a:latin typeface="Tahoma" panose="020B0604030504040204" pitchFamily="34" charset="0"/>
                <a:sym typeface="Symbol" panose="05050102010706020507" pitchFamily="18" charset="2"/>
              </a:rPr>
              <a:t> is used to measure the voltage drop across a 10 k resistor in series with an ideal 6 V battery and a 5 k resistor. What is the relative error caused by the nonzero resistance of the galvanometer</a:t>
            </a:r>
            <a:r>
              <a:rPr lang="en-US" altLang="en-US" sz="2400">
                <a:solidFill>
                  <a:srgbClr val="FFFFFF"/>
                </a:solidFill>
                <a:latin typeface="Tahoma" panose="020B0604030504040204" pitchFamily="34" charset="0"/>
              </a:rPr>
              <a:t>?</a:t>
            </a:r>
          </a:p>
        </p:txBody>
      </p:sp>
      <p:sp>
        <p:nvSpPr>
          <p:cNvPr id="16387" name="Text Box 3">
            <a:extLst>
              <a:ext uri="{FF2B5EF4-FFF2-40B4-BE49-F238E27FC236}">
                <a16:creationId xmlns:a16="http://schemas.microsoft.com/office/drawing/2014/main" id="{305C0BCC-68C7-45D2-AE51-232CFC9C1E29}"/>
              </a:ext>
            </a:extLst>
          </p:cNvPr>
          <p:cNvSpPr txBox="1">
            <a:spLocks noChangeArrowheads="1"/>
          </p:cNvSpPr>
          <p:nvPr/>
        </p:nvSpPr>
        <p:spPr bwMode="auto">
          <a:xfrm>
            <a:off x="1828800" y="262255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Actual voltage drop without instrument:</a:t>
            </a:r>
          </a:p>
        </p:txBody>
      </p:sp>
      <p:sp>
        <p:nvSpPr>
          <p:cNvPr id="16388" name="Line 4">
            <a:extLst>
              <a:ext uri="{FF2B5EF4-FFF2-40B4-BE49-F238E27FC236}">
                <a16:creationId xmlns:a16="http://schemas.microsoft.com/office/drawing/2014/main" id="{71B9D5C7-69B1-4D79-9CAC-D0120DB6D3DD}"/>
              </a:ext>
            </a:extLst>
          </p:cNvPr>
          <p:cNvSpPr>
            <a:spLocks noChangeShapeType="1"/>
          </p:cNvSpPr>
          <p:nvPr/>
        </p:nvSpPr>
        <p:spPr bwMode="auto">
          <a:xfrm rot="5400000">
            <a:off x="9144000" y="46418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89" name="Line 5">
            <a:extLst>
              <a:ext uri="{FF2B5EF4-FFF2-40B4-BE49-F238E27FC236}">
                <a16:creationId xmlns:a16="http://schemas.microsoft.com/office/drawing/2014/main" id="{6CE4B2EB-BBC0-4E68-9530-17C2FE8EFAC2}"/>
              </a:ext>
            </a:extLst>
          </p:cNvPr>
          <p:cNvSpPr>
            <a:spLocks noChangeShapeType="1"/>
          </p:cNvSpPr>
          <p:nvPr/>
        </p:nvSpPr>
        <p:spPr bwMode="auto">
          <a:xfrm rot="5400000">
            <a:off x="9301163" y="46434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0" name="Freeform 6">
            <a:extLst>
              <a:ext uri="{FF2B5EF4-FFF2-40B4-BE49-F238E27FC236}">
                <a16:creationId xmlns:a16="http://schemas.microsoft.com/office/drawing/2014/main" id="{733AF5EF-EF82-4754-B247-B74C194D7044}"/>
              </a:ext>
            </a:extLst>
          </p:cNvPr>
          <p:cNvSpPr>
            <a:spLocks/>
          </p:cNvSpPr>
          <p:nvPr/>
        </p:nvSpPr>
        <p:spPr bwMode="auto">
          <a:xfrm>
            <a:off x="8369300" y="31242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6391" name="Line 7">
            <a:extLst>
              <a:ext uri="{FF2B5EF4-FFF2-40B4-BE49-F238E27FC236}">
                <a16:creationId xmlns:a16="http://schemas.microsoft.com/office/drawing/2014/main" id="{38E5ED33-1EF7-477E-A5B2-F23E1CC4279E}"/>
              </a:ext>
            </a:extLst>
          </p:cNvPr>
          <p:cNvSpPr>
            <a:spLocks noChangeShapeType="1"/>
          </p:cNvSpPr>
          <p:nvPr/>
        </p:nvSpPr>
        <p:spPr bwMode="auto">
          <a:xfrm>
            <a:off x="9512301" y="32766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2" name="Freeform 8">
            <a:extLst>
              <a:ext uri="{FF2B5EF4-FFF2-40B4-BE49-F238E27FC236}">
                <a16:creationId xmlns:a16="http://schemas.microsoft.com/office/drawing/2014/main" id="{01B93D2C-AC94-4B64-9012-6A7724C04466}"/>
              </a:ext>
            </a:extLst>
          </p:cNvPr>
          <p:cNvSpPr>
            <a:spLocks/>
          </p:cNvSpPr>
          <p:nvPr/>
        </p:nvSpPr>
        <p:spPr bwMode="auto">
          <a:xfrm flipH="1">
            <a:off x="7696201" y="3276600"/>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6393" name="Line 9">
            <a:extLst>
              <a:ext uri="{FF2B5EF4-FFF2-40B4-BE49-F238E27FC236}">
                <a16:creationId xmlns:a16="http://schemas.microsoft.com/office/drawing/2014/main" id="{D21CD32E-3839-4C05-B2F6-894CB4025FC7}"/>
              </a:ext>
            </a:extLst>
          </p:cNvPr>
          <p:cNvSpPr>
            <a:spLocks noChangeShapeType="1"/>
          </p:cNvSpPr>
          <p:nvPr/>
        </p:nvSpPr>
        <p:spPr bwMode="auto">
          <a:xfrm>
            <a:off x="7683501" y="32766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4" name="Freeform 10">
            <a:extLst>
              <a:ext uri="{FF2B5EF4-FFF2-40B4-BE49-F238E27FC236}">
                <a16:creationId xmlns:a16="http://schemas.microsoft.com/office/drawing/2014/main" id="{7FB35600-66F0-49F1-AAFE-B02C882151E8}"/>
              </a:ext>
            </a:extLst>
          </p:cNvPr>
          <p:cNvSpPr>
            <a:spLocks/>
          </p:cNvSpPr>
          <p:nvPr/>
        </p:nvSpPr>
        <p:spPr bwMode="auto">
          <a:xfrm>
            <a:off x="9409113" y="32766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6395" name="Rectangle 11">
            <a:extLst>
              <a:ext uri="{FF2B5EF4-FFF2-40B4-BE49-F238E27FC236}">
                <a16:creationId xmlns:a16="http://schemas.microsoft.com/office/drawing/2014/main" id="{D91BF7D3-CB30-4D3F-B66E-49049CCC45D9}"/>
              </a:ext>
            </a:extLst>
          </p:cNvPr>
          <p:cNvSpPr>
            <a:spLocks noChangeArrowheads="1"/>
          </p:cNvSpPr>
          <p:nvPr/>
        </p:nvSpPr>
        <p:spPr bwMode="auto">
          <a:xfrm>
            <a:off x="8820151" y="48768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6396" name="Rectangle 12">
            <a:extLst>
              <a:ext uri="{FF2B5EF4-FFF2-40B4-BE49-F238E27FC236}">
                <a16:creationId xmlns:a16="http://schemas.microsoft.com/office/drawing/2014/main" id="{E33E6E0E-B3F9-4853-ADF4-013DF28B1682}"/>
              </a:ext>
            </a:extLst>
          </p:cNvPr>
          <p:cNvSpPr>
            <a:spLocks noChangeArrowheads="1"/>
          </p:cNvSpPr>
          <p:nvPr/>
        </p:nvSpPr>
        <p:spPr bwMode="auto">
          <a:xfrm>
            <a:off x="8221664" y="2668588"/>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6397" name="Freeform 13">
            <a:extLst>
              <a:ext uri="{FF2B5EF4-FFF2-40B4-BE49-F238E27FC236}">
                <a16:creationId xmlns:a16="http://schemas.microsoft.com/office/drawing/2014/main" id="{C4A14806-D1A2-4F78-8BF4-0A9CC9A01F26}"/>
              </a:ext>
            </a:extLst>
          </p:cNvPr>
          <p:cNvSpPr>
            <a:spLocks/>
          </p:cNvSpPr>
          <p:nvPr/>
        </p:nvSpPr>
        <p:spPr bwMode="auto">
          <a:xfrm>
            <a:off x="8101013" y="44958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6398" name="Rectangle 14">
            <a:extLst>
              <a:ext uri="{FF2B5EF4-FFF2-40B4-BE49-F238E27FC236}">
                <a16:creationId xmlns:a16="http://schemas.microsoft.com/office/drawing/2014/main" id="{0F74F8BF-4DCF-43D5-8230-9E3B179A1C8D}"/>
              </a:ext>
            </a:extLst>
          </p:cNvPr>
          <p:cNvSpPr>
            <a:spLocks noChangeArrowheads="1"/>
          </p:cNvSpPr>
          <p:nvPr/>
        </p:nvSpPr>
        <p:spPr bwMode="auto">
          <a:xfrm>
            <a:off x="7959725" y="4038600"/>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6399" name="Oval 15">
            <a:extLst>
              <a:ext uri="{FF2B5EF4-FFF2-40B4-BE49-F238E27FC236}">
                <a16:creationId xmlns:a16="http://schemas.microsoft.com/office/drawing/2014/main" id="{2C461F66-6EE4-4CE0-9BB5-BC555E7644B1}"/>
              </a:ext>
            </a:extLst>
          </p:cNvPr>
          <p:cNvSpPr>
            <a:spLocks noChangeAspect="1" noChangeArrowheads="1"/>
          </p:cNvSpPr>
          <p:nvPr/>
        </p:nvSpPr>
        <p:spPr bwMode="auto">
          <a:xfrm>
            <a:off x="10169526" y="32115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6400" name="Oval 16">
            <a:extLst>
              <a:ext uri="{FF2B5EF4-FFF2-40B4-BE49-F238E27FC236}">
                <a16:creationId xmlns:a16="http://schemas.microsoft.com/office/drawing/2014/main" id="{C4F0CC81-D41D-4256-AA61-43692FD58DA3}"/>
              </a:ext>
            </a:extLst>
          </p:cNvPr>
          <p:cNvSpPr>
            <a:spLocks noChangeAspect="1" noChangeArrowheads="1"/>
          </p:cNvSpPr>
          <p:nvPr/>
        </p:nvSpPr>
        <p:spPr bwMode="auto">
          <a:xfrm>
            <a:off x="7621588" y="3211513"/>
            <a:ext cx="119062"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6401" name="Rectangle 17">
            <a:extLst>
              <a:ext uri="{FF2B5EF4-FFF2-40B4-BE49-F238E27FC236}">
                <a16:creationId xmlns:a16="http://schemas.microsoft.com/office/drawing/2014/main" id="{C1DBAAAE-DC4E-4E4D-9A1B-4B2EB5FF34C9}"/>
              </a:ext>
            </a:extLst>
          </p:cNvPr>
          <p:cNvSpPr>
            <a:spLocks noChangeArrowheads="1"/>
          </p:cNvSpPr>
          <p:nvPr/>
        </p:nvSpPr>
        <p:spPr bwMode="auto">
          <a:xfrm>
            <a:off x="7354889" y="2994025"/>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6402" name="Rectangle 18">
            <a:extLst>
              <a:ext uri="{FF2B5EF4-FFF2-40B4-BE49-F238E27FC236}">
                <a16:creationId xmlns:a16="http://schemas.microsoft.com/office/drawing/2014/main" id="{55DCF92F-A365-459A-A8D2-16522B89B276}"/>
              </a:ext>
            </a:extLst>
          </p:cNvPr>
          <p:cNvSpPr>
            <a:spLocks noChangeArrowheads="1"/>
          </p:cNvSpPr>
          <p:nvPr/>
        </p:nvSpPr>
        <p:spPr bwMode="auto">
          <a:xfrm>
            <a:off x="10198101" y="30051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graphicFrame>
        <p:nvGraphicFramePr>
          <p:cNvPr id="377875" name="Object 19">
            <a:extLst>
              <a:ext uri="{FF2B5EF4-FFF2-40B4-BE49-F238E27FC236}">
                <a16:creationId xmlns:a16="http://schemas.microsoft.com/office/drawing/2014/main" id="{0B3F2CCB-63DC-4804-B779-2BED9A863CFA}"/>
              </a:ext>
            </a:extLst>
          </p:cNvPr>
          <p:cNvGraphicFramePr>
            <a:graphicFrameLocks noChangeAspect="1"/>
          </p:cNvGraphicFramePr>
          <p:nvPr/>
        </p:nvGraphicFramePr>
        <p:xfrm>
          <a:off x="1905000" y="3263900"/>
          <a:ext cx="3327400" cy="508000"/>
        </p:xfrm>
        <a:graphic>
          <a:graphicData uri="http://schemas.openxmlformats.org/presentationml/2006/ole">
            <mc:AlternateContent xmlns:mc="http://schemas.openxmlformats.org/markup-compatibility/2006">
              <mc:Choice xmlns:v="urn:schemas-microsoft-com:vml" Requires="v">
                <p:oleObj spid="_x0000_s4139" name="Equation" r:id="rId4" imgW="1663700" imgH="254000" progId="Equation.DSMT4">
                  <p:embed/>
                </p:oleObj>
              </mc:Choice>
              <mc:Fallback>
                <p:oleObj name="Equation" r:id="rId4" imgW="1663700" imgH="254000" progId="Equation.DSMT4">
                  <p:embed/>
                  <p:pic>
                    <p:nvPicPr>
                      <p:cNvPr id="377875" name="Object 19">
                        <a:extLst>
                          <a:ext uri="{FF2B5EF4-FFF2-40B4-BE49-F238E27FC236}">
                            <a16:creationId xmlns:a16="http://schemas.microsoft.com/office/drawing/2014/main" id="{0B3F2CCB-63DC-4804-B779-2BED9A863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63900"/>
                        <a:ext cx="3327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6" name="Object 20">
            <a:extLst>
              <a:ext uri="{FF2B5EF4-FFF2-40B4-BE49-F238E27FC236}">
                <a16:creationId xmlns:a16="http://schemas.microsoft.com/office/drawing/2014/main" id="{FF0EC566-3E09-43E4-A3F2-0268A3B93FEC}"/>
              </a:ext>
            </a:extLst>
          </p:cNvPr>
          <p:cNvGraphicFramePr>
            <a:graphicFrameLocks noChangeAspect="1"/>
          </p:cNvGraphicFramePr>
          <p:nvPr/>
        </p:nvGraphicFramePr>
        <p:xfrm>
          <a:off x="1905000" y="3962400"/>
          <a:ext cx="4343400" cy="889000"/>
        </p:xfrm>
        <a:graphic>
          <a:graphicData uri="http://schemas.openxmlformats.org/presentationml/2006/ole">
            <mc:AlternateContent xmlns:mc="http://schemas.openxmlformats.org/markup-compatibility/2006">
              <mc:Choice xmlns:v="urn:schemas-microsoft-com:vml" Requires="v">
                <p:oleObj spid="_x0000_s4140" name="Equation" r:id="rId6" imgW="2171700" imgH="444500" progId="Equation.DSMT4">
                  <p:embed/>
                </p:oleObj>
              </mc:Choice>
              <mc:Fallback>
                <p:oleObj name="Equation" r:id="rId6" imgW="2171700" imgH="444500" progId="Equation.DSMT4">
                  <p:embed/>
                  <p:pic>
                    <p:nvPicPr>
                      <p:cNvPr id="377876" name="Object 20">
                        <a:extLst>
                          <a:ext uri="{FF2B5EF4-FFF2-40B4-BE49-F238E27FC236}">
                            <a16:creationId xmlns:a16="http://schemas.microsoft.com/office/drawing/2014/main" id="{FF0EC566-3E09-43E4-A3F2-0268A3B93F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962400"/>
                        <a:ext cx="4343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7" name="Object 21">
            <a:extLst>
              <a:ext uri="{FF2B5EF4-FFF2-40B4-BE49-F238E27FC236}">
                <a16:creationId xmlns:a16="http://schemas.microsoft.com/office/drawing/2014/main" id="{1BB7BC22-156E-4DB0-A1E5-734A8BD7072A}"/>
              </a:ext>
            </a:extLst>
          </p:cNvPr>
          <p:cNvGraphicFramePr>
            <a:graphicFrameLocks noChangeAspect="1"/>
          </p:cNvGraphicFramePr>
          <p:nvPr/>
        </p:nvGraphicFramePr>
        <p:xfrm>
          <a:off x="1879600" y="5118100"/>
          <a:ext cx="5130800" cy="558800"/>
        </p:xfrm>
        <a:graphic>
          <a:graphicData uri="http://schemas.openxmlformats.org/presentationml/2006/ole">
            <mc:AlternateContent xmlns:mc="http://schemas.openxmlformats.org/markup-compatibility/2006">
              <mc:Choice xmlns:v="urn:schemas-microsoft-com:vml" Requires="v">
                <p:oleObj spid="_x0000_s4141" name="Equation" r:id="rId8" imgW="2565400" imgH="279400" progId="Equation.DSMT4">
                  <p:embed/>
                </p:oleObj>
              </mc:Choice>
              <mc:Fallback>
                <p:oleObj name="Equation" r:id="rId8" imgW="2565400" imgH="279400" progId="Equation.DSMT4">
                  <p:embed/>
                  <p:pic>
                    <p:nvPicPr>
                      <p:cNvPr id="377877" name="Object 21">
                        <a:extLst>
                          <a:ext uri="{FF2B5EF4-FFF2-40B4-BE49-F238E27FC236}">
                            <a16:creationId xmlns:a16="http://schemas.microsoft.com/office/drawing/2014/main" id="{1BB7BC22-156E-4DB0-A1E5-734A8BD707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9600" y="5118100"/>
                        <a:ext cx="5130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05852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8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7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B5653241-FDD9-4421-BB42-6A679654969C}"/>
              </a:ext>
            </a:extLst>
          </p:cNvPr>
          <p:cNvSpPr>
            <a:spLocks noChangeArrowheads="1"/>
          </p:cNvSpPr>
          <p:nvPr/>
        </p:nvSpPr>
        <p:spPr bwMode="auto">
          <a:xfrm>
            <a:off x="7808913" y="1143000"/>
            <a:ext cx="2070100" cy="1143000"/>
          </a:xfrm>
          <a:prstGeom prst="rect">
            <a:avLst/>
          </a:prstGeom>
          <a:solidFill>
            <a:srgbClr val="CCE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11" name="Text Box 2">
            <a:extLst>
              <a:ext uri="{FF2B5EF4-FFF2-40B4-BE49-F238E27FC236}">
                <a16:creationId xmlns:a16="http://schemas.microsoft.com/office/drawing/2014/main" id="{6BC2714E-F668-41A1-B201-653CFDC162D7}"/>
              </a:ext>
            </a:extLst>
          </p:cNvPr>
          <p:cNvSpPr txBox="1">
            <a:spLocks noChangeArrowheads="1"/>
          </p:cNvSpPr>
          <p:nvPr/>
        </p:nvSpPr>
        <p:spPr bwMode="auto">
          <a:xfrm>
            <a:off x="1828800" y="228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measurement is made with the galvanometer.</a:t>
            </a:r>
          </a:p>
        </p:txBody>
      </p:sp>
      <p:sp>
        <p:nvSpPr>
          <p:cNvPr id="17412" name="Line 3">
            <a:extLst>
              <a:ext uri="{FF2B5EF4-FFF2-40B4-BE49-F238E27FC236}">
                <a16:creationId xmlns:a16="http://schemas.microsoft.com/office/drawing/2014/main" id="{93088F1C-617C-4D44-A43C-EBCA9678DF59}"/>
              </a:ext>
            </a:extLst>
          </p:cNvPr>
          <p:cNvSpPr>
            <a:spLocks noChangeShapeType="1"/>
          </p:cNvSpPr>
          <p:nvPr/>
        </p:nvSpPr>
        <p:spPr bwMode="auto">
          <a:xfrm rot="5400000">
            <a:off x="9032875" y="4564063"/>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3" name="Line 4">
            <a:extLst>
              <a:ext uri="{FF2B5EF4-FFF2-40B4-BE49-F238E27FC236}">
                <a16:creationId xmlns:a16="http://schemas.microsoft.com/office/drawing/2014/main" id="{D55D0313-F6F6-40A2-9340-469EA6F1620D}"/>
              </a:ext>
            </a:extLst>
          </p:cNvPr>
          <p:cNvSpPr>
            <a:spLocks noChangeShapeType="1"/>
          </p:cNvSpPr>
          <p:nvPr/>
        </p:nvSpPr>
        <p:spPr bwMode="auto">
          <a:xfrm rot="5400000">
            <a:off x="9190038" y="4565651"/>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4" name="Freeform 5">
            <a:extLst>
              <a:ext uri="{FF2B5EF4-FFF2-40B4-BE49-F238E27FC236}">
                <a16:creationId xmlns:a16="http://schemas.microsoft.com/office/drawing/2014/main" id="{63A4DFAF-5D9D-4D69-A456-2C6979D03328}"/>
              </a:ext>
            </a:extLst>
          </p:cNvPr>
          <p:cNvSpPr>
            <a:spLocks/>
          </p:cNvSpPr>
          <p:nvPr/>
        </p:nvSpPr>
        <p:spPr bwMode="auto">
          <a:xfrm>
            <a:off x="8258175" y="30464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15" name="Line 6">
            <a:extLst>
              <a:ext uri="{FF2B5EF4-FFF2-40B4-BE49-F238E27FC236}">
                <a16:creationId xmlns:a16="http://schemas.microsoft.com/office/drawing/2014/main" id="{58C64E4A-BAA2-45EB-A71C-33196A08CBB7}"/>
              </a:ext>
            </a:extLst>
          </p:cNvPr>
          <p:cNvSpPr>
            <a:spLocks noChangeShapeType="1"/>
          </p:cNvSpPr>
          <p:nvPr/>
        </p:nvSpPr>
        <p:spPr bwMode="auto">
          <a:xfrm>
            <a:off x="94011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6" name="Freeform 7">
            <a:extLst>
              <a:ext uri="{FF2B5EF4-FFF2-40B4-BE49-F238E27FC236}">
                <a16:creationId xmlns:a16="http://schemas.microsoft.com/office/drawing/2014/main" id="{F7702942-CB14-437E-B5F7-633F15FDF2E4}"/>
              </a:ext>
            </a:extLst>
          </p:cNvPr>
          <p:cNvSpPr>
            <a:spLocks/>
          </p:cNvSpPr>
          <p:nvPr/>
        </p:nvSpPr>
        <p:spPr bwMode="auto">
          <a:xfrm flipH="1">
            <a:off x="7585076" y="3198813"/>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17" name="Line 8">
            <a:extLst>
              <a:ext uri="{FF2B5EF4-FFF2-40B4-BE49-F238E27FC236}">
                <a16:creationId xmlns:a16="http://schemas.microsoft.com/office/drawing/2014/main" id="{D519174C-54CB-489A-817D-2323526163B7}"/>
              </a:ext>
            </a:extLst>
          </p:cNvPr>
          <p:cNvSpPr>
            <a:spLocks noChangeShapeType="1"/>
          </p:cNvSpPr>
          <p:nvPr/>
        </p:nvSpPr>
        <p:spPr bwMode="auto">
          <a:xfrm>
            <a:off x="75723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8" name="Freeform 9">
            <a:extLst>
              <a:ext uri="{FF2B5EF4-FFF2-40B4-BE49-F238E27FC236}">
                <a16:creationId xmlns:a16="http://schemas.microsoft.com/office/drawing/2014/main" id="{37E640F7-F6F9-438B-BC4D-B7247B358C8E}"/>
              </a:ext>
            </a:extLst>
          </p:cNvPr>
          <p:cNvSpPr>
            <a:spLocks/>
          </p:cNvSpPr>
          <p:nvPr/>
        </p:nvSpPr>
        <p:spPr bwMode="auto">
          <a:xfrm>
            <a:off x="9297988" y="3198813"/>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19" name="Rectangle 10">
            <a:extLst>
              <a:ext uri="{FF2B5EF4-FFF2-40B4-BE49-F238E27FC236}">
                <a16:creationId xmlns:a16="http://schemas.microsoft.com/office/drawing/2014/main" id="{8D9FE898-4C21-468C-AA64-7DD1F867F1E2}"/>
              </a:ext>
            </a:extLst>
          </p:cNvPr>
          <p:cNvSpPr>
            <a:spLocks noChangeArrowheads="1"/>
          </p:cNvSpPr>
          <p:nvPr/>
        </p:nvSpPr>
        <p:spPr bwMode="auto">
          <a:xfrm>
            <a:off x="8709026" y="4799013"/>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7420" name="Rectangle 11">
            <a:extLst>
              <a:ext uri="{FF2B5EF4-FFF2-40B4-BE49-F238E27FC236}">
                <a16:creationId xmlns:a16="http://schemas.microsoft.com/office/drawing/2014/main" id="{191AFECE-2AA1-41E5-8981-D93A60D194E5}"/>
              </a:ext>
            </a:extLst>
          </p:cNvPr>
          <p:cNvSpPr>
            <a:spLocks noChangeArrowheads="1"/>
          </p:cNvSpPr>
          <p:nvPr/>
        </p:nvSpPr>
        <p:spPr bwMode="auto">
          <a:xfrm>
            <a:off x="8110539" y="25908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7421" name="Freeform 12">
            <a:extLst>
              <a:ext uri="{FF2B5EF4-FFF2-40B4-BE49-F238E27FC236}">
                <a16:creationId xmlns:a16="http://schemas.microsoft.com/office/drawing/2014/main" id="{40FD3352-6E69-4278-9EF4-E596C1BA8B4B}"/>
              </a:ext>
            </a:extLst>
          </p:cNvPr>
          <p:cNvSpPr>
            <a:spLocks/>
          </p:cNvSpPr>
          <p:nvPr/>
        </p:nvSpPr>
        <p:spPr bwMode="auto">
          <a:xfrm>
            <a:off x="7989888" y="44180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22" name="Rectangle 13">
            <a:extLst>
              <a:ext uri="{FF2B5EF4-FFF2-40B4-BE49-F238E27FC236}">
                <a16:creationId xmlns:a16="http://schemas.microsoft.com/office/drawing/2014/main" id="{FD571B6F-605D-4EF6-9F70-3D55FF5C09F6}"/>
              </a:ext>
            </a:extLst>
          </p:cNvPr>
          <p:cNvSpPr>
            <a:spLocks noChangeArrowheads="1"/>
          </p:cNvSpPr>
          <p:nvPr/>
        </p:nvSpPr>
        <p:spPr bwMode="auto">
          <a:xfrm>
            <a:off x="7934325" y="3960813"/>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7423" name="Freeform 14">
            <a:extLst>
              <a:ext uri="{FF2B5EF4-FFF2-40B4-BE49-F238E27FC236}">
                <a16:creationId xmlns:a16="http://schemas.microsoft.com/office/drawing/2014/main" id="{41932519-C1E4-44F4-AD94-54C613B2E0D5}"/>
              </a:ext>
            </a:extLst>
          </p:cNvPr>
          <p:cNvSpPr>
            <a:spLocks/>
          </p:cNvSpPr>
          <p:nvPr/>
        </p:nvSpPr>
        <p:spPr bwMode="auto">
          <a:xfrm flipH="1" flipV="1">
            <a:off x="7585076" y="1827213"/>
            <a:ext cx="2524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24" name="Freeform 15">
            <a:extLst>
              <a:ext uri="{FF2B5EF4-FFF2-40B4-BE49-F238E27FC236}">
                <a16:creationId xmlns:a16="http://schemas.microsoft.com/office/drawing/2014/main" id="{26B274E3-F6D5-4F32-BB12-F5893AAE069B}"/>
              </a:ext>
            </a:extLst>
          </p:cNvPr>
          <p:cNvSpPr>
            <a:spLocks/>
          </p:cNvSpPr>
          <p:nvPr/>
        </p:nvSpPr>
        <p:spPr bwMode="auto">
          <a:xfrm flipV="1">
            <a:off x="9666288" y="1827213"/>
            <a:ext cx="4572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17425" name="Group 16">
            <a:extLst>
              <a:ext uri="{FF2B5EF4-FFF2-40B4-BE49-F238E27FC236}">
                <a16:creationId xmlns:a16="http://schemas.microsoft.com/office/drawing/2014/main" id="{23A0C0AE-925E-47B6-AEDA-A7121E1873D9}"/>
              </a:ext>
            </a:extLst>
          </p:cNvPr>
          <p:cNvGrpSpPr>
            <a:grpSpLocks/>
          </p:cNvGrpSpPr>
          <p:nvPr/>
        </p:nvGrpSpPr>
        <p:grpSpPr bwMode="auto">
          <a:xfrm>
            <a:off x="9056688" y="1522413"/>
            <a:ext cx="609600" cy="609600"/>
            <a:chOff x="1995" y="1632"/>
            <a:chExt cx="384" cy="384"/>
          </a:xfrm>
        </p:grpSpPr>
        <p:sp>
          <p:nvSpPr>
            <p:cNvPr id="17440" name="Oval 17">
              <a:extLst>
                <a:ext uri="{FF2B5EF4-FFF2-40B4-BE49-F238E27FC236}">
                  <a16:creationId xmlns:a16="http://schemas.microsoft.com/office/drawing/2014/main" id="{972ACD28-CD68-4547-83EC-06D6D5D3D510}"/>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41" name="Rectangle 18">
              <a:extLst>
                <a:ext uri="{FF2B5EF4-FFF2-40B4-BE49-F238E27FC236}">
                  <a16:creationId xmlns:a16="http://schemas.microsoft.com/office/drawing/2014/main" id="{775FFA87-F63C-4F72-BAF7-EA4013DCE8C7}"/>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7426" name="Freeform 19">
            <a:extLst>
              <a:ext uri="{FF2B5EF4-FFF2-40B4-BE49-F238E27FC236}">
                <a16:creationId xmlns:a16="http://schemas.microsoft.com/office/drawing/2014/main" id="{177CFD18-AF1F-44E8-A6B4-45506CA4D03E}"/>
              </a:ext>
            </a:extLst>
          </p:cNvPr>
          <p:cNvSpPr>
            <a:spLocks/>
          </p:cNvSpPr>
          <p:nvPr/>
        </p:nvSpPr>
        <p:spPr bwMode="auto">
          <a:xfrm>
            <a:off x="7837488" y="16748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27" name="Rectangle 20">
            <a:extLst>
              <a:ext uri="{FF2B5EF4-FFF2-40B4-BE49-F238E27FC236}">
                <a16:creationId xmlns:a16="http://schemas.microsoft.com/office/drawing/2014/main" id="{E2F3D6F2-09B0-465B-9A8C-3B7B41BB0771}"/>
              </a:ext>
            </a:extLst>
          </p:cNvPr>
          <p:cNvSpPr>
            <a:spLocks noChangeArrowheads="1"/>
          </p:cNvSpPr>
          <p:nvPr/>
        </p:nvSpPr>
        <p:spPr bwMode="auto">
          <a:xfrm>
            <a:off x="7804150" y="1219200"/>
            <a:ext cx="139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r>
              <a:rPr lang="en-US" altLang="en-US" sz="2400">
                <a:solidFill>
                  <a:srgbClr val="000000"/>
                </a:solidFill>
                <a:latin typeface="Tahoma" panose="020B0604030504040204" pitchFamily="34" charset="0"/>
                <a:sym typeface="Symbol" panose="05050102010706020507" pitchFamily="18" charset="2"/>
              </a:rPr>
              <a:t>=60 </a:t>
            </a:r>
          </a:p>
        </p:txBody>
      </p:sp>
      <p:sp>
        <p:nvSpPr>
          <p:cNvPr id="17428" name="Oval 21">
            <a:extLst>
              <a:ext uri="{FF2B5EF4-FFF2-40B4-BE49-F238E27FC236}">
                <a16:creationId xmlns:a16="http://schemas.microsoft.com/office/drawing/2014/main" id="{075D6043-4EC0-4A5D-AC62-662244E94447}"/>
              </a:ext>
            </a:extLst>
          </p:cNvPr>
          <p:cNvSpPr>
            <a:spLocks noChangeAspect="1" noChangeArrowheads="1"/>
          </p:cNvSpPr>
          <p:nvPr/>
        </p:nvSpPr>
        <p:spPr bwMode="auto">
          <a:xfrm>
            <a:off x="10058401" y="3133726"/>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29" name="Oval 22">
            <a:extLst>
              <a:ext uri="{FF2B5EF4-FFF2-40B4-BE49-F238E27FC236}">
                <a16:creationId xmlns:a16="http://schemas.microsoft.com/office/drawing/2014/main" id="{7BA1B7FE-AA1F-43FA-B27B-796D798B8BCB}"/>
              </a:ext>
            </a:extLst>
          </p:cNvPr>
          <p:cNvSpPr>
            <a:spLocks noChangeAspect="1" noChangeArrowheads="1"/>
          </p:cNvSpPr>
          <p:nvPr/>
        </p:nvSpPr>
        <p:spPr bwMode="auto">
          <a:xfrm>
            <a:off x="7510463" y="3133726"/>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30" name="Rectangle 23">
            <a:extLst>
              <a:ext uri="{FF2B5EF4-FFF2-40B4-BE49-F238E27FC236}">
                <a16:creationId xmlns:a16="http://schemas.microsoft.com/office/drawing/2014/main" id="{84ED1922-D71E-4D1D-9283-5522D97DEF73}"/>
              </a:ext>
            </a:extLst>
          </p:cNvPr>
          <p:cNvSpPr>
            <a:spLocks noChangeArrowheads="1"/>
          </p:cNvSpPr>
          <p:nvPr/>
        </p:nvSpPr>
        <p:spPr bwMode="auto">
          <a:xfrm>
            <a:off x="7243764" y="2916238"/>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7431" name="Rectangle 24">
            <a:extLst>
              <a:ext uri="{FF2B5EF4-FFF2-40B4-BE49-F238E27FC236}">
                <a16:creationId xmlns:a16="http://schemas.microsoft.com/office/drawing/2014/main" id="{2CDBB6A4-6416-4772-833C-A7569EC1DA50}"/>
              </a:ext>
            </a:extLst>
          </p:cNvPr>
          <p:cNvSpPr>
            <a:spLocks noChangeArrowheads="1"/>
          </p:cNvSpPr>
          <p:nvPr/>
        </p:nvSpPr>
        <p:spPr bwMode="auto">
          <a:xfrm>
            <a:off x="10086976" y="29273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78905" name="Text Box 25">
            <a:extLst>
              <a:ext uri="{FF2B5EF4-FFF2-40B4-BE49-F238E27FC236}">
                <a16:creationId xmlns:a16="http://schemas.microsoft.com/office/drawing/2014/main" id="{3917D10A-4D5B-44F6-A497-0B2ACE549C59}"/>
              </a:ext>
            </a:extLst>
          </p:cNvPr>
          <p:cNvSpPr txBox="1">
            <a:spLocks noChangeArrowheads="1"/>
          </p:cNvSpPr>
          <p:nvPr/>
        </p:nvSpPr>
        <p:spPr bwMode="auto">
          <a:xfrm>
            <a:off x="1828801" y="942976"/>
            <a:ext cx="5586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60 </a:t>
            </a:r>
            <a:r>
              <a:rPr lang="en-US" altLang="en-US" sz="2400">
                <a:solidFill>
                  <a:srgbClr val="000000"/>
                </a:solidFill>
                <a:latin typeface="Tahoma" panose="020B0604030504040204" pitchFamily="34" charset="0"/>
                <a:sym typeface="Symbol" panose="05050102010706020507" pitchFamily="18" charset="2"/>
              </a:rPr>
              <a:t> and 10 k resistors in parallel are equivalent to 59.6  resistor.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equivalent resistance: 5059.6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current:  I=1.186x10</a:t>
            </a:r>
            <a:r>
              <a:rPr lang="en-US" altLang="en-US" sz="2400" baseline="30000">
                <a:solidFill>
                  <a:srgbClr val="000000"/>
                </a:solidFill>
                <a:latin typeface="Tahoma" panose="020B0604030504040204" pitchFamily="34" charset="0"/>
                <a:sym typeface="Symbol" panose="05050102010706020507" pitchFamily="18" charset="2"/>
              </a:rPr>
              <a:t>-3</a:t>
            </a:r>
            <a:r>
              <a:rPr lang="en-US" altLang="en-US" sz="2400">
                <a:solidFill>
                  <a:srgbClr val="000000"/>
                </a:solidFill>
                <a:latin typeface="Tahoma" panose="020B0604030504040204" pitchFamily="34" charset="0"/>
                <a:sym typeface="Symbol" panose="05050102010706020507" pitchFamily="18" charset="2"/>
              </a:rPr>
              <a:t> A</a:t>
            </a:r>
          </a:p>
        </p:txBody>
      </p:sp>
      <p:sp>
        <p:nvSpPr>
          <p:cNvPr id="378906" name="Line 26">
            <a:extLst>
              <a:ext uri="{FF2B5EF4-FFF2-40B4-BE49-F238E27FC236}">
                <a16:creationId xmlns:a16="http://schemas.microsoft.com/office/drawing/2014/main" id="{46CD3862-98DF-4760-816B-FCEC16413340}"/>
              </a:ext>
            </a:extLst>
          </p:cNvPr>
          <p:cNvSpPr>
            <a:spLocks noChangeShapeType="1"/>
          </p:cNvSpPr>
          <p:nvPr/>
        </p:nvSpPr>
        <p:spPr bwMode="auto">
          <a:xfrm flipH="1">
            <a:off x="7772400" y="5029200"/>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8907" name="Rectangle 27">
            <a:extLst>
              <a:ext uri="{FF2B5EF4-FFF2-40B4-BE49-F238E27FC236}">
                <a16:creationId xmlns:a16="http://schemas.microsoft.com/office/drawing/2014/main" id="{624FF825-29AA-411E-8737-D2B0CA701F51}"/>
              </a:ext>
            </a:extLst>
          </p:cNvPr>
          <p:cNvSpPr>
            <a:spLocks noChangeArrowheads="1"/>
          </p:cNvSpPr>
          <p:nvPr/>
        </p:nvSpPr>
        <p:spPr bwMode="auto">
          <a:xfrm>
            <a:off x="7194550" y="5029200"/>
            <a:ext cx="164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I=1.19 mA</a:t>
            </a:r>
          </a:p>
        </p:txBody>
      </p:sp>
      <p:sp>
        <p:nvSpPr>
          <p:cNvPr id="378908" name="Text Box 28">
            <a:extLst>
              <a:ext uri="{FF2B5EF4-FFF2-40B4-BE49-F238E27FC236}">
                <a16:creationId xmlns:a16="http://schemas.microsoft.com/office/drawing/2014/main" id="{C6190C53-56AA-41BA-9ED5-F72403211922}"/>
              </a:ext>
            </a:extLst>
          </p:cNvPr>
          <p:cNvSpPr txBox="1">
            <a:spLocks noChangeArrowheads="1"/>
          </p:cNvSpPr>
          <p:nvPr/>
        </p:nvSpPr>
        <p:spPr bwMode="auto">
          <a:xfrm>
            <a:off x="1854200" y="3498851"/>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V</a:t>
            </a:r>
            <a:r>
              <a:rPr lang="en-US" altLang="en-US" sz="2400" baseline="-25000">
                <a:solidFill>
                  <a:srgbClr val="000000"/>
                </a:solidFill>
                <a:latin typeface="Tahoma" panose="020B0604030504040204" pitchFamily="34" charset="0"/>
              </a:rPr>
              <a:t>ab</a:t>
            </a:r>
            <a:r>
              <a:rPr lang="en-US" altLang="en-US" sz="2400">
                <a:solidFill>
                  <a:srgbClr val="000000"/>
                </a:solidFill>
                <a:latin typeface="Tahoma" panose="020B0604030504040204" pitchFamily="34" charset="0"/>
              </a:rPr>
              <a:t> = 6V – IR</a:t>
            </a:r>
            <a:r>
              <a:rPr lang="en-US" altLang="en-US" sz="2400" baseline="-25000">
                <a:solidFill>
                  <a:srgbClr val="000000"/>
                </a:solidFill>
                <a:latin typeface="Tahoma" panose="020B0604030504040204" pitchFamily="34" charset="0"/>
              </a:rPr>
              <a:t>2</a:t>
            </a:r>
            <a:r>
              <a:rPr lang="en-US" altLang="en-US" sz="2400">
                <a:solidFill>
                  <a:srgbClr val="000000"/>
                </a:solidFill>
                <a:latin typeface="Tahoma" panose="020B0604030504040204" pitchFamily="34" charset="0"/>
              </a:rPr>
              <a:t> = 0.07 V</a:t>
            </a:r>
            <a:r>
              <a:rPr lang="en-US" altLang="en-US" sz="2400">
                <a:solidFill>
                  <a:srgbClr val="000000"/>
                </a:solidFill>
                <a:latin typeface="Tahoma" panose="020B0604030504040204" pitchFamily="34" charset="0"/>
                <a:sym typeface="Symbol" panose="05050102010706020507" pitchFamily="18" charset="2"/>
              </a:rPr>
              <a:t>.</a:t>
            </a:r>
          </a:p>
        </p:txBody>
      </p:sp>
      <p:sp>
        <p:nvSpPr>
          <p:cNvPr id="378909" name="Text Box 29">
            <a:extLst>
              <a:ext uri="{FF2B5EF4-FFF2-40B4-BE49-F238E27FC236}">
                <a16:creationId xmlns:a16="http://schemas.microsoft.com/office/drawing/2014/main" id="{ABDCD456-4645-49F9-A077-3CDF031A80B9}"/>
              </a:ext>
            </a:extLst>
          </p:cNvPr>
          <p:cNvSpPr txBox="1">
            <a:spLocks noChangeArrowheads="1"/>
          </p:cNvSpPr>
          <p:nvPr/>
        </p:nvSpPr>
        <p:spPr bwMode="auto">
          <a:xfrm>
            <a:off x="1828800" y="4303713"/>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relative error is</a:t>
            </a:r>
            <a:r>
              <a:rPr lang="en-US" altLang="en-US" sz="2400">
                <a:solidFill>
                  <a:srgbClr val="000000"/>
                </a:solidFill>
                <a:latin typeface="Tahoma" panose="020B0604030504040204" pitchFamily="34" charset="0"/>
                <a:sym typeface="Symbol" panose="05050102010706020507" pitchFamily="18" charset="2"/>
              </a:rPr>
              <a:t>:</a:t>
            </a:r>
          </a:p>
        </p:txBody>
      </p:sp>
      <p:graphicFrame>
        <p:nvGraphicFramePr>
          <p:cNvPr id="378910" name="Object 30">
            <a:extLst>
              <a:ext uri="{FF2B5EF4-FFF2-40B4-BE49-F238E27FC236}">
                <a16:creationId xmlns:a16="http://schemas.microsoft.com/office/drawing/2014/main" id="{D621FAE1-2D51-49E5-B01A-436C11CFE4D4}"/>
              </a:ext>
            </a:extLst>
          </p:cNvPr>
          <p:cNvGraphicFramePr>
            <a:graphicFrameLocks noChangeAspect="1"/>
          </p:cNvGraphicFramePr>
          <p:nvPr/>
        </p:nvGraphicFramePr>
        <p:xfrm>
          <a:off x="1981200" y="4862513"/>
          <a:ext cx="3937000" cy="787400"/>
        </p:xfrm>
        <a:graphic>
          <a:graphicData uri="http://schemas.openxmlformats.org/presentationml/2006/ole">
            <mc:AlternateContent xmlns:mc="http://schemas.openxmlformats.org/markup-compatibility/2006">
              <mc:Choice xmlns:v="urn:schemas-microsoft-com:vml" Requires="v">
                <p:oleObj spid="_x0000_s5135" name="Equation" r:id="rId4" imgW="1968500" imgH="393700" progId="Equation.DSMT4">
                  <p:embed/>
                </p:oleObj>
              </mc:Choice>
              <mc:Fallback>
                <p:oleObj name="Equation" r:id="rId4" imgW="1968500" imgH="393700" progId="Equation.DSMT4">
                  <p:embed/>
                  <p:pic>
                    <p:nvPicPr>
                      <p:cNvPr id="378910" name="Object 30">
                        <a:extLst>
                          <a:ext uri="{FF2B5EF4-FFF2-40B4-BE49-F238E27FC236}">
                            <a16:creationId xmlns:a16="http://schemas.microsoft.com/office/drawing/2014/main" id="{D621FAE1-2D51-49E5-B01A-436C11CFE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62513"/>
                        <a:ext cx="3937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1" name="Text Box 31">
            <a:extLst>
              <a:ext uri="{FF2B5EF4-FFF2-40B4-BE49-F238E27FC236}">
                <a16:creationId xmlns:a16="http://schemas.microsoft.com/office/drawing/2014/main" id="{34E9F47D-D3B6-492B-8016-A6405F321AC7}"/>
              </a:ext>
            </a:extLst>
          </p:cNvPr>
          <p:cNvSpPr txBox="1">
            <a:spLocks noChangeArrowheads="1"/>
          </p:cNvSpPr>
          <p:nvPr/>
        </p:nvSpPr>
        <p:spPr bwMode="auto">
          <a:xfrm>
            <a:off x="1676400" y="5718175"/>
            <a:ext cx="8839200" cy="400050"/>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Would you pay for this voltmeter?</a:t>
            </a:r>
            <a:endParaRPr lang="en-US" altLang="en-US" sz="2000">
              <a:solidFill>
                <a:srgbClr val="800080"/>
              </a:solidFill>
              <a:latin typeface="Tahoma" panose="020B0604030504040204" pitchFamily="34" charset="0"/>
            </a:endParaRPr>
          </a:p>
        </p:txBody>
      </p:sp>
      <p:sp>
        <p:nvSpPr>
          <p:cNvPr id="33" name="Text Box 31">
            <a:extLst>
              <a:ext uri="{FF2B5EF4-FFF2-40B4-BE49-F238E27FC236}">
                <a16:creationId xmlns:a16="http://schemas.microsoft.com/office/drawing/2014/main" id="{EFCB57DA-9112-4E22-8278-203370143E4F}"/>
              </a:ext>
            </a:extLst>
          </p:cNvPr>
          <p:cNvSpPr txBox="1">
            <a:spLocks noChangeArrowheads="1"/>
          </p:cNvSpPr>
          <p:nvPr/>
        </p:nvSpPr>
        <p:spPr bwMode="auto">
          <a:xfrm>
            <a:off x="1676400" y="5718176"/>
            <a:ext cx="8839200" cy="708025"/>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Would you pay for this voltmeter?</a:t>
            </a:r>
          </a:p>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We need a better instrument!</a:t>
            </a:r>
            <a:endParaRPr lang="en-US" altLang="en-US" sz="2000">
              <a:solidFill>
                <a:srgbClr val="800080"/>
              </a:solidFill>
              <a:latin typeface="Tahoma" panose="020B0604030504040204" pitchFamily="34" charset="0"/>
            </a:endParaRPr>
          </a:p>
        </p:txBody>
      </p:sp>
    </p:spTree>
    <p:custDataLst>
      <p:tags r:id="rId2"/>
    </p:custDataLst>
    <p:extLst>
      <p:ext uri="{BB962C8B-B14F-4D97-AF65-F5344CB8AC3E}">
        <p14:creationId xmlns:p14="http://schemas.microsoft.com/office/powerpoint/2010/main" val="299181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5"/>
                                        </p:tgtEl>
                                        <p:attrNameLst>
                                          <p:attrName>style.visibility</p:attrName>
                                        </p:attrNameLst>
                                      </p:cBhvr>
                                      <p:to>
                                        <p:strVal val="visible"/>
                                      </p:to>
                                    </p:set>
                                  </p:childTnLst>
                                </p:cTn>
                              </p:par>
                              <p:par>
                                <p:cTn id="7" presetID="23" presetClass="entr" presetSubtype="16" fill="hold" nodeType="withEffect">
                                  <p:stCondLst>
                                    <p:cond delay="0"/>
                                  </p:stCondLst>
                                  <p:childTnLst>
                                    <p:set>
                                      <p:cBhvr>
                                        <p:cTn id="8" dur="1" fill="hold">
                                          <p:stCondLst>
                                            <p:cond delay="0"/>
                                          </p:stCondLst>
                                        </p:cTn>
                                        <p:tgtEl>
                                          <p:spTgt spid="378906"/>
                                        </p:tgtEl>
                                        <p:attrNameLst>
                                          <p:attrName>style.visibility</p:attrName>
                                        </p:attrNameLst>
                                      </p:cBhvr>
                                      <p:to>
                                        <p:strVal val="visible"/>
                                      </p:to>
                                    </p:set>
                                    <p:anim calcmode="lin" valueType="num">
                                      <p:cBhvr>
                                        <p:cTn id="9" dur="500" fill="hold"/>
                                        <p:tgtEl>
                                          <p:spTgt spid="378906"/>
                                        </p:tgtEl>
                                        <p:attrNameLst>
                                          <p:attrName>ppt_w</p:attrName>
                                        </p:attrNameLst>
                                      </p:cBhvr>
                                      <p:tavLst>
                                        <p:tav tm="0">
                                          <p:val>
                                            <p:fltVal val="0"/>
                                          </p:val>
                                        </p:tav>
                                        <p:tav tm="100000">
                                          <p:val>
                                            <p:strVal val="#ppt_w"/>
                                          </p:val>
                                        </p:tav>
                                      </p:tavLst>
                                    </p:anim>
                                    <p:anim calcmode="lin" valueType="num">
                                      <p:cBhvr>
                                        <p:cTn id="10" dur="500" fill="hold"/>
                                        <p:tgtEl>
                                          <p:spTgt spid="378906"/>
                                        </p:tgtEl>
                                        <p:attrNameLst>
                                          <p:attrName>ppt_h</p:attrName>
                                        </p:attrNameLst>
                                      </p:cBhvr>
                                      <p:tavLst>
                                        <p:tav tm="0">
                                          <p:val>
                                            <p:fltVal val="0"/>
                                          </p:val>
                                        </p:tav>
                                        <p:tav tm="100000">
                                          <p:val>
                                            <p:strVal val="#ppt_h"/>
                                          </p:val>
                                        </p:tav>
                                      </p:tavLst>
                                    </p:anim>
                                  </p:childTnLst>
                                </p:cTn>
                              </p:par>
                              <p:par>
                                <p:cTn id="11" presetID="23" presetClass="entr" presetSubtype="16" fill="hold" grpId="0" nodeType="withEffect">
                                  <p:stCondLst>
                                    <p:cond delay="0"/>
                                  </p:stCondLst>
                                  <p:childTnLst>
                                    <p:set>
                                      <p:cBhvr>
                                        <p:cTn id="12" dur="1" fill="hold">
                                          <p:stCondLst>
                                            <p:cond delay="0"/>
                                          </p:stCondLst>
                                        </p:cTn>
                                        <p:tgtEl>
                                          <p:spTgt spid="378907"/>
                                        </p:tgtEl>
                                        <p:attrNameLst>
                                          <p:attrName>style.visibility</p:attrName>
                                        </p:attrNameLst>
                                      </p:cBhvr>
                                      <p:to>
                                        <p:strVal val="visible"/>
                                      </p:to>
                                    </p:set>
                                    <p:anim calcmode="lin" valueType="num">
                                      <p:cBhvr>
                                        <p:cTn id="13" dur="500" fill="hold"/>
                                        <p:tgtEl>
                                          <p:spTgt spid="378907"/>
                                        </p:tgtEl>
                                        <p:attrNameLst>
                                          <p:attrName>ppt_w</p:attrName>
                                        </p:attrNameLst>
                                      </p:cBhvr>
                                      <p:tavLst>
                                        <p:tav tm="0">
                                          <p:val>
                                            <p:fltVal val="0"/>
                                          </p:val>
                                        </p:tav>
                                        <p:tav tm="100000">
                                          <p:val>
                                            <p:strVal val="#ppt_w"/>
                                          </p:val>
                                        </p:tav>
                                      </p:tavLst>
                                    </p:anim>
                                    <p:anim calcmode="lin" valueType="num">
                                      <p:cBhvr>
                                        <p:cTn id="14" dur="500" fill="hold"/>
                                        <p:tgtEl>
                                          <p:spTgt spid="37890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5" grpId="0"/>
      <p:bldP spid="378907" grpId="0"/>
      <p:bldP spid="378908" grpId="0"/>
      <p:bldP spid="378909" grpId="0"/>
      <p:bldP spid="378911"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33FBC710-7644-44B8-AF9A-9B6B126AF5D4}"/>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 voltmeter of resistance 100 k</a:t>
            </a:r>
            <a:r>
              <a:rPr lang="en-US" altLang="en-US" sz="2400">
                <a:solidFill>
                  <a:srgbClr val="FFFFFF"/>
                </a:solidFill>
                <a:latin typeface="Tahoma" panose="020B0604030504040204" pitchFamily="34" charset="0"/>
                <a:sym typeface="Symbol" panose="05050102010706020507" pitchFamily="18" charset="2"/>
              </a:rPr>
              <a:t> is used to measure the voltage drop across a 10 k resistor in series with an ideal  6 V battery and a 5 k resistor. What is the percent error caused by the nonzero resistance of the voltmeter</a:t>
            </a:r>
            <a:r>
              <a:rPr lang="en-US" altLang="en-US" sz="2400">
                <a:solidFill>
                  <a:srgbClr val="FFFFFF"/>
                </a:solidFill>
                <a:latin typeface="Tahoma" panose="020B0604030504040204" pitchFamily="34" charset="0"/>
              </a:rPr>
              <a:t>?</a:t>
            </a:r>
          </a:p>
        </p:txBody>
      </p:sp>
      <p:sp>
        <p:nvSpPr>
          <p:cNvPr id="18435" name="Text Box 3">
            <a:extLst>
              <a:ext uri="{FF2B5EF4-FFF2-40B4-BE49-F238E27FC236}">
                <a16:creationId xmlns:a16="http://schemas.microsoft.com/office/drawing/2014/main" id="{8991B352-ED1E-4873-A35E-586C74AC42ED}"/>
              </a:ext>
            </a:extLst>
          </p:cNvPr>
          <p:cNvSpPr txBox="1">
            <a:spLocks noChangeArrowheads="1"/>
          </p:cNvSpPr>
          <p:nvPr/>
        </p:nvSpPr>
        <p:spPr bwMode="auto">
          <a:xfrm>
            <a:off x="1828800" y="2835276"/>
            <a:ext cx="510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We already calculated the actual voltage drop (2 slides back).</a:t>
            </a:r>
          </a:p>
        </p:txBody>
      </p:sp>
      <p:sp>
        <p:nvSpPr>
          <p:cNvPr id="18436" name="Line 4">
            <a:extLst>
              <a:ext uri="{FF2B5EF4-FFF2-40B4-BE49-F238E27FC236}">
                <a16:creationId xmlns:a16="http://schemas.microsoft.com/office/drawing/2014/main" id="{A5FD37C8-BD73-4C2A-B000-095349DCBC58}"/>
              </a:ext>
            </a:extLst>
          </p:cNvPr>
          <p:cNvSpPr>
            <a:spLocks noChangeShapeType="1"/>
          </p:cNvSpPr>
          <p:nvPr/>
        </p:nvSpPr>
        <p:spPr bwMode="auto">
          <a:xfrm rot="5400000">
            <a:off x="9032875" y="4413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37" name="Line 5">
            <a:extLst>
              <a:ext uri="{FF2B5EF4-FFF2-40B4-BE49-F238E27FC236}">
                <a16:creationId xmlns:a16="http://schemas.microsoft.com/office/drawing/2014/main" id="{4876B892-E164-4F43-9562-592E12FE4F86}"/>
              </a:ext>
            </a:extLst>
          </p:cNvPr>
          <p:cNvSpPr>
            <a:spLocks noChangeShapeType="1"/>
          </p:cNvSpPr>
          <p:nvPr/>
        </p:nvSpPr>
        <p:spPr bwMode="auto">
          <a:xfrm rot="5400000">
            <a:off x="9190038" y="4414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38" name="Freeform 6">
            <a:extLst>
              <a:ext uri="{FF2B5EF4-FFF2-40B4-BE49-F238E27FC236}">
                <a16:creationId xmlns:a16="http://schemas.microsoft.com/office/drawing/2014/main" id="{5ED2CDDB-DBB0-4CBF-B91F-777E9042A025}"/>
              </a:ext>
            </a:extLst>
          </p:cNvPr>
          <p:cNvSpPr>
            <a:spLocks/>
          </p:cNvSpPr>
          <p:nvPr/>
        </p:nvSpPr>
        <p:spPr bwMode="auto">
          <a:xfrm>
            <a:off x="8258175" y="2895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8439" name="Line 7">
            <a:extLst>
              <a:ext uri="{FF2B5EF4-FFF2-40B4-BE49-F238E27FC236}">
                <a16:creationId xmlns:a16="http://schemas.microsoft.com/office/drawing/2014/main" id="{6B8050DA-EF21-4D61-8ACE-029B7564A84A}"/>
              </a:ext>
            </a:extLst>
          </p:cNvPr>
          <p:cNvSpPr>
            <a:spLocks noChangeShapeType="1"/>
          </p:cNvSpPr>
          <p:nvPr/>
        </p:nvSpPr>
        <p:spPr bwMode="auto">
          <a:xfrm>
            <a:off x="9401176" y="30480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40" name="Freeform 8">
            <a:extLst>
              <a:ext uri="{FF2B5EF4-FFF2-40B4-BE49-F238E27FC236}">
                <a16:creationId xmlns:a16="http://schemas.microsoft.com/office/drawing/2014/main" id="{DE76F75F-319F-4C49-958F-D24BA20B4B1D}"/>
              </a:ext>
            </a:extLst>
          </p:cNvPr>
          <p:cNvSpPr>
            <a:spLocks/>
          </p:cNvSpPr>
          <p:nvPr/>
        </p:nvSpPr>
        <p:spPr bwMode="auto">
          <a:xfrm flipH="1">
            <a:off x="7585076" y="3048000"/>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8441" name="Line 9">
            <a:extLst>
              <a:ext uri="{FF2B5EF4-FFF2-40B4-BE49-F238E27FC236}">
                <a16:creationId xmlns:a16="http://schemas.microsoft.com/office/drawing/2014/main" id="{457B29A0-7E70-45DC-A684-4E5996E89632}"/>
              </a:ext>
            </a:extLst>
          </p:cNvPr>
          <p:cNvSpPr>
            <a:spLocks noChangeShapeType="1"/>
          </p:cNvSpPr>
          <p:nvPr/>
        </p:nvSpPr>
        <p:spPr bwMode="auto">
          <a:xfrm>
            <a:off x="7572376" y="30480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42" name="Freeform 10">
            <a:extLst>
              <a:ext uri="{FF2B5EF4-FFF2-40B4-BE49-F238E27FC236}">
                <a16:creationId xmlns:a16="http://schemas.microsoft.com/office/drawing/2014/main" id="{48C449BA-C4C3-4FEF-8170-572598A0E0D1}"/>
              </a:ext>
            </a:extLst>
          </p:cNvPr>
          <p:cNvSpPr>
            <a:spLocks/>
          </p:cNvSpPr>
          <p:nvPr/>
        </p:nvSpPr>
        <p:spPr bwMode="auto">
          <a:xfrm>
            <a:off x="9297988" y="3048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8443" name="Rectangle 11">
            <a:extLst>
              <a:ext uri="{FF2B5EF4-FFF2-40B4-BE49-F238E27FC236}">
                <a16:creationId xmlns:a16="http://schemas.microsoft.com/office/drawing/2014/main" id="{548D8E93-A503-41A6-954C-08FA86664694}"/>
              </a:ext>
            </a:extLst>
          </p:cNvPr>
          <p:cNvSpPr>
            <a:spLocks noChangeArrowheads="1"/>
          </p:cNvSpPr>
          <p:nvPr/>
        </p:nvSpPr>
        <p:spPr bwMode="auto">
          <a:xfrm>
            <a:off x="8709026" y="46482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8444" name="Rectangle 12">
            <a:extLst>
              <a:ext uri="{FF2B5EF4-FFF2-40B4-BE49-F238E27FC236}">
                <a16:creationId xmlns:a16="http://schemas.microsoft.com/office/drawing/2014/main" id="{345AFF9E-4074-43B6-BF83-70D121C5D771}"/>
              </a:ext>
            </a:extLst>
          </p:cNvPr>
          <p:cNvSpPr>
            <a:spLocks noChangeArrowheads="1"/>
          </p:cNvSpPr>
          <p:nvPr/>
        </p:nvSpPr>
        <p:spPr bwMode="auto">
          <a:xfrm>
            <a:off x="8110539" y="2439988"/>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8445" name="Freeform 13">
            <a:extLst>
              <a:ext uri="{FF2B5EF4-FFF2-40B4-BE49-F238E27FC236}">
                <a16:creationId xmlns:a16="http://schemas.microsoft.com/office/drawing/2014/main" id="{50AD0630-5C7B-444E-8A07-26513F23BBEC}"/>
              </a:ext>
            </a:extLst>
          </p:cNvPr>
          <p:cNvSpPr>
            <a:spLocks/>
          </p:cNvSpPr>
          <p:nvPr/>
        </p:nvSpPr>
        <p:spPr bwMode="auto">
          <a:xfrm>
            <a:off x="7989888" y="42672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8446" name="Rectangle 14">
            <a:extLst>
              <a:ext uri="{FF2B5EF4-FFF2-40B4-BE49-F238E27FC236}">
                <a16:creationId xmlns:a16="http://schemas.microsoft.com/office/drawing/2014/main" id="{B0585774-2E04-4B45-903E-1488E5F4BD16}"/>
              </a:ext>
            </a:extLst>
          </p:cNvPr>
          <p:cNvSpPr>
            <a:spLocks noChangeArrowheads="1"/>
          </p:cNvSpPr>
          <p:nvPr/>
        </p:nvSpPr>
        <p:spPr bwMode="auto">
          <a:xfrm>
            <a:off x="7848600" y="3810000"/>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8447" name="Oval 15">
            <a:extLst>
              <a:ext uri="{FF2B5EF4-FFF2-40B4-BE49-F238E27FC236}">
                <a16:creationId xmlns:a16="http://schemas.microsoft.com/office/drawing/2014/main" id="{9AE6FCDE-D0F8-44EE-8D88-347EB1D75BB4}"/>
              </a:ext>
            </a:extLst>
          </p:cNvPr>
          <p:cNvSpPr>
            <a:spLocks noChangeAspect="1" noChangeArrowheads="1"/>
          </p:cNvSpPr>
          <p:nvPr/>
        </p:nvSpPr>
        <p:spPr bwMode="auto">
          <a:xfrm>
            <a:off x="10058401" y="29829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8448" name="Oval 16">
            <a:extLst>
              <a:ext uri="{FF2B5EF4-FFF2-40B4-BE49-F238E27FC236}">
                <a16:creationId xmlns:a16="http://schemas.microsoft.com/office/drawing/2014/main" id="{EAA22343-9ACF-4327-BD8B-FB81ECFAD65F}"/>
              </a:ext>
            </a:extLst>
          </p:cNvPr>
          <p:cNvSpPr>
            <a:spLocks noChangeAspect="1" noChangeArrowheads="1"/>
          </p:cNvSpPr>
          <p:nvPr/>
        </p:nvSpPr>
        <p:spPr bwMode="auto">
          <a:xfrm>
            <a:off x="7510463" y="2982913"/>
            <a:ext cx="119062"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8449" name="Rectangle 17">
            <a:extLst>
              <a:ext uri="{FF2B5EF4-FFF2-40B4-BE49-F238E27FC236}">
                <a16:creationId xmlns:a16="http://schemas.microsoft.com/office/drawing/2014/main" id="{A8B77277-DE09-4F1D-8AC2-C3198B2ED41A}"/>
              </a:ext>
            </a:extLst>
          </p:cNvPr>
          <p:cNvSpPr>
            <a:spLocks noChangeArrowheads="1"/>
          </p:cNvSpPr>
          <p:nvPr/>
        </p:nvSpPr>
        <p:spPr bwMode="auto">
          <a:xfrm>
            <a:off x="7243764" y="2765425"/>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8450" name="Rectangle 18">
            <a:extLst>
              <a:ext uri="{FF2B5EF4-FFF2-40B4-BE49-F238E27FC236}">
                <a16:creationId xmlns:a16="http://schemas.microsoft.com/office/drawing/2014/main" id="{B6248EFD-5843-48AD-9531-D2AA777C5873}"/>
              </a:ext>
            </a:extLst>
          </p:cNvPr>
          <p:cNvSpPr>
            <a:spLocks noChangeArrowheads="1"/>
          </p:cNvSpPr>
          <p:nvPr/>
        </p:nvSpPr>
        <p:spPr bwMode="auto">
          <a:xfrm>
            <a:off x="10086976" y="27765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graphicFrame>
        <p:nvGraphicFramePr>
          <p:cNvPr id="18451" name="Object 19">
            <a:extLst>
              <a:ext uri="{FF2B5EF4-FFF2-40B4-BE49-F238E27FC236}">
                <a16:creationId xmlns:a16="http://schemas.microsoft.com/office/drawing/2014/main" id="{4E8286BD-C99D-4634-A2B5-40545F69FEF2}"/>
              </a:ext>
            </a:extLst>
          </p:cNvPr>
          <p:cNvGraphicFramePr>
            <a:graphicFrameLocks noChangeAspect="1"/>
          </p:cNvGraphicFramePr>
          <p:nvPr/>
        </p:nvGraphicFramePr>
        <p:xfrm>
          <a:off x="1879600" y="4114800"/>
          <a:ext cx="5130800" cy="558800"/>
        </p:xfrm>
        <a:graphic>
          <a:graphicData uri="http://schemas.openxmlformats.org/presentationml/2006/ole">
            <mc:AlternateContent xmlns:mc="http://schemas.openxmlformats.org/markup-compatibility/2006">
              <mc:Choice xmlns:v="urn:schemas-microsoft-com:vml" Requires="v">
                <p:oleObj spid="_x0000_s6159" name="Equation" r:id="rId4" imgW="2565400" imgH="279400" progId="Equation.DSMT4">
                  <p:embed/>
                </p:oleObj>
              </mc:Choice>
              <mc:Fallback>
                <p:oleObj name="Equation" r:id="rId4" imgW="2565400" imgH="279400" progId="Equation.DSMT4">
                  <p:embed/>
                  <p:pic>
                    <p:nvPicPr>
                      <p:cNvPr id="18451" name="Object 19">
                        <a:extLst>
                          <a:ext uri="{FF2B5EF4-FFF2-40B4-BE49-F238E27FC236}">
                            <a16:creationId xmlns:a16="http://schemas.microsoft.com/office/drawing/2014/main" id="{4E8286BD-C99D-4634-A2B5-40545F69FE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600" y="4114800"/>
                        <a:ext cx="5130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7363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35707-DED4-4F43-9F6F-D14C9B9F064F}"/>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1. Classification of Instruments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0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524012D6-D597-42DF-A6A6-D5E79B7C2640}"/>
              </a:ext>
            </a:extLst>
          </p:cNvPr>
          <p:cNvSpPr txBox="1">
            <a:spLocks noChangeArrowheads="1"/>
          </p:cNvSpPr>
          <p:nvPr/>
        </p:nvSpPr>
        <p:spPr bwMode="auto">
          <a:xfrm>
            <a:off x="1828800" y="3048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measurement is now made with the “better” voltmeter.</a:t>
            </a:r>
          </a:p>
        </p:txBody>
      </p:sp>
      <p:sp>
        <p:nvSpPr>
          <p:cNvPr id="19459" name="Line 3">
            <a:extLst>
              <a:ext uri="{FF2B5EF4-FFF2-40B4-BE49-F238E27FC236}">
                <a16:creationId xmlns:a16="http://schemas.microsoft.com/office/drawing/2014/main" id="{4A4FDF0C-B79F-4F2D-8C15-B6EF25A1590C}"/>
              </a:ext>
            </a:extLst>
          </p:cNvPr>
          <p:cNvSpPr>
            <a:spLocks noChangeShapeType="1"/>
          </p:cNvSpPr>
          <p:nvPr/>
        </p:nvSpPr>
        <p:spPr bwMode="auto">
          <a:xfrm rot="5400000">
            <a:off x="9032875" y="4564063"/>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0" name="Line 4">
            <a:extLst>
              <a:ext uri="{FF2B5EF4-FFF2-40B4-BE49-F238E27FC236}">
                <a16:creationId xmlns:a16="http://schemas.microsoft.com/office/drawing/2014/main" id="{DB8B876F-8B71-4917-984A-8434B309557A}"/>
              </a:ext>
            </a:extLst>
          </p:cNvPr>
          <p:cNvSpPr>
            <a:spLocks noChangeShapeType="1"/>
          </p:cNvSpPr>
          <p:nvPr/>
        </p:nvSpPr>
        <p:spPr bwMode="auto">
          <a:xfrm rot="5400000">
            <a:off x="9190038" y="4565651"/>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1" name="Freeform 5">
            <a:extLst>
              <a:ext uri="{FF2B5EF4-FFF2-40B4-BE49-F238E27FC236}">
                <a16:creationId xmlns:a16="http://schemas.microsoft.com/office/drawing/2014/main" id="{8E68C651-0897-44A0-B6FB-1C8B6F9A1CD2}"/>
              </a:ext>
            </a:extLst>
          </p:cNvPr>
          <p:cNvSpPr>
            <a:spLocks/>
          </p:cNvSpPr>
          <p:nvPr/>
        </p:nvSpPr>
        <p:spPr bwMode="auto">
          <a:xfrm>
            <a:off x="8258175" y="30464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62" name="Line 6">
            <a:extLst>
              <a:ext uri="{FF2B5EF4-FFF2-40B4-BE49-F238E27FC236}">
                <a16:creationId xmlns:a16="http://schemas.microsoft.com/office/drawing/2014/main" id="{ED840E2D-C124-419F-AC48-9CAA8B42A859}"/>
              </a:ext>
            </a:extLst>
          </p:cNvPr>
          <p:cNvSpPr>
            <a:spLocks noChangeShapeType="1"/>
          </p:cNvSpPr>
          <p:nvPr/>
        </p:nvSpPr>
        <p:spPr bwMode="auto">
          <a:xfrm>
            <a:off x="94011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3" name="Freeform 7">
            <a:extLst>
              <a:ext uri="{FF2B5EF4-FFF2-40B4-BE49-F238E27FC236}">
                <a16:creationId xmlns:a16="http://schemas.microsoft.com/office/drawing/2014/main" id="{695B8CEC-E384-4B22-9FFD-33B24CEE10C9}"/>
              </a:ext>
            </a:extLst>
          </p:cNvPr>
          <p:cNvSpPr>
            <a:spLocks/>
          </p:cNvSpPr>
          <p:nvPr/>
        </p:nvSpPr>
        <p:spPr bwMode="auto">
          <a:xfrm flipH="1">
            <a:off x="7585076" y="3198813"/>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64" name="Line 8">
            <a:extLst>
              <a:ext uri="{FF2B5EF4-FFF2-40B4-BE49-F238E27FC236}">
                <a16:creationId xmlns:a16="http://schemas.microsoft.com/office/drawing/2014/main" id="{C34EAEF8-7EED-4760-9FC1-31F0624878D7}"/>
              </a:ext>
            </a:extLst>
          </p:cNvPr>
          <p:cNvSpPr>
            <a:spLocks noChangeShapeType="1"/>
          </p:cNvSpPr>
          <p:nvPr/>
        </p:nvSpPr>
        <p:spPr bwMode="auto">
          <a:xfrm>
            <a:off x="75723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5" name="Freeform 9">
            <a:extLst>
              <a:ext uri="{FF2B5EF4-FFF2-40B4-BE49-F238E27FC236}">
                <a16:creationId xmlns:a16="http://schemas.microsoft.com/office/drawing/2014/main" id="{C795165B-D977-4435-9780-EB6022010062}"/>
              </a:ext>
            </a:extLst>
          </p:cNvPr>
          <p:cNvSpPr>
            <a:spLocks/>
          </p:cNvSpPr>
          <p:nvPr/>
        </p:nvSpPr>
        <p:spPr bwMode="auto">
          <a:xfrm>
            <a:off x="9297988" y="3198813"/>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66" name="Rectangle 10">
            <a:extLst>
              <a:ext uri="{FF2B5EF4-FFF2-40B4-BE49-F238E27FC236}">
                <a16:creationId xmlns:a16="http://schemas.microsoft.com/office/drawing/2014/main" id="{82A3BE46-46BE-419E-B032-47D231C61777}"/>
              </a:ext>
            </a:extLst>
          </p:cNvPr>
          <p:cNvSpPr>
            <a:spLocks noChangeArrowheads="1"/>
          </p:cNvSpPr>
          <p:nvPr/>
        </p:nvSpPr>
        <p:spPr bwMode="auto">
          <a:xfrm>
            <a:off x="8709026" y="4799013"/>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9467" name="Rectangle 11">
            <a:extLst>
              <a:ext uri="{FF2B5EF4-FFF2-40B4-BE49-F238E27FC236}">
                <a16:creationId xmlns:a16="http://schemas.microsoft.com/office/drawing/2014/main" id="{3FF4E102-21FF-4CF5-8BB2-DC9F45FB4924}"/>
              </a:ext>
            </a:extLst>
          </p:cNvPr>
          <p:cNvSpPr>
            <a:spLocks noChangeArrowheads="1"/>
          </p:cNvSpPr>
          <p:nvPr/>
        </p:nvSpPr>
        <p:spPr bwMode="auto">
          <a:xfrm>
            <a:off x="8110539" y="25908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9468" name="Freeform 12">
            <a:extLst>
              <a:ext uri="{FF2B5EF4-FFF2-40B4-BE49-F238E27FC236}">
                <a16:creationId xmlns:a16="http://schemas.microsoft.com/office/drawing/2014/main" id="{240E2325-5D31-4422-8F3C-8211C7AF2CB0}"/>
              </a:ext>
            </a:extLst>
          </p:cNvPr>
          <p:cNvSpPr>
            <a:spLocks/>
          </p:cNvSpPr>
          <p:nvPr/>
        </p:nvSpPr>
        <p:spPr bwMode="auto">
          <a:xfrm>
            <a:off x="7989888" y="44180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69" name="Rectangle 13">
            <a:extLst>
              <a:ext uri="{FF2B5EF4-FFF2-40B4-BE49-F238E27FC236}">
                <a16:creationId xmlns:a16="http://schemas.microsoft.com/office/drawing/2014/main" id="{EEAB6FCA-0D96-4361-8C08-090CED53A5E9}"/>
              </a:ext>
            </a:extLst>
          </p:cNvPr>
          <p:cNvSpPr>
            <a:spLocks noChangeArrowheads="1"/>
          </p:cNvSpPr>
          <p:nvPr/>
        </p:nvSpPr>
        <p:spPr bwMode="auto">
          <a:xfrm>
            <a:off x="7934325" y="3960813"/>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9470" name="Freeform 14">
            <a:extLst>
              <a:ext uri="{FF2B5EF4-FFF2-40B4-BE49-F238E27FC236}">
                <a16:creationId xmlns:a16="http://schemas.microsoft.com/office/drawing/2014/main" id="{09C785E5-B1F5-4535-9A8B-AE3BC3387BDF}"/>
              </a:ext>
            </a:extLst>
          </p:cNvPr>
          <p:cNvSpPr>
            <a:spLocks/>
          </p:cNvSpPr>
          <p:nvPr/>
        </p:nvSpPr>
        <p:spPr bwMode="auto">
          <a:xfrm flipH="1" flipV="1">
            <a:off x="7585076" y="1827213"/>
            <a:ext cx="2524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71" name="Freeform 15">
            <a:extLst>
              <a:ext uri="{FF2B5EF4-FFF2-40B4-BE49-F238E27FC236}">
                <a16:creationId xmlns:a16="http://schemas.microsoft.com/office/drawing/2014/main" id="{0F134539-A5D1-4C0C-9989-7E3DC6D9A9F8}"/>
              </a:ext>
            </a:extLst>
          </p:cNvPr>
          <p:cNvSpPr>
            <a:spLocks/>
          </p:cNvSpPr>
          <p:nvPr/>
        </p:nvSpPr>
        <p:spPr bwMode="auto">
          <a:xfrm flipV="1">
            <a:off x="9666288" y="1827213"/>
            <a:ext cx="4572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19472" name="Group 16">
            <a:extLst>
              <a:ext uri="{FF2B5EF4-FFF2-40B4-BE49-F238E27FC236}">
                <a16:creationId xmlns:a16="http://schemas.microsoft.com/office/drawing/2014/main" id="{F7CA041E-3112-4AE4-9D83-FAB33F1A8765}"/>
              </a:ext>
            </a:extLst>
          </p:cNvPr>
          <p:cNvGrpSpPr>
            <a:grpSpLocks/>
          </p:cNvGrpSpPr>
          <p:nvPr/>
        </p:nvGrpSpPr>
        <p:grpSpPr bwMode="auto">
          <a:xfrm>
            <a:off x="9056688" y="1522413"/>
            <a:ext cx="609600" cy="609600"/>
            <a:chOff x="1995" y="1632"/>
            <a:chExt cx="384" cy="384"/>
          </a:xfrm>
        </p:grpSpPr>
        <p:sp>
          <p:nvSpPr>
            <p:cNvPr id="19487" name="Oval 17">
              <a:extLst>
                <a:ext uri="{FF2B5EF4-FFF2-40B4-BE49-F238E27FC236}">
                  <a16:creationId xmlns:a16="http://schemas.microsoft.com/office/drawing/2014/main" id="{EE073851-08A2-4019-A22A-33E923FA667F}"/>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88" name="Rectangle 18">
              <a:extLst>
                <a:ext uri="{FF2B5EF4-FFF2-40B4-BE49-F238E27FC236}">
                  <a16:creationId xmlns:a16="http://schemas.microsoft.com/office/drawing/2014/main" id="{30F5EAA1-2128-4159-A567-822668F3978B}"/>
                </a:ext>
              </a:extLst>
            </p:cNvPr>
            <p:cNvSpPr>
              <a:spLocks noChangeArrowheads="1"/>
            </p:cNvSpPr>
            <p:nvPr/>
          </p:nvSpPr>
          <p:spPr bwMode="auto">
            <a:xfrm>
              <a:off x="2064" y="1680"/>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grpSp>
      <p:sp>
        <p:nvSpPr>
          <p:cNvPr id="19473" name="Freeform 19">
            <a:extLst>
              <a:ext uri="{FF2B5EF4-FFF2-40B4-BE49-F238E27FC236}">
                <a16:creationId xmlns:a16="http://schemas.microsoft.com/office/drawing/2014/main" id="{505D8D10-F310-487C-BA40-FABA39A80934}"/>
              </a:ext>
            </a:extLst>
          </p:cNvPr>
          <p:cNvSpPr>
            <a:spLocks/>
          </p:cNvSpPr>
          <p:nvPr/>
        </p:nvSpPr>
        <p:spPr bwMode="auto">
          <a:xfrm>
            <a:off x="7837488" y="16748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74" name="Rectangle 20">
            <a:extLst>
              <a:ext uri="{FF2B5EF4-FFF2-40B4-BE49-F238E27FC236}">
                <a16:creationId xmlns:a16="http://schemas.microsoft.com/office/drawing/2014/main" id="{0D2F21DD-9A6D-40CF-B629-B4A607BCC071}"/>
              </a:ext>
            </a:extLst>
          </p:cNvPr>
          <p:cNvSpPr>
            <a:spLocks noChangeArrowheads="1"/>
          </p:cNvSpPr>
          <p:nvPr/>
        </p:nvSpPr>
        <p:spPr bwMode="auto">
          <a:xfrm>
            <a:off x="7467601" y="12192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V</a:t>
            </a:r>
            <a:r>
              <a:rPr lang="en-US" altLang="en-US" sz="2400">
                <a:solidFill>
                  <a:srgbClr val="000000"/>
                </a:solidFill>
                <a:latin typeface="Tahoma" panose="020B0604030504040204" pitchFamily="34" charset="0"/>
                <a:sym typeface="Symbol" panose="05050102010706020507" pitchFamily="18" charset="2"/>
              </a:rPr>
              <a:t>=100 k</a:t>
            </a:r>
          </a:p>
        </p:txBody>
      </p:sp>
      <p:sp>
        <p:nvSpPr>
          <p:cNvPr id="19475" name="Oval 21">
            <a:extLst>
              <a:ext uri="{FF2B5EF4-FFF2-40B4-BE49-F238E27FC236}">
                <a16:creationId xmlns:a16="http://schemas.microsoft.com/office/drawing/2014/main" id="{4C0FD3E1-E77E-4537-A074-611C6B195828}"/>
              </a:ext>
            </a:extLst>
          </p:cNvPr>
          <p:cNvSpPr>
            <a:spLocks noChangeAspect="1" noChangeArrowheads="1"/>
          </p:cNvSpPr>
          <p:nvPr/>
        </p:nvSpPr>
        <p:spPr bwMode="auto">
          <a:xfrm>
            <a:off x="10058401" y="3133726"/>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76" name="Oval 22">
            <a:extLst>
              <a:ext uri="{FF2B5EF4-FFF2-40B4-BE49-F238E27FC236}">
                <a16:creationId xmlns:a16="http://schemas.microsoft.com/office/drawing/2014/main" id="{A83DA462-4404-4A0A-AB1F-972FE8D37931}"/>
              </a:ext>
            </a:extLst>
          </p:cNvPr>
          <p:cNvSpPr>
            <a:spLocks noChangeAspect="1" noChangeArrowheads="1"/>
          </p:cNvSpPr>
          <p:nvPr/>
        </p:nvSpPr>
        <p:spPr bwMode="auto">
          <a:xfrm>
            <a:off x="7510463" y="3133726"/>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77" name="Rectangle 23">
            <a:extLst>
              <a:ext uri="{FF2B5EF4-FFF2-40B4-BE49-F238E27FC236}">
                <a16:creationId xmlns:a16="http://schemas.microsoft.com/office/drawing/2014/main" id="{EE660188-02BA-4D70-B234-5A6CD842FF9B}"/>
              </a:ext>
            </a:extLst>
          </p:cNvPr>
          <p:cNvSpPr>
            <a:spLocks noChangeArrowheads="1"/>
          </p:cNvSpPr>
          <p:nvPr/>
        </p:nvSpPr>
        <p:spPr bwMode="auto">
          <a:xfrm>
            <a:off x="7243764" y="2916238"/>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9478" name="Rectangle 24">
            <a:extLst>
              <a:ext uri="{FF2B5EF4-FFF2-40B4-BE49-F238E27FC236}">
                <a16:creationId xmlns:a16="http://schemas.microsoft.com/office/drawing/2014/main" id="{AF908414-D564-4E17-9819-A35FD52F5DC3}"/>
              </a:ext>
            </a:extLst>
          </p:cNvPr>
          <p:cNvSpPr>
            <a:spLocks noChangeArrowheads="1"/>
          </p:cNvSpPr>
          <p:nvPr/>
        </p:nvSpPr>
        <p:spPr bwMode="auto">
          <a:xfrm>
            <a:off x="10086976" y="29273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81977" name="Text Box 25">
            <a:extLst>
              <a:ext uri="{FF2B5EF4-FFF2-40B4-BE49-F238E27FC236}">
                <a16:creationId xmlns:a16="http://schemas.microsoft.com/office/drawing/2014/main" id="{92D26188-738D-494E-A0A7-21106F32841F}"/>
              </a:ext>
            </a:extLst>
          </p:cNvPr>
          <p:cNvSpPr txBox="1">
            <a:spLocks noChangeArrowheads="1"/>
          </p:cNvSpPr>
          <p:nvPr/>
        </p:nvSpPr>
        <p:spPr bwMode="auto">
          <a:xfrm>
            <a:off x="1828800" y="1066801"/>
            <a:ext cx="5257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100 k</a:t>
            </a:r>
            <a:r>
              <a:rPr lang="en-US" altLang="en-US" sz="2400">
                <a:solidFill>
                  <a:srgbClr val="000000"/>
                </a:solidFill>
                <a:latin typeface="Tahoma" panose="020B0604030504040204" pitchFamily="34" charset="0"/>
                <a:sym typeface="Symbol" panose="05050102010706020507" pitchFamily="18" charset="2"/>
              </a:rPr>
              <a:t> and 10 k resistors in parallel are equivalent to an 9090  resistor. </a:t>
            </a: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equivalent resistance: 14090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current: I=4.26x10</a:t>
            </a:r>
            <a:r>
              <a:rPr lang="en-US" altLang="en-US" sz="2400" baseline="30000">
                <a:solidFill>
                  <a:srgbClr val="000000"/>
                </a:solidFill>
                <a:latin typeface="Tahoma" panose="020B0604030504040204" pitchFamily="34" charset="0"/>
                <a:sym typeface="Symbol" panose="05050102010706020507" pitchFamily="18" charset="2"/>
              </a:rPr>
              <a:t>-4</a:t>
            </a:r>
            <a:r>
              <a:rPr lang="en-US" altLang="en-US" sz="2400">
                <a:solidFill>
                  <a:srgbClr val="000000"/>
                </a:solidFill>
                <a:latin typeface="Tahoma" panose="020B0604030504040204" pitchFamily="34" charset="0"/>
                <a:sym typeface="Symbol" panose="05050102010706020507" pitchFamily="18" charset="2"/>
              </a:rPr>
              <a:t> A</a:t>
            </a:r>
          </a:p>
        </p:txBody>
      </p:sp>
      <p:sp>
        <p:nvSpPr>
          <p:cNvPr id="381978" name="Line 26">
            <a:extLst>
              <a:ext uri="{FF2B5EF4-FFF2-40B4-BE49-F238E27FC236}">
                <a16:creationId xmlns:a16="http://schemas.microsoft.com/office/drawing/2014/main" id="{0BA11A6F-6B31-437C-B69C-B9D7918B164C}"/>
              </a:ext>
            </a:extLst>
          </p:cNvPr>
          <p:cNvSpPr>
            <a:spLocks noChangeShapeType="1"/>
          </p:cNvSpPr>
          <p:nvPr/>
        </p:nvSpPr>
        <p:spPr bwMode="auto">
          <a:xfrm flipH="1">
            <a:off x="7772400" y="5029200"/>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81979" name="Rectangle 27">
            <a:extLst>
              <a:ext uri="{FF2B5EF4-FFF2-40B4-BE49-F238E27FC236}">
                <a16:creationId xmlns:a16="http://schemas.microsoft.com/office/drawing/2014/main" id="{4FE2185A-1CE9-4352-94B4-7F2BEBDB5DCD}"/>
              </a:ext>
            </a:extLst>
          </p:cNvPr>
          <p:cNvSpPr>
            <a:spLocks noChangeArrowheads="1"/>
          </p:cNvSpPr>
          <p:nvPr/>
        </p:nvSpPr>
        <p:spPr bwMode="auto">
          <a:xfrm>
            <a:off x="7186613" y="5029201"/>
            <a:ext cx="1662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I=.426 mA</a:t>
            </a:r>
          </a:p>
        </p:txBody>
      </p:sp>
      <p:sp>
        <p:nvSpPr>
          <p:cNvPr id="381980" name="Text Box 28">
            <a:extLst>
              <a:ext uri="{FF2B5EF4-FFF2-40B4-BE49-F238E27FC236}">
                <a16:creationId xmlns:a16="http://schemas.microsoft.com/office/drawing/2014/main" id="{A8592216-DBE9-47DF-A5AA-F8FEA7EAEBF1}"/>
              </a:ext>
            </a:extLst>
          </p:cNvPr>
          <p:cNvSpPr txBox="1">
            <a:spLocks noChangeArrowheads="1"/>
          </p:cNvSpPr>
          <p:nvPr/>
        </p:nvSpPr>
        <p:spPr bwMode="auto">
          <a:xfrm>
            <a:off x="1828800" y="3468688"/>
            <a:ext cx="5105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voltage drop from a to b:</a:t>
            </a:r>
          </a:p>
          <a:p>
            <a:pPr eaLnBrk="1" hangingPunct="1">
              <a:spcBef>
                <a:spcPct val="0"/>
              </a:spcBef>
              <a:buFontTx/>
              <a:buNone/>
            </a:pPr>
            <a:r>
              <a:rPr lang="en-US" altLang="en-US" sz="2400">
                <a:solidFill>
                  <a:srgbClr val="000000"/>
                </a:solidFill>
                <a:latin typeface="Tahoma" panose="020B0604030504040204" pitchFamily="34" charset="0"/>
              </a:rPr>
              <a:t>6-(4.26x10</a:t>
            </a:r>
            <a:r>
              <a:rPr lang="en-US" altLang="en-US" sz="2400" baseline="30000">
                <a:solidFill>
                  <a:srgbClr val="000000"/>
                </a:solidFill>
                <a:latin typeface="Tahoma" panose="020B0604030504040204" pitchFamily="34" charset="0"/>
              </a:rPr>
              <a:t>-4</a:t>
            </a:r>
            <a:r>
              <a:rPr lang="en-US" altLang="en-US" sz="2400">
                <a:solidFill>
                  <a:srgbClr val="000000"/>
                </a:solidFill>
                <a:latin typeface="Tahoma" panose="020B0604030504040204" pitchFamily="34" charset="0"/>
              </a:rPr>
              <a:t>)(5000)=3.87 V</a:t>
            </a:r>
            <a:r>
              <a:rPr lang="en-US" altLang="en-US" sz="2400">
                <a:solidFill>
                  <a:srgbClr val="000000"/>
                </a:solidFill>
                <a:latin typeface="Tahoma" panose="020B0604030504040204" pitchFamily="34" charset="0"/>
                <a:sym typeface="Symbol" panose="05050102010706020507" pitchFamily="18" charset="2"/>
              </a:rPr>
              <a:t>.</a:t>
            </a:r>
          </a:p>
        </p:txBody>
      </p:sp>
      <p:sp>
        <p:nvSpPr>
          <p:cNvPr id="381981" name="Text Box 29">
            <a:extLst>
              <a:ext uri="{FF2B5EF4-FFF2-40B4-BE49-F238E27FC236}">
                <a16:creationId xmlns:a16="http://schemas.microsoft.com/office/drawing/2014/main" id="{4857FF74-D670-440E-A2AE-5650F367AE38}"/>
              </a:ext>
            </a:extLst>
          </p:cNvPr>
          <p:cNvSpPr txBox="1">
            <a:spLocks noChangeArrowheads="1"/>
          </p:cNvSpPr>
          <p:nvPr/>
        </p:nvSpPr>
        <p:spPr bwMode="auto">
          <a:xfrm>
            <a:off x="1814513" y="4564063"/>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percent error is</a:t>
            </a:r>
            <a:r>
              <a:rPr lang="en-US" altLang="en-US" sz="2400">
                <a:solidFill>
                  <a:srgbClr val="000000"/>
                </a:solidFill>
                <a:latin typeface="Tahoma" panose="020B0604030504040204" pitchFamily="34" charset="0"/>
                <a:sym typeface="Symbol" panose="05050102010706020507" pitchFamily="18" charset="2"/>
              </a:rPr>
              <a:t>.</a:t>
            </a:r>
          </a:p>
        </p:txBody>
      </p:sp>
      <p:graphicFrame>
        <p:nvGraphicFramePr>
          <p:cNvPr id="381982" name="Object 30">
            <a:extLst>
              <a:ext uri="{FF2B5EF4-FFF2-40B4-BE49-F238E27FC236}">
                <a16:creationId xmlns:a16="http://schemas.microsoft.com/office/drawing/2014/main" id="{0FC070CA-97D9-46D0-978D-70B609EAEEC3}"/>
              </a:ext>
            </a:extLst>
          </p:cNvPr>
          <p:cNvGraphicFramePr>
            <a:graphicFrameLocks noChangeAspect="1"/>
          </p:cNvGraphicFramePr>
          <p:nvPr/>
        </p:nvGraphicFramePr>
        <p:xfrm>
          <a:off x="1765300" y="5181600"/>
          <a:ext cx="4368800" cy="787400"/>
        </p:xfrm>
        <a:graphic>
          <a:graphicData uri="http://schemas.openxmlformats.org/presentationml/2006/ole">
            <mc:AlternateContent xmlns:mc="http://schemas.openxmlformats.org/markup-compatibility/2006">
              <mc:Choice xmlns:v="urn:schemas-microsoft-com:vml" Requires="v">
                <p:oleObj spid="_x0000_s7183" name="Equation" r:id="rId4" imgW="2184120" imgH="393480" progId="Equation.DSMT4">
                  <p:embed/>
                </p:oleObj>
              </mc:Choice>
              <mc:Fallback>
                <p:oleObj name="Equation" r:id="rId4" imgW="2184120" imgH="393480" progId="Equation.DSMT4">
                  <p:embed/>
                  <p:pic>
                    <p:nvPicPr>
                      <p:cNvPr id="381982" name="Object 30">
                        <a:extLst>
                          <a:ext uri="{FF2B5EF4-FFF2-40B4-BE49-F238E27FC236}">
                            <a16:creationId xmlns:a16="http://schemas.microsoft.com/office/drawing/2014/main" id="{0FC070CA-97D9-46D0-978D-70B609EAE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5181600"/>
                        <a:ext cx="4368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1983" name="Text Box 31">
            <a:extLst>
              <a:ext uri="{FF2B5EF4-FFF2-40B4-BE49-F238E27FC236}">
                <a16:creationId xmlns:a16="http://schemas.microsoft.com/office/drawing/2014/main" id="{C496C4F3-B915-417E-BF25-4DF49D1BA168}"/>
              </a:ext>
            </a:extLst>
          </p:cNvPr>
          <p:cNvSpPr txBox="1">
            <a:spLocks noChangeArrowheads="1"/>
          </p:cNvSpPr>
          <p:nvPr/>
        </p:nvSpPr>
        <p:spPr bwMode="auto">
          <a:xfrm>
            <a:off x="1676400" y="6118225"/>
            <a:ext cx="8839200" cy="400050"/>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Not great, but much better. </a:t>
            </a:r>
            <a:endParaRPr lang="en-US" altLang="en-US" sz="2000">
              <a:solidFill>
                <a:srgbClr val="800080"/>
              </a:solidFill>
              <a:latin typeface="Tahoma" panose="020B0604030504040204" pitchFamily="34" charset="0"/>
            </a:endParaRPr>
          </a:p>
        </p:txBody>
      </p:sp>
      <p:sp>
        <p:nvSpPr>
          <p:cNvPr id="19486" name="Rectangle 33">
            <a:extLst>
              <a:ext uri="{FF2B5EF4-FFF2-40B4-BE49-F238E27FC236}">
                <a16:creationId xmlns:a16="http://schemas.microsoft.com/office/drawing/2014/main" id="{DB951268-EAB0-4359-B24A-D930BF68FB92}"/>
              </a:ext>
            </a:extLst>
          </p:cNvPr>
          <p:cNvSpPr>
            <a:spLocks noChangeArrowheads="1"/>
          </p:cNvSpPr>
          <p:nvPr/>
        </p:nvSpPr>
        <p:spPr bwMode="auto">
          <a:xfrm>
            <a:off x="7315200" y="1184276"/>
            <a:ext cx="3048000" cy="1044575"/>
          </a:xfrm>
          <a:prstGeom prst="rect">
            <a:avLst/>
          </a:prstGeom>
          <a:solidFill>
            <a:srgbClr val="CCECFF">
              <a:alpha val="39999"/>
            </a:srgbClr>
          </a:solidFill>
          <a:ln w="38100" algn="ctr">
            <a:solidFill>
              <a:schemeClr val="accent2"/>
            </a:solidFill>
            <a:miter lim="800000"/>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Tree>
    <p:custDataLst>
      <p:tags r:id="rId2"/>
    </p:custDataLst>
    <p:extLst>
      <p:ext uri="{BB962C8B-B14F-4D97-AF65-F5344CB8AC3E}">
        <p14:creationId xmlns:p14="http://schemas.microsoft.com/office/powerpoint/2010/main" val="40470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77"/>
                                        </p:tgtEl>
                                        <p:attrNameLst>
                                          <p:attrName>style.visibility</p:attrName>
                                        </p:attrNameLst>
                                      </p:cBhvr>
                                      <p:to>
                                        <p:strVal val="visible"/>
                                      </p:to>
                                    </p:set>
                                  </p:childTnLst>
                                </p:cTn>
                              </p:par>
                              <p:par>
                                <p:cTn id="7" presetID="23" presetClass="entr" presetSubtype="16" fill="hold" nodeType="withEffect">
                                  <p:stCondLst>
                                    <p:cond delay="0"/>
                                  </p:stCondLst>
                                  <p:childTnLst>
                                    <p:set>
                                      <p:cBhvr>
                                        <p:cTn id="8" dur="1" fill="hold">
                                          <p:stCondLst>
                                            <p:cond delay="0"/>
                                          </p:stCondLst>
                                        </p:cTn>
                                        <p:tgtEl>
                                          <p:spTgt spid="381978"/>
                                        </p:tgtEl>
                                        <p:attrNameLst>
                                          <p:attrName>style.visibility</p:attrName>
                                        </p:attrNameLst>
                                      </p:cBhvr>
                                      <p:to>
                                        <p:strVal val="visible"/>
                                      </p:to>
                                    </p:set>
                                    <p:anim calcmode="lin" valueType="num">
                                      <p:cBhvr>
                                        <p:cTn id="9" dur="500" fill="hold"/>
                                        <p:tgtEl>
                                          <p:spTgt spid="381978"/>
                                        </p:tgtEl>
                                        <p:attrNameLst>
                                          <p:attrName>ppt_w</p:attrName>
                                        </p:attrNameLst>
                                      </p:cBhvr>
                                      <p:tavLst>
                                        <p:tav tm="0">
                                          <p:val>
                                            <p:fltVal val="0"/>
                                          </p:val>
                                        </p:tav>
                                        <p:tav tm="100000">
                                          <p:val>
                                            <p:strVal val="#ppt_w"/>
                                          </p:val>
                                        </p:tav>
                                      </p:tavLst>
                                    </p:anim>
                                    <p:anim calcmode="lin" valueType="num">
                                      <p:cBhvr>
                                        <p:cTn id="10" dur="500" fill="hold"/>
                                        <p:tgtEl>
                                          <p:spTgt spid="381978"/>
                                        </p:tgtEl>
                                        <p:attrNameLst>
                                          <p:attrName>ppt_h</p:attrName>
                                        </p:attrNameLst>
                                      </p:cBhvr>
                                      <p:tavLst>
                                        <p:tav tm="0">
                                          <p:val>
                                            <p:fltVal val="0"/>
                                          </p:val>
                                        </p:tav>
                                        <p:tav tm="100000">
                                          <p:val>
                                            <p:strVal val="#ppt_h"/>
                                          </p:val>
                                        </p:tav>
                                      </p:tavLst>
                                    </p:anim>
                                  </p:childTnLst>
                                </p:cTn>
                              </p:par>
                              <p:par>
                                <p:cTn id="11" presetID="23" presetClass="entr" presetSubtype="16" fill="hold" grpId="0" nodeType="withEffect">
                                  <p:stCondLst>
                                    <p:cond delay="0"/>
                                  </p:stCondLst>
                                  <p:childTnLst>
                                    <p:set>
                                      <p:cBhvr>
                                        <p:cTn id="12" dur="1" fill="hold">
                                          <p:stCondLst>
                                            <p:cond delay="0"/>
                                          </p:stCondLst>
                                        </p:cTn>
                                        <p:tgtEl>
                                          <p:spTgt spid="381979"/>
                                        </p:tgtEl>
                                        <p:attrNameLst>
                                          <p:attrName>style.visibility</p:attrName>
                                        </p:attrNameLst>
                                      </p:cBhvr>
                                      <p:to>
                                        <p:strVal val="visible"/>
                                      </p:to>
                                    </p:set>
                                    <p:anim calcmode="lin" valueType="num">
                                      <p:cBhvr>
                                        <p:cTn id="13" dur="500" fill="hold"/>
                                        <p:tgtEl>
                                          <p:spTgt spid="381979"/>
                                        </p:tgtEl>
                                        <p:attrNameLst>
                                          <p:attrName>ppt_w</p:attrName>
                                        </p:attrNameLst>
                                      </p:cBhvr>
                                      <p:tavLst>
                                        <p:tav tm="0">
                                          <p:val>
                                            <p:fltVal val="0"/>
                                          </p:val>
                                        </p:tav>
                                        <p:tav tm="100000">
                                          <p:val>
                                            <p:strVal val="#ppt_w"/>
                                          </p:val>
                                        </p:tav>
                                      </p:tavLst>
                                    </p:anim>
                                    <p:anim calcmode="lin" valueType="num">
                                      <p:cBhvr>
                                        <p:cTn id="14" dur="500" fill="hold"/>
                                        <p:tgtEl>
                                          <p:spTgt spid="38197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9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19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19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1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7" grpId="0"/>
      <p:bldP spid="381979" grpId="0"/>
      <p:bldP spid="381980" grpId="0"/>
      <p:bldP spid="381981" grpId="0"/>
      <p:bldP spid="3819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D1E9780F-1A76-46E6-B020-E6553C7D9DAE}"/>
              </a:ext>
            </a:extLst>
          </p:cNvPr>
          <p:cNvSpPr txBox="1">
            <a:spLocks noChangeArrowheads="1"/>
          </p:cNvSpPr>
          <p:nvPr/>
        </p:nvSpPr>
        <p:spPr bwMode="auto">
          <a:xfrm>
            <a:off x="1790700" y="9144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rPr>
              <a:t>voltmeter must have a very large resistance</a:t>
            </a:r>
          </a:p>
          <a:p>
            <a:pPr eaLnBrk="1" hangingPunct="1">
              <a:spcBef>
                <a:spcPct val="0"/>
              </a:spcBef>
            </a:pPr>
            <a:r>
              <a:rPr lang="en-US" altLang="en-US" sz="2400">
                <a:solidFill>
                  <a:srgbClr val="000000"/>
                </a:solidFill>
                <a:latin typeface="Tahoma" panose="020B0604030504040204" pitchFamily="34" charset="0"/>
              </a:rPr>
              <a:t>voltmeter can be made from galvanometer in series with a large resistance</a:t>
            </a:r>
          </a:p>
        </p:txBody>
      </p:sp>
      <p:grpSp>
        <p:nvGrpSpPr>
          <p:cNvPr id="20483" name="Group 3">
            <a:extLst>
              <a:ext uri="{FF2B5EF4-FFF2-40B4-BE49-F238E27FC236}">
                <a16:creationId xmlns:a16="http://schemas.microsoft.com/office/drawing/2014/main" id="{2EC723ED-C7CC-45F7-ADBF-CB4D330712DB}"/>
              </a:ext>
            </a:extLst>
          </p:cNvPr>
          <p:cNvGrpSpPr>
            <a:grpSpLocks/>
          </p:cNvGrpSpPr>
          <p:nvPr/>
        </p:nvGrpSpPr>
        <p:grpSpPr bwMode="auto">
          <a:xfrm>
            <a:off x="2590800" y="2971800"/>
            <a:ext cx="1600200" cy="609600"/>
            <a:chOff x="1680" y="1632"/>
            <a:chExt cx="1008" cy="384"/>
          </a:xfrm>
        </p:grpSpPr>
        <p:grpSp>
          <p:nvGrpSpPr>
            <p:cNvPr id="20512" name="Group 4">
              <a:extLst>
                <a:ext uri="{FF2B5EF4-FFF2-40B4-BE49-F238E27FC236}">
                  <a16:creationId xmlns:a16="http://schemas.microsoft.com/office/drawing/2014/main" id="{2E660178-A979-463C-8A0D-210C9BB80AA8}"/>
                </a:ext>
              </a:extLst>
            </p:cNvPr>
            <p:cNvGrpSpPr>
              <a:grpSpLocks/>
            </p:cNvGrpSpPr>
            <p:nvPr/>
          </p:nvGrpSpPr>
          <p:grpSpPr bwMode="auto">
            <a:xfrm>
              <a:off x="1995" y="1632"/>
              <a:ext cx="384" cy="384"/>
              <a:chOff x="1995" y="1632"/>
              <a:chExt cx="384" cy="384"/>
            </a:xfrm>
          </p:grpSpPr>
          <p:sp>
            <p:nvSpPr>
              <p:cNvPr id="20515" name="Oval 5">
                <a:extLst>
                  <a:ext uri="{FF2B5EF4-FFF2-40B4-BE49-F238E27FC236}">
                    <a16:creationId xmlns:a16="http://schemas.microsoft.com/office/drawing/2014/main" id="{EF15E6F0-6CDB-4ACC-B368-B00F516DECA9}"/>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516" name="Rectangle 6">
                <a:extLst>
                  <a:ext uri="{FF2B5EF4-FFF2-40B4-BE49-F238E27FC236}">
                    <a16:creationId xmlns:a16="http://schemas.microsoft.com/office/drawing/2014/main" id="{0C978EBC-0E09-4DA4-A6F6-9DEA296DDD70}"/>
                  </a:ext>
                </a:extLst>
              </p:cNvPr>
              <p:cNvSpPr>
                <a:spLocks noChangeArrowheads="1"/>
              </p:cNvSpPr>
              <p:nvPr/>
            </p:nvSpPr>
            <p:spPr bwMode="auto">
              <a:xfrm>
                <a:off x="2064" y="168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grpSp>
        <p:sp>
          <p:nvSpPr>
            <p:cNvPr id="20513" name="Line 7">
              <a:extLst>
                <a:ext uri="{FF2B5EF4-FFF2-40B4-BE49-F238E27FC236}">
                  <a16:creationId xmlns:a16="http://schemas.microsoft.com/office/drawing/2014/main" id="{9430B800-8635-4C3A-99E3-4A182D6F530D}"/>
                </a:ext>
              </a:extLst>
            </p:cNvPr>
            <p:cNvSpPr>
              <a:spLocks noChangeShapeType="1"/>
            </p:cNvSpPr>
            <p:nvPr/>
          </p:nvSpPr>
          <p:spPr bwMode="auto">
            <a:xfrm>
              <a:off x="2377"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20514" name="Line 8">
              <a:extLst>
                <a:ext uri="{FF2B5EF4-FFF2-40B4-BE49-F238E27FC236}">
                  <a16:creationId xmlns:a16="http://schemas.microsoft.com/office/drawing/2014/main" id="{AD05EFD2-E1F0-42F1-B214-70A67B1E10B0}"/>
                </a:ext>
              </a:extLst>
            </p:cNvPr>
            <p:cNvSpPr>
              <a:spLocks noChangeShapeType="1"/>
            </p:cNvSpPr>
            <p:nvPr/>
          </p:nvSpPr>
          <p:spPr bwMode="auto">
            <a:xfrm>
              <a:off x="1680"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sp>
        <p:nvSpPr>
          <p:cNvPr id="379913" name="Freeform 9">
            <a:extLst>
              <a:ext uri="{FF2B5EF4-FFF2-40B4-BE49-F238E27FC236}">
                <a16:creationId xmlns:a16="http://schemas.microsoft.com/office/drawing/2014/main" id="{95118E9E-ADD5-498F-A73A-03D3AFDAAA77}"/>
              </a:ext>
            </a:extLst>
          </p:cNvPr>
          <p:cNvSpPr>
            <a:spLocks/>
          </p:cNvSpPr>
          <p:nvPr/>
        </p:nvSpPr>
        <p:spPr bwMode="auto">
          <a:xfrm>
            <a:off x="7272338" y="3127375"/>
            <a:ext cx="1219200" cy="29845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grpSp>
        <p:nvGrpSpPr>
          <p:cNvPr id="4" name="Group 10">
            <a:extLst>
              <a:ext uri="{FF2B5EF4-FFF2-40B4-BE49-F238E27FC236}">
                <a16:creationId xmlns:a16="http://schemas.microsoft.com/office/drawing/2014/main" id="{1C02F792-BB0A-44E3-8720-23DB272B89E9}"/>
              </a:ext>
            </a:extLst>
          </p:cNvPr>
          <p:cNvGrpSpPr>
            <a:grpSpLocks/>
          </p:cNvGrpSpPr>
          <p:nvPr/>
        </p:nvGrpSpPr>
        <p:grpSpPr bwMode="auto">
          <a:xfrm>
            <a:off x="8577263" y="2978150"/>
            <a:ext cx="609600" cy="596900"/>
            <a:chOff x="1995" y="1632"/>
            <a:chExt cx="384" cy="384"/>
          </a:xfrm>
        </p:grpSpPr>
        <p:sp>
          <p:nvSpPr>
            <p:cNvPr id="20510" name="Oval 11">
              <a:extLst>
                <a:ext uri="{FF2B5EF4-FFF2-40B4-BE49-F238E27FC236}">
                  <a16:creationId xmlns:a16="http://schemas.microsoft.com/office/drawing/2014/main" id="{2BD240D9-6AD1-4E3B-9DF6-28511AA46D99}"/>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511" name="Rectangle 12">
              <a:extLst>
                <a:ext uri="{FF2B5EF4-FFF2-40B4-BE49-F238E27FC236}">
                  <a16:creationId xmlns:a16="http://schemas.microsoft.com/office/drawing/2014/main" id="{9AD874D2-2E77-475D-AB55-8D833B1F8371}"/>
                </a:ext>
              </a:extLst>
            </p:cNvPr>
            <p:cNvSpPr>
              <a:spLocks noChangeArrowheads="1"/>
            </p:cNvSpPr>
            <p:nvPr/>
          </p:nvSpPr>
          <p:spPr bwMode="auto">
            <a:xfrm>
              <a:off x="2058" y="1680"/>
              <a:ext cx="24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379917" name="Line 13">
            <a:extLst>
              <a:ext uri="{FF2B5EF4-FFF2-40B4-BE49-F238E27FC236}">
                <a16:creationId xmlns:a16="http://schemas.microsoft.com/office/drawing/2014/main" id="{E19F0B42-3602-4C31-8EA4-7B85BE7B0D68}"/>
              </a:ext>
            </a:extLst>
          </p:cNvPr>
          <p:cNvSpPr>
            <a:spLocks noChangeShapeType="1"/>
          </p:cNvSpPr>
          <p:nvPr/>
        </p:nvSpPr>
        <p:spPr bwMode="auto">
          <a:xfrm>
            <a:off x="9182100" y="3276600"/>
            <a:ext cx="495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18" name="Line 14">
            <a:extLst>
              <a:ext uri="{FF2B5EF4-FFF2-40B4-BE49-F238E27FC236}">
                <a16:creationId xmlns:a16="http://schemas.microsoft.com/office/drawing/2014/main" id="{FBC54CFB-F57C-46E6-A923-81B080E0B61A}"/>
              </a:ext>
            </a:extLst>
          </p:cNvPr>
          <p:cNvSpPr>
            <a:spLocks noChangeShapeType="1"/>
          </p:cNvSpPr>
          <p:nvPr/>
        </p:nvSpPr>
        <p:spPr bwMode="auto">
          <a:xfrm>
            <a:off x="8415339" y="3276600"/>
            <a:ext cx="155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19" name="Freeform 15">
            <a:extLst>
              <a:ext uri="{FF2B5EF4-FFF2-40B4-BE49-F238E27FC236}">
                <a16:creationId xmlns:a16="http://schemas.microsoft.com/office/drawing/2014/main" id="{BB7E8763-76B9-4DB5-8372-23274071E15A}"/>
              </a:ext>
            </a:extLst>
          </p:cNvPr>
          <p:cNvSpPr>
            <a:spLocks/>
          </p:cNvSpPr>
          <p:nvPr/>
        </p:nvSpPr>
        <p:spPr bwMode="auto">
          <a:xfrm>
            <a:off x="6129338" y="3127375"/>
            <a:ext cx="1219200" cy="29845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379920" name="Rectangle 16">
            <a:extLst>
              <a:ext uri="{FF2B5EF4-FFF2-40B4-BE49-F238E27FC236}">
                <a16:creationId xmlns:a16="http://schemas.microsoft.com/office/drawing/2014/main" id="{BC32875E-1DB3-4CF1-9128-02E6BE90E032}"/>
              </a:ext>
            </a:extLst>
          </p:cNvPr>
          <p:cNvSpPr>
            <a:spLocks noChangeArrowheads="1"/>
          </p:cNvSpPr>
          <p:nvPr/>
        </p:nvSpPr>
        <p:spPr bwMode="auto">
          <a:xfrm>
            <a:off x="7653338" y="2671763"/>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379921" name="Rectangle 17">
            <a:extLst>
              <a:ext uri="{FF2B5EF4-FFF2-40B4-BE49-F238E27FC236}">
                <a16:creationId xmlns:a16="http://schemas.microsoft.com/office/drawing/2014/main" id="{EABE9529-D63F-4CDF-A722-894F05FCBA45}"/>
              </a:ext>
            </a:extLst>
          </p:cNvPr>
          <p:cNvSpPr>
            <a:spLocks noChangeArrowheads="1"/>
          </p:cNvSpPr>
          <p:nvPr/>
        </p:nvSpPr>
        <p:spPr bwMode="auto">
          <a:xfrm>
            <a:off x="6365876" y="2693988"/>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Ser</a:t>
            </a:r>
          </a:p>
        </p:txBody>
      </p:sp>
      <p:sp>
        <p:nvSpPr>
          <p:cNvPr id="379922" name="Rectangle 18">
            <a:extLst>
              <a:ext uri="{FF2B5EF4-FFF2-40B4-BE49-F238E27FC236}">
                <a16:creationId xmlns:a16="http://schemas.microsoft.com/office/drawing/2014/main" id="{B98624A1-05A6-493D-8BDF-83CFB2D4506D}"/>
              </a:ext>
            </a:extLst>
          </p:cNvPr>
          <p:cNvSpPr>
            <a:spLocks noChangeArrowheads="1"/>
          </p:cNvSpPr>
          <p:nvPr/>
        </p:nvSpPr>
        <p:spPr bwMode="auto">
          <a:xfrm>
            <a:off x="4518026" y="2922589"/>
            <a:ext cx="587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200" b="1">
                <a:solidFill>
                  <a:srgbClr val="000000"/>
                </a:solidFill>
                <a:latin typeface="Tahoma" panose="020B0604030504040204" pitchFamily="34" charset="0"/>
                <a:sym typeface="Symbol" panose="05050102010706020507" pitchFamily="18" charset="2"/>
              </a:rPr>
              <a:t></a:t>
            </a:r>
          </a:p>
        </p:txBody>
      </p:sp>
      <p:sp>
        <p:nvSpPr>
          <p:cNvPr id="379923" name="Text Box 19">
            <a:extLst>
              <a:ext uri="{FF2B5EF4-FFF2-40B4-BE49-F238E27FC236}">
                <a16:creationId xmlns:a16="http://schemas.microsoft.com/office/drawing/2014/main" id="{357EFB88-C8DD-4FF1-B8D7-D3AB0B353F61}"/>
              </a:ext>
            </a:extLst>
          </p:cNvPr>
          <p:cNvSpPr txBox="1">
            <a:spLocks noChangeArrowheads="1"/>
          </p:cNvSpPr>
          <p:nvPr/>
        </p:nvSpPr>
        <p:spPr bwMode="auto">
          <a:xfrm>
            <a:off x="1828800" y="47244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Everything inside the blue box is the voltmeter.</a:t>
            </a:r>
            <a:endParaRPr lang="en-US" altLang="en-US" sz="2400">
              <a:solidFill>
                <a:srgbClr val="000000"/>
              </a:solidFill>
              <a:latin typeface="Tahoma" panose="020B0604030504040204" pitchFamily="34" charset="0"/>
            </a:endParaRPr>
          </a:p>
        </p:txBody>
      </p:sp>
      <p:sp>
        <p:nvSpPr>
          <p:cNvPr id="20493" name="Oval 20">
            <a:extLst>
              <a:ext uri="{FF2B5EF4-FFF2-40B4-BE49-F238E27FC236}">
                <a16:creationId xmlns:a16="http://schemas.microsoft.com/office/drawing/2014/main" id="{3A619E7A-AC46-4B8B-8E3F-261C68729094}"/>
              </a:ext>
            </a:extLst>
          </p:cNvPr>
          <p:cNvSpPr>
            <a:spLocks noChangeAspect="1" noChangeArrowheads="1"/>
          </p:cNvSpPr>
          <p:nvPr/>
        </p:nvSpPr>
        <p:spPr bwMode="auto">
          <a:xfrm>
            <a:off x="2552701" y="32115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4" name="Rectangle 21">
            <a:extLst>
              <a:ext uri="{FF2B5EF4-FFF2-40B4-BE49-F238E27FC236}">
                <a16:creationId xmlns:a16="http://schemas.microsoft.com/office/drawing/2014/main" id="{144492B9-626F-4F2E-B652-A087CA866ECA}"/>
              </a:ext>
            </a:extLst>
          </p:cNvPr>
          <p:cNvSpPr>
            <a:spLocks noChangeArrowheads="1"/>
          </p:cNvSpPr>
          <p:nvPr/>
        </p:nvSpPr>
        <p:spPr bwMode="auto">
          <a:xfrm>
            <a:off x="2286000" y="2994025"/>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20495" name="Oval 22">
            <a:extLst>
              <a:ext uri="{FF2B5EF4-FFF2-40B4-BE49-F238E27FC236}">
                <a16:creationId xmlns:a16="http://schemas.microsoft.com/office/drawing/2014/main" id="{6386EF81-2CFF-413E-B5FE-B5FA8CA82BE1}"/>
              </a:ext>
            </a:extLst>
          </p:cNvPr>
          <p:cNvSpPr>
            <a:spLocks noChangeAspect="1" noChangeArrowheads="1"/>
          </p:cNvSpPr>
          <p:nvPr/>
        </p:nvSpPr>
        <p:spPr bwMode="auto">
          <a:xfrm>
            <a:off x="4114801" y="3221038"/>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6" name="Rectangle 23">
            <a:extLst>
              <a:ext uri="{FF2B5EF4-FFF2-40B4-BE49-F238E27FC236}">
                <a16:creationId xmlns:a16="http://schemas.microsoft.com/office/drawing/2014/main" id="{5267EB73-6D8F-4844-A2D0-5FAA22841F94}"/>
              </a:ext>
            </a:extLst>
          </p:cNvPr>
          <p:cNvSpPr>
            <a:spLocks noChangeArrowheads="1"/>
          </p:cNvSpPr>
          <p:nvPr/>
        </p:nvSpPr>
        <p:spPr bwMode="auto">
          <a:xfrm>
            <a:off x="4143376" y="3014663"/>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20497" name="AutoShape 24">
            <a:extLst>
              <a:ext uri="{FF2B5EF4-FFF2-40B4-BE49-F238E27FC236}">
                <a16:creationId xmlns:a16="http://schemas.microsoft.com/office/drawing/2014/main" id="{119BDC49-F1A5-46DB-880A-977D3342EA41}"/>
              </a:ext>
            </a:extLst>
          </p:cNvPr>
          <p:cNvSpPr>
            <a:spLocks/>
          </p:cNvSpPr>
          <p:nvPr/>
        </p:nvSpPr>
        <p:spPr bwMode="auto">
          <a:xfrm rot="16200000">
            <a:off x="3282157" y="3053557"/>
            <a:ext cx="228600" cy="1589087"/>
          </a:xfrm>
          <a:prstGeom prst="leftBracket">
            <a:avLst>
              <a:gd name="adj" fmla="val 57928"/>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8" name="Rectangle 25">
            <a:extLst>
              <a:ext uri="{FF2B5EF4-FFF2-40B4-BE49-F238E27FC236}">
                <a16:creationId xmlns:a16="http://schemas.microsoft.com/office/drawing/2014/main" id="{F9ACC479-728B-455D-BDBB-683AC394D676}"/>
              </a:ext>
            </a:extLst>
          </p:cNvPr>
          <p:cNvSpPr>
            <a:spLocks noChangeArrowheads="1"/>
          </p:cNvSpPr>
          <p:nvPr/>
        </p:nvSpPr>
        <p:spPr bwMode="auto">
          <a:xfrm>
            <a:off x="3148014" y="3886200"/>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V</a:t>
            </a:r>
            <a:r>
              <a:rPr lang="en-US" altLang="en-US" sz="2400" baseline="-25000">
                <a:solidFill>
                  <a:srgbClr val="FF0000"/>
                </a:solidFill>
                <a:latin typeface="Tahoma" panose="020B0604030504040204" pitchFamily="34" charset="0"/>
              </a:rPr>
              <a:t>ab</a:t>
            </a:r>
          </a:p>
        </p:txBody>
      </p:sp>
      <p:sp>
        <p:nvSpPr>
          <p:cNvPr id="379930" name="Line 26">
            <a:extLst>
              <a:ext uri="{FF2B5EF4-FFF2-40B4-BE49-F238E27FC236}">
                <a16:creationId xmlns:a16="http://schemas.microsoft.com/office/drawing/2014/main" id="{FD28A76F-543F-495D-8FCD-58C00264E0C3}"/>
              </a:ext>
            </a:extLst>
          </p:cNvPr>
          <p:cNvSpPr>
            <a:spLocks noChangeShapeType="1"/>
          </p:cNvSpPr>
          <p:nvPr/>
        </p:nvSpPr>
        <p:spPr bwMode="auto">
          <a:xfrm>
            <a:off x="5670550" y="3276600"/>
            <a:ext cx="495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31" name="Oval 27">
            <a:extLst>
              <a:ext uri="{FF2B5EF4-FFF2-40B4-BE49-F238E27FC236}">
                <a16:creationId xmlns:a16="http://schemas.microsoft.com/office/drawing/2014/main" id="{C1A80E39-E97B-4FDF-91FF-3237D07E9997}"/>
              </a:ext>
            </a:extLst>
          </p:cNvPr>
          <p:cNvSpPr>
            <a:spLocks noChangeAspect="1" noChangeArrowheads="1"/>
          </p:cNvSpPr>
          <p:nvPr/>
        </p:nvSpPr>
        <p:spPr bwMode="auto">
          <a:xfrm>
            <a:off x="5594350" y="3211514"/>
            <a:ext cx="120650" cy="1174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2" name="Rectangle 28">
            <a:extLst>
              <a:ext uri="{FF2B5EF4-FFF2-40B4-BE49-F238E27FC236}">
                <a16:creationId xmlns:a16="http://schemas.microsoft.com/office/drawing/2014/main" id="{8FEE2C88-1386-46AE-8B21-8AF1D367DF60}"/>
              </a:ext>
            </a:extLst>
          </p:cNvPr>
          <p:cNvSpPr>
            <a:spLocks noChangeArrowheads="1"/>
          </p:cNvSpPr>
          <p:nvPr/>
        </p:nvSpPr>
        <p:spPr bwMode="auto">
          <a:xfrm>
            <a:off x="5327651" y="2998788"/>
            <a:ext cx="34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379933" name="Oval 29">
            <a:extLst>
              <a:ext uri="{FF2B5EF4-FFF2-40B4-BE49-F238E27FC236}">
                <a16:creationId xmlns:a16="http://schemas.microsoft.com/office/drawing/2014/main" id="{F563867E-EE3B-4691-BEB7-E7347D61F429}"/>
              </a:ext>
            </a:extLst>
          </p:cNvPr>
          <p:cNvSpPr>
            <a:spLocks noChangeAspect="1" noChangeArrowheads="1"/>
          </p:cNvSpPr>
          <p:nvPr/>
        </p:nvSpPr>
        <p:spPr bwMode="auto">
          <a:xfrm>
            <a:off x="9599613" y="3221039"/>
            <a:ext cx="120650" cy="1174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4" name="Rectangle 30">
            <a:extLst>
              <a:ext uri="{FF2B5EF4-FFF2-40B4-BE49-F238E27FC236}">
                <a16:creationId xmlns:a16="http://schemas.microsoft.com/office/drawing/2014/main" id="{01328070-571A-41A2-8262-5C5AA7C21257}"/>
              </a:ext>
            </a:extLst>
          </p:cNvPr>
          <p:cNvSpPr>
            <a:spLocks noChangeArrowheads="1"/>
          </p:cNvSpPr>
          <p:nvPr/>
        </p:nvSpPr>
        <p:spPr bwMode="auto">
          <a:xfrm>
            <a:off x="9629776" y="3019425"/>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79935" name="AutoShape 31">
            <a:extLst>
              <a:ext uri="{FF2B5EF4-FFF2-40B4-BE49-F238E27FC236}">
                <a16:creationId xmlns:a16="http://schemas.microsoft.com/office/drawing/2014/main" id="{6F6602E3-A111-4F16-B6C4-266C0AFB1876}"/>
              </a:ext>
            </a:extLst>
          </p:cNvPr>
          <p:cNvSpPr>
            <a:spLocks/>
          </p:cNvSpPr>
          <p:nvPr/>
        </p:nvSpPr>
        <p:spPr bwMode="auto">
          <a:xfrm rot="16200000">
            <a:off x="7512051" y="1871664"/>
            <a:ext cx="225425" cy="3952875"/>
          </a:xfrm>
          <a:prstGeom prst="leftBracket">
            <a:avLst>
              <a:gd name="adj" fmla="val 14612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6" name="Rectangle 32">
            <a:extLst>
              <a:ext uri="{FF2B5EF4-FFF2-40B4-BE49-F238E27FC236}">
                <a16:creationId xmlns:a16="http://schemas.microsoft.com/office/drawing/2014/main" id="{D7BD171F-F559-4EFA-8338-BEFCBCF33666}"/>
              </a:ext>
            </a:extLst>
          </p:cNvPr>
          <p:cNvSpPr>
            <a:spLocks noChangeArrowheads="1"/>
          </p:cNvSpPr>
          <p:nvPr/>
        </p:nvSpPr>
        <p:spPr bwMode="auto">
          <a:xfrm>
            <a:off x="7313614" y="3890963"/>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V</a:t>
            </a:r>
            <a:r>
              <a:rPr lang="en-US" altLang="en-US" sz="2400" baseline="-25000">
                <a:solidFill>
                  <a:srgbClr val="FF0000"/>
                </a:solidFill>
                <a:latin typeface="Tahoma" panose="020B0604030504040204" pitchFamily="34" charset="0"/>
              </a:rPr>
              <a:t>ab</a:t>
            </a:r>
          </a:p>
        </p:txBody>
      </p:sp>
      <p:sp>
        <p:nvSpPr>
          <p:cNvPr id="379937" name="Rectangle 33">
            <a:extLst>
              <a:ext uri="{FF2B5EF4-FFF2-40B4-BE49-F238E27FC236}">
                <a16:creationId xmlns:a16="http://schemas.microsoft.com/office/drawing/2014/main" id="{99D5C815-C41C-4055-9376-9D2F0ED70DEC}"/>
              </a:ext>
            </a:extLst>
          </p:cNvPr>
          <p:cNvSpPr>
            <a:spLocks noChangeArrowheads="1"/>
          </p:cNvSpPr>
          <p:nvPr/>
        </p:nvSpPr>
        <p:spPr bwMode="auto">
          <a:xfrm>
            <a:off x="5867400" y="2667001"/>
            <a:ext cx="3581400" cy="1044575"/>
          </a:xfrm>
          <a:prstGeom prst="rect">
            <a:avLst/>
          </a:prstGeom>
          <a:solidFill>
            <a:srgbClr val="CCECFF">
              <a:alpha val="39999"/>
            </a:srgbClr>
          </a:solidFill>
          <a:ln w="38100" algn="ctr">
            <a:solidFill>
              <a:schemeClr val="accent2"/>
            </a:solidFill>
            <a:miter lim="800000"/>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4" name="Rectangle 37">
            <a:extLst>
              <a:ext uri="{FF2B5EF4-FFF2-40B4-BE49-F238E27FC236}">
                <a16:creationId xmlns:a16="http://schemas.microsoft.com/office/drawing/2014/main" id="{2DBFCF92-E9DE-49B8-A4C9-8C7840428DC5}"/>
              </a:ext>
            </a:extLst>
          </p:cNvPr>
          <p:cNvSpPr>
            <a:spLocks noChangeArrowheads="1"/>
          </p:cNvSpPr>
          <p:nvPr/>
        </p:nvSpPr>
        <p:spPr bwMode="auto">
          <a:xfrm>
            <a:off x="1905000" y="5321300"/>
            <a:ext cx="8382000" cy="11684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993300"/>
                </a:solidFill>
                <a:latin typeface="Tahoma" panose="020B0604030504040204" pitchFamily="34" charset="0"/>
              </a:rPr>
              <a:t>Homework hints: “the </a:t>
            </a:r>
            <a:r>
              <a:rPr lang="en-US" altLang="en-US" sz="1400">
                <a:solidFill>
                  <a:srgbClr val="0000CC"/>
                </a:solidFill>
                <a:latin typeface="Tahoma" panose="020B0604030504040204" pitchFamily="34" charset="0"/>
              </a:rPr>
              <a:t>galvanometer</a:t>
            </a:r>
            <a:r>
              <a:rPr lang="en-US" altLang="en-US" sz="1400">
                <a:solidFill>
                  <a:srgbClr val="993300"/>
                </a:solidFill>
                <a:latin typeface="Tahoma" panose="020B0604030504040204" pitchFamily="34" charset="0"/>
              </a:rPr>
              <a:t> reads 1A full scale” would mean a current of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would produce a full-scale deflection of the galvanometer needle. </a:t>
            </a:r>
          </a:p>
          <a:p>
            <a:pPr eaLnBrk="1" hangingPunct="1">
              <a:spcBef>
                <a:spcPct val="0"/>
              </a:spcBef>
              <a:buFontTx/>
              <a:buNone/>
            </a:pPr>
            <a:endParaRPr lang="en-US" altLang="en-US" sz="1400">
              <a:solidFill>
                <a:srgbClr val="FFCC99"/>
              </a:solidFill>
              <a:latin typeface="Tahoma" panose="020B0604030504040204" pitchFamily="34" charset="0"/>
            </a:endParaRPr>
          </a:p>
          <a:p>
            <a:pPr eaLnBrk="1" hangingPunct="1">
              <a:spcBef>
                <a:spcPct val="0"/>
              </a:spcBef>
              <a:buFontTx/>
              <a:buNone/>
            </a:pPr>
            <a:r>
              <a:rPr lang="en-US" altLang="en-US" sz="1400">
                <a:solidFill>
                  <a:srgbClr val="FFCC99"/>
                </a:solidFill>
                <a:latin typeface="Tahoma" panose="020B0604030504040204" pitchFamily="34" charset="0"/>
              </a:rPr>
              <a:t>If you want the voltmeter shown to read 10V full scale, then the selected R</a:t>
            </a:r>
            <a:r>
              <a:rPr lang="en-US" altLang="en-US" sz="1400" baseline="-25000">
                <a:solidFill>
                  <a:srgbClr val="FFCC99"/>
                </a:solidFill>
                <a:latin typeface="Tahoma" panose="020B0604030504040204" pitchFamily="34" charset="0"/>
              </a:rPr>
              <a:t>Ser</a:t>
            </a:r>
            <a:r>
              <a:rPr lang="en-US" altLang="en-US" sz="1400">
                <a:solidFill>
                  <a:srgbClr val="FFCC99"/>
                </a:solidFill>
                <a:latin typeface="Tahoma" panose="020B0604030504040204" pitchFamily="34" charset="0"/>
              </a:rPr>
              <a:t> must result in I</a:t>
            </a:r>
            <a:r>
              <a:rPr lang="en-US" altLang="en-US" sz="1400" baseline="-25000">
                <a:solidFill>
                  <a:srgbClr val="FFCC99"/>
                </a:solidFill>
                <a:latin typeface="Tahoma" panose="020B0604030504040204" pitchFamily="34" charset="0"/>
              </a:rPr>
              <a:t>G</a:t>
            </a:r>
            <a:r>
              <a:rPr lang="en-US" altLang="en-US" sz="1400">
                <a:solidFill>
                  <a:srgbClr val="FFCC99"/>
                </a:solidFill>
                <a:latin typeface="Tahoma" panose="020B0604030504040204" pitchFamily="34" charset="0"/>
              </a:rPr>
              <a:t>=1A when V</a:t>
            </a:r>
            <a:r>
              <a:rPr lang="en-US" altLang="en-US" sz="1400" baseline="-25000">
                <a:solidFill>
                  <a:srgbClr val="FFCC99"/>
                </a:solidFill>
                <a:latin typeface="Tahoma" panose="020B0604030504040204" pitchFamily="34" charset="0"/>
              </a:rPr>
              <a:t>ab</a:t>
            </a:r>
            <a:r>
              <a:rPr lang="en-US" altLang="en-US" sz="1400">
                <a:solidFill>
                  <a:srgbClr val="FFCC99"/>
                </a:solidFill>
                <a:latin typeface="Tahoma" panose="020B0604030504040204" pitchFamily="34" charset="0"/>
              </a:rPr>
              <a:t>=10V.</a:t>
            </a:r>
          </a:p>
        </p:txBody>
      </p:sp>
      <p:sp>
        <p:nvSpPr>
          <p:cNvPr id="35" name="Rectangle 37">
            <a:extLst>
              <a:ext uri="{FF2B5EF4-FFF2-40B4-BE49-F238E27FC236}">
                <a16:creationId xmlns:a16="http://schemas.microsoft.com/office/drawing/2014/main" id="{80A73F27-847A-4273-8673-F6D84ADFEEBB}"/>
              </a:ext>
            </a:extLst>
          </p:cNvPr>
          <p:cNvSpPr>
            <a:spLocks noChangeArrowheads="1"/>
          </p:cNvSpPr>
          <p:nvPr/>
        </p:nvSpPr>
        <p:spPr bwMode="auto">
          <a:xfrm>
            <a:off x="1905000" y="5308600"/>
            <a:ext cx="8382000" cy="11684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993300"/>
                </a:solidFill>
                <a:latin typeface="Tahoma" panose="020B0604030504040204" pitchFamily="34" charset="0"/>
              </a:rPr>
              <a:t>Homework hints: “the </a:t>
            </a:r>
            <a:r>
              <a:rPr lang="en-US" altLang="en-US" sz="1400">
                <a:solidFill>
                  <a:srgbClr val="0000CC"/>
                </a:solidFill>
                <a:latin typeface="Tahoma" panose="020B0604030504040204" pitchFamily="34" charset="0"/>
              </a:rPr>
              <a:t>galvanometer</a:t>
            </a:r>
            <a:r>
              <a:rPr lang="en-US" altLang="en-US" sz="1400">
                <a:solidFill>
                  <a:srgbClr val="993300"/>
                </a:solidFill>
                <a:latin typeface="Tahoma" panose="020B0604030504040204" pitchFamily="34" charset="0"/>
              </a:rPr>
              <a:t> reads 1A full scale” would mean a current of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would produce a full-scale deflection of the galvanometer needle. </a:t>
            </a:r>
          </a:p>
          <a:p>
            <a:pPr eaLnBrk="1" hangingPunct="1">
              <a:spcBef>
                <a:spcPct val="0"/>
              </a:spcBef>
              <a:buFontTx/>
              <a:buNone/>
            </a:pPr>
            <a:endParaRPr lang="en-US" altLang="en-US" sz="1400">
              <a:solidFill>
                <a:srgbClr val="993300"/>
              </a:solidFill>
              <a:latin typeface="Tahoma" panose="020B0604030504040204" pitchFamily="34" charset="0"/>
            </a:endParaRPr>
          </a:p>
          <a:p>
            <a:pPr eaLnBrk="1" hangingPunct="1">
              <a:spcBef>
                <a:spcPct val="0"/>
              </a:spcBef>
              <a:buFontTx/>
              <a:buNone/>
            </a:pPr>
            <a:r>
              <a:rPr lang="en-US" altLang="en-US" sz="1400">
                <a:solidFill>
                  <a:srgbClr val="993300"/>
                </a:solidFill>
                <a:latin typeface="Tahoma" panose="020B0604030504040204" pitchFamily="34" charset="0"/>
              </a:rPr>
              <a:t>If you want the </a:t>
            </a:r>
            <a:r>
              <a:rPr lang="en-US" altLang="en-US" sz="1400">
                <a:solidFill>
                  <a:srgbClr val="0000CC"/>
                </a:solidFill>
                <a:latin typeface="Tahoma" panose="020B0604030504040204" pitchFamily="34" charset="0"/>
              </a:rPr>
              <a:t>voltmeter</a:t>
            </a:r>
            <a:r>
              <a:rPr lang="en-US" altLang="en-US" sz="1400">
                <a:solidFill>
                  <a:srgbClr val="993300"/>
                </a:solidFill>
                <a:latin typeface="Tahoma" panose="020B0604030504040204" pitchFamily="34" charset="0"/>
              </a:rPr>
              <a:t> shown to read 10V full scale, then the selected R</a:t>
            </a:r>
            <a:r>
              <a:rPr lang="en-US" altLang="en-US" sz="1400" baseline="-25000">
                <a:solidFill>
                  <a:srgbClr val="993300"/>
                </a:solidFill>
                <a:latin typeface="Tahoma" panose="020B0604030504040204" pitchFamily="34" charset="0"/>
              </a:rPr>
              <a:t>Ser</a:t>
            </a:r>
            <a:r>
              <a:rPr lang="en-US" altLang="en-US" sz="1400">
                <a:solidFill>
                  <a:srgbClr val="993300"/>
                </a:solidFill>
                <a:latin typeface="Tahoma" panose="020B0604030504040204" pitchFamily="34" charset="0"/>
              </a:rPr>
              <a:t> must result in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when V</a:t>
            </a:r>
            <a:r>
              <a:rPr lang="en-US" altLang="en-US" sz="1400" baseline="-25000">
                <a:solidFill>
                  <a:srgbClr val="993300"/>
                </a:solidFill>
                <a:latin typeface="Tahoma" panose="020B0604030504040204" pitchFamily="34" charset="0"/>
              </a:rPr>
              <a:t>ab</a:t>
            </a:r>
            <a:r>
              <a:rPr lang="en-US" altLang="en-US" sz="1400">
                <a:solidFill>
                  <a:srgbClr val="993300"/>
                </a:solidFill>
                <a:latin typeface="Tahoma" panose="020B0604030504040204" pitchFamily="34" charset="0"/>
              </a:rPr>
              <a:t>=10V.</a:t>
            </a:r>
          </a:p>
        </p:txBody>
      </p:sp>
      <p:sp>
        <p:nvSpPr>
          <p:cNvPr id="20509" name="Text Box 3">
            <a:extLst>
              <a:ext uri="{FF2B5EF4-FFF2-40B4-BE49-F238E27FC236}">
                <a16:creationId xmlns:a16="http://schemas.microsoft.com/office/drawing/2014/main" id="{32C45C62-7B47-4FAE-A6B6-370029686676}"/>
              </a:ext>
            </a:extLst>
          </p:cNvPr>
          <p:cNvSpPr txBox="1">
            <a:spLocks noChangeArrowheads="1"/>
          </p:cNvSpPr>
          <p:nvPr/>
        </p:nvSpPr>
        <p:spPr bwMode="auto">
          <a:xfrm>
            <a:off x="2255838" y="24606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Designing a voltmeter</a:t>
            </a:r>
            <a:endParaRPr lang="en-US" altLang="en-US" sz="2800">
              <a:solidFill>
                <a:srgbClr val="FFFFFF"/>
              </a:solidFill>
              <a:latin typeface="Verdana" panose="020B0604030504040204" pitchFamily="34" charset="0"/>
            </a:endParaRPr>
          </a:p>
        </p:txBody>
      </p:sp>
    </p:spTree>
    <p:custDataLst>
      <p:tags r:id="rId1"/>
    </p:custDataLst>
    <p:extLst>
      <p:ext uri="{BB962C8B-B14F-4D97-AF65-F5344CB8AC3E}">
        <p14:creationId xmlns:p14="http://schemas.microsoft.com/office/powerpoint/2010/main" val="3870966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79913"/>
                                        </p:tgtEl>
                                        <p:attrNameLst>
                                          <p:attrName>style.visibility</p:attrName>
                                        </p:attrNameLst>
                                      </p:cBhvr>
                                      <p:to>
                                        <p:strVal val="visible"/>
                                      </p:to>
                                    </p:set>
                                    <p:anim calcmode="lin" valueType="num">
                                      <p:cBhvr>
                                        <p:cTn id="7" dur="500" fill="hold"/>
                                        <p:tgtEl>
                                          <p:spTgt spid="379913"/>
                                        </p:tgtEl>
                                        <p:attrNameLst>
                                          <p:attrName>ppt_w</p:attrName>
                                        </p:attrNameLst>
                                      </p:cBhvr>
                                      <p:tavLst>
                                        <p:tav tm="0">
                                          <p:val>
                                            <p:fltVal val="0"/>
                                          </p:val>
                                        </p:tav>
                                        <p:tav tm="100000">
                                          <p:val>
                                            <p:strVal val="#ppt_w"/>
                                          </p:val>
                                        </p:tav>
                                      </p:tavLst>
                                    </p:anim>
                                    <p:anim calcmode="lin" valueType="num">
                                      <p:cBhvr>
                                        <p:cTn id="8" dur="500" fill="hold"/>
                                        <p:tgtEl>
                                          <p:spTgt spid="37991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9917"/>
                                        </p:tgtEl>
                                        <p:attrNameLst>
                                          <p:attrName>style.visibility</p:attrName>
                                        </p:attrNameLst>
                                      </p:cBhvr>
                                      <p:to>
                                        <p:strVal val="visible"/>
                                      </p:to>
                                    </p:set>
                                    <p:anim calcmode="lin" valueType="num">
                                      <p:cBhvr>
                                        <p:cTn id="15" dur="500" fill="hold"/>
                                        <p:tgtEl>
                                          <p:spTgt spid="379917"/>
                                        </p:tgtEl>
                                        <p:attrNameLst>
                                          <p:attrName>ppt_w</p:attrName>
                                        </p:attrNameLst>
                                      </p:cBhvr>
                                      <p:tavLst>
                                        <p:tav tm="0">
                                          <p:val>
                                            <p:fltVal val="0"/>
                                          </p:val>
                                        </p:tav>
                                        <p:tav tm="100000">
                                          <p:val>
                                            <p:strVal val="#ppt_w"/>
                                          </p:val>
                                        </p:tav>
                                      </p:tavLst>
                                    </p:anim>
                                    <p:anim calcmode="lin" valueType="num">
                                      <p:cBhvr>
                                        <p:cTn id="16" dur="500" fill="hold"/>
                                        <p:tgtEl>
                                          <p:spTgt spid="379917"/>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79918"/>
                                        </p:tgtEl>
                                        <p:attrNameLst>
                                          <p:attrName>style.visibility</p:attrName>
                                        </p:attrNameLst>
                                      </p:cBhvr>
                                      <p:to>
                                        <p:strVal val="visible"/>
                                      </p:to>
                                    </p:set>
                                    <p:anim calcmode="lin" valueType="num">
                                      <p:cBhvr>
                                        <p:cTn id="19" dur="500" fill="hold"/>
                                        <p:tgtEl>
                                          <p:spTgt spid="379918"/>
                                        </p:tgtEl>
                                        <p:attrNameLst>
                                          <p:attrName>ppt_w</p:attrName>
                                        </p:attrNameLst>
                                      </p:cBhvr>
                                      <p:tavLst>
                                        <p:tav tm="0">
                                          <p:val>
                                            <p:fltVal val="0"/>
                                          </p:val>
                                        </p:tav>
                                        <p:tav tm="100000">
                                          <p:val>
                                            <p:strVal val="#ppt_w"/>
                                          </p:val>
                                        </p:tav>
                                      </p:tavLst>
                                    </p:anim>
                                    <p:anim calcmode="lin" valueType="num">
                                      <p:cBhvr>
                                        <p:cTn id="20" dur="500" fill="hold"/>
                                        <p:tgtEl>
                                          <p:spTgt spid="379918"/>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79919"/>
                                        </p:tgtEl>
                                        <p:attrNameLst>
                                          <p:attrName>style.visibility</p:attrName>
                                        </p:attrNameLst>
                                      </p:cBhvr>
                                      <p:to>
                                        <p:strVal val="visible"/>
                                      </p:to>
                                    </p:set>
                                    <p:anim calcmode="lin" valueType="num">
                                      <p:cBhvr>
                                        <p:cTn id="23" dur="500" fill="hold"/>
                                        <p:tgtEl>
                                          <p:spTgt spid="379919"/>
                                        </p:tgtEl>
                                        <p:attrNameLst>
                                          <p:attrName>ppt_w</p:attrName>
                                        </p:attrNameLst>
                                      </p:cBhvr>
                                      <p:tavLst>
                                        <p:tav tm="0">
                                          <p:val>
                                            <p:fltVal val="0"/>
                                          </p:val>
                                        </p:tav>
                                        <p:tav tm="100000">
                                          <p:val>
                                            <p:strVal val="#ppt_w"/>
                                          </p:val>
                                        </p:tav>
                                      </p:tavLst>
                                    </p:anim>
                                    <p:anim calcmode="lin" valueType="num">
                                      <p:cBhvr>
                                        <p:cTn id="24" dur="500" fill="hold"/>
                                        <p:tgtEl>
                                          <p:spTgt spid="37991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79920"/>
                                        </p:tgtEl>
                                        <p:attrNameLst>
                                          <p:attrName>style.visibility</p:attrName>
                                        </p:attrNameLst>
                                      </p:cBhvr>
                                      <p:to>
                                        <p:strVal val="visible"/>
                                      </p:to>
                                    </p:set>
                                    <p:anim calcmode="lin" valueType="num">
                                      <p:cBhvr>
                                        <p:cTn id="27" dur="500" fill="hold"/>
                                        <p:tgtEl>
                                          <p:spTgt spid="379920"/>
                                        </p:tgtEl>
                                        <p:attrNameLst>
                                          <p:attrName>ppt_w</p:attrName>
                                        </p:attrNameLst>
                                      </p:cBhvr>
                                      <p:tavLst>
                                        <p:tav tm="0">
                                          <p:val>
                                            <p:fltVal val="0"/>
                                          </p:val>
                                        </p:tav>
                                        <p:tav tm="100000">
                                          <p:val>
                                            <p:strVal val="#ppt_w"/>
                                          </p:val>
                                        </p:tav>
                                      </p:tavLst>
                                    </p:anim>
                                    <p:anim calcmode="lin" valueType="num">
                                      <p:cBhvr>
                                        <p:cTn id="28" dur="500" fill="hold"/>
                                        <p:tgtEl>
                                          <p:spTgt spid="37992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379921"/>
                                        </p:tgtEl>
                                        <p:attrNameLst>
                                          <p:attrName>style.visibility</p:attrName>
                                        </p:attrNameLst>
                                      </p:cBhvr>
                                      <p:to>
                                        <p:strVal val="visible"/>
                                      </p:to>
                                    </p:set>
                                    <p:anim calcmode="lin" valueType="num">
                                      <p:cBhvr>
                                        <p:cTn id="31" dur="500" fill="hold"/>
                                        <p:tgtEl>
                                          <p:spTgt spid="379921"/>
                                        </p:tgtEl>
                                        <p:attrNameLst>
                                          <p:attrName>ppt_w</p:attrName>
                                        </p:attrNameLst>
                                      </p:cBhvr>
                                      <p:tavLst>
                                        <p:tav tm="0">
                                          <p:val>
                                            <p:fltVal val="0"/>
                                          </p:val>
                                        </p:tav>
                                        <p:tav tm="100000">
                                          <p:val>
                                            <p:strVal val="#ppt_w"/>
                                          </p:val>
                                        </p:tav>
                                      </p:tavLst>
                                    </p:anim>
                                    <p:anim calcmode="lin" valueType="num">
                                      <p:cBhvr>
                                        <p:cTn id="32" dur="500" fill="hold"/>
                                        <p:tgtEl>
                                          <p:spTgt spid="37992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379922"/>
                                        </p:tgtEl>
                                        <p:attrNameLst>
                                          <p:attrName>style.visibility</p:attrName>
                                        </p:attrNameLst>
                                      </p:cBhvr>
                                      <p:to>
                                        <p:strVal val="visible"/>
                                      </p:to>
                                    </p:set>
                                    <p:anim calcmode="lin" valueType="num">
                                      <p:cBhvr>
                                        <p:cTn id="35" dur="500" fill="hold"/>
                                        <p:tgtEl>
                                          <p:spTgt spid="379922"/>
                                        </p:tgtEl>
                                        <p:attrNameLst>
                                          <p:attrName>ppt_w</p:attrName>
                                        </p:attrNameLst>
                                      </p:cBhvr>
                                      <p:tavLst>
                                        <p:tav tm="0">
                                          <p:val>
                                            <p:fltVal val="0"/>
                                          </p:val>
                                        </p:tav>
                                        <p:tav tm="100000">
                                          <p:val>
                                            <p:strVal val="#ppt_w"/>
                                          </p:val>
                                        </p:tav>
                                      </p:tavLst>
                                    </p:anim>
                                    <p:anim calcmode="lin" valueType="num">
                                      <p:cBhvr>
                                        <p:cTn id="36" dur="500" fill="hold"/>
                                        <p:tgtEl>
                                          <p:spTgt spid="379922"/>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379930"/>
                                        </p:tgtEl>
                                        <p:attrNameLst>
                                          <p:attrName>style.visibility</p:attrName>
                                        </p:attrNameLst>
                                      </p:cBhvr>
                                      <p:to>
                                        <p:strVal val="visible"/>
                                      </p:to>
                                    </p:set>
                                    <p:anim calcmode="lin" valueType="num">
                                      <p:cBhvr>
                                        <p:cTn id="39" dur="500" fill="hold"/>
                                        <p:tgtEl>
                                          <p:spTgt spid="379930"/>
                                        </p:tgtEl>
                                        <p:attrNameLst>
                                          <p:attrName>ppt_w</p:attrName>
                                        </p:attrNameLst>
                                      </p:cBhvr>
                                      <p:tavLst>
                                        <p:tav tm="0">
                                          <p:val>
                                            <p:fltVal val="0"/>
                                          </p:val>
                                        </p:tav>
                                        <p:tav tm="100000">
                                          <p:val>
                                            <p:strVal val="#ppt_w"/>
                                          </p:val>
                                        </p:tav>
                                      </p:tavLst>
                                    </p:anim>
                                    <p:anim calcmode="lin" valueType="num">
                                      <p:cBhvr>
                                        <p:cTn id="40" dur="500" fill="hold"/>
                                        <p:tgtEl>
                                          <p:spTgt spid="37993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379931"/>
                                        </p:tgtEl>
                                        <p:attrNameLst>
                                          <p:attrName>style.visibility</p:attrName>
                                        </p:attrNameLst>
                                      </p:cBhvr>
                                      <p:to>
                                        <p:strVal val="visible"/>
                                      </p:to>
                                    </p:set>
                                    <p:anim calcmode="lin" valueType="num">
                                      <p:cBhvr>
                                        <p:cTn id="43" dur="500" fill="hold"/>
                                        <p:tgtEl>
                                          <p:spTgt spid="379931"/>
                                        </p:tgtEl>
                                        <p:attrNameLst>
                                          <p:attrName>ppt_w</p:attrName>
                                        </p:attrNameLst>
                                      </p:cBhvr>
                                      <p:tavLst>
                                        <p:tav tm="0">
                                          <p:val>
                                            <p:fltVal val="0"/>
                                          </p:val>
                                        </p:tav>
                                        <p:tav tm="100000">
                                          <p:val>
                                            <p:strVal val="#ppt_w"/>
                                          </p:val>
                                        </p:tav>
                                      </p:tavLst>
                                    </p:anim>
                                    <p:anim calcmode="lin" valueType="num">
                                      <p:cBhvr>
                                        <p:cTn id="44" dur="500" fill="hold"/>
                                        <p:tgtEl>
                                          <p:spTgt spid="379931"/>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79932"/>
                                        </p:tgtEl>
                                        <p:attrNameLst>
                                          <p:attrName>style.visibility</p:attrName>
                                        </p:attrNameLst>
                                      </p:cBhvr>
                                      <p:to>
                                        <p:strVal val="visible"/>
                                      </p:to>
                                    </p:set>
                                    <p:anim calcmode="lin" valueType="num">
                                      <p:cBhvr>
                                        <p:cTn id="47" dur="500" fill="hold"/>
                                        <p:tgtEl>
                                          <p:spTgt spid="379932"/>
                                        </p:tgtEl>
                                        <p:attrNameLst>
                                          <p:attrName>ppt_w</p:attrName>
                                        </p:attrNameLst>
                                      </p:cBhvr>
                                      <p:tavLst>
                                        <p:tav tm="0">
                                          <p:val>
                                            <p:fltVal val="0"/>
                                          </p:val>
                                        </p:tav>
                                        <p:tav tm="100000">
                                          <p:val>
                                            <p:strVal val="#ppt_w"/>
                                          </p:val>
                                        </p:tav>
                                      </p:tavLst>
                                    </p:anim>
                                    <p:anim calcmode="lin" valueType="num">
                                      <p:cBhvr>
                                        <p:cTn id="48" dur="500" fill="hold"/>
                                        <p:tgtEl>
                                          <p:spTgt spid="37993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379933"/>
                                        </p:tgtEl>
                                        <p:attrNameLst>
                                          <p:attrName>style.visibility</p:attrName>
                                        </p:attrNameLst>
                                      </p:cBhvr>
                                      <p:to>
                                        <p:strVal val="visible"/>
                                      </p:to>
                                    </p:set>
                                    <p:anim calcmode="lin" valueType="num">
                                      <p:cBhvr>
                                        <p:cTn id="51" dur="500" fill="hold"/>
                                        <p:tgtEl>
                                          <p:spTgt spid="379933"/>
                                        </p:tgtEl>
                                        <p:attrNameLst>
                                          <p:attrName>ppt_w</p:attrName>
                                        </p:attrNameLst>
                                      </p:cBhvr>
                                      <p:tavLst>
                                        <p:tav tm="0">
                                          <p:val>
                                            <p:fltVal val="0"/>
                                          </p:val>
                                        </p:tav>
                                        <p:tav tm="100000">
                                          <p:val>
                                            <p:strVal val="#ppt_w"/>
                                          </p:val>
                                        </p:tav>
                                      </p:tavLst>
                                    </p:anim>
                                    <p:anim calcmode="lin" valueType="num">
                                      <p:cBhvr>
                                        <p:cTn id="52" dur="500" fill="hold"/>
                                        <p:tgtEl>
                                          <p:spTgt spid="379933"/>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379934"/>
                                        </p:tgtEl>
                                        <p:attrNameLst>
                                          <p:attrName>style.visibility</p:attrName>
                                        </p:attrNameLst>
                                      </p:cBhvr>
                                      <p:to>
                                        <p:strVal val="visible"/>
                                      </p:to>
                                    </p:set>
                                    <p:anim calcmode="lin" valueType="num">
                                      <p:cBhvr>
                                        <p:cTn id="55" dur="500" fill="hold"/>
                                        <p:tgtEl>
                                          <p:spTgt spid="379934"/>
                                        </p:tgtEl>
                                        <p:attrNameLst>
                                          <p:attrName>ppt_w</p:attrName>
                                        </p:attrNameLst>
                                      </p:cBhvr>
                                      <p:tavLst>
                                        <p:tav tm="0">
                                          <p:val>
                                            <p:fltVal val="0"/>
                                          </p:val>
                                        </p:tav>
                                        <p:tav tm="100000">
                                          <p:val>
                                            <p:strVal val="#ppt_w"/>
                                          </p:val>
                                        </p:tav>
                                      </p:tavLst>
                                    </p:anim>
                                    <p:anim calcmode="lin" valueType="num">
                                      <p:cBhvr>
                                        <p:cTn id="56" dur="500" fill="hold"/>
                                        <p:tgtEl>
                                          <p:spTgt spid="379934"/>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379935"/>
                                        </p:tgtEl>
                                        <p:attrNameLst>
                                          <p:attrName>style.visibility</p:attrName>
                                        </p:attrNameLst>
                                      </p:cBhvr>
                                      <p:to>
                                        <p:strVal val="visible"/>
                                      </p:to>
                                    </p:set>
                                    <p:anim calcmode="lin" valueType="num">
                                      <p:cBhvr>
                                        <p:cTn id="59" dur="500" fill="hold"/>
                                        <p:tgtEl>
                                          <p:spTgt spid="379935"/>
                                        </p:tgtEl>
                                        <p:attrNameLst>
                                          <p:attrName>ppt_w</p:attrName>
                                        </p:attrNameLst>
                                      </p:cBhvr>
                                      <p:tavLst>
                                        <p:tav tm="0">
                                          <p:val>
                                            <p:fltVal val="0"/>
                                          </p:val>
                                        </p:tav>
                                        <p:tav tm="100000">
                                          <p:val>
                                            <p:strVal val="#ppt_w"/>
                                          </p:val>
                                        </p:tav>
                                      </p:tavLst>
                                    </p:anim>
                                    <p:anim calcmode="lin" valueType="num">
                                      <p:cBhvr>
                                        <p:cTn id="60" dur="500" fill="hold"/>
                                        <p:tgtEl>
                                          <p:spTgt spid="37993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379936"/>
                                        </p:tgtEl>
                                        <p:attrNameLst>
                                          <p:attrName>style.visibility</p:attrName>
                                        </p:attrNameLst>
                                      </p:cBhvr>
                                      <p:to>
                                        <p:strVal val="visible"/>
                                      </p:to>
                                    </p:set>
                                    <p:anim calcmode="lin" valueType="num">
                                      <p:cBhvr>
                                        <p:cTn id="63" dur="500" fill="hold"/>
                                        <p:tgtEl>
                                          <p:spTgt spid="379936"/>
                                        </p:tgtEl>
                                        <p:attrNameLst>
                                          <p:attrName>ppt_w</p:attrName>
                                        </p:attrNameLst>
                                      </p:cBhvr>
                                      <p:tavLst>
                                        <p:tav tm="0">
                                          <p:val>
                                            <p:fltVal val="0"/>
                                          </p:val>
                                        </p:tav>
                                        <p:tav tm="100000">
                                          <p:val>
                                            <p:strVal val="#ppt_w"/>
                                          </p:val>
                                        </p:tav>
                                      </p:tavLst>
                                    </p:anim>
                                    <p:anim calcmode="lin" valueType="num">
                                      <p:cBhvr>
                                        <p:cTn id="64" dur="500" fill="hold"/>
                                        <p:tgtEl>
                                          <p:spTgt spid="379936"/>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9923"/>
                                        </p:tgtEl>
                                        <p:attrNameLst>
                                          <p:attrName>style.visibility</p:attrName>
                                        </p:attrNameLst>
                                      </p:cBhvr>
                                      <p:to>
                                        <p:strVal val="visible"/>
                                      </p:to>
                                    </p:set>
                                  </p:childTnLst>
                                </p:cTn>
                              </p:par>
                            </p:childTnLst>
                          </p:cTn>
                        </p:par>
                        <p:par>
                          <p:cTn id="69" fill="hold" nodeType="afterGroup">
                            <p:stCondLst>
                              <p:cond delay="0"/>
                            </p:stCondLst>
                            <p:childTnLst>
                              <p:par>
                                <p:cTn id="70" presetID="23" presetClass="entr" presetSubtype="16" fill="hold" grpId="0" nodeType="afterEffect">
                                  <p:stCondLst>
                                    <p:cond delay="0"/>
                                  </p:stCondLst>
                                  <p:childTnLst>
                                    <p:set>
                                      <p:cBhvr>
                                        <p:cTn id="71" dur="1" fill="hold">
                                          <p:stCondLst>
                                            <p:cond delay="0"/>
                                          </p:stCondLst>
                                        </p:cTn>
                                        <p:tgtEl>
                                          <p:spTgt spid="379937"/>
                                        </p:tgtEl>
                                        <p:attrNameLst>
                                          <p:attrName>style.visibility</p:attrName>
                                        </p:attrNameLst>
                                      </p:cBhvr>
                                      <p:to>
                                        <p:strVal val="visible"/>
                                      </p:to>
                                    </p:set>
                                    <p:anim calcmode="lin" valueType="num">
                                      <p:cBhvr>
                                        <p:cTn id="72" dur="500" fill="hold"/>
                                        <p:tgtEl>
                                          <p:spTgt spid="379937"/>
                                        </p:tgtEl>
                                        <p:attrNameLst>
                                          <p:attrName>ppt_w</p:attrName>
                                        </p:attrNameLst>
                                      </p:cBhvr>
                                      <p:tavLst>
                                        <p:tav tm="0">
                                          <p:val>
                                            <p:fltVal val="0"/>
                                          </p:val>
                                        </p:tav>
                                        <p:tav tm="100000">
                                          <p:val>
                                            <p:strVal val="#ppt_w"/>
                                          </p:val>
                                        </p:tav>
                                      </p:tavLst>
                                    </p:anim>
                                    <p:anim calcmode="lin" valueType="num">
                                      <p:cBhvr>
                                        <p:cTn id="73" dur="500" fill="hold"/>
                                        <p:tgtEl>
                                          <p:spTgt spid="379937"/>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p:bldP spid="379921" grpId="0"/>
      <p:bldP spid="379922" grpId="0"/>
      <p:bldP spid="379923" grpId="0"/>
      <p:bldP spid="379931" grpId="0" animBg="1"/>
      <p:bldP spid="379932" grpId="0"/>
      <p:bldP spid="379933" grpId="0" animBg="1"/>
      <p:bldP spid="379934" grpId="0"/>
      <p:bldP spid="379935" grpId="0" animBg="1"/>
      <p:bldP spid="379936" grpId="0"/>
      <p:bldP spid="379937"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1" name="Oval 3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4" name="Rectangle 33">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C2715-DA76-4615-A29B-1EB8E6950F3E}"/>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5. Digital multimeters</a:t>
            </a:r>
          </a:p>
        </p:txBody>
      </p:sp>
      <p:sp>
        <p:nvSpPr>
          <p:cNvPr id="40" name="Rectangle 39">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3" name="Oval 42">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9" descr="meter2">
            <a:extLst>
              <a:ext uri="{FF2B5EF4-FFF2-40B4-BE49-F238E27FC236}">
                <a16:creationId xmlns:a16="http://schemas.microsoft.com/office/drawing/2014/main" id="{8AC2EC6C-8A82-4A8C-AC71-60B939ADAD0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291968" y="928117"/>
            <a:ext cx="2700619" cy="49331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3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4" name="Group 73">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5" name="Oval 7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6" name="Oval 75">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74" name="Rectangle 2">
            <a:extLst>
              <a:ext uri="{FF2B5EF4-FFF2-40B4-BE49-F238E27FC236}">
                <a16:creationId xmlns:a16="http://schemas.microsoft.com/office/drawing/2014/main" id="{41A14DA5-D3F2-4C70-A779-2662013415ED}"/>
              </a:ext>
            </a:extLst>
          </p:cNvPr>
          <p:cNvSpPr>
            <a:spLocks noGrp="1" noChangeArrowheads="1"/>
          </p:cNvSpPr>
          <p:nvPr>
            <p:ph type="title"/>
          </p:nvPr>
        </p:nvSpPr>
        <p:spPr>
          <a:xfrm>
            <a:off x="1490145" y="2376862"/>
            <a:ext cx="2640646" cy="2104273"/>
          </a:xfrm>
          <a:noFill/>
        </p:spPr>
        <p:txBody>
          <a:bodyPr>
            <a:normAutofit/>
          </a:bodyPr>
          <a:lstStyle/>
          <a:p>
            <a:pPr algn="ctr" eaLnBrk="1" hangingPunct="1"/>
            <a:r>
              <a:rPr lang="en-US" altLang="en-US" sz="3000" b="1">
                <a:solidFill>
                  <a:srgbClr val="FFFFFF"/>
                </a:solidFill>
              </a:rPr>
              <a:t>What is a multimeter?</a:t>
            </a:r>
          </a:p>
        </p:txBody>
      </p:sp>
      <p:sp>
        <p:nvSpPr>
          <p:cNvPr id="78" name="Rectangle 77">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75" name="Rectangle 3">
            <a:extLst>
              <a:ext uri="{FF2B5EF4-FFF2-40B4-BE49-F238E27FC236}">
                <a16:creationId xmlns:a16="http://schemas.microsoft.com/office/drawing/2014/main" id="{511C9883-3D6A-46BB-8927-E47D26ED7B56}"/>
              </a:ext>
            </a:extLst>
          </p:cNvPr>
          <p:cNvSpPr>
            <a:spLocks noGrp="1" noChangeArrowheads="1"/>
          </p:cNvSpPr>
          <p:nvPr>
            <p:ph type="body" idx="1"/>
          </p:nvPr>
        </p:nvSpPr>
        <p:spPr>
          <a:xfrm>
            <a:off x="6081089" y="725394"/>
            <a:ext cx="5142658" cy="5407212"/>
          </a:xfrm>
        </p:spPr>
        <p:txBody>
          <a:bodyPr anchor="ctr">
            <a:normAutofit/>
          </a:bodyPr>
          <a:lstStyle/>
          <a:p>
            <a:pPr algn="just" eaLnBrk="1" hangingPunct="1">
              <a:lnSpc>
                <a:spcPct val="100000"/>
              </a:lnSpc>
            </a:pPr>
            <a:r>
              <a:rPr lang="en-US" altLang="en-US" dirty="0"/>
              <a:t>A multimeter is a devise used to measure voltage, resistance and current in electronics &amp; electrical equipment</a:t>
            </a:r>
          </a:p>
          <a:p>
            <a:pPr algn="just" eaLnBrk="1" hangingPunct="1">
              <a:lnSpc>
                <a:spcPct val="100000"/>
              </a:lnSpc>
            </a:pPr>
            <a:r>
              <a:rPr lang="en-US" altLang="en-US" dirty="0"/>
              <a:t>It is also used to test continuity between to 2 points to verify if there is any breaks in circuit or line</a:t>
            </a:r>
          </a:p>
          <a:p>
            <a:pPr algn="just" eaLnBrk="1" hangingPunct="1">
              <a:lnSpc>
                <a:spcPct val="100000"/>
              </a:lnSpc>
            </a:pPr>
            <a:r>
              <a:rPr lang="en-US" altLang="en-US" dirty="0"/>
              <a:t>There are two types of multimeter Analog &amp; Digital</a:t>
            </a:r>
          </a:p>
          <a:p>
            <a:pPr lvl="1" algn="just" eaLnBrk="1" hangingPunct="1">
              <a:lnSpc>
                <a:spcPct val="100000"/>
              </a:lnSpc>
            </a:pPr>
            <a:r>
              <a:rPr lang="en-US" altLang="en-US" dirty="0"/>
              <a:t>Analog has a needle style gauge </a:t>
            </a:r>
          </a:p>
          <a:p>
            <a:pPr lvl="1" algn="just" eaLnBrk="1" hangingPunct="1">
              <a:lnSpc>
                <a:spcPct val="100000"/>
              </a:lnSpc>
            </a:pPr>
            <a:r>
              <a:rPr lang="en-US" altLang="en-US" dirty="0"/>
              <a:t>Digital has a LCD display (Referenced during this PPT)</a:t>
            </a:r>
          </a:p>
        </p:txBody>
      </p:sp>
    </p:spTree>
    <p:extLst>
      <p:ext uri="{BB962C8B-B14F-4D97-AF65-F5344CB8AC3E}">
        <p14:creationId xmlns:p14="http://schemas.microsoft.com/office/powerpoint/2010/main" val="29527906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meter2">
            <a:extLst>
              <a:ext uri="{FF2B5EF4-FFF2-40B4-BE49-F238E27FC236}">
                <a16:creationId xmlns:a16="http://schemas.microsoft.com/office/drawing/2014/main" id="{70E49E5C-16F2-436E-878D-D4AB2CC60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95600"/>
            <a:ext cx="21542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a:extLst>
              <a:ext uri="{FF2B5EF4-FFF2-40B4-BE49-F238E27FC236}">
                <a16:creationId xmlns:a16="http://schemas.microsoft.com/office/drawing/2014/main" id="{01CCF6ED-C1E6-4856-8717-A4D3AEF64C53}"/>
              </a:ext>
            </a:extLst>
          </p:cNvPr>
          <p:cNvSpPr txBox="1">
            <a:spLocks noChangeArrowheads="1"/>
          </p:cNvSpPr>
          <p:nvPr/>
        </p:nvSpPr>
        <p:spPr bwMode="auto">
          <a:xfrm>
            <a:off x="2057400" y="1219201"/>
            <a:ext cx="350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Switched</a:t>
            </a:r>
          </a:p>
          <a:p>
            <a:pPr algn="l"/>
            <a:r>
              <a:rPr lang="en-US" altLang="en-US" sz="2400"/>
              <a:t>Manually switch between ranges to get most accurate reading. </a:t>
            </a:r>
            <a:endParaRPr lang="en-US" altLang="en-US" sz="2400">
              <a:latin typeface="Comic Sans MS" panose="030F0702030302020204" pitchFamily="66" charset="0"/>
            </a:endParaRPr>
          </a:p>
        </p:txBody>
      </p:sp>
      <p:pic>
        <p:nvPicPr>
          <p:cNvPr id="4100" name="Picture 7" descr="autorange">
            <a:extLst>
              <a:ext uri="{FF2B5EF4-FFF2-40B4-BE49-F238E27FC236}">
                <a16:creationId xmlns:a16="http://schemas.microsoft.com/office/drawing/2014/main" id="{F99211D5-EB92-4F73-8749-8B84FC413A4E}"/>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7543801" y="2895600"/>
            <a:ext cx="2043113"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Rectangle 9">
            <a:extLst>
              <a:ext uri="{FF2B5EF4-FFF2-40B4-BE49-F238E27FC236}">
                <a16:creationId xmlns:a16="http://schemas.microsoft.com/office/drawing/2014/main" id="{B4F1A5EE-7645-4380-A089-8D5DE5B62BAA}"/>
              </a:ext>
            </a:extLst>
          </p:cNvPr>
          <p:cNvSpPr>
            <a:spLocks noChangeArrowheads="1"/>
          </p:cNvSpPr>
          <p:nvPr/>
        </p:nvSpPr>
        <p:spPr bwMode="auto">
          <a:xfrm>
            <a:off x="6781800" y="1295400"/>
            <a:ext cx="327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a:solidFill>
                  <a:schemeClr val="tx2"/>
                </a:solidFill>
              </a:rPr>
              <a:t>Auto Range</a:t>
            </a:r>
            <a:br>
              <a:rPr lang="en-US" altLang="en-US" sz="2400" b="1">
                <a:solidFill>
                  <a:schemeClr val="tx2"/>
                </a:solidFill>
              </a:rPr>
            </a:br>
            <a:r>
              <a:rPr lang="en-US" altLang="en-US" sz="2400">
                <a:solidFill>
                  <a:schemeClr val="tx2"/>
                </a:solidFill>
              </a:rPr>
              <a:t>Switches between ranges automatically for best reading.</a:t>
            </a:r>
          </a:p>
        </p:txBody>
      </p:sp>
      <p:sp>
        <p:nvSpPr>
          <p:cNvPr id="4102" name="Rectangle 10">
            <a:extLst>
              <a:ext uri="{FF2B5EF4-FFF2-40B4-BE49-F238E27FC236}">
                <a16:creationId xmlns:a16="http://schemas.microsoft.com/office/drawing/2014/main" id="{D025898B-CEB1-4595-BD29-35A2E33C748D}"/>
              </a:ext>
            </a:extLst>
          </p:cNvPr>
          <p:cNvSpPr>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dirty="0">
                <a:solidFill>
                  <a:schemeClr val="tx2"/>
                </a:solidFill>
              </a:rPr>
              <a:t>There are 2 styles of multimeters</a:t>
            </a:r>
          </a:p>
        </p:txBody>
      </p:sp>
      <p:sp>
        <p:nvSpPr>
          <p:cNvPr id="4103" name="Rectangle 11">
            <a:extLst>
              <a:ext uri="{FF2B5EF4-FFF2-40B4-BE49-F238E27FC236}">
                <a16:creationId xmlns:a16="http://schemas.microsoft.com/office/drawing/2014/main" id="{344227D9-70BE-44DF-BE02-242213F3F5A3}"/>
              </a:ext>
            </a:extLst>
          </p:cNvPr>
          <p:cNvSpPr>
            <a:spLocks noChangeArrowheads="1"/>
          </p:cNvSpPr>
          <p:nvPr/>
        </p:nvSpPr>
        <p:spPr bwMode="auto">
          <a:xfrm>
            <a:off x="5029200" y="3810001"/>
            <a:ext cx="2286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Both of these styles work the same</a:t>
            </a:r>
          </a:p>
        </p:txBody>
      </p:sp>
    </p:spTree>
    <p:extLst>
      <p:ext uri="{BB962C8B-B14F-4D97-AF65-F5344CB8AC3E}">
        <p14:creationId xmlns:p14="http://schemas.microsoft.com/office/powerpoint/2010/main" val="33708888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utimeter1">
            <a:extLst>
              <a:ext uri="{FF2B5EF4-FFF2-40B4-BE49-F238E27FC236}">
                <a16:creationId xmlns:a16="http://schemas.microsoft.com/office/drawing/2014/main" id="{92EC04FF-A58C-4AB6-8BE0-6A3A79709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947"/>
          <a:stretch>
            <a:fillRect/>
          </a:stretch>
        </p:blipFill>
        <p:spPr bwMode="auto">
          <a:xfrm>
            <a:off x="7073900" y="1905000"/>
            <a:ext cx="3594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a:extLst>
              <a:ext uri="{FF2B5EF4-FFF2-40B4-BE49-F238E27FC236}">
                <a16:creationId xmlns:a16="http://schemas.microsoft.com/office/drawing/2014/main" id="{C00077FA-5305-4080-905A-7BBD993F40E7}"/>
              </a:ext>
            </a:extLst>
          </p:cNvPr>
          <p:cNvSpPr>
            <a:spLocks noChangeArrowheads="1"/>
          </p:cNvSpPr>
          <p:nvPr/>
        </p:nvSpPr>
        <p:spPr bwMode="auto">
          <a:xfrm>
            <a:off x="3886200" y="228601"/>
            <a:ext cx="441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Meter leads</a:t>
            </a:r>
          </a:p>
        </p:txBody>
      </p:sp>
      <p:sp>
        <p:nvSpPr>
          <p:cNvPr id="5124" name="Rectangle 5">
            <a:extLst>
              <a:ext uri="{FF2B5EF4-FFF2-40B4-BE49-F238E27FC236}">
                <a16:creationId xmlns:a16="http://schemas.microsoft.com/office/drawing/2014/main" id="{3BA4A701-FE44-416E-ADDA-A2AFCDC535B8}"/>
              </a:ext>
            </a:extLst>
          </p:cNvPr>
          <p:cNvSpPr>
            <a:spLocks noChangeArrowheads="1"/>
          </p:cNvSpPr>
          <p:nvPr/>
        </p:nvSpPr>
        <p:spPr bwMode="auto">
          <a:xfrm>
            <a:off x="1524000" y="10668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rgbClr val="FF0000"/>
                </a:solidFill>
              </a:rPr>
              <a:t>Red</a:t>
            </a:r>
            <a:r>
              <a:rPr lang="en-US" altLang="en-US" sz="2000" b="1">
                <a:solidFill>
                  <a:schemeClr val="tx2"/>
                </a:solidFill>
              </a:rPr>
              <a:t> meter lead</a:t>
            </a:r>
            <a:br>
              <a:rPr lang="en-US" altLang="en-US" sz="2000" b="1">
                <a:solidFill>
                  <a:schemeClr val="tx2"/>
                </a:solidFill>
              </a:rPr>
            </a:br>
            <a:r>
              <a:rPr lang="en-US" altLang="en-US" sz="2000" b="1">
                <a:solidFill>
                  <a:schemeClr val="tx2"/>
                </a:solidFill>
              </a:rPr>
              <a:t>Is connected to Voltage/Resistance or amperage port</a:t>
            </a:r>
            <a:br>
              <a:rPr lang="en-US" altLang="en-US" sz="2000" b="1">
                <a:solidFill>
                  <a:schemeClr val="tx2"/>
                </a:solidFill>
              </a:rPr>
            </a:br>
            <a:r>
              <a:rPr lang="en-US" altLang="en-US" sz="2000" b="1">
                <a:solidFill>
                  <a:schemeClr val="tx2"/>
                </a:solidFill>
              </a:rPr>
              <a:t>Is considered the positive connection</a:t>
            </a:r>
          </a:p>
        </p:txBody>
      </p:sp>
      <p:sp>
        <p:nvSpPr>
          <p:cNvPr id="5125" name="Rectangle 6">
            <a:extLst>
              <a:ext uri="{FF2B5EF4-FFF2-40B4-BE49-F238E27FC236}">
                <a16:creationId xmlns:a16="http://schemas.microsoft.com/office/drawing/2014/main" id="{93E5AC1D-5ABB-40CC-97CE-118CFF491FB6}"/>
              </a:ext>
            </a:extLst>
          </p:cNvPr>
          <p:cNvSpPr>
            <a:spLocks noChangeArrowheads="1"/>
          </p:cNvSpPr>
          <p:nvPr/>
        </p:nvSpPr>
        <p:spPr bwMode="auto">
          <a:xfrm>
            <a:off x="1524000" y="5181601"/>
            <a:ext cx="541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t>Black</a:t>
            </a:r>
            <a:r>
              <a:rPr lang="en-US" altLang="en-US" sz="2000" b="1">
                <a:solidFill>
                  <a:schemeClr val="tx2"/>
                </a:solidFill>
              </a:rPr>
              <a:t> meter lead</a:t>
            </a:r>
            <a:br>
              <a:rPr lang="en-US" altLang="en-US" sz="2000" b="1">
                <a:solidFill>
                  <a:schemeClr val="tx2"/>
                </a:solidFill>
              </a:rPr>
            </a:br>
            <a:r>
              <a:rPr lang="en-US" altLang="en-US" sz="2000" b="1">
                <a:solidFill>
                  <a:schemeClr val="tx2"/>
                </a:solidFill>
              </a:rPr>
              <a:t>Is always connected to the common port </a:t>
            </a:r>
            <a:br>
              <a:rPr lang="en-US" altLang="en-US" sz="2000" b="1">
                <a:solidFill>
                  <a:schemeClr val="tx2"/>
                </a:solidFill>
              </a:rPr>
            </a:br>
            <a:r>
              <a:rPr lang="en-US" altLang="en-US" sz="2000" b="1">
                <a:solidFill>
                  <a:schemeClr val="tx2"/>
                </a:solidFill>
              </a:rPr>
              <a:t>Is considered the negative connection</a:t>
            </a:r>
          </a:p>
        </p:txBody>
      </p:sp>
      <p:sp>
        <p:nvSpPr>
          <p:cNvPr id="5126" name="Rectangle 7">
            <a:extLst>
              <a:ext uri="{FF2B5EF4-FFF2-40B4-BE49-F238E27FC236}">
                <a16:creationId xmlns:a16="http://schemas.microsoft.com/office/drawing/2014/main" id="{0372E17D-500F-44F2-9D88-132D03489091}"/>
              </a:ext>
            </a:extLst>
          </p:cNvPr>
          <p:cNvSpPr>
            <a:spLocks noChangeArrowheads="1"/>
          </p:cNvSpPr>
          <p:nvPr/>
        </p:nvSpPr>
        <p:spPr bwMode="auto">
          <a:xfrm>
            <a:off x="1524000" y="2590801"/>
            <a:ext cx="3733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accent2"/>
                </a:solidFill>
              </a:rPr>
              <a:t>Probes</a:t>
            </a:r>
            <a:r>
              <a:rPr lang="en-US" altLang="en-US" sz="2000" b="1"/>
              <a:t> </a:t>
            </a:r>
            <a:br>
              <a:rPr lang="en-US" altLang="en-US" sz="2000" b="1"/>
            </a:br>
            <a:r>
              <a:rPr lang="en-US" altLang="en-US" sz="2000" b="1"/>
              <a:t>Are the handles used to hold tip on the tested connection</a:t>
            </a:r>
          </a:p>
        </p:txBody>
      </p:sp>
      <p:sp>
        <p:nvSpPr>
          <p:cNvPr id="5127" name="Rectangle 8">
            <a:extLst>
              <a:ext uri="{FF2B5EF4-FFF2-40B4-BE49-F238E27FC236}">
                <a16:creationId xmlns:a16="http://schemas.microsoft.com/office/drawing/2014/main" id="{E6D1E098-8A63-4F7C-B91A-F9FFB982499C}"/>
              </a:ext>
            </a:extLst>
          </p:cNvPr>
          <p:cNvSpPr>
            <a:spLocks noChangeArrowheads="1"/>
          </p:cNvSpPr>
          <p:nvPr/>
        </p:nvSpPr>
        <p:spPr bwMode="auto">
          <a:xfrm>
            <a:off x="1524000" y="3733800"/>
            <a:ext cx="365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accent2"/>
                </a:solidFill>
              </a:rPr>
              <a:t>Tips</a:t>
            </a:r>
            <a:r>
              <a:rPr lang="en-US" altLang="en-US" sz="2000" b="1"/>
              <a:t> </a:t>
            </a:r>
            <a:br>
              <a:rPr lang="en-US" altLang="en-US" sz="2000" b="1"/>
            </a:br>
            <a:r>
              <a:rPr lang="en-US" altLang="en-US" sz="2000" b="1"/>
              <a:t>Are at the end of the probe and provides a connection point</a:t>
            </a:r>
          </a:p>
        </p:txBody>
      </p:sp>
      <p:pic>
        <p:nvPicPr>
          <p:cNvPr id="5128" name="Picture 9" descr="meter2">
            <a:extLst>
              <a:ext uri="{FF2B5EF4-FFF2-40B4-BE49-F238E27FC236}">
                <a16:creationId xmlns:a16="http://schemas.microsoft.com/office/drawing/2014/main" id="{D0D032AC-7366-4217-99A7-A5077A90D0E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257801" y="2209800"/>
            <a:ext cx="1668463" cy="304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097497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078570-EC7D-481D-A1B2-46C6CD9E6883}"/>
              </a:ext>
            </a:extLst>
          </p:cNvPr>
          <p:cNvSpPr>
            <a:spLocks noGrp="1" noChangeArrowheads="1"/>
          </p:cNvSpPr>
          <p:nvPr>
            <p:ph type="title"/>
          </p:nvPr>
        </p:nvSpPr>
        <p:spPr>
          <a:xfrm>
            <a:off x="1981200" y="0"/>
            <a:ext cx="8229600" cy="1143000"/>
          </a:xfrm>
        </p:spPr>
        <p:txBody>
          <a:bodyPr/>
          <a:lstStyle/>
          <a:p>
            <a:pPr eaLnBrk="1" hangingPunct="1"/>
            <a:r>
              <a:rPr lang="en-US" altLang="en-US" sz="3200" b="1"/>
              <a:t>Display &amp; Dial Settings </a:t>
            </a:r>
          </a:p>
        </p:txBody>
      </p:sp>
      <p:pic>
        <p:nvPicPr>
          <p:cNvPr id="6147" name="Picture 4" descr="meter2">
            <a:extLst>
              <a:ext uri="{FF2B5EF4-FFF2-40B4-BE49-F238E27FC236}">
                <a16:creationId xmlns:a16="http://schemas.microsoft.com/office/drawing/2014/main" id="{0BFA915B-C527-4B6A-B44A-49D58F92B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62800" y="1600201"/>
            <a:ext cx="2478088"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Rectangle 6">
            <a:extLst>
              <a:ext uri="{FF2B5EF4-FFF2-40B4-BE49-F238E27FC236}">
                <a16:creationId xmlns:a16="http://schemas.microsoft.com/office/drawing/2014/main" id="{39158DDF-33B3-4A85-9043-D1995B4544B7}"/>
              </a:ext>
            </a:extLst>
          </p:cNvPr>
          <p:cNvSpPr>
            <a:spLocks noChangeArrowheads="1"/>
          </p:cNvSpPr>
          <p:nvPr/>
        </p:nvSpPr>
        <p:spPr bwMode="auto">
          <a:xfrm>
            <a:off x="1524000" y="23622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Meter Dial</a:t>
            </a:r>
            <a:br>
              <a:rPr lang="en-US" altLang="en-US" sz="2000" b="1">
                <a:solidFill>
                  <a:schemeClr val="tx2"/>
                </a:solidFill>
              </a:rPr>
            </a:br>
            <a:r>
              <a:rPr lang="en-US" altLang="en-US" sz="2000" b="1">
                <a:solidFill>
                  <a:schemeClr val="tx2"/>
                </a:solidFill>
              </a:rPr>
              <a:t>Turn dial to change functions.</a:t>
            </a:r>
            <a:br>
              <a:rPr lang="en-US" altLang="en-US" sz="2000" b="1">
                <a:solidFill>
                  <a:schemeClr val="tx2"/>
                </a:solidFill>
              </a:rPr>
            </a:br>
            <a:r>
              <a:rPr lang="en-US" altLang="en-US" sz="2000" b="1">
                <a:solidFill>
                  <a:schemeClr val="tx2"/>
                </a:solidFill>
              </a:rPr>
              <a:t>Turn dial to OFF position after use.</a:t>
            </a:r>
            <a:br>
              <a:rPr lang="en-US" altLang="en-US" sz="2000" b="1">
                <a:solidFill>
                  <a:schemeClr val="tx2"/>
                </a:solidFill>
              </a:rPr>
            </a:br>
            <a:endParaRPr lang="en-US" altLang="en-US" sz="2000" b="1">
              <a:solidFill>
                <a:schemeClr val="tx2"/>
              </a:solidFill>
            </a:endParaRPr>
          </a:p>
        </p:txBody>
      </p:sp>
      <p:sp>
        <p:nvSpPr>
          <p:cNvPr id="6149" name="Line 7">
            <a:extLst>
              <a:ext uri="{FF2B5EF4-FFF2-40B4-BE49-F238E27FC236}">
                <a16:creationId xmlns:a16="http://schemas.microsoft.com/office/drawing/2014/main" id="{F7BF4140-5135-4F37-B5E5-CDC3036861C7}"/>
              </a:ext>
            </a:extLst>
          </p:cNvPr>
          <p:cNvSpPr>
            <a:spLocks noChangeShapeType="1"/>
          </p:cNvSpPr>
          <p:nvPr/>
        </p:nvSpPr>
        <p:spPr bwMode="auto">
          <a:xfrm flipH="1" flipV="1">
            <a:off x="5105400" y="2362200"/>
            <a:ext cx="3276600" cy="1143000"/>
          </a:xfrm>
          <a:prstGeom prst="line">
            <a:avLst/>
          </a:prstGeom>
          <a:noFill/>
          <a:ln w="28575">
            <a:solidFill>
              <a:schemeClr val="tx1"/>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0" name="Line 8">
            <a:extLst>
              <a:ext uri="{FF2B5EF4-FFF2-40B4-BE49-F238E27FC236}">
                <a16:creationId xmlns:a16="http://schemas.microsoft.com/office/drawing/2014/main" id="{F0307630-1DCD-4CD8-BF89-9BD87AAAA7D0}"/>
              </a:ext>
            </a:extLst>
          </p:cNvPr>
          <p:cNvSpPr>
            <a:spLocks noChangeShapeType="1"/>
          </p:cNvSpPr>
          <p:nvPr/>
        </p:nvSpPr>
        <p:spPr bwMode="auto">
          <a:xfrm flipH="1">
            <a:off x="3124200" y="23622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1" name="Rectangle 10">
            <a:extLst>
              <a:ext uri="{FF2B5EF4-FFF2-40B4-BE49-F238E27FC236}">
                <a16:creationId xmlns:a16="http://schemas.microsoft.com/office/drawing/2014/main" id="{0BEE827C-B95B-4938-904C-7CB2D104B004}"/>
              </a:ext>
            </a:extLst>
          </p:cNvPr>
          <p:cNvSpPr>
            <a:spLocks noChangeArrowheads="1"/>
          </p:cNvSpPr>
          <p:nvPr/>
        </p:nvSpPr>
        <p:spPr bwMode="auto">
          <a:xfrm>
            <a:off x="1524000" y="35814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rgbClr val="FF0000"/>
                </a:solidFill>
              </a:rPr>
              <a:t>Panel Indicator</a:t>
            </a:r>
            <a:br>
              <a:rPr lang="en-US" altLang="en-US" sz="2000" b="1">
                <a:solidFill>
                  <a:schemeClr val="tx2"/>
                </a:solidFill>
              </a:rPr>
            </a:br>
            <a:r>
              <a:rPr lang="en-US" altLang="en-US" sz="2000" b="1">
                <a:solidFill>
                  <a:schemeClr val="tx2"/>
                </a:solidFill>
              </a:rPr>
              <a:t>Shows each function and setting range to turn dial to.</a:t>
            </a:r>
          </a:p>
        </p:txBody>
      </p:sp>
      <p:sp>
        <p:nvSpPr>
          <p:cNvPr id="6152" name="Line 11">
            <a:extLst>
              <a:ext uri="{FF2B5EF4-FFF2-40B4-BE49-F238E27FC236}">
                <a16:creationId xmlns:a16="http://schemas.microsoft.com/office/drawing/2014/main" id="{C996FA5C-7C85-4B39-8A14-7CF56FB872D6}"/>
              </a:ext>
            </a:extLst>
          </p:cNvPr>
          <p:cNvSpPr>
            <a:spLocks noChangeShapeType="1"/>
          </p:cNvSpPr>
          <p:nvPr/>
        </p:nvSpPr>
        <p:spPr bwMode="auto">
          <a:xfrm>
            <a:off x="5105400" y="3886200"/>
            <a:ext cx="2362200" cy="53340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3" name="Rectangle 12">
            <a:extLst>
              <a:ext uri="{FF2B5EF4-FFF2-40B4-BE49-F238E27FC236}">
                <a16:creationId xmlns:a16="http://schemas.microsoft.com/office/drawing/2014/main" id="{36B3F320-59C1-4E3B-812D-39490A250FC6}"/>
              </a:ext>
            </a:extLst>
          </p:cNvPr>
          <p:cNvSpPr>
            <a:spLocks noChangeArrowheads="1"/>
          </p:cNvSpPr>
          <p:nvPr/>
        </p:nvSpPr>
        <p:spPr bwMode="auto">
          <a:xfrm>
            <a:off x="1524000" y="4724400"/>
            <a:ext cx="388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chemeClr val="accent2"/>
                </a:solidFill>
              </a:rPr>
              <a:t>Probe Connections</a:t>
            </a:r>
            <a:br>
              <a:rPr lang="en-US" altLang="en-US" sz="2000" b="1">
                <a:solidFill>
                  <a:schemeClr val="tx2"/>
                </a:solidFill>
              </a:rPr>
            </a:br>
            <a:r>
              <a:rPr lang="en-US" altLang="en-US" sz="2000" b="1">
                <a:solidFill>
                  <a:schemeClr val="tx2"/>
                </a:solidFill>
              </a:rPr>
              <a:t>Specific for each function.</a:t>
            </a:r>
          </a:p>
        </p:txBody>
      </p:sp>
      <p:sp>
        <p:nvSpPr>
          <p:cNvPr id="6154" name="Line 13">
            <a:extLst>
              <a:ext uri="{FF2B5EF4-FFF2-40B4-BE49-F238E27FC236}">
                <a16:creationId xmlns:a16="http://schemas.microsoft.com/office/drawing/2014/main" id="{0431E590-56CA-4235-A9A1-5F84645B0869}"/>
              </a:ext>
            </a:extLst>
          </p:cNvPr>
          <p:cNvSpPr>
            <a:spLocks noChangeShapeType="1"/>
          </p:cNvSpPr>
          <p:nvPr/>
        </p:nvSpPr>
        <p:spPr bwMode="auto">
          <a:xfrm>
            <a:off x="4191000" y="5181600"/>
            <a:ext cx="4191000" cy="0"/>
          </a:xfrm>
          <a:prstGeom prst="line">
            <a:avLst/>
          </a:prstGeom>
          <a:noFill/>
          <a:ln w="28575">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5" name="Rectangle 14">
            <a:extLst>
              <a:ext uri="{FF2B5EF4-FFF2-40B4-BE49-F238E27FC236}">
                <a16:creationId xmlns:a16="http://schemas.microsoft.com/office/drawing/2014/main" id="{14AB5B21-7F51-4F53-A8AF-52EE24DE64EC}"/>
              </a:ext>
            </a:extLst>
          </p:cNvPr>
          <p:cNvSpPr>
            <a:spLocks noChangeArrowheads="1"/>
          </p:cNvSpPr>
          <p:nvPr/>
        </p:nvSpPr>
        <p:spPr bwMode="auto">
          <a:xfrm>
            <a:off x="1524000" y="9144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rgbClr val="009900"/>
                </a:solidFill>
              </a:rPr>
              <a:t>Digital Display</a:t>
            </a:r>
            <a:br>
              <a:rPr lang="en-US" altLang="en-US" sz="2000" b="1">
                <a:solidFill>
                  <a:srgbClr val="009900"/>
                </a:solidFill>
              </a:rPr>
            </a:br>
            <a:r>
              <a:rPr lang="en-US" altLang="en-US" sz="2000" b="1">
                <a:solidFill>
                  <a:schemeClr val="tx2"/>
                </a:solidFill>
              </a:rPr>
              <a:t>Shows measured value.</a:t>
            </a:r>
          </a:p>
        </p:txBody>
      </p:sp>
      <p:sp>
        <p:nvSpPr>
          <p:cNvPr id="6156" name="Line 15">
            <a:extLst>
              <a:ext uri="{FF2B5EF4-FFF2-40B4-BE49-F238E27FC236}">
                <a16:creationId xmlns:a16="http://schemas.microsoft.com/office/drawing/2014/main" id="{DDD60480-1EB6-4F2C-9723-F7194FFE920F}"/>
              </a:ext>
            </a:extLst>
          </p:cNvPr>
          <p:cNvSpPr>
            <a:spLocks noChangeShapeType="1"/>
          </p:cNvSpPr>
          <p:nvPr/>
        </p:nvSpPr>
        <p:spPr bwMode="auto">
          <a:xfrm>
            <a:off x="3657600" y="3886200"/>
            <a:ext cx="1447800"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7" name="Line 16">
            <a:extLst>
              <a:ext uri="{FF2B5EF4-FFF2-40B4-BE49-F238E27FC236}">
                <a16:creationId xmlns:a16="http://schemas.microsoft.com/office/drawing/2014/main" id="{FE176924-85B6-4617-9D3E-56D711BC7D81}"/>
              </a:ext>
            </a:extLst>
          </p:cNvPr>
          <p:cNvSpPr>
            <a:spLocks noChangeShapeType="1"/>
          </p:cNvSpPr>
          <p:nvPr/>
        </p:nvSpPr>
        <p:spPr bwMode="auto">
          <a:xfrm>
            <a:off x="3581400" y="1371600"/>
            <a:ext cx="1524000" cy="0"/>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8" name="Line 17">
            <a:extLst>
              <a:ext uri="{FF2B5EF4-FFF2-40B4-BE49-F238E27FC236}">
                <a16:creationId xmlns:a16="http://schemas.microsoft.com/office/drawing/2014/main" id="{446DB31B-6FB9-40E1-90F9-C518408F8DC7}"/>
              </a:ext>
            </a:extLst>
          </p:cNvPr>
          <p:cNvSpPr>
            <a:spLocks noChangeShapeType="1"/>
          </p:cNvSpPr>
          <p:nvPr/>
        </p:nvSpPr>
        <p:spPr bwMode="auto">
          <a:xfrm>
            <a:off x="5105400" y="1371600"/>
            <a:ext cx="2667000" cy="762000"/>
          </a:xfrm>
          <a:prstGeom prst="line">
            <a:avLst/>
          </a:prstGeom>
          <a:noFill/>
          <a:ln w="25400">
            <a:solidFill>
              <a:srgbClr val="008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extLst>
      <p:ext uri="{BB962C8B-B14F-4D97-AF65-F5344CB8AC3E}">
        <p14:creationId xmlns:p14="http://schemas.microsoft.com/office/powerpoint/2010/main" val="1517290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a:extLst>
              <a:ext uri="{FF2B5EF4-FFF2-40B4-BE49-F238E27FC236}">
                <a16:creationId xmlns:a16="http://schemas.microsoft.com/office/drawing/2014/main" id="{8F478CFE-E281-4034-B1C7-5B46EC4A0096}"/>
              </a:ext>
            </a:extLst>
          </p:cNvPr>
          <p:cNvSpPr>
            <a:spLocks noChangeArrowheads="1"/>
          </p:cNvSpPr>
          <p:nvPr/>
        </p:nvSpPr>
        <p:spPr bwMode="auto">
          <a:xfrm>
            <a:off x="1828800" y="1371600"/>
            <a:ext cx="8458200"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t>			</a:t>
            </a:r>
          </a:p>
          <a:p>
            <a:pPr algn="l" eaLnBrk="1" hangingPunct="1"/>
            <a:endParaRPr lang="en-US" altLang="en-US" b="1"/>
          </a:p>
          <a:p>
            <a:pPr algn="l" eaLnBrk="1" hangingPunct="1"/>
            <a:r>
              <a:rPr lang="en-US" altLang="en-US" b="1"/>
              <a:t>	~	AC Voltage	 		Ground</a:t>
            </a:r>
          </a:p>
          <a:p>
            <a:pPr algn="l" eaLnBrk="1" hangingPunct="1"/>
            <a:r>
              <a:rPr lang="en-US" altLang="en-US" b="1"/>
              <a:t>	---	DC Voltage		(	Capacitor</a:t>
            </a:r>
          </a:p>
          <a:p>
            <a:pPr algn="l" eaLnBrk="1" hangingPunct="1"/>
            <a:r>
              <a:rPr lang="en-US" altLang="en-US" b="1"/>
              <a:t>	Hz	Hertz			</a:t>
            </a:r>
            <a:r>
              <a:rPr lang="en-US" altLang="en-US" b="1">
                <a:latin typeface="Symbol" panose="05050102010706020507" pitchFamily="18" charset="2"/>
              </a:rPr>
              <a:t>m</a:t>
            </a:r>
            <a:r>
              <a:rPr lang="en-US" altLang="en-US" b="1"/>
              <a:t>F	MicroFarad</a:t>
            </a:r>
          </a:p>
          <a:p>
            <a:pPr algn="l" eaLnBrk="1" hangingPunct="1"/>
            <a:r>
              <a:rPr lang="en-US" altLang="en-US" b="1"/>
              <a:t>	+	Positive			</a:t>
            </a:r>
            <a:r>
              <a:rPr lang="en-US" altLang="en-US" b="1">
                <a:latin typeface="Symbol" panose="05050102010706020507" pitchFamily="18" charset="2"/>
              </a:rPr>
              <a:t>m</a:t>
            </a:r>
            <a:r>
              <a:rPr lang="en-US" altLang="en-US" b="1"/>
              <a:t>	Micro</a:t>
            </a:r>
          </a:p>
          <a:p>
            <a:pPr algn="l" eaLnBrk="1" hangingPunct="1"/>
            <a:r>
              <a:rPr lang="en-US" altLang="en-US" b="1"/>
              <a:t>		Negative		m	Milli</a:t>
            </a:r>
          </a:p>
          <a:p>
            <a:pPr algn="l" eaLnBrk="1" hangingPunct="1"/>
            <a:r>
              <a:rPr lang="en-US" altLang="en-US" b="1"/>
              <a:t>	</a:t>
            </a:r>
            <a:r>
              <a:rPr lang="en-US" altLang="en-US" b="1">
                <a:latin typeface="Symbol" panose="05050102010706020507" pitchFamily="18" charset="2"/>
              </a:rPr>
              <a:t>W</a:t>
            </a:r>
            <a:r>
              <a:rPr lang="en-US" altLang="en-US" b="1"/>
              <a:t>	Ohms			M	Mega</a:t>
            </a:r>
          </a:p>
          <a:p>
            <a:pPr algn="l" eaLnBrk="1" hangingPunct="1"/>
            <a:r>
              <a:rPr lang="en-US" altLang="en-US" b="1"/>
              <a:t>	</a:t>
            </a:r>
            <a:r>
              <a:rPr lang="en-US" altLang="en-US" sz="2400" b="1">
                <a:latin typeface="Wingdings 3" panose="05040102010807070707" pitchFamily="18" charset="2"/>
              </a:rPr>
              <a:t>*</a:t>
            </a:r>
            <a:r>
              <a:rPr lang="en-US" altLang="en-US" b="1"/>
              <a:t>	Diode			K	Kilo</a:t>
            </a:r>
          </a:p>
          <a:p>
            <a:pPr algn="l" eaLnBrk="1" hangingPunct="1"/>
            <a:r>
              <a:rPr lang="en-US" altLang="en-US" b="1"/>
              <a:t>	 )))	Audible Continuity	OL	Overload</a:t>
            </a:r>
          </a:p>
        </p:txBody>
      </p:sp>
      <p:sp>
        <p:nvSpPr>
          <p:cNvPr id="7171" name="Line 11">
            <a:extLst>
              <a:ext uri="{FF2B5EF4-FFF2-40B4-BE49-F238E27FC236}">
                <a16:creationId xmlns:a16="http://schemas.microsoft.com/office/drawing/2014/main" id="{D31B8011-4AE0-405E-978B-879647EE1958}"/>
              </a:ext>
            </a:extLst>
          </p:cNvPr>
          <p:cNvSpPr>
            <a:spLocks noChangeShapeType="1"/>
          </p:cNvSpPr>
          <p:nvPr/>
        </p:nvSpPr>
        <p:spPr bwMode="auto">
          <a:xfrm>
            <a:off x="6553200" y="1981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2" name="Line 12">
            <a:extLst>
              <a:ext uri="{FF2B5EF4-FFF2-40B4-BE49-F238E27FC236}">
                <a16:creationId xmlns:a16="http://schemas.microsoft.com/office/drawing/2014/main" id="{79476D09-4657-4790-9771-E4D679664AA8}"/>
              </a:ext>
            </a:extLst>
          </p:cNvPr>
          <p:cNvSpPr>
            <a:spLocks noChangeShapeType="1"/>
          </p:cNvSpPr>
          <p:nvPr/>
        </p:nvSpPr>
        <p:spPr bwMode="auto">
          <a:xfrm>
            <a:off x="6553200" y="1981200"/>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3" name="Line 13">
            <a:extLst>
              <a:ext uri="{FF2B5EF4-FFF2-40B4-BE49-F238E27FC236}">
                <a16:creationId xmlns:a16="http://schemas.microsoft.com/office/drawing/2014/main" id="{6D60DCE2-2331-42D3-A602-6C753137079C}"/>
              </a:ext>
            </a:extLst>
          </p:cNvPr>
          <p:cNvSpPr>
            <a:spLocks noChangeShapeType="1"/>
          </p:cNvSpPr>
          <p:nvPr/>
        </p:nvSpPr>
        <p:spPr bwMode="auto">
          <a:xfrm>
            <a:off x="6324600" y="2057400"/>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4" name="Line 14">
            <a:extLst>
              <a:ext uri="{FF2B5EF4-FFF2-40B4-BE49-F238E27FC236}">
                <a16:creationId xmlns:a16="http://schemas.microsoft.com/office/drawing/2014/main" id="{E419BC13-210F-493E-A1E0-711C57EC8BAF}"/>
              </a:ext>
            </a:extLst>
          </p:cNvPr>
          <p:cNvSpPr>
            <a:spLocks noChangeShapeType="1"/>
          </p:cNvSpPr>
          <p:nvPr/>
        </p:nvSpPr>
        <p:spPr bwMode="auto">
          <a:xfrm>
            <a:off x="6400800" y="21336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5" name="Line 15">
            <a:extLst>
              <a:ext uri="{FF2B5EF4-FFF2-40B4-BE49-F238E27FC236}">
                <a16:creationId xmlns:a16="http://schemas.microsoft.com/office/drawing/2014/main" id="{85CB08BE-BE2C-4C01-9995-F5F102179239}"/>
              </a:ext>
            </a:extLst>
          </p:cNvPr>
          <p:cNvSpPr>
            <a:spLocks noChangeShapeType="1"/>
          </p:cNvSpPr>
          <p:nvPr/>
        </p:nvSpPr>
        <p:spPr bwMode="auto">
          <a:xfrm>
            <a:off x="6477000" y="22098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6" name="Line 17">
            <a:extLst>
              <a:ext uri="{FF2B5EF4-FFF2-40B4-BE49-F238E27FC236}">
                <a16:creationId xmlns:a16="http://schemas.microsoft.com/office/drawing/2014/main" id="{8AEBA745-DB40-45AF-A213-564375874879}"/>
              </a:ext>
            </a:extLst>
          </p:cNvPr>
          <p:cNvSpPr>
            <a:spLocks noChangeShapeType="1"/>
          </p:cNvSpPr>
          <p:nvPr/>
        </p:nvSpPr>
        <p:spPr bwMode="auto">
          <a:xfrm>
            <a:off x="59436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7" name="Line 25">
            <a:extLst>
              <a:ext uri="{FF2B5EF4-FFF2-40B4-BE49-F238E27FC236}">
                <a16:creationId xmlns:a16="http://schemas.microsoft.com/office/drawing/2014/main" id="{EED2B48C-847E-4FF1-9A49-C713CCEC6CE3}"/>
              </a:ext>
            </a:extLst>
          </p:cNvPr>
          <p:cNvSpPr>
            <a:spLocks noChangeShapeType="1"/>
          </p:cNvSpPr>
          <p:nvPr/>
        </p:nvSpPr>
        <p:spPr bwMode="auto">
          <a:xfrm>
            <a:off x="3048000" y="38100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8" name="Line 27">
            <a:extLst>
              <a:ext uri="{FF2B5EF4-FFF2-40B4-BE49-F238E27FC236}">
                <a16:creationId xmlns:a16="http://schemas.microsoft.com/office/drawing/2014/main" id="{EFE9CAFA-9A14-4D5F-B6F8-07E778C1C680}"/>
              </a:ext>
            </a:extLst>
          </p:cNvPr>
          <p:cNvSpPr>
            <a:spLocks noChangeShapeType="1"/>
          </p:cNvSpPr>
          <p:nvPr/>
        </p:nvSpPr>
        <p:spPr bwMode="auto">
          <a:xfrm>
            <a:off x="3048000" y="3657600"/>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9" name="Line 28">
            <a:extLst>
              <a:ext uri="{FF2B5EF4-FFF2-40B4-BE49-F238E27FC236}">
                <a16:creationId xmlns:a16="http://schemas.microsoft.com/office/drawing/2014/main" id="{F7EBD978-5211-41A4-B8F1-BDC94748355F}"/>
              </a:ext>
            </a:extLst>
          </p:cNvPr>
          <p:cNvSpPr>
            <a:spLocks noChangeShapeType="1"/>
          </p:cNvSpPr>
          <p:nvPr/>
        </p:nvSpPr>
        <p:spPr bwMode="auto">
          <a:xfrm>
            <a:off x="6477000" y="2286000"/>
            <a:ext cx="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0" name="Line 29">
            <a:extLst>
              <a:ext uri="{FF2B5EF4-FFF2-40B4-BE49-F238E27FC236}">
                <a16:creationId xmlns:a16="http://schemas.microsoft.com/office/drawing/2014/main" id="{3F48E69C-7C93-41BA-B6C7-6344AB498317}"/>
              </a:ext>
            </a:extLst>
          </p:cNvPr>
          <p:cNvSpPr>
            <a:spLocks noChangeShapeType="1"/>
          </p:cNvSpPr>
          <p:nvPr/>
        </p:nvSpPr>
        <p:spPr bwMode="auto">
          <a:xfrm flipH="1">
            <a:off x="6324600" y="24384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1" name="Line 30">
            <a:extLst>
              <a:ext uri="{FF2B5EF4-FFF2-40B4-BE49-F238E27FC236}">
                <a16:creationId xmlns:a16="http://schemas.microsoft.com/office/drawing/2014/main" id="{AB73BFB8-A0DD-4381-B2AD-EFDB90AB3A86}"/>
              </a:ext>
            </a:extLst>
          </p:cNvPr>
          <p:cNvSpPr>
            <a:spLocks noChangeShapeType="1"/>
          </p:cNvSpPr>
          <p:nvPr/>
        </p:nvSpPr>
        <p:spPr bwMode="auto">
          <a:xfrm>
            <a:off x="6553200" y="24384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2" name="Line 33">
            <a:extLst>
              <a:ext uri="{FF2B5EF4-FFF2-40B4-BE49-F238E27FC236}">
                <a16:creationId xmlns:a16="http://schemas.microsoft.com/office/drawing/2014/main" id="{E28EABDB-D20B-414E-8880-302E79DFE64B}"/>
              </a:ext>
            </a:extLst>
          </p:cNvPr>
          <p:cNvSpPr>
            <a:spLocks noChangeShapeType="1"/>
          </p:cNvSpPr>
          <p:nvPr/>
        </p:nvSpPr>
        <p:spPr bwMode="auto">
          <a:xfrm>
            <a:off x="2819400" y="23622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3" name="Rectangle 34">
            <a:extLst>
              <a:ext uri="{FF2B5EF4-FFF2-40B4-BE49-F238E27FC236}">
                <a16:creationId xmlns:a16="http://schemas.microsoft.com/office/drawing/2014/main" id="{1957129E-8991-44BF-9669-6D6CA2EAF80D}"/>
              </a:ext>
            </a:extLst>
          </p:cNvPr>
          <p:cNvSpPr>
            <a:spLocks noGrp="1" noChangeArrowheads="1"/>
          </p:cNvSpPr>
          <p:nvPr>
            <p:ph type="title"/>
          </p:nvPr>
        </p:nvSpPr>
        <p:spPr>
          <a:xfrm>
            <a:off x="1905000" y="609600"/>
            <a:ext cx="8229600" cy="533400"/>
          </a:xfrm>
        </p:spPr>
        <p:txBody>
          <a:bodyPr/>
          <a:lstStyle/>
          <a:p>
            <a:pPr eaLnBrk="1" hangingPunct="1"/>
            <a:r>
              <a:rPr lang="en-US" altLang="en-US" sz="3200" b="1">
                <a:solidFill>
                  <a:schemeClr val="tx1"/>
                </a:solidFill>
              </a:rPr>
              <a:t>Common DMM Symbols</a:t>
            </a:r>
          </a:p>
        </p:txBody>
      </p:sp>
      <p:sp>
        <p:nvSpPr>
          <p:cNvPr id="7184" name="Line 35">
            <a:extLst>
              <a:ext uri="{FF2B5EF4-FFF2-40B4-BE49-F238E27FC236}">
                <a16:creationId xmlns:a16="http://schemas.microsoft.com/office/drawing/2014/main" id="{7BD91A3F-5993-4615-8FBC-EDEA59A4EF16}"/>
              </a:ext>
            </a:extLst>
          </p:cNvPr>
          <p:cNvSpPr>
            <a:spLocks noChangeShapeType="1"/>
          </p:cNvSpPr>
          <p:nvPr/>
        </p:nvSpPr>
        <p:spPr bwMode="auto">
          <a:xfrm>
            <a:off x="93726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5" name="Line 36">
            <a:extLst>
              <a:ext uri="{FF2B5EF4-FFF2-40B4-BE49-F238E27FC236}">
                <a16:creationId xmlns:a16="http://schemas.microsoft.com/office/drawing/2014/main" id="{BDE2530E-A249-4E50-83AC-2A45F704BE5A}"/>
              </a:ext>
            </a:extLst>
          </p:cNvPr>
          <p:cNvSpPr>
            <a:spLocks noChangeShapeType="1"/>
          </p:cNvSpPr>
          <p:nvPr/>
        </p:nvSpPr>
        <p:spPr bwMode="auto">
          <a:xfrm>
            <a:off x="25908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6" name="Line 37">
            <a:extLst>
              <a:ext uri="{FF2B5EF4-FFF2-40B4-BE49-F238E27FC236}">
                <a16:creationId xmlns:a16="http://schemas.microsoft.com/office/drawing/2014/main" id="{ABA7F9FC-FA4D-48DC-B215-2C275DFEE7CD}"/>
              </a:ext>
            </a:extLst>
          </p:cNvPr>
          <p:cNvSpPr>
            <a:spLocks noChangeShapeType="1"/>
          </p:cNvSpPr>
          <p:nvPr/>
        </p:nvSpPr>
        <p:spPr bwMode="auto">
          <a:xfrm>
            <a:off x="2590800" y="1828800"/>
            <a:ext cx="678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7" name="Line 38">
            <a:extLst>
              <a:ext uri="{FF2B5EF4-FFF2-40B4-BE49-F238E27FC236}">
                <a16:creationId xmlns:a16="http://schemas.microsoft.com/office/drawing/2014/main" id="{54283020-49A9-44E0-A67A-119229C9512E}"/>
              </a:ext>
            </a:extLst>
          </p:cNvPr>
          <p:cNvSpPr>
            <a:spLocks noChangeShapeType="1"/>
          </p:cNvSpPr>
          <p:nvPr/>
        </p:nvSpPr>
        <p:spPr bwMode="auto">
          <a:xfrm>
            <a:off x="2590800" y="4419600"/>
            <a:ext cx="678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8" name="Line 39">
            <a:extLst>
              <a:ext uri="{FF2B5EF4-FFF2-40B4-BE49-F238E27FC236}">
                <a16:creationId xmlns:a16="http://schemas.microsoft.com/office/drawing/2014/main" id="{583220ED-37E8-43CE-99BC-6EBE3A62FBB3}"/>
              </a:ext>
            </a:extLst>
          </p:cNvPr>
          <p:cNvSpPr>
            <a:spLocks noChangeShapeType="1"/>
          </p:cNvSpPr>
          <p:nvPr/>
        </p:nvSpPr>
        <p:spPr bwMode="auto">
          <a:xfrm>
            <a:off x="5943600" y="19812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9" name="Rectangle 40">
            <a:extLst>
              <a:ext uri="{FF2B5EF4-FFF2-40B4-BE49-F238E27FC236}">
                <a16:creationId xmlns:a16="http://schemas.microsoft.com/office/drawing/2014/main" id="{DA552C5D-5ADC-4028-B2DA-62BE3DF71F8D}"/>
              </a:ext>
            </a:extLst>
          </p:cNvPr>
          <p:cNvSpPr>
            <a:spLocks noChangeArrowheads="1"/>
          </p:cNvSpPr>
          <p:nvPr/>
        </p:nvSpPr>
        <p:spPr bwMode="auto">
          <a:xfrm>
            <a:off x="2286000" y="4651376"/>
            <a:ext cx="74676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a:t>These symbols are often found on multimeter and  schematics. </a:t>
            </a:r>
          </a:p>
          <a:p>
            <a:pPr algn="l" eaLnBrk="1" hangingPunct="1"/>
            <a:r>
              <a:rPr lang="en-US" altLang="en-US" sz="2400" b="1"/>
              <a:t>They are designed to symbolize components and reference values.</a:t>
            </a:r>
          </a:p>
        </p:txBody>
      </p:sp>
      <p:sp>
        <p:nvSpPr>
          <p:cNvPr id="7190" name="Oval 42">
            <a:extLst>
              <a:ext uri="{FF2B5EF4-FFF2-40B4-BE49-F238E27FC236}">
                <a16:creationId xmlns:a16="http://schemas.microsoft.com/office/drawing/2014/main" id="{8E1FA9D8-32A1-4CC2-B7E7-C599D4AD485D}"/>
              </a:ext>
            </a:extLst>
          </p:cNvPr>
          <p:cNvSpPr>
            <a:spLocks noChangeArrowheads="1"/>
          </p:cNvSpPr>
          <p:nvPr/>
        </p:nvSpPr>
        <p:spPr bwMode="auto">
          <a:xfrm>
            <a:off x="2743200" y="4114800"/>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1" name="Line 43">
            <a:extLst>
              <a:ext uri="{FF2B5EF4-FFF2-40B4-BE49-F238E27FC236}">
                <a16:creationId xmlns:a16="http://schemas.microsoft.com/office/drawing/2014/main" id="{9B4A9800-CC88-4A96-B3AC-F9A341BD3762}"/>
              </a:ext>
            </a:extLst>
          </p:cNvPr>
          <p:cNvSpPr>
            <a:spLocks noChangeShapeType="1"/>
          </p:cNvSpPr>
          <p:nvPr/>
        </p:nvSpPr>
        <p:spPr bwMode="auto">
          <a:xfrm>
            <a:off x="2819400" y="3200400"/>
            <a:ext cx="22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extLst>
      <p:ext uri="{BB962C8B-B14F-4D97-AF65-F5344CB8AC3E}">
        <p14:creationId xmlns:p14="http://schemas.microsoft.com/office/powerpoint/2010/main" val="15706483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E7A79E-EFAA-4713-A109-D363721CF87D}"/>
              </a:ext>
            </a:extLst>
          </p:cNvPr>
          <p:cNvSpPr>
            <a:spLocks noGrp="1" noChangeArrowheads="1"/>
          </p:cNvSpPr>
          <p:nvPr>
            <p:ph type="title"/>
          </p:nvPr>
        </p:nvSpPr>
        <p:spPr>
          <a:xfrm>
            <a:off x="1981200" y="1"/>
            <a:ext cx="8229600" cy="792163"/>
          </a:xfrm>
        </p:spPr>
        <p:txBody>
          <a:bodyPr/>
          <a:lstStyle/>
          <a:p>
            <a:pPr eaLnBrk="1" hangingPunct="1"/>
            <a:r>
              <a:rPr lang="en-US" altLang="en-US" sz="3200" b="1"/>
              <a:t>Measuring Voltage</a:t>
            </a:r>
          </a:p>
        </p:txBody>
      </p:sp>
      <p:sp>
        <p:nvSpPr>
          <p:cNvPr id="8195" name="Rectangle 3">
            <a:extLst>
              <a:ext uri="{FF2B5EF4-FFF2-40B4-BE49-F238E27FC236}">
                <a16:creationId xmlns:a16="http://schemas.microsoft.com/office/drawing/2014/main" id="{82AC2DF3-952B-4D2D-B52E-84E91AE7543E}"/>
              </a:ext>
            </a:extLst>
          </p:cNvPr>
          <p:cNvSpPr>
            <a:spLocks noGrp="1" noChangeArrowheads="1"/>
          </p:cNvSpPr>
          <p:nvPr>
            <p:ph type="body" idx="1"/>
          </p:nvPr>
        </p:nvSpPr>
        <p:spPr>
          <a:xfrm>
            <a:off x="556181" y="914400"/>
            <a:ext cx="10840825" cy="5715000"/>
          </a:xfrm>
        </p:spPr>
        <p:txBody>
          <a:bodyPr>
            <a:normAutofit/>
          </a:bodyPr>
          <a:lstStyle/>
          <a:p>
            <a:pPr algn="just">
              <a:lnSpc>
                <a:spcPct val="100000"/>
              </a:lnSpc>
            </a:pPr>
            <a:r>
              <a:rPr lang="en-US" altLang="en-US" dirty="0"/>
              <a:t>Voltage (V) is the unit of electrical pressure; one volt is the potential difference needed to cause one amp of current to pass through one ohm of resistance</a:t>
            </a:r>
          </a:p>
          <a:p>
            <a:pPr algn="just">
              <a:lnSpc>
                <a:spcPct val="100000"/>
              </a:lnSpc>
            </a:pPr>
            <a:r>
              <a:rPr lang="en-US" altLang="en-US" dirty="0"/>
              <a:t>Voltage is broke up into 2 sections AC &amp; DC</a:t>
            </a:r>
          </a:p>
          <a:p>
            <a:pPr algn="just">
              <a:lnSpc>
                <a:spcPct val="100000"/>
              </a:lnSpc>
            </a:pPr>
            <a:r>
              <a:rPr lang="en-US" altLang="en-US" dirty="0"/>
              <a:t>	</a:t>
            </a:r>
            <a:r>
              <a:rPr lang="en-US" altLang="en-US" dirty="0">
                <a:solidFill>
                  <a:srgbClr val="FF0000"/>
                </a:solidFill>
              </a:rPr>
              <a:t>Alternating Current (AC)</a:t>
            </a:r>
            <a:r>
              <a:rPr lang="en-US" altLang="en-US" dirty="0"/>
              <a:t> is house voltage </a:t>
            </a:r>
            <a:r>
              <a:rPr lang="en-US" altLang="en-US" dirty="0">
                <a:solidFill>
                  <a:srgbClr val="FF0000"/>
                </a:solidFill>
              </a:rPr>
              <a:t>(110vac)</a:t>
            </a:r>
          </a:p>
          <a:p>
            <a:pPr algn="just">
              <a:lnSpc>
                <a:spcPct val="100000"/>
              </a:lnSpc>
            </a:pPr>
            <a:r>
              <a:rPr lang="en-US" altLang="en-US" dirty="0"/>
              <a:t>	Direct Current (DC) is battery voltage (12vdc)</a:t>
            </a:r>
          </a:p>
          <a:p>
            <a:pPr algn="just">
              <a:lnSpc>
                <a:spcPct val="100000"/>
              </a:lnSpc>
            </a:pPr>
            <a:r>
              <a:rPr lang="en-US" altLang="en-US" dirty="0"/>
              <a:t>On switched meters use one value higher than your expected value</a:t>
            </a:r>
          </a:p>
          <a:p>
            <a:pPr algn="just">
              <a:lnSpc>
                <a:spcPct val="100000"/>
              </a:lnSpc>
            </a:pPr>
            <a:r>
              <a:rPr lang="en-US" altLang="en-US" dirty="0"/>
              <a:t>Be very careful to not touch any other electronic components within the equipment and do not touch the tips to each other while connected to anything else</a:t>
            </a:r>
          </a:p>
          <a:p>
            <a:pPr algn="just">
              <a:lnSpc>
                <a:spcPct val="100000"/>
              </a:lnSpc>
            </a:pPr>
            <a:r>
              <a:rPr lang="en-US" altLang="en-US" dirty="0"/>
              <a:t>To measure voltage connect the leads in parallel between the two points where the measurement is to be made. The multimeter provides a parallel pathway so it needs to be of a high resistance to allow as little current flow through it as possible</a:t>
            </a:r>
          </a:p>
        </p:txBody>
      </p:sp>
    </p:spTree>
    <p:extLst>
      <p:ext uri="{BB962C8B-B14F-4D97-AF65-F5344CB8AC3E}">
        <p14:creationId xmlns:p14="http://schemas.microsoft.com/office/powerpoint/2010/main" val="3323792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618DE53-CA61-46F2-9F85-B93C469A3E9F}"/>
              </a:ext>
            </a:extLst>
          </p:cNvPr>
          <p:cNvSpPr>
            <a:spLocks noGrp="1" noChangeArrowheads="1"/>
          </p:cNvSpPr>
          <p:nvPr>
            <p:ph type="title"/>
          </p:nvPr>
        </p:nvSpPr>
        <p:spPr>
          <a:xfrm>
            <a:off x="1981200" y="0"/>
            <a:ext cx="8229600" cy="1143000"/>
          </a:xfrm>
        </p:spPr>
        <p:txBody>
          <a:bodyPr/>
          <a:lstStyle/>
          <a:p>
            <a:pPr eaLnBrk="1" hangingPunct="1"/>
            <a:r>
              <a:rPr lang="en-US" altLang="en-US" sz="3200" b="1"/>
              <a:t>Measuring Voltage</a:t>
            </a:r>
          </a:p>
        </p:txBody>
      </p:sp>
      <p:pic>
        <p:nvPicPr>
          <p:cNvPr id="9219" name="Picture 4" descr="voltmeter">
            <a:extLst>
              <a:ext uri="{FF2B5EF4-FFF2-40B4-BE49-F238E27FC236}">
                <a16:creationId xmlns:a16="http://schemas.microsoft.com/office/drawing/2014/main" id="{3CC848EE-8205-471E-BB5B-E2745C58C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5240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descr="voltmet1">
            <a:extLst>
              <a:ext uri="{FF2B5EF4-FFF2-40B4-BE49-F238E27FC236}">
                <a16:creationId xmlns:a16="http://schemas.microsoft.com/office/drawing/2014/main" id="{D40996D0-09B6-4468-8759-710A80FBA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388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9685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6DA05-BC43-45F7-A49D-49B26676E981}"/>
              </a:ext>
            </a:extLst>
          </p:cNvPr>
          <p:cNvSpPr>
            <a:spLocks noGrp="1"/>
          </p:cNvSpPr>
          <p:nvPr>
            <p:ph type="title"/>
          </p:nvPr>
        </p:nvSpPr>
        <p:spPr>
          <a:xfrm>
            <a:off x="1069848" y="484632"/>
            <a:ext cx="10058400" cy="1609344"/>
          </a:xfrm>
        </p:spPr>
        <p:txBody>
          <a:bodyPr>
            <a:normAutofit/>
          </a:bodyPr>
          <a:lstStyle/>
          <a:p>
            <a:r>
              <a:rPr lang="en-MY" dirty="0"/>
              <a:t>Classification of Instruments</a:t>
            </a:r>
          </a:p>
        </p:txBody>
      </p:sp>
      <p:sp>
        <p:nvSpPr>
          <p:cNvPr id="21"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75C0438F-D824-4A41-BCE5-73B00033A1F1}"/>
              </a:ext>
            </a:extLst>
          </p:cNvPr>
          <p:cNvGraphicFramePr>
            <a:graphicFrameLocks noGrp="1"/>
          </p:cNvGraphicFramePr>
          <p:nvPr>
            <p:ph idx="1"/>
            <p:extLst>
              <p:ext uri="{D42A27DB-BD31-4B8C-83A1-F6EECF244321}">
                <p14:modId xmlns:p14="http://schemas.microsoft.com/office/powerpoint/2010/main" val="425955363"/>
              </p:ext>
            </p:extLst>
          </p:nvPr>
        </p:nvGraphicFramePr>
        <p:xfrm>
          <a:off x="1063752" y="1894789"/>
          <a:ext cx="10534486" cy="4777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729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meter2">
            <a:extLst>
              <a:ext uri="{FF2B5EF4-FFF2-40B4-BE49-F238E27FC236}">
                <a16:creationId xmlns:a16="http://schemas.microsoft.com/office/drawing/2014/main" id="{44FA75F8-AFC3-448D-886D-3C481FC3DE34}"/>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828800" y="1143000"/>
            <a:ext cx="2293938"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3" name="Picture 4" descr="voltmeter2">
            <a:extLst>
              <a:ext uri="{FF2B5EF4-FFF2-40B4-BE49-F238E27FC236}">
                <a16:creationId xmlns:a16="http://schemas.microsoft.com/office/drawing/2014/main" id="{2C8081B0-10FA-477A-8271-486C5E3A7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153"/>
          <a:stretch>
            <a:fillRect/>
          </a:stretch>
        </p:blipFill>
        <p:spPr bwMode="auto">
          <a:xfrm>
            <a:off x="4114800" y="1112838"/>
            <a:ext cx="60198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8">
            <a:extLst>
              <a:ext uri="{FF2B5EF4-FFF2-40B4-BE49-F238E27FC236}">
                <a16:creationId xmlns:a16="http://schemas.microsoft.com/office/drawing/2014/main" id="{A859A775-64A6-4548-8B5A-627B4017DD0B}"/>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Voltage</a:t>
            </a:r>
          </a:p>
        </p:txBody>
      </p:sp>
      <p:sp>
        <p:nvSpPr>
          <p:cNvPr id="10245" name="Rectangle 9">
            <a:extLst>
              <a:ext uri="{FF2B5EF4-FFF2-40B4-BE49-F238E27FC236}">
                <a16:creationId xmlns:a16="http://schemas.microsoft.com/office/drawing/2014/main" id="{1E19BDEE-6D2A-4B75-A67A-D9C791B591F2}"/>
              </a:ext>
            </a:extLst>
          </p:cNvPr>
          <p:cNvSpPr>
            <a:spLocks noChangeArrowheads="1"/>
          </p:cNvSpPr>
          <p:nvPr/>
        </p:nvSpPr>
        <p:spPr bwMode="auto">
          <a:xfrm>
            <a:off x="2133600" y="1371600"/>
            <a:ext cx="1676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6" name="Rectangle 10">
            <a:extLst>
              <a:ext uri="{FF2B5EF4-FFF2-40B4-BE49-F238E27FC236}">
                <a16:creationId xmlns:a16="http://schemas.microsoft.com/office/drawing/2014/main" id="{9B12E6C9-A690-4918-8D89-EEC683D8C5C1}"/>
              </a:ext>
            </a:extLst>
          </p:cNvPr>
          <p:cNvSpPr>
            <a:spLocks noChangeArrowheads="1"/>
          </p:cNvSpPr>
          <p:nvPr/>
        </p:nvSpPr>
        <p:spPr bwMode="auto">
          <a:xfrm>
            <a:off x="2921000" y="1447801"/>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9.0vdc</a:t>
            </a:r>
          </a:p>
        </p:txBody>
      </p:sp>
    </p:spTree>
    <p:extLst>
      <p:ext uri="{BB962C8B-B14F-4D97-AF65-F5344CB8AC3E}">
        <p14:creationId xmlns:p14="http://schemas.microsoft.com/office/powerpoint/2010/main" val="24138736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621715B-9EA8-4F44-976E-61DC5AA84AF9}"/>
              </a:ext>
            </a:extLst>
          </p:cNvPr>
          <p:cNvSpPr>
            <a:spLocks noGrp="1" noChangeArrowheads="1"/>
          </p:cNvSpPr>
          <p:nvPr>
            <p:ph type="body" idx="1"/>
          </p:nvPr>
        </p:nvSpPr>
        <p:spPr>
          <a:xfrm>
            <a:off x="1981200" y="990600"/>
            <a:ext cx="8229600" cy="5638800"/>
          </a:xfrm>
        </p:spPr>
        <p:txBody>
          <a:bodyPr>
            <a:normAutofit fontScale="85000" lnSpcReduction="10000"/>
          </a:bodyPr>
          <a:lstStyle/>
          <a:p>
            <a:pPr marL="0" indent="0" eaLnBrk="1" hangingPunct="1">
              <a:lnSpc>
                <a:spcPct val="90000"/>
              </a:lnSpc>
            </a:pPr>
            <a:r>
              <a:rPr lang="en-US" altLang="en-US" sz="2000" b="1"/>
              <a:t>Resistance (</a:t>
            </a:r>
            <a:r>
              <a:rPr lang="en-US" altLang="en-US" sz="2000" b="1">
                <a:latin typeface="Symbol" panose="05050102010706020507" pitchFamily="18" charset="2"/>
              </a:rPr>
              <a:t>W</a:t>
            </a:r>
            <a:r>
              <a:rPr lang="en-US" altLang="en-US" sz="2000" b="1"/>
              <a:t>) is the opposition to current </a:t>
            </a:r>
          </a:p>
          <a:p>
            <a:pPr marL="0" indent="0" eaLnBrk="1" hangingPunct="1">
              <a:lnSpc>
                <a:spcPct val="90000"/>
              </a:lnSpc>
              <a:buFontTx/>
              <a:buNone/>
            </a:pPr>
            <a:endParaRPr lang="en-US" altLang="en-US" sz="2000" b="1"/>
          </a:p>
          <a:p>
            <a:pPr marL="0" indent="0" eaLnBrk="1" hangingPunct="1">
              <a:lnSpc>
                <a:spcPct val="90000"/>
              </a:lnSpc>
            </a:pPr>
            <a:r>
              <a:rPr lang="en-US" altLang="en-US" sz="2000" b="1"/>
              <a:t>Resistance is measured in Ohm's </a:t>
            </a:r>
          </a:p>
          <a:p>
            <a:pPr marL="0" indent="0" eaLnBrk="1" hangingPunct="1">
              <a:lnSpc>
                <a:spcPct val="90000"/>
              </a:lnSpc>
            </a:pPr>
            <a:endParaRPr lang="en-US" altLang="en-US" sz="2000" b="1"/>
          </a:p>
          <a:p>
            <a:pPr marL="0" indent="0" eaLnBrk="1" hangingPunct="1">
              <a:lnSpc>
                <a:spcPct val="90000"/>
              </a:lnSpc>
            </a:pPr>
            <a:r>
              <a:rPr lang="en-US" altLang="en-US" sz="2000" b="1"/>
              <a:t>Disconnect power source before testing</a:t>
            </a:r>
          </a:p>
          <a:p>
            <a:pPr marL="0" indent="0" eaLnBrk="1" hangingPunct="1">
              <a:lnSpc>
                <a:spcPct val="90000"/>
              </a:lnSpc>
            </a:pPr>
            <a:endParaRPr lang="en-US" altLang="en-US" sz="2000" b="1"/>
          </a:p>
          <a:p>
            <a:pPr marL="0" indent="0" eaLnBrk="1" hangingPunct="1">
              <a:lnSpc>
                <a:spcPct val="90000"/>
              </a:lnSpc>
            </a:pPr>
            <a:r>
              <a:rPr lang="en-US" altLang="en-US" sz="2000" b="1"/>
              <a:t>Remove component or part from system before testing</a:t>
            </a:r>
          </a:p>
          <a:p>
            <a:pPr marL="0" indent="0" eaLnBrk="1" hangingPunct="1">
              <a:lnSpc>
                <a:spcPct val="90000"/>
              </a:lnSpc>
            </a:pPr>
            <a:endParaRPr lang="en-US" altLang="en-US" sz="2000" b="1"/>
          </a:p>
          <a:p>
            <a:pPr marL="0" indent="0" eaLnBrk="1" hangingPunct="1">
              <a:lnSpc>
                <a:spcPct val="90000"/>
              </a:lnSpc>
            </a:pPr>
            <a:r>
              <a:rPr lang="en-US" altLang="en-US" sz="2000" b="1"/>
              <a:t>Measure using lowest value, if OL move to next level </a:t>
            </a:r>
          </a:p>
          <a:p>
            <a:pPr marL="0" indent="0" eaLnBrk="1" hangingPunct="1">
              <a:lnSpc>
                <a:spcPct val="90000"/>
              </a:lnSpc>
            </a:pPr>
            <a:endParaRPr lang="en-US" altLang="en-US" sz="2000" b="1"/>
          </a:p>
          <a:p>
            <a:pPr marL="0" indent="0" eaLnBrk="1" hangingPunct="1">
              <a:lnSpc>
                <a:spcPct val="90000"/>
              </a:lnSpc>
            </a:pPr>
            <a:r>
              <a:rPr lang="en-US" altLang="en-US" sz="2000" b="1"/>
              <a:t>Testing for continuity is used to test to verify if a circuit, wire or fuse is complete with no open</a:t>
            </a:r>
          </a:p>
          <a:p>
            <a:pPr marL="0" indent="0" eaLnBrk="1" hangingPunct="1">
              <a:lnSpc>
                <a:spcPct val="90000"/>
              </a:lnSpc>
            </a:pPr>
            <a:endParaRPr lang="en-US" altLang="en-US" sz="2000" b="1"/>
          </a:p>
          <a:p>
            <a:pPr marL="0" indent="0" eaLnBrk="1" hangingPunct="1">
              <a:lnSpc>
                <a:spcPct val="90000"/>
              </a:lnSpc>
            </a:pPr>
            <a:r>
              <a:rPr lang="en-US" altLang="en-US" sz="2000" b="1"/>
              <a:t>Audible continuity allows an alarm if circuit is complete</a:t>
            </a:r>
          </a:p>
          <a:p>
            <a:pPr marL="0" indent="0" eaLnBrk="1" hangingPunct="1">
              <a:lnSpc>
                <a:spcPct val="90000"/>
              </a:lnSpc>
            </a:pPr>
            <a:endParaRPr lang="en-US" altLang="en-US" sz="2000" b="1"/>
          </a:p>
          <a:p>
            <a:pPr marL="0" indent="0" eaLnBrk="1" hangingPunct="1">
              <a:lnSpc>
                <a:spcPct val="90000"/>
              </a:lnSpc>
            </a:pPr>
            <a:r>
              <a:rPr lang="en-US" altLang="en-US" sz="2000" b="1"/>
              <a:t>If there is no audible alarm resistance of 1ohm to .1ohm should be present</a:t>
            </a:r>
          </a:p>
        </p:txBody>
      </p:sp>
      <p:sp>
        <p:nvSpPr>
          <p:cNvPr id="11267" name="Rectangle 3">
            <a:extLst>
              <a:ext uri="{FF2B5EF4-FFF2-40B4-BE49-F238E27FC236}">
                <a16:creationId xmlns:a16="http://schemas.microsoft.com/office/drawing/2014/main" id="{EF4004B3-40DD-48F1-844E-170481554EBA}"/>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 and Continuity</a:t>
            </a:r>
          </a:p>
        </p:txBody>
      </p:sp>
    </p:spTree>
    <p:extLst>
      <p:ext uri="{BB962C8B-B14F-4D97-AF65-F5344CB8AC3E}">
        <p14:creationId xmlns:p14="http://schemas.microsoft.com/office/powerpoint/2010/main" val="76447599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ohmmeter">
            <a:extLst>
              <a:ext uri="{FF2B5EF4-FFF2-40B4-BE49-F238E27FC236}">
                <a16:creationId xmlns:a16="http://schemas.microsoft.com/office/drawing/2014/main" id="{9B74B83A-D1BB-464A-896D-6EEED8A21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76400"/>
            <a:ext cx="4076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5" descr="ohmmet1">
            <a:extLst>
              <a:ext uri="{FF2B5EF4-FFF2-40B4-BE49-F238E27FC236}">
                <a16:creationId xmlns:a16="http://schemas.microsoft.com/office/drawing/2014/main" id="{DCD73FC8-5D32-4813-8E05-FD9C7C9A5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3429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8">
            <a:extLst>
              <a:ext uri="{FF2B5EF4-FFF2-40B4-BE49-F238E27FC236}">
                <a16:creationId xmlns:a16="http://schemas.microsoft.com/office/drawing/2014/main" id="{5742FBFF-0A48-41B5-BA2B-2699187E57AF}"/>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a:t>
            </a:r>
          </a:p>
        </p:txBody>
      </p:sp>
    </p:spTree>
    <p:extLst>
      <p:ext uri="{BB962C8B-B14F-4D97-AF65-F5344CB8AC3E}">
        <p14:creationId xmlns:p14="http://schemas.microsoft.com/office/powerpoint/2010/main" val="35754909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ohmmeter">
            <a:extLst>
              <a:ext uri="{FF2B5EF4-FFF2-40B4-BE49-F238E27FC236}">
                <a16:creationId xmlns:a16="http://schemas.microsoft.com/office/drawing/2014/main" id="{40CA3785-A4F6-4186-8426-6A2750D2F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24" r="934"/>
          <a:stretch>
            <a:fillRect/>
          </a:stretch>
        </p:blipFill>
        <p:spPr bwMode="auto">
          <a:xfrm>
            <a:off x="5943600" y="17526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descr="ohmmet1">
            <a:extLst>
              <a:ext uri="{FF2B5EF4-FFF2-40B4-BE49-F238E27FC236}">
                <a16:creationId xmlns:a16="http://schemas.microsoft.com/office/drawing/2014/main" id="{01AEAA67-92E4-4024-9CFC-DDA272603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3429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a:extLst>
              <a:ext uri="{FF2B5EF4-FFF2-40B4-BE49-F238E27FC236}">
                <a16:creationId xmlns:a16="http://schemas.microsoft.com/office/drawing/2014/main" id="{7BE8654E-DF33-400F-8C5B-B7DAE5301612}"/>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or Testing Continuity</a:t>
            </a:r>
          </a:p>
        </p:txBody>
      </p:sp>
      <p:sp>
        <p:nvSpPr>
          <p:cNvPr id="13317" name="Line 5">
            <a:extLst>
              <a:ext uri="{FF2B5EF4-FFF2-40B4-BE49-F238E27FC236}">
                <a16:creationId xmlns:a16="http://schemas.microsoft.com/office/drawing/2014/main" id="{6A7E1A8E-E684-4BEF-8370-BE7FA06CB40E}"/>
              </a:ext>
            </a:extLst>
          </p:cNvPr>
          <p:cNvSpPr>
            <a:spLocks noChangeShapeType="1"/>
          </p:cNvSpPr>
          <p:nvPr/>
        </p:nvSpPr>
        <p:spPr bwMode="auto">
          <a:xfrm>
            <a:off x="7543800" y="4191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8" name="Line 6">
            <a:extLst>
              <a:ext uri="{FF2B5EF4-FFF2-40B4-BE49-F238E27FC236}">
                <a16:creationId xmlns:a16="http://schemas.microsoft.com/office/drawing/2014/main" id="{EB15B82D-1A96-4DBF-9272-7208F3832968}"/>
              </a:ext>
            </a:extLst>
          </p:cNvPr>
          <p:cNvSpPr>
            <a:spLocks noChangeShapeType="1"/>
          </p:cNvSpPr>
          <p:nvPr/>
        </p:nvSpPr>
        <p:spPr bwMode="auto">
          <a:xfrm>
            <a:off x="7543800" y="5715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9" name="Rectangle 7">
            <a:extLst>
              <a:ext uri="{FF2B5EF4-FFF2-40B4-BE49-F238E27FC236}">
                <a16:creationId xmlns:a16="http://schemas.microsoft.com/office/drawing/2014/main" id="{93A2AF18-36BD-4F4E-9710-F3617A3540FD}"/>
              </a:ext>
            </a:extLst>
          </p:cNvPr>
          <p:cNvSpPr>
            <a:spLocks noChangeArrowheads="1"/>
          </p:cNvSpPr>
          <p:nvPr/>
        </p:nvSpPr>
        <p:spPr bwMode="auto">
          <a:xfrm>
            <a:off x="8991600" y="3352800"/>
            <a:ext cx="990600" cy="4572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6853312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resistor">
            <a:extLst>
              <a:ext uri="{FF2B5EF4-FFF2-40B4-BE49-F238E27FC236}">
                <a16:creationId xmlns:a16="http://schemas.microsoft.com/office/drawing/2014/main" id="{A64F5081-68BB-4C23-8C73-0E295D47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891"/>
          <a:stretch>
            <a:fillRect/>
          </a:stretch>
        </p:blipFill>
        <p:spPr bwMode="auto">
          <a:xfrm>
            <a:off x="4343400" y="2133600"/>
            <a:ext cx="487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5" descr="meter2">
            <a:extLst>
              <a:ext uri="{FF2B5EF4-FFF2-40B4-BE49-F238E27FC236}">
                <a16:creationId xmlns:a16="http://schemas.microsoft.com/office/drawing/2014/main" id="{352AD412-5597-47EB-9939-58EAD7191B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143000"/>
            <a:ext cx="2211388"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8">
            <a:extLst>
              <a:ext uri="{FF2B5EF4-FFF2-40B4-BE49-F238E27FC236}">
                <a16:creationId xmlns:a16="http://schemas.microsoft.com/office/drawing/2014/main" id="{E5864A48-1B35-42AA-9016-8C5230DAB49F}"/>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a:t>
            </a:r>
          </a:p>
        </p:txBody>
      </p:sp>
      <p:sp>
        <p:nvSpPr>
          <p:cNvPr id="14341" name="Rectangle 9">
            <a:extLst>
              <a:ext uri="{FF2B5EF4-FFF2-40B4-BE49-F238E27FC236}">
                <a16:creationId xmlns:a16="http://schemas.microsoft.com/office/drawing/2014/main" id="{7C650179-5483-41BB-A455-35C59D7E5552}"/>
              </a:ext>
            </a:extLst>
          </p:cNvPr>
          <p:cNvSpPr>
            <a:spLocks noChangeArrowheads="1"/>
          </p:cNvSpPr>
          <p:nvPr/>
        </p:nvSpPr>
        <p:spPr bwMode="auto">
          <a:xfrm>
            <a:off x="2438400" y="1371600"/>
            <a:ext cx="1600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2" name="Rectangle 10">
            <a:extLst>
              <a:ext uri="{FF2B5EF4-FFF2-40B4-BE49-F238E27FC236}">
                <a16:creationId xmlns:a16="http://schemas.microsoft.com/office/drawing/2014/main" id="{385A3711-0003-4A2E-A66E-90214FFC4101}"/>
              </a:ext>
            </a:extLst>
          </p:cNvPr>
          <p:cNvSpPr>
            <a:spLocks noChangeArrowheads="1"/>
          </p:cNvSpPr>
          <p:nvPr/>
        </p:nvSpPr>
        <p:spPr bwMode="auto">
          <a:xfrm>
            <a:off x="3341688" y="1444626"/>
            <a:ext cx="741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100</a:t>
            </a:r>
            <a:r>
              <a:rPr lang="en-US" altLang="en-US" b="1">
                <a:latin typeface="Symbol" panose="05050102010706020507" pitchFamily="18" charset="2"/>
              </a:rPr>
              <a:t>W</a:t>
            </a:r>
            <a:endParaRPr lang="en-US" altLang="en-US" b="1"/>
          </a:p>
        </p:txBody>
      </p:sp>
    </p:spTree>
    <p:extLst>
      <p:ext uri="{BB962C8B-B14F-4D97-AF65-F5344CB8AC3E}">
        <p14:creationId xmlns:p14="http://schemas.microsoft.com/office/powerpoint/2010/main" val="20048295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sistor">
            <a:extLst>
              <a:ext uri="{FF2B5EF4-FFF2-40B4-BE49-F238E27FC236}">
                <a16:creationId xmlns:a16="http://schemas.microsoft.com/office/drawing/2014/main" id="{DB7C52E8-DFE6-4387-97BA-8149FC869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891"/>
          <a:stretch>
            <a:fillRect/>
          </a:stretch>
        </p:blipFill>
        <p:spPr bwMode="auto">
          <a:xfrm>
            <a:off x="4343400" y="2133600"/>
            <a:ext cx="487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meter2">
            <a:extLst>
              <a:ext uri="{FF2B5EF4-FFF2-40B4-BE49-F238E27FC236}">
                <a16:creationId xmlns:a16="http://schemas.microsoft.com/office/drawing/2014/main" id="{C5BD5255-5F44-429A-BF1A-221773B99F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143000"/>
            <a:ext cx="2211388"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4" name="Rectangle 4">
            <a:extLst>
              <a:ext uri="{FF2B5EF4-FFF2-40B4-BE49-F238E27FC236}">
                <a16:creationId xmlns:a16="http://schemas.microsoft.com/office/drawing/2014/main" id="{0FF23958-E135-4FEB-95A4-008748615312}"/>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Continuity</a:t>
            </a:r>
          </a:p>
        </p:txBody>
      </p:sp>
      <p:sp>
        <p:nvSpPr>
          <p:cNvPr id="15365" name="Rectangle 6">
            <a:extLst>
              <a:ext uri="{FF2B5EF4-FFF2-40B4-BE49-F238E27FC236}">
                <a16:creationId xmlns:a16="http://schemas.microsoft.com/office/drawing/2014/main" id="{74FFA566-0EDE-4E08-8CD2-36DF2D30FC42}"/>
              </a:ext>
            </a:extLst>
          </p:cNvPr>
          <p:cNvSpPr>
            <a:spLocks noChangeArrowheads="1"/>
          </p:cNvSpPr>
          <p:nvPr/>
        </p:nvSpPr>
        <p:spPr bwMode="auto">
          <a:xfrm>
            <a:off x="7086600" y="3276600"/>
            <a:ext cx="1752600" cy="7620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6" name="Rectangle 7">
            <a:extLst>
              <a:ext uri="{FF2B5EF4-FFF2-40B4-BE49-F238E27FC236}">
                <a16:creationId xmlns:a16="http://schemas.microsoft.com/office/drawing/2014/main" id="{56158DD8-893A-4921-BC70-0C7A047AAD54}"/>
              </a:ext>
            </a:extLst>
          </p:cNvPr>
          <p:cNvSpPr>
            <a:spLocks noChangeArrowheads="1"/>
          </p:cNvSpPr>
          <p:nvPr/>
        </p:nvSpPr>
        <p:spPr bwMode="auto">
          <a:xfrm>
            <a:off x="7467600" y="3429000"/>
            <a:ext cx="838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7" name="Rectangle 8">
            <a:extLst>
              <a:ext uri="{FF2B5EF4-FFF2-40B4-BE49-F238E27FC236}">
                <a16:creationId xmlns:a16="http://schemas.microsoft.com/office/drawing/2014/main" id="{A8E8AFEF-0B44-4AA2-84D1-724A5D716139}"/>
              </a:ext>
            </a:extLst>
          </p:cNvPr>
          <p:cNvSpPr>
            <a:spLocks noChangeArrowheads="1"/>
          </p:cNvSpPr>
          <p:nvPr/>
        </p:nvSpPr>
        <p:spPr bwMode="auto">
          <a:xfrm>
            <a:off x="7467600" y="3810000"/>
            <a:ext cx="152400" cy="228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8" name="Rectangle 9">
            <a:extLst>
              <a:ext uri="{FF2B5EF4-FFF2-40B4-BE49-F238E27FC236}">
                <a16:creationId xmlns:a16="http://schemas.microsoft.com/office/drawing/2014/main" id="{30373472-B00E-4AA0-9769-D75D0B29ADB7}"/>
              </a:ext>
            </a:extLst>
          </p:cNvPr>
          <p:cNvSpPr>
            <a:spLocks noChangeArrowheads="1"/>
          </p:cNvSpPr>
          <p:nvPr/>
        </p:nvSpPr>
        <p:spPr bwMode="auto">
          <a:xfrm>
            <a:off x="8153400" y="3810000"/>
            <a:ext cx="152400" cy="228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9" name="Rectangle 10">
            <a:extLst>
              <a:ext uri="{FF2B5EF4-FFF2-40B4-BE49-F238E27FC236}">
                <a16:creationId xmlns:a16="http://schemas.microsoft.com/office/drawing/2014/main" id="{BEB5E8C0-F89E-4258-8479-7F911967F191}"/>
              </a:ext>
            </a:extLst>
          </p:cNvPr>
          <p:cNvSpPr>
            <a:spLocks noChangeArrowheads="1"/>
          </p:cNvSpPr>
          <p:nvPr/>
        </p:nvSpPr>
        <p:spPr bwMode="auto">
          <a:xfrm>
            <a:off x="7543801" y="3429000"/>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5 amp</a:t>
            </a:r>
          </a:p>
        </p:txBody>
      </p:sp>
      <p:sp>
        <p:nvSpPr>
          <p:cNvPr id="15370" name="Rectangle 11">
            <a:extLst>
              <a:ext uri="{FF2B5EF4-FFF2-40B4-BE49-F238E27FC236}">
                <a16:creationId xmlns:a16="http://schemas.microsoft.com/office/drawing/2014/main" id="{7B62F12F-52A0-4966-B01C-BA6331A97428}"/>
              </a:ext>
            </a:extLst>
          </p:cNvPr>
          <p:cNvSpPr>
            <a:spLocks noChangeArrowheads="1"/>
          </p:cNvSpPr>
          <p:nvPr/>
        </p:nvSpPr>
        <p:spPr bwMode="auto">
          <a:xfrm>
            <a:off x="7505700" y="2819401"/>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Fuse</a:t>
            </a:r>
          </a:p>
        </p:txBody>
      </p:sp>
      <p:sp>
        <p:nvSpPr>
          <p:cNvPr id="15371" name="Rectangle 12">
            <a:extLst>
              <a:ext uri="{FF2B5EF4-FFF2-40B4-BE49-F238E27FC236}">
                <a16:creationId xmlns:a16="http://schemas.microsoft.com/office/drawing/2014/main" id="{D463ACA2-9A53-465F-9B87-000CA75B1196}"/>
              </a:ext>
            </a:extLst>
          </p:cNvPr>
          <p:cNvSpPr>
            <a:spLocks noChangeArrowheads="1"/>
          </p:cNvSpPr>
          <p:nvPr/>
        </p:nvSpPr>
        <p:spPr bwMode="auto">
          <a:xfrm>
            <a:off x="2438400" y="1371600"/>
            <a:ext cx="1600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2" name="Rectangle 13">
            <a:extLst>
              <a:ext uri="{FF2B5EF4-FFF2-40B4-BE49-F238E27FC236}">
                <a16:creationId xmlns:a16="http://schemas.microsoft.com/office/drawing/2014/main" id="{A2836A5B-E9A4-4725-B982-746491EADC43}"/>
              </a:ext>
            </a:extLst>
          </p:cNvPr>
          <p:cNvSpPr>
            <a:spLocks noChangeArrowheads="1"/>
          </p:cNvSpPr>
          <p:nvPr/>
        </p:nvSpPr>
        <p:spPr bwMode="auto">
          <a:xfrm>
            <a:off x="3429001" y="1447801"/>
            <a:ext cx="550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.5</a:t>
            </a:r>
            <a:r>
              <a:rPr lang="en-US" altLang="en-US" b="1">
                <a:latin typeface="Symbol" panose="05050102010706020507" pitchFamily="18" charset="2"/>
              </a:rPr>
              <a:t>W</a:t>
            </a:r>
            <a:endParaRPr lang="en-US" altLang="en-US" b="1"/>
          </a:p>
        </p:txBody>
      </p:sp>
    </p:spTree>
    <p:extLst>
      <p:ext uri="{BB962C8B-B14F-4D97-AF65-F5344CB8AC3E}">
        <p14:creationId xmlns:p14="http://schemas.microsoft.com/office/powerpoint/2010/main" val="74912948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1D8E4A45-446F-4A07-AF5B-F868FCA10E09}"/>
              </a:ext>
            </a:extLst>
          </p:cNvPr>
          <p:cNvSpPr>
            <a:spLocks noGrp="1" noChangeArrowheads="1"/>
          </p:cNvSpPr>
          <p:nvPr>
            <p:ph type="body" idx="1"/>
          </p:nvPr>
        </p:nvSpPr>
        <p:spPr>
          <a:xfrm>
            <a:off x="1981200" y="1295400"/>
            <a:ext cx="8229600" cy="4134439"/>
          </a:xfrm>
        </p:spPr>
        <p:txBody>
          <a:bodyPr>
            <a:normAutofit/>
          </a:bodyPr>
          <a:lstStyle/>
          <a:p>
            <a:pPr algn="just" eaLnBrk="1" hangingPunct="1">
              <a:lnSpc>
                <a:spcPct val="110000"/>
              </a:lnSpc>
            </a:pPr>
            <a:r>
              <a:rPr lang="en-US" altLang="en-US" sz="2000" dirty="0"/>
              <a:t>Current (amps) is the flow of electrical charge though a component or conductor</a:t>
            </a:r>
          </a:p>
          <a:p>
            <a:pPr algn="just" eaLnBrk="1" hangingPunct="1">
              <a:lnSpc>
                <a:spcPct val="110000"/>
              </a:lnSpc>
            </a:pPr>
            <a:r>
              <a:rPr lang="en-US" altLang="en-US" sz="2000" dirty="0"/>
              <a:t>Current is measured in amps or amperes</a:t>
            </a:r>
          </a:p>
          <a:p>
            <a:pPr algn="just" eaLnBrk="1" hangingPunct="1">
              <a:lnSpc>
                <a:spcPct val="110000"/>
              </a:lnSpc>
            </a:pPr>
            <a:r>
              <a:rPr lang="en-US" altLang="en-US" sz="2000" dirty="0"/>
              <a:t>Disconnect power source before testing</a:t>
            </a:r>
          </a:p>
          <a:p>
            <a:pPr algn="just" eaLnBrk="1" hangingPunct="1">
              <a:lnSpc>
                <a:spcPct val="110000"/>
              </a:lnSpc>
            </a:pPr>
            <a:r>
              <a:rPr lang="en-US" altLang="en-US" sz="2000" dirty="0"/>
              <a:t>Disconnect completed circuit at end of circuit </a:t>
            </a:r>
          </a:p>
          <a:p>
            <a:pPr algn="just" eaLnBrk="1" hangingPunct="1">
              <a:lnSpc>
                <a:spcPct val="110000"/>
              </a:lnSpc>
            </a:pPr>
            <a:r>
              <a:rPr lang="en-US" altLang="en-US" sz="2000" dirty="0"/>
              <a:t>Place multimeter in series with circuit</a:t>
            </a:r>
          </a:p>
          <a:p>
            <a:pPr algn="just" eaLnBrk="1" hangingPunct="1">
              <a:lnSpc>
                <a:spcPct val="110000"/>
              </a:lnSpc>
            </a:pPr>
            <a:r>
              <a:rPr lang="en-US" altLang="en-US" sz="2000" dirty="0"/>
              <a:t>Reconnect power source and turn ON</a:t>
            </a:r>
          </a:p>
          <a:p>
            <a:pPr algn="just" eaLnBrk="1" hangingPunct="1">
              <a:lnSpc>
                <a:spcPct val="110000"/>
              </a:lnSpc>
            </a:pPr>
            <a:r>
              <a:rPr lang="en-US" altLang="en-US" sz="2000" dirty="0"/>
              <a:t>Select highest current setting and work your way down.</a:t>
            </a:r>
          </a:p>
          <a:p>
            <a:pPr algn="just" eaLnBrk="1" hangingPunct="1">
              <a:lnSpc>
                <a:spcPct val="110000"/>
              </a:lnSpc>
              <a:buFontTx/>
              <a:buNone/>
            </a:pPr>
            <a:endParaRPr lang="en-US" altLang="en-US" sz="2000" dirty="0"/>
          </a:p>
        </p:txBody>
      </p:sp>
      <p:sp>
        <p:nvSpPr>
          <p:cNvPr id="16387" name="Rectangle 4">
            <a:extLst>
              <a:ext uri="{FF2B5EF4-FFF2-40B4-BE49-F238E27FC236}">
                <a16:creationId xmlns:a16="http://schemas.microsoft.com/office/drawing/2014/main" id="{A507BC0E-3E16-4F03-A33D-A2CC81B642BB}"/>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Tree>
    <p:extLst>
      <p:ext uri="{BB962C8B-B14F-4D97-AF65-F5344CB8AC3E}">
        <p14:creationId xmlns:p14="http://schemas.microsoft.com/office/powerpoint/2010/main" val="36241699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ammeter">
            <a:extLst>
              <a:ext uri="{FF2B5EF4-FFF2-40B4-BE49-F238E27FC236}">
                <a16:creationId xmlns:a16="http://schemas.microsoft.com/office/drawing/2014/main" id="{68630393-531C-4083-B06A-404E7E1FB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715"/>
          <a:stretch>
            <a:fillRect/>
          </a:stretch>
        </p:blipFill>
        <p:spPr bwMode="auto">
          <a:xfrm>
            <a:off x="6324600" y="2286000"/>
            <a:ext cx="3581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descr="ammeter1">
            <a:extLst>
              <a:ext uri="{FF2B5EF4-FFF2-40B4-BE49-F238E27FC236}">
                <a16:creationId xmlns:a16="http://schemas.microsoft.com/office/drawing/2014/main" id="{40C3F578-1300-4823-B581-A64F59CD3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5000"/>
            <a:ext cx="3429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a:extLst>
              <a:ext uri="{FF2B5EF4-FFF2-40B4-BE49-F238E27FC236}">
                <a16:creationId xmlns:a16="http://schemas.microsoft.com/office/drawing/2014/main" id="{9912EAB3-D912-4F93-A6BA-01C325627BC5}"/>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Tree>
    <p:extLst>
      <p:ext uri="{BB962C8B-B14F-4D97-AF65-F5344CB8AC3E}">
        <p14:creationId xmlns:p14="http://schemas.microsoft.com/office/powerpoint/2010/main" val="35057359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mmeter2">
            <a:extLst>
              <a:ext uri="{FF2B5EF4-FFF2-40B4-BE49-F238E27FC236}">
                <a16:creationId xmlns:a16="http://schemas.microsoft.com/office/drawing/2014/main" id="{9C35E562-57BD-4621-AAAD-F9E0A9785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33400"/>
            <a:ext cx="5867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meter2">
            <a:extLst>
              <a:ext uri="{FF2B5EF4-FFF2-40B4-BE49-F238E27FC236}">
                <a16:creationId xmlns:a16="http://schemas.microsoft.com/office/drawing/2014/main" id="{9D0D2C80-57F4-42F1-9660-1CE441613569}"/>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438400" y="1447800"/>
            <a:ext cx="2190750"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Rectangle 5">
            <a:extLst>
              <a:ext uri="{FF2B5EF4-FFF2-40B4-BE49-F238E27FC236}">
                <a16:creationId xmlns:a16="http://schemas.microsoft.com/office/drawing/2014/main" id="{5EA8E3D3-E703-4C67-AB21-D4B0FA297A3F}"/>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
        <p:nvSpPr>
          <p:cNvPr id="18437" name="Rectangle 6">
            <a:extLst>
              <a:ext uri="{FF2B5EF4-FFF2-40B4-BE49-F238E27FC236}">
                <a16:creationId xmlns:a16="http://schemas.microsoft.com/office/drawing/2014/main" id="{A4D11132-5B4B-4930-ABFB-93EC872D0FD5}"/>
              </a:ext>
            </a:extLst>
          </p:cNvPr>
          <p:cNvSpPr>
            <a:spLocks noChangeArrowheads="1"/>
          </p:cNvSpPr>
          <p:nvPr/>
        </p:nvSpPr>
        <p:spPr bwMode="auto">
          <a:xfrm>
            <a:off x="2743200" y="1676400"/>
            <a:ext cx="16002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8" name="Rectangle 7">
            <a:extLst>
              <a:ext uri="{FF2B5EF4-FFF2-40B4-BE49-F238E27FC236}">
                <a16:creationId xmlns:a16="http://schemas.microsoft.com/office/drawing/2014/main" id="{5C606292-1D9E-4428-B6AE-2C79CFFA3D1E}"/>
              </a:ext>
            </a:extLst>
          </p:cNvPr>
          <p:cNvSpPr>
            <a:spLocks noChangeArrowheads="1"/>
          </p:cNvSpPr>
          <p:nvPr/>
        </p:nvSpPr>
        <p:spPr bwMode="auto">
          <a:xfrm>
            <a:off x="3276600" y="17526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1.1amps</a:t>
            </a:r>
          </a:p>
        </p:txBody>
      </p:sp>
    </p:spTree>
    <p:extLst>
      <p:ext uri="{BB962C8B-B14F-4D97-AF65-F5344CB8AC3E}">
        <p14:creationId xmlns:p14="http://schemas.microsoft.com/office/powerpoint/2010/main" val="23985642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992802B-4FF4-4EAE-B3AE-74DBDBB24CFE}"/>
              </a:ext>
            </a:extLst>
          </p:cNvPr>
          <p:cNvSpPr>
            <a:spLocks noGrp="1" noChangeArrowheads="1"/>
          </p:cNvSpPr>
          <p:nvPr>
            <p:ph type="title"/>
          </p:nvPr>
        </p:nvSpPr>
        <p:spPr>
          <a:xfrm>
            <a:off x="1981199" y="254524"/>
            <a:ext cx="8229600" cy="762000"/>
          </a:xfrm>
        </p:spPr>
        <p:txBody>
          <a:bodyPr/>
          <a:lstStyle/>
          <a:p>
            <a:pPr eaLnBrk="1" hangingPunct="1"/>
            <a:r>
              <a:rPr lang="en-US" altLang="en-US" sz="3200" b="1" dirty="0"/>
              <a:t>overview</a:t>
            </a:r>
          </a:p>
        </p:txBody>
      </p:sp>
      <p:sp>
        <p:nvSpPr>
          <p:cNvPr id="19459" name="Rectangle 3">
            <a:extLst>
              <a:ext uri="{FF2B5EF4-FFF2-40B4-BE49-F238E27FC236}">
                <a16:creationId xmlns:a16="http://schemas.microsoft.com/office/drawing/2014/main" id="{503B3478-CA3A-4049-857B-D1CB2A47E7FF}"/>
              </a:ext>
            </a:extLst>
          </p:cNvPr>
          <p:cNvSpPr>
            <a:spLocks noGrp="1" noChangeArrowheads="1"/>
          </p:cNvSpPr>
          <p:nvPr>
            <p:ph type="body" idx="1"/>
          </p:nvPr>
        </p:nvSpPr>
        <p:spPr>
          <a:xfrm>
            <a:off x="694441" y="1480007"/>
            <a:ext cx="10803117" cy="4527223"/>
          </a:xfrm>
        </p:spPr>
        <p:txBody>
          <a:bodyPr>
            <a:normAutofit/>
          </a:bodyPr>
          <a:lstStyle/>
          <a:p>
            <a:pPr algn="just" eaLnBrk="1" hangingPunct="1">
              <a:lnSpc>
                <a:spcPct val="110000"/>
              </a:lnSpc>
            </a:pPr>
            <a:r>
              <a:rPr lang="en-US" altLang="en-US" sz="2000" dirty="0"/>
              <a:t>A meter capable of checking for voltage, current, and resistance is called a </a:t>
            </a:r>
            <a:r>
              <a:rPr lang="en-US" altLang="en-US" sz="2000" i="1" dirty="0"/>
              <a:t>multimeter</a:t>
            </a:r>
            <a:r>
              <a:rPr lang="en-US" altLang="en-US" sz="2000" dirty="0"/>
              <a:t>, </a:t>
            </a:r>
          </a:p>
          <a:p>
            <a:pPr algn="just" eaLnBrk="1" hangingPunct="1">
              <a:lnSpc>
                <a:spcPct val="110000"/>
              </a:lnSpc>
            </a:pPr>
            <a:r>
              <a:rPr lang="en-US" altLang="en-US" sz="2000" dirty="0"/>
              <a:t>When measuring </a:t>
            </a:r>
            <a:r>
              <a:rPr lang="en-US" altLang="en-US" sz="2000" u="sng" dirty="0"/>
              <a:t>Voltage</a:t>
            </a:r>
            <a:r>
              <a:rPr lang="en-US" altLang="en-US" sz="2000" dirty="0"/>
              <a:t> the multimeter must be connected to two points in a circuit in order to obtain a good reading. Be careful not to touch the bare probe tips together while measuring voltage, as this will create a short-circuit! </a:t>
            </a:r>
          </a:p>
          <a:p>
            <a:pPr algn="just" eaLnBrk="1" hangingPunct="1">
              <a:lnSpc>
                <a:spcPct val="110000"/>
              </a:lnSpc>
            </a:pPr>
            <a:r>
              <a:rPr lang="en-US" altLang="en-US" sz="2000" dirty="0"/>
              <a:t>Never read </a:t>
            </a:r>
            <a:r>
              <a:rPr lang="en-US" altLang="en-US" sz="2000" u="sng" dirty="0"/>
              <a:t>Resistance</a:t>
            </a:r>
            <a:r>
              <a:rPr lang="en-US" altLang="en-US" sz="2000" dirty="0"/>
              <a:t> or test for </a:t>
            </a:r>
            <a:r>
              <a:rPr lang="en-US" altLang="en-US" sz="2000" u="sng" dirty="0"/>
              <a:t>Continuity</a:t>
            </a:r>
            <a:r>
              <a:rPr lang="en-US" altLang="en-US" sz="2000" dirty="0"/>
              <a:t> with a multimeter on a circuit that is energized. </a:t>
            </a:r>
          </a:p>
          <a:p>
            <a:pPr algn="just" eaLnBrk="1" hangingPunct="1">
              <a:lnSpc>
                <a:spcPct val="110000"/>
              </a:lnSpc>
            </a:pPr>
            <a:r>
              <a:rPr lang="en-US" altLang="en-US" sz="2000" dirty="0"/>
              <a:t>When measuring </a:t>
            </a:r>
            <a:r>
              <a:rPr lang="en-US" altLang="en-US" sz="2000" u="sng" dirty="0"/>
              <a:t>Current</a:t>
            </a:r>
            <a:r>
              <a:rPr lang="en-US" altLang="en-US" sz="2000" dirty="0"/>
              <a:t> the multimeter must be connected in a circuit so the electrons have to flow </a:t>
            </a:r>
            <a:r>
              <a:rPr lang="en-US" altLang="en-US" sz="2000" i="1" dirty="0"/>
              <a:t>through</a:t>
            </a:r>
            <a:r>
              <a:rPr lang="en-US" altLang="en-US" sz="2000" dirty="0"/>
              <a:t> the meter</a:t>
            </a:r>
          </a:p>
          <a:p>
            <a:pPr algn="just" eaLnBrk="1" hangingPunct="1">
              <a:lnSpc>
                <a:spcPct val="110000"/>
              </a:lnSpc>
            </a:pPr>
            <a:r>
              <a:rPr lang="en-US" altLang="en-US" sz="2000" dirty="0"/>
              <a:t>Multimeters have practically no resistance between their leads. This is intended to allow electrons to flow through the meter with the least possible difficulty. If this were not the case, the meter would add extra resistance in the circuit, thereby affecting the current </a:t>
            </a:r>
          </a:p>
          <a:p>
            <a:pPr algn="just" eaLnBrk="1" hangingPunct="1">
              <a:lnSpc>
                <a:spcPct val="110000"/>
              </a:lnSpc>
            </a:pPr>
            <a:endParaRPr lang="en-US" altLang="en-US" sz="2000" dirty="0"/>
          </a:p>
        </p:txBody>
      </p:sp>
    </p:spTree>
    <p:extLst>
      <p:ext uri="{BB962C8B-B14F-4D97-AF65-F5344CB8AC3E}">
        <p14:creationId xmlns:p14="http://schemas.microsoft.com/office/powerpoint/2010/main" val="6848754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4EFAE-E2E0-4F1E-B76A-2BCF86AD47E0}"/>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Working principle of PMMC</a:t>
            </a:r>
          </a:p>
        </p:txBody>
      </p:sp>
      <p:sp>
        <p:nvSpPr>
          <p:cNvPr id="4" name="Subtitle 3">
            <a:extLst>
              <a:ext uri="{FF2B5EF4-FFF2-40B4-BE49-F238E27FC236}">
                <a16:creationId xmlns:a16="http://schemas.microsoft.com/office/drawing/2014/main" id="{39470CA5-CAC8-46D3-AD38-B63844050FE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PMMC - Permanent Magnet Moving Coil</a:t>
            </a:r>
          </a:p>
        </p:txBody>
      </p:sp>
      <p:cxnSp>
        <p:nvCxnSpPr>
          <p:cNvPr id="8" name="Straight Connector 1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0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D02A97E-9755-4CCD-9EA4-5E404F7B0564}"/>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3. MI Instruments</a:t>
            </a:r>
          </a:p>
        </p:txBody>
      </p:sp>
      <p:sp>
        <p:nvSpPr>
          <p:cNvPr id="11" name="Subtitle 10">
            <a:extLst>
              <a:ext uri="{FF2B5EF4-FFF2-40B4-BE49-F238E27FC236}">
                <a16:creationId xmlns:a16="http://schemas.microsoft.com/office/drawing/2014/main" id="{C20A43F7-F239-4D2F-B890-AF608D58D5F9}"/>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MI – Moving Iron</a:t>
            </a:r>
          </a:p>
        </p:txBody>
      </p:sp>
      <p:cxnSp>
        <p:nvCxnSpPr>
          <p:cNvPr id="15" name="Straight Connector 1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F8722-C85E-45F1-8FD0-693456B2050A}"/>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4. Ammeter and Voltmeter</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0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a:extLst>
              <a:ext uri="{FF2B5EF4-FFF2-40B4-BE49-F238E27FC236}">
                <a16:creationId xmlns:a16="http://schemas.microsoft.com/office/drawing/2014/main" id="{6544E206-2E33-4EB5-A219-A312C32EEFA0}"/>
              </a:ext>
            </a:extLst>
          </p:cNvPr>
          <p:cNvSpPr txBox="1">
            <a:spLocks noChangeArrowheads="1"/>
          </p:cNvSpPr>
          <p:nvPr/>
        </p:nvSpPr>
        <p:spPr bwMode="auto">
          <a:xfrm>
            <a:off x="1828800" y="379414"/>
            <a:ext cx="84582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Measuring current, voltage, and resistance</a:t>
            </a:r>
            <a:endParaRPr lang="en-US" altLang="en-US" sz="2800">
              <a:solidFill>
                <a:srgbClr val="FFFFFF"/>
              </a:solidFill>
              <a:latin typeface="Verdana" panose="020B0604030504040204" pitchFamily="34" charset="0"/>
            </a:endParaRPr>
          </a:p>
        </p:txBody>
      </p:sp>
      <p:sp>
        <p:nvSpPr>
          <p:cNvPr id="5" name="Freeform 6">
            <a:extLst>
              <a:ext uri="{FF2B5EF4-FFF2-40B4-BE49-F238E27FC236}">
                <a16:creationId xmlns:a16="http://schemas.microsoft.com/office/drawing/2014/main" id="{52E83DF3-5765-42DD-8D63-CF83DC365983}"/>
              </a:ext>
            </a:extLst>
          </p:cNvPr>
          <p:cNvSpPr>
            <a:spLocks/>
          </p:cNvSpPr>
          <p:nvPr/>
        </p:nvSpPr>
        <p:spPr bwMode="auto">
          <a:xfrm>
            <a:off x="7947025" y="152876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9" name="Line 10">
            <a:extLst>
              <a:ext uri="{FF2B5EF4-FFF2-40B4-BE49-F238E27FC236}">
                <a16:creationId xmlns:a16="http://schemas.microsoft.com/office/drawing/2014/main" id="{3D7FE088-1528-433C-BB71-8C263B887243}"/>
              </a:ext>
            </a:extLst>
          </p:cNvPr>
          <p:cNvSpPr>
            <a:spLocks noChangeShapeType="1"/>
          </p:cNvSpPr>
          <p:nvPr/>
        </p:nvSpPr>
        <p:spPr bwMode="auto">
          <a:xfrm>
            <a:off x="7261226" y="168116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1" name="Line 12">
            <a:extLst>
              <a:ext uri="{FF2B5EF4-FFF2-40B4-BE49-F238E27FC236}">
                <a16:creationId xmlns:a16="http://schemas.microsoft.com/office/drawing/2014/main" id="{A8867F74-9515-4A30-87EE-7337E8618CB1}"/>
              </a:ext>
            </a:extLst>
          </p:cNvPr>
          <p:cNvSpPr>
            <a:spLocks noChangeShapeType="1"/>
          </p:cNvSpPr>
          <p:nvPr/>
        </p:nvSpPr>
        <p:spPr bwMode="auto">
          <a:xfrm>
            <a:off x="9805988" y="1681163"/>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4" name="Oval 18">
            <a:extLst>
              <a:ext uri="{FF2B5EF4-FFF2-40B4-BE49-F238E27FC236}">
                <a16:creationId xmlns:a16="http://schemas.microsoft.com/office/drawing/2014/main" id="{ADF5652C-0C4C-412B-8508-100099D852F8}"/>
              </a:ext>
            </a:extLst>
          </p:cNvPr>
          <p:cNvSpPr>
            <a:spLocks noChangeArrowheads="1"/>
          </p:cNvSpPr>
          <p:nvPr/>
        </p:nvSpPr>
        <p:spPr bwMode="auto">
          <a:xfrm>
            <a:off x="9196388" y="1376363"/>
            <a:ext cx="609600" cy="609600"/>
          </a:xfrm>
          <a:prstGeom prst="ellipse">
            <a:avLst/>
          </a:prstGeom>
          <a:solidFill>
            <a:schemeClr val="bg1"/>
          </a:solidFill>
          <a:ln w="57150" algn="ctr">
            <a:solidFill>
              <a:srgbClr val="FF0000"/>
            </a:solidFill>
            <a:round/>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 name="TextBox 19">
            <a:extLst>
              <a:ext uri="{FF2B5EF4-FFF2-40B4-BE49-F238E27FC236}">
                <a16:creationId xmlns:a16="http://schemas.microsoft.com/office/drawing/2014/main" id="{A0BB7D35-E8C4-4384-901B-B1D172254C91}"/>
              </a:ext>
            </a:extLst>
          </p:cNvPr>
          <p:cNvSpPr txBox="1">
            <a:spLocks noChangeArrowheads="1"/>
          </p:cNvSpPr>
          <p:nvPr/>
        </p:nvSpPr>
        <p:spPr bwMode="auto">
          <a:xfrm>
            <a:off x="9302750" y="1450976"/>
            <a:ext cx="395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A</a:t>
            </a:r>
          </a:p>
        </p:txBody>
      </p:sp>
      <p:sp>
        <p:nvSpPr>
          <p:cNvPr id="21" name="TextBox 20">
            <a:extLst>
              <a:ext uri="{FF2B5EF4-FFF2-40B4-BE49-F238E27FC236}">
                <a16:creationId xmlns:a16="http://schemas.microsoft.com/office/drawing/2014/main" id="{C19503D1-5339-4DFF-A65E-EC47BD585893}"/>
              </a:ext>
            </a:extLst>
          </p:cNvPr>
          <p:cNvSpPr txBox="1"/>
          <p:nvPr/>
        </p:nvSpPr>
        <p:spPr>
          <a:xfrm>
            <a:off x="1830388" y="1201738"/>
            <a:ext cx="5103812" cy="1568450"/>
          </a:xfrm>
          <a:prstGeom prst="rect">
            <a:avLst/>
          </a:prstGeom>
          <a:noFill/>
        </p:spPr>
        <p:txBody>
          <a:bodyPr wrap="square">
            <a:spAutoFit/>
          </a:bodyPr>
          <a:lstStyle/>
          <a:p>
            <a:pPr>
              <a:defRPr/>
            </a:pPr>
            <a:r>
              <a:rPr lang="en-US" sz="2400" b="1" dirty="0">
                <a:solidFill>
                  <a:srgbClr val="FF0000"/>
                </a:solidFill>
              </a:rPr>
              <a:t>Ammeter: </a:t>
            </a:r>
          </a:p>
          <a:p>
            <a:pPr marL="342900" indent="-342900">
              <a:buFont typeface="Arial" panose="020B0604020202020204" pitchFamily="34" charset="0"/>
              <a:buChar char="•"/>
              <a:defRPr/>
            </a:pPr>
            <a:r>
              <a:rPr lang="en-US" sz="2400" dirty="0"/>
              <a:t>measures current (A) </a:t>
            </a:r>
          </a:p>
          <a:p>
            <a:pPr marL="342900" indent="-342900">
              <a:buFont typeface="Arial" panose="020B0604020202020204" pitchFamily="34" charset="0"/>
              <a:buChar char="•"/>
              <a:defRPr/>
            </a:pPr>
            <a:r>
              <a:rPr lang="en-US" sz="2400" dirty="0"/>
              <a:t>connected </a:t>
            </a:r>
            <a:r>
              <a:rPr lang="en-US" sz="2400" b="1" dirty="0">
                <a:solidFill>
                  <a:srgbClr val="FF0000"/>
                </a:solidFill>
              </a:rPr>
              <a:t>in series </a:t>
            </a:r>
          </a:p>
          <a:p>
            <a:pPr>
              <a:defRPr/>
            </a:pPr>
            <a:r>
              <a:rPr lang="en-US" sz="2000" b="1" dirty="0">
                <a:solidFill>
                  <a:srgbClr val="FF0000"/>
                </a:solidFill>
              </a:rPr>
              <a:t>    </a:t>
            </a:r>
            <a:r>
              <a:rPr lang="en-US" sz="2000" dirty="0"/>
              <a:t>(current must go through instrument)</a:t>
            </a:r>
            <a:r>
              <a:rPr lang="en-US" sz="2400" dirty="0"/>
              <a:t> </a:t>
            </a:r>
          </a:p>
        </p:txBody>
      </p:sp>
      <p:cxnSp>
        <p:nvCxnSpPr>
          <p:cNvPr id="23" name="Straight Arrow Connector 22">
            <a:extLst>
              <a:ext uri="{FF2B5EF4-FFF2-40B4-BE49-F238E27FC236}">
                <a16:creationId xmlns:a16="http://schemas.microsoft.com/office/drawing/2014/main" id="{981557A0-321A-476D-AAA4-FF643B03846A}"/>
              </a:ext>
            </a:extLst>
          </p:cNvPr>
          <p:cNvCxnSpPr>
            <a:cxnSpLocks noChangeShapeType="1"/>
            <a:endCxn id="9" idx="1"/>
          </p:cNvCxnSpPr>
          <p:nvPr/>
        </p:nvCxnSpPr>
        <p:spPr bwMode="auto">
          <a:xfrm>
            <a:off x="7543800" y="1681163"/>
            <a:ext cx="439738"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3" name="TextBox 42">
            <a:extLst>
              <a:ext uri="{FF2B5EF4-FFF2-40B4-BE49-F238E27FC236}">
                <a16:creationId xmlns:a16="http://schemas.microsoft.com/office/drawing/2014/main" id="{7413B995-3EA0-42FF-9D97-B2E1EC026F54}"/>
              </a:ext>
            </a:extLst>
          </p:cNvPr>
          <p:cNvSpPr txBox="1">
            <a:spLocks noChangeArrowheads="1"/>
          </p:cNvSpPr>
          <p:nvPr/>
        </p:nvSpPr>
        <p:spPr bwMode="auto">
          <a:xfrm>
            <a:off x="7543801" y="1814513"/>
            <a:ext cx="33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I</a:t>
            </a:r>
          </a:p>
        </p:txBody>
      </p:sp>
      <p:sp>
        <p:nvSpPr>
          <p:cNvPr id="44" name="Freeform 5">
            <a:extLst>
              <a:ext uri="{FF2B5EF4-FFF2-40B4-BE49-F238E27FC236}">
                <a16:creationId xmlns:a16="http://schemas.microsoft.com/office/drawing/2014/main" id="{B8BE93C1-083F-4377-8F96-756E2451DCE9}"/>
              </a:ext>
            </a:extLst>
          </p:cNvPr>
          <p:cNvSpPr>
            <a:spLocks/>
          </p:cNvSpPr>
          <p:nvPr/>
        </p:nvSpPr>
        <p:spPr bwMode="auto">
          <a:xfrm>
            <a:off x="8364538" y="399415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45" name="Line 6">
            <a:extLst>
              <a:ext uri="{FF2B5EF4-FFF2-40B4-BE49-F238E27FC236}">
                <a16:creationId xmlns:a16="http://schemas.microsoft.com/office/drawing/2014/main" id="{876862DE-5AB5-4601-8E6E-6929DB2E27DF}"/>
              </a:ext>
            </a:extLst>
          </p:cNvPr>
          <p:cNvSpPr>
            <a:spLocks noChangeShapeType="1"/>
          </p:cNvSpPr>
          <p:nvPr/>
        </p:nvSpPr>
        <p:spPr bwMode="auto">
          <a:xfrm>
            <a:off x="9507538" y="414655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6" name="Line 8">
            <a:extLst>
              <a:ext uri="{FF2B5EF4-FFF2-40B4-BE49-F238E27FC236}">
                <a16:creationId xmlns:a16="http://schemas.microsoft.com/office/drawing/2014/main" id="{C061D4B5-9DFF-49E3-B2E2-45D6DD583BE4}"/>
              </a:ext>
            </a:extLst>
          </p:cNvPr>
          <p:cNvSpPr>
            <a:spLocks noChangeShapeType="1"/>
          </p:cNvSpPr>
          <p:nvPr/>
        </p:nvSpPr>
        <p:spPr bwMode="auto">
          <a:xfrm>
            <a:off x="7678738" y="414655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8" name="Freeform 14">
            <a:extLst>
              <a:ext uri="{FF2B5EF4-FFF2-40B4-BE49-F238E27FC236}">
                <a16:creationId xmlns:a16="http://schemas.microsoft.com/office/drawing/2014/main" id="{DE364356-B1AD-498B-81FA-7D03D7169F99}"/>
              </a:ext>
            </a:extLst>
          </p:cNvPr>
          <p:cNvSpPr>
            <a:spLocks/>
          </p:cNvSpPr>
          <p:nvPr/>
        </p:nvSpPr>
        <p:spPr bwMode="auto">
          <a:xfrm flipH="1" flipV="1">
            <a:off x="8043863" y="3095626"/>
            <a:ext cx="557212" cy="995363"/>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9" name="Freeform 15">
            <a:extLst>
              <a:ext uri="{FF2B5EF4-FFF2-40B4-BE49-F238E27FC236}">
                <a16:creationId xmlns:a16="http://schemas.microsoft.com/office/drawing/2014/main" id="{C8F13590-2251-4D26-92E9-48B934A3B2B6}"/>
              </a:ext>
            </a:extLst>
          </p:cNvPr>
          <p:cNvSpPr>
            <a:spLocks/>
          </p:cNvSpPr>
          <p:nvPr/>
        </p:nvSpPr>
        <p:spPr bwMode="auto">
          <a:xfrm flipV="1">
            <a:off x="9148764" y="3108325"/>
            <a:ext cx="657225" cy="10033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50" name="Group 16">
            <a:extLst>
              <a:ext uri="{FF2B5EF4-FFF2-40B4-BE49-F238E27FC236}">
                <a16:creationId xmlns:a16="http://schemas.microsoft.com/office/drawing/2014/main" id="{1C255ADB-5554-43FC-8F65-4F67F5F67619}"/>
              </a:ext>
            </a:extLst>
          </p:cNvPr>
          <p:cNvGrpSpPr>
            <a:grpSpLocks/>
          </p:cNvGrpSpPr>
          <p:nvPr/>
        </p:nvGrpSpPr>
        <p:grpSpPr bwMode="auto">
          <a:xfrm>
            <a:off x="8583613" y="2763838"/>
            <a:ext cx="601662" cy="627062"/>
            <a:chOff x="2000" y="1621"/>
            <a:chExt cx="379" cy="350"/>
          </a:xfrm>
        </p:grpSpPr>
        <p:sp>
          <p:nvSpPr>
            <p:cNvPr id="3105" name="Oval 17">
              <a:extLst>
                <a:ext uri="{FF2B5EF4-FFF2-40B4-BE49-F238E27FC236}">
                  <a16:creationId xmlns:a16="http://schemas.microsoft.com/office/drawing/2014/main" id="{DDE951E3-C74D-46D8-B5CE-92D2E5A21810}"/>
                </a:ext>
              </a:extLst>
            </p:cNvPr>
            <p:cNvSpPr>
              <a:spLocks noChangeArrowheads="1"/>
            </p:cNvSpPr>
            <p:nvPr/>
          </p:nvSpPr>
          <p:spPr bwMode="auto">
            <a:xfrm>
              <a:off x="2000" y="1621"/>
              <a:ext cx="379" cy="350"/>
            </a:xfrm>
            <a:prstGeom prst="ellipse">
              <a:avLst/>
            </a:prstGeom>
            <a:noFill/>
            <a:ln w="5715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70C0"/>
                </a:solidFill>
                <a:latin typeface="Tahoma" panose="020B0604030504040204" pitchFamily="34" charset="0"/>
              </a:endParaRPr>
            </a:p>
          </p:txBody>
        </p:sp>
        <p:sp>
          <p:nvSpPr>
            <p:cNvPr id="3106" name="Rectangle 18">
              <a:extLst>
                <a:ext uri="{FF2B5EF4-FFF2-40B4-BE49-F238E27FC236}">
                  <a16:creationId xmlns:a16="http://schemas.microsoft.com/office/drawing/2014/main" id="{31245308-7DE8-41D6-8F54-68DF472C4FA4}"/>
                </a:ext>
              </a:extLst>
            </p:cNvPr>
            <p:cNvSpPr>
              <a:spLocks noChangeArrowheads="1"/>
            </p:cNvSpPr>
            <p:nvPr/>
          </p:nvSpPr>
          <p:spPr bwMode="auto">
            <a:xfrm>
              <a:off x="2064" y="1680"/>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V</a:t>
              </a:r>
            </a:p>
          </p:txBody>
        </p:sp>
      </p:grpSp>
      <p:sp>
        <p:nvSpPr>
          <p:cNvPr id="55" name="Oval 21">
            <a:extLst>
              <a:ext uri="{FF2B5EF4-FFF2-40B4-BE49-F238E27FC236}">
                <a16:creationId xmlns:a16="http://schemas.microsoft.com/office/drawing/2014/main" id="{25ED93BC-6800-4968-89FC-993F7040DBB0}"/>
              </a:ext>
            </a:extLst>
          </p:cNvPr>
          <p:cNvSpPr>
            <a:spLocks noChangeAspect="1" noChangeArrowheads="1"/>
          </p:cNvSpPr>
          <p:nvPr/>
        </p:nvSpPr>
        <p:spPr bwMode="auto">
          <a:xfrm>
            <a:off x="9745663" y="4090988"/>
            <a:ext cx="119062" cy="11906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56" name="Oval 22">
            <a:extLst>
              <a:ext uri="{FF2B5EF4-FFF2-40B4-BE49-F238E27FC236}">
                <a16:creationId xmlns:a16="http://schemas.microsoft.com/office/drawing/2014/main" id="{7EAF893F-101A-4DE4-8849-FF35D3BD6AE1}"/>
              </a:ext>
            </a:extLst>
          </p:cNvPr>
          <p:cNvSpPr>
            <a:spLocks noChangeAspect="1" noChangeArrowheads="1"/>
          </p:cNvSpPr>
          <p:nvPr/>
        </p:nvSpPr>
        <p:spPr bwMode="auto">
          <a:xfrm>
            <a:off x="7977188" y="4079876"/>
            <a:ext cx="119062" cy="119063"/>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57" name="Rectangle 23">
            <a:extLst>
              <a:ext uri="{FF2B5EF4-FFF2-40B4-BE49-F238E27FC236}">
                <a16:creationId xmlns:a16="http://schemas.microsoft.com/office/drawing/2014/main" id="{D0197DE3-21E6-4BB3-870A-5F77D2ABF1E2}"/>
              </a:ext>
            </a:extLst>
          </p:cNvPr>
          <p:cNvSpPr>
            <a:spLocks noChangeArrowheads="1"/>
          </p:cNvSpPr>
          <p:nvPr/>
        </p:nvSpPr>
        <p:spPr bwMode="auto">
          <a:xfrm>
            <a:off x="7680325" y="362585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rPr>
              <a:t>a</a:t>
            </a:r>
          </a:p>
        </p:txBody>
      </p:sp>
      <p:sp>
        <p:nvSpPr>
          <p:cNvPr id="58" name="Rectangle 24">
            <a:extLst>
              <a:ext uri="{FF2B5EF4-FFF2-40B4-BE49-F238E27FC236}">
                <a16:creationId xmlns:a16="http://schemas.microsoft.com/office/drawing/2014/main" id="{E6031E66-C28D-4D8B-9522-F3A4A4E109A1}"/>
              </a:ext>
            </a:extLst>
          </p:cNvPr>
          <p:cNvSpPr>
            <a:spLocks noChangeArrowheads="1"/>
          </p:cNvSpPr>
          <p:nvPr/>
        </p:nvSpPr>
        <p:spPr bwMode="auto">
          <a:xfrm>
            <a:off x="9899651" y="36258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rPr>
              <a:t>b</a:t>
            </a:r>
          </a:p>
        </p:txBody>
      </p:sp>
      <p:sp>
        <p:nvSpPr>
          <p:cNvPr id="60" name="TextBox 59">
            <a:extLst>
              <a:ext uri="{FF2B5EF4-FFF2-40B4-BE49-F238E27FC236}">
                <a16:creationId xmlns:a16="http://schemas.microsoft.com/office/drawing/2014/main" id="{A7FAF7DB-E881-49CF-A8BA-1AED880BC2CE}"/>
              </a:ext>
            </a:extLst>
          </p:cNvPr>
          <p:cNvSpPr txBox="1"/>
          <p:nvPr/>
        </p:nvSpPr>
        <p:spPr>
          <a:xfrm>
            <a:off x="1827213" y="3017838"/>
            <a:ext cx="5059362" cy="1200150"/>
          </a:xfrm>
          <a:prstGeom prst="rect">
            <a:avLst/>
          </a:prstGeom>
          <a:noFill/>
        </p:spPr>
        <p:txBody>
          <a:bodyPr wrap="square">
            <a:spAutoFit/>
          </a:bodyPr>
          <a:lstStyle/>
          <a:p>
            <a:pPr>
              <a:defRPr/>
            </a:pPr>
            <a:r>
              <a:rPr lang="en-US" sz="2400" b="1" dirty="0">
                <a:solidFill>
                  <a:srgbClr val="0070C0"/>
                </a:solidFill>
              </a:rPr>
              <a:t>Voltmeter: </a:t>
            </a:r>
          </a:p>
          <a:p>
            <a:pPr marL="342900" indent="-342900">
              <a:buFont typeface="Arial" panose="020B0604020202020204" pitchFamily="34" charset="0"/>
              <a:buChar char="•"/>
              <a:defRPr/>
            </a:pPr>
            <a:r>
              <a:rPr lang="en-US" sz="2400" dirty="0"/>
              <a:t>measures potential difference (V)</a:t>
            </a:r>
          </a:p>
          <a:p>
            <a:pPr marL="342900" indent="-342900">
              <a:buFont typeface="Arial" panose="020B0604020202020204" pitchFamily="34" charset="0"/>
              <a:buChar char="•"/>
              <a:defRPr/>
            </a:pPr>
            <a:r>
              <a:rPr lang="en-US" sz="2400" dirty="0"/>
              <a:t>connected </a:t>
            </a:r>
            <a:r>
              <a:rPr lang="en-US" sz="2400" b="1" dirty="0">
                <a:solidFill>
                  <a:srgbClr val="0070C0"/>
                </a:solidFill>
              </a:rPr>
              <a:t>in parallel</a:t>
            </a:r>
          </a:p>
        </p:txBody>
      </p:sp>
      <p:sp>
        <p:nvSpPr>
          <p:cNvPr id="61" name="TextBox 60">
            <a:extLst>
              <a:ext uri="{FF2B5EF4-FFF2-40B4-BE49-F238E27FC236}">
                <a16:creationId xmlns:a16="http://schemas.microsoft.com/office/drawing/2014/main" id="{754A823A-A96F-4486-95FD-30B9E4B25F8E}"/>
              </a:ext>
            </a:extLst>
          </p:cNvPr>
          <p:cNvSpPr txBox="1"/>
          <p:nvPr/>
        </p:nvSpPr>
        <p:spPr>
          <a:xfrm>
            <a:off x="1827214" y="4979988"/>
            <a:ext cx="5254625" cy="1200150"/>
          </a:xfrm>
          <a:prstGeom prst="rect">
            <a:avLst/>
          </a:prstGeom>
          <a:noFill/>
        </p:spPr>
        <p:txBody>
          <a:bodyPr wrap="square">
            <a:spAutoFit/>
          </a:bodyPr>
          <a:lstStyle/>
          <a:p>
            <a:pPr>
              <a:defRPr/>
            </a:pPr>
            <a:r>
              <a:rPr lang="en-US" sz="2400" b="1" dirty="0">
                <a:solidFill>
                  <a:srgbClr val="00B050"/>
                </a:solidFill>
              </a:rPr>
              <a:t>Ohmmeter:</a:t>
            </a:r>
          </a:p>
          <a:p>
            <a:pPr marL="342900" indent="-342900">
              <a:buFont typeface="Arial" panose="020B0604020202020204" pitchFamily="34" charset="0"/>
              <a:buChar char="•"/>
              <a:defRPr/>
            </a:pPr>
            <a:r>
              <a:rPr lang="en-US" sz="2400" dirty="0"/>
              <a:t>measures resistance of an isolated resistor (not in a working circuit)</a:t>
            </a:r>
          </a:p>
        </p:txBody>
      </p:sp>
      <p:sp>
        <p:nvSpPr>
          <p:cNvPr id="62" name="Freeform 5">
            <a:extLst>
              <a:ext uri="{FF2B5EF4-FFF2-40B4-BE49-F238E27FC236}">
                <a16:creationId xmlns:a16="http://schemas.microsoft.com/office/drawing/2014/main" id="{43351AF6-0A3C-4A3C-A653-9B1695751423}"/>
              </a:ext>
            </a:extLst>
          </p:cNvPr>
          <p:cNvSpPr>
            <a:spLocks/>
          </p:cNvSpPr>
          <p:nvPr/>
        </p:nvSpPr>
        <p:spPr bwMode="auto">
          <a:xfrm>
            <a:off x="8437563" y="618013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3" name="Line 6">
            <a:extLst>
              <a:ext uri="{FF2B5EF4-FFF2-40B4-BE49-F238E27FC236}">
                <a16:creationId xmlns:a16="http://schemas.microsoft.com/office/drawing/2014/main" id="{B208776C-470B-4DF5-8C15-361BF0B58E99}"/>
              </a:ext>
            </a:extLst>
          </p:cNvPr>
          <p:cNvSpPr>
            <a:spLocks noChangeShapeType="1"/>
          </p:cNvSpPr>
          <p:nvPr/>
        </p:nvSpPr>
        <p:spPr bwMode="auto">
          <a:xfrm>
            <a:off x="9580563" y="6332538"/>
            <a:ext cx="304800" cy="47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4" name="Line 8">
            <a:extLst>
              <a:ext uri="{FF2B5EF4-FFF2-40B4-BE49-F238E27FC236}">
                <a16:creationId xmlns:a16="http://schemas.microsoft.com/office/drawing/2014/main" id="{53C66C86-1EDA-4E57-BC14-CE4C8C8A239B}"/>
              </a:ext>
            </a:extLst>
          </p:cNvPr>
          <p:cNvSpPr>
            <a:spLocks noChangeShapeType="1"/>
          </p:cNvSpPr>
          <p:nvPr/>
        </p:nvSpPr>
        <p:spPr bwMode="auto">
          <a:xfrm>
            <a:off x="8110539" y="6332538"/>
            <a:ext cx="3635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5" name="Freeform 14">
            <a:extLst>
              <a:ext uri="{FF2B5EF4-FFF2-40B4-BE49-F238E27FC236}">
                <a16:creationId xmlns:a16="http://schemas.microsoft.com/office/drawing/2014/main" id="{C6F18D38-8262-4070-8D9F-9C13552FBC58}"/>
              </a:ext>
            </a:extLst>
          </p:cNvPr>
          <p:cNvSpPr>
            <a:spLocks/>
          </p:cNvSpPr>
          <p:nvPr/>
        </p:nvSpPr>
        <p:spPr bwMode="auto">
          <a:xfrm flipH="1" flipV="1">
            <a:off x="8116889" y="5408614"/>
            <a:ext cx="568325" cy="9239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6" name="Freeform 15">
            <a:extLst>
              <a:ext uri="{FF2B5EF4-FFF2-40B4-BE49-F238E27FC236}">
                <a16:creationId xmlns:a16="http://schemas.microsoft.com/office/drawing/2014/main" id="{6B8D53B4-0254-4F40-AA79-97688CC5FEC7}"/>
              </a:ext>
            </a:extLst>
          </p:cNvPr>
          <p:cNvSpPr>
            <a:spLocks/>
          </p:cNvSpPr>
          <p:nvPr/>
        </p:nvSpPr>
        <p:spPr bwMode="auto">
          <a:xfrm flipV="1">
            <a:off x="9275763" y="5411788"/>
            <a:ext cx="603250" cy="92075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67" name="Group 16">
            <a:extLst>
              <a:ext uri="{FF2B5EF4-FFF2-40B4-BE49-F238E27FC236}">
                <a16:creationId xmlns:a16="http://schemas.microsoft.com/office/drawing/2014/main" id="{FC543B2E-6583-43D3-82FC-CA4D9229437E}"/>
              </a:ext>
            </a:extLst>
          </p:cNvPr>
          <p:cNvGrpSpPr>
            <a:grpSpLocks/>
          </p:cNvGrpSpPr>
          <p:nvPr/>
        </p:nvGrpSpPr>
        <p:grpSpPr bwMode="auto">
          <a:xfrm>
            <a:off x="8685213" y="5084763"/>
            <a:ext cx="601662" cy="647700"/>
            <a:chOff x="2000" y="1615"/>
            <a:chExt cx="379" cy="362"/>
          </a:xfrm>
        </p:grpSpPr>
        <p:sp>
          <p:nvSpPr>
            <p:cNvPr id="3103" name="Oval 17">
              <a:extLst>
                <a:ext uri="{FF2B5EF4-FFF2-40B4-BE49-F238E27FC236}">
                  <a16:creationId xmlns:a16="http://schemas.microsoft.com/office/drawing/2014/main" id="{6949FC08-EE22-491F-B209-406E17782612}"/>
                </a:ext>
              </a:extLst>
            </p:cNvPr>
            <p:cNvSpPr>
              <a:spLocks noChangeArrowheads="1"/>
            </p:cNvSpPr>
            <p:nvPr/>
          </p:nvSpPr>
          <p:spPr bwMode="auto">
            <a:xfrm>
              <a:off x="2000" y="1615"/>
              <a:ext cx="379" cy="362"/>
            </a:xfrm>
            <a:prstGeom prst="ellipse">
              <a:avLst/>
            </a:prstGeom>
            <a:noFill/>
            <a:ln w="571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B050"/>
                </a:solidFill>
                <a:latin typeface="Tahoma" panose="020B0604030504040204" pitchFamily="34" charset="0"/>
              </a:endParaRPr>
            </a:p>
          </p:txBody>
        </p:sp>
        <p:sp>
          <p:nvSpPr>
            <p:cNvPr id="3104" name="Rectangle 18">
              <a:extLst>
                <a:ext uri="{FF2B5EF4-FFF2-40B4-BE49-F238E27FC236}">
                  <a16:creationId xmlns:a16="http://schemas.microsoft.com/office/drawing/2014/main" id="{5149E3B1-4BEA-4B01-9409-A800E56221F3}"/>
                </a:ext>
              </a:extLst>
            </p:cNvPr>
            <p:cNvSpPr>
              <a:spLocks noChangeArrowheads="1"/>
            </p:cNvSpPr>
            <p:nvPr/>
          </p:nvSpPr>
          <p:spPr bwMode="auto">
            <a:xfrm>
              <a:off x="2057" y="1667"/>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B050"/>
                  </a:solidFill>
                  <a:latin typeface="Tahoma" panose="020B0604030504040204" pitchFamily="34" charset="0"/>
                  <a:sym typeface="Symbol" panose="05050102010706020507" pitchFamily="18" charset="2"/>
                </a:rPr>
                <a:t></a:t>
              </a:r>
            </a:p>
          </p:txBody>
        </p:sp>
      </p:grpSp>
      <p:sp>
        <p:nvSpPr>
          <p:cNvPr id="70" name="Oval 21">
            <a:extLst>
              <a:ext uri="{FF2B5EF4-FFF2-40B4-BE49-F238E27FC236}">
                <a16:creationId xmlns:a16="http://schemas.microsoft.com/office/drawing/2014/main" id="{4111DBC5-E9D7-4C6E-A1E0-94D3F7D29759}"/>
              </a:ext>
            </a:extLst>
          </p:cNvPr>
          <p:cNvSpPr>
            <a:spLocks noChangeAspect="1" noChangeArrowheads="1"/>
          </p:cNvSpPr>
          <p:nvPr/>
        </p:nvSpPr>
        <p:spPr bwMode="auto">
          <a:xfrm>
            <a:off x="9820276" y="6276976"/>
            <a:ext cx="119063" cy="119063"/>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71" name="Oval 22">
            <a:extLst>
              <a:ext uri="{FF2B5EF4-FFF2-40B4-BE49-F238E27FC236}">
                <a16:creationId xmlns:a16="http://schemas.microsoft.com/office/drawing/2014/main" id="{A0B4A8BB-9896-4709-8C3F-2913DBBEE6CD}"/>
              </a:ext>
            </a:extLst>
          </p:cNvPr>
          <p:cNvSpPr>
            <a:spLocks noChangeAspect="1" noChangeArrowheads="1"/>
          </p:cNvSpPr>
          <p:nvPr/>
        </p:nvSpPr>
        <p:spPr bwMode="auto">
          <a:xfrm>
            <a:off x="8051801" y="6267451"/>
            <a:ext cx="119063" cy="119063"/>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Tree>
    <p:extLst>
      <p:ext uri="{BB962C8B-B14F-4D97-AF65-F5344CB8AC3E}">
        <p14:creationId xmlns:p14="http://schemas.microsoft.com/office/powerpoint/2010/main" val="3353613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43" grpId="0"/>
      <p:bldP spid="55" grpId="0" animBg="1"/>
      <p:bldP spid="56" grpId="0" animBg="1"/>
      <p:bldP spid="57" grpId="0"/>
      <p:bldP spid="58" grpId="0"/>
      <p:bldP spid="60" grpId="0"/>
      <p:bldP spid="61" grpId="0"/>
      <p:bldP spid="70" grpId="0"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a:extLst>
              <a:ext uri="{FF2B5EF4-FFF2-40B4-BE49-F238E27FC236}">
                <a16:creationId xmlns:a16="http://schemas.microsoft.com/office/drawing/2014/main" id="{A00D202E-3A28-482A-99F4-55C78186D29E}"/>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ammeter on circuit</a:t>
            </a:r>
            <a:endParaRPr lang="en-US" altLang="en-US" sz="2800">
              <a:solidFill>
                <a:srgbClr val="FFFFFF"/>
              </a:solidFill>
              <a:latin typeface="Verdana" panose="020B0604030504040204" pitchFamily="34" charset="0"/>
            </a:endParaRPr>
          </a:p>
        </p:txBody>
      </p:sp>
      <p:sp>
        <p:nvSpPr>
          <p:cNvPr id="4099" name="Line 4">
            <a:extLst>
              <a:ext uri="{FF2B5EF4-FFF2-40B4-BE49-F238E27FC236}">
                <a16:creationId xmlns:a16="http://schemas.microsoft.com/office/drawing/2014/main" id="{C31B597E-5DDD-4576-BA34-687FFB4C04B5}"/>
              </a:ext>
            </a:extLst>
          </p:cNvPr>
          <p:cNvSpPr>
            <a:spLocks noChangeShapeType="1"/>
          </p:cNvSpPr>
          <p:nvPr/>
        </p:nvSpPr>
        <p:spPr bwMode="auto">
          <a:xfrm rot="5400000">
            <a:off x="8383588" y="3270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0" name="Line 5">
            <a:extLst>
              <a:ext uri="{FF2B5EF4-FFF2-40B4-BE49-F238E27FC236}">
                <a16:creationId xmlns:a16="http://schemas.microsoft.com/office/drawing/2014/main" id="{2021BFF4-23CE-4E33-8DAC-90539C618D78}"/>
              </a:ext>
            </a:extLst>
          </p:cNvPr>
          <p:cNvSpPr>
            <a:spLocks noChangeShapeType="1"/>
          </p:cNvSpPr>
          <p:nvPr/>
        </p:nvSpPr>
        <p:spPr bwMode="auto">
          <a:xfrm rot="5400000">
            <a:off x="8540751" y="3271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1" name="Freeform 6">
            <a:extLst>
              <a:ext uri="{FF2B5EF4-FFF2-40B4-BE49-F238E27FC236}">
                <a16:creationId xmlns:a16="http://schemas.microsoft.com/office/drawing/2014/main" id="{3BCA04A4-FBEA-43A2-B1B5-D60FF72E6A13}"/>
              </a:ext>
            </a:extLst>
          </p:cNvPr>
          <p:cNvSpPr>
            <a:spLocks/>
          </p:cNvSpPr>
          <p:nvPr/>
        </p:nvSpPr>
        <p:spPr bwMode="auto">
          <a:xfrm>
            <a:off x="8040688" y="1752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4102" name="Line 7">
            <a:extLst>
              <a:ext uri="{FF2B5EF4-FFF2-40B4-BE49-F238E27FC236}">
                <a16:creationId xmlns:a16="http://schemas.microsoft.com/office/drawing/2014/main" id="{11CD9765-7A9B-4CF2-B577-16804B738F72}"/>
              </a:ext>
            </a:extLst>
          </p:cNvPr>
          <p:cNvSpPr>
            <a:spLocks noChangeShapeType="1"/>
          </p:cNvSpPr>
          <p:nvPr/>
        </p:nvSpPr>
        <p:spPr bwMode="auto">
          <a:xfrm>
            <a:off x="91836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3" name="Line 8">
            <a:extLst>
              <a:ext uri="{FF2B5EF4-FFF2-40B4-BE49-F238E27FC236}">
                <a16:creationId xmlns:a16="http://schemas.microsoft.com/office/drawing/2014/main" id="{0AA303AF-D143-40E8-8A5C-8C342EE56255}"/>
              </a:ext>
            </a:extLst>
          </p:cNvPr>
          <p:cNvSpPr>
            <a:spLocks noChangeShapeType="1"/>
          </p:cNvSpPr>
          <p:nvPr/>
        </p:nvSpPr>
        <p:spPr bwMode="auto">
          <a:xfrm>
            <a:off x="8029575"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4" name="Freeform 9">
            <a:extLst>
              <a:ext uri="{FF2B5EF4-FFF2-40B4-BE49-F238E27FC236}">
                <a16:creationId xmlns:a16="http://schemas.microsoft.com/office/drawing/2014/main" id="{833F4225-1224-4A1B-B3AE-C92B76CEA46C}"/>
              </a:ext>
            </a:extLst>
          </p:cNvPr>
          <p:cNvSpPr>
            <a:spLocks/>
          </p:cNvSpPr>
          <p:nvPr/>
        </p:nvSpPr>
        <p:spPr bwMode="auto">
          <a:xfrm flipH="1">
            <a:off x="7367588"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105" name="Line 10">
            <a:extLst>
              <a:ext uri="{FF2B5EF4-FFF2-40B4-BE49-F238E27FC236}">
                <a16:creationId xmlns:a16="http://schemas.microsoft.com/office/drawing/2014/main" id="{8AB302D7-EC44-435A-A736-ECD8FE6843BB}"/>
              </a:ext>
            </a:extLst>
          </p:cNvPr>
          <p:cNvSpPr>
            <a:spLocks noChangeShapeType="1"/>
          </p:cNvSpPr>
          <p:nvPr/>
        </p:nvSpPr>
        <p:spPr bwMode="auto">
          <a:xfrm>
            <a:off x="73548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6" name="Freeform 11">
            <a:extLst>
              <a:ext uri="{FF2B5EF4-FFF2-40B4-BE49-F238E27FC236}">
                <a16:creationId xmlns:a16="http://schemas.microsoft.com/office/drawing/2014/main" id="{6FFE20ED-BEA6-46D5-9999-216F2085D73E}"/>
              </a:ext>
            </a:extLst>
          </p:cNvPr>
          <p:cNvSpPr>
            <a:spLocks/>
          </p:cNvSpPr>
          <p:nvPr/>
        </p:nvSpPr>
        <p:spPr bwMode="auto">
          <a:xfrm>
            <a:off x="9080500"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107" name="Line 12">
            <a:extLst>
              <a:ext uri="{FF2B5EF4-FFF2-40B4-BE49-F238E27FC236}">
                <a16:creationId xmlns:a16="http://schemas.microsoft.com/office/drawing/2014/main" id="{75FA947C-6FD3-470A-BDDD-B832318B1AA5}"/>
              </a:ext>
            </a:extLst>
          </p:cNvPr>
          <p:cNvSpPr>
            <a:spLocks noChangeShapeType="1"/>
          </p:cNvSpPr>
          <p:nvPr/>
        </p:nvSpPr>
        <p:spPr bwMode="auto">
          <a:xfrm>
            <a:off x="8650288"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8" name="Rectangle 13">
            <a:extLst>
              <a:ext uri="{FF2B5EF4-FFF2-40B4-BE49-F238E27FC236}">
                <a16:creationId xmlns:a16="http://schemas.microsoft.com/office/drawing/2014/main" id="{D22BB4E9-57DA-444B-8F3C-52EAE107F9B8}"/>
              </a:ext>
            </a:extLst>
          </p:cNvPr>
          <p:cNvSpPr>
            <a:spLocks noChangeArrowheads="1"/>
          </p:cNvSpPr>
          <p:nvPr/>
        </p:nvSpPr>
        <p:spPr bwMode="auto">
          <a:xfrm>
            <a:off x="8421688" y="34290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sp>
        <p:nvSpPr>
          <p:cNvPr id="4109" name="Rectangle 14">
            <a:extLst>
              <a:ext uri="{FF2B5EF4-FFF2-40B4-BE49-F238E27FC236}">
                <a16:creationId xmlns:a16="http://schemas.microsoft.com/office/drawing/2014/main" id="{72BF843D-8AD0-4290-80DB-C2732E84FE2F}"/>
              </a:ext>
            </a:extLst>
          </p:cNvPr>
          <p:cNvSpPr>
            <a:spLocks noChangeArrowheads="1"/>
          </p:cNvSpPr>
          <p:nvPr/>
        </p:nvSpPr>
        <p:spPr bwMode="auto">
          <a:xfrm>
            <a:off x="8494713" y="1295400"/>
            <a:ext cx="37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p>
        </p:txBody>
      </p:sp>
      <p:sp>
        <p:nvSpPr>
          <p:cNvPr id="4110" name="Text Box 16">
            <a:extLst>
              <a:ext uri="{FF2B5EF4-FFF2-40B4-BE49-F238E27FC236}">
                <a16:creationId xmlns:a16="http://schemas.microsoft.com/office/drawing/2014/main" id="{5EB145EB-81FB-43D8-B267-B709D2EBB6A1}"/>
              </a:ext>
            </a:extLst>
          </p:cNvPr>
          <p:cNvSpPr txBox="1">
            <a:spLocks noChangeArrowheads="1"/>
          </p:cNvSpPr>
          <p:nvPr/>
        </p:nvSpPr>
        <p:spPr bwMode="auto">
          <a:xfrm>
            <a:off x="1676400" y="1341438"/>
            <a:ext cx="525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current in a simple circuit:</a:t>
            </a:r>
            <a:endParaRPr lang="en-US" altLang="en-US" sz="2400">
              <a:solidFill>
                <a:srgbClr val="000000"/>
              </a:solidFill>
              <a:latin typeface="Tahoma" panose="020B0604030504040204" pitchFamily="34" charset="0"/>
            </a:endParaRPr>
          </a:p>
        </p:txBody>
      </p:sp>
      <p:sp>
        <p:nvSpPr>
          <p:cNvPr id="7194" name="Oval 18">
            <a:extLst>
              <a:ext uri="{FF2B5EF4-FFF2-40B4-BE49-F238E27FC236}">
                <a16:creationId xmlns:a16="http://schemas.microsoft.com/office/drawing/2014/main" id="{FA061FE4-07C6-4B72-8050-0FF26307D2BD}"/>
              </a:ext>
            </a:extLst>
          </p:cNvPr>
          <p:cNvSpPr>
            <a:spLocks noChangeArrowheads="1"/>
          </p:cNvSpPr>
          <p:nvPr/>
        </p:nvSpPr>
        <p:spPr bwMode="auto">
          <a:xfrm>
            <a:off x="9578975" y="2286000"/>
            <a:ext cx="609600" cy="609600"/>
          </a:xfrm>
          <a:prstGeom prst="ellipse">
            <a:avLst/>
          </a:prstGeom>
          <a:solidFill>
            <a:schemeClr val="bg1"/>
          </a:solidFill>
          <a:ln w="57150" algn="ctr">
            <a:solidFill>
              <a:srgbClr val="FF0000"/>
            </a:solidFill>
            <a:round/>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4" name="TextBox 3">
            <a:extLst>
              <a:ext uri="{FF2B5EF4-FFF2-40B4-BE49-F238E27FC236}">
                <a16:creationId xmlns:a16="http://schemas.microsoft.com/office/drawing/2014/main" id="{CACC15D0-0C85-45FA-A56D-E0D40B4AF732}"/>
              </a:ext>
            </a:extLst>
          </p:cNvPr>
          <p:cNvSpPr txBox="1">
            <a:spLocks noChangeArrowheads="1"/>
          </p:cNvSpPr>
          <p:nvPr/>
        </p:nvSpPr>
        <p:spPr bwMode="auto">
          <a:xfrm>
            <a:off x="9709150" y="2360614"/>
            <a:ext cx="39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A</a:t>
            </a:r>
          </a:p>
        </p:txBody>
      </p:sp>
      <p:sp>
        <p:nvSpPr>
          <p:cNvPr id="5" name="TextBox 4">
            <a:extLst>
              <a:ext uri="{FF2B5EF4-FFF2-40B4-BE49-F238E27FC236}">
                <a16:creationId xmlns:a16="http://schemas.microsoft.com/office/drawing/2014/main" id="{0AEC0557-A202-4814-B6B0-EF562C7807F8}"/>
              </a:ext>
            </a:extLst>
          </p:cNvPr>
          <p:cNvSpPr txBox="1">
            <a:spLocks noChangeArrowheads="1"/>
          </p:cNvSpPr>
          <p:nvPr/>
        </p:nvSpPr>
        <p:spPr bwMode="auto">
          <a:xfrm>
            <a:off x="1752600" y="1920876"/>
            <a:ext cx="411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ammeter in series</a:t>
            </a:r>
          </a:p>
        </p:txBody>
      </p:sp>
      <p:sp>
        <p:nvSpPr>
          <p:cNvPr id="6" name="TextBox 5">
            <a:extLst>
              <a:ext uri="{FF2B5EF4-FFF2-40B4-BE49-F238E27FC236}">
                <a16:creationId xmlns:a16="http://schemas.microsoft.com/office/drawing/2014/main" id="{B086CB41-7C10-4B72-8BD4-A72EA73EB940}"/>
              </a:ext>
            </a:extLst>
          </p:cNvPr>
          <p:cNvSpPr txBox="1">
            <a:spLocks noChangeArrowheads="1"/>
          </p:cNvSpPr>
          <p:nvPr/>
        </p:nvSpPr>
        <p:spPr bwMode="auto">
          <a:xfrm>
            <a:off x="1752601" y="2659064"/>
            <a:ext cx="54133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current?</a:t>
            </a:r>
          </a:p>
          <a:p>
            <a:pPr>
              <a:spcBef>
                <a:spcPct val="0"/>
              </a:spcBef>
              <a:buFontTx/>
              <a:buNone/>
            </a:pPr>
            <a:r>
              <a:rPr lang="en-US" altLang="en-US" sz="2000">
                <a:latin typeface="Tahoma" panose="020B0604030504040204" pitchFamily="34" charset="0"/>
              </a:rPr>
              <a:t>(the current in the circuit without ammeter)</a:t>
            </a:r>
          </a:p>
        </p:txBody>
      </p:sp>
    </p:spTree>
    <p:custDataLst>
      <p:tags r:id="rId1"/>
    </p:custDataLst>
    <p:extLst>
      <p:ext uri="{BB962C8B-B14F-4D97-AF65-F5344CB8AC3E}">
        <p14:creationId xmlns:p14="http://schemas.microsoft.com/office/powerpoint/2010/main" val="256728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nimBg="1"/>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C708EE75-3E1B-42D8-A0F6-AA2269F6FC42}"/>
              </a:ext>
            </a:extLst>
          </p:cNvPr>
          <p:cNvSpPr txBox="1">
            <a:spLocks noChangeArrowheads="1"/>
          </p:cNvSpPr>
          <p:nvPr/>
        </p:nvSpPr>
        <p:spPr bwMode="auto">
          <a:xfrm>
            <a:off x="1714501" y="5181601"/>
            <a:ext cx="8310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current without the ammeter would be</a:t>
            </a:r>
            <a:endParaRPr lang="en-US" altLang="en-US" sz="2400">
              <a:solidFill>
                <a:srgbClr val="000000"/>
              </a:solidFill>
              <a:latin typeface="Tahoma" panose="020B0604030504040204" pitchFamily="34" charset="0"/>
            </a:endParaRPr>
          </a:p>
        </p:txBody>
      </p:sp>
      <p:sp>
        <p:nvSpPr>
          <p:cNvPr id="5123" name="Line 4">
            <a:extLst>
              <a:ext uri="{FF2B5EF4-FFF2-40B4-BE49-F238E27FC236}">
                <a16:creationId xmlns:a16="http://schemas.microsoft.com/office/drawing/2014/main" id="{315B51D1-C10B-4045-90B7-A987A0BE5D70}"/>
              </a:ext>
            </a:extLst>
          </p:cNvPr>
          <p:cNvSpPr>
            <a:spLocks noChangeShapeType="1"/>
          </p:cNvSpPr>
          <p:nvPr/>
        </p:nvSpPr>
        <p:spPr bwMode="auto">
          <a:xfrm rot="5400000">
            <a:off x="8383588" y="3270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4" name="Line 5">
            <a:extLst>
              <a:ext uri="{FF2B5EF4-FFF2-40B4-BE49-F238E27FC236}">
                <a16:creationId xmlns:a16="http://schemas.microsoft.com/office/drawing/2014/main" id="{3D44E9A3-6D43-46BE-A98C-210070D2163D}"/>
              </a:ext>
            </a:extLst>
          </p:cNvPr>
          <p:cNvSpPr>
            <a:spLocks noChangeShapeType="1"/>
          </p:cNvSpPr>
          <p:nvPr/>
        </p:nvSpPr>
        <p:spPr bwMode="auto">
          <a:xfrm rot="5400000">
            <a:off x="8540751" y="3271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5" name="Freeform 6">
            <a:extLst>
              <a:ext uri="{FF2B5EF4-FFF2-40B4-BE49-F238E27FC236}">
                <a16:creationId xmlns:a16="http://schemas.microsoft.com/office/drawing/2014/main" id="{5336A833-07F2-4C5F-9B2E-C1DB97524BB9}"/>
              </a:ext>
            </a:extLst>
          </p:cNvPr>
          <p:cNvSpPr>
            <a:spLocks/>
          </p:cNvSpPr>
          <p:nvPr/>
        </p:nvSpPr>
        <p:spPr bwMode="auto">
          <a:xfrm>
            <a:off x="8040688" y="1752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5126" name="Line 7">
            <a:extLst>
              <a:ext uri="{FF2B5EF4-FFF2-40B4-BE49-F238E27FC236}">
                <a16:creationId xmlns:a16="http://schemas.microsoft.com/office/drawing/2014/main" id="{4A33EA56-3FC7-4D6A-9C02-1BACF9470A7E}"/>
              </a:ext>
            </a:extLst>
          </p:cNvPr>
          <p:cNvSpPr>
            <a:spLocks noChangeShapeType="1"/>
          </p:cNvSpPr>
          <p:nvPr/>
        </p:nvSpPr>
        <p:spPr bwMode="auto">
          <a:xfrm>
            <a:off x="91836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7" name="Line 8">
            <a:extLst>
              <a:ext uri="{FF2B5EF4-FFF2-40B4-BE49-F238E27FC236}">
                <a16:creationId xmlns:a16="http://schemas.microsoft.com/office/drawing/2014/main" id="{33B7ADE7-5AE4-42C6-A801-15BBD325EC2D}"/>
              </a:ext>
            </a:extLst>
          </p:cNvPr>
          <p:cNvSpPr>
            <a:spLocks noChangeShapeType="1"/>
          </p:cNvSpPr>
          <p:nvPr/>
        </p:nvSpPr>
        <p:spPr bwMode="auto">
          <a:xfrm>
            <a:off x="8029575"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8" name="Freeform 9">
            <a:extLst>
              <a:ext uri="{FF2B5EF4-FFF2-40B4-BE49-F238E27FC236}">
                <a16:creationId xmlns:a16="http://schemas.microsoft.com/office/drawing/2014/main" id="{F835980F-0D17-4171-A614-C63FFE0C5B85}"/>
              </a:ext>
            </a:extLst>
          </p:cNvPr>
          <p:cNvSpPr>
            <a:spLocks/>
          </p:cNvSpPr>
          <p:nvPr/>
        </p:nvSpPr>
        <p:spPr bwMode="auto">
          <a:xfrm flipH="1">
            <a:off x="7367588"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5129" name="Line 10">
            <a:extLst>
              <a:ext uri="{FF2B5EF4-FFF2-40B4-BE49-F238E27FC236}">
                <a16:creationId xmlns:a16="http://schemas.microsoft.com/office/drawing/2014/main" id="{49526FDA-3576-4A67-BCD5-B8B3B16B12F1}"/>
              </a:ext>
            </a:extLst>
          </p:cNvPr>
          <p:cNvSpPr>
            <a:spLocks noChangeShapeType="1"/>
          </p:cNvSpPr>
          <p:nvPr/>
        </p:nvSpPr>
        <p:spPr bwMode="auto">
          <a:xfrm>
            <a:off x="73548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30" name="Freeform 11">
            <a:extLst>
              <a:ext uri="{FF2B5EF4-FFF2-40B4-BE49-F238E27FC236}">
                <a16:creationId xmlns:a16="http://schemas.microsoft.com/office/drawing/2014/main" id="{0640FBFB-7D1A-4193-9E2C-2464CF288C1E}"/>
              </a:ext>
            </a:extLst>
          </p:cNvPr>
          <p:cNvSpPr>
            <a:spLocks/>
          </p:cNvSpPr>
          <p:nvPr/>
        </p:nvSpPr>
        <p:spPr bwMode="auto">
          <a:xfrm>
            <a:off x="9080500"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5131" name="Line 12">
            <a:extLst>
              <a:ext uri="{FF2B5EF4-FFF2-40B4-BE49-F238E27FC236}">
                <a16:creationId xmlns:a16="http://schemas.microsoft.com/office/drawing/2014/main" id="{6A6A66F7-CA05-4CE6-B234-46FEEE1A27A3}"/>
              </a:ext>
            </a:extLst>
          </p:cNvPr>
          <p:cNvSpPr>
            <a:spLocks noChangeShapeType="1"/>
          </p:cNvSpPr>
          <p:nvPr/>
        </p:nvSpPr>
        <p:spPr bwMode="auto">
          <a:xfrm>
            <a:off x="8650288"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32" name="Rectangle 13">
            <a:extLst>
              <a:ext uri="{FF2B5EF4-FFF2-40B4-BE49-F238E27FC236}">
                <a16:creationId xmlns:a16="http://schemas.microsoft.com/office/drawing/2014/main" id="{DADD84DB-F829-403D-ADCD-404F81F1B6CA}"/>
              </a:ext>
            </a:extLst>
          </p:cNvPr>
          <p:cNvSpPr>
            <a:spLocks noChangeArrowheads="1"/>
          </p:cNvSpPr>
          <p:nvPr/>
        </p:nvSpPr>
        <p:spPr bwMode="auto">
          <a:xfrm>
            <a:off x="8421688" y="34290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sp>
        <p:nvSpPr>
          <p:cNvPr id="5133" name="Rectangle 14">
            <a:extLst>
              <a:ext uri="{FF2B5EF4-FFF2-40B4-BE49-F238E27FC236}">
                <a16:creationId xmlns:a16="http://schemas.microsoft.com/office/drawing/2014/main" id="{F285582C-AE31-4E73-8E20-12407CB3E898}"/>
              </a:ext>
            </a:extLst>
          </p:cNvPr>
          <p:cNvSpPr>
            <a:spLocks noChangeArrowheads="1"/>
          </p:cNvSpPr>
          <p:nvPr/>
        </p:nvSpPr>
        <p:spPr bwMode="auto">
          <a:xfrm>
            <a:off x="8494713" y="1295400"/>
            <a:ext cx="37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p>
        </p:txBody>
      </p:sp>
      <p:graphicFrame>
        <p:nvGraphicFramePr>
          <p:cNvPr id="7183" name="Object 15">
            <a:extLst>
              <a:ext uri="{FF2B5EF4-FFF2-40B4-BE49-F238E27FC236}">
                <a16:creationId xmlns:a16="http://schemas.microsoft.com/office/drawing/2014/main" id="{2C0BACDE-4A77-4C86-8153-E080FD2BA3A0}"/>
              </a:ext>
            </a:extLst>
          </p:cNvPr>
          <p:cNvGraphicFramePr>
            <a:graphicFrameLocks noChangeAspect="1"/>
          </p:cNvGraphicFramePr>
          <p:nvPr/>
        </p:nvGraphicFramePr>
        <p:xfrm>
          <a:off x="7534275" y="5018088"/>
          <a:ext cx="863600" cy="787400"/>
        </p:xfrm>
        <a:graphic>
          <a:graphicData uri="http://schemas.openxmlformats.org/presentationml/2006/ole">
            <mc:AlternateContent xmlns:mc="http://schemas.openxmlformats.org/markup-compatibility/2006">
              <mc:Choice xmlns:v="urn:schemas-microsoft-com:vml" Requires="v">
                <p:oleObj spid="_x0000_s1054" name="Equation" r:id="rId4" imgW="431613" imgH="393529" progId="Equation.DSMT4">
                  <p:embed/>
                </p:oleObj>
              </mc:Choice>
              <mc:Fallback>
                <p:oleObj name="Equation" r:id="rId4" imgW="431613" imgH="393529" progId="Equation.DSMT4">
                  <p:embed/>
                  <p:pic>
                    <p:nvPicPr>
                      <p:cNvPr id="7183" name="Object 15">
                        <a:extLst>
                          <a:ext uri="{FF2B5EF4-FFF2-40B4-BE49-F238E27FC236}">
                            <a16:creationId xmlns:a16="http://schemas.microsoft.com/office/drawing/2014/main" id="{2C0BACDE-4A77-4C86-8153-E080FD2BA3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275" y="5018088"/>
                        <a:ext cx="863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16">
            <a:extLst>
              <a:ext uri="{FF2B5EF4-FFF2-40B4-BE49-F238E27FC236}">
                <a16:creationId xmlns:a16="http://schemas.microsoft.com/office/drawing/2014/main" id="{B2DBDC5D-437B-4EFF-B2E5-46FC4CE552F1}"/>
              </a:ext>
            </a:extLst>
          </p:cNvPr>
          <p:cNvSpPr txBox="1">
            <a:spLocks noChangeArrowheads="1"/>
          </p:cNvSpPr>
          <p:nvPr/>
        </p:nvSpPr>
        <p:spPr bwMode="auto">
          <a:xfrm>
            <a:off x="1676400" y="1341438"/>
            <a:ext cx="525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current in a simple circuit:</a:t>
            </a:r>
            <a:endParaRPr lang="en-US" altLang="en-US" sz="2400">
              <a:solidFill>
                <a:srgbClr val="000000"/>
              </a:solidFill>
              <a:latin typeface="Tahoma" panose="020B0604030504040204" pitchFamily="34" charset="0"/>
            </a:endParaRPr>
          </a:p>
        </p:txBody>
      </p:sp>
      <p:graphicFrame>
        <p:nvGraphicFramePr>
          <p:cNvPr id="369684" name="Object 20">
            <a:extLst>
              <a:ext uri="{FF2B5EF4-FFF2-40B4-BE49-F238E27FC236}">
                <a16:creationId xmlns:a16="http://schemas.microsoft.com/office/drawing/2014/main" id="{AAE8FB58-5475-4E00-8321-38F7CBCE6AB7}"/>
              </a:ext>
            </a:extLst>
          </p:cNvPr>
          <p:cNvGraphicFramePr>
            <a:graphicFrameLocks noChangeAspect="1"/>
          </p:cNvGraphicFramePr>
          <p:nvPr/>
        </p:nvGraphicFramePr>
        <p:xfrm>
          <a:off x="7094538" y="4208463"/>
          <a:ext cx="1244600" cy="787400"/>
        </p:xfrm>
        <a:graphic>
          <a:graphicData uri="http://schemas.openxmlformats.org/presentationml/2006/ole">
            <mc:AlternateContent xmlns:mc="http://schemas.openxmlformats.org/markup-compatibility/2006">
              <mc:Choice xmlns:v="urn:schemas-microsoft-com:vml" Requires="v">
                <p:oleObj spid="_x0000_s1055" name="Equation" r:id="rId6" imgW="622030" imgH="393529" progId="Equation.DSMT4">
                  <p:embed/>
                </p:oleObj>
              </mc:Choice>
              <mc:Fallback>
                <p:oleObj name="Equation" r:id="rId6" imgW="622030" imgH="393529" progId="Equation.DSMT4">
                  <p:embed/>
                  <p:pic>
                    <p:nvPicPr>
                      <p:cNvPr id="369684" name="Object 20">
                        <a:extLst>
                          <a:ext uri="{FF2B5EF4-FFF2-40B4-BE49-F238E27FC236}">
                            <a16:creationId xmlns:a16="http://schemas.microsoft.com/office/drawing/2014/main" id="{AAE8FB58-5475-4E00-8321-38F7CBCE6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4538" y="4208463"/>
                        <a:ext cx="1244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85" name="Text Box 21">
            <a:extLst>
              <a:ext uri="{FF2B5EF4-FFF2-40B4-BE49-F238E27FC236}">
                <a16:creationId xmlns:a16="http://schemas.microsoft.com/office/drawing/2014/main" id="{EB96D5E6-F42D-4A30-8343-ED963DA521E3}"/>
              </a:ext>
            </a:extLst>
          </p:cNvPr>
          <p:cNvSpPr txBox="1">
            <a:spLocks noChangeArrowheads="1"/>
          </p:cNvSpPr>
          <p:nvPr/>
        </p:nvSpPr>
        <p:spPr bwMode="auto">
          <a:xfrm>
            <a:off x="1752600" y="5943601"/>
            <a:ext cx="8686800" cy="708025"/>
          </a:xfrm>
          <a:prstGeom prst="rect">
            <a:avLst/>
          </a:prstGeom>
          <a:solidFill>
            <a:srgbClr val="FFCCCC"/>
          </a:solidFill>
          <a:ln w="9525" algn="ctr">
            <a:solidFill>
              <a:srgbClr val="800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rgbClr val="800000"/>
                </a:solidFill>
                <a:latin typeface="Tahoma" panose="020B0604030504040204" pitchFamily="34" charset="0"/>
                <a:sym typeface="Symbol" panose="05050102010706020507" pitchFamily="18" charset="2"/>
              </a:rPr>
              <a:t>To minimize error, ammeter resistance r must be very small.</a:t>
            </a:r>
          </a:p>
          <a:p>
            <a:pPr eaLnBrk="1" hangingPunct="1">
              <a:spcBef>
                <a:spcPct val="0"/>
              </a:spcBef>
              <a:buFontTx/>
              <a:buNone/>
            </a:pPr>
            <a:r>
              <a:rPr lang="en-US" altLang="en-US" sz="2000">
                <a:solidFill>
                  <a:srgbClr val="800000"/>
                </a:solidFill>
                <a:latin typeface="Tahoma" panose="020B0604030504040204" pitchFamily="34" charset="0"/>
                <a:sym typeface="Symbol" panose="05050102010706020507" pitchFamily="18" charset="2"/>
              </a:rPr>
              <a:t>(ideal ammeter would have zero resistance)</a:t>
            </a:r>
            <a:endParaRPr lang="en-US" altLang="en-US" sz="2000">
              <a:solidFill>
                <a:srgbClr val="800000"/>
              </a:solidFill>
              <a:latin typeface="Tahoma" panose="020B0604030504040204" pitchFamily="34" charset="0"/>
            </a:endParaRPr>
          </a:p>
        </p:txBody>
      </p:sp>
      <p:sp>
        <p:nvSpPr>
          <p:cNvPr id="5138" name="Text Box 23">
            <a:extLst>
              <a:ext uri="{FF2B5EF4-FFF2-40B4-BE49-F238E27FC236}">
                <a16:creationId xmlns:a16="http://schemas.microsoft.com/office/drawing/2014/main" id="{B673FFD4-A4DB-46FF-A5DE-9E1830CEF0D3}"/>
              </a:ext>
            </a:extLst>
          </p:cNvPr>
          <p:cNvSpPr txBox="1">
            <a:spLocks noChangeArrowheads="1"/>
          </p:cNvSpPr>
          <p:nvPr/>
        </p:nvSpPr>
        <p:spPr bwMode="auto">
          <a:xfrm>
            <a:off x="1676400" y="3671888"/>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any ammeter has </a:t>
            </a:r>
            <a:r>
              <a:rPr lang="en-US" altLang="en-US" sz="2400" b="1">
                <a:solidFill>
                  <a:srgbClr val="0070C0"/>
                </a:solidFill>
                <a:latin typeface="Tahoma" panose="020B0604030504040204" pitchFamily="34" charset="0"/>
                <a:sym typeface="Symbol" panose="05050102010706020507" pitchFamily="18" charset="2"/>
              </a:rPr>
              <a:t>some resistance r. </a:t>
            </a:r>
            <a:endParaRPr lang="en-US" altLang="en-US" sz="2400" b="1">
              <a:solidFill>
                <a:srgbClr val="0070C0"/>
              </a:solidFill>
              <a:latin typeface="Tahoma" panose="020B0604030504040204" pitchFamily="34" charset="0"/>
            </a:endParaRPr>
          </a:p>
        </p:txBody>
      </p:sp>
      <p:sp>
        <p:nvSpPr>
          <p:cNvPr id="5139" name="Rectangle 26">
            <a:extLst>
              <a:ext uri="{FF2B5EF4-FFF2-40B4-BE49-F238E27FC236}">
                <a16:creationId xmlns:a16="http://schemas.microsoft.com/office/drawing/2014/main" id="{C12DB780-6B06-4E96-B2D5-D74C3A279C97}"/>
              </a:ext>
            </a:extLst>
          </p:cNvPr>
          <p:cNvSpPr>
            <a:spLocks noChangeArrowheads="1"/>
          </p:cNvSpPr>
          <p:nvPr/>
        </p:nvSpPr>
        <p:spPr bwMode="auto">
          <a:xfrm>
            <a:off x="9820275" y="2008188"/>
            <a:ext cx="152400" cy="1160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5140" name="Group 1">
            <a:extLst>
              <a:ext uri="{FF2B5EF4-FFF2-40B4-BE49-F238E27FC236}">
                <a16:creationId xmlns:a16="http://schemas.microsoft.com/office/drawing/2014/main" id="{35A26AC2-FD02-48FC-9B4B-666D977C0B6E}"/>
              </a:ext>
            </a:extLst>
          </p:cNvPr>
          <p:cNvGrpSpPr>
            <a:grpSpLocks/>
          </p:cNvGrpSpPr>
          <p:nvPr/>
        </p:nvGrpSpPr>
        <p:grpSpPr bwMode="auto">
          <a:xfrm>
            <a:off x="9464675" y="1993900"/>
            <a:ext cx="598488" cy="1219200"/>
            <a:chOff x="7941275" y="1993108"/>
            <a:chExt cx="598487" cy="1219200"/>
          </a:xfrm>
        </p:grpSpPr>
        <p:sp>
          <p:nvSpPr>
            <p:cNvPr id="5145" name="Rectangle 25">
              <a:extLst>
                <a:ext uri="{FF2B5EF4-FFF2-40B4-BE49-F238E27FC236}">
                  <a16:creationId xmlns:a16="http://schemas.microsoft.com/office/drawing/2014/main" id="{FDE45BE0-50BF-4A40-BDB6-5D1F2585A5AF}"/>
                </a:ext>
              </a:extLst>
            </p:cNvPr>
            <p:cNvSpPr>
              <a:spLocks noChangeArrowheads="1"/>
            </p:cNvSpPr>
            <p:nvPr/>
          </p:nvSpPr>
          <p:spPr bwMode="auto">
            <a:xfrm>
              <a:off x="7941275" y="2374108"/>
              <a:ext cx="29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r</a:t>
              </a:r>
            </a:p>
          </p:txBody>
        </p:sp>
        <p:sp>
          <p:nvSpPr>
            <p:cNvPr id="5146" name="Freeform 27">
              <a:extLst>
                <a:ext uri="{FF2B5EF4-FFF2-40B4-BE49-F238E27FC236}">
                  <a16:creationId xmlns:a16="http://schemas.microsoft.com/office/drawing/2014/main" id="{372F450A-7FB3-4E77-A3DA-435C0B486444}"/>
                </a:ext>
              </a:extLst>
            </p:cNvPr>
            <p:cNvSpPr>
              <a:spLocks/>
            </p:cNvSpPr>
            <p:nvPr/>
          </p:nvSpPr>
          <p:spPr bwMode="auto">
            <a:xfrm rot="5400000">
              <a:off x="7777762" y="2450308"/>
              <a:ext cx="1219200" cy="304800"/>
            </a:xfrm>
            <a:custGeom>
              <a:avLst/>
              <a:gdLst>
                <a:gd name="T0" fmla="*/ 0 w 768"/>
                <a:gd name="T1" fmla="*/ 241935000 h 192"/>
                <a:gd name="T2" fmla="*/ 241935000 w 768"/>
                <a:gd name="T3" fmla="*/ 241935000 h 192"/>
                <a:gd name="T4" fmla="*/ 362902500 w 768"/>
                <a:gd name="T5" fmla="*/ 0 h 192"/>
                <a:gd name="T6" fmla="*/ 604837500 w 768"/>
                <a:gd name="T7" fmla="*/ 483870000 h 192"/>
                <a:gd name="T8" fmla="*/ 846772500 w 768"/>
                <a:gd name="T9" fmla="*/ 0 h 192"/>
                <a:gd name="T10" fmla="*/ 1088707500 w 768"/>
                <a:gd name="T11" fmla="*/ 483870000 h 192"/>
                <a:gd name="T12" fmla="*/ 1330642500 w 768"/>
                <a:gd name="T13" fmla="*/ 0 h 192"/>
                <a:gd name="T14" fmla="*/ 1572577500 w 768"/>
                <a:gd name="T15" fmla="*/ 483870000 h 192"/>
                <a:gd name="T16" fmla="*/ 1693545000 w 768"/>
                <a:gd name="T17" fmla="*/ 241935000 h 192"/>
                <a:gd name="T18" fmla="*/ 1935480000 w 768"/>
                <a:gd name="T19" fmla="*/ 24193500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grpSp>
      <p:sp>
        <p:nvSpPr>
          <p:cNvPr id="5141" name="TextBox 4">
            <a:extLst>
              <a:ext uri="{FF2B5EF4-FFF2-40B4-BE49-F238E27FC236}">
                <a16:creationId xmlns:a16="http://schemas.microsoft.com/office/drawing/2014/main" id="{92D7A0C8-3765-41A7-BC8E-524C4F11E3DA}"/>
              </a:ext>
            </a:extLst>
          </p:cNvPr>
          <p:cNvSpPr txBox="1">
            <a:spLocks noChangeArrowheads="1"/>
          </p:cNvSpPr>
          <p:nvPr/>
        </p:nvSpPr>
        <p:spPr bwMode="auto">
          <a:xfrm>
            <a:off x="1752600" y="1920876"/>
            <a:ext cx="411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ammeter in series</a:t>
            </a:r>
          </a:p>
        </p:txBody>
      </p:sp>
      <p:sp>
        <p:nvSpPr>
          <p:cNvPr id="5142" name="TextBox 5">
            <a:extLst>
              <a:ext uri="{FF2B5EF4-FFF2-40B4-BE49-F238E27FC236}">
                <a16:creationId xmlns:a16="http://schemas.microsoft.com/office/drawing/2014/main" id="{37CF4E93-D754-42BC-AA72-EFF987BD66F0}"/>
              </a:ext>
            </a:extLst>
          </p:cNvPr>
          <p:cNvSpPr txBox="1">
            <a:spLocks noChangeArrowheads="1"/>
          </p:cNvSpPr>
          <p:nvPr/>
        </p:nvSpPr>
        <p:spPr bwMode="auto">
          <a:xfrm>
            <a:off x="1752601" y="2659064"/>
            <a:ext cx="54133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current?</a:t>
            </a:r>
          </a:p>
          <a:p>
            <a:pPr>
              <a:spcBef>
                <a:spcPct val="0"/>
              </a:spcBef>
              <a:buFontTx/>
              <a:buNone/>
            </a:pPr>
            <a:r>
              <a:rPr lang="en-US" altLang="en-US" sz="2000">
                <a:latin typeface="Tahoma" panose="020B0604030504040204" pitchFamily="34" charset="0"/>
              </a:rPr>
              <a:t>(the current in the circuit without ammeter)</a:t>
            </a:r>
          </a:p>
        </p:txBody>
      </p:sp>
      <p:sp>
        <p:nvSpPr>
          <p:cNvPr id="31" name="Text Box 23">
            <a:extLst>
              <a:ext uri="{FF2B5EF4-FFF2-40B4-BE49-F238E27FC236}">
                <a16:creationId xmlns:a16="http://schemas.microsoft.com/office/drawing/2014/main" id="{B66C9AF2-0DEE-49D7-8C27-D9B14DE1C373}"/>
              </a:ext>
            </a:extLst>
          </p:cNvPr>
          <p:cNvSpPr txBox="1">
            <a:spLocks noChangeArrowheads="1"/>
          </p:cNvSpPr>
          <p:nvPr/>
        </p:nvSpPr>
        <p:spPr bwMode="auto">
          <a:xfrm>
            <a:off x="1752600" y="4343401"/>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current in presence of ammeter is</a:t>
            </a:r>
          </a:p>
        </p:txBody>
      </p:sp>
      <p:sp>
        <p:nvSpPr>
          <p:cNvPr id="5144" name="Text Box 3">
            <a:extLst>
              <a:ext uri="{FF2B5EF4-FFF2-40B4-BE49-F238E27FC236}">
                <a16:creationId xmlns:a16="http://schemas.microsoft.com/office/drawing/2014/main" id="{715EDF1B-5F78-4952-9828-0BBDE7872284}"/>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ammeter on circuit</a:t>
            </a:r>
            <a:endParaRPr lang="en-US" altLang="en-US" sz="2800">
              <a:solidFill>
                <a:srgbClr val="FFFFFF"/>
              </a:solidFill>
              <a:latin typeface="Verdana" panose="020B0604030504040204" pitchFamily="34" charset="0"/>
            </a:endParaRPr>
          </a:p>
        </p:txBody>
      </p:sp>
    </p:spTree>
    <p:custDataLst>
      <p:tags r:id="rId2"/>
    </p:custDataLst>
    <p:extLst>
      <p:ext uri="{BB962C8B-B14F-4D97-AF65-F5344CB8AC3E}">
        <p14:creationId xmlns:p14="http://schemas.microsoft.com/office/powerpoint/2010/main" val="1266720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369685" grpId="0" animBg="1"/>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10.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TotalTime>
  <Words>1982</Words>
  <Application>Microsoft Office PowerPoint</Application>
  <PresentationFormat>Widescreen</PresentationFormat>
  <Paragraphs>290</Paragraphs>
  <Slides>39</Slides>
  <Notes>0</Notes>
  <HiddenSlides>0</HiddenSlides>
  <MMClips>0</MMClips>
  <ScaleCrop>false</ScaleCrop>
  <HeadingPairs>
    <vt:vector size="8" baseType="variant">
      <vt:variant>
        <vt:lpstr>Fonts Used</vt:lpstr>
      </vt:variant>
      <vt:variant>
        <vt:i4>12</vt:i4>
      </vt:variant>
      <vt:variant>
        <vt:lpstr>Theme</vt:lpstr>
      </vt:variant>
      <vt:variant>
        <vt:i4>16</vt:i4>
      </vt:variant>
      <vt:variant>
        <vt:lpstr>Embedded OLE Servers</vt:lpstr>
      </vt:variant>
      <vt:variant>
        <vt:i4>1</vt:i4>
      </vt:variant>
      <vt:variant>
        <vt:lpstr>Slide Titles</vt:lpstr>
      </vt:variant>
      <vt:variant>
        <vt:i4>39</vt:i4>
      </vt:variant>
    </vt:vector>
  </HeadingPairs>
  <TitlesOfParts>
    <vt:vector size="68" baseType="lpstr">
      <vt:lpstr>Arial</vt:lpstr>
      <vt:lpstr>Calibri</vt:lpstr>
      <vt:lpstr>Comic Sans MS</vt:lpstr>
      <vt:lpstr>Rockwell</vt:lpstr>
      <vt:lpstr>Rockwell Condensed</vt:lpstr>
      <vt:lpstr>Rockwell Extra Bold</vt:lpstr>
      <vt:lpstr>Symbol</vt:lpstr>
      <vt:lpstr>Tahoma</vt:lpstr>
      <vt:lpstr>Verdana</vt:lpstr>
      <vt:lpstr>Wingdings</vt:lpstr>
      <vt:lpstr>Wingdings 2</vt:lpstr>
      <vt:lpstr>Wingdings 3</vt:lpstr>
      <vt:lpstr>Wood Type</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Equation</vt:lpstr>
      <vt:lpstr>Measurements and instrumentation</vt:lpstr>
      <vt:lpstr>1. Classification of Instruments</vt:lpstr>
      <vt:lpstr>Classification of Instruments</vt:lpstr>
      <vt:lpstr>2. Working principle of PMMC</vt:lpstr>
      <vt:lpstr>3. MI Instruments</vt:lpstr>
      <vt:lpstr>4. Ammeter and Voltmeter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Digital multimeters</vt:lpstr>
      <vt:lpstr>What is a multimeter?</vt:lpstr>
      <vt:lpstr>PowerPoint Presentation</vt:lpstr>
      <vt:lpstr>PowerPoint Presentation</vt:lpstr>
      <vt:lpstr>Display &amp; Dial Settings </vt:lpstr>
      <vt:lpstr>Common DMM Symbols</vt:lpstr>
      <vt:lpstr>Measuring Voltage</vt:lpstr>
      <vt:lpstr>Measuring Voltage</vt:lpstr>
      <vt:lpstr>PowerPoint Presentation</vt:lpstr>
      <vt:lpstr>Measuring Resistance and Continuity</vt:lpstr>
      <vt:lpstr>Measuring Resistance</vt:lpstr>
      <vt:lpstr>Measuring or Testing Continuity</vt:lpstr>
      <vt:lpstr>Measuring Resistance</vt:lpstr>
      <vt:lpstr>Measuring Continuity</vt:lpstr>
      <vt:lpstr>PowerPoint Presentation</vt:lpstr>
      <vt:lpstr>PowerPoint Presentation</vt:lpstr>
      <vt:lpstr>PowerPoint Presentation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Measurements and instrumentation</dc:title>
  <dc:creator>Kishore Bingi</dc:creator>
  <cp:lastModifiedBy>Kishore Bingi</cp:lastModifiedBy>
  <cp:revision>10</cp:revision>
  <dcterms:created xsi:type="dcterms:W3CDTF">2020-10-26T07:06:51Z</dcterms:created>
  <dcterms:modified xsi:type="dcterms:W3CDTF">2020-10-26T07:25:38Z</dcterms:modified>
</cp:coreProperties>
</file>