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77" r:id="rId6"/>
    <p:sldId id="259" r:id="rId7"/>
    <p:sldId id="260" r:id="rId8"/>
    <p:sldId id="261" r:id="rId9"/>
    <p:sldId id="278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63" d="100"/>
          <a:sy n="63" d="100"/>
        </p:scale>
        <p:origin x="138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Module-2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Mapping ER model to Relational Schema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2: Mapping of Weak Entity Types</a:t>
            </a:r>
          </a:p>
        </p:txBody>
      </p:sp>
      <p:graphicFrame>
        <p:nvGraphicFramePr>
          <p:cNvPr id="6" name="Content Placeholder 5"/>
          <p:cNvGraphicFramePr>
            <a:graphicFrameLocks/>
          </p:cNvGraphicFramePr>
          <p:nvPr/>
        </p:nvGraphicFramePr>
        <p:xfrm>
          <a:off x="457200" y="1600200"/>
          <a:ext cx="304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457">
                <a:tc>
                  <a:txBody>
                    <a:bodyPr/>
                    <a:lstStyle/>
                    <a:p>
                      <a:r>
                        <a:rPr lang="en-US" dirty="0"/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r>
                        <a:rPr lang="en-US" dirty="0" err="1"/>
                        <a:t>Course_ID</a:t>
                      </a:r>
                      <a:r>
                        <a:rPr lang="en-US" dirty="0"/>
                        <a:t>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Course credits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76800" y="1600200"/>
          <a:ext cx="27432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/>
                        <a:t>Section_ID</a:t>
                      </a:r>
                      <a:r>
                        <a:rPr lang="en-US" dirty="0"/>
                        <a:t>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/>
                        <a:t>Course_ID</a:t>
                      </a:r>
                      <a:r>
                        <a:rPr lang="en-US" baseline="0" dirty="0"/>
                        <a:t> (FK)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Section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Class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3: Mapping of Binary 1:1 Relation Types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7731332" cy="473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3: Mapping of Binary 1:1 Relation Types</a:t>
            </a:r>
          </a:p>
        </p:txBody>
      </p:sp>
      <p:graphicFrame>
        <p:nvGraphicFramePr>
          <p:cNvPr id="6" name="Content Placeholder 5"/>
          <p:cNvGraphicFramePr>
            <a:graphicFrameLocks/>
          </p:cNvGraphicFramePr>
          <p:nvPr/>
        </p:nvGraphicFramePr>
        <p:xfrm>
          <a:off x="457200" y="1600200"/>
          <a:ext cx="3810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Professor_ID</a:t>
                      </a:r>
                      <a:r>
                        <a:rPr lang="en-US" dirty="0"/>
                        <a:t>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Professor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Teaches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Course_ID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76800" y="1600200"/>
          <a:ext cx="27432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Course_ID</a:t>
                      </a:r>
                      <a:r>
                        <a:rPr lang="en-US" baseline="0" dirty="0"/>
                        <a:t> (PK)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3: Mapping of Binary 1:1 Relation Types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manages the department</a:t>
            </a:r>
          </a:p>
          <a:p>
            <a:r>
              <a:rPr lang="en-US" dirty="0"/>
              <a:t>Employee sits on the chair</a:t>
            </a:r>
          </a:p>
          <a:p>
            <a:r>
              <a:rPr lang="en-US" dirty="0"/>
              <a:t>Chair used by the employee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4: Mapping of Binary 1:N Relationship Types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362200"/>
            <a:ext cx="7079796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4: Mapping of Binary 1:N Relationship Types</a:t>
            </a: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609600" y="2286000"/>
          <a:ext cx="2971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Professor_ID</a:t>
                      </a:r>
                      <a:r>
                        <a:rPr lang="en-US" dirty="0"/>
                        <a:t>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Professor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2286000"/>
          <a:ext cx="2743200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 Roll No</a:t>
                      </a:r>
                      <a:r>
                        <a:rPr lang="en-US" baseline="0" dirty="0"/>
                        <a:t> (PK)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Guide ID </a:t>
                      </a:r>
                      <a:r>
                        <a:rPr lang="en-US" baseline="0" dirty="0"/>
                        <a:t>(FK)</a:t>
                      </a:r>
                      <a:endParaRPr lang="en-US" dirty="0"/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Professor_ID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4: Mapping of Binary 1:N Relationship Types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Teacher teaches many subjects</a:t>
            </a:r>
          </a:p>
          <a:p>
            <a:r>
              <a:rPr lang="en-US" dirty="0"/>
              <a:t>Student registered many courses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5: Mapping of Binary M:N Relationship Types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2667000"/>
            <a:ext cx="7848600" cy="2225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5: Mapping of Binary M:N Relationship Types</a:t>
            </a: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/>
        </p:nvGraphicFramePr>
        <p:xfrm>
          <a:off x="609600" y="2286000"/>
          <a:ext cx="320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course_ID</a:t>
                      </a:r>
                      <a:r>
                        <a:rPr lang="en-US" dirty="0"/>
                        <a:t>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29200" y="2286000"/>
          <a:ext cx="27432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 Roll No</a:t>
                      </a:r>
                      <a:r>
                        <a:rPr lang="en-US" baseline="0" dirty="0"/>
                        <a:t> (PK)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124200" y="4419600"/>
          <a:ext cx="29718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dirty="0"/>
                        <a:t>enrolls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/>
                        <a:t>Course ID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  <a:r>
                        <a:rPr lang="en-US" baseline="0" dirty="0"/>
                        <a:t> ID (FK)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6: Mapping of Multi valued attributes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38262" y="1710530"/>
            <a:ext cx="6816843" cy="4537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to Relational Schema Mapping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Steps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6: Mapping of Multi valued attributes</a:t>
            </a:r>
          </a:p>
        </p:txBody>
      </p:sp>
      <p:graphicFrame>
        <p:nvGraphicFramePr>
          <p:cNvPr id="6" name="Content Placeholder 5"/>
          <p:cNvGraphicFramePr>
            <a:graphicFrameLocks/>
          </p:cNvGraphicFramePr>
          <p:nvPr/>
        </p:nvGraphicFramePr>
        <p:xfrm>
          <a:off x="457200" y="1600200"/>
          <a:ext cx="3810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Emp_ID</a:t>
                      </a:r>
                      <a:r>
                        <a:rPr lang="en-US" dirty="0"/>
                        <a:t>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</a:t>
                      </a:r>
                      <a:r>
                        <a:rPr lang="en-US" baseline="0" dirty="0" err="1"/>
                        <a:t>_First</a:t>
                      </a:r>
                      <a:r>
                        <a:rPr lang="en-US" baseline="0" dirty="0"/>
                        <a:t> 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Emp</a:t>
                      </a:r>
                      <a:r>
                        <a:rPr lang="en-US" baseline="0" dirty="0" err="1"/>
                        <a:t>_Last</a:t>
                      </a:r>
                      <a:r>
                        <a:rPr lang="en-US" baseline="0" dirty="0"/>
                        <a:t> 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76800" y="1600200"/>
          <a:ext cx="27432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err="1"/>
                        <a:t>Emp-Email_Id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/>
                        <a:t>Email_ID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err="1"/>
                        <a:t>Emp_ID</a:t>
                      </a:r>
                      <a:r>
                        <a:rPr lang="en-US" baseline="0" dirty="0"/>
                        <a:t> (FK)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7: Mapping of N-</a:t>
            </a:r>
            <a:r>
              <a:rPr lang="en-US" dirty="0" err="1"/>
              <a:t>ary</a:t>
            </a:r>
            <a:r>
              <a:rPr lang="en-US" dirty="0"/>
              <a:t> Relationship Types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Doctor prescribed medicine to a patient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7: Mapping of N-</a:t>
            </a:r>
            <a:r>
              <a:rPr lang="en-US" dirty="0" err="1"/>
              <a:t>ary</a:t>
            </a:r>
            <a:r>
              <a:rPr lang="en-US" dirty="0"/>
              <a:t> Relationship Types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Doctor prescribed medicine to a patient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2590800"/>
          <a:ext cx="2209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Doctor_ID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729013"/>
              </p:ext>
            </p:extLst>
          </p:nvPr>
        </p:nvGraphicFramePr>
        <p:xfrm>
          <a:off x="3352800" y="4495800"/>
          <a:ext cx="2209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Prescription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Doctor_ID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Medicine_ID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Patient_ID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Next Visit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943600" y="2590800"/>
          <a:ext cx="228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Medicine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/>
                        <a:t>Medicine_ID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Medicine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352800" y="2590800"/>
          <a:ext cx="2209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Patient_ID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Patient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0642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Consists of relation name and set of attributes (or) column names.</a:t>
            </a:r>
          </a:p>
          <a:p>
            <a:r>
              <a:rPr lang="en-US" dirty="0"/>
              <a:t>Each attribute has an associated with domain (set of atomic values, i.e. data type).</a:t>
            </a:r>
          </a:p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en-US" dirty="0"/>
              <a:t>Student { Student name	: 	string</a:t>
            </a:r>
          </a:p>
          <a:p>
            <a:pPr lvl="1">
              <a:buNone/>
            </a:pPr>
            <a:r>
              <a:rPr lang="en-US" dirty="0"/>
              <a:t>			 Roll Number	: 	string</a:t>
            </a:r>
          </a:p>
          <a:p>
            <a:pPr lvl="1">
              <a:buNone/>
            </a:pPr>
            <a:r>
              <a:rPr lang="en-US" dirty="0"/>
              <a:t>			 Phone Number	:	integer</a:t>
            </a:r>
          </a:p>
          <a:p>
            <a:pPr lvl="1">
              <a:buNone/>
            </a:pPr>
            <a:r>
              <a:rPr lang="en-US" dirty="0"/>
              <a:t>			 Year of admission	:	integer</a:t>
            </a:r>
          </a:p>
          <a:p>
            <a:pPr lvl="1">
              <a:buNone/>
            </a:pPr>
            <a:r>
              <a:rPr lang="en-US" dirty="0"/>
              <a:t>	 		 Branch		:	string  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to Relational Schema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dirty="0"/>
              <a:t>	Step 1: Mapping of Regular Entity Types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	Step 2: Mapping of Weak Entity Types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	Step 3: Mapping of Binary 1:1 Relation Types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	Step 4: Mapping of Binary 1:N Relationship    	       Types.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	Step 5: Mapping of Binary M:N Relationship 	       Types.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	Step 6: Mapping of Multi valued attributes.</a:t>
            </a:r>
          </a:p>
          <a:p>
            <a:pPr>
              <a:lnSpc>
                <a:spcPct val="80000"/>
              </a:lnSpc>
              <a:buNone/>
            </a:pPr>
            <a:r>
              <a:rPr lang="en-US" dirty="0"/>
              <a:t>	Step 7: Mapping of N-</a:t>
            </a:r>
            <a:r>
              <a:rPr lang="en-US" dirty="0" err="1"/>
              <a:t>ary</a:t>
            </a:r>
            <a:r>
              <a:rPr lang="en-US" dirty="0"/>
              <a:t> Relationship Types.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1: Mapping of Regular Entity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1: Mapping of Regular Entity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Create a relation R that includes all simple attributes of 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Each entity became a table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Each single value attribute becomes column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Derived attributes are ignored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Composite attribute represented by components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Key attribute became the primary key of the table</a:t>
            </a:r>
          </a:p>
          <a:p>
            <a:pPr>
              <a:lnSpc>
                <a:spcPct val="8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1: Mapping of Regular Entity Types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76400"/>
            <a:ext cx="7119938" cy="47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1: Mapping of Regular Entity Types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797422"/>
              </p:ext>
            </p:extLst>
          </p:nvPr>
        </p:nvGraphicFramePr>
        <p:xfrm>
          <a:off x="1981200" y="1734979"/>
          <a:ext cx="3810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Roll_No</a:t>
                      </a:r>
                      <a:r>
                        <a:rPr lang="en-US" dirty="0"/>
                        <a:t>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Picture 3" descr="databases 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648200"/>
            <a:ext cx="511683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4572000" y="5799021"/>
            <a:ext cx="4572000" cy="74635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ts val="1650"/>
              </a:lnSpc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Persons( </a:t>
            </a:r>
            <a:r>
              <a:rPr lang="en-US" sz="2400" u="sng" dirty="0">
                <a:solidFill>
                  <a:srgbClr val="FF0000"/>
                </a:solidFill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personid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, name,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</a:rPr>
              <a:t>lastname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, email, </a:t>
            </a:r>
            <a: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</a:rPr>
              <a:t>Phone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)</a:t>
            </a:r>
            <a:br>
              <a:rPr lang="en-US" sz="1600" dirty="0"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2: Mapping of Weak Entity Types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2: Mapping of Weak Entity Types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3450" y="1600200"/>
            <a:ext cx="73723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637</Words>
  <Application>Microsoft Office PowerPoint</Application>
  <PresentationFormat>On-screen Show (4:3)</PresentationFormat>
  <Paragraphs>131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inherit</vt:lpstr>
      <vt:lpstr>Times New Roman</vt:lpstr>
      <vt:lpstr>Office Theme</vt:lpstr>
      <vt:lpstr>Module-2</vt:lpstr>
      <vt:lpstr>ER to Relational Schema Mapping</vt:lpstr>
      <vt:lpstr>ER to Relational Schema Mapping</vt:lpstr>
      <vt:lpstr>Step 1: Mapping of Regular Entity Types</vt:lpstr>
      <vt:lpstr>Step 1: Mapping of Regular Entity Types</vt:lpstr>
      <vt:lpstr>Step 1: Mapping of Regular Entity Types</vt:lpstr>
      <vt:lpstr>Step 1: Mapping of Regular Entity Types</vt:lpstr>
      <vt:lpstr>Step 2: Mapping of Weak Entity Types</vt:lpstr>
      <vt:lpstr>Step 2: Mapping of Weak Entity Types</vt:lpstr>
      <vt:lpstr>Step 2: Mapping of Weak Entity Types</vt:lpstr>
      <vt:lpstr>Step 3: Mapping of Binary 1:1 Relation Types</vt:lpstr>
      <vt:lpstr>Step 3: Mapping of Binary 1:1 Relation Types</vt:lpstr>
      <vt:lpstr>Step 3: Mapping of Binary 1:1 Relation Types</vt:lpstr>
      <vt:lpstr>Step 4: Mapping of Binary 1:N Relationship Types</vt:lpstr>
      <vt:lpstr>Step 4: Mapping of Binary 1:N Relationship Types</vt:lpstr>
      <vt:lpstr>Step 4: Mapping of Binary 1:N Relationship Types</vt:lpstr>
      <vt:lpstr>Step 5: Mapping of Binary M:N Relationship Types</vt:lpstr>
      <vt:lpstr>Step 5: Mapping of Binary M:N Relationship Types</vt:lpstr>
      <vt:lpstr>Step 6: Mapping of Multi valued attributes</vt:lpstr>
      <vt:lpstr>Step 6: Mapping of Multi valued attributes</vt:lpstr>
      <vt:lpstr>Step 7: Mapping of N-ary Relationship Types</vt:lpstr>
      <vt:lpstr>Step 7: Mapping of N-ary Relationship Types</vt:lpstr>
      <vt:lpstr>Relational Schema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to Relational Schema Mapping</dc:title>
  <dc:creator>VIT-Laptop</dc:creator>
  <cp:lastModifiedBy>Prashanth Singaravelan</cp:lastModifiedBy>
  <cp:revision>36</cp:revision>
  <dcterms:created xsi:type="dcterms:W3CDTF">2006-08-16T00:00:00Z</dcterms:created>
  <dcterms:modified xsi:type="dcterms:W3CDTF">2020-08-16T08:45:54Z</dcterms:modified>
</cp:coreProperties>
</file>