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7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5598-0A0E-4CA6-94E2-37DFE4A3821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9DB3-BB2F-472A-A0BA-996421E728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8600" y="1981200"/>
            <a:ext cx="8686800" cy="147002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Assembly Language Programming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an ALP for the following</a:t>
            </a:r>
          </a:p>
          <a:p>
            <a:r>
              <a:rPr lang="en-IN" dirty="0" smtClean="0"/>
              <a:t>If a&gt;0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a=a-b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a=</a:t>
            </a:r>
            <a:r>
              <a:rPr lang="en-IN" dirty="0" err="1" smtClean="0"/>
              <a:t>a+b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83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Assume: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[100]</a:t>
            </a:r>
            <a:r>
              <a:rPr lang="en-IN" dirty="0" smtClean="0">
                <a:sym typeface="Wingdings" pitchFamily="2" charset="2"/>
              </a:rPr>
              <a:t>a	[101]b	[100]</a:t>
            </a:r>
            <a:r>
              <a:rPr lang="en-IN" dirty="0" err="1" smtClean="0">
                <a:sym typeface="Wingdings" pitchFamily="2" charset="2"/>
              </a:rPr>
              <a:t>a+b</a:t>
            </a:r>
            <a:r>
              <a:rPr lang="en-IN" dirty="0" smtClean="0">
                <a:sym typeface="Wingdings" pitchFamily="2" charset="2"/>
              </a:rPr>
              <a:t>/a-b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	LOAD M(100), JMP +M(3,0:19)</a:t>
            </a:r>
          </a:p>
          <a:p>
            <a:pPr marL="0" indent="0">
              <a:buNone/>
            </a:pPr>
            <a:r>
              <a:rPr lang="en-IN" dirty="0" smtClean="0"/>
              <a:t>2	ADD M(101), JMP M(3,20:39)</a:t>
            </a:r>
          </a:p>
          <a:p>
            <a:pPr marL="0" indent="0">
              <a:buNone/>
            </a:pPr>
            <a:r>
              <a:rPr lang="en-IN" dirty="0" smtClean="0"/>
              <a:t>3	SUB M(101),	STOR M(100)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92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133600"/>
            <a:ext cx="7391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Write an assembly language program to perform </a:t>
            </a:r>
            <a:r>
              <a:rPr lang="en-US" sz="2000" dirty="0" smtClean="0">
                <a:latin typeface="Garamond" pitchFamily="18" charset="0"/>
              </a:rPr>
              <a:t>X</a:t>
            </a:r>
            <a:r>
              <a:rPr lang="en-US" sz="2000" dirty="0">
                <a:latin typeface="Garamond" pitchFamily="18" charset="0"/>
              </a:rPr>
              <a:t>=(A+B)  * (C+D</a:t>
            </a:r>
            <a:r>
              <a:rPr lang="en-US" sz="2000" dirty="0" smtClean="0">
                <a:latin typeface="Garamond" pitchFamily="18" charset="0"/>
              </a:rPr>
              <a:t>)</a:t>
            </a:r>
          </a:p>
          <a:p>
            <a:endParaRPr lang="en-US" sz="2000" dirty="0">
              <a:latin typeface="Garamond" pitchFamily="18" charset="0"/>
            </a:endParaRPr>
          </a:p>
          <a:p>
            <a:r>
              <a:rPr lang="en-US" sz="2000" dirty="0">
                <a:latin typeface="Garamond" pitchFamily="18" charset="0"/>
              </a:rPr>
              <a:t>Y=(A-B)/[C+(D/E)]</a:t>
            </a:r>
          </a:p>
          <a:p>
            <a:endParaRPr lang="en-US" sz="2000" dirty="0">
              <a:latin typeface="Garamond" pitchFamily="18" charset="0"/>
            </a:endParaRPr>
          </a:p>
          <a:p>
            <a:endParaRPr lang="en-US" sz="2000" dirty="0">
              <a:latin typeface="Garamond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sz="2800" b="1" i="1" dirty="0" smtClean="0">
                <a:solidFill>
                  <a:schemeClr val="folHlink"/>
                </a:solidFill>
              </a:rPr>
              <a:t>Instruction		</a:t>
            </a:r>
            <a:r>
              <a:rPr lang="en-US" sz="2800" b="1" i="1" dirty="0" err="1" smtClean="0">
                <a:solidFill>
                  <a:schemeClr val="folHlink"/>
                </a:solidFill>
              </a:rPr>
              <a:t>Opcode</a:t>
            </a:r>
            <a:r>
              <a:rPr lang="en-US" sz="2800" b="1" i="1" dirty="0" smtClean="0">
                <a:solidFill>
                  <a:schemeClr val="folHlink"/>
                </a:solidFill>
              </a:rPr>
              <a:t>	Description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LOAD  MQ		00001010	AC ← MQ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LOAD  MQ, M(X)		00001001	MQ </a:t>
            </a:r>
            <a:r>
              <a:rPr lang="en-US" sz="2800" dirty="0" smtClean="0">
                <a:cs typeface="Times New Roman" pitchFamily="18" charset="0"/>
              </a:rPr>
              <a:t>← M(X)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STOR  M(X)		00100001	M(X) ← AC</a:t>
            </a: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LOAD  M(X)		00000001	AC ← M(X)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LOAD  – M(X)		00000010	AC ← – M(X)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LOAD  |M(X)|		00000011	AC ← |M(X)|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LOAD  – |M(X)|		00000100	AC ← – |M(X)|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i="1" dirty="0" smtClean="0">
                <a:solidFill>
                  <a:schemeClr val="folHlink"/>
                </a:solidFill>
              </a:rPr>
              <a:t>	</a:t>
            </a:r>
            <a:r>
              <a:rPr lang="en-US" sz="2800" b="1" i="1" dirty="0" smtClean="0">
                <a:solidFill>
                  <a:schemeClr val="folHlink"/>
                </a:solidFill>
              </a:rPr>
              <a:t>Instruction		</a:t>
            </a:r>
            <a:r>
              <a:rPr lang="en-US" sz="2800" b="1" i="1" dirty="0" err="1" smtClean="0">
                <a:solidFill>
                  <a:schemeClr val="folHlink"/>
                </a:solidFill>
              </a:rPr>
              <a:t>Opcode</a:t>
            </a:r>
            <a:r>
              <a:rPr lang="en-US" sz="2800" b="1" i="1" dirty="0" smtClean="0">
                <a:solidFill>
                  <a:schemeClr val="folHlink"/>
                </a:solidFill>
              </a:rPr>
              <a:t>	Description</a:t>
            </a:r>
          </a:p>
          <a:p>
            <a:r>
              <a:rPr lang="en-US" sz="2800" dirty="0" smtClean="0"/>
              <a:t>JUMP M(X,0:19)		00001101	next instruction 							M(X,0:19)</a:t>
            </a:r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/>
              <a:t>JUMP M(X,20:39)	00001110	next instruction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							M(X,20:39)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i="1" dirty="0" smtClean="0">
                <a:solidFill>
                  <a:schemeClr val="folHlink"/>
                </a:solidFill>
              </a:rPr>
              <a:t>	</a:t>
            </a:r>
            <a:r>
              <a:rPr lang="en-US" sz="2400" b="1" i="1" dirty="0" smtClean="0">
                <a:solidFill>
                  <a:schemeClr val="folHlink"/>
                </a:solidFill>
              </a:rPr>
              <a:t>Instruction			</a:t>
            </a:r>
            <a:r>
              <a:rPr lang="en-US" sz="2400" b="1" i="1" dirty="0" err="1" smtClean="0">
                <a:solidFill>
                  <a:schemeClr val="folHlink"/>
                </a:solidFill>
              </a:rPr>
              <a:t>Opcode</a:t>
            </a:r>
            <a:r>
              <a:rPr lang="en-US" sz="2400" b="1" i="1" dirty="0" smtClean="0">
                <a:solidFill>
                  <a:schemeClr val="folHlink"/>
                </a:solidFill>
              </a:rPr>
              <a:t>	Description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JUMP +M(X,0:19)	00001111	IF AC ≥ 0, 								then next 								instruction 								M(X,0:19)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/>
              <a:t>JUMP +M(X,20:39)	00010000	IF AC ≥ 0, 								then next 								instruction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							M(X,20:39)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295400"/>
            <a:ext cx="8305800" cy="48768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	</a:t>
            </a:r>
            <a:r>
              <a:rPr kumimoji="0" lang="en-US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M(X)		00000101	AC ← AC+M(X)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|M(X)|	00000111	AC ← AC+|M(X)|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 M(X)		00000110	AC ← AC─M(X)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 |M(X)|	00001000	AC ← AC ─ |M(X)|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 M(X)		00001011	AC, MQ ← MQ×M(X)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 M(X)		00001100	MQ, AC ← MQ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/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LSH			00010100	AC ← AC x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RSH		00010101	AC ← AC 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905000"/>
            <a:ext cx="8458200" cy="2743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i="1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		Opcode	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 M(X,8:19)		00010010	M(X,8:19) ← 								AC(28:39)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 M(X,28:39)	00010011	 M(X,28:39) ← 								AC(28:39)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 an appropriate assembly language code for the following operation and interpret to Von Neumann IAS architecture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X=Y*Z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Where Z-&gt;40 bit data  and Y-&gt;40 bit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Result would be more than 40 bit.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81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 that data variables ‘Y’ &amp; ‘Z’ available at memory locations 801 &amp; 802 respectively. And X will be stored 803 onwards.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MQ, M(801)	MQ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M[801]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MUL  M(802)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AcMQ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* M[802]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STOR M(803)		M[803]Ac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LOAD MQ	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AcMQ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STOR M(804)		M[804]Ac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2133600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Write an assembly language program to perform  </a:t>
            </a:r>
            <a:r>
              <a:rPr lang="en-US" sz="2800" u="sng" dirty="0" smtClean="0"/>
              <a:t>A= (B-C) * D</a:t>
            </a:r>
          </a:p>
          <a:p>
            <a:r>
              <a:rPr lang="en-US" sz="2000" u="sng" dirty="0" smtClean="0"/>
              <a:t>Assumption: Inputs are available 801 onwards</a:t>
            </a:r>
          </a:p>
          <a:p>
            <a:endParaRPr lang="en-US" sz="2000" dirty="0"/>
          </a:p>
          <a:p>
            <a:r>
              <a:rPr lang="en-US" sz="2000" dirty="0" smtClean="0"/>
              <a:t>Load M(801)</a:t>
            </a:r>
          </a:p>
          <a:p>
            <a:r>
              <a:rPr lang="en-US" sz="2000" dirty="0" smtClean="0"/>
              <a:t>Sub M(802)</a:t>
            </a:r>
          </a:p>
          <a:p>
            <a:r>
              <a:rPr lang="en-US" sz="2000" dirty="0" err="1" smtClean="0"/>
              <a:t>Stor</a:t>
            </a:r>
            <a:r>
              <a:rPr lang="en-US" sz="2000" dirty="0" smtClean="0"/>
              <a:t> M(804)</a:t>
            </a:r>
          </a:p>
          <a:p>
            <a:r>
              <a:rPr lang="en-US" sz="2000" dirty="0" smtClean="0"/>
              <a:t>Load MQ, M(804)</a:t>
            </a:r>
          </a:p>
          <a:p>
            <a:r>
              <a:rPr lang="en-US" sz="2000" dirty="0" err="1" smtClean="0"/>
              <a:t>Mul</a:t>
            </a:r>
            <a:r>
              <a:rPr lang="en-US" sz="2000" dirty="0" smtClean="0"/>
              <a:t> M(803)</a:t>
            </a:r>
          </a:p>
          <a:p>
            <a:r>
              <a:rPr lang="en-US" sz="2000" dirty="0" err="1" smtClean="0"/>
              <a:t>Stor</a:t>
            </a:r>
            <a:r>
              <a:rPr lang="en-US" sz="2000" dirty="0" smtClean="0"/>
              <a:t> M(804)</a:t>
            </a:r>
          </a:p>
          <a:p>
            <a:r>
              <a:rPr lang="en-US" sz="2000" dirty="0" smtClean="0"/>
              <a:t>Load MQ</a:t>
            </a:r>
          </a:p>
          <a:p>
            <a:r>
              <a:rPr lang="en-US" sz="2000" dirty="0" err="1" smtClean="0"/>
              <a:t>Stor</a:t>
            </a:r>
            <a:r>
              <a:rPr lang="en-US" sz="2000" dirty="0" smtClean="0"/>
              <a:t> M(805)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135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Assembly Language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Unit-1: Assembly Language Programming</dc:title>
  <dc:creator>VIT</dc:creator>
  <cp:lastModifiedBy>admíñ</cp:lastModifiedBy>
  <cp:revision>16</cp:revision>
  <dcterms:created xsi:type="dcterms:W3CDTF">2015-07-23T06:54:27Z</dcterms:created>
  <dcterms:modified xsi:type="dcterms:W3CDTF">2020-08-09T15:52:24Z</dcterms:modified>
</cp:coreProperties>
</file>