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7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9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2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4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3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6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9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7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2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28E4-2032-440B-85BF-0FCC753BD399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795C-E6EB-4A21-ADE0-EE7E4B420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Binary data representation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4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Three different representations:</a:t>
            </a:r>
          </a:p>
          <a:p>
            <a:pPr lvl="1"/>
            <a:r>
              <a:rPr lang="en-IN" dirty="0" smtClean="0"/>
              <a:t>Sign Magnitude</a:t>
            </a:r>
          </a:p>
          <a:p>
            <a:pPr lvl="1"/>
            <a:r>
              <a:rPr lang="en-IN" dirty="0" smtClean="0"/>
              <a:t>1’s Complement</a:t>
            </a:r>
          </a:p>
          <a:p>
            <a:pPr lvl="1"/>
            <a:r>
              <a:rPr lang="en-IN" dirty="0" smtClean="0"/>
              <a:t>2’s complement</a:t>
            </a:r>
          </a:p>
          <a:p>
            <a:r>
              <a:rPr lang="en-IN" dirty="0" smtClean="0"/>
              <a:t>For positive numbers only one representation</a:t>
            </a:r>
          </a:p>
          <a:p>
            <a:pPr lvl="1"/>
            <a:r>
              <a:rPr lang="en-IN" dirty="0" smtClean="0"/>
              <a:t>Sign Magnitude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+12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IN" dirty="0" smtClean="0">
                <a:sym typeface="Wingdings" pitchFamily="2" charset="2"/>
              </a:rPr>
              <a:t>1100   and   -12  </a:t>
            </a:r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IN" dirty="0" smtClean="0">
                <a:sym typeface="Wingdings" pitchFamily="2" charset="2"/>
              </a:rPr>
              <a:t>1100</a:t>
            </a:r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77428"/>
              </p:ext>
            </p:extLst>
          </p:nvPr>
        </p:nvGraphicFramePr>
        <p:xfrm>
          <a:off x="1331640" y="479715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472784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Sign bit: 0/1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Magnitude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6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For negative numbers:</a:t>
            </a:r>
          </a:p>
          <a:p>
            <a:pPr lvl="1"/>
            <a:r>
              <a:rPr lang="en-IN" dirty="0" smtClean="0"/>
              <a:t>Sign Magnitude</a:t>
            </a:r>
          </a:p>
          <a:p>
            <a:pPr marL="457200" lvl="1" indent="0">
              <a:buNone/>
            </a:pPr>
            <a:r>
              <a:rPr lang="en-IN" dirty="0" smtClean="0"/>
              <a:t>	-12 </a:t>
            </a:r>
            <a:r>
              <a:rPr lang="en-IN" dirty="0" smtClean="0">
                <a:sym typeface="Wingdings" pitchFamily="2" charset="2"/>
              </a:rPr>
              <a:t> 11100	</a:t>
            </a:r>
            <a:endParaRPr lang="en-IN" dirty="0" smtClean="0"/>
          </a:p>
          <a:p>
            <a:pPr lvl="1"/>
            <a:r>
              <a:rPr lang="en-IN" dirty="0" smtClean="0"/>
              <a:t>1’s Complement</a:t>
            </a:r>
          </a:p>
          <a:p>
            <a:pPr marL="914400" lvl="2" indent="0">
              <a:buNone/>
            </a:pPr>
            <a:r>
              <a:rPr lang="en-IN" dirty="0" smtClean="0"/>
              <a:t>-12 </a:t>
            </a:r>
            <a:r>
              <a:rPr lang="en-IN" dirty="0" smtClean="0">
                <a:sym typeface="Wingdings" pitchFamily="2" charset="2"/>
              </a:rPr>
              <a:t> 1’s comp(+12) 1’s comp(01100)10011</a:t>
            </a:r>
            <a:endParaRPr lang="en-IN" dirty="0" smtClean="0"/>
          </a:p>
          <a:p>
            <a:pPr lvl="1"/>
            <a:r>
              <a:rPr lang="en-IN" dirty="0" smtClean="0"/>
              <a:t>2’s complement</a:t>
            </a:r>
          </a:p>
          <a:p>
            <a:pPr marL="457200" lvl="1" indent="0">
              <a:buNone/>
            </a:pPr>
            <a:r>
              <a:rPr lang="en-IN" dirty="0" smtClean="0"/>
              <a:t>     -12 </a:t>
            </a:r>
            <a:r>
              <a:rPr lang="en-IN" dirty="0" smtClean="0">
                <a:sym typeface="Wingdings" pitchFamily="2" charset="2"/>
              </a:rPr>
              <a:t> 2’s comp(+12) 2’s comp(01100)10011+1        </a:t>
            </a:r>
            <a:r>
              <a:rPr lang="en-IN" smtClean="0">
                <a:sym typeface="Wingdings" pitchFamily="2" charset="2"/>
              </a:rPr>
              <a:t>	       </a:t>
            </a:r>
            <a:r>
              <a:rPr lang="en-IN" dirty="0" smtClean="0">
                <a:sym typeface="Wingdings" pitchFamily="2" charset="2"/>
              </a:rPr>
              <a:t>10100</a:t>
            </a:r>
            <a:endParaRPr lang="en-IN" dirty="0" smtClean="0"/>
          </a:p>
          <a:p>
            <a:pPr lvl="1"/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92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Binary data representation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data representation</dc:title>
  <dc:creator>admíñ</dc:creator>
  <cp:lastModifiedBy>admíñ</cp:lastModifiedBy>
  <cp:revision>1</cp:revision>
  <dcterms:created xsi:type="dcterms:W3CDTF">2020-08-11T14:19:20Z</dcterms:created>
  <dcterms:modified xsi:type="dcterms:W3CDTF">2020-08-11T14:29:09Z</dcterms:modified>
</cp:coreProperties>
</file>