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298-B757-46DC-B3EA-B00B9B23AA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8FBD-6112-4068-951A-638AA2307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298-B757-46DC-B3EA-B00B9B23AA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8FBD-6112-4068-951A-638AA2307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298-B757-46DC-B3EA-B00B9B23AA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8FBD-6112-4068-951A-638AA2307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298-B757-46DC-B3EA-B00B9B23AA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8FBD-6112-4068-951A-638AA2307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298-B757-46DC-B3EA-B00B9B23AA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8FBD-6112-4068-951A-638AA2307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298-B757-46DC-B3EA-B00B9B23AA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8FBD-6112-4068-951A-638AA2307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298-B757-46DC-B3EA-B00B9B23AA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8FBD-6112-4068-951A-638AA2307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298-B757-46DC-B3EA-B00B9B23AA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8FBD-6112-4068-951A-638AA2307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298-B757-46DC-B3EA-B00B9B23AA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8FBD-6112-4068-951A-638AA2307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298-B757-46DC-B3EA-B00B9B23AA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8FBD-6112-4068-951A-638AA2307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6298-B757-46DC-B3EA-B00B9B23AA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8FBD-6112-4068-951A-638AA2307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6298-B757-46DC-B3EA-B00B9B23AAA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8FBD-6112-4068-951A-638AA23073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33400"/>
            <a:ext cx="76962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Calculate the effective address for the following addressing modes?</a:t>
            </a:r>
          </a:p>
          <a:p>
            <a:r>
              <a:rPr lang="en-US" dirty="0" smtClean="0"/>
              <a:t>Immediate addressing mode</a:t>
            </a:r>
          </a:p>
          <a:p>
            <a:r>
              <a:rPr lang="en-US" dirty="0" smtClean="0"/>
              <a:t>Add A, #100</a:t>
            </a:r>
          </a:p>
          <a:p>
            <a:r>
              <a:rPr lang="en-US" dirty="0" smtClean="0"/>
              <a:t>Effective address = 100</a:t>
            </a:r>
          </a:p>
          <a:p>
            <a:pPr marL="514350" indent="-514350">
              <a:buAutoNum type="arabicParenR"/>
            </a:pPr>
            <a:r>
              <a:rPr lang="en-US" dirty="0" smtClean="0"/>
              <a:t>R=1000, [1000]= 50</a:t>
            </a:r>
          </a:p>
          <a:p>
            <a:pPr marL="514350" indent="-514350">
              <a:buAutoNum type="arabicParenR"/>
            </a:pPr>
            <a:r>
              <a:rPr lang="en-US" dirty="0" smtClean="0"/>
              <a:t>Register Direct Addressing Mode</a:t>
            </a:r>
          </a:p>
          <a:p>
            <a:pPr marL="514350" indent="-514350"/>
            <a:r>
              <a:rPr lang="en-US" dirty="0" smtClean="0"/>
              <a:t>Add R, #50 ; R </a:t>
            </a:r>
            <a:r>
              <a:rPr lang="en-US" dirty="0" smtClean="0">
                <a:sym typeface="Wingdings" pitchFamily="2" charset="2"/>
              </a:rPr>
              <a:t> R + 50 R 1000+50</a:t>
            </a:r>
          </a:p>
          <a:p>
            <a:pPr marL="514350" indent="-514350"/>
            <a:r>
              <a:rPr lang="en-US" dirty="0" smtClean="0">
                <a:sym typeface="Wingdings" pitchFamily="2" charset="2"/>
              </a:rPr>
              <a:t>EA = R</a:t>
            </a:r>
          </a:p>
          <a:p>
            <a:pPr marL="514350" indent="-514350"/>
            <a:r>
              <a:rPr lang="en-US" dirty="0" smtClean="0">
                <a:sym typeface="Wingdings" pitchFamily="2" charset="2"/>
              </a:rPr>
              <a:t>Add [R],50 R  50+50</a:t>
            </a:r>
          </a:p>
          <a:p>
            <a:pPr marL="514350" indent="-514350"/>
            <a:r>
              <a:rPr lang="en-US" dirty="0" smtClean="0">
                <a:sym typeface="Wingdings" pitchFamily="2" charset="2"/>
              </a:rPr>
              <a:t>EA =[R]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12837"/>
            <a:ext cx="8229600" cy="5745163"/>
          </a:xfrm>
        </p:spPr>
        <p:txBody>
          <a:bodyPr/>
          <a:lstStyle/>
          <a:p>
            <a:r>
              <a:rPr lang="en-US" dirty="0" smtClean="0"/>
              <a:t>Register Indirect  Add [[R]], 50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R = 1000, [1000] = [2000] = 40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EA =[[R]]</a:t>
            </a:r>
          </a:p>
          <a:p>
            <a:pPr>
              <a:buNone/>
            </a:pPr>
            <a:r>
              <a:rPr lang="en-US" dirty="0" smtClean="0"/>
              <a:t>Memory Direct :  Add [1000], 50</a:t>
            </a:r>
          </a:p>
          <a:p>
            <a:pPr>
              <a:buNone/>
            </a:pPr>
            <a:r>
              <a:rPr lang="en-US" dirty="0" smtClean="0"/>
              <a:t>                 [1000] = 40 </a:t>
            </a:r>
          </a:p>
          <a:p>
            <a:pPr>
              <a:buNone/>
            </a:pPr>
            <a:r>
              <a:rPr lang="en-US" dirty="0" smtClean="0"/>
              <a:t>			EA =[1000]</a:t>
            </a:r>
          </a:p>
          <a:p>
            <a:pPr>
              <a:buNone/>
            </a:pPr>
            <a:r>
              <a:rPr lang="en-US" dirty="0" smtClean="0"/>
              <a:t>Memory Indirect : Add[[1000], 50</a:t>
            </a:r>
          </a:p>
          <a:p>
            <a:pPr>
              <a:buNone/>
            </a:pPr>
            <a:r>
              <a:rPr lang="en-US" dirty="0" smtClean="0"/>
              <a:t>[1000] = [2000] = 60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EA = [[1000]]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Index addressing mode ( SI , DI )</a:t>
            </a:r>
          </a:p>
          <a:p>
            <a:pPr>
              <a:buNone/>
            </a:pPr>
            <a:r>
              <a:rPr lang="en-US" dirty="0" smtClean="0"/>
              <a:t>    EA = BX / memory location + SI/DI + offset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Bx</a:t>
            </a:r>
            <a:r>
              <a:rPr lang="en-US" dirty="0" smtClean="0"/>
              <a:t>= 1000, SI = 20 , offset = 3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EA = 1000+ 20 + 3 = 1023 </a:t>
            </a:r>
            <a:r>
              <a:rPr lang="en-US" dirty="0" smtClean="0">
                <a:sym typeface="Wingdings" pitchFamily="2" charset="2"/>
              </a:rPr>
              <a:t> 50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Relative addressing mode ( PC)  Pc  5000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			 EA = Pc + SI/DI + offset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	Pc =5000, Si = 200, offset = 5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	 EA = [5205]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Auto increment : [R]+     R  R +1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R = 400= 401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Auto </a:t>
            </a:r>
            <a:r>
              <a:rPr lang="en-US" dirty="0" err="1" smtClean="0">
                <a:sym typeface="Wingdings" pitchFamily="2" charset="2"/>
              </a:rPr>
              <a:t>Decremnt</a:t>
            </a:r>
            <a:r>
              <a:rPr lang="en-US" dirty="0" smtClean="0">
                <a:sym typeface="Wingdings" pitchFamily="2" charset="2"/>
              </a:rPr>
              <a:t> : [R]-   R  R-1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R= 399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0"/>
            <a:ext cx="8077200" cy="56689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Program starts from the location 1000.</a:t>
            </a:r>
          </a:p>
          <a:p>
            <a:r>
              <a:rPr lang="en-US" dirty="0"/>
              <a:t> </a:t>
            </a:r>
            <a:r>
              <a:rPr lang="en-US" dirty="0" smtClean="0"/>
              <a:t>  1000  :    Add A, 100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Add [A],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Add [R], 2</a:t>
            </a:r>
          </a:p>
          <a:p>
            <a:pPr>
              <a:buNone/>
            </a:pPr>
            <a:r>
              <a:rPr lang="en-US" dirty="0" smtClean="0"/>
              <a:t>                            Add[[R]], 2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Add [1008], 3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Add [[1008]], 4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Add [</a:t>
            </a:r>
            <a:r>
              <a:rPr lang="en-US" dirty="0" err="1" smtClean="0"/>
              <a:t>Bx+Si+offset</a:t>
            </a:r>
            <a:r>
              <a:rPr lang="en-US" dirty="0" smtClean="0"/>
              <a:t>], 3</a:t>
            </a:r>
          </a:p>
          <a:p>
            <a:pPr>
              <a:buNone/>
            </a:pPr>
            <a:r>
              <a:rPr lang="en-US"/>
              <a:t> </a:t>
            </a:r>
            <a:r>
              <a:rPr lang="en-US" smtClean="0"/>
              <a:t>                                 add [Pc], 2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Memory location details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Memory                   Data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0009                       6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1002</a:t>
            </a:r>
            <a:r>
              <a:rPr lang="en-US" dirty="0"/>
              <a:t> </a:t>
            </a:r>
            <a:r>
              <a:rPr lang="en-US" dirty="0" smtClean="0"/>
              <a:t>                 1008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1008                     1100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1100                       50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1101                       7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1102                        9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1103                       8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R = 1102, </a:t>
            </a:r>
            <a:r>
              <a:rPr lang="en-US" dirty="0" err="1" smtClean="0"/>
              <a:t>Bx</a:t>
            </a:r>
            <a:r>
              <a:rPr lang="en-US" dirty="0" smtClean="0"/>
              <a:t> = 1000, SI = 100,  offset = 2</a:t>
            </a:r>
          </a:p>
          <a:p>
            <a:pPr>
              <a:buNone/>
            </a:pPr>
            <a:r>
              <a:rPr lang="en-US" dirty="0" smtClean="0"/>
              <a:t>Effective address of all the addressing mode.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261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VIT-Laptop</dc:creator>
  <cp:lastModifiedBy>VIT-Laptop</cp:lastModifiedBy>
  <cp:revision>1</cp:revision>
  <dcterms:created xsi:type="dcterms:W3CDTF">2020-08-05T11:33:14Z</dcterms:created>
  <dcterms:modified xsi:type="dcterms:W3CDTF">2020-08-05T12:14:15Z</dcterms:modified>
</cp:coreProperties>
</file>