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208">
          <p15:clr>
            <a:srgbClr val="9AA0A6"/>
          </p15:clr>
        </p15:guide>
        <p15:guide id="2" orient="horz" pos="2748">
          <p15:clr>
            <a:srgbClr val="9AA0A6"/>
          </p15:clr>
        </p15:guide>
        <p15:guide id="3" orient="horz" pos="828">
          <p15:clr>
            <a:srgbClr val="9AA0A6"/>
          </p15:clr>
        </p15:guide>
        <p15:guide id="4" pos="216">
          <p15:clr>
            <a:srgbClr val="9AA0A6"/>
          </p15:clr>
        </p15:guide>
        <p15:guide id="5" pos="5553">
          <p15:clr>
            <a:srgbClr val="9AA0A6"/>
          </p15:clr>
        </p15:guide>
        <p15:guide id="6" orient="horz" pos="1140">
          <p15:clr>
            <a:srgbClr val="9AA0A6"/>
          </p15:clr>
        </p15:guide>
        <p15:guide id="7" orient="horz" pos="2451">
          <p15:clr>
            <a:srgbClr val="9AA0A6"/>
          </p15:clr>
        </p15:guide>
        <p15:guide id="8" pos="888">
          <p15:clr>
            <a:srgbClr val="9AA0A6"/>
          </p15:clr>
        </p15:guide>
        <p15:guide id="9" pos="2856">
          <p15:clr>
            <a:srgbClr val="9AA0A6"/>
          </p15:clr>
        </p15:guide>
        <p15:guide id="10" pos="4909">
          <p15:clr>
            <a:srgbClr val="9AA0A6"/>
          </p15:clr>
        </p15:guide>
        <p15:guide id="11" orient="horz" pos="2196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15" roundtripDataSignature="AMtx7mgWzxGlqLkwBA/BkEh+sBclspmF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08"/>
        <p:guide pos="2748" orient="horz"/>
        <p:guide pos="828" orient="horz"/>
        <p:guide pos="216"/>
        <p:guide pos="5553"/>
        <p:guide pos="1140" orient="horz"/>
        <p:guide pos="2451" orient="horz"/>
        <p:guide pos="888"/>
        <p:guide pos="2856"/>
        <p:guide pos="4909"/>
        <p:guide pos="219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86f9d5b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7b86f9d5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86f9d5be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7b86f9d5b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" name="Google Shape;22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" name="Google Shape;23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">
  <p:cSld name="4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generated with high confidence" id="33" name="Google Shape;3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6800" y="183600"/>
            <a:ext cx="1022401" cy="766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olorful, colored&#10;&#10;Description generated with very high confidence" id="34" name="Google Shape;34;p16"/>
          <p:cNvPicPr preferRelativeResize="0"/>
          <p:nvPr/>
        </p:nvPicPr>
        <p:blipFill rotWithShape="1">
          <a:blip r:embed="rId3">
            <a:alphaModFix/>
          </a:blip>
          <a:srcRect b="37530" l="0" r="0" t="55603"/>
          <a:stretch/>
        </p:blipFill>
        <p:spPr>
          <a:xfrm>
            <a:off x="0" y="4849200"/>
            <a:ext cx="9144000" cy="2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6"/>
          <p:cNvSpPr/>
          <p:nvPr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6"/>
          <p:cNvSpPr/>
          <p:nvPr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/>
          <p:nvPr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6"/>
          <p:cNvSpPr/>
          <p:nvPr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8000" y="431425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2"/>
          <p:cNvPicPr preferRelativeResize="0"/>
          <p:nvPr/>
        </p:nvPicPr>
        <p:blipFill rotWithShape="1">
          <a:blip r:embed="rId3">
            <a:alphaModFix/>
          </a:blip>
          <a:srcRect b="51129" l="41240" r="-23987" t="9528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2"/>
          <p:cNvSpPr txBox="1"/>
          <p:nvPr/>
        </p:nvSpPr>
        <p:spPr>
          <a:xfrm>
            <a:off x="342900" y="885376"/>
            <a:ext cx="832485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DRESSING, APPEARANCE, AND GROOMING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Dressing for workplace - what is it?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set of rules specifying the type of clothing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be worn by a group or by people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 specific circumstances in their workplace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Workplace attires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0" y="168234"/>
            <a:ext cx="6712857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"/>
          <p:cNvSpPr txBox="1"/>
          <p:nvPr/>
        </p:nvSpPr>
        <p:spPr>
          <a:xfrm>
            <a:off x="-38550" y="96475"/>
            <a:ext cx="6038833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IMPRESSION MANAGEMENT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3"/>
          <p:cNvPicPr preferRelativeResize="0"/>
          <p:nvPr/>
        </p:nvPicPr>
        <p:blipFill rotWithShape="1">
          <a:blip r:embed="rId3">
            <a:alphaModFix/>
          </a:blip>
          <a:srcRect b="51129" l="41240" r="-23987" t="9528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3"/>
          <p:cNvSpPr txBox="1"/>
          <p:nvPr/>
        </p:nvSpPr>
        <p:spPr>
          <a:xfrm>
            <a:off x="342900" y="1357087"/>
            <a:ext cx="83250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 of dress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Formal –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Men –</a:t>
            </a:r>
            <a:endParaRPr/>
          </a:p>
          <a:p>
            <a:pPr indent="-342900" lvl="2" marL="125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Ties and other accessories – Modest 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Women: </a:t>
            </a:r>
            <a:endParaRPr/>
          </a:p>
          <a:p>
            <a:pPr indent="-342900" lvl="2" marL="125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well-cut pantsuit or skirt suit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0" y="168234"/>
            <a:ext cx="6712857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"/>
          <p:cNvSpPr txBox="1"/>
          <p:nvPr/>
        </p:nvSpPr>
        <p:spPr>
          <a:xfrm>
            <a:off x="-24036" y="67447"/>
            <a:ext cx="6287299" cy="657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IMPRESSION</a:t>
            </a:r>
            <a:r>
              <a:rPr b="1" i="0" lang="en-GB" sz="3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GB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MANAGEMENT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g7b86f9d5be_0_0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g7b86f9d5be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800" y="233550"/>
            <a:ext cx="1694263" cy="766798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g7b86f9d5be_0_0"/>
          <p:cNvSpPr txBox="1"/>
          <p:nvPr/>
        </p:nvSpPr>
        <p:spPr>
          <a:xfrm>
            <a:off x="342900" y="1509487"/>
            <a:ext cx="83250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Professional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Men:</a:t>
            </a:r>
            <a:endParaRPr/>
          </a:p>
          <a:p>
            <a:pPr indent="-342900" lvl="2" marL="125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High-end accessories – Acceptable 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Women: </a:t>
            </a:r>
            <a:endParaRPr/>
          </a:p>
          <a:p>
            <a:pPr indent="-342900" lvl="2" marL="125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suit or skirt, top, and jacket – Black or brown</a:t>
            </a:r>
            <a:endParaRPr/>
          </a:p>
        </p:txBody>
      </p:sp>
      <p:sp>
        <p:nvSpPr>
          <p:cNvPr id="69" name="Google Shape;69;g7b86f9d5be_0_0"/>
          <p:cNvSpPr/>
          <p:nvPr/>
        </p:nvSpPr>
        <p:spPr>
          <a:xfrm>
            <a:off x="0" y="168234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7b86f9d5be_0_0"/>
          <p:cNvSpPr txBox="1"/>
          <p:nvPr/>
        </p:nvSpPr>
        <p:spPr>
          <a:xfrm>
            <a:off x="-24036" y="67447"/>
            <a:ext cx="62874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IMPRESSION</a:t>
            </a:r>
            <a:r>
              <a:rPr b="1" i="0" lang="en-GB" sz="3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GB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MANAGEMENT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 b="51129" l="41240" r="-23987" t="9528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 txBox="1"/>
          <p:nvPr/>
        </p:nvSpPr>
        <p:spPr>
          <a:xfrm>
            <a:off x="435426" y="1418778"/>
            <a:ext cx="8319300" cy="3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 of dress codes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Casual – “Executive casual.”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Men: </a:t>
            </a:r>
            <a:endParaRPr/>
          </a:p>
          <a:p>
            <a:pPr indent="-342900" lvl="2" marL="125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Coloured, collared button-ups in any colour</a:t>
            </a:r>
            <a:endParaRPr/>
          </a:p>
          <a:p>
            <a:pPr indent="-342900" lvl="2" marL="125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Ties - Conservative in pattern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Women:</a:t>
            </a:r>
            <a:endParaRPr/>
          </a:p>
          <a:p>
            <a:pPr indent="-342900" lvl="2" marL="125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Hair can be more casual - Less conservative colours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0" y="168234"/>
            <a:ext cx="6712857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164646" y="96475"/>
            <a:ext cx="6038833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IMPRESSION MANAGEMENT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g7b86f9d5be_0_8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7b86f9d5be_0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800" y="233550"/>
            <a:ext cx="1694263" cy="76679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7b86f9d5be_0_8"/>
          <p:cNvSpPr txBox="1"/>
          <p:nvPr/>
        </p:nvSpPr>
        <p:spPr>
          <a:xfrm>
            <a:off x="435426" y="1571178"/>
            <a:ext cx="8319300" cy="3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Casual  --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Men: </a:t>
            </a:r>
            <a:endParaRPr/>
          </a:p>
          <a:p>
            <a:pPr indent="-342900" lvl="2" marL="125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Sneakers are usually acceptable, as are loafers. 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Women:</a:t>
            </a:r>
            <a:endParaRPr/>
          </a:p>
          <a:p>
            <a:pPr indent="-342900" lvl="2" marL="125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Nicely fitted tops and blouses          </a:t>
            </a:r>
            <a:endParaRPr/>
          </a:p>
        </p:txBody>
      </p:sp>
      <p:sp>
        <p:nvSpPr>
          <p:cNvPr id="87" name="Google Shape;87;g7b86f9d5be_0_8"/>
          <p:cNvSpPr/>
          <p:nvPr/>
        </p:nvSpPr>
        <p:spPr>
          <a:xfrm>
            <a:off x="0" y="168234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7b86f9d5be_0_8"/>
          <p:cNvSpPr txBox="1"/>
          <p:nvPr/>
        </p:nvSpPr>
        <p:spPr>
          <a:xfrm>
            <a:off x="164646" y="96475"/>
            <a:ext cx="6038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IMPRESSION MANAGEMENT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 b="51129" l="41240" r="-23987" t="9528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5"/>
          <p:cNvSpPr txBox="1"/>
          <p:nvPr/>
        </p:nvSpPr>
        <p:spPr>
          <a:xfrm>
            <a:off x="348342" y="1204686"/>
            <a:ext cx="8319407" cy="2431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Guidelines to appear polished to workplace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Executive dress equals a suit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Avoid business casual confusion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Laid back is different than lax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Always dress one step above your client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Stay under cover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Grooming is a must</a:t>
            </a: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0" y="168234"/>
            <a:ext cx="6712857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164646" y="96475"/>
            <a:ext cx="6038833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IMPRESSION MANAGEMENT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6"/>
          <p:cNvPicPr preferRelativeResize="0"/>
          <p:nvPr/>
        </p:nvPicPr>
        <p:blipFill rotWithShape="1">
          <a:blip r:embed="rId3">
            <a:alphaModFix/>
          </a:blip>
          <a:srcRect b="51129" l="41240" r="-23987" t="9528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6"/>
          <p:cNvSpPr txBox="1"/>
          <p:nvPr/>
        </p:nvSpPr>
        <p:spPr>
          <a:xfrm>
            <a:off x="348342" y="1364340"/>
            <a:ext cx="8319407" cy="272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Benefits for dressing for workplace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Clarifies the expectation of employer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Motivation and uniformity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Ensures safety and prevents accidents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Saves the deciding time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Makes the company safe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Creates Professionalism and team spirit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Confidence booster</a:t>
            </a: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0" y="168234"/>
            <a:ext cx="6712857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6"/>
          <p:cNvSpPr txBox="1"/>
          <p:nvPr/>
        </p:nvSpPr>
        <p:spPr>
          <a:xfrm>
            <a:off x="0" y="105078"/>
            <a:ext cx="6272871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IMPRESSION MANAGEMENT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7"/>
          <p:cNvPicPr preferRelativeResize="0"/>
          <p:nvPr/>
        </p:nvPicPr>
        <p:blipFill rotWithShape="1">
          <a:blip r:embed="rId3">
            <a:alphaModFix/>
          </a:blip>
          <a:srcRect b="51129" l="41240" r="-23987" t="9528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7"/>
          <p:cNvSpPr txBox="1"/>
          <p:nvPr/>
        </p:nvSpPr>
        <p:spPr>
          <a:xfrm>
            <a:off x="348342" y="957944"/>
            <a:ext cx="8319407" cy="330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etiquette – 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Way of presenting yourself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Such a way that you will be taken seriously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Poor business etiquette  - 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 you the trust of your workers and customers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 of valuable business opportunities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Etiquette - Unwritten rules applies to social situations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Two-way communication - Complete communication process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4" name="Google Shape;114;p7"/>
          <p:cNvSpPr/>
          <p:nvPr/>
        </p:nvSpPr>
        <p:spPr>
          <a:xfrm>
            <a:off x="0" y="168234"/>
            <a:ext cx="6712857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0" y="105078"/>
            <a:ext cx="6272871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IMPRESSION MANAGEMENT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sushmitha</dc:creator>
</cp:coreProperties>
</file>