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08">
          <p15:clr>
            <a:srgbClr val="9AA0A6"/>
          </p15:clr>
        </p15:guide>
        <p15:guide id="2" orient="horz" pos="2748">
          <p15:clr>
            <a:srgbClr val="9AA0A6"/>
          </p15:clr>
        </p15:guide>
        <p15:guide id="3" orient="horz" pos="828">
          <p15:clr>
            <a:srgbClr val="9AA0A6"/>
          </p15:clr>
        </p15:guide>
        <p15:guide id="4" pos="21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1140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88">
          <p15:clr>
            <a:srgbClr val="9AA0A6"/>
          </p15:clr>
        </p15:guide>
        <p15:guide id="9" pos="2856">
          <p15:clr>
            <a:srgbClr val="9AA0A6"/>
          </p15:clr>
        </p15:guide>
        <p15:guide id="10" pos="4920">
          <p15:clr>
            <a:srgbClr val="9AA0A6"/>
          </p15:clr>
        </p15:guide>
        <p15:guide id="11" orient="horz" pos="219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1" roundtripDataSignature="AMtx7mj3rPynOqAOGb5FaVKr/zKlLv7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8"/>
        <p:guide pos="2748" orient="horz"/>
        <p:guide pos="828" orient="horz"/>
        <p:guide pos="216"/>
        <p:guide pos="5553"/>
        <p:guide pos="1140" orient="horz"/>
        <p:guide pos="2451" orient="horz"/>
        <p:guide pos="888"/>
        <p:guide pos="2856"/>
        <p:guide pos="4920"/>
        <p:guide pos="21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870db6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7b870db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">
  <p:cSld name="4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33" name="Google Shape;3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34" name="Google Shape;34;p23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3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3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/>
          <p:nvPr/>
        </p:nvSpPr>
        <p:spPr>
          <a:xfrm>
            <a:off x="297996" y="820912"/>
            <a:ext cx="8319407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kinesics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Emblems: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Nonverbal cues that have a verbal counterpart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Regulators: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Non-verbal signs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Regulate, modulate and maintain the flow of speech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cultures use different forms of regulators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Illustrators: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Consistently to illustrate what is being said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Reinforces what you are saying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from culture to culture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297996" y="1328907"/>
            <a:ext cx="8319407" cy="272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Affective Display: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or facial movements - Display affective state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cultures practice - Display emotions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people may feel angry - Display of anger is different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display may not indicate the lack of emotions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Adaptors: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Postural changes - Low level of awareness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slumped posture - Low spirits, fatigued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Erect posture - High spirits and confidence</a:t>
            </a:r>
            <a:endParaRPr/>
          </a:p>
        </p:txBody>
      </p:sp>
      <p:sp>
        <p:nvSpPr>
          <p:cNvPr id="132" name="Google Shape;132;p10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297996" y="1328907"/>
            <a:ext cx="8319407" cy="272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positive body language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Sitting, legs crossed, and arms resting on the legs – Confidence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evaluation –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finger – Covers mouth and thumb supports chin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Body Language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Assertive Behaviour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Non-verbal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Speaking</a:t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/>
        </p:nvSpPr>
        <p:spPr>
          <a:xfrm>
            <a:off x="297996" y="1328907"/>
            <a:ext cx="8319407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Forms of negative body language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Avoidance of eye contact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Nervousness, lack of confidence, low self-esteem or dishonesty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Staring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Intenseness and eagerness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Crossed arms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Separateness, discomfort, or defensiveness</a:t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/>
        </p:nvSpPr>
        <p:spPr>
          <a:xfrm>
            <a:off x="297996" y="1328907"/>
            <a:ext cx="8319407" cy="272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Overuse of hands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Nervousness, excitement, or mania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at watch, clock or phone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Boredom, anxiousness, impatience, or future-minded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posture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Someone is not assertive or self-assured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Frowning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Sadness, sympathy, discontent, or anger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488040" y="783770"/>
            <a:ext cx="8365671" cy="460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Facial expressions - Vital part of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Pleasant facial expression - Small change - Positive affect on life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be aware of your 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changes - Pleasant facial expression more consistent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body language: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people to be liked by other people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 organization or community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for people across disciplines and ethnicities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Plays a pivotal role in 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Shaping our discussions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 with other people in our daily life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/>
        </p:nvSpPr>
        <p:spPr>
          <a:xfrm>
            <a:off x="342900" y="1204684"/>
            <a:ext cx="8324850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NON-VERBAL COMMUNICATION AND BODY LANGUAGE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FACIAL EXPRESSIONS AND GESTURES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Facial expressions - what is it?   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Vital part of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Observable results of moving one or more facial muscles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- Relates to what you can observe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-38550" y="96475"/>
            <a:ext cx="603883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342900" y="1422404"/>
            <a:ext cx="8324850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ways to have pleasant facial expressions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Aware of Your Face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how your face naturally rests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other people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to use the muscles of your face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your nervous habits</a:t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-24036" y="67447"/>
            <a:ext cx="6287299" cy="65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IMPRESSION</a:t>
            </a:r>
            <a:r>
              <a:rPr b="1" i="0" lang="en-GB" sz="3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/>
        </p:nvSpPr>
        <p:spPr>
          <a:xfrm>
            <a:off x="435426" y="957948"/>
            <a:ext cx="8319407" cy="330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Changes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at home and look engaged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Soften your eyes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your mouth relaxed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Become pleasant within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164646" y="96475"/>
            <a:ext cx="603883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IMPRESSION MANAGEMENT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7b870db603_0_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7b870db60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7b870db603_0_0"/>
          <p:cNvSpPr txBox="1"/>
          <p:nvPr/>
        </p:nvSpPr>
        <p:spPr>
          <a:xfrm>
            <a:off x="435426" y="957948"/>
            <a:ext cx="83193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Comfortable and Smiling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Smile when appropriate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during uncomfortable situations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confidence in your appearance</a:t>
            </a:r>
            <a:endParaRPr/>
          </a:p>
        </p:txBody>
      </p:sp>
      <p:sp>
        <p:nvSpPr>
          <p:cNvPr id="78" name="Google Shape;78;g7b870db603_0_0"/>
          <p:cNvSpPr/>
          <p:nvPr/>
        </p:nvSpPr>
        <p:spPr>
          <a:xfrm>
            <a:off x="0" y="168234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7b870db603_0_0"/>
          <p:cNvSpPr txBox="1"/>
          <p:nvPr/>
        </p:nvSpPr>
        <p:spPr>
          <a:xfrm>
            <a:off x="164646" y="96475"/>
            <a:ext cx="603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IMPRESSION MANAGEMENT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348342" y="1045032"/>
            <a:ext cx="8319407" cy="330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and disadvantages of facial expressions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indicate sarcasm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for communicating silently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indicate hostility or friendliness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for flirting  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Disadvantages 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Showing surprise or disgust - Not polite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show nervousness and vulnerability </a:t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164646" y="96475"/>
            <a:ext cx="603883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348342" y="1364340"/>
            <a:ext cx="8319407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of facial expression in social interaction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systems of emotion recognition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Emotional contagion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 recognition of expressions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Emotions as communicative signals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Ostensive signals </a:t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  <p:pic>
        <p:nvPicPr>
          <p:cNvPr descr="A screenshot of a cell phone&#10;&#10;Description automatically generated" id="106" name="Google Shape;1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217" y="1180656"/>
            <a:ext cx="7478169" cy="318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297996" y="820912"/>
            <a:ext cx="8319407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KINESICS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Kinesics - what is it?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 of body motion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Facial expressions and gestures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Nonverbal behaviour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Movement of any part of the body/body as a whole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language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sushmitha</dc:creator>
</cp:coreProperties>
</file>