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0058400" cy="7772400"/>
  <p:notesSz cx="10058400" cy="7772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1416" y="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110898" y="2602801"/>
            <a:ext cx="5836603" cy="13671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BF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7/12/2020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BF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7/12/2020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BF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7/12/2020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BF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7/12/2020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7/12/2020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33271" y="649034"/>
            <a:ext cx="6991857" cy="124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rgbClr val="BF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93139" y="2064512"/>
            <a:ext cx="8072120" cy="42202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7/12/2020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947911" y="6920928"/>
            <a:ext cx="128270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804545" marR="5080" indent="-79248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Lecture </a:t>
            </a:r>
            <a:r>
              <a:rPr spc="-5" dirty="0"/>
              <a:t>1: </a:t>
            </a:r>
            <a:r>
              <a:rPr spc="-15" dirty="0"/>
              <a:t>Introduction </a:t>
            </a:r>
            <a:r>
              <a:rPr spc="-25" dirty="0"/>
              <a:t>to  </a:t>
            </a:r>
            <a:r>
              <a:rPr spc="-20" dirty="0"/>
              <a:t>Operating</a:t>
            </a:r>
            <a:r>
              <a:rPr spc="-50" dirty="0"/>
              <a:t> </a:t>
            </a:r>
            <a:r>
              <a:rPr spc="-30" dirty="0"/>
              <a:t>Systems</a:t>
            </a:r>
          </a:p>
        </p:txBody>
      </p:sp>
      <p:sp>
        <p:nvSpPr>
          <p:cNvPr id="3" name="object 3"/>
          <p:cNvSpPr/>
          <p:nvPr/>
        </p:nvSpPr>
        <p:spPr>
          <a:xfrm>
            <a:off x="457200" y="3886200"/>
            <a:ext cx="9142730" cy="3427729"/>
          </a:xfrm>
          <a:custGeom>
            <a:avLst/>
            <a:gdLst/>
            <a:ahLst/>
            <a:cxnLst/>
            <a:rect l="l" t="t" r="r" b="b"/>
            <a:pathLst>
              <a:path w="9142730" h="3427729">
                <a:moveTo>
                  <a:pt x="0" y="3427475"/>
                </a:moveTo>
                <a:lnTo>
                  <a:pt x="9142475" y="3427475"/>
                </a:lnTo>
                <a:lnTo>
                  <a:pt x="9142475" y="0"/>
                </a:lnTo>
                <a:lnTo>
                  <a:pt x="0" y="0"/>
                </a:lnTo>
                <a:lnTo>
                  <a:pt x="0" y="34274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93906" y="918781"/>
            <a:ext cx="646239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15" dirty="0"/>
              <a:t>History </a:t>
            </a:r>
            <a:r>
              <a:rPr sz="4400" dirty="0"/>
              <a:t>of </a:t>
            </a:r>
            <a:r>
              <a:rPr sz="4400" spc="-20" dirty="0"/>
              <a:t>operating</a:t>
            </a:r>
            <a:r>
              <a:rPr sz="4400" spc="-45" dirty="0"/>
              <a:t> </a:t>
            </a:r>
            <a:r>
              <a:rPr sz="4400" spc="-35" dirty="0"/>
              <a:t>systems</a:t>
            </a:r>
            <a:endParaRPr sz="4400"/>
          </a:p>
        </p:txBody>
      </p:sp>
      <p:sp>
        <p:nvSpPr>
          <p:cNvPr id="8" name="object 8"/>
          <p:cNvSpPr/>
          <p:nvPr/>
        </p:nvSpPr>
        <p:spPr>
          <a:xfrm>
            <a:off x="5024627" y="5186171"/>
            <a:ext cx="27940" cy="7620"/>
          </a:xfrm>
          <a:custGeom>
            <a:avLst/>
            <a:gdLst/>
            <a:ahLst/>
            <a:cxnLst/>
            <a:rect l="l" t="t" r="r" b="b"/>
            <a:pathLst>
              <a:path w="27939" h="7620">
                <a:moveTo>
                  <a:pt x="1524" y="4571"/>
                </a:moveTo>
                <a:lnTo>
                  <a:pt x="0" y="4571"/>
                </a:lnTo>
                <a:lnTo>
                  <a:pt x="0" y="7619"/>
                </a:lnTo>
                <a:lnTo>
                  <a:pt x="3048" y="7619"/>
                </a:lnTo>
                <a:lnTo>
                  <a:pt x="1524" y="6095"/>
                </a:lnTo>
                <a:lnTo>
                  <a:pt x="1524" y="4571"/>
                </a:lnTo>
                <a:close/>
              </a:path>
              <a:path w="27939" h="7620">
                <a:moveTo>
                  <a:pt x="1524" y="4571"/>
                </a:moveTo>
                <a:lnTo>
                  <a:pt x="1524" y="6095"/>
                </a:lnTo>
                <a:lnTo>
                  <a:pt x="3048" y="7619"/>
                </a:lnTo>
                <a:lnTo>
                  <a:pt x="4572" y="7619"/>
                </a:lnTo>
                <a:lnTo>
                  <a:pt x="1524" y="4571"/>
                </a:lnTo>
                <a:close/>
              </a:path>
              <a:path w="27939" h="7620">
                <a:moveTo>
                  <a:pt x="4572" y="3047"/>
                </a:moveTo>
                <a:lnTo>
                  <a:pt x="1524" y="4571"/>
                </a:lnTo>
                <a:lnTo>
                  <a:pt x="4572" y="7619"/>
                </a:lnTo>
                <a:lnTo>
                  <a:pt x="6096" y="7619"/>
                </a:lnTo>
                <a:lnTo>
                  <a:pt x="4572" y="6095"/>
                </a:lnTo>
                <a:lnTo>
                  <a:pt x="4572" y="3047"/>
                </a:lnTo>
                <a:close/>
              </a:path>
              <a:path w="27939" h="7620">
                <a:moveTo>
                  <a:pt x="4572" y="3047"/>
                </a:moveTo>
                <a:lnTo>
                  <a:pt x="4572" y="6095"/>
                </a:lnTo>
                <a:lnTo>
                  <a:pt x="6096" y="7619"/>
                </a:lnTo>
                <a:lnTo>
                  <a:pt x="4572" y="3047"/>
                </a:lnTo>
                <a:close/>
              </a:path>
              <a:path w="27939" h="7620">
                <a:moveTo>
                  <a:pt x="6096" y="3047"/>
                </a:moveTo>
                <a:lnTo>
                  <a:pt x="4572" y="3047"/>
                </a:lnTo>
                <a:lnTo>
                  <a:pt x="6096" y="7619"/>
                </a:lnTo>
                <a:lnTo>
                  <a:pt x="6096" y="3047"/>
                </a:lnTo>
                <a:close/>
              </a:path>
              <a:path w="27939" h="7620">
                <a:moveTo>
                  <a:pt x="6096" y="3047"/>
                </a:moveTo>
                <a:lnTo>
                  <a:pt x="6096" y="7619"/>
                </a:lnTo>
                <a:lnTo>
                  <a:pt x="7619" y="7619"/>
                </a:lnTo>
                <a:lnTo>
                  <a:pt x="8534" y="6705"/>
                </a:lnTo>
                <a:lnTo>
                  <a:pt x="6096" y="3047"/>
                </a:lnTo>
                <a:close/>
              </a:path>
              <a:path w="27939" h="7620">
                <a:moveTo>
                  <a:pt x="8534" y="6705"/>
                </a:moveTo>
                <a:lnTo>
                  <a:pt x="7619" y="7619"/>
                </a:lnTo>
                <a:lnTo>
                  <a:pt x="9143" y="7619"/>
                </a:lnTo>
                <a:lnTo>
                  <a:pt x="8534" y="6705"/>
                </a:lnTo>
                <a:close/>
              </a:path>
              <a:path w="27939" h="7620">
                <a:moveTo>
                  <a:pt x="9143" y="4571"/>
                </a:moveTo>
                <a:lnTo>
                  <a:pt x="9143" y="6095"/>
                </a:lnTo>
                <a:lnTo>
                  <a:pt x="8534" y="6705"/>
                </a:lnTo>
                <a:lnTo>
                  <a:pt x="9143" y="7619"/>
                </a:lnTo>
                <a:lnTo>
                  <a:pt x="10667" y="6095"/>
                </a:lnTo>
                <a:lnTo>
                  <a:pt x="9143" y="4571"/>
                </a:lnTo>
                <a:close/>
              </a:path>
              <a:path w="27939" h="7620">
                <a:moveTo>
                  <a:pt x="10667" y="1523"/>
                </a:moveTo>
                <a:lnTo>
                  <a:pt x="7619" y="1523"/>
                </a:lnTo>
                <a:lnTo>
                  <a:pt x="6096" y="3047"/>
                </a:lnTo>
                <a:lnTo>
                  <a:pt x="8534" y="6705"/>
                </a:lnTo>
                <a:lnTo>
                  <a:pt x="9143" y="6095"/>
                </a:lnTo>
                <a:lnTo>
                  <a:pt x="9143" y="4571"/>
                </a:lnTo>
                <a:lnTo>
                  <a:pt x="7619" y="3047"/>
                </a:lnTo>
                <a:lnTo>
                  <a:pt x="10667" y="1523"/>
                </a:lnTo>
                <a:close/>
              </a:path>
              <a:path w="27939" h="7620">
                <a:moveTo>
                  <a:pt x="10667" y="1523"/>
                </a:moveTo>
                <a:lnTo>
                  <a:pt x="9143" y="3047"/>
                </a:lnTo>
                <a:lnTo>
                  <a:pt x="9143" y="4571"/>
                </a:lnTo>
                <a:lnTo>
                  <a:pt x="10667" y="6095"/>
                </a:lnTo>
                <a:lnTo>
                  <a:pt x="10667" y="3047"/>
                </a:lnTo>
                <a:lnTo>
                  <a:pt x="11683" y="3047"/>
                </a:lnTo>
                <a:lnTo>
                  <a:pt x="10667" y="1523"/>
                </a:lnTo>
                <a:close/>
              </a:path>
              <a:path w="27939" h="7620">
                <a:moveTo>
                  <a:pt x="11683" y="3047"/>
                </a:moveTo>
                <a:lnTo>
                  <a:pt x="10667" y="3047"/>
                </a:lnTo>
                <a:lnTo>
                  <a:pt x="10667" y="6095"/>
                </a:lnTo>
                <a:lnTo>
                  <a:pt x="13715" y="6095"/>
                </a:lnTo>
                <a:lnTo>
                  <a:pt x="12191" y="4571"/>
                </a:lnTo>
                <a:lnTo>
                  <a:pt x="12191" y="3809"/>
                </a:lnTo>
                <a:lnTo>
                  <a:pt x="11683" y="3047"/>
                </a:lnTo>
                <a:close/>
              </a:path>
              <a:path w="27939" h="7620">
                <a:moveTo>
                  <a:pt x="12191" y="3809"/>
                </a:moveTo>
                <a:lnTo>
                  <a:pt x="12191" y="4571"/>
                </a:lnTo>
                <a:lnTo>
                  <a:pt x="13715" y="6095"/>
                </a:lnTo>
                <a:lnTo>
                  <a:pt x="12191" y="3809"/>
                </a:lnTo>
                <a:close/>
              </a:path>
              <a:path w="27939" h="7620">
                <a:moveTo>
                  <a:pt x="12191" y="1523"/>
                </a:moveTo>
                <a:lnTo>
                  <a:pt x="12191" y="3809"/>
                </a:lnTo>
                <a:lnTo>
                  <a:pt x="13715" y="6095"/>
                </a:lnTo>
                <a:lnTo>
                  <a:pt x="12191" y="1523"/>
                </a:lnTo>
                <a:close/>
              </a:path>
              <a:path w="27939" h="7620">
                <a:moveTo>
                  <a:pt x="12191" y="1523"/>
                </a:moveTo>
                <a:lnTo>
                  <a:pt x="13715" y="6095"/>
                </a:lnTo>
                <a:lnTo>
                  <a:pt x="13715" y="3047"/>
                </a:lnTo>
                <a:lnTo>
                  <a:pt x="12191" y="1523"/>
                </a:lnTo>
                <a:close/>
              </a:path>
              <a:path w="27939" h="7620">
                <a:moveTo>
                  <a:pt x="13715" y="1523"/>
                </a:moveTo>
                <a:lnTo>
                  <a:pt x="12191" y="1523"/>
                </a:lnTo>
                <a:lnTo>
                  <a:pt x="13715" y="3047"/>
                </a:lnTo>
                <a:lnTo>
                  <a:pt x="13715" y="6095"/>
                </a:lnTo>
                <a:lnTo>
                  <a:pt x="14858" y="4952"/>
                </a:lnTo>
                <a:lnTo>
                  <a:pt x="13715" y="1523"/>
                </a:lnTo>
                <a:close/>
              </a:path>
              <a:path w="27939" h="7620">
                <a:moveTo>
                  <a:pt x="14858" y="4952"/>
                </a:moveTo>
                <a:lnTo>
                  <a:pt x="13715" y="6095"/>
                </a:lnTo>
                <a:lnTo>
                  <a:pt x="15239" y="6095"/>
                </a:lnTo>
                <a:lnTo>
                  <a:pt x="14858" y="4952"/>
                </a:lnTo>
                <a:close/>
              </a:path>
              <a:path w="27939" h="7620">
                <a:moveTo>
                  <a:pt x="15239" y="4571"/>
                </a:moveTo>
                <a:lnTo>
                  <a:pt x="14858" y="4952"/>
                </a:lnTo>
                <a:lnTo>
                  <a:pt x="15239" y="6095"/>
                </a:lnTo>
                <a:lnTo>
                  <a:pt x="15239" y="4571"/>
                </a:lnTo>
                <a:close/>
              </a:path>
              <a:path w="27939" h="7620">
                <a:moveTo>
                  <a:pt x="20955" y="380"/>
                </a:moveTo>
                <a:lnTo>
                  <a:pt x="15239" y="1523"/>
                </a:lnTo>
                <a:lnTo>
                  <a:pt x="15239" y="6095"/>
                </a:lnTo>
                <a:lnTo>
                  <a:pt x="17068" y="5791"/>
                </a:lnTo>
                <a:lnTo>
                  <a:pt x="18287" y="4571"/>
                </a:lnTo>
                <a:lnTo>
                  <a:pt x="18287" y="1523"/>
                </a:lnTo>
                <a:lnTo>
                  <a:pt x="19812" y="1523"/>
                </a:lnTo>
                <a:lnTo>
                  <a:pt x="20955" y="380"/>
                </a:lnTo>
                <a:close/>
              </a:path>
              <a:path w="27939" h="7620">
                <a:moveTo>
                  <a:pt x="17068" y="5791"/>
                </a:moveTo>
                <a:lnTo>
                  <a:pt x="15239" y="6095"/>
                </a:lnTo>
                <a:lnTo>
                  <a:pt x="16763" y="6095"/>
                </a:lnTo>
                <a:lnTo>
                  <a:pt x="17068" y="5791"/>
                </a:lnTo>
                <a:close/>
              </a:path>
              <a:path w="27939" h="7620">
                <a:moveTo>
                  <a:pt x="19812" y="1523"/>
                </a:moveTo>
                <a:lnTo>
                  <a:pt x="18287" y="1523"/>
                </a:lnTo>
                <a:lnTo>
                  <a:pt x="18287" y="4571"/>
                </a:lnTo>
                <a:lnTo>
                  <a:pt x="17068" y="5791"/>
                </a:lnTo>
                <a:lnTo>
                  <a:pt x="24384" y="4571"/>
                </a:lnTo>
                <a:lnTo>
                  <a:pt x="19812" y="4571"/>
                </a:lnTo>
                <a:lnTo>
                  <a:pt x="19812" y="1523"/>
                </a:lnTo>
                <a:close/>
              </a:path>
              <a:path w="27939" h="7620">
                <a:moveTo>
                  <a:pt x="13715" y="1523"/>
                </a:moveTo>
                <a:lnTo>
                  <a:pt x="14858" y="4952"/>
                </a:lnTo>
                <a:lnTo>
                  <a:pt x="15239" y="4571"/>
                </a:lnTo>
                <a:lnTo>
                  <a:pt x="15239" y="3047"/>
                </a:lnTo>
                <a:lnTo>
                  <a:pt x="13715" y="1523"/>
                </a:lnTo>
                <a:close/>
              </a:path>
              <a:path w="27939" h="7620">
                <a:moveTo>
                  <a:pt x="4572" y="3047"/>
                </a:moveTo>
                <a:lnTo>
                  <a:pt x="3048" y="3047"/>
                </a:lnTo>
                <a:lnTo>
                  <a:pt x="1524" y="4571"/>
                </a:lnTo>
                <a:lnTo>
                  <a:pt x="4572" y="3047"/>
                </a:lnTo>
                <a:close/>
              </a:path>
              <a:path w="27939" h="7620">
                <a:moveTo>
                  <a:pt x="10667" y="1523"/>
                </a:moveTo>
                <a:lnTo>
                  <a:pt x="7619" y="3047"/>
                </a:lnTo>
                <a:lnTo>
                  <a:pt x="9143" y="4571"/>
                </a:lnTo>
                <a:lnTo>
                  <a:pt x="9143" y="3047"/>
                </a:lnTo>
                <a:lnTo>
                  <a:pt x="10667" y="1523"/>
                </a:lnTo>
                <a:close/>
              </a:path>
              <a:path w="27939" h="7620">
                <a:moveTo>
                  <a:pt x="22860" y="0"/>
                </a:moveTo>
                <a:lnTo>
                  <a:pt x="20955" y="380"/>
                </a:lnTo>
                <a:lnTo>
                  <a:pt x="19812" y="1523"/>
                </a:lnTo>
                <a:lnTo>
                  <a:pt x="19812" y="4571"/>
                </a:lnTo>
                <a:lnTo>
                  <a:pt x="24384" y="4571"/>
                </a:lnTo>
                <a:lnTo>
                  <a:pt x="22860" y="0"/>
                </a:lnTo>
                <a:close/>
              </a:path>
              <a:path w="27939" h="7620">
                <a:moveTo>
                  <a:pt x="25907" y="0"/>
                </a:moveTo>
                <a:lnTo>
                  <a:pt x="22860" y="0"/>
                </a:lnTo>
                <a:lnTo>
                  <a:pt x="24384" y="4571"/>
                </a:lnTo>
                <a:lnTo>
                  <a:pt x="27431" y="4571"/>
                </a:lnTo>
                <a:lnTo>
                  <a:pt x="27431" y="1523"/>
                </a:lnTo>
                <a:lnTo>
                  <a:pt x="25907" y="0"/>
                </a:lnTo>
                <a:close/>
              </a:path>
              <a:path w="27939" h="7620">
                <a:moveTo>
                  <a:pt x="12191" y="1523"/>
                </a:moveTo>
                <a:lnTo>
                  <a:pt x="10667" y="1523"/>
                </a:lnTo>
                <a:lnTo>
                  <a:pt x="12191" y="3809"/>
                </a:lnTo>
                <a:lnTo>
                  <a:pt x="12191" y="1523"/>
                </a:lnTo>
                <a:close/>
              </a:path>
              <a:path w="27939" h="7620">
                <a:moveTo>
                  <a:pt x="15239" y="1523"/>
                </a:moveTo>
                <a:lnTo>
                  <a:pt x="13715" y="1523"/>
                </a:lnTo>
                <a:lnTo>
                  <a:pt x="15239" y="3047"/>
                </a:lnTo>
                <a:lnTo>
                  <a:pt x="15239" y="1523"/>
                </a:lnTo>
                <a:close/>
              </a:path>
              <a:path w="27939" h="7620">
                <a:moveTo>
                  <a:pt x="22860" y="0"/>
                </a:moveTo>
                <a:lnTo>
                  <a:pt x="21336" y="0"/>
                </a:lnTo>
                <a:lnTo>
                  <a:pt x="20955" y="380"/>
                </a:lnTo>
                <a:lnTo>
                  <a:pt x="22860" y="0"/>
                </a:lnTo>
                <a:close/>
              </a:path>
            </a:pathLst>
          </a:custGeom>
          <a:solidFill>
            <a:srgbClr val="ED1C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8870188" y="6920928"/>
            <a:ext cx="20574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98989"/>
                </a:solidFill>
                <a:latin typeface="Calibri"/>
                <a:cs typeface="Calibri"/>
              </a:rPr>
              <a:t>10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38200" y="2133600"/>
            <a:ext cx="8839200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5600" marR="20701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sz="3200" spc="-10" dirty="0">
                <a:latin typeface="Calibri"/>
                <a:cs typeface="Calibri"/>
              </a:rPr>
              <a:t>Started out as a library to provide common  functionality across programs</a:t>
            </a:r>
          </a:p>
          <a:p>
            <a:pPr marL="355600" marR="5080" indent="-342900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sz="3200" spc="-10" dirty="0">
                <a:latin typeface="Calibri"/>
                <a:cs typeface="Calibri"/>
              </a:rPr>
              <a:t>Later, evolved from procedure call to system  call: what’s the difference?</a:t>
            </a:r>
          </a:p>
          <a:p>
            <a:pPr marL="355600" marR="11557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sz="3200" spc="-10" dirty="0">
                <a:latin typeface="Calibri"/>
                <a:cs typeface="Calibri"/>
              </a:rPr>
              <a:t>When a system call is made to run OS code,  the CPU executes at a higher privilege level</a:t>
            </a:r>
          </a:p>
          <a:p>
            <a:pPr marL="355600" marR="477520" indent="-342900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sz="3200" spc="-10" dirty="0">
                <a:latin typeface="Calibri"/>
                <a:cs typeface="Calibri"/>
              </a:rPr>
              <a:t>Evolved from running a single program to  multiple processes concurrently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76558" y="918781"/>
            <a:ext cx="6696709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10" dirty="0"/>
              <a:t>What </a:t>
            </a:r>
            <a:r>
              <a:rPr sz="4400" spc="-5" dirty="0"/>
              <a:t>is </a:t>
            </a:r>
            <a:r>
              <a:rPr sz="4400" dirty="0"/>
              <a:t>an </a:t>
            </a:r>
            <a:r>
              <a:rPr sz="4400" spc="-20" dirty="0"/>
              <a:t>operating</a:t>
            </a:r>
            <a:r>
              <a:rPr sz="4400" spc="-55" dirty="0"/>
              <a:t> </a:t>
            </a:r>
            <a:r>
              <a:rPr sz="4400" spc="-35" dirty="0"/>
              <a:t>system?</a:t>
            </a:r>
            <a:endParaRPr sz="4400"/>
          </a:p>
        </p:txBody>
      </p:sp>
      <p:sp>
        <p:nvSpPr>
          <p:cNvPr id="10" name="object 10"/>
          <p:cNvSpPr txBox="1"/>
          <p:nvPr/>
        </p:nvSpPr>
        <p:spPr>
          <a:xfrm>
            <a:off x="993139" y="2064512"/>
            <a:ext cx="8303261" cy="358880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200025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latin typeface="Calibri"/>
                <a:cs typeface="Calibri"/>
              </a:rPr>
              <a:t>Middleware</a:t>
            </a:r>
            <a:r>
              <a:rPr sz="3200" spc="-10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between  </a:t>
            </a:r>
            <a:r>
              <a:rPr sz="3200" spc="-5" dirty="0">
                <a:latin typeface="Calibri"/>
                <a:cs typeface="Calibri"/>
              </a:rPr>
              <a:t>user </a:t>
            </a:r>
            <a:r>
              <a:rPr sz="3200" spc="-15" dirty="0">
                <a:latin typeface="Calibri"/>
                <a:cs typeface="Calibri"/>
              </a:rPr>
              <a:t>programs </a:t>
            </a:r>
            <a:r>
              <a:rPr sz="3200" dirty="0">
                <a:latin typeface="Calibri"/>
                <a:cs typeface="Calibri"/>
              </a:rPr>
              <a:t>and  </a:t>
            </a:r>
            <a:r>
              <a:rPr sz="3200" spc="-30" dirty="0">
                <a:latin typeface="Calibri"/>
                <a:cs typeface="Calibri"/>
              </a:rPr>
              <a:t>system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15" dirty="0" smtClean="0">
                <a:latin typeface="Calibri"/>
                <a:cs typeface="Calibri"/>
              </a:rPr>
              <a:t>hardware</a:t>
            </a:r>
            <a:endParaRPr lang="en-US" sz="3200" spc="-15" dirty="0" smtClean="0">
              <a:latin typeface="Calibri"/>
              <a:cs typeface="Calibri"/>
            </a:endParaRPr>
          </a:p>
          <a:p>
            <a:pPr marL="355600" marR="200025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endParaRPr lang="en-US" sz="3200" spc="-15" dirty="0">
              <a:latin typeface="Calibri"/>
              <a:cs typeface="Calibri"/>
            </a:endParaRPr>
          </a:p>
          <a:p>
            <a:pPr marL="12700" marR="200025">
              <a:lnSpc>
                <a:spcPct val="100000"/>
              </a:lnSpc>
              <a:spcBef>
                <a:spcPts val="105"/>
              </a:spcBef>
              <a:tabLst>
                <a:tab pos="354965" algn="l"/>
                <a:tab pos="355600" algn="l"/>
              </a:tabLst>
            </a:pPr>
            <a:endParaRPr sz="3200" dirty="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Manages </a:t>
            </a:r>
            <a:r>
              <a:rPr sz="3200" spc="-15" dirty="0">
                <a:latin typeface="Calibri"/>
                <a:cs typeface="Calibri"/>
              </a:rPr>
              <a:t>hardware:  CPU, </a:t>
            </a:r>
            <a:r>
              <a:rPr sz="3200" spc="-5" dirty="0">
                <a:latin typeface="Calibri"/>
                <a:cs typeface="Calibri"/>
              </a:rPr>
              <a:t>main </a:t>
            </a:r>
            <a:r>
              <a:rPr sz="3200" spc="-35" dirty="0">
                <a:latin typeface="Calibri"/>
                <a:cs typeface="Calibri"/>
              </a:rPr>
              <a:t>memory, </a:t>
            </a:r>
            <a:r>
              <a:rPr sz="3200" spc="-5" dirty="0">
                <a:latin typeface="Calibri"/>
                <a:cs typeface="Calibri"/>
              </a:rPr>
              <a:t>IO  devices (disk, </a:t>
            </a:r>
            <a:r>
              <a:rPr sz="3200" spc="-10" dirty="0">
                <a:latin typeface="Calibri"/>
                <a:cs typeface="Calibri"/>
              </a:rPr>
              <a:t>network  </a:t>
            </a:r>
            <a:r>
              <a:rPr sz="3200" spc="-20" dirty="0">
                <a:latin typeface="Calibri"/>
                <a:cs typeface="Calibri"/>
              </a:rPr>
              <a:t>card, </a:t>
            </a:r>
            <a:r>
              <a:rPr sz="3200" spc="-5" dirty="0">
                <a:latin typeface="Calibri"/>
                <a:cs typeface="Calibri"/>
              </a:rPr>
              <a:t>mouse,  </a:t>
            </a:r>
            <a:r>
              <a:rPr sz="3200" spc="-25" dirty="0">
                <a:latin typeface="Calibri"/>
                <a:cs typeface="Calibri"/>
              </a:rPr>
              <a:t>keyboard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etc.)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065530" marR="5080" indent="-73152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What </a:t>
            </a:r>
            <a:r>
              <a:rPr spc="-10" dirty="0"/>
              <a:t>happens when </a:t>
            </a:r>
            <a:r>
              <a:rPr spc="-20" dirty="0"/>
              <a:t>you </a:t>
            </a:r>
            <a:r>
              <a:rPr spc="-10" dirty="0"/>
              <a:t>run </a:t>
            </a:r>
            <a:r>
              <a:rPr spc="-5" dirty="0"/>
              <a:t>a  </a:t>
            </a:r>
            <a:r>
              <a:rPr spc="-25" dirty="0"/>
              <a:t>program?</a:t>
            </a:r>
            <a:r>
              <a:rPr spc="-10" dirty="0"/>
              <a:t> </a:t>
            </a:r>
            <a:r>
              <a:rPr spc="-15" dirty="0"/>
              <a:t>(Background)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295400" y="2186368"/>
            <a:ext cx="7995920" cy="4912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10033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dirty="0">
                <a:latin typeface="Calibri"/>
                <a:cs typeface="Calibri"/>
              </a:rPr>
              <a:t>A </a:t>
            </a:r>
            <a:r>
              <a:rPr sz="3000" spc="-10" dirty="0">
                <a:latin typeface="Calibri"/>
                <a:cs typeface="Calibri"/>
              </a:rPr>
              <a:t>compiler </a:t>
            </a:r>
            <a:r>
              <a:rPr sz="3000" spc="-15" dirty="0">
                <a:latin typeface="Calibri"/>
                <a:cs typeface="Calibri"/>
              </a:rPr>
              <a:t>translates </a:t>
            </a:r>
            <a:r>
              <a:rPr sz="3000" spc="-5" dirty="0">
                <a:latin typeface="Calibri"/>
                <a:cs typeface="Calibri"/>
              </a:rPr>
              <a:t>high </a:t>
            </a:r>
            <a:r>
              <a:rPr sz="3000" spc="-15" dirty="0">
                <a:latin typeface="Calibri"/>
                <a:cs typeface="Calibri"/>
              </a:rPr>
              <a:t>level </a:t>
            </a:r>
            <a:r>
              <a:rPr sz="3000" spc="-20" dirty="0">
                <a:latin typeface="Calibri"/>
                <a:cs typeface="Calibri"/>
              </a:rPr>
              <a:t>programs </a:t>
            </a:r>
            <a:r>
              <a:rPr sz="3000" spc="-15" dirty="0">
                <a:latin typeface="Calibri"/>
                <a:cs typeface="Calibri"/>
              </a:rPr>
              <a:t>into </a:t>
            </a:r>
            <a:r>
              <a:rPr sz="3000" dirty="0">
                <a:latin typeface="Calibri"/>
                <a:cs typeface="Calibri"/>
              </a:rPr>
              <a:t>an  </a:t>
            </a:r>
            <a:r>
              <a:rPr sz="3000" spc="-20" dirty="0">
                <a:latin typeface="Calibri"/>
                <a:cs typeface="Calibri"/>
              </a:rPr>
              <a:t>executable </a:t>
            </a:r>
            <a:r>
              <a:rPr sz="3000" spc="-60" dirty="0">
                <a:latin typeface="Calibri"/>
                <a:cs typeface="Calibri"/>
              </a:rPr>
              <a:t>(“.c” </a:t>
            </a:r>
            <a:r>
              <a:rPr sz="3000" spc="-15" dirty="0">
                <a:latin typeface="Calibri"/>
                <a:cs typeface="Calibri"/>
              </a:rPr>
              <a:t>to</a:t>
            </a:r>
            <a:r>
              <a:rPr sz="3000" spc="10" dirty="0">
                <a:latin typeface="Calibri"/>
                <a:cs typeface="Calibri"/>
              </a:rPr>
              <a:t> </a:t>
            </a:r>
            <a:r>
              <a:rPr sz="3000" spc="5" dirty="0">
                <a:latin typeface="Calibri"/>
                <a:cs typeface="Calibri"/>
              </a:rPr>
              <a:t>“a.out”)</a:t>
            </a:r>
            <a:endParaRPr sz="3000" dirty="0">
              <a:latin typeface="Calibri"/>
              <a:cs typeface="Calibri"/>
            </a:endParaRPr>
          </a:p>
          <a:p>
            <a:pPr marL="355600" marR="488315" indent="-342900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spc="-5" dirty="0">
                <a:latin typeface="Calibri"/>
                <a:cs typeface="Calibri"/>
              </a:rPr>
              <a:t>The </a:t>
            </a:r>
            <a:r>
              <a:rPr sz="3000" spc="-50" dirty="0">
                <a:latin typeface="Calibri"/>
                <a:cs typeface="Calibri"/>
              </a:rPr>
              <a:t>exe </a:t>
            </a:r>
            <a:r>
              <a:rPr sz="3000" spc="-15" dirty="0">
                <a:latin typeface="Calibri"/>
                <a:cs typeface="Calibri"/>
              </a:rPr>
              <a:t>contains </a:t>
            </a:r>
            <a:r>
              <a:rPr sz="3000" spc="-10" dirty="0">
                <a:latin typeface="Calibri"/>
                <a:cs typeface="Calibri"/>
              </a:rPr>
              <a:t>instructions that </a:t>
            </a:r>
            <a:r>
              <a:rPr sz="3000" spc="-5" dirty="0">
                <a:latin typeface="Calibri"/>
                <a:cs typeface="Calibri"/>
              </a:rPr>
              <a:t>the CPU </a:t>
            </a:r>
            <a:r>
              <a:rPr sz="3000" spc="-10" dirty="0">
                <a:latin typeface="Calibri"/>
                <a:cs typeface="Calibri"/>
              </a:rPr>
              <a:t>can  </a:t>
            </a:r>
            <a:r>
              <a:rPr sz="3000" spc="-15" dirty="0">
                <a:latin typeface="Calibri"/>
                <a:cs typeface="Calibri"/>
              </a:rPr>
              <a:t>understand, </a:t>
            </a:r>
            <a:r>
              <a:rPr sz="3000" spc="-5" dirty="0">
                <a:latin typeface="Calibri"/>
                <a:cs typeface="Calibri"/>
              </a:rPr>
              <a:t>and </a:t>
            </a:r>
            <a:r>
              <a:rPr sz="3000" spc="-20" dirty="0">
                <a:latin typeface="Calibri"/>
                <a:cs typeface="Calibri"/>
              </a:rPr>
              <a:t>data </a:t>
            </a:r>
            <a:r>
              <a:rPr sz="3000" spc="-5" dirty="0">
                <a:latin typeface="Calibri"/>
                <a:cs typeface="Calibri"/>
              </a:rPr>
              <a:t>of the </a:t>
            </a:r>
            <a:r>
              <a:rPr sz="3000" spc="-20" dirty="0">
                <a:latin typeface="Calibri"/>
                <a:cs typeface="Calibri"/>
              </a:rPr>
              <a:t>program </a:t>
            </a:r>
            <a:r>
              <a:rPr sz="3000" spc="-5" dirty="0">
                <a:latin typeface="Calibri"/>
                <a:cs typeface="Calibri"/>
              </a:rPr>
              <a:t>(all  </a:t>
            </a:r>
            <a:r>
              <a:rPr sz="3000" spc="-10" dirty="0">
                <a:latin typeface="Calibri"/>
                <a:cs typeface="Calibri"/>
              </a:rPr>
              <a:t>numbered </a:t>
            </a:r>
            <a:r>
              <a:rPr sz="3000" spc="-5" dirty="0">
                <a:latin typeface="Calibri"/>
                <a:cs typeface="Calibri"/>
              </a:rPr>
              <a:t>with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addresses)</a:t>
            </a:r>
            <a:endParaRPr sz="3000" dirty="0">
              <a:latin typeface="Calibri"/>
              <a:cs typeface="Calibri"/>
            </a:endParaRPr>
          </a:p>
          <a:p>
            <a:pPr marL="355600" marR="390525" indent="-342900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spc="-10" dirty="0">
                <a:latin typeface="Calibri"/>
                <a:cs typeface="Calibri"/>
              </a:rPr>
              <a:t>Instructions </a:t>
            </a:r>
            <a:r>
              <a:rPr sz="3000" spc="-5" dirty="0">
                <a:latin typeface="Calibri"/>
                <a:cs typeface="Calibri"/>
              </a:rPr>
              <a:t>run on CPU: </a:t>
            </a:r>
            <a:r>
              <a:rPr sz="3000" spc="-20" dirty="0">
                <a:latin typeface="Calibri"/>
                <a:cs typeface="Calibri"/>
              </a:rPr>
              <a:t>hardware </a:t>
            </a:r>
            <a:r>
              <a:rPr sz="3000" spc="-10" dirty="0">
                <a:latin typeface="Calibri"/>
                <a:cs typeface="Calibri"/>
              </a:rPr>
              <a:t>implements  </a:t>
            </a:r>
            <a:r>
              <a:rPr sz="3000" dirty="0">
                <a:latin typeface="Calibri"/>
                <a:cs typeface="Calibri"/>
              </a:rPr>
              <a:t>an </a:t>
            </a:r>
            <a:r>
              <a:rPr sz="3000" spc="-10" dirty="0">
                <a:latin typeface="Calibri"/>
                <a:cs typeface="Calibri"/>
              </a:rPr>
              <a:t>instruction set </a:t>
            </a:r>
            <a:r>
              <a:rPr sz="3000" spc="-15" dirty="0">
                <a:latin typeface="Calibri"/>
                <a:cs typeface="Calibri"/>
              </a:rPr>
              <a:t>architecture</a:t>
            </a:r>
            <a:r>
              <a:rPr sz="3000" spc="-5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(ISA)</a:t>
            </a:r>
            <a:endParaRPr sz="30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spc="-5" dirty="0">
                <a:latin typeface="Calibri"/>
                <a:cs typeface="Calibri"/>
              </a:rPr>
              <a:t>CPU also </a:t>
            </a:r>
            <a:r>
              <a:rPr sz="3000" spc="-10" dirty="0">
                <a:latin typeface="Calibri"/>
                <a:cs typeface="Calibri"/>
              </a:rPr>
              <a:t>consists </a:t>
            </a:r>
            <a:r>
              <a:rPr sz="3000" spc="-5" dirty="0">
                <a:latin typeface="Calibri"/>
                <a:cs typeface="Calibri"/>
              </a:rPr>
              <a:t>of </a:t>
            </a:r>
            <a:r>
              <a:rPr sz="3000" dirty="0">
                <a:latin typeface="Calibri"/>
                <a:cs typeface="Calibri"/>
              </a:rPr>
              <a:t>a </a:t>
            </a:r>
            <a:r>
              <a:rPr sz="3000" spc="-35" dirty="0">
                <a:latin typeface="Calibri"/>
                <a:cs typeface="Calibri"/>
              </a:rPr>
              <a:t>few </a:t>
            </a:r>
            <a:r>
              <a:rPr sz="3000" spc="-20" dirty="0">
                <a:latin typeface="Calibri"/>
                <a:cs typeface="Calibri"/>
              </a:rPr>
              <a:t>registers, </a:t>
            </a:r>
            <a:r>
              <a:rPr sz="3000" dirty="0">
                <a:latin typeface="Calibri"/>
                <a:cs typeface="Calibri"/>
              </a:rPr>
              <a:t>e.g.,</a:t>
            </a:r>
          </a:p>
          <a:p>
            <a:pPr marL="756285" lvl="1" indent="-287020">
              <a:lnSpc>
                <a:spcPct val="100000"/>
              </a:lnSpc>
              <a:spcBef>
                <a:spcPts val="650"/>
              </a:spcBef>
              <a:buFont typeface="Arial"/>
              <a:buChar char="–"/>
              <a:tabLst>
                <a:tab pos="756920" algn="l"/>
              </a:tabLst>
            </a:pPr>
            <a:r>
              <a:rPr sz="2600" spc="-15" dirty="0">
                <a:latin typeface="Calibri"/>
                <a:cs typeface="Calibri"/>
              </a:rPr>
              <a:t>Pointer to </a:t>
            </a:r>
            <a:r>
              <a:rPr sz="2600" spc="-10" dirty="0">
                <a:latin typeface="Calibri"/>
                <a:cs typeface="Calibri"/>
              </a:rPr>
              <a:t>current </a:t>
            </a:r>
            <a:r>
              <a:rPr sz="2600" spc="-5" dirty="0">
                <a:latin typeface="Calibri"/>
                <a:cs typeface="Calibri"/>
              </a:rPr>
              <a:t>instruction </a:t>
            </a:r>
            <a:r>
              <a:rPr sz="2600" spc="-15" dirty="0">
                <a:latin typeface="Calibri"/>
                <a:cs typeface="Calibri"/>
              </a:rPr>
              <a:t>(program counter </a:t>
            </a:r>
            <a:r>
              <a:rPr sz="2600" spc="-5" dirty="0">
                <a:latin typeface="Calibri"/>
                <a:cs typeface="Calibri"/>
              </a:rPr>
              <a:t>or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PC)</a:t>
            </a:r>
          </a:p>
          <a:p>
            <a:pPr marL="756285" lvl="1" indent="-287020">
              <a:lnSpc>
                <a:spcPct val="100000"/>
              </a:lnSpc>
              <a:spcBef>
                <a:spcPts val="625"/>
              </a:spcBef>
              <a:buFont typeface="Arial"/>
              <a:buChar char="–"/>
              <a:tabLst>
                <a:tab pos="756920" algn="l"/>
              </a:tabLst>
            </a:pPr>
            <a:r>
              <a:rPr sz="2600" spc="-5" dirty="0">
                <a:latin typeface="Calibri"/>
                <a:cs typeface="Calibri"/>
              </a:rPr>
              <a:t>Operands of instructions, </a:t>
            </a:r>
            <a:r>
              <a:rPr sz="2600" dirty="0">
                <a:latin typeface="Calibri"/>
                <a:cs typeface="Calibri"/>
              </a:rPr>
              <a:t>memory</a:t>
            </a:r>
            <a:r>
              <a:rPr sz="2600" spc="-1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addresses</a:t>
            </a:r>
            <a:endParaRPr sz="2600" dirty="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98090" marR="5080" indent="-2486025">
              <a:lnSpc>
                <a:spcPct val="100000"/>
              </a:lnSpc>
              <a:spcBef>
                <a:spcPts val="95"/>
              </a:spcBef>
            </a:pPr>
            <a:r>
              <a:rPr spc="-30" dirty="0"/>
              <a:t>So, </a:t>
            </a:r>
            <a:r>
              <a:rPr spc="-15" dirty="0"/>
              <a:t>what </a:t>
            </a:r>
            <a:r>
              <a:rPr spc="-10" dirty="0"/>
              <a:t>happens when </a:t>
            </a:r>
            <a:r>
              <a:rPr spc="-20" dirty="0"/>
              <a:t>you </a:t>
            </a:r>
            <a:r>
              <a:rPr spc="-10" dirty="0"/>
              <a:t>run </a:t>
            </a:r>
            <a:r>
              <a:rPr spc="-5" dirty="0"/>
              <a:t>a  </a:t>
            </a:r>
            <a:r>
              <a:rPr spc="-25" dirty="0"/>
              <a:t>program?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990600" y="2590800"/>
            <a:ext cx="8760461" cy="3632404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84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spc="-135" dirty="0">
                <a:latin typeface="Calibri"/>
                <a:cs typeface="Calibri"/>
              </a:rPr>
              <a:t>To </a:t>
            </a:r>
            <a:r>
              <a:rPr sz="3000" spc="-5" dirty="0">
                <a:latin typeface="Calibri"/>
                <a:cs typeface="Calibri"/>
              </a:rPr>
              <a:t>run </a:t>
            </a:r>
            <a:r>
              <a:rPr sz="3000" dirty="0">
                <a:latin typeface="Calibri"/>
                <a:cs typeface="Calibri"/>
              </a:rPr>
              <a:t>an </a:t>
            </a:r>
            <a:r>
              <a:rPr sz="3000" spc="-40" dirty="0">
                <a:latin typeface="Calibri"/>
                <a:cs typeface="Calibri"/>
              </a:rPr>
              <a:t>exe,</a:t>
            </a:r>
            <a:r>
              <a:rPr sz="3000" spc="8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CPU</a:t>
            </a:r>
            <a:endParaRPr sz="3000" dirty="0">
              <a:latin typeface="Calibri"/>
              <a:cs typeface="Calibri"/>
            </a:endParaRPr>
          </a:p>
          <a:p>
            <a:pPr marL="756285" marR="6350" lvl="1" indent="-287020">
              <a:lnSpc>
                <a:spcPts val="2810"/>
              </a:lnSpc>
              <a:spcBef>
                <a:spcPts val="695"/>
              </a:spcBef>
              <a:buFont typeface="Arial"/>
              <a:buChar char="–"/>
              <a:tabLst>
                <a:tab pos="756920" algn="l"/>
              </a:tabLst>
            </a:pPr>
            <a:r>
              <a:rPr sz="2600" spc="-20" dirty="0">
                <a:latin typeface="Calibri"/>
                <a:cs typeface="Calibri"/>
              </a:rPr>
              <a:t>fetches </a:t>
            </a:r>
            <a:r>
              <a:rPr sz="2600" spc="-5" dirty="0">
                <a:latin typeface="Calibri"/>
                <a:cs typeface="Calibri"/>
              </a:rPr>
              <a:t>instruction </a:t>
            </a:r>
            <a:r>
              <a:rPr sz="2600" spc="-10" dirty="0">
                <a:latin typeface="Calibri"/>
                <a:cs typeface="Calibri"/>
              </a:rPr>
              <a:t>pointed</a:t>
            </a:r>
            <a:r>
              <a:rPr sz="2600" spc="-12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at  </a:t>
            </a:r>
            <a:r>
              <a:rPr sz="2600" spc="-10" dirty="0">
                <a:latin typeface="Calibri"/>
                <a:cs typeface="Calibri"/>
              </a:rPr>
              <a:t>by </a:t>
            </a:r>
            <a:r>
              <a:rPr sz="2600" spc="-5" dirty="0">
                <a:latin typeface="Calibri"/>
                <a:cs typeface="Calibri"/>
              </a:rPr>
              <a:t>PC </a:t>
            </a:r>
            <a:r>
              <a:rPr sz="2600" spc="-10" dirty="0">
                <a:latin typeface="Calibri"/>
                <a:cs typeface="Calibri"/>
              </a:rPr>
              <a:t>from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memory</a:t>
            </a:r>
          </a:p>
          <a:p>
            <a:pPr marL="756285" marR="426084" lvl="1" indent="-287020">
              <a:lnSpc>
                <a:spcPts val="2810"/>
              </a:lnSpc>
              <a:spcBef>
                <a:spcPts val="620"/>
              </a:spcBef>
              <a:buFont typeface="Arial"/>
              <a:buChar char="–"/>
              <a:tabLst>
                <a:tab pos="756920" algn="l"/>
              </a:tabLst>
            </a:pPr>
            <a:r>
              <a:rPr sz="2600" spc="-5" dirty="0">
                <a:latin typeface="Calibri"/>
                <a:cs typeface="Calibri"/>
              </a:rPr>
              <a:t>loads </a:t>
            </a:r>
            <a:r>
              <a:rPr sz="2600" spc="-15" dirty="0">
                <a:latin typeface="Calibri"/>
                <a:cs typeface="Calibri"/>
              </a:rPr>
              <a:t>data required </a:t>
            </a:r>
            <a:r>
              <a:rPr sz="2600" spc="-10" dirty="0">
                <a:latin typeface="Calibri"/>
                <a:cs typeface="Calibri"/>
              </a:rPr>
              <a:t>by </a:t>
            </a:r>
            <a:r>
              <a:rPr sz="2600" spc="-5" dirty="0">
                <a:latin typeface="Calibri"/>
                <a:cs typeface="Calibri"/>
              </a:rPr>
              <a:t>the  instructions </a:t>
            </a:r>
            <a:r>
              <a:rPr sz="2600" spc="-15" dirty="0">
                <a:latin typeface="Calibri"/>
                <a:cs typeface="Calibri"/>
              </a:rPr>
              <a:t>into</a:t>
            </a:r>
            <a:r>
              <a:rPr sz="2600" spc="-65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registers</a:t>
            </a:r>
            <a:endParaRPr sz="2600" dirty="0">
              <a:latin typeface="Calibri"/>
              <a:cs typeface="Calibri"/>
            </a:endParaRPr>
          </a:p>
          <a:p>
            <a:pPr marL="756285" marR="487045" lvl="1" indent="-287020">
              <a:lnSpc>
                <a:spcPts val="2810"/>
              </a:lnSpc>
              <a:spcBef>
                <a:spcPts val="620"/>
              </a:spcBef>
              <a:buFont typeface="Arial"/>
              <a:buChar char="–"/>
              <a:tabLst>
                <a:tab pos="756920" algn="l"/>
              </a:tabLst>
            </a:pPr>
            <a:r>
              <a:rPr sz="2600" spc="-10" dirty="0">
                <a:latin typeface="Calibri"/>
                <a:cs typeface="Calibri"/>
              </a:rPr>
              <a:t>decodes </a:t>
            </a:r>
            <a:r>
              <a:rPr sz="2600" dirty="0">
                <a:latin typeface="Calibri"/>
                <a:cs typeface="Calibri"/>
              </a:rPr>
              <a:t>and </a:t>
            </a:r>
            <a:r>
              <a:rPr sz="2600" spc="-20" dirty="0">
                <a:latin typeface="Calibri"/>
                <a:cs typeface="Calibri"/>
              </a:rPr>
              <a:t>executes</a:t>
            </a:r>
            <a:r>
              <a:rPr sz="2600" spc="-12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the  instruction</a:t>
            </a:r>
            <a:endParaRPr sz="2600" dirty="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265"/>
              </a:spcBef>
              <a:buFont typeface="Arial"/>
              <a:buChar char="–"/>
              <a:tabLst>
                <a:tab pos="756920" algn="l"/>
              </a:tabLst>
            </a:pPr>
            <a:r>
              <a:rPr sz="2600" spc="-15" dirty="0">
                <a:latin typeface="Calibri"/>
                <a:cs typeface="Calibri"/>
              </a:rPr>
              <a:t>stores </a:t>
            </a:r>
            <a:r>
              <a:rPr sz="2600" spc="-10" dirty="0">
                <a:latin typeface="Calibri"/>
                <a:cs typeface="Calibri"/>
              </a:rPr>
              <a:t>results </a:t>
            </a:r>
            <a:r>
              <a:rPr sz="2600" spc="-15" dirty="0">
                <a:latin typeface="Calibri"/>
                <a:cs typeface="Calibri"/>
              </a:rPr>
              <a:t>to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dirty="0" smtClean="0">
                <a:latin typeface="Calibri"/>
                <a:cs typeface="Calibri"/>
              </a:rPr>
              <a:t>memory</a:t>
            </a:r>
            <a:endParaRPr lang="en-US" sz="2600" dirty="0" smtClean="0">
              <a:latin typeface="Calibri"/>
              <a:cs typeface="Calibri"/>
            </a:endParaRPr>
          </a:p>
          <a:p>
            <a:pPr marL="469265" lvl="1">
              <a:lnSpc>
                <a:spcPct val="100000"/>
              </a:lnSpc>
              <a:spcBef>
                <a:spcPts val="265"/>
              </a:spcBef>
              <a:tabLst>
                <a:tab pos="756920" algn="l"/>
              </a:tabLst>
            </a:pPr>
            <a:endParaRPr sz="2600" dirty="0">
              <a:latin typeface="Calibri"/>
              <a:cs typeface="Calibri"/>
            </a:endParaRPr>
          </a:p>
          <a:p>
            <a:pPr marL="355600" marR="5080" indent="-342900">
              <a:lnSpc>
                <a:spcPts val="3240"/>
              </a:lnSpc>
              <a:spcBef>
                <a:spcPts val="74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spc="-10" dirty="0">
                <a:latin typeface="Calibri"/>
                <a:cs typeface="Calibri"/>
              </a:rPr>
              <a:t>Most </a:t>
            </a:r>
            <a:r>
              <a:rPr sz="3000" spc="-15" dirty="0">
                <a:latin typeface="Calibri"/>
                <a:cs typeface="Calibri"/>
              </a:rPr>
              <a:t>recently </a:t>
            </a:r>
            <a:r>
              <a:rPr sz="3000" spc="-5" dirty="0">
                <a:latin typeface="Calibri"/>
                <a:cs typeface="Calibri"/>
              </a:rPr>
              <a:t>used  </a:t>
            </a:r>
            <a:r>
              <a:rPr sz="3000" spc="-10" dirty="0">
                <a:latin typeface="Calibri"/>
                <a:cs typeface="Calibri"/>
              </a:rPr>
              <a:t>instructions </a:t>
            </a:r>
            <a:r>
              <a:rPr sz="3000" spc="-5" dirty="0">
                <a:latin typeface="Calibri"/>
                <a:cs typeface="Calibri"/>
              </a:rPr>
              <a:t>and </a:t>
            </a:r>
            <a:r>
              <a:rPr sz="3000" spc="-20" dirty="0">
                <a:latin typeface="Calibri"/>
                <a:cs typeface="Calibri"/>
              </a:rPr>
              <a:t>data </a:t>
            </a:r>
            <a:r>
              <a:rPr sz="3000" spc="-15" dirty="0">
                <a:latin typeface="Calibri"/>
                <a:cs typeface="Calibri"/>
              </a:rPr>
              <a:t>are </a:t>
            </a:r>
            <a:r>
              <a:rPr sz="3000" spc="-5" dirty="0">
                <a:latin typeface="Calibri"/>
                <a:cs typeface="Calibri"/>
              </a:rPr>
              <a:t>in  CPU </a:t>
            </a:r>
            <a:r>
              <a:rPr sz="3000" spc="-10" dirty="0">
                <a:latin typeface="Calibri"/>
                <a:cs typeface="Calibri"/>
              </a:rPr>
              <a:t>caches </a:t>
            </a:r>
            <a:r>
              <a:rPr sz="3000" spc="-25" dirty="0">
                <a:latin typeface="Calibri"/>
                <a:cs typeface="Calibri"/>
              </a:rPr>
              <a:t>for faster</a:t>
            </a:r>
            <a:r>
              <a:rPr sz="3000" spc="-4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access</a:t>
            </a:r>
            <a:endParaRPr sz="3000" dirty="0">
              <a:latin typeface="Calibri"/>
              <a:cs typeface="Calibri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26106" y="918781"/>
            <a:ext cx="580009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25" dirty="0"/>
              <a:t>So, </a:t>
            </a:r>
            <a:r>
              <a:rPr sz="4400" spc="-10" dirty="0"/>
              <a:t>what </a:t>
            </a:r>
            <a:r>
              <a:rPr sz="4400" dirty="0"/>
              <a:t>does </a:t>
            </a:r>
            <a:r>
              <a:rPr sz="4400" spc="-5" dirty="0"/>
              <a:t>the OS</a:t>
            </a:r>
            <a:r>
              <a:rPr sz="4400" spc="-70" dirty="0"/>
              <a:t> </a:t>
            </a:r>
            <a:r>
              <a:rPr sz="4400" dirty="0"/>
              <a:t>do?</a:t>
            </a:r>
            <a:endParaRPr sz="4400"/>
          </a:p>
        </p:txBody>
      </p:sp>
      <p:sp>
        <p:nvSpPr>
          <p:cNvPr id="10" name="object 10"/>
          <p:cNvSpPr txBox="1"/>
          <p:nvPr/>
        </p:nvSpPr>
        <p:spPr>
          <a:xfrm>
            <a:off x="993139" y="1994408"/>
            <a:ext cx="8684261" cy="3417474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355600" marR="688975" indent="-342900">
              <a:lnSpc>
                <a:spcPct val="80000"/>
              </a:lnSpc>
              <a:spcBef>
                <a:spcPts val="74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700" spc="-5" dirty="0">
                <a:latin typeface="Calibri"/>
                <a:cs typeface="Calibri"/>
              </a:rPr>
              <a:t>OS manages</a:t>
            </a:r>
            <a:r>
              <a:rPr sz="2700" spc="-120" dirty="0">
                <a:latin typeface="Calibri"/>
                <a:cs typeface="Calibri"/>
              </a:rPr>
              <a:t> </a:t>
            </a:r>
            <a:r>
              <a:rPr sz="2700" spc="-20" dirty="0">
                <a:latin typeface="Calibri"/>
                <a:cs typeface="Calibri"/>
              </a:rPr>
              <a:t>program  </a:t>
            </a:r>
            <a:r>
              <a:rPr sz="2700" spc="-5" dirty="0">
                <a:latin typeface="Calibri"/>
                <a:cs typeface="Calibri"/>
              </a:rPr>
              <a:t>memory</a:t>
            </a:r>
            <a:endParaRPr sz="2700" dirty="0">
              <a:latin typeface="Calibri"/>
              <a:cs typeface="Calibri"/>
            </a:endParaRPr>
          </a:p>
          <a:p>
            <a:pPr marL="756285" marR="8890" lvl="1" indent="-287020">
              <a:lnSpc>
                <a:spcPts val="2300"/>
              </a:lnSpc>
              <a:spcBef>
                <a:spcPts val="575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5" dirty="0">
                <a:latin typeface="Calibri"/>
                <a:cs typeface="Calibri"/>
              </a:rPr>
              <a:t>Loads </a:t>
            </a:r>
            <a:r>
              <a:rPr sz="2400" spc="-15" dirty="0">
                <a:latin typeface="Calibri"/>
                <a:cs typeface="Calibri"/>
              </a:rPr>
              <a:t>program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executable  </a:t>
            </a:r>
            <a:r>
              <a:rPr sz="2400" spc="-10" dirty="0">
                <a:latin typeface="Calibri"/>
                <a:cs typeface="Calibri"/>
              </a:rPr>
              <a:t>(code, </a:t>
            </a:r>
            <a:r>
              <a:rPr sz="2400" spc="-15" dirty="0">
                <a:latin typeface="Calibri"/>
                <a:cs typeface="Calibri"/>
              </a:rPr>
              <a:t>data) from </a:t>
            </a:r>
            <a:r>
              <a:rPr sz="2400" spc="-5" dirty="0">
                <a:latin typeface="Calibri"/>
                <a:cs typeface="Calibri"/>
              </a:rPr>
              <a:t>disk </a:t>
            </a:r>
            <a:r>
              <a:rPr sz="2400" spc="-15" dirty="0">
                <a:latin typeface="Calibri"/>
                <a:cs typeface="Calibri"/>
              </a:rPr>
              <a:t>to  </a:t>
            </a:r>
            <a:r>
              <a:rPr sz="2400" dirty="0" smtClean="0">
                <a:latin typeface="Calibri"/>
                <a:cs typeface="Calibri"/>
              </a:rPr>
              <a:t>memory</a:t>
            </a:r>
            <a:endParaRPr lang="en-US" sz="2400" dirty="0" smtClean="0">
              <a:latin typeface="Calibri"/>
              <a:cs typeface="Calibri"/>
            </a:endParaRPr>
          </a:p>
          <a:p>
            <a:pPr marL="469265" marR="8890" lvl="1">
              <a:lnSpc>
                <a:spcPts val="2300"/>
              </a:lnSpc>
              <a:spcBef>
                <a:spcPts val="575"/>
              </a:spcBef>
              <a:tabLst>
                <a:tab pos="756920" algn="l"/>
              </a:tabLst>
            </a:pPr>
            <a:endParaRPr sz="24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700" spc="-5" dirty="0">
                <a:latin typeface="Calibri"/>
                <a:cs typeface="Calibri"/>
              </a:rPr>
              <a:t>OS manages</a:t>
            </a:r>
            <a:r>
              <a:rPr sz="2700" spc="-45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CPU</a:t>
            </a:r>
            <a:endParaRPr sz="2700" dirty="0">
              <a:latin typeface="Calibri"/>
              <a:cs typeface="Calibri"/>
            </a:endParaRPr>
          </a:p>
          <a:p>
            <a:pPr marL="756285" marR="440055" lvl="1" indent="-287020">
              <a:lnSpc>
                <a:spcPts val="2300"/>
              </a:lnSpc>
              <a:spcBef>
                <a:spcPts val="570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10" dirty="0">
                <a:latin typeface="Calibri"/>
                <a:cs typeface="Calibri"/>
              </a:rPr>
              <a:t>Initializes </a:t>
            </a:r>
            <a:r>
              <a:rPr sz="2400" spc="-15" dirty="0">
                <a:latin typeface="Calibri"/>
                <a:cs typeface="Calibri"/>
              </a:rPr>
              <a:t>program  counter </a:t>
            </a:r>
            <a:r>
              <a:rPr sz="2400" spc="-5" dirty="0">
                <a:latin typeface="Calibri"/>
                <a:cs typeface="Calibri"/>
              </a:rPr>
              <a:t>(PC)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9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other  </a:t>
            </a:r>
            <a:r>
              <a:rPr sz="2400" spc="-15" dirty="0">
                <a:latin typeface="Calibri"/>
                <a:cs typeface="Calibri"/>
              </a:rPr>
              <a:t>registers to </a:t>
            </a:r>
            <a:r>
              <a:rPr sz="2400" spc="-5" dirty="0">
                <a:latin typeface="Calibri"/>
                <a:cs typeface="Calibri"/>
              </a:rPr>
              <a:t>begin  </a:t>
            </a:r>
            <a:r>
              <a:rPr sz="2400" spc="-15" dirty="0" smtClean="0">
                <a:latin typeface="Calibri"/>
                <a:cs typeface="Calibri"/>
              </a:rPr>
              <a:t>execution</a:t>
            </a:r>
            <a:endParaRPr lang="en-US" sz="2400" spc="-15" dirty="0" smtClean="0">
              <a:latin typeface="Calibri"/>
              <a:cs typeface="Calibri"/>
            </a:endParaRPr>
          </a:p>
          <a:p>
            <a:pPr marL="469265" marR="440055" lvl="1">
              <a:lnSpc>
                <a:spcPts val="2300"/>
              </a:lnSpc>
              <a:spcBef>
                <a:spcPts val="570"/>
              </a:spcBef>
              <a:tabLst>
                <a:tab pos="756920" algn="l"/>
              </a:tabLst>
            </a:pPr>
            <a:endParaRPr sz="2400" dirty="0">
              <a:latin typeface="Calibri"/>
              <a:cs typeface="Calibri"/>
            </a:endParaRPr>
          </a:p>
          <a:p>
            <a:pPr marL="355600" marR="734695" indent="-342900">
              <a:lnSpc>
                <a:spcPct val="80000"/>
              </a:lnSpc>
              <a:spcBef>
                <a:spcPts val="6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700" spc="-5" dirty="0">
                <a:latin typeface="Calibri"/>
                <a:cs typeface="Calibri"/>
              </a:rPr>
              <a:t>OS manages</a:t>
            </a:r>
            <a:r>
              <a:rPr sz="2700" spc="-95" dirty="0">
                <a:latin typeface="Calibri"/>
                <a:cs typeface="Calibri"/>
              </a:rPr>
              <a:t> </a:t>
            </a:r>
            <a:r>
              <a:rPr sz="2700" spc="-15" dirty="0">
                <a:latin typeface="Calibri"/>
                <a:cs typeface="Calibri"/>
              </a:rPr>
              <a:t>external  </a:t>
            </a:r>
            <a:r>
              <a:rPr sz="2700" spc="-5" dirty="0">
                <a:latin typeface="Calibri"/>
                <a:cs typeface="Calibri"/>
              </a:rPr>
              <a:t>devices</a:t>
            </a:r>
            <a:endParaRPr sz="2700" dirty="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10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10" dirty="0">
                <a:latin typeface="Calibri"/>
                <a:cs typeface="Calibri"/>
              </a:rPr>
              <a:t>Read/write </a:t>
            </a:r>
            <a:r>
              <a:rPr sz="2400" spc="-5" dirty="0">
                <a:latin typeface="Calibri"/>
                <a:cs typeface="Calibri"/>
              </a:rPr>
              <a:t>files </a:t>
            </a:r>
            <a:r>
              <a:rPr sz="2400" spc="-15" dirty="0">
                <a:latin typeface="Calibri"/>
                <a:cs typeface="Calibri"/>
              </a:rPr>
              <a:t>from</a:t>
            </a:r>
            <a:r>
              <a:rPr sz="2400" spc="-1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disk.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86258" y="918781"/>
            <a:ext cx="3881754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/>
              <a:t>OS </a:t>
            </a:r>
            <a:r>
              <a:rPr sz="4400" spc="-10" dirty="0"/>
              <a:t>manages</a:t>
            </a:r>
            <a:r>
              <a:rPr sz="4400" spc="-65" dirty="0"/>
              <a:t> </a:t>
            </a:r>
            <a:r>
              <a:rPr sz="4400" dirty="0"/>
              <a:t>CPU</a:t>
            </a:r>
            <a:endParaRPr sz="4400"/>
          </a:p>
        </p:txBody>
      </p:sp>
      <p:sp>
        <p:nvSpPr>
          <p:cNvPr id="7" name="object 7"/>
          <p:cNvSpPr/>
          <p:nvPr/>
        </p:nvSpPr>
        <p:spPr>
          <a:xfrm>
            <a:off x="457200" y="3886200"/>
            <a:ext cx="9142730" cy="3427729"/>
          </a:xfrm>
          <a:custGeom>
            <a:avLst/>
            <a:gdLst/>
            <a:ahLst/>
            <a:cxnLst/>
            <a:rect l="l" t="t" r="r" b="b"/>
            <a:pathLst>
              <a:path w="9142730" h="3427729">
                <a:moveTo>
                  <a:pt x="0" y="3427475"/>
                </a:moveTo>
                <a:lnTo>
                  <a:pt x="9142475" y="3427475"/>
                </a:lnTo>
                <a:lnTo>
                  <a:pt x="9142475" y="0"/>
                </a:lnTo>
                <a:lnTo>
                  <a:pt x="0" y="0"/>
                </a:lnTo>
                <a:lnTo>
                  <a:pt x="0" y="34274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93139" y="1971225"/>
            <a:ext cx="8912861" cy="5232842"/>
          </a:xfrm>
          <a:prstGeom prst="rect">
            <a:avLst/>
          </a:prstGeom>
        </p:spPr>
        <p:txBody>
          <a:bodyPr vert="horz" wrap="square" lIns="0" tIns="107314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44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dirty="0">
                <a:latin typeface="Calibri"/>
                <a:cs typeface="Calibri"/>
              </a:rPr>
              <a:t>OS </a:t>
            </a:r>
            <a:r>
              <a:rPr sz="3000" spc="-15" dirty="0">
                <a:latin typeface="Calibri"/>
                <a:cs typeface="Calibri"/>
              </a:rPr>
              <a:t>provides </a:t>
            </a:r>
            <a:r>
              <a:rPr sz="3000" spc="-5" dirty="0">
                <a:latin typeface="Calibri"/>
                <a:cs typeface="Calibri"/>
              </a:rPr>
              <a:t>the </a:t>
            </a:r>
            <a:r>
              <a:rPr sz="3000" spc="-10" dirty="0">
                <a:latin typeface="Calibri"/>
                <a:cs typeface="Calibri"/>
              </a:rPr>
              <a:t>process</a:t>
            </a:r>
            <a:r>
              <a:rPr sz="3000" spc="-50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abstraction</a:t>
            </a:r>
            <a:endParaRPr sz="3000" dirty="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650"/>
              </a:spcBef>
              <a:buFont typeface="Arial"/>
              <a:buChar char="–"/>
              <a:tabLst>
                <a:tab pos="756920" algn="l"/>
              </a:tabLst>
            </a:pPr>
            <a:r>
              <a:rPr sz="2600" spc="-10" dirty="0">
                <a:latin typeface="Calibri"/>
                <a:cs typeface="Calibri"/>
              </a:rPr>
              <a:t>Process: </a:t>
            </a:r>
            <a:r>
              <a:rPr sz="2600" dirty="0">
                <a:latin typeface="Calibri"/>
                <a:cs typeface="Calibri"/>
              </a:rPr>
              <a:t>a </a:t>
            </a:r>
            <a:r>
              <a:rPr sz="2600" spc="-5" dirty="0">
                <a:latin typeface="Calibri"/>
                <a:cs typeface="Calibri"/>
              </a:rPr>
              <a:t>running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program</a:t>
            </a:r>
            <a:endParaRPr sz="2600" dirty="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625"/>
              </a:spcBef>
              <a:buFont typeface="Arial"/>
              <a:buChar char="–"/>
              <a:tabLst>
                <a:tab pos="756920" algn="l"/>
              </a:tabLst>
            </a:pPr>
            <a:r>
              <a:rPr sz="2600" dirty="0">
                <a:latin typeface="Calibri"/>
                <a:cs typeface="Calibri"/>
              </a:rPr>
              <a:t>OS </a:t>
            </a:r>
            <a:r>
              <a:rPr sz="2600" spc="-15" dirty="0">
                <a:latin typeface="Calibri"/>
                <a:cs typeface="Calibri"/>
              </a:rPr>
              <a:t>creates </a:t>
            </a:r>
            <a:r>
              <a:rPr sz="2600" dirty="0">
                <a:latin typeface="Calibri"/>
                <a:cs typeface="Calibri"/>
              </a:rPr>
              <a:t>and </a:t>
            </a:r>
            <a:r>
              <a:rPr sz="2600" spc="-5" dirty="0">
                <a:latin typeface="Calibri"/>
                <a:cs typeface="Calibri"/>
              </a:rPr>
              <a:t>manages</a:t>
            </a:r>
            <a:r>
              <a:rPr sz="2600" spc="-70" dirty="0">
                <a:latin typeface="Calibri"/>
                <a:cs typeface="Calibri"/>
              </a:rPr>
              <a:t> </a:t>
            </a:r>
            <a:r>
              <a:rPr sz="2600" spc="-10" dirty="0" smtClean="0">
                <a:latin typeface="Calibri"/>
                <a:cs typeface="Calibri"/>
              </a:rPr>
              <a:t>processes</a:t>
            </a:r>
            <a:endParaRPr lang="en-US" sz="2600" spc="-10" dirty="0" smtClean="0">
              <a:latin typeface="Calibri"/>
              <a:cs typeface="Calibri"/>
            </a:endParaRPr>
          </a:p>
          <a:p>
            <a:pPr marL="469265" lvl="1">
              <a:lnSpc>
                <a:spcPct val="100000"/>
              </a:lnSpc>
              <a:spcBef>
                <a:spcPts val="625"/>
              </a:spcBef>
              <a:tabLst>
                <a:tab pos="756920" algn="l"/>
              </a:tabLst>
            </a:pPr>
            <a:endParaRPr sz="2600" dirty="0">
              <a:latin typeface="Calibri"/>
              <a:cs typeface="Calibri"/>
            </a:endParaRPr>
          </a:p>
          <a:p>
            <a:pPr marL="355600" marR="410845" indent="-3429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spc="-15" dirty="0">
                <a:latin typeface="Calibri"/>
                <a:cs typeface="Calibri"/>
              </a:rPr>
              <a:t>Each </a:t>
            </a:r>
            <a:r>
              <a:rPr sz="3000" spc="-10" dirty="0">
                <a:latin typeface="Calibri"/>
                <a:cs typeface="Calibri"/>
              </a:rPr>
              <a:t>process </a:t>
            </a:r>
            <a:r>
              <a:rPr sz="3000" spc="-5" dirty="0">
                <a:latin typeface="Calibri"/>
                <a:cs typeface="Calibri"/>
              </a:rPr>
              <a:t>has the illusion of  </a:t>
            </a:r>
            <a:r>
              <a:rPr sz="3000" spc="-15" dirty="0">
                <a:latin typeface="Calibri"/>
                <a:cs typeface="Calibri"/>
              </a:rPr>
              <a:t>having </a:t>
            </a:r>
            <a:r>
              <a:rPr sz="3000" spc="-5" dirty="0">
                <a:latin typeface="Calibri"/>
                <a:cs typeface="Calibri"/>
              </a:rPr>
              <a:t>the </a:t>
            </a:r>
            <a:r>
              <a:rPr sz="3000" spc="-15" dirty="0">
                <a:latin typeface="Calibri"/>
                <a:cs typeface="Calibri"/>
              </a:rPr>
              <a:t>complete CPU, </a:t>
            </a:r>
            <a:r>
              <a:rPr sz="3000" spc="-5" dirty="0">
                <a:latin typeface="Calibri"/>
                <a:cs typeface="Calibri"/>
              </a:rPr>
              <a:t>i.e., </a:t>
            </a:r>
            <a:r>
              <a:rPr sz="3000" dirty="0">
                <a:latin typeface="Calibri"/>
                <a:cs typeface="Calibri"/>
              </a:rPr>
              <a:t>OS  </a:t>
            </a:r>
            <a:r>
              <a:rPr sz="3000" spc="-10" dirty="0">
                <a:latin typeface="Calibri"/>
                <a:cs typeface="Calibri"/>
              </a:rPr>
              <a:t>virtualizes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spc="-5" dirty="0" smtClean="0">
                <a:latin typeface="Calibri"/>
                <a:cs typeface="Calibri"/>
              </a:rPr>
              <a:t>CPU</a:t>
            </a:r>
            <a:endParaRPr lang="en-US" sz="3000" spc="-5" dirty="0" smtClean="0">
              <a:latin typeface="Calibri"/>
              <a:cs typeface="Calibri"/>
            </a:endParaRPr>
          </a:p>
          <a:p>
            <a:pPr marL="12700" marR="410845">
              <a:lnSpc>
                <a:spcPct val="100000"/>
              </a:lnSpc>
              <a:spcBef>
                <a:spcPts val="695"/>
              </a:spcBef>
              <a:tabLst>
                <a:tab pos="354965" algn="l"/>
                <a:tab pos="355600" algn="l"/>
              </a:tabLst>
            </a:pPr>
            <a:endParaRPr sz="30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spc="-10" dirty="0">
                <a:latin typeface="Calibri"/>
                <a:cs typeface="Calibri"/>
              </a:rPr>
              <a:t>Timeshares </a:t>
            </a:r>
            <a:r>
              <a:rPr sz="3000" spc="-5" dirty="0">
                <a:latin typeface="Calibri"/>
                <a:cs typeface="Calibri"/>
              </a:rPr>
              <a:t>CPU </a:t>
            </a:r>
            <a:r>
              <a:rPr sz="3000" spc="-10" dirty="0">
                <a:latin typeface="Calibri"/>
                <a:cs typeface="Calibri"/>
              </a:rPr>
              <a:t>between</a:t>
            </a:r>
            <a:r>
              <a:rPr sz="3000" spc="-65" dirty="0">
                <a:latin typeface="Calibri"/>
                <a:cs typeface="Calibri"/>
              </a:rPr>
              <a:t> </a:t>
            </a:r>
            <a:r>
              <a:rPr sz="3000" spc="-10" dirty="0" smtClean="0">
                <a:latin typeface="Calibri"/>
                <a:cs typeface="Calibri"/>
              </a:rPr>
              <a:t>processes</a:t>
            </a:r>
            <a:endParaRPr lang="en-US" sz="3000" spc="-10" dirty="0" smtClean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endParaRPr sz="3000" dirty="0">
              <a:latin typeface="Calibri"/>
              <a:cs typeface="Calibri"/>
            </a:endParaRPr>
          </a:p>
          <a:p>
            <a:pPr marL="355600" marR="847090" indent="-342900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spc="-5" dirty="0">
                <a:latin typeface="Calibri"/>
                <a:cs typeface="Calibri"/>
              </a:rPr>
              <a:t>Enables </a:t>
            </a:r>
            <a:r>
              <a:rPr sz="3000" spc="-15" dirty="0">
                <a:latin typeface="Calibri"/>
                <a:cs typeface="Calibri"/>
              </a:rPr>
              <a:t>coordination </a:t>
            </a:r>
            <a:r>
              <a:rPr sz="3000" spc="-10" dirty="0">
                <a:latin typeface="Calibri"/>
                <a:cs typeface="Calibri"/>
              </a:rPr>
              <a:t>between  processes</a:t>
            </a:r>
            <a:endParaRPr sz="3000" dirty="0">
              <a:latin typeface="Calibri"/>
              <a:cs typeface="Calibri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00102" y="918781"/>
            <a:ext cx="485203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/>
              <a:t>OS </a:t>
            </a:r>
            <a:r>
              <a:rPr sz="4400" spc="-10" dirty="0"/>
              <a:t>manages</a:t>
            </a:r>
            <a:r>
              <a:rPr sz="4400" spc="-45" dirty="0"/>
              <a:t> </a:t>
            </a:r>
            <a:r>
              <a:rPr sz="4400" dirty="0"/>
              <a:t>memory</a:t>
            </a:r>
            <a:endParaRPr sz="4400"/>
          </a:p>
        </p:txBody>
      </p:sp>
      <p:sp>
        <p:nvSpPr>
          <p:cNvPr id="12" name="object 12"/>
          <p:cNvSpPr txBox="1"/>
          <p:nvPr/>
        </p:nvSpPr>
        <p:spPr>
          <a:xfrm>
            <a:off x="993139" y="1994408"/>
            <a:ext cx="7954772" cy="3768852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355600" marR="142875" indent="-342900">
              <a:lnSpc>
                <a:spcPct val="80000"/>
              </a:lnSpc>
              <a:spcBef>
                <a:spcPts val="74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700" spc="-5" dirty="0">
                <a:latin typeface="Calibri"/>
                <a:cs typeface="Calibri"/>
              </a:rPr>
              <a:t>OS manages the memory  </a:t>
            </a:r>
            <a:r>
              <a:rPr sz="2700" dirty="0">
                <a:latin typeface="Calibri"/>
                <a:cs typeface="Calibri"/>
              </a:rPr>
              <a:t>of </a:t>
            </a:r>
            <a:r>
              <a:rPr sz="2700" spc="-5" dirty="0">
                <a:latin typeface="Calibri"/>
                <a:cs typeface="Calibri"/>
              </a:rPr>
              <a:t>the </a:t>
            </a:r>
            <a:r>
              <a:rPr sz="2700" spc="-10" dirty="0">
                <a:latin typeface="Calibri"/>
                <a:cs typeface="Calibri"/>
              </a:rPr>
              <a:t>process: code,</a:t>
            </a:r>
            <a:r>
              <a:rPr sz="2700" spc="-130" dirty="0">
                <a:latin typeface="Calibri"/>
                <a:cs typeface="Calibri"/>
              </a:rPr>
              <a:t> </a:t>
            </a:r>
            <a:r>
              <a:rPr sz="2700" spc="-15" dirty="0">
                <a:latin typeface="Calibri"/>
                <a:cs typeface="Calibri"/>
              </a:rPr>
              <a:t>data,  stack, </a:t>
            </a:r>
            <a:r>
              <a:rPr sz="2700" spc="-5" dirty="0">
                <a:latin typeface="Calibri"/>
                <a:cs typeface="Calibri"/>
              </a:rPr>
              <a:t>heap</a:t>
            </a:r>
            <a:r>
              <a:rPr sz="2700" spc="-35" dirty="0">
                <a:latin typeface="Calibri"/>
                <a:cs typeface="Calibri"/>
              </a:rPr>
              <a:t> </a:t>
            </a:r>
            <a:r>
              <a:rPr sz="2700" spc="-20" dirty="0" err="1" smtClean="0">
                <a:latin typeface="Calibri"/>
                <a:cs typeface="Calibri"/>
              </a:rPr>
              <a:t>etc</a:t>
            </a:r>
            <a:endParaRPr lang="en-US" sz="2700" spc="-20" dirty="0" smtClean="0">
              <a:latin typeface="Calibri"/>
              <a:cs typeface="Calibri"/>
            </a:endParaRPr>
          </a:p>
          <a:p>
            <a:pPr marL="355600" marR="142875" indent="-342900">
              <a:lnSpc>
                <a:spcPct val="80000"/>
              </a:lnSpc>
              <a:spcBef>
                <a:spcPts val="74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endParaRPr sz="2700" dirty="0">
              <a:latin typeface="Calibri"/>
              <a:cs typeface="Calibri"/>
            </a:endParaRPr>
          </a:p>
          <a:p>
            <a:pPr marL="355600" marR="45085" indent="-342900">
              <a:lnSpc>
                <a:spcPct val="80000"/>
              </a:lnSpc>
              <a:spcBef>
                <a:spcPts val="65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700" spc="-15" dirty="0">
                <a:latin typeface="Calibri"/>
                <a:cs typeface="Calibri"/>
              </a:rPr>
              <a:t>Each process </a:t>
            </a:r>
            <a:r>
              <a:rPr sz="2700" spc="-10" dirty="0">
                <a:latin typeface="Calibri"/>
                <a:cs typeface="Calibri"/>
              </a:rPr>
              <a:t>thinks </a:t>
            </a:r>
            <a:r>
              <a:rPr sz="2700" dirty="0">
                <a:latin typeface="Calibri"/>
                <a:cs typeface="Calibri"/>
              </a:rPr>
              <a:t>it </a:t>
            </a:r>
            <a:r>
              <a:rPr sz="2700" spc="-5" dirty="0">
                <a:latin typeface="Calibri"/>
                <a:cs typeface="Calibri"/>
              </a:rPr>
              <a:t>has</a:t>
            </a:r>
            <a:r>
              <a:rPr sz="2700" spc="-10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a  </a:t>
            </a:r>
            <a:r>
              <a:rPr sz="2700" spc="-15" dirty="0">
                <a:latin typeface="Calibri"/>
                <a:cs typeface="Calibri"/>
              </a:rPr>
              <a:t>dedicated </a:t>
            </a:r>
            <a:r>
              <a:rPr sz="2700" spc="-5" dirty="0">
                <a:latin typeface="Calibri"/>
                <a:cs typeface="Calibri"/>
              </a:rPr>
              <a:t>memory space  </a:t>
            </a:r>
            <a:r>
              <a:rPr sz="2700" spc="-20" dirty="0">
                <a:latin typeface="Calibri"/>
                <a:cs typeface="Calibri"/>
              </a:rPr>
              <a:t>for </a:t>
            </a:r>
            <a:r>
              <a:rPr sz="2700" spc="-30" dirty="0">
                <a:latin typeface="Calibri"/>
                <a:cs typeface="Calibri"/>
              </a:rPr>
              <a:t>itself, </a:t>
            </a:r>
            <a:r>
              <a:rPr sz="2700" spc="-15" dirty="0">
                <a:latin typeface="Calibri"/>
                <a:cs typeface="Calibri"/>
              </a:rPr>
              <a:t>numbers </a:t>
            </a:r>
            <a:r>
              <a:rPr sz="2700" spc="-10" dirty="0">
                <a:latin typeface="Calibri"/>
                <a:cs typeface="Calibri"/>
              </a:rPr>
              <a:t>code  </a:t>
            </a:r>
            <a:r>
              <a:rPr sz="2700" dirty="0">
                <a:latin typeface="Calibri"/>
                <a:cs typeface="Calibri"/>
              </a:rPr>
              <a:t>and </a:t>
            </a:r>
            <a:r>
              <a:rPr sz="2700" spc="-20" dirty="0">
                <a:latin typeface="Calibri"/>
                <a:cs typeface="Calibri"/>
              </a:rPr>
              <a:t>data </a:t>
            </a:r>
            <a:r>
              <a:rPr sz="2700" spc="-15" dirty="0">
                <a:latin typeface="Calibri"/>
                <a:cs typeface="Calibri"/>
              </a:rPr>
              <a:t>starting from </a:t>
            </a:r>
            <a:r>
              <a:rPr sz="2700" dirty="0">
                <a:latin typeface="Calibri"/>
                <a:cs typeface="Calibri"/>
              </a:rPr>
              <a:t>0  </a:t>
            </a:r>
            <a:r>
              <a:rPr sz="2700" spc="-5" dirty="0">
                <a:latin typeface="Calibri"/>
                <a:cs typeface="Calibri"/>
              </a:rPr>
              <a:t>(virtual</a:t>
            </a:r>
            <a:r>
              <a:rPr sz="2700" spc="-30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addresses</a:t>
            </a:r>
            <a:r>
              <a:rPr sz="2700" spc="-10" dirty="0" smtClean="0">
                <a:latin typeface="Calibri"/>
                <a:cs typeface="Calibri"/>
              </a:rPr>
              <a:t>)</a:t>
            </a:r>
            <a:endParaRPr lang="en-US" sz="2700" spc="-10" dirty="0" smtClean="0">
              <a:latin typeface="Calibri"/>
              <a:cs typeface="Calibri"/>
            </a:endParaRPr>
          </a:p>
          <a:p>
            <a:pPr marL="355600" marR="45085" indent="-342900">
              <a:lnSpc>
                <a:spcPct val="80000"/>
              </a:lnSpc>
              <a:spcBef>
                <a:spcPts val="65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endParaRPr sz="2700" dirty="0">
              <a:latin typeface="Calibri"/>
              <a:cs typeface="Calibri"/>
            </a:endParaRPr>
          </a:p>
          <a:p>
            <a:pPr marL="355600" marR="5080" indent="-342900">
              <a:lnSpc>
                <a:spcPts val="2590"/>
              </a:lnSpc>
              <a:spcBef>
                <a:spcPts val="62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700" spc="-5" dirty="0">
                <a:latin typeface="Calibri"/>
                <a:cs typeface="Calibri"/>
              </a:rPr>
              <a:t>OS </a:t>
            </a:r>
            <a:r>
              <a:rPr sz="2700" spc="-20" dirty="0">
                <a:latin typeface="Calibri"/>
                <a:cs typeface="Calibri"/>
              </a:rPr>
              <a:t>abstracts </a:t>
            </a:r>
            <a:r>
              <a:rPr sz="2700" spc="-5" dirty="0">
                <a:latin typeface="Calibri"/>
                <a:cs typeface="Calibri"/>
              </a:rPr>
              <a:t>out the</a:t>
            </a:r>
            <a:r>
              <a:rPr sz="2700" spc="-70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details  </a:t>
            </a:r>
            <a:r>
              <a:rPr sz="2700" dirty="0">
                <a:latin typeface="Calibri"/>
                <a:cs typeface="Calibri"/>
              </a:rPr>
              <a:t>of </a:t>
            </a:r>
            <a:r>
              <a:rPr sz="2700" spc="-5" dirty="0">
                <a:latin typeface="Calibri"/>
                <a:cs typeface="Calibri"/>
              </a:rPr>
              <a:t>the actual placement </a:t>
            </a:r>
            <a:r>
              <a:rPr sz="2700" dirty="0">
                <a:latin typeface="Calibri"/>
                <a:cs typeface="Calibri"/>
              </a:rPr>
              <a:t>in  </a:t>
            </a:r>
            <a:r>
              <a:rPr sz="2700" spc="-30" dirty="0">
                <a:latin typeface="Calibri"/>
                <a:cs typeface="Calibri"/>
              </a:rPr>
              <a:t>memory, </a:t>
            </a:r>
            <a:r>
              <a:rPr sz="2700" spc="-15" dirty="0">
                <a:latin typeface="Calibri"/>
                <a:cs typeface="Calibri"/>
              </a:rPr>
              <a:t>translates from  </a:t>
            </a:r>
            <a:r>
              <a:rPr sz="2700" spc="-5" dirty="0">
                <a:latin typeface="Calibri"/>
                <a:cs typeface="Calibri"/>
              </a:rPr>
              <a:t>virtual </a:t>
            </a:r>
            <a:r>
              <a:rPr sz="2700" spc="-10" dirty="0">
                <a:latin typeface="Calibri"/>
                <a:cs typeface="Calibri"/>
              </a:rPr>
              <a:t>addresses </a:t>
            </a:r>
            <a:r>
              <a:rPr sz="2700" spc="-15" dirty="0">
                <a:latin typeface="Calibri"/>
                <a:cs typeface="Calibri"/>
              </a:rPr>
              <a:t>to </a:t>
            </a:r>
            <a:r>
              <a:rPr sz="2700" spc="-5" dirty="0">
                <a:latin typeface="Calibri"/>
                <a:cs typeface="Calibri"/>
              </a:rPr>
              <a:t>actual  </a:t>
            </a:r>
            <a:r>
              <a:rPr sz="2700" spc="-15" dirty="0">
                <a:latin typeface="Calibri"/>
                <a:cs typeface="Calibri"/>
              </a:rPr>
              <a:t>physical</a:t>
            </a:r>
            <a:r>
              <a:rPr sz="2700" spc="-35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addresses</a:t>
            </a:r>
            <a:endParaRPr sz="2700" dirty="0">
              <a:latin typeface="Calibri"/>
              <a:cs typeface="Calibri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17419" y="918781"/>
            <a:ext cx="461835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/>
              <a:t>OS </a:t>
            </a:r>
            <a:r>
              <a:rPr sz="4400" spc="-10" dirty="0"/>
              <a:t>manages</a:t>
            </a:r>
            <a:r>
              <a:rPr sz="4400" spc="-60" dirty="0"/>
              <a:t> </a:t>
            </a:r>
            <a:r>
              <a:rPr sz="4400" spc="-5" dirty="0"/>
              <a:t>devices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1325880" y="3560064"/>
            <a:ext cx="2171700" cy="62865"/>
          </a:xfrm>
          <a:custGeom>
            <a:avLst/>
            <a:gdLst/>
            <a:ahLst/>
            <a:cxnLst/>
            <a:rect l="l" t="t" r="r" b="b"/>
            <a:pathLst>
              <a:path w="2171700" h="62864">
                <a:moveTo>
                  <a:pt x="1007086" y="62276"/>
                </a:moveTo>
                <a:lnTo>
                  <a:pt x="1007363" y="62484"/>
                </a:lnTo>
                <a:lnTo>
                  <a:pt x="1014983" y="62484"/>
                </a:lnTo>
                <a:lnTo>
                  <a:pt x="1007086" y="62276"/>
                </a:lnTo>
                <a:close/>
              </a:path>
              <a:path w="2171700" h="62864">
                <a:moveTo>
                  <a:pt x="1014983" y="39624"/>
                </a:moveTo>
                <a:lnTo>
                  <a:pt x="1007363" y="39624"/>
                </a:lnTo>
                <a:lnTo>
                  <a:pt x="1001267" y="44323"/>
                </a:lnTo>
                <a:lnTo>
                  <a:pt x="1001267" y="57912"/>
                </a:lnTo>
                <a:lnTo>
                  <a:pt x="1007086" y="62276"/>
                </a:lnTo>
                <a:lnTo>
                  <a:pt x="1014983" y="62484"/>
                </a:lnTo>
                <a:lnTo>
                  <a:pt x="1014983" y="39624"/>
                </a:lnTo>
                <a:close/>
              </a:path>
              <a:path w="2171700" h="62864">
                <a:moveTo>
                  <a:pt x="1022603" y="39624"/>
                </a:moveTo>
                <a:lnTo>
                  <a:pt x="1014983" y="39624"/>
                </a:lnTo>
                <a:lnTo>
                  <a:pt x="1014983" y="62484"/>
                </a:lnTo>
                <a:lnTo>
                  <a:pt x="1022603" y="62484"/>
                </a:lnTo>
                <a:lnTo>
                  <a:pt x="1028699" y="57912"/>
                </a:lnTo>
                <a:lnTo>
                  <a:pt x="1028699" y="44323"/>
                </a:lnTo>
                <a:lnTo>
                  <a:pt x="1022603" y="39624"/>
                </a:lnTo>
                <a:close/>
              </a:path>
              <a:path w="2171700" h="62864">
                <a:moveTo>
                  <a:pt x="1065275" y="39624"/>
                </a:moveTo>
                <a:lnTo>
                  <a:pt x="1022603" y="39624"/>
                </a:lnTo>
                <a:lnTo>
                  <a:pt x="1028699" y="44323"/>
                </a:lnTo>
                <a:lnTo>
                  <a:pt x="1028699" y="57912"/>
                </a:lnTo>
                <a:lnTo>
                  <a:pt x="1022603" y="62484"/>
                </a:lnTo>
                <a:lnTo>
                  <a:pt x="1065275" y="62484"/>
                </a:lnTo>
                <a:lnTo>
                  <a:pt x="1059179" y="57912"/>
                </a:lnTo>
                <a:lnTo>
                  <a:pt x="1059179" y="44323"/>
                </a:lnTo>
                <a:lnTo>
                  <a:pt x="1065275" y="39624"/>
                </a:lnTo>
                <a:close/>
              </a:path>
              <a:path w="2171700" h="62864">
                <a:moveTo>
                  <a:pt x="1072895" y="39624"/>
                </a:moveTo>
                <a:lnTo>
                  <a:pt x="1065275" y="39624"/>
                </a:lnTo>
                <a:lnTo>
                  <a:pt x="1059179" y="44323"/>
                </a:lnTo>
                <a:lnTo>
                  <a:pt x="1059179" y="57912"/>
                </a:lnTo>
                <a:lnTo>
                  <a:pt x="1065275" y="62484"/>
                </a:lnTo>
                <a:lnTo>
                  <a:pt x="1072895" y="62484"/>
                </a:lnTo>
                <a:lnTo>
                  <a:pt x="1072895" y="39624"/>
                </a:lnTo>
                <a:close/>
              </a:path>
              <a:path w="2171700" h="62864">
                <a:moveTo>
                  <a:pt x="1121456" y="38311"/>
                </a:moveTo>
                <a:lnTo>
                  <a:pt x="1072895" y="39624"/>
                </a:lnTo>
                <a:lnTo>
                  <a:pt x="1072895" y="62484"/>
                </a:lnTo>
                <a:lnTo>
                  <a:pt x="1080515" y="62484"/>
                </a:lnTo>
                <a:lnTo>
                  <a:pt x="1086611" y="57912"/>
                </a:lnTo>
                <a:lnTo>
                  <a:pt x="1086611" y="44323"/>
                </a:lnTo>
                <a:lnTo>
                  <a:pt x="1080515" y="39624"/>
                </a:lnTo>
                <a:lnTo>
                  <a:pt x="1120171" y="39624"/>
                </a:lnTo>
                <a:lnTo>
                  <a:pt x="1121456" y="38311"/>
                </a:lnTo>
                <a:close/>
              </a:path>
              <a:path w="2171700" h="62864">
                <a:moveTo>
                  <a:pt x="1120171" y="39624"/>
                </a:moveTo>
                <a:lnTo>
                  <a:pt x="1080515" y="39624"/>
                </a:lnTo>
                <a:lnTo>
                  <a:pt x="1086611" y="44323"/>
                </a:lnTo>
                <a:lnTo>
                  <a:pt x="1086611" y="57912"/>
                </a:lnTo>
                <a:lnTo>
                  <a:pt x="1080515" y="62484"/>
                </a:lnTo>
                <a:lnTo>
                  <a:pt x="1121663" y="62484"/>
                </a:lnTo>
                <a:lnTo>
                  <a:pt x="1115567" y="56387"/>
                </a:lnTo>
                <a:lnTo>
                  <a:pt x="1115567" y="44323"/>
                </a:lnTo>
                <a:lnTo>
                  <a:pt x="1120171" y="39624"/>
                </a:lnTo>
                <a:close/>
              </a:path>
              <a:path w="2171700" h="62864">
                <a:moveTo>
                  <a:pt x="1129283" y="38100"/>
                </a:moveTo>
                <a:lnTo>
                  <a:pt x="1121454" y="38313"/>
                </a:lnTo>
                <a:lnTo>
                  <a:pt x="1115567" y="44323"/>
                </a:lnTo>
                <a:lnTo>
                  <a:pt x="1115567" y="56387"/>
                </a:lnTo>
                <a:lnTo>
                  <a:pt x="1121663" y="62484"/>
                </a:lnTo>
                <a:lnTo>
                  <a:pt x="1129283" y="62484"/>
                </a:lnTo>
                <a:lnTo>
                  <a:pt x="1129283" y="38100"/>
                </a:lnTo>
                <a:close/>
              </a:path>
              <a:path w="2171700" h="62864">
                <a:moveTo>
                  <a:pt x="1136903" y="38100"/>
                </a:moveTo>
                <a:lnTo>
                  <a:pt x="1129283" y="38100"/>
                </a:lnTo>
                <a:lnTo>
                  <a:pt x="1129283" y="62484"/>
                </a:lnTo>
                <a:lnTo>
                  <a:pt x="1136903" y="62484"/>
                </a:lnTo>
                <a:lnTo>
                  <a:pt x="1142999" y="56387"/>
                </a:lnTo>
                <a:lnTo>
                  <a:pt x="1142999" y="44323"/>
                </a:lnTo>
                <a:lnTo>
                  <a:pt x="1136903" y="38100"/>
                </a:lnTo>
                <a:close/>
              </a:path>
              <a:path w="2171700" h="62864">
                <a:moveTo>
                  <a:pt x="1179575" y="38100"/>
                </a:moveTo>
                <a:lnTo>
                  <a:pt x="1136903" y="38100"/>
                </a:lnTo>
                <a:lnTo>
                  <a:pt x="1142999" y="44323"/>
                </a:lnTo>
                <a:lnTo>
                  <a:pt x="1142999" y="56387"/>
                </a:lnTo>
                <a:lnTo>
                  <a:pt x="1136903" y="62484"/>
                </a:lnTo>
                <a:lnTo>
                  <a:pt x="1179575" y="62484"/>
                </a:lnTo>
                <a:lnTo>
                  <a:pt x="1173479" y="56387"/>
                </a:lnTo>
                <a:lnTo>
                  <a:pt x="1173479" y="42672"/>
                </a:lnTo>
                <a:lnTo>
                  <a:pt x="1179575" y="38100"/>
                </a:lnTo>
                <a:close/>
              </a:path>
              <a:path w="2171700" h="62864">
                <a:moveTo>
                  <a:pt x="1187195" y="38100"/>
                </a:moveTo>
                <a:lnTo>
                  <a:pt x="1179575" y="38100"/>
                </a:lnTo>
                <a:lnTo>
                  <a:pt x="1173479" y="42672"/>
                </a:lnTo>
                <a:lnTo>
                  <a:pt x="1173479" y="56387"/>
                </a:lnTo>
                <a:lnTo>
                  <a:pt x="1179575" y="62484"/>
                </a:lnTo>
                <a:lnTo>
                  <a:pt x="1187195" y="62484"/>
                </a:lnTo>
                <a:lnTo>
                  <a:pt x="1187195" y="38100"/>
                </a:lnTo>
                <a:close/>
              </a:path>
              <a:path w="2171700" h="62864">
                <a:moveTo>
                  <a:pt x="1194815" y="38100"/>
                </a:moveTo>
                <a:lnTo>
                  <a:pt x="1187195" y="38100"/>
                </a:lnTo>
                <a:lnTo>
                  <a:pt x="1187195" y="62484"/>
                </a:lnTo>
                <a:lnTo>
                  <a:pt x="1195040" y="62259"/>
                </a:lnTo>
                <a:lnTo>
                  <a:pt x="1200911" y="56387"/>
                </a:lnTo>
                <a:lnTo>
                  <a:pt x="1200911" y="42672"/>
                </a:lnTo>
                <a:lnTo>
                  <a:pt x="1194815" y="38100"/>
                </a:lnTo>
                <a:close/>
              </a:path>
              <a:path w="2171700" h="62864">
                <a:moveTo>
                  <a:pt x="1195040" y="62259"/>
                </a:moveTo>
                <a:lnTo>
                  <a:pt x="1187195" y="62484"/>
                </a:lnTo>
                <a:lnTo>
                  <a:pt x="1194815" y="62484"/>
                </a:lnTo>
                <a:lnTo>
                  <a:pt x="1195040" y="62259"/>
                </a:lnTo>
                <a:close/>
              </a:path>
              <a:path w="2171700" h="62864">
                <a:moveTo>
                  <a:pt x="958595" y="38100"/>
                </a:moveTo>
                <a:lnTo>
                  <a:pt x="957071" y="60960"/>
                </a:lnTo>
                <a:lnTo>
                  <a:pt x="1007086" y="62276"/>
                </a:lnTo>
                <a:lnTo>
                  <a:pt x="1005331" y="60960"/>
                </a:lnTo>
                <a:lnTo>
                  <a:pt x="966215" y="60960"/>
                </a:lnTo>
                <a:lnTo>
                  <a:pt x="972311" y="56387"/>
                </a:lnTo>
                <a:lnTo>
                  <a:pt x="972311" y="42672"/>
                </a:lnTo>
                <a:lnTo>
                  <a:pt x="966500" y="38313"/>
                </a:lnTo>
                <a:lnTo>
                  <a:pt x="958595" y="38100"/>
                </a:lnTo>
                <a:close/>
              </a:path>
              <a:path w="2171700" h="62864">
                <a:moveTo>
                  <a:pt x="1232915" y="38100"/>
                </a:moveTo>
                <a:lnTo>
                  <a:pt x="1194815" y="38100"/>
                </a:lnTo>
                <a:lnTo>
                  <a:pt x="1200911" y="42672"/>
                </a:lnTo>
                <a:lnTo>
                  <a:pt x="1200911" y="56387"/>
                </a:lnTo>
                <a:lnTo>
                  <a:pt x="1195040" y="62259"/>
                </a:lnTo>
                <a:lnTo>
                  <a:pt x="1240535" y="60960"/>
                </a:lnTo>
                <a:lnTo>
                  <a:pt x="1232915" y="60960"/>
                </a:lnTo>
                <a:lnTo>
                  <a:pt x="1226819" y="56387"/>
                </a:lnTo>
                <a:lnTo>
                  <a:pt x="1226819" y="42672"/>
                </a:lnTo>
                <a:lnTo>
                  <a:pt x="1232915" y="38100"/>
                </a:lnTo>
                <a:close/>
              </a:path>
              <a:path w="2171700" h="62864">
                <a:moveTo>
                  <a:pt x="950754" y="60793"/>
                </a:moveTo>
                <a:lnTo>
                  <a:pt x="950975" y="60960"/>
                </a:lnTo>
                <a:lnTo>
                  <a:pt x="957071" y="60960"/>
                </a:lnTo>
                <a:lnTo>
                  <a:pt x="950754" y="60793"/>
                </a:lnTo>
                <a:close/>
              </a:path>
              <a:path w="2171700" h="62864">
                <a:moveTo>
                  <a:pt x="958595" y="38100"/>
                </a:moveTo>
                <a:lnTo>
                  <a:pt x="950975" y="38100"/>
                </a:lnTo>
                <a:lnTo>
                  <a:pt x="944879" y="42672"/>
                </a:lnTo>
                <a:lnTo>
                  <a:pt x="944879" y="56387"/>
                </a:lnTo>
                <a:lnTo>
                  <a:pt x="950754" y="60793"/>
                </a:lnTo>
                <a:lnTo>
                  <a:pt x="957071" y="60960"/>
                </a:lnTo>
                <a:lnTo>
                  <a:pt x="958595" y="38100"/>
                </a:lnTo>
                <a:close/>
              </a:path>
              <a:path w="2171700" h="62864">
                <a:moveTo>
                  <a:pt x="966500" y="38313"/>
                </a:moveTo>
                <a:lnTo>
                  <a:pt x="972311" y="42672"/>
                </a:lnTo>
                <a:lnTo>
                  <a:pt x="972311" y="56387"/>
                </a:lnTo>
                <a:lnTo>
                  <a:pt x="966215" y="60960"/>
                </a:lnTo>
                <a:lnTo>
                  <a:pt x="1005331" y="60960"/>
                </a:lnTo>
                <a:lnTo>
                  <a:pt x="1001267" y="57912"/>
                </a:lnTo>
                <a:lnTo>
                  <a:pt x="1001267" y="44323"/>
                </a:lnTo>
                <a:lnTo>
                  <a:pt x="1007363" y="39624"/>
                </a:lnTo>
                <a:lnTo>
                  <a:pt x="1014983" y="39624"/>
                </a:lnTo>
                <a:lnTo>
                  <a:pt x="966500" y="38313"/>
                </a:lnTo>
                <a:close/>
              </a:path>
              <a:path w="2171700" h="62864">
                <a:moveTo>
                  <a:pt x="1240535" y="38100"/>
                </a:moveTo>
                <a:lnTo>
                  <a:pt x="1232915" y="38100"/>
                </a:lnTo>
                <a:lnTo>
                  <a:pt x="1226819" y="42672"/>
                </a:lnTo>
                <a:lnTo>
                  <a:pt x="1226819" y="56387"/>
                </a:lnTo>
                <a:lnTo>
                  <a:pt x="1232915" y="60960"/>
                </a:lnTo>
                <a:lnTo>
                  <a:pt x="1240535" y="60960"/>
                </a:lnTo>
                <a:lnTo>
                  <a:pt x="1240535" y="38100"/>
                </a:lnTo>
                <a:close/>
              </a:path>
              <a:path w="2171700" h="62864">
                <a:moveTo>
                  <a:pt x="1286031" y="36800"/>
                </a:moveTo>
                <a:lnTo>
                  <a:pt x="1240535" y="38100"/>
                </a:lnTo>
                <a:lnTo>
                  <a:pt x="1240535" y="60960"/>
                </a:lnTo>
                <a:lnTo>
                  <a:pt x="1248155" y="60960"/>
                </a:lnTo>
                <a:lnTo>
                  <a:pt x="1254251" y="56387"/>
                </a:lnTo>
                <a:lnTo>
                  <a:pt x="1254251" y="42672"/>
                </a:lnTo>
                <a:lnTo>
                  <a:pt x="1248155" y="38100"/>
                </a:lnTo>
                <a:lnTo>
                  <a:pt x="1284731" y="38100"/>
                </a:lnTo>
                <a:lnTo>
                  <a:pt x="1286031" y="36800"/>
                </a:lnTo>
                <a:close/>
              </a:path>
              <a:path w="2171700" h="62864">
                <a:moveTo>
                  <a:pt x="1284731" y="38100"/>
                </a:moveTo>
                <a:lnTo>
                  <a:pt x="1248155" y="38100"/>
                </a:lnTo>
                <a:lnTo>
                  <a:pt x="1254251" y="42672"/>
                </a:lnTo>
                <a:lnTo>
                  <a:pt x="1254251" y="56387"/>
                </a:lnTo>
                <a:lnTo>
                  <a:pt x="1248155" y="60960"/>
                </a:lnTo>
                <a:lnTo>
                  <a:pt x="1286255" y="60960"/>
                </a:lnTo>
                <a:lnTo>
                  <a:pt x="1280159" y="54863"/>
                </a:lnTo>
                <a:lnTo>
                  <a:pt x="1280159" y="42672"/>
                </a:lnTo>
                <a:lnTo>
                  <a:pt x="1284731" y="38100"/>
                </a:lnTo>
                <a:close/>
              </a:path>
              <a:path w="2171700" h="62864">
                <a:moveTo>
                  <a:pt x="1293875" y="36575"/>
                </a:moveTo>
                <a:lnTo>
                  <a:pt x="1286031" y="36800"/>
                </a:lnTo>
                <a:lnTo>
                  <a:pt x="1280159" y="42672"/>
                </a:lnTo>
                <a:lnTo>
                  <a:pt x="1280159" y="54863"/>
                </a:lnTo>
                <a:lnTo>
                  <a:pt x="1286255" y="60960"/>
                </a:lnTo>
                <a:lnTo>
                  <a:pt x="1293875" y="60960"/>
                </a:lnTo>
                <a:lnTo>
                  <a:pt x="1293875" y="36575"/>
                </a:lnTo>
                <a:close/>
              </a:path>
              <a:path w="2171700" h="62864">
                <a:moveTo>
                  <a:pt x="1301495" y="36575"/>
                </a:moveTo>
                <a:lnTo>
                  <a:pt x="1293875" y="36575"/>
                </a:lnTo>
                <a:lnTo>
                  <a:pt x="1293875" y="60960"/>
                </a:lnTo>
                <a:lnTo>
                  <a:pt x="1301495" y="60960"/>
                </a:lnTo>
                <a:lnTo>
                  <a:pt x="1309115" y="54863"/>
                </a:lnTo>
                <a:lnTo>
                  <a:pt x="1309115" y="42672"/>
                </a:lnTo>
                <a:lnTo>
                  <a:pt x="1301495" y="36575"/>
                </a:lnTo>
                <a:close/>
              </a:path>
              <a:path w="2171700" h="62864">
                <a:moveTo>
                  <a:pt x="1336547" y="36575"/>
                </a:moveTo>
                <a:lnTo>
                  <a:pt x="1301495" y="36575"/>
                </a:lnTo>
                <a:lnTo>
                  <a:pt x="1309115" y="42672"/>
                </a:lnTo>
                <a:lnTo>
                  <a:pt x="1309115" y="54863"/>
                </a:lnTo>
                <a:lnTo>
                  <a:pt x="1301495" y="60960"/>
                </a:lnTo>
                <a:lnTo>
                  <a:pt x="1336547" y="60960"/>
                </a:lnTo>
                <a:lnTo>
                  <a:pt x="1330451" y="54863"/>
                </a:lnTo>
                <a:lnTo>
                  <a:pt x="1330451" y="42672"/>
                </a:lnTo>
                <a:lnTo>
                  <a:pt x="1336547" y="36575"/>
                </a:lnTo>
                <a:close/>
              </a:path>
              <a:path w="2171700" h="62864">
                <a:moveTo>
                  <a:pt x="1344167" y="36575"/>
                </a:moveTo>
                <a:lnTo>
                  <a:pt x="1336547" y="36575"/>
                </a:lnTo>
                <a:lnTo>
                  <a:pt x="1330451" y="42672"/>
                </a:lnTo>
                <a:lnTo>
                  <a:pt x="1330451" y="54863"/>
                </a:lnTo>
                <a:lnTo>
                  <a:pt x="1336547" y="60960"/>
                </a:lnTo>
                <a:lnTo>
                  <a:pt x="1344167" y="60960"/>
                </a:lnTo>
                <a:lnTo>
                  <a:pt x="1344167" y="36575"/>
                </a:lnTo>
                <a:close/>
              </a:path>
              <a:path w="2171700" h="62864">
                <a:moveTo>
                  <a:pt x="1353311" y="36575"/>
                </a:moveTo>
                <a:lnTo>
                  <a:pt x="1344167" y="36575"/>
                </a:lnTo>
                <a:lnTo>
                  <a:pt x="1344167" y="60960"/>
                </a:lnTo>
                <a:lnTo>
                  <a:pt x="1353311" y="60960"/>
                </a:lnTo>
                <a:lnTo>
                  <a:pt x="1359407" y="54863"/>
                </a:lnTo>
                <a:lnTo>
                  <a:pt x="1359407" y="42672"/>
                </a:lnTo>
                <a:lnTo>
                  <a:pt x="1353311" y="36575"/>
                </a:lnTo>
                <a:close/>
              </a:path>
              <a:path w="2171700" h="62864">
                <a:moveTo>
                  <a:pt x="1386839" y="36575"/>
                </a:moveTo>
                <a:lnTo>
                  <a:pt x="1353311" y="36575"/>
                </a:lnTo>
                <a:lnTo>
                  <a:pt x="1359407" y="42672"/>
                </a:lnTo>
                <a:lnTo>
                  <a:pt x="1359407" y="54863"/>
                </a:lnTo>
                <a:lnTo>
                  <a:pt x="1353311" y="60960"/>
                </a:lnTo>
                <a:lnTo>
                  <a:pt x="1386839" y="60960"/>
                </a:lnTo>
                <a:lnTo>
                  <a:pt x="1379219" y="54863"/>
                </a:lnTo>
                <a:lnTo>
                  <a:pt x="1379219" y="42672"/>
                </a:lnTo>
                <a:lnTo>
                  <a:pt x="1386839" y="36575"/>
                </a:lnTo>
                <a:close/>
              </a:path>
              <a:path w="2171700" h="62864">
                <a:moveTo>
                  <a:pt x="1394459" y="36575"/>
                </a:moveTo>
                <a:lnTo>
                  <a:pt x="1386839" y="36575"/>
                </a:lnTo>
                <a:lnTo>
                  <a:pt x="1379219" y="42672"/>
                </a:lnTo>
                <a:lnTo>
                  <a:pt x="1379219" y="54863"/>
                </a:lnTo>
                <a:lnTo>
                  <a:pt x="1386839" y="60960"/>
                </a:lnTo>
                <a:lnTo>
                  <a:pt x="1394459" y="60960"/>
                </a:lnTo>
                <a:lnTo>
                  <a:pt x="1394459" y="36575"/>
                </a:lnTo>
                <a:close/>
              </a:path>
              <a:path w="2171700" h="62864">
                <a:moveTo>
                  <a:pt x="1402079" y="36575"/>
                </a:moveTo>
                <a:lnTo>
                  <a:pt x="1394459" y="36575"/>
                </a:lnTo>
                <a:lnTo>
                  <a:pt x="1394459" y="60960"/>
                </a:lnTo>
                <a:lnTo>
                  <a:pt x="1402079" y="60960"/>
                </a:lnTo>
                <a:lnTo>
                  <a:pt x="1408175" y="54863"/>
                </a:lnTo>
                <a:lnTo>
                  <a:pt x="1408175" y="42672"/>
                </a:lnTo>
                <a:lnTo>
                  <a:pt x="1402079" y="36575"/>
                </a:lnTo>
                <a:close/>
              </a:path>
              <a:path w="2171700" h="62864">
                <a:moveTo>
                  <a:pt x="1434083" y="36575"/>
                </a:moveTo>
                <a:lnTo>
                  <a:pt x="1402079" y="36575"/>
                </a:lnTo>
                <a:lnTo>
                  <a:pt x="1408175" y="42672"/>
                </a:lnTo>
                <a:lnTo>
                  <a:pt x="1408175" y="54863"/>
                </a:lnTo>
                <a:lnTo>
                  <a:pt x="1402079" y="60960"/>
                </a:lnTo>
                <a:lnTo>
                  <a:pt x="1434083" y="60960"/>
                </a:lnTo>
                <a:lnTo>
                  <a:pt x="1427987" y="54863"/>
                </a:lnTo>
                <a:lnTo>
                  <a:pt x="1427987" y="42672"/>
                </a:lnTo>
                <a:lnTo>
                  <a:pt x="1434083" y="36575"/>
                </a:lnTo>
                <a:close/>
              </a:path>
              <a:path w="2171700" h="62864">
                <a:moveTo>
                  <a:pt x="1441703" y="36575"/>
                </a:moveTo>
                <a:lnTo>
                  <a:pt x="1434083" y="36575"/>
                </a:lnTo>
                <a:lnTo>
                  <a:pt x="1427987" y="42672"/>
                </a:lnTo>
                <a:lnTo>
                  <a:pt x="1427987" y="54863"/>
                </a:lnTo>
                <a:lnTo>
                  <a:pt x="1434083" y="60960"/>
                </a:lnTo>
                <a:lnTo>
                  <a:pt x="1441703" y="60960"/>
                </a:lnTo>
                <a:lnTo>
                  <a:pt x="1441703" y="36575"/>
                </a:lnTo>
                <a:close/>
              </a:path>
              <a:path w="2171700" h="62864">
                <a:moveTo>
                  <a:pt x="1449323" y="36575"/>
                </a:moveTo>
                <a:lnTo>
                  <a:pt x="1441703" y="36575"/>
                </a:lnTo>
                <a:lnTo>
                  <a:pt x="1441703" y="60960"/>
                </a:lnTo>
                <a:lnTo>
                  <a:pt x="1449323" y="60960"/>
                </a:lnTo>
                <a:lnTo>
                  <a:pt x="1455419" y="54863"/>
                </a:lnTo>
                <a:lnTo>
                  <a:pt x="1455419" y="42672"/>
                </a:lnTo>
                <a:lnTo>
                  <a:pt x="1449323" y="36575"/>
                </a:lnTo>
                <a:close/>
              </a:path>
              <a:path w="2171700" h="62864">
                <a:moveTo>
                  <a:pt x="1478279" y="36575"/>
                </a:moveTo>
                <a:lnTo>
                  <a:pt x="1449323" y="36575"/>
                </a:lnTo>
                <a:lnTo>
                  <a:pt x="1455419" y="42672"/>
                </a:lnTo>
                <a:lnTo>
                  <a:pt x="1455419" y="54863"/>
                </a:lnTo>
                <a:lnTo>
                  <a:pt x="1449323" y="60960"/>
                </a:lnTo>
                <a:lnTo>
                  <a:pt x="1478279" y="60960"/>
                </a:lnTo>
                <a:lnTo>
                  <a:pt x="1472183" y="54863"/>
                </a:lnTo>
                <a:lnTo>
                  <a:pt x="1472183" y="42672"/>
                </a:lnTo>
                <a:lnTo>
                  <a:pt x="1478279" y="36575"/>
                </a:lnTo>
                <a:close/>
              </a:path>
              <a:path w="2171700" h="62864">
                <a:moveTo>
                  <a:pt x="1485899" y="36575"/>
                </a:moveTo>
                <a:lnTo>
                  <a:pt x="1478279" y="36575"/>
                </a:lnTo>
                <a:lnTo>
                  <a:pt x="1472183" y="42672"/>
                </a:lnTo>
                <a:lnTo>
                  <a:pt x="1472183" y="54863"/>
                </a:lnTo>
                <a:lnTo>
                  <a:pt x="1478279" y="60960"/>
                </a:lnTo>
                <a:lnTo>
                  <a:pt x="1485899" y="60960"/>
                </a:lnTo>
                <a:lnTo>
                  <a:pt x="1485899" y="36575"/>
                </a:lnTo>
                <a:close/>
              </a:path>
              <a:path w="2171700" h="62864">
                <a:moveTo>
                  <a:pt x="1493519" y="36575"/>
                </a:moveTo>
                <a:lnTo>
                  <a:pt x="1485899" y="36575"/>
                </a:lnTo>
                <a:lnTo>
                  <a:pt x="1485899" y="60960"/>
                </a:lnTo>
                <a:lnTo>
                  <a:pt x="1493519" y="60960"/>
                </a:lnTo>
                <a:lnTo>
                  <a:pt x="1501139" y="54863"/>
                </a:lnTo>
                <a:lnTo>
                  <a:pt x="1501139" y="42672"/>
                </a:lnTo>
                <a:lnTo>
                  <a:pt x="1493519" y="36575"/>
                </a:lnTo>
                <a:close/>
              </a:path>
              <a:path w="2171700" h="62864">
                <a:moveTo>
                  <a:pt x="1537715" y="36575"/>
                </a:moveTo>
                <a:lnTo>
                  <a:pt x="1493519" y="36575"/>
                </a:lnTo>
                <a:lnTo>
                  <a:pt x="1501139" y="42672"/>
                </a:lnTo>
                <a:lnTo>
                  <a:pt x="1501139" y="54863"/>
                </a:lnTo>
                <a:lnTo>
                  <a:pt x="1493519" y="60960"/>
                </a:lnTo>
                <a:lnTo>
                  <a:pt x="1537715" y="60960"/>
                </a:lnTo>
                <a:lnTo>
                  <a:pt x="1531619" y="54863"/>
                </a:lnTo>
                <a:lnTo>
                  <a:pt x="1531619" y="42672"/>
                </a:lnTo>
                <a:lnTo>
                  <a:pt x="1537715" y="36575"/>
                </a:lnTo>
                <a:close/>
              </a:path>
              <a:path w="2171700" h="62864">
                <a:moveTo>
                  <a:pt x="1545335" y="36575"/>
                </a:moveTo>
                <a:lnTo>
                  <a:pt x="1537715" y="36575"/>
                </a:lnTo>
                <a:lnTo>
                  <a:pt x="1531619" y="42672"/>
                </a:lnTo>
                <a:lnTo>
                  <a:pt x="1531619" y="54863"/>
                </a:lnTo>
                <a:lnTo>
                  <a:pt x="1537715" y="60960"/>
                </a:lnTo>
                <a:lnTo>
                  <a:pt x="1546859" y="60960"/>
                </a:lnTo>
                <a:lnTo>
                  <a:pt x="1545335" y="36575"/>
                </a:lnTo>
                <a:close/>
              </a:path>
              <a:path w="2171700" h="62864">
                <a:moveTo>
                  <a:pt x="1546859" y="36575"/>
                </a:moveTo>
                <a:lnTo>
                  <a:pt x="1545335" y="36575"/>
                </a:lnTo>
                <a:lnTo>
                  <a:pt x="1546859" y="60960"/>
                </a:lnTo>
                <a:lnTo>
                  <a:pt x="1546859" y="36575"/>
                </a:lnTo>
                <a:close/>
              </a:path>
              <a:path w="2171700" h="62864">
                <a:moveTo>
                  <a:pt x="1554479" y="36575"/>
                </a:moveTo>
                <a:lnTo>
                  <a:pt x="1546859" y="36575"/>
                </a:lnTo>
                <a:lnTo>
                  <a:pt x="1546859" y="60960"/>
                </a:lnTo>
                <a:lnTo>
                  <a:pt x="1554479" y="60960"/>
                </a:lnTo>
                <a:lnTo>
                  <a:pt x="1560575" y="54863"/>
                </a:lnTo>
                <a:lnTo>
                  <a:pt x="1560575" y="42672"/>
                </a:lnTo>
                <a:lnTo>
                  <a:pt x="1554479" y="36575"/>
                </a:lnTo>
                <a:close/>
              </a:path>
              <a:path w="2171700" h="62864">
                <a:moveTo>
                  <a:pt x="1594103" y="36575"/>
                </a:moveTo>
                <a:lnTo>
                  <a:pt x="1554479" y="36575"/>
                </a:lnTo>
                <a:lnTo>
                  <a:pt x="1560575" y="42672"/>
                </a:lnTo>
                <a:lnTo>
                  <a:pt x="1560575" y="54863"/>
                </a:lnTo>
                <a:lnTo>
                  <a:pt x="1554479" y="60960"/>
                </a:lnTo>
                <a:lnTo>
                  <a:pt x="1594103" y="60960"/>
                </a:lnTo>
                <a:lnTo>
                  <a:pt x="1586483" y="54863"/>
                </a:lnTo>
                <a:lnTo>
                  <a:pt x="1586483" y="41148"/>
                </a:lnTo>
                <a:lnTo>
                  <a:pt x="1594103" y="36575"/>
                </a:lnTo>
                <a:close/>
              </a:path>
              <a:path w="2171700" h="62864">
                <a:moveTo>
                  <a:pt x="1601723" y="36575"/>
                </a:moveTo>
                <a:lnTo>
                  <a:pt x="1594103" y="36575"/>
                </a:lnTo>
                <a:lnTo>
                  <a:pt x="1586483" y="41148"/>
                </a:lnTo>
                <a:lnTo>
                  <a:pt x="1586483" y="54863"/>
                </a:lnTo>
                <a:lnTo>
                  <a:pt x="1594103" y="60960"/>
                </a:lnTo>
                <a:lnTo>
                  <a:pt x="1601723" y="60960"/>
                </a:lnTo>
                <a:lnTo>
                  <a:pt x="1601723" y="36575"/>
                </a:lnTo>
                <a:close/>
              </a:path>
              <a:path w="2171700" h="62864">
                <a:moveTo>
                  <a:pt x="1647161" y="35277"/>
                </a:moveTo>
                <a:lnTo>
                  <a:pt x="1601723" y="36575"/>
                </a:lnTo>
                <a:lnTo>
                  <a:pt x="1601723" y="60960"/>
                </a:lnTo>
                <a:lnTo>
                  <a:pt x="1609568" y="60735"/>
                </a:lnTo>
                <a:lnTo>
                  <a:pt x="1615439" y="54863"/>
                </a:lnTo>
                <a:lnTo>
                  <a:pt x="1615439" y="41148"/>
                </a:lnTo>
                <a:lnTo>
                  <a:pt x="1609343" y="36575"/>
                </a:lnTo>
                <a:lnTo>
                  <a:pt x="1645538" y="36575"/>
                </a:lnTo>
                <a:lnTo>
                  <a:pt x="1647161" y="35277"/>
                </a:lnTo>
                <a:close/>
              </a:path>
              <a:path w="2171700" h="62864">
                <a:moveTo>
                  <a:pt x="1609568" y="60735"/>
                </a:moveTo>
                <a:lnTo>
                  <a:pt x="1601723" y="60960"/>
                </a:lnTo>
                <a:lnTo>
                  <a:pt x="1609343" y="60960"/>
                </a:lnTo>
                <a:lnTo>
                  <a:pt x="1609568" y="60735"/>
                </a:lnTo>
                <a:close/>
              </a:path>
              <a:path w="2171700" h="62864">
                <a:moveTo>
                  <a:pt x="900683" y="36575"/>
                </a:moveTo>
                <a:lnTo>
                  <a:pt x="899159" y="59436"/>
                </a:lnTo>
                <a:lnTo>
                  <a:pt x="950754" y="60793"/>
                </a:lnTo>
                <a:lnTo>
                  <a:pt x="948943" y="59436"/>
                </a:lnTo>
                <a:lnTo>
                  <a:pt x="906779" y="59436"/>
                </a:lnTo>
                <a:lnTo>
                  <a:pt x="914399" y="54863"/>
                </a:lnTo>
                <a:lnTo>
                  <a:pt x="914399" y="41148"/>
                </a:lnTo>
                <a:lnTo>
                  <a:pt x="907059" y="36743"/>
                </a:lnTo>
                <a:lnTo>
                  <a:pt x="900683" y="36575"/>
                </a:lnTo>
                <a:close/>
              </a:path>
              <a:path w="2171700" h="62864">
                <a:moveTo>
                  <a:pt x="1645538" y="36575"/>
                </a:moveTo>
                <a:lnTo>
                  <a:pt x="1609343" y="36575"/>
                </a:lnTo>
                <a:lnTo>
                  <a:pt x="1615439" y="41148"/>
                </a:lnTo>
                <a:lnTo>
                  <a:pt x="1615439" y="54863"/>
                </a:lnTo>
                <a:lnTo>
                  <a:pt x="1609568" y="60735"/>
                </a:lnTo>
                <a:lnTo>
                  <a:pt x="1655063" y="59436"/>
                </a:lnTo>
                <a:lnTo>
                  <a:pt x="1647443" y="59436"/>
                </a:lnTo>
                <a:lnTo>
                  <a:pt x="1639823" y="53339"/>
                </a:lnTo>
                <a:lnTo>
                  <a:pt x="1639823" y="41148"/>
                </a:lnTo>
                <a:lnTo>
                  <a:pt x="1645538" y="36575"/>
                </a:lnTo>
                <a:close/>
              </a:path>
              <a:path w="2171700" h="62864">
                <a:moveTo>
                  <a:pt x="892576" y="59070"/>
                </a:moveTo>
                <a:lnTo>
                  <a:pt x="893063" y="59436"/>
                </a:lnTo>
                <a:lnTo>
                  <a:pt x="899159" y="59436"/>
                </a:lnTo>
                <a:lnTo>
                  <a:pt x="892576" y="59070"/>
                </a:lnTo>
                <a:close/>
              </a:path>
              <a:path w="2171700" h="62864">
                <a:moveTo>
                  <a:pt x="900683" y="36575"/>
                </a:moveTo>
                <a:lnTo>
                  <a:pt x="893063" y="36575"/>
                </a:lnTo>
                <a:lnTo>
                  <a:pt x="886967" y="41148"/>
                </a:lnTo>
                <a:lnTo>
                  <a:pt x="886967" y="54863"/>
                </a:lnTo>
                <a:lnTo>
                  <a:pt x="892576" y="59070"/>
                </a:lnTo>
                <a:lnTo>
                  <a:pt x="899159" y="59436"/>
                </a:lnTo>
                <a:lnTo>
                  <a:pt x="900683" y="36575"/>
                </a:lnTo>
                <a:close/>
              </a:path>
              <a:path w="2171700" h="62864">
                <a:moveTo>
                  <a:pt x="907059" y="36743"/>
                </a:moveTo>
                <a:lnTo>
                  <a:pt x="914399" y="41148"/>
                </a:lnTo>
                <a:lnTo>
                  <a:pt x="914399" y="54863"/>
                </a:lnTo>
                <a:lnTo>
                  <a:pt x="906779" y="59436"/>
                </a:lnTo>
                <a:lnTo>
                  <a:pt x="948943" y="59436"/>
                </a:lnTo>
                <a:lnTo>
                  <a:pt x="944879" y="56387"/>
                </a:lnTo>
                <a:lnTo>
                  <a:pt x="944879" y="42672"/>
                </a:lnTo>
                <a:lnTo>
                  <a:pt x="950975" y="38100"/>
                </a:lnTo>
                <a:lnTo>
                  <a:pt x="958595" y="38100"/>
                </a:lnTo>
                <a:lnTo>
                  <a:pt x="907059" y="36743"/>
                </a:lnTo>
                <a:close/>
              </a:path>
              <a:path w="2171700" h="62864">
                <a:moveTo>
                  <a:pt x="1697330" y="33771"/>
                </a:moveTo>
                <a:lnTo>
                  <a:pt x="1647161" y="35277"/>
                </a:lnTo>
                <a:lnTo>
                  <a:pt x="1639823" y="41148"/>
                </a:lnTo>
                <a:lnTo>
                  <a:pt x="1639823" y="53339"/>
                </a:lnTo>
                <a:lnTo>
                  <a:pt x="1647443" y="59436"/>
                </a:lnTo>
                <a:lnTo>
                  <a:pt x="1655063" y="59436"/>
                </a:lnTo>
                <a:lnTo>
                  <a:pt x="1655063" y="35052"/>
                </a:lnTo>
                <a:lnTo>
                  <a:pt x="1695195" y="35052"/>
                </a:lnTo>
                <a:lnTo>
                  <a:pt x="1697330" y="33771"/>
                </a:lnTo>
                <a:close/>
              </a:path>
              <a:path w="2171700" h="62864">
                <a:moveTo>
                  <a:pt x="1662683" y="35052"/>
                </a:moveTo>
                <a:lnTo>
                  <a:pt x="1655063" y="35052"/>
                </a:lnTo>
                <a:lnTo>
                  <a:pt x="1655063" y="59436"/>
                </a:lnTo>
                <a:lnTo>
                  <a:pt x="1662922" y="59197"/>
                </a:lnTo>
                <a:lnTo>
                  <a:pt x="1668779" y="53339"/>
                </a:lnTo>
                <a:lnTo>
                  <a:pt x="1668779" y="41148"/>
                </a:lnTo>
                <a:lnTo>
                  <a:pt x="1662683" y="35052"/>
                </a:lnTo>
                <a:close/>
              </a:path>
              <a:path w="2171700" h="62864">
                <a:moveTo>
                  <a:pt x="1662922" y="59197"/>
                </a:moveTo>
                <a:lnTo>
                  <a:pt x="1655063" y="59436"/>
                </a:lnTo>
                <a:lnTo>
                  <a:pt x="1662683" y="59436"/>
                </a:lnTo>
                <a:lnTo>
                  <a:pt x="1662922" y="59197"/>
                </a:lnTo>
                <a:close/>
              </a:path>
              <a:path w="2171700" h="62864">
                <a:moveTo>
                  <a:pt x="1695195" y="35052"/>
                </a:moveTo>
                <a:lnTo>
                  <a:pt x="1662683" y="35052"/>
                </a:lnTo>
                <a:lnTo>
                  <a:pt x="1668779" y="41148"/>
                </a:lnTo>
                <a:lnTo>
                  <a:pt x="1668779" y="53339"/>
                </a:lnTo>
                <a:lnTo>
                  <a:pt x="1662922" y="59197"/>
                </a:lnTo>
                <a:lnTo>
                  <a:pt x="1705355" y="57912"/>
                </a:lnTo>
                <a:lnTo>
                  <a:pt x="1697735" y="57912"/>
                </a:lnTo>
                <a:lnTo>
                  <a:pt x="1690115" y="51816"/>
                </a:lnTo>
                <a:lnTo>
                  <a:pt x="1690115" y="38100"/>
                </a:lnTo>
                <a:lnTo>
                  <a:pt x="1695195" y="35052"/>
                </a:lnTo>
                <a:close/>
              </a:path>
              <a:path w="2171700" h="62864">
                <a:moveTo>
                  <a:pt x="845819" y="33528"/>
                </a:moveTo>
                <a:lnTo>
                  <a:pt x="844295" y="56387"/>
                </a:lnTo>
                <a:lnTo>
                  <a:pt x="892576" y="59070"/>
                </a:lnTo>
                <a:lnTo>
                  <a:pt x="888999" y="56387"/>
                </a:lnTo>
                <a:lnTo>
                  <a:pt x="851915" y="56387"/>
                </a:lnTo>
                <a:lnTo>
                  <a:pt x="858011" y="51816"/>
                </a:lnTo>
                <a:lnTo>
                  <a:pt x="857959" y="39571"/>
                </a:lnTo>
                <a:lnTo>
                  <a:pt x="852274" y="33886"/>
                </a:lnTo>
                <a:lnTo>
                  <a:pt x="845819" y="33528"/>
                </a:lnTo>
                <a:close/>
              </a:path>
              <a:path w="2171700" h="62864">
                <a:moveTo>
                  <a:pt x="1705355" y="33528"/>
                </a:moveTo>
                <a:lnTo>
                  <a:pt x="1697330" y="33771"/>
                </a:lnTo>
                <a:lnTo>
                  <a:pt x="1690115" y="38100"/>
                </a:lnTo>
                <a:lnTo>
                  <a:pt x="1690115" y="51816"/>
                </a:lnTo>
                <a:lnTo>
                  <a:pt x="1697735" y="57912"/>
                </a:lnTo>
                <a:lnTo>
                  <a:pt x="1705355" y="57912"/>
                </a:lnTo>
                <a:lnTo>
                  <a:pt x="1705355" y="33528"/>
                </a:lnTo>
                <a:close/>
              </a:path>
              <a:path w="2171700" h="62864">
                <a:moveTo>
                  <a:pt x="1741564" y="32279"/>
                </a:moveTo>
                <a:lnTo>
                  <a:pt x="1705355" y="33528"/>
                </a:lnTo>
                <a:lnTo>
                  <a:pt x="1705355" y="57912"/>
                </a:lnTo>
                <a:lnTo>
                  <a:pt x="1713238" y="57649"/>
                </a:lnTo>
                <a:lnTo>
                  <a:pt x="1719071" y="51816"/>
                </a:lnTo>
                <a:lnTo>
                  <a:pt x="1719071" y="38100"/>
                </a:lnTo>
                <a:lnTo>
                  <a:pt x="1712975" y="33528"/>
                </a:lnTo>
                <a:lnTo>
                  <a:pt x="1739899" y="33528"/>
                </a:lnTo>
                <a:lnTo>
                  <a:pt x="1741564" y="32279"/>
                </a:lnTo>
                <a:close/>
              </a:path>
              <a:path w="2171700" h="62864">
                <a:moveTo>
                  <a:pt x="1713238" y="57649"/>
                </a:moveTo>
                <a:lnTo>
                  <a:pt x="1705355" y="57912"/>
                </a:lnTo>
                <a:lnTo>
                  <a:pt x="1712975" y="57912"/>
                </a:lnTo>
                <a:lnTo>
                  <a:pt x="1713238" y="57649"/>
                </a:lnTo>
                <a:close/>
              </a:path>
              <a:path w="2171700" h="62864">
                <a:moveTo>
                  <a:pt x="1739899" y="33528"/>
                </a:moveTo>
                <a:lnTo>
                  <a:pt x="1712975" y="33528"/>
                </a:lnTo>
                <a:lnTo>
                  <a:pt x="1719071" y="38100"/>
                </a:lnTo>
                <a:lnTo>
                  <a:pt x="1719071" y="51816"/>
                </a:lnTo>
                <a:lnTo>
                  <a:pt x="1713238" y="57649"/>
                </a:lnTo>
                <a:lnTo>
                  <a:pt x="1751075" y="56387"/>
                </a:lnTo>
                <a:lnTo>
                  <a:pt x="1741931" y="56387"/>
                </a:lnTo>
                <a:lnTo>
                  <a:pt x="1735835" y="50292"/>
                </a:lnTo>
                <a:lnTo>
                  <a:pt x="1735955" y="36486"/>
                </a:lnTo>
                <a:lnTo>
                  <a:pt x="1739899" y="33528"/>
                </a:lnTo>
                <a:close/>
              </a:path>
              <a:path w="2171700" h="62864">
                <a:moveTo>
                  <a:pt x="836214" y="55926"/>
                </a:moveTo>
                <a:lnTo>
                  <a:pt x="836675" y="56387"/>
                </a:lnTo>
                <a:lnTo>
                  <a:pt x="844295" y="56387"/>
                </a:lnTo>
                <a:lnTo>
                  <a:pt x="836214" y="55926"/>
                </a:lnTo>
                <a:close/>
              </a:path>
              <a:path w="2171700" h="62864">
                <a:moveTo>
                  <a:pt x="845819" y="33528"/>
                </a:moveTo>
                <a:lnTo>
                  <a:pt x="836675" y="33528"/>
                </a:lnTo>
                <a:lnTo>
                  <a:pt x="832143" y="39571"/>
                </a:lnTo>
                <a:lnTo>
                  <a:pt x="832103" y="51816"/>
                </a:lnTo>
                <a:lnTo>
                  <a:pt x="836214" y="55926"/>
                </a:lnTo>
                <a:lnTo>
                  <a:pt x="844295" y="56387"/>
                </a:lnTo>
                <a:lnTo>
                  <a:pt x="845819" y="33528"/>
                </a:lnTo>
                <a:close/>
              </a:path>
              <a:path w="2171700" h="62864">
                <a:moveTo>
                  <a:pt x="852274" y="33886"/>
                </a:moveTo>
                <a:lnTo>
                  <a:pt x="857959" y="39571"/>
                </a:lnTo>
                <a:lnTo>
                  <a:pt x="858011" y="51816"/>
                </a:lnTo>
                <a:lnTo>
                  <a:pt x="851915" y="56387"/>
                </a:lnTo>
                <a:lnTo>
                  <a:pt x="888999" y="56387"/>
                </a:lnTo>
                <a:lnTo>
                  <a:pt x="886967" y="54863"/>
                </a:lnTo>
                <a:lnTo>
                  <a:pt x="886967" y="41148"/>
                </a:lnTo>
                <a:lnTo>
                  <a:pt x="893063" y="36575"/>
                </a:lnTo>
                <a:lnTo>
                  <a:pt x="900683" y="36575"/>
                </a:lnTo>
                <a:lnTo>
                  <a:pt x="852274" y="33886"/>
                </a:lnTo>
                <a:close/>
              </a:path>
              <a:path w="2171700" h="62864">
                <a:moveTo>
                  <a:pt x="1749551" y="32004"/>
                </a:moveTo>
                <a:lnTo>
                  <a:pt x="1741564" y="32279"/>
                </a:lnTo>
                <a:lnTo>
                  <a:pt x="1735955" y="36486"/>
                </a:lnTo>
                <a:lnTo>
                  <a:pt x="1735835" y="50292"/>
                </a:lnTo>
                <a:lnTo>
                  <a:pt x="1741931" y="56387"/>
                </a:lnTo>
                <a:lnTo>
                  <a:pt x="1751075" y="56387"/>
                </a:lnTo>
                <a:lnTo>
                  <a:pt x="1749551" y="32004"/>
                </a:lnTo>
                <a:close/>
              </a:path>
              <a:path w="2171700" h="62864">
                <a:moveTo>
                  <a:pt x="1790054" y="29472"/>
                </a:moveTo>
                <a:lnTo>
                  <a:pt x="1749551" y="32004"/>
                </a:lnTo>
                <a:lnTo>
                  <a:pt x="1751075" y="56387"/>
                </a:lnTo>
                <a:lnTo>
                  <a:pt x="1757688" y="55974"/>
                </a:lnTo>
                <a:lnTo>
                  <a:pt x="1764791" y="50292"/>
                </a:lnTo>
                <a:lnTo>
                  <a:pt x="1764791" y="36575"/>
                </a:lnTo>
                <a:lnTo>
                  <a:pt x="1757171" y="32004"/>
                </a:lnTo>
                <a:lnTo>
                  <a:pt x="1786889" y="32004"/>
                </a:lnTo>
                <a:lnTo>
                  <a:pt x="1790054" y="29472"/>
                </a:lnTo>
                <a:close/>
              </a:path>
              <a:path w="2171700" h="62864">
                <a:moveTo>
                  <a:pt x="1757688" y="55974"/>
                </a:moveTo>
                <a:lnTo>
                  <a:pt x="1751075" y="56387"/>
                </a:lnTo>
                <a:lnTo>
                  <a:pt x="1757171" y="56387"/>
                </a:lnTo>
                <a:lnTo>
                  <a:pt x="1757688" y="55974"/>
                </a:lnTo>
                <a:close/>
              </a:path>
              <a:path w="2171700" h="62864">
                <a:moveTo>
                  <a:pt x="1786889" y="32004"/>
                </a:moveTo>
                <a:lnTo>
                  <a:pt x="1757171" y="32004"/>
                </a:lnTo>
                <a:lnTo>
                  <a:pt x="1764791" y="36575"/>
                </a:lnTo>
                <a:lnTo>
                  <a:pt x="1764791" y="50292"/>
                </a:lnTo>
                <a:lnTo>
                  <a:pt x="1757688" y="55974"/>
                </a:lnTo>
                <a:lnTo>
                  <a:pt x="1799843" y="53339"/>
                </a:lnTo>
                <a:lnTo>
                  <a:pt x="1790699" y="53339"/>
                </a:lnTo>
                <a:lnTo>
                  <a:pt x="1783079" y="48768"/>
                </a:lnTo>
                <a:lnTo>
                  <a:pt x="1783079" y="35052"/>
                </a:lnTo>
                <a:lnTo>
                  <a:pt x="1786889" y="32004"/>
                </a:lnTo>
                <a:close/>
              </a:path>
              <a:path w="2171700" h="62864">
                <a:moveTo>
                  <a:pt x="792479" y="32004"/>
                </a:moveTo>
                <a:lnTo>
                  <a:pt x="790955" y="53339"/>
                </a:lnTo>
                <a:lnTo>
                  <a:pt x="836214" y="55926"/>
                </a:lnTo>
                <a:lnTo>
                  <a:pt x="833627" y="53339"/>
                </a:lnTo>
                <a:lnTo>
                  <a:pt x="798575" y="53339"/>
                </a:lnTo>
                <a:lnTo>
                  <a:pt x="804671" y="48768"/>
                </a:lnTo>
                <a:lnTo>
                  <a:pt x="804552" y="36486"/>
                </a:lnTo>
                <a:lnTo>
                  <a:pt x="798817" y="32185"/>
                </a:lnTo>
                <a:lnTo>
                  <a:pt x="792479" y="32004"/>
                </a:lnTo>
                <a:close/>
              </a:path>
              <a:path w="2171700" h="62864">
                <a:moveTo>
                  <a:pt x="784305" y="52924"/>
                </a:moveTo>
                <a:lnTo>
                  <a:pt x="784859" y="53339"/>
                </a:lnTo>
                <a:lnTo>
                  <a:pt x="790955" y="53339"/>
                </a:lnTo>
                <a:lnTo>
                  <a:pt x="784305" y="52924"/>
                </a:lnTo>
                <a:close/>
              </a:path>
              <a:path w="2171700" h="62864">
                <a:moveTo>
                  <a:pt x="792479" y="32004"/>
                </a:moveTo>
                <a:lnTo>
                  <a:pt x="784859" y="32004"/>
                </a:lnTo>
                <a:lnTo>
                  <a:pt x="778883" y="36486"/>
                </a:lnTo>
                <a:lnTo>
                  <a:pt x="778763" y="48768"/>
                </a:lnTo>
                <a:lnTo>
                  <a:pt x="784305" y="52924"/>
                </a:lnTo>
                <a:lnTo>
                  <a:pt x="790955" y="53339"/>
                </a:lnTo>
                <a:lnTo>
                  <a:pt x="792479" y="32004"/>
                </a:lnTo>
                <a:close/>
              </a:path>
              <a:path w="2171700" h="62864">
                <a:moveTo>
                  <a:pt x="798817" y="32185"/>
                </a:moveTo>
                <a:lnTo>
                  <a:pt x="804552" y="36486"/>
                </a:lnTo>
                <a:lnTo>
                  <a:pt x="804671" y="48768"/>
                </a:lnTo>
                <a:lnTo>
                  <a:pt x="798575" y="53339"/>
                </a:lnTo>
                <a:lnTo>
                  <a:pt x="833627" y="53339"/>
                </a:lnTo>
                <a:lnTo>
                  <a:pt x="832103" y="51816"/>
                </a:lnTo>
                <a:lnTo>
                  <a:pt x="832143" y="39571"/>
                </a:lnTo>
                <a:lnTo>
                  <a:pt x="836675" y="33528"/>
                </a:lnTo>
                <a:lnTo>
                  <a:pt x="845819" y="33528"/>
                </a:lnTo>
                <a:lnTo>
                  <a:pt x="798817" y="32185"/>
                </a:lnTo>
                <a:close/>
              </a:path>
              <a:path w="2171700" h="62864">
                <a:moveTo>
                  <a:pt x="1798319" y="28956"/>
                </a:moveTo>
                <a:lnTo>
                  <a:pt x="1790054" y="29472"/>
                </a:lnTo>
                <a:lnTo>
                  <a:pt x="1783079" y="35052"/>
                </a:lnTo>
                <a:lnTo>
                  <a:pt x="1783079" y="48768"/>
                </a:lnTo>
                <a:lnTo>
                  <a:pt x="1790699" y="53339"/>
                </a:lnTo>
                <a:lnTo>
                  <a:pt x="1799843" y="53339"/>
                </a:lnTo>
                <a:lnTo>
                  <a:pt x="1798319" y="28956"/>
                </a:lnTo>
                <a:close/>
              </a:path>
              <a:path w="2171700" h="62864">
                <a:moveTo>
                  <a:pt x="1805939" y="28956"/>
                </a:moveTo>
                <a:lnTo>
                  <a:pt x="1798319" y="28956"/>
                </a:lnTo>
                <a:lnTo>
                  <a:pt x="1799843" y="53339"/>
                </a:lnTo>
                <a:lnTo>
                  <a:pt x="1806311" y="53116"/>
                </a:lnTo>
                <a:lnTo>
                  <a:pt x="1813559" y="48768"/>
                </a:lnTo>
                <a:lnTo>
                  <a:pt x="1813559" y="35052"/>
                </a:lnTo>
                <a:lnTo>
                  <a:pt x="1805939" y="28956"/>
                </a:lnTo>
                <a:close/>
              </a:path>
              <a:path w="2171700" h="62864">
                <a:moveTo>
                  <a:pt x="1806311" y="53116"/>
                </a:moveTo>
                <a:lnTo>
                  <a:pt x="1799843" y="53339"/>
                </a:lnTo>
                <a:lnTo>
                  <a:pt x="1805939" y="53339"/>
                </a:lnTo>
                <a:lnTo>
                  <a:pt x="1806311" y="53116"/>
                </a:lnTo>
                <a:close/>
              </a:path>
              <a:path w="2171700" h="62864">
                <a:moveTo>
                  <a:pt x="1834528" y="27707"/>
                </a:moveTo>
                <a:lnTo>
                  <a:pt x="1798319" y="28956"/>
                </a:lnTo>
                <a:lnTo>
                  <a:pt x="1805939" y="28956"/>
                </a:lnTo>
                <a:lnTo>
                  <a:pt x="1813559" y="35052"/>
                </a:lnTo>
                <a:lnTo>
                  <a:pt x="1813559" y="48768"/>
                </a:lnTo>
                <a:lnTo>
                  <a:pt x="1806311" y="53116"/>
                </a:lnTo>
                <a:lnTo>
                  <a:pt x="1844039" y="51816"/>
                </a:lnTo>
                <a:lnTo>
                  <a:pt x="1834895" y="51816"/>
                </a:lnTo>
                <a:lnTo>
                  <a:pt x="1828799" y="45720"/>
                </a:lnTo>
                <a:lnTo>
                  <a:pt x="1828799" y="32004"/>
                </a:lnTo>
                <a:lnTo>
                  <a:pt x="1834528" y="27707"/>
                </a:lnTo>
                <a:close/>
              </a:path>
              <a:path w="2171700" h="62864">
                <a:moveTo>
                  <a:pt x="743711" y="28956"/>
                </a:moveTo>
                <a:lnTo>
                  <a:pt x="742187" y="50292"/>
                </a:lnTo>
                <a:lnTo>
                  <a:pt x="784305" y="52924"/>
                </a:lnTo>
                <a:lnTo>
                  <a:pt x="780795" y="50292"/>
                </a:lnTo>
                <a:lnTo>
                  <a:pt x="749807" y="50292"/>
                </a:lnTo>
                <a:lnTo>
                  <a:pt x="755903" y="45720"/>
                </a:lnTo>
                <a:lnTo>
                  <a:pt x="755903" y="33528"/>
                </a:lnTo>
                <a:lnTo>
                  <a:pt x="750362" y="29371"/>
                </a:lnTo>
                <a:lnTo>
                  <a:pt x="743711" y="28956"/>
                </a:lnTo>
                <a:close/>
              </a:path>
              <a:path w="2171700" h="62864">
                <a:moveTo>
                  <a:pt x="1842515" y="27432"/>
                </a:moveTo>
                <a:lnTo>
                  <a:pt x="1834528" y="27707"/>
                </a:lnTo>
                <a:lnTo>
                  <a:pt x="1828799" y="32004"/>
                </a:lnTo>
                <a:lnTo>
                  <a:pt x="1828799" y="45720"/>
                </a:lnTo>
                <a:lnTo>
                  <a:pt x="1834895" y="51816"/>
                </a:lnTo>
                <a:lnTo>
                  <a:pt x="1844039" y="51816"/>
                </a:lnTo>
                <a:lnTo>
                  <a:pt x="1842515" y="27432"/>
                </a:lnTo>
                <a:close/>
              </a:path>
              <a:path w="2171700" h="62864">
                <a:moveTo>
                  <a:pt x="1873884" y="25019"/>
                </a:moveTo>
                <a:lnTo>
                  <a:pt x="1842515" y="27432"/>
                </a:lnTo>
                <a:lnTo>
                  <a:pt x="1844039" y="51816"/>
                </a:lnTo>
                <a:lnTo>
                  <a:pt x="1852294" y="51181"/>
                </a:lnTo>
                <a:lnTo>
                  <a:pt x="1857755" y="45720"/>
                </a:lnTo>
                <a:lnTo>
                  <a:pt x="1857755" y="32004"/>
                </a:lnTo>
                <a:lnTo>
                  <a:pt x="1851659" y="27432"/>
                </a:lnTo>
                <a:lnTo>
                  <a:pt x="1871471" y="27432"/>
                </a:lnTo>
                <a:lnTo>
                  <a:pt x="1873884" y="25019"/>
                </a:lnTo>
                <a:close/>
              </a:path>
              <a:path w="2171700" h="62864">
                <a:moveTo>
                  <a:pt x="1852294" y="51181"/>
                </a:moveTo>
                <a:lnTo>
                  <a:pt x="1844039" y="51816"/>
                </a:lnTo>
                <a:lnTo>
                  <a:pt x="1851659" y="51816"/>
                </a:lnTo>
                <a:lnTo>
                  <a:pt x="1852294" y="51181"/>
                </a:lnTo>
                <a:close/>
              </a:path>
              <a:path w="2171700" h="62864">
                <a:moveTo>
                  <a:pt x="1871471" y="27432"/>
                </a:moveTo>
                <a:lnTo>
                  <a:pt x="1851659" y="27432"/>
                </a:lnTo>
                <a:lnTo>
                  <a:pt x="1857755" y="32004"/>
                </a:lnTo>
                <a:lnTo>
                  <a:pt x="1857755" y="45720"/>
                </a:lnTo>
                <a:lnTo>
                  <a:pt x="1852294" y="51181"/>
                </a:lnTo>
                <a:lnTo>
                  <a:pt x="1883663" y="48768"/>
                </a:lnTo>
                <a:lnTo>
                  <a:pt x="1874519" y="48768"/>
                </a:lnTo>
                <a:lnTo>
                  <a:pt x="1868423" y="44323"/>
                </a:lnTo>
                <a:lnTo>
                  <a:pt x="1868423" y="30480"/>
                </a:lnTo>
                <a:lnTo>
                  <a:pt x="1871471" y="27432"/>
                </a:lnTo>
                <a:close/>
              </a:path>
              <a:path w="2171700" h="62864">
                <a:moveTo>
                  <a:pt x="734329" y="50053"/>
                </a:moveTo>
                <a:lnTo>
                  <a:pt x="734567" y="50292"/>
                </a:lnTo>
                <a:lnTo>
                  <a:pt x="742187" y="50292"/>
                </a:lnTo>
                <a:lnTo>
                  <a:pt x="734329" y="50053"/>
                </a:lnTo>
                <a:close/>
              </a:path>
              <a:path w="2171700" h="62864">
                <a:moveTo>
                  <a:pt x="743711" y="28956"/>
                </a:moveTo>
                <a:lnTo>
                  <a:pt x="734567" y="28956"/>
                </a:lnTo>
                <a:lnTo>
                  <a:pt x="729995" y="33528"/>
                </a:lnTo>
                <a:lnTo>
                  <a:pt x="729995" y="45720"/>
                </a:lnTo>
                <a:lnTo>
                  <a:pt x="734329" y="50053"/>
                </a:lnTo>
                <a:lnTo>
                  <a:pt x="742187" y="50292"/>
                </a:lnTo>
                <a:lnTo>
                  <a:pt x="743711" y="28956"/>
                </a:lnTo>
                <a:close/>
              </a:path>
              <a:path w="2171700" h="62864">
                <a:moveTo>
                  <a:pt x="750362" y="29371"/>
                </a:moveTo>
                <a:lnTo>
                  <a:pt x="755903" y="33528"/>
                </a:lnTo>
                <a:lnTo>
                  <a:pt x="755903" y="45720"/>
                </a:lnTo>
                <a:lnTo>
                  <a:pt x="749807" y="50292"/>
                </a:lnTo>
                <a:lnTo>
                  <a:pt x="780795" y="50292"/>
                </a:lnTo>
                <a:lnTo>
                  <a:pt x="778763" y="48768"/>
                </a:lnTo>
                <a:lnTo>
                  <a:pt x="778883" y="36486"/>
                </a:lnTo>
                <a:lnTo>
                  <a:pt x="784859" y="32004"/>
                </a:lnTo>
                <a:lnTo>
                  <a:pt x="792479" y="32004"/>
                </a:lnTo>
                <a:lnTo>
                  <a:pt x="750362" y="29371"/>
                </a:lnTo>
                <a:close/>
              </a:path>
              <a:path w="2171700" h="62864">
                <a:moveTo>
                  <a:pt x="694943" y="25908"/>
                </a:moveTo>
                <a:lnTo>
                  <a:pt x="691895" y="48768"/>
                </a:lnTo>
                <a:lnTo>
                  <a:pt x="734329" y="50053"/>
                </a:lnTo>
                <a:lnTo>
                  <a:pt x="733043" y="48768"/>
                </a:lnTo>
                <a:lnTo>
                  <a:pt x="701039" y="48768"/>
                </a:lnTo>
                <a:lnTo>
                  <a:pt x="707135" y="42672"/>
                </a:lnTo>
                <a:lnTo>
                  <a:pt x="707135" y="30480"/>
                </a:lnTo>
                <a:lnTo>
                  <a:pt x="701594" y="26323"/>
                </a:lnTo>
                <a:lnTo>
                  <a:pt x="694943" y="25908"/>
                </a:lnTo>
                <a:close/>
              </a:path>
              <a:path w="2171700" h="62864">
                <a:moveTo>
                  <a:pt x="685379" y="48347"/>
                </a:moveTo>
                <a:lnTo>
                  <a:pt x="685799" y="48768"/>
                </a:lnTo>
                <a:lnTo>
                  <a:pt x="691895" y="48768"/>
                </a:lnTo>
                <a:lnTo>
                  <a:pt x="685379" y="48347"/>
                </a:lnTo>
                <a:close/>
              </a:path>
              <a:path w="2171700" h="62864">
                <a:moveTo>
                  <a:pt x="694943" y="25908"/>
                </a:moveTo>
                <a:lnTo>
                  <a:pt x="685799" y="25908"/>
                </a:lnTo>
                <a:lnTo>
                  <a:pt x="679703" y="30480"/>
                </a:lnTo>
                <a:lnTo>
                  <a:pt x="679703" y="42672"/>
                </a:lnTo>
                <a:lnTo>
                  <a:pt x="685379" y="48347"/>
                </a:lnTo>
                <a:lnTo>
                  <a:pt x="691895" y="48768"/>
                </a:lnTo>
                <a:lnTo>
                  <a:pt x="694943" y="25908"/>
                </a:lnTo>
                <a:close/>
              </a:path>
              <a:path w="2171700" h="62864">
                <a:moveTo>
                  <a:pt x="701594" y="26323"/>
                </a:moveTo>
                <a:lnTo>
                  <a:pt x="707135" y="30480"/>
                </a:lnTo>
                <a:lnTo>
                  <a:pt x="707135" y="42672"/>
                </a:lnTo>
                <a:lnTo>
                  <a:pt x="701039" y="48768"/>
                </a:lnTo>
                <a:lnTo>
                  <a:pt x="733043" y="48768"/>
                </a:lnTo>
                <a:lnTo>
                  <a:pt x="729995" y="45720"/>
                </a:lnTo>
                <a:lnTo>
                  <a:pt x="729995" y="33528"/>
                </a:lnTo>
                <a:lnTo>
                  <a:pt x="734567" y="28956"/>
                </a:lnTo>
                <a:lnTo>
                  <a:pt x="743711" y="28956"/>
                </a:lnTo>
                <a:lnTo>
                  <a:pt x="701594" y="26323"/>
                </a:lnTo>
                <a:close/>
              </a:path>
              <a:path w="2171700" h="62864">
                <a:moveTo>
                  <a:pt x="1882139" y="24384"/>
                </a:moveTo>
                <a:lnTo>
                  <a:pt x="1873884" y="25019"/>
                </a:lnTo>
                <a:lnTo>
                  <a:pt x="1868423" y="30480"/>
                </a:lnTo>
                <a:lnTo>
                  <a:pt x="1868423" y="44323"/>
                </a:lnTo>
                <a:lnTo>
                  <a:pt x="1874519" y="48768"/>
                </a:lnTo>
                <a:lnTo>
                  <a:pt x="1883663" y="48768"/>
                </a:lnTo>
                <a:lnTo>
                  <a:pt x="1882139" y="24384"/>
                </a:lnTo>
                <a:close/>
              </a:path>
              <a:path w="2171700" h="62864">
                <a:moveTo>
                  <a:pt x="1910647" y="23196"/>
                </a:moveTo>
                <a:lnTo>
                  <a:pt x="1882139" y="24384"/>
                </a:lnTo>
                <a:lnTo>
                  <a:pt x="1883663" y="48768"/>
                </a:lnTo>
                <a:lnTo>
                  <a:pt x="1891745" y="48431"/>
                </a:lnTo>
                <a:lnTo>
                  <a:pt x="1897379" y="44323"/>
                </a:lnTo>
                <a:lnTo>
                  <a:pt x="1897379" y="30480"/>
                </a:lnTo>
                <a:lnTo>
                  <a:pt x="1891283" y="24384"/>
                </a:lnTo>
                <a:lnTo>
                  <a:pt x="1909063" y="24384"/>
                </a:lnTo>
                <a:lnTo>
                  <a:pt x="1910647" y="23196"/>
                </a:lnTo>
                <a:close/>
              </a:path>
              <a:path w="2171700" h="62864">
                <a:moveTo>
                  <a:pt x="1891745" y="48431"/>
                </a:moveTo>
                <a:lnTo>
                  <a:pt x="1883663" y="48768"/>
                </a:lnTo>
                <a:lnTo>
                  <a:pt x="1891283" y="48768"/>
                </a:lnTo>
                <a:lnTo>
                  <a:pt x="1891745" y="48431"/>
                </a:lnTo>
                <a:close/>
              </a:path>
              <a:path w="2171700" h="62864">
                <a:moveTo>
                  <a:pt x="1909063" y="24384"/>
                </a:moveTo>
                <a:lnTo>
                  <a:pt x="1891283" y="24384"/>
                </a:lnTo>
                <a:lnTo>
                  <a:pt x="1897379" y="30480"/>
                </a:lnTo>
                <a:lnTo>
                  <a:pt x="1897379" y="44323"/>
                </a:lnTo>
                <a:lnTo>
                  <a:pt x="1891745" y="48431"/>
                </a:lnTo>
                <a:lnTo>
                  <a:pt x="1920239" y="47244"/>
                </a:lnTo>
                <a:lnTo>
                  <a:pt x="1911095" y="47244"/>
                </a:lnTo>
                <a:lnTo>
                  <a:pt x="1904999" y="42672"/>
                </a:lnTo>
                <a:lnTo>
                  <a:pt x="1904999" y="27432"/>
                </a:lnTo>
                <a:lnTo>
                  <a:pt x="1909063" y="24384"/>
                </a:lnTo>
                <a:close/>
              </a:path>
              <a:path w="2171700" h="62864">
                <a:moveTo>
                  <a:pt x="647699" y="22860"/>
                </a:moveTo>
                <a:lnTo>
                  <a:pt x="644651" y="45720"/>
                </a:lnTo>
                <a:lnTo>
                  <a:pt x="685379" y="48347"/>
                </a:lnTo>
                <a:lnTo>
                  <a:pt x="682751" y="45720"/>
                </a:lnTo>
                <a:lnTo>
                  <a:pt x="653795" y="45720"/>
                </a:lnTo>
                <a:lnTo>
                  <a:pt x="658367" y="41148"/>
                </a:lnTo>
                <a:lnTo>
                  <a:pt x="658367" y="28956"/>
                </a:lnTo>
                <a:lnTo>
                  <a:pt x="654105" y="23273"/>
                </a:lnTo>
                <a:lnTo>
                  <a:pt x="647699" y="22860"/>
                </a:lnTo>
                <a:close/>
              </a:path>
              <a:path w="2171700" h="62864">
                <a:moveTo>
                  <a:pt x="1918715" y="22860"/>
                </a:moveTo>
                <a:lnTo>
                  <a:pt x="1910647" y="23196"/>
                </a:lnTo>
                <a:lnTo>
                  <a:pt x="1904999" y="27432"/>
                </a:lnTo>
                <a:lnTo>
                  <a:pt x="1904999" y="42672"/>
                </a:lnTo>
                <a:lnTo>
                  <a:pt x="1911095" y="47244"/>
                </a:lnTo>
                <a:lnTo>
                  <a:pt x="1920239" y="47244"/>
                </a:lnTo>
                <a:lnTo>
                  <a:pt x="1918715" y="22860"/>
                </a:lnTo>
                <a:close/>
              </a:path>
              <a:path w="2171700" h="62864">
                <a:moveTo>
                  <a:pt x="1945648" y="21635"/>
                </a:moveTo>
                <a:lnTo>
                  <a:pt x="1918715" y="22860"/>
                </a:lnTo>
                <a:lnTo>
                  <a:pt x="1920239" y="47244"/>
                </a:lnTo>
                <a:lnTo>
                  <a:pt x="1928328" y="46892"/>
                </a:lnTo>
                <a:lnTo>
                  <a:pt x="1933955" y="42672"/>
                </a:lnTo>
                <a:lnTo>
                  <a:pt x="1933955" y="27432"/>
                </a:lnTo>
                <a:lnTo>
                  <a:pt x="1927859" y="22860"/>
                </a:lnTo>
                <a:lnTo>
                  <a:pt x="1943607" y="22860"/>
                </a:lnTo>
                <a:lnTo>
                  <a:pt x="1945648" y="21635"/>
                </a:lnTo>
                <a:close/>
              </a:path>
              <a:path w="2171700" h="62864">
                <a:moveTo>
                  <a:pt x="1928328" y="46892"/>
                </a:moveTo>
                <a:lnTo>
                  <a:pt x="1920239" y="47244"/>
                </a:lnTo>
                <a:lnTo>
                  <a:pt x="1927859" y="47244"/>
                </a:lnTo>
                <a:lnTo>
                  <a:pt x="1928328" y="46892"/>
                </a:lnTo>
                <a:close/>
              </a:path>
              <a:path w="2171700" h="62864">
                <a:moveTo>
                  <a:pt x="1943607" y="22860"/>
                </a:moveTo>
                <a:lnTo>
                  <a:pt x="1927859" y="22860"/>
                </a:lnTo>
                <a:lnTo>
                  <a:pt x="1933955" y="27432"/>
                </a:lnTo>
                <a:lnTo>
                  <a:pt x="1933955" y="42672"/>
                </a:lnTo>
                <a:lnTo>
                  <a:pt x="1928328" y="46892"/>
                </a:lnTo>
                <a:lnTo>
                  <a:pt x="1955291" y="45720"/>
                </a:lnTo>
                <a:lnTo>
                  <a:pt x="1946147" y="45720"/>
                </a:lnTo>
                <a:lnTo>
                  <a:pt x="1938547" y="39639"/>
                </a:lnTo>
                <a:lnTo>
                  <a:pt x="1938527" y="25908"/>
                </a:lnTo>
                <a:lnTo>
                  <a:pt x="1943607" y="22860"/>
                </a:lnTo>
                <a:close/>
              </a:path>
              <a:path w="2171700" h="62864">
                <a:moveTo>
                  <a:pt x="637961" y="45273"/>
                </a:moveTo>
                <a:lnTo>
                  <a:pt x="638555" y="45720"/>
                </a:lnTo>
                <a:lnTo>
                  <a:pt x="644651" y="45720"/>
                </a:lnTo>
                <a:lnTo>
                  <a:pt x="637961" y="45273"/>
                </a:lnTo>
                <a:close/>
              </a:path>
              <a:path w="2171700" h="62864">
                <a:moveTo>
                  <a:pt x="646175" y="22860"/>
                </a:moveTo>
                <a:lnTo>
                  <a:pt x="638555" y="22860"/>
                </a:lnTo>
                <a:lnTo>
                  <a:pt x="632459" y="28956"/>
                </a:lnTo>
                <a:lnTo>
                  <a:pt x="632459" y="41148"/>
                </a:lnTo>
                <a:lnTo>
                  <a:pt x="637961" y="45273"/>
                </a:lnTo>
                <a:lnTo>
                  <a:pt x="644651" y="45720"/>
                </a:lnTo>
                <a:lnTo>
                  <a:pt x="646175" y="22860"/>
                </a:lnTo>
                <a:close/>
              </a:path>
              <a:path w="2171700" h="62864">
                <a:moveTo>
                  <a:pt x="647699" y="22860"/>
                </a:moveTo>
                <a:lnTo>
                  <a:pt x="646175" y="22860"/>
                </a:lnTo>
                <a:lnTo>
                  <a:pt x="644651" y="45720"/>
                </a:lnTo>
                <a:lnTo>
                  <a:pt x="647699" y="22860"/>
                </a:lnTo>
                <a:close/>
              </a:path>
              <a:path w="2171700" h="62864">
                <a:moveTo>
                  <a:pt x="654105" y="23273"/>
                </a:moveTo>
                <a:lnTo>
                  <a:pt x="658367" y="28956"/>
                </a:lnTo>
                <a:lnTo>
                  <a:pt x="658367" y="41148"/>
                </a:lnTo>
                <a:lnTo>
                  <a:pt x="653795" y="45720"/>
                </a:lnTo>
                <a:lnTo>
                  <a:pt x="682751" y="45720"/>
                </a:lnTo>
                <a:lnTo>
                  <a:pt x="679703" y="42672"/>
                </a:lnTo>
                <a:lnTo>
                  <a:pt x="679703" y="30480"/>
                </a:lnTo>
                <a:lnTo>
                  <a:pt x="685799" y="25908"/>
                </a:lnTo>
                <a:lnTo>
                  <a:pt x="694943" y="25908"/>
                </a:lnTo>
                <a:lnTo>
                  <a:pt x="654105" y="23273"/>
                </a:lnTo>
                <a:close/>
              </a:path>
              <a:path w="2171700" h="62864">
                <a:moveTo>
                  <a:pt x="1952243" y="21336"/>
                </a:moveTo>
                <a:lnTo>
                  <a:pt x="1945648" y="21635"/>
                </a:lnTo>
                <a:lnTo>
                  <a:pt x="1938527" y="25908"/>
                </a:lnTo>
                <a:lnTo>
                  <a:pt x="1938547" y="39639"/>
                </a:lnTo>
                <a:lnTo>
                  <a:pt x="1946147" y="45720"/>
                </a:lnTo>
                <a:lnTo>
                  <a:pt x="1955291" y="45720"/>
                </a:lnTo>
                <a:lnTo>
                  <a:pt x="1952243" y="21336"/>
                </a:lnTo>
                <a:close/>
              </a:path>
              <a:path w="2171700" h="62864">
                <a:moveTo>
                  <a:pt x="1953767" y="21336"/>
                </a:moveTo>
                <a:lnTo>
                  <a:pt x="1952243" y="21336"/>
                </a:lnTo>
                <a:lnTo>
                  <a:pt x="1955291" y="45720"/>
                </a:lnTo>
                <a:lnTo>
                  <a:pt x="1953767" y="21336"/>
                </a:lnTo>
                <a:close/>
              </a:path>
              <a:path w="2171700" h="62864">
                <a:moveTo>
                  <a:pt x="1971518" y="20349"/>
                </a:moveTo>
                <a:lnTo>
                  <a:pt x="1953767" y="21336"/>
                </a:lnTo>
                <a:lnTo>
                  <a:pt x="1955291" y="45720"/>
                </a:lnTo>
                <a:lnTo>
                  <a:pt x="1963320" y="45311"/>
                </a:lnTo>
                <a:lnTo>
                  <a:pt x="1968992" y="39639"/>
                </a:lnTo>
                <a:lnTo>
                  <a:pt x="1967483" y="38100"/>
                </a:lnTo>
                <a:lnTo>
                  <a:pt x="1967483" y="24764"/>
                </a:lnTo>
                <a:lnTo>
                  <a:pt x="1962911" y="21336"/>
                </a:lnTo>
                <a:lnTo>
                  <a:pt x="1970531" y="21336"/>
                </a:lnTo>
                <a:lnTo>
                  <a:pt x="1971518" y="20349"/>
                </a:lnTo>
                <a:close/>
              </a:path>
              <a:path w="2171700" h="62864">
                <a:moveTo>
                  <a:pt x="1963320" y="45311"/>
                </a:moveTo>
                <a:lnTo>
                  <a:pt x="1955291" y="45720"/>
                </a:lnTo>
                <a:lnTo>
                  <a:pt x="1962911" y="45720"/>
                </a:lnTo>
                <a:lnTo>
                  <a:pt x="1963320" y="45311"/>
                </a:lnTo>
                <a:close/>
              </a:path>
              <a:path w="2171700" h="62864">
                <a:moveTo>
                  <a:pt x="1968992" y="39639"/>
                </a:moveTo>
                <a:lnTo>
                  <a:pt x="1963320" y="45311"/>
                </a:lnTo>
                <a:lnTo>
                  <a:pt x="1982723" y="44323"/>
                </a:lnTo>
                <a:lnTo>
                  <a:pt x="1973579" y="44323"/>
                </a:lnTo>
                <a:lnTo>
                  <a:pt x="1968992" y="39639"/>
                </a:lnTo>
                <a:close/>
              </a:path>
              <a:path w="2171700" h="62864">
                <a:moveTo>
                  <a:pt x="600455" y="21336"/>
                </a:moveTo>
                <a:lnTo>
                  <a:pt x="598931" y="42672"/>
                </a:lnTo>
                <a:lnTo>
                  <a:pt x="637961" y="45273"/>
                </a:lnTo>
                <a:lnTo>
                  <a:pt x="634491" y="42672"/>
                </a:lnTo>
                <a:lnTo>
                  <a:pt x="606551" y="42672"/>
                </a:lnTo>
                <a:lnTo>
                  <a:pt x="612647" y="38100"/>
                </a:lnTo>
                <a:lnTo>
                  <a:pt x="612647" y="25908"/>
                </a:lnTo>
                <a:lnTo>
                  <a:pt x="606835" y="21548"/>
                </a:lnTo>
                <a:lnTo>
                  <a:pt x="600455" y="21336"/>
                </a:lnTo>
                <a:close/>
              </a:path>
              <a:path w="2171700" h="62864">
                <a:moveTo>
                  <a:pt x="1981199" y="19812"/>
                </a:moveTo>
                <a:lnTo>
                  <a:pt x="1971518" y="20349"/>
                </a:lnTo>
                <a:lnTo>
                  <a:pt x="1967483" y="24384"/>
                </a:lnTo>
                <a:lnTo>
                  <a:pt x="1967483" y="24764"/>
                </a:lnTo>
                <a:lnTo>
                  <a:pt x="1969007" y="25908"/>
                </a:lnTo>
                <a:lnTo>
                  <a:pt x="1968992" y="39639"/>
                </a:lnTo>
                <a:lnTo>
                  <a:pt x="1973579" y="44323"/>
                </a:lnTo>
                <a:lnTo>
                  <a:pt x="1982723" y="44323"/>
                </a:lnTo>
                <a:lnTo>
                  <a:pt x="1981199" y="19812"/>
                </a:lnTo>
                <a:close/>
              </a:path>
              <a:path w="2171700" h="62864">
                <a:moveTo>
                  <a:pt x="1990682" y="18626"/>
                </a:moveTo>
                <a:lnTo>
                  <a:pt x="1981199" y="19812"/>
                </a:lnTo>
                <a:lnTo>
                  <a:pt x="1982723" y="44323"/>
                </a:lnTo>
                <a:lnTo>
                  <a:pt x="1990885" y="43770"/>
                </a:lnTo>
                <a:lnTo>
                  <a:pt x="1994598" y="39979"/>
                </a:lnTo>
                <a:lnTo>
                  <a:pt x="1990444" y="36656"/>
                </a:lnTo>
                <a:lnTo>
                  <a:pt x="1990343" y="22860"/>
                </a:lnTo>
                <a:lnTo>
                  <a:pt x="1992883" y="20827"/>
                </a:lnTo>
                <a:lnTo>
                  <a:pt x="1990682" y="18626"/>
                </a:lnTo>
                <a:close/>
              </a:path>
              <a:path w="2171700" h="62864">
                <a:moveTo>
                  <a:pt x="1990885" y="43770"/>
                </a:moveTo>
                <a:lnTo>
                  <a:pt x="1982723" y="44323"/>
                </a:lnTo>
                <a:lnTo>
                  <a:pt x="1990343" y="44323"/>
                </a:lnTo>
                <a:lnTo>
                  <a:pt x="1990885" y="43770"/>
                </a:lnTo>
                <a:close/>
              </a:path>
              <a:path w="2171700" h="62864">
                <a:moveTo>
                  <a:pt x="1994598" y="39979"/>
                </a:moveTo>
                <a:lnTo>
                  <a:pt x="1990885" y="43770"/>
                </a:lnTo>
                <a:lnTo>
                  <a:pt x="2007107" y="42672"/>
                </a:lnTo>
                <a:lnTo>
                  <a:pt x="1997963" y="42672"/>
                </a:lnTo>
                <a:lnTo>
                  <a:pt x="1994598" y="39979"/>
                </a:lnTo>
                <a:close/>
              </a:path>
              <a:path w="2171700" h="62864">
                <a:moveTo>
                  <a:pt x="592542" y="42451"/>
                </a:moveTo>
                <a:lnTo>
                  <a:pt x="592835" y="42672"/>
                </a:lnTo>
                <a:lnTo>
                  <a:pt x="598931" y="42672"/>
                </a:lnTo>
                <a:lnTo>
                  <a:pt x="592542" y="42451"/>
                </a:lnTo>
                <a:close/>
              </a:path>
              <a:path w="2171700" h="62864">
                <a:moveTo>
                  <a:pt x="600455" y="21336"/>
                </a:moveTo>
                <a:lnTo>
                  <a:pt x="592835" y="21336"/>
                </a:lnTo>
                <a:lnTo>
                  <a:pt x="586739" y="25908"/>
                </a:lnTo>
                <a:lnTo>
                  <a:pt x="586739" y="38100"/>
                </a:lnTo>
                <a:lnTo>
                  <a:pt x="592542" y="42451"/>
                </a:lnTo>
                <a:lnTo>
                  <a:pt x="598931" y="42672"/>
                </a:lnTo>
                <a:lnTo>
                  <a:pt x="600455" y="21336"/>
                </a:lnTo>
                <a:close/>
              </a:path>
              <a:path w="2171700" h="62864">
                <a:moveTo>
                  <a:pt x="606835" y="21548"/>
                </a:moveTo>
                <a:lnTo>
                  <a:pt x="612647" y="25908"/>
                </a:lnTo>
                <a:lnTo>
                  <a:pt x="612647" y="38100"/>
                </a:lnTo>
                <a:lnTo>
                  <a:pt x="606551" y="42672"/>
                </a:lnTo>
                <a:lnTo>
                  <a:pt x="634491" y="42672"/>
                </a:lnTo>
                <a:lnTo>
                  <a:pt x="632459" y="41148"/>
                </a:lnTo>
                <a:lnTo>
                  <a:pt x="632459" y="28956"/>
                </a:lnTo>
                <a:lnTo>
                  <a:pt x="638555" y="22860"/>
                </a:lnTo>
                <a:lnTo>
                  <a:pt x="646175" y="22860"/>
                </a:lnTo>
                <a:lnTo>
                  <a:pt x="606835" y="21548"/>
                </a:lnTo>
                <a:close/>
              </a:path>
              <a:path w="2171700" h="62864">
                <a:moveTo>
                  <a:pt x="2005583" y="16764"/>
                </a:moveTo>
                <a:lnTo>
                  <a:pt x="1996552" y="17892"/>
                </a:lnTo>
                <a:lnTo>
                  <a:pt x="1993054" y="20691"/>
                </a:lnTo>
                <a:lnTo>
                  <a:pt x="1992956" y="20900"/>
                </a:lnTo>
                <a:lnTo>
                  <a:pt x="1996439" y="24384"/>
                </a:lnTo>
                <a:lnTo>
                  <a:pt x="1996439" y="38100"/>
                </a:lnTo>
                <a:lnTo>
                  <a:pt x="1994598" y="39979"/>
                </a:lnTo>
                <a:lnTo>
                  <a:pt x="1997963" y="42672"/>
                </a:lnTo>
                <a:lnTo>
                  <a:pt x="2007107" y="42672"/>
                </a:lnTo>
                <a:lnTo>
                  <a:pt x="2005583" y="16764"/>
                </a:lnTo>
                <a:close/>
              </a:path>
              <a:path w="2171700" h="62864">
                <a:moveTo>
                  <a:pt x="2014727" y="16764"/>
                </a:moveTo>
                <a:lnTo>
                  <a:pt x="2005583" y="16764"/>
                </a:lnTo>
                <a:lnTo>
                  <a:pt x="2007107" y="42672"/>
                </a:lnTo>
                <a:lnTo>
                  <a:pt x="2015314" y="42085"/>
                </a:lnTo>
                <a:lnTo>
                  <a:pt x="2017394" y="40004"/>
                </a:lnTo>
                <a:lnTo>
                  <a:pt x="2011679" y="36575"/>
                </a:lnTo>
                <a:lnTo>
                  <a:pt x="2011679" y="21336"/>
                </a:lnTo>
                <a:lnTo>
                  <a:pt x="2016442" y="18478"/>
                </a:lnTo>
                <a:lnTo>
                  <a:pt x="2014727" y="16764"/>
                </a:lnTo>
                <a:close/>
              </a:path>
              <a:path w="2171700" h="62864">
                <a:moveTo>
                  <a:pt x="2015314" y="42085"/>
                </a:moveTo>
                <a:lnTo>
                  <a:pt x="2007107" y="42672"/>
                </a:lnTo>
                <a:lnTo>
                  <a:pt x="2014727" y="42672"/>
                </a:lnTo>
                <a:lnTo>
                  <a:pt x="2015314" y="42085"/>
                </a:lnTo>
                <a:close/>
              </a:path>
              <a:path w="2171700" h="62864">
                <a:moveTo>
                  <a:pt x="556259" y="19812"/>
                </a:moveTo>
                <a:lnTo>
                  <a:pt x="554735" y="41148"/>
                </a:lnTo>
                <a:lnTo>
                  <a:pt x="592542" y="42451"/>
                </a:lnTo>
                <a:lnTo>
                  <a:pt x="590803" y="41148"/>
                </a:lnTo>
                <a:lnTo>
                  <a:pt x="562355" y="41148"/>
                </a:lnTo>
                <a:lnTo>
                  <a:pt x="568345" y="36656"/>
                </a:lnTo>
                <a:lnTo>
                  <a:pt x="568451" y="24384"/>
                </a:lnTo>
                <a:lnTo>
                  <a:pt x="562649" y="20032"/>
                </a:lnTo>
                <a:lnTo>
                  <a:pt x="556259" y="19812"/>
                </a:lnTo>
                <a:close/>
              </a:path>
              <a:path w="2171700" h="62864">
                <a:moveTo>
                  <a:pt x="2017394" y="40004"/>
                </a:moveTo>
                <a:lnTo>
                  <a:pt x="2015314" y="42085"/>
                </a:lnTo>
                <a:lnTo>
                  <a:pt x="2028443" y="41148"/>
                </a:lnTo>
                <a:lnTo>
                  <a:pt x="2019299" y="41148"/>
                </a:lnTo>
                <a:lnTo>
                  <a:pt x="2017394" y="40004"/>
                </a:lnTo>
                <a:close/>
              </a:path>
              <a:path w="2171700" h="62864">
                <a:moveTo>
                  <a:pt x="548346" y="40927"/>
                </a:moveTo>
                <a:lnTo>
                  <a:pt x="548639" y="41148"/>
                </a:lnTo>
                <a:lnTo>
                  <a:pt x="554735" y="41148"/>
                </a:lnTo>
                <a:lnTo>
                  <a:pt x="548346" y="40927"/>
                </a:lnTo>
                <a:close/>
              </a:path>
              <a:path w="2171700" h="62864">
                <a:moveTo>
                  <a:pt x="556259" y="19812"/>
                </a:moveTo>
                <a:lnTo>
                  <a:pt x="548639" y="19812"/>
                </a:lnTo>
                <a:lnTo>
                  <a:pt x="542543" y="24384"/>
                </a:lnTo>
                <a:lnTo>
                  <a:pt x="542650" y="36656"/>
                </a:lnTo>
                <a:lnTo>
                  <a:pt x="548346" y="40927"/>
                </a:lnTo>
                <a:lnTo>
                  <a:pt x="554735" y="41148"/>
                </a:lnTo>
                <a:lnTo>
                  <a:pt x="556259" y="19812"/>
                </a:lnTo>
                <a:close/>
              </a:path>
              <a:path w="2171700" h="62864">
                <a:moveTo>
                  <a:pt x="562649" y="20032"/>
                </a:moveTo>
                <a:lnTo>
                  <a:pt x="568451" y="24384"/>
                </a:lnTo>
                <a:lnTo>
                  <a:pt x="568345" y="36656"/>
                </a:lnTo>
                <a:lnTo>
                  <a:pt x="562355" y="41148"/>
                </a:lnTo>
                <a:lnTo>
                  <a:pt x="590803" y="41148"/>
                </a:lnTo>
                <a:lnTo>
                  <a:pt x="586739" y="38100"/>
                </a:lnTo>
                <a:lnTo>
                  <a:pt x="586739" y="25908"/>
                </a:lnTo>
                <a:lnTo>
                  <a:pt x="592835" y="21336"/>
                </a:lnTo>
                <a:lnTo>
                  <a:pt x="600455" y="21336"/>
                </a:lnTo>
                <a:lnTo>
                  <a:pt x="562649" y="20032"/>
                </a:lnTo>
                <a:close/>
              </a:path>
              <a:path w="2171700" h="62864">
                <a:moveTo>
                  <a:pt x="2025395" y="16764"/>
                </a:moveTo>
                <a:lnTo>
                  <a:pt x="2019299" y="16764"/>
                </a:lnTo>
                <a:lnTo>
                  <a:pt x="2016442" y="18478"/>
                </a:lnTo>
                <a:lnTo>
                  <a:pt x="2020823" y="22860"/>
                </a:lnTo>
                <a:lnTo>
                  <a:pt x="2020743" y="36656"/>
                </a:lnTo>
                <a:lnTo>
                  <a:pt x="2017394" y="40004"/>
                </a:lnTo>
                <a:lnTo>
                  <a:pt x="2019299" y="41148"/>
                </a:lnTo>
                <a:lnTo>
                  <a:pt x="2028443" y="41148"/>
                </a:lnTo>
                <a:lnTo>
                  <a:pt x="2025395" y="16764"/>
                </a:lnTo>
                <a:close/>
              </a:path>
              <a:path w="2171700" h="62864">
                <a:moveTo>
                  <a:pt x="2035371" y="15932"/>
                </a:moveTo>
                <a:lnTo>
                  <a:pt x="2025395" y="16764"/>
                </a:lnTo>
                <a:lnTo>
                  <a:pt x="2028443" y="41148"/>
                </a:lnTo>
                <a:lnTo>
                  <a:pt x="2036063" y="41148"/>
                </a:lnTo>
                <a:lnTo>
                  <a:pt x="2030066" y="35150"/>
                </a:lnTo>
                <a:lnTo>
                  <a:pt x="2029967" y="21336"/>
                </a:lnTo>
                <a:lnTo>
                  <a:pt x="2035371" y="15932"/>
                </a:lnTo>
                <a:close/>
              </a:path>
              <a:path w="2171700" h="62864">
                <a:moveTo>
                  <a:pt x="2043683" y="15240"/>
                </a:moveTo>
                <a:lnTo>
                  <a:pt x="2035371" y="15932"/>
                </a:lnTo>
                <a:lnTo>
                  <a:pt x="2029967" y="21336"/>
                </a:lnTo>
                <a:lnTo>
                  <a:pt x="2030066" y="35150"/>
                </a:lnTo>
                <a:lnTo>
                  <a:pt x="2036063" y="41148"/>
                </a:lnTo>
                <a:lnTo>
                  <a:pt x="2042053" y="36656"/>
                </a:lnTo>
                <a:lnTo>
                  <a:pt x="2042159" y="21336"/>
                </a:lnTo>
                <a:lnTo>
                  <a:pt x="2036063" y="16764"/>
                </a:lnTo>
                <a:lnTo>
                  <a:pt x="2043863" y="16764"/>
                </a:lnTo>
                <a:lnTo>
                  <a:pt x="2043683" y="15240"/>
                </a:lnTo>
                <a:close/>
              </a:path>
              <a:path w="2171700" h="62864">
                <a:moveTo>
                  <a:pt x="2043863" y="16764"/>
                </a:moveTo>
                <a:lnTo>
                  <a:pt x="2036063" y="16764"/>
                </a:lnTo>
                <a:lnTo>
                  <a:pt x="2042159" y="21336"/>
                </a:lnTo>
                <a:lnTo>
                  <a:pt x="2042053" y="36656"/>
                </a:lnTo>
                <a:lnTo>
                  <a:pt x="2036063" y="41148"/>
                </a:lnTo>
                <a:lnTo>
                  <a:pt x="2046731" y="41148"/>
                </a:lnTo>
                <a:lnTo>
                  <a:pt x="2043863" y="16764"/>
                </a:lnTo>
                <a:close/>
              </a:path>
              <a:path w="2171700" h="62864">
                <a:moveTo>
                  <a:pt x="2052065" y="14478"/>
                </a:moveTo>
                <a:lnTo>
                  <a:pt x="2043683" y="15240"/>
                </a:lnTo>
                <a:lnTo>
                  <a:pt x="2046731" y="41148"/>
                </a:lnTo>
                <a:lnTo>
                  <a:pt x="2053609" y="40522"/>
                </a:lnTo>
                <a:lnTo>
                  <a:pt x="2054732" y="39624"/>
                </a:lnTo>
                <a:lnTo>
                  <a:pt x="2052827" y="39624"/>
                </a:lnTo>
                <a:lnTo>
                  <a:pt x="2046731" y="33528"/>
                </a:lnTo>
                <a:lnTo>
                  <a:pt x="2046731" y="19812"/>
                </a:lnTo>
                <a:lnTo>
                  <a:pt x="2052065" y="14478"/>
                </a:lnTo>
                <a:close/>
              </a:path>
              <a:path w="2171700" h="62864">
                <a:moveTo>
                  <a:pt x="2053609" y="40522"/>
                </a:moveTo>
                <a:lnTo>
                  <a:pt x="2046731" y="41148"/>
                </a:lnTo>
                <a:lnTo>
                  <a:pt x="2052827" y="41148"/>
                </a:lnTo>
                <a:lnTo>
                  <a:pt x="2053609" y="40522"/>
                </a:lnTo>
                <a:close/>
              </a:path>
              <a:path w="2171700" h="62864">
                <a:moveTo>
                  <a:pt x="520099" y="17318"/>
                </a:moveTo>
                <a:lnTo>
                  <a:pt x="524255" y="22860"/>
                </a:lnTo>
                <a:lnTo>
                  <a:pt x="524255" y="33528"/>
                </a:lnTo>
                <a:lnTo>
                  <a:pt x="519683" y="39624"/>
                </a:lnTo>
                <a:lnTo>
                  <a:pt x="510539" y="39624"/>
                </a:lnTo>
                <a:lnTo>
                  <a:pt x="548346" y="40927"/>
                </a:lnTo>
                <a:lnTo>
                  <a:pt x="546607" y="39624"/>
                </a:lnTo>
                <a:lnTo>
                  <a:pt x="512063" y="39624"/>
                </a:lnTo>
                <a:lnTo>
                  <a:pt x="510543" y="39571"/>
                </a:lnTo>
                <a:lnTo>
                  <a:pt x="546538" y="39571"/>
                </a:lnTo>
                <a:lnTo>
                  <a:pt x="542650" y="36656"/>
                </a:lnTo>
                <a:lnTo>
                  <a:pt x="542543" y="24384"/>
                </a:lnTo>
                <a:lnTo>
                  <a:pt x="548639" y="19812"/>
                </a:lnTo>
                <a:lnTo>
                  <a:pt x="556259" y="19812"/>
                </a:lnTo>
                <a:lnTo>
                  <a:pt x="520099" y="17318"/>
                </a:lnTo>
                <a:close/>
              </a:path>
              <a:path w="2171700" h="62864">
                <a:moveTo>
                  <a:pt x="2060627" y="15240"/>
                </a:moveTo>
                <a:lnTo>
                  <a:pt x="2052827" y="15240"/>
                </a:lnTo>
                <a:lnTo>
                  <a:pt x="2060447" y="21336"/>
                </a:lnTo>
                <a:lnTo>
                  <a:pt x="2060325" y="35150"/>
                </a:lnTo>
                <a:lnTo>
                  <a:pt x="2053609" y="40522"/>
                </a:lnTo>
                <a:lnTo>
                  <a:pt x="2063495" y="39624"/>
                </a:lnTo>
                <a:lnTo>
                  <a:pt x="2062862" y="34240"/>
                </a:lnTo>
                <a:lnTo>
                  <a:pt x="2061971" y="33528"/>
                </a:lnTo>
                <a:lnTo>
                  <a:pt x="2061882" y="25908"/>
                </a:lnTo>
                <a:lnTo>
                  <a:pt x="2060627" y="15240"/>
                </a:lnTo>
                <a:close/>
              </a:path>
              <a:path w="2171700" h="62864">
                <a:moveTo>
                  <a:pt x="2016442" y="18478"/>
                </a:moveTo>
                <a:lnTo>
                  <a:pt x="2011679" y="21336"/>
                </a:lnTo>
                <a:lnTo>
                  <a:pt x="2011679" y="36575"/>
                </a:lnTo>
                <a:lnTo>
                  <a:pt x="2017394" y="40004"/>
                </a:lnTo>
                <a:lnTo>
                  <a:pt x="2020743" y="36656"/>
                </a:lnTo>
                <a:lnTo>
                  <a:pt x="2020823" y="22860"/>
                </a:lnTo>
                <a:lnTo>
                  <a:pt x="2016442" y="18478"/>
                </a:lnTo>
                <a:close/>
              </a:path>
              <a:path w="2171700" h="62864">
                <a:moveTo>
                  <a:pt x="1992883" y="20827"/>
                </a:moveTo>
                <a:lnTo>
                  <a:pt x="1990343" y="22860"/>
                </a:lnTo>
                <a:lnTo>
                  <a:pt x="1990444" y="36656"/>
                </a:lnTo>
                <a:lnTo>
                  <a:pt x="1994598" y="39979"/>
                </a:lnTo>
                <a:lnTo>
                  <a:pt x="1996439" y="38100"/>
                </a:lnTo>
                <a:lnTo>
                  <a:pt x="1996439" y="24384"/>
                </a:lnTo>
                <a:lnTo>
                  <a:pt x="1992883" y="20827"/>
                </a:lnTo>
                <a:close/>
              </a:path>
              <a:path w="2171700" h="62864">
                <a:moveTo>
                  <a:pt x="1967483" y="24764"/>
                </a:moveTo>
                <a:lnTo>
                  <a:pt x="1967483" y="38100"/>
                </a:lnTo>
                <a:lnTo>
                  <a:pt x="1968992" y="39639"/>
                </a:lnTo>
                <a:lnTo>
                  <a:pt x="1969007" y="25908"/>
                </a:lnTo>
                <a:lnTo>
                  <a:pt x="1967483" y="24764"/>
                </a:lnTo>
                <a:close/>
              </a:path>
              <a:path w="2171700" h="62864">
                <a:moveTo>
                  <a:pt x="504171" y="39351"/>
                </a:moveTo>
                <a:lnTo>
                  <a:pt x="504443" y="39624"/>
                </a:lnTo>
                <a:lnTo>
                  <a:pt x="510539" y="39624"/>
                </a:lnTo>
                <a:lnTo>
                  <a:pt x="504171" y="39351"/>
                </a:lnTo>
                <a:close/>
              </a:path>
              <a:path w="2171700" h="62864">
                <a:moveTo>
                  <a:pt x="512063" y="16764"/>
                </a:moveTo>
                <a:lnTo>
                  <a:pt x="510543" y="39571"/>
                </a:lnTo>
                <a:lnTo>
                  <a:pt x="512063" y="39624"/>
                </a:lnTo>
                <a:lnTo>
                  <a:pt x="512063" y="16764"/>
                </a:lnTo>
                <a:close/>
              </a:path>
              <a:path w="2171700" h="62864">
                <a:moveTo>
                  <a:pt x="512063" y="16764"/>
                </a:moveTo>
                <a:lnTo>
                  <a:pt x="512063" y="39624"/>
                </a:lnTo>
                <a:lnTo>
                  <a:pt x="519683" y="39624"/>
                </a:lnTo>
                <a:lnTo>
                  <a:pt x="524255" y="33528"/>
                </a:lnTo>
                <a:lnTo>
                  <a:pt x="524255" y="22860"/>
                </a:lnTo>
                <a:lnTo>
                  <a:pt x="520099" y="17318"/>
                </a:lnTo>
                <a:lnTo>
                  <a:pt x="512063" y="16764"/>
                </a:lnTo>
                <a:close/>
              </a:path>
              <a:path w="2171700" h="62864">
                <a:moveTo>
                  <a:pt x="2060447" y="13716"/>
                </a:moveTo>
                <a:lnTo>
                  <a:pt x="2052065" y="14478"/>
                </a:lnTo>
                <a:lnTo>
                  <a:pt x="2046731" y="19812"/>
                </a:lnTo>
                <a:lnTo>
                  <a:pt x="2046731" y="33528"/>
                </a:lnTo>
                <a:lnTo>
                  <a:pt x="2052827" y="39624"/>
                </a:lnTo>
                <a:lnTo>
                  <a:pt x="2054732" y="39624"/>
                </a:lnTo>
                <a:lnTo>
                  <a:pt x="2060325" y="35150"/>
                </a:lnTo>
                <a:lnTo>
                  <a:pt x="2060447" y="21336"/>
                </a:lnTo>
                <a:lnTo>
                  <a:pt x="2052827" y="15240"/>
                </a:lnTo>
                <a:lnTo>
                  <a:pt x="2060627" y="15240"/>
                </a:lnTo>
                <a:lnTo>
                  <a:pt x="2060447" y="13716"/>
                </a:lnTo>
                <a:close/>
              </a:path>
              <a:path w="2171700" h="62864">
                <a:moveTo>
                  <a:pt x="2062862" y="34240"/>
                </a:moveTo>
                <a:lnTo>
                  <a:pt x="2063495" y="39624"/>
                </a:lnTo>
                <a:lnTo>
                  <a:pt x="2069591" y="39624"/>
                </a:lnTo>
                <a:lnTo>
                  <a:pt x="2062862" y="34240"/>
                </a:lnTo>
                <a:close/>
              </a:path>
              <a:path w="2171700" h="62864">
                <a:moveTo>
                  <a:pt x="2077211" y="12192"/>
                </a:moveTo>
                <a:lnTo>
                  <a:pt x="2068615" y="12973"/>
                </a:lnTo>
                <a:lnTo>
                  <a:pt x="2061971" y="18288"/>
                </a:lnTo>
                <a:lnTo>
                  <a:pt x="2062093" y="27707"/>
                </a:lnTo>
                <a:lnTo>
                  <a:pt x="2062807" y="33771"/>
                </a:lnTo>
                <a:lnTo>
                  <a:pt x="2062924" y="34289"/>
                </a:lnTo>
                <a:lnTo>
                  <a:pt x="2069591" y="39624"/>
                </a:lnTo>
                <a:lnTo>
                  <a:pt x="2077211" y="33528"/>
                </a:lnTo>
                <a:lnTo>
                  <a:pt x="2077211" y="19812"/>
                </a:lnTo>
                <a:lnTo>
                  <a:pt x="2069591" y="13716"/>
                </a:lnTo>
                <a:lnTo>
                  <a:pt x="2077296" y="13716"/>
                </a:lnTo>
                <a:lnTo>
                  <a:pt x="2077211" y="12192"/>
                </a:lnTo>
                <a:close/>
              </a:path>
              <a:path w="2171700" h="62864">
                <a:moveTo>
                  <a:pt x="2077296" y="13716"/>
                </a:moveTo>
                <a:lnTo>
                  <a:pt x="2069591" y="13716"/>
                </a:lnTo>
                <a:lnTo>
                  <a:pt x="2077211" y="19812"/>
                </a:lnTo>
                <a:lnTo>
                  <a:pt x="2077211" y="33528"/>
                </a:lnTo>
                <a:lnTo>
                  <a:pt x="2069591" y="39624"/>
                </a:lnTo>
                <a:lnTo>
                  <a:pt x="2078735" y="39624"/>
                </a:lnTo>
                <a:lnTo>
                  <a:pt x="2077296" y="13716"/>
                </a:lnTo>
                <a:close/>
              </a:path>
              <a:path w="2171700" h="62864">
                <a:moveTo>
                  <a:pt x="2086355" y="12192"/>
                </a:moveTo>
                <a:lnTo>
                  <a:pt x="2077211" y="12192"/>
                </a:lnTo>
                <a:lnTo>
                  <a:pt x="2078735" y="39624"/>
                </a:lnTo>
                <a:lnTo>
                  <a:pt x="2087241" y="38915"/>
                </a:lnTo>
                <a:lnTo>
                  <a:pt x="2088260" y="38100"/>
                </a:lnTo>
                <a:lnTo>
                  <a:pt x="2086355" y="38100"/>
                </a:lnTo>
                <a:lnTo>
                  <a:pt x="2080259" y="32004"/>
                </a:lnTo>
                <a:lnTo>
                  <a:pt x="2080259" y="18288"/>
                </a:lnTo>
                <a:lnTo>
                  <a:pt x="2086355" y="12192"/>
                </a:lnTo>
                <a:close/>
              </a:path>
              <a:path w="2171700" h="62864">
                <a:moveTo>
                  <a:pt x="2087241" y="38915"/>
                </a:moveTo>
                <a:lnTo>
                  <a:pt x="2078735" y="39624"/>
                </a:lnTo>
                <a:lnTo>
                  <a:pt x="2086355" y="39624"/>
                </a:lnTo>
                <a:lnTo>
                  <a:pt x="2087241" y="38915"/>
                </a:lnTo>
                <a:close/>
              </a:path>
              <a:path w="2171700" h="62864">
                <a:moveTo>
                  <a:pt x="2145029" y="35814"/>
                </a:moveTo>
                <a:lnTo>
                  <a:pt x="2142743" y="38100"/>
                </a:lnTo>
                <a:lnTo>
                  <a:pt x="2144267" y="39624"/>
                </a:lnTo>
                <a:lnTo>
                  <a:pt x="2148839" y="39624"/>
                </a:lnTo>
                <a:lnTo>
                  <a:pt x="2147315" y="38100"/>
                </a:lnTo>
                <a:lnTo>
                  <a:pt x="2145791" y="38100"/>
                </a:lnTo>
                <a:lnTo>
                  <a:pt x="2145029" y="35814"/>
                </a:lnTo>
                <a:close/>
              </a:path>
              <a:path w="2171700" h="62864">
                <a:moveTo>
                  <a:pt x="2147315" y="38100"/>
                </a:moveTo>
                <a:lnTo>
                  <a:pt x="2148839" y="39624"/>
                </a:lnTo>
                <a:lnTo>
                  <a:pt x="2151887" y="39624"/>
                </a:lnTo>
                <a:lnTo>
                  <a:pt x="2147315" y="38100"/>
                </a:lnTo>
                <a:close/>
              </a:path>
              <a:path w="2171700" h="62864">
                <a:moveTo>
                  <a:pt x="2148839" y="32004"/>
                </a:moveTo>
                <a:lnTo>
                  <a:pt x="2148295" y="32548"/>
                </a:lnTo>
                <a:lnTo>
                  <a:pt x="2147315" y="38100"/>
                </a:lnTo>
                <a:lnTo>
                  <a:pt x="2151887" y="39624"/>
                </a:lnTo>
                <a:lnTo>
                  <a:pt x="2152156" y="38100"/>
                </a:lnTo>
                <a:lnTo>
                  <a:pt x="2150363" y="38100"/>
                </a:lnTo>
                <a:lnTo>
                  <a:pt x="2151807" y="36656"/>
                </a:lnTo>
                <a:lnTo>
                  <a:pt x="2151741" y="36429"/>
                </a:lnTo>
                <a:lnTo>
                  <a:pt x="2148839" y="33528"/>
                </a:lnTo>
                <a:lnTo>
                  <a:pt x="2148839" y="32004"/>
                </a:lnTo>
                <a:close/>
              </a:path>
              <a:path w="2171700" h="62864">
                <a:moveTo>
                  <a:pt x="2152345" y="37033"/>
                </a:moveTo>
                <a:lnTo>
                  <a:pt x="2151887" y="39624"/>
                </a:lnTo>
                <a:lnTo>
                  <a:pt x="2154935" y="39624"/>
                </a:lnTo>
                <a:lnTo>
                  <a:pt x="2155316" y="38100"/>
                </a:lnTo>
                <a:lnTo>
                  <a:pt x="2153411" y="38100"/>
                </a:lnTo>
                <a:lnTo>
                  <a:pt x="2152345" y="37033"/>
                </a:lnTo>
                <a:close/>
              </a:path>
              <a:path w="2171700" h="62864">
                <a:moveTo>
                  <a:pt x="2157983" y="28956"/>
                </a:moveTo>
                <a:lnTo>
                  <a:pt x="2157983" y="32004"/>
                </a:lnTo>
                <a:lnTo>
                  <a:pt x="2156555" y="33147"/>
                </a:lnTo>
                <a:lnTo>
                  <a:pt x="2154935" y="39624"/>
                </a:lnTo>
                <a:lnTo>
                  <a:pt x="2157983" y="39624"/>
                </a:lnTo>
                <a:lnTo>
                  <a:pt x="2158491" y="38100"/>
                </a:lnTo>
                <a:lnTo>
                  <a:pt x="2157983" y="38100"/>
                </a:lnTo>
                <a:lnTo>
                  <a:pt x="2158661" y="37592"/>
                </a:lnTo>
                <a:lnTo>
                  <a:pt x="2159711" y="34442"/>
                </a:lnTo>
                <a:lnTo>
                  <a:pt x="2159589" y="33771"/>
                </a:lnTo>
                <a:lnTo>
                  <a:pt x="2157983" y="28956"/>
                </a:lnTo>
                <a:close/>
              </a:path>
              <a:path w="2171700" h="62864">
                <a:moveTo>
                  <a:pt x="2160422" y="36271"/>
                </a:moveTo>
                <a:lnTo>
                  <a:pt x="2158661" y="37592"/>
                </a:lnTo>
                <a:lnTo>
                  <a:pt x="2157983" y="39624"/>
                </a:lnTo>
                <a:lnTo>
                  <a:pt x="2162555" y="39624"/>
                </a:lnTo>
                <a:lnTo>
                  <a:pt x="2164079" y="38100"/>
                </a:lnTo>
                <a:lnTo>
                  <a:pt x="2161031" y="38100"/>
                </a:lnTo>
                <a:lnTo>
                  <a:pt x="2160422" y="36271"/>
                </a:lnTo>
                <a:close/>
              </a:path>
              <a:path w="2171700" h="62864">
                <a:moveTo>
                  <a:pt x="2168651" y="20574"/>
                </a:moveTo>
                <a:lnTo>
                  <a:pt x="2168651" y="33528"/>
                </a:lnTo>
                <a:lnTo>
                  <a:pt x="2162555" y="39624"/>
                </a:lnTo>
                <a:lnTo>
                  <a:pt x="2165603" y="39624"/>
                </a:lnTo>
                <a:lnTo>
                  <a:pt x="2167127" y="38100"/>
                </a:lnTo>
                <a:lnTo>
                  <a:pt x="2165603" y="38100"/>
                </a:lnTo>
                <a:lnTo>
                  <a:pt x="2171699" y="33528"/>
                </a:lnTo>
                <a:lnTo>
                  <a:pt x="2170175" y="33528"/>
                </a:lnTo>
                <a:lnTo>
                  <a:pt x="2171699" y="28956"/>
                </a:lnTo>
                <a:lnTo>
                  <a:pt x="2171699" y="22860"/>
                </a:lnTo>
                <a:lnTo>
                  <a:pt x="2168651" y="20574"/>
                </a:lnTo>
                <a:close/>
              </a:path>
              <a:path w="2171700" h="62864">
                <a:moveTo>
                  <a:pt x="512063" y="16764"/>
                </a:moveTo>
                <a:lnTo>
                  <a:pt x="504443" y="16764"/>
                </a:lnTo>
                <a:lnTo>
                  <a:pt x="498347" y="22860"/>
                </a:lnTo>
                <a:lnTo>
                  <a:pt x="498347" y="33528"/>
                </a:lnTo>
                <a:lnTo>
                  <a:pt x="504171" y="39351"/>
                </a:lnTo>
                <a:lnTo>
                  <a:pt x="510543" y="39571"/>
                </a:lnTo>
                <a:lnTo>
                  <a:pt x="512063" y="16764"/>
                </a:lnTo>
                <a:close/>
              </a:path>
              <a:path w="2171700" h="62864">
                <a:moveTo>
                  <a:pt x="469391" y="15240"/>
                </a:moveTo>
                <a:lnTo>
                  <a:pt x="467867" y="38100"/>
                </a:lnTo>
                <a:lnTo>
                  <a:pt x="504171" y="39351"/>
                </a:lnTo>
                <a:lnTo>
                  <a:pt x="502919" y="38100"/>
                </a:lnTo>
                <a:lnTo>
                  <a:pt x="475487" y="38100"/>
                </a:lnTo>
                <a:lnTo>
                  <a:pt x="481583" y="32004"/>
                </a:lnTo>
                <a:lnTo>
                  <a:pt x="481583" y="21336"/>
                </a:lnTo>
                <a:lnTo>
                  <a:pt x="475713" y="15465"/>
                </a:lnTo>
                <a:lnTo>
                  <a:pt x="469391" y="15240"/>
                </a:lnTo>
                <a:close/>
              </a:path>
              <a:path w="2171700" h="62864">
                <a:moveTo>
                  <a:pt x="2095499" y="12192"/>
                </a:moveTo>
                <a:lnTo>
                  <a:pt x="2086355" y="12192"/>
                </a:lnTo>
                <a:lnTo>
                  <a:pt x="2093975" y="18288"/>
                </a:lnTo>
                <a:lnTo>
                  <a:pt x="2093975" y="33528"/>
                </a:lnTo>
                <a:lnTo>
                  <a:pt x="2087241" y="38915"/>
                </a:lnTo>
                <a:lnTo>
                  <a:pt x="2097023" y="38100"/>
                </a:lnTo>
                <a:lnTo>
                  <a:pt x="2096796" y="34240"/>
                </a:lnTo>
                <a:lnTo>
                  <a:pt x="2096719" y="33223"/>
                </a:lnTo>
                <a:lnTo>
                  <a:pt x="2095499" y="32004"/>
                </a:lnTo>
                <a:lnTo>
                  <a:pt x="2095609" y="16654"/>
                </a:lnTo>
                <a:lnTo>
                  <a:pt x="2095597" y="13854"/>
                </a:lnTo>
                <a:lnTo>
                  <a:pt x="2095499" y="12192"/>
                </a:lnTo>
                <a:close/>
              </a:path>
              <a:path w="2171700" h="62864">
                <a:moveTo>
                  <a:pt x="966215" y="38100"/>
                </a:moveTo>
                <a:lnTo>
                  <a:pt x="958595" y="38100"/>
                </a:lnTo>
                <a:lnTo>
                  <a:pt x="966500" y="38313"/>
                </a:lnTo>
                <a:lnTo>
                  <a:pt x="966215" y="38100"/>
                </a:lnTo>
                <a:close/>
              </a:path>
              <a:path w="2171700" h="62864">
                <a:moveTo>
                  <a:pt x="1129283" y="38100"/>
                </a:moveTo>
                <a:lnTo>
                  <a:pt x="1121663" y="38100"/>
                </a:lnTo>
                <a:lnTo>
                  <a:pt x="1121456" y="38311"/>
                </a:lnTo>
                <a:lnTo>
                  <a:pt x="1129283" y="38100"/>
                </a:lnTo>
                <a:close/>
              </a:path>
              <a:path w="2171700" h="62864">
                <a:moveTo>
                  <a:pt x="461537" y="37865"/>
                </a:moveTo>
                <a:lnTo>
                  <a:pt x="461771" y="38100"/>
                </a:lnTo>
                <a:lnTo>
                  <a:pt x="467867" y="38100"/>
                </a:lnTo>
                <a:lnTo>
                  <a:pt x="461537" y="37865"/>
                </a:lnTo>
                <a:close/>
              </a:path>
              <a:path w="2171700" h="62864">
                <a:moveTo>
                  <a:pt x="469391" y="15240"/>
                </a:moveTo>
                <a:lnTo>
                  <a:pt x="461771" y="15240"/>
                </a:lnTo>
                <a:lnTo>
                  <a:pt x="455675" y="21336"/>
                </a:lnTo>
                <a:lnTo>
                  <a:pt x="455675" y="32004"/>
                </a:lnTo>
                <a:lnTo>
                  <a:pt x="461537" y="37865"/>
                </a:lnTo>
                <a:lnTo>
                  <a:pt x="467867" y="38100"/>
                </a:lnTo>
                <a:lnTo>
                  <a:pt x="469391" y="15240"/>
                </a:lnTo>
                <a:close/>
              </a:path>
              <a:path w="2171700" h="62864">
                <a:moveTo>
                  <a:pt x="475713" y="15465"/>
                </a:moveTo>
                <a:lnTo>
                  <a:pt x="481583" y="21336"/>
                </a:lnTo>
                <a:lnTo>
                  <a:pt x="481583" y="32004"/>
                </a:lnTo>
                <a:lnTo>
                  <a:pt x="475487" y="38100"/>
                </a:lnTo>
                <a:lnTo>
                  <a:pt x="502919" y="38100"/>
                </a:lnTo>
                <a:lnTo>
                  <a:pt x="498347" y="33528"/>
                </a:lnTo>
                <a:lnTo>
                  <a:pt x="498347" y="22860"/>
                </a:lnTo>
                <a:lnTo>
                  <a:pt x="504443" y="16764"/>
                </a:lnTo>
                <a:lnTo>
                  <a:pt x="512063" y="16764"/>
                </a:lnTo>
                <a:lnTo>
                  <a:pt x="475713" y="15465"/>
                </a:lnTo>
                <a:close/>
              </a:path>
              <a:path w="2171700" h="62864">
                <a:moveTo>
                  <a:pt x="2086355" y="12192"/>
                </a:moveTo>
                <a:lnTo>
                  <a:pt x="2080259" y="18288"/>
                </a:lnTo>
                <a:lnTo>
                  <a:pt x="2080259" y="32004"/>
                </a:lnTo>
                <a:lnTo>
                  <a:pt x="2086355" y="38100"/>
                </a:lnTo>
                <a:lnTo>
                  <a:pt x="2088260" y="38100"/>
                </a:lnTo>
                <a:lnTo>
                  <a:pt x="2093975" y="33528"/>
                </a:lnTo>
                <a:lnTo>
                  <a:pt x="2093975" y="18288"/>
                </a:lnTo>
                <a:lnTo>
                  <a:pt x="2086355" y="12192"/>
                </a:lnTo>
                <a:close/>
              </a:path>
              <a:path w="2171700" h="62864">
                <a:moveTo>
                  <a:pt x="2096738" y="33242"/>
                </a:moveTo>
                <a:lnTo>
                  <a:pt x="2097023" y="38100"/>
                </a:lnTo>
                <a:lnTo>
                  <a:pt x="2101595" y="38100"/>
                </a:lnTo>
                <a:lnTo>
                  <a:pt x="2096738" y="33242"/>
                </a:lnTo>
                <a:close/>
              </a:path>
              <a:path w="2171700" h="62864">
                <a:moveTo>
                  <a:pt x="2110739" y="10668"/>
                </a:moveTo>
                <a:lnTo>
                  <a:pt x="2100579" y="11684"/>
                </a:lnTo>
                <a:lnTo>
                  <a:pt x="2095915" y="16348"/>
                </a:lnTo>
                <a:lnTo>
                  <a:pt x="2095813" y="17525"/>
                </a:lnTo>
                <a:lnTo>
                  <a:pt x="2096631" y="31423"/>
                </a:lnTo>
                <a:lnTo>
                  <a:pt x="2096755" y="33259"/>
                </a:lnTo>
                <a:lnTo>
                  <a:pt x="2101595" y="38100"/>
                </a:lnTo>
                <a:lnTo>
                  <a:pt x="2104643" y="38100"/>
                </a:lnTo>
                <a:lnTo>
                  <a:pt x="2109215" y="33528"/>
                </a:lnTo>
                <a:lnTo>
                  <a:pt x="2107691" y="32004"/>
                </a:lnTo>
                <a:lnTo>
                  <a:pt x="2107801" y="16654"/>
                </a:lnTo>
                <a:lnTo>
                  <a:pt x="2108429" y="16026"/>
                </a:lnTo>
                <a:lnTo>
                  <a:pt x="2108306" y="15854"/>
                </a:lnTo>
                <a:lnTo>
                  <a:pt x="2104643" y="12192"/>
                </a:lnTo>
                <a:lnTo>
                  <a:pt x="2110739" y="12192"/>
                </a:lnTo>
                <a:lnTo>
                  <a:pt x="2110739" y="10668"/>
                </a:lnTo>
                <a:close/>
              </a:path>
              <a:path w="2171700" h="62864">
                <a:moveTo>
                  <a:pt x="2109215" y="33528"/>
                </a:moveTo>
                <a:lnTo>
                  <a:pt x="2104643" y="38100"/>
                </a:lnTo>
                <a:lnTo>
                  <a:pt x="2110739" y="38100"/>
                </a:lnTo>
                <a:lnTo>
                  <a:pt x="2110739" y="35052"/>
                </a:lnTo>
                <a:lnTo>
                  <a:pt x="2109215" y="33528"/>
                </a:lnTo>
                <a:close/>
              </a:path>
              <a:path w="2171700" h="62864">
                <a:moveTo>
                  <a:pt x="2110739" y="35052"/>
                </a:moveTo>
                <a:lnTo>
                  <a:pt x="2110739" y="38100"/>
                </a:lnTo>
                <a:lnTo>
                  <a:pt x="2112263" y="38100"/>
                </a:lnTo>
                <a:lnTo>
                  <a:pt x="2112174" y="36486"/>
                </a:lnTo>
                <a:lnTo>
                  <a:pt x="2110739" y="35052"/>
                </a:lnTo>
                <a:close/>
              </a:path>
              <a:path w="2171700" h="62864">
                <a:moveTo>
                  <a:pt x="2112174" y="36486"/>
                </a:moveTo>
                <a:lnTo>
                  <a:pt x="2112263" y="38100"/>
                </a:lnTo>
                <a:lnTo>
                  <a:pt x="2113787" y="38100"/>
                </a:lnTo>
                <a:lnTo>
                  <a:pt x="2112174" y="36486"/>
                </a:lnTo>
                <a:close/>
              </a:path>
              <a:path w="2171700" h="62864">
                <a:moveTo>
                  <a:pt x="2119883" y="10668"/>
                </a:moveTo>
                <a:lnTo>
                  <a:pt x="2113787" y="10668"/>
                </a:lnTo>
                <a:lnTo>
                  <a:pt x="2111017" y="13438"/>
                </a:lnTo>
                <a:lnTo>
                  <a:pt x="2110916" y="13854"/>
                </a:lnTo>
                <a:lnTo>
                  <a:pt x="2112136" y="35814"/>
                </a:lnTo>
                <a:lnTo>
                  <a:pt x="2112263" y="36575"/>
                </a:lnTo>
                <a:lnTo>
                  <a:pt x="2113787" y="38100"/>
                </a:lnTo>
                <a:lnTo>
                  <a:pt x="2119883" y="38100"/>
                </a:lnTo>
                <a:lnTo>
                  <a:pt x="2122423" y="36068"/>
                </a:lnTo>
                <a:lnTo>
                  <a:pt x="2118359" y="32004"/>
                </a:lnTo>
                <a:lnTo>
                  <a:pt x="2118469" y="16654"/>
                </a:lnTo>
                <a:lnTo>
                  <a:pt x="2122322" y="12801"/>
                </a:lnTo>
                <a:lnTo>
                  <a:pt x="2122197" y="12518"/>
                </a:lnTo>
                <a:lnTo>
                  <a:pt x="2119883" y="10668"/>
                </a:lnTo>
                <a:close/>
              </a:path>
              <a:path w="2171700" h="62864">
                <a:moveTo>
                  <a:pt x="2122423" y="36068"/>
                </a:moveTo>
                <a:lnTo>
                  <a:pt x="2119883" y="38100"/>
                </a:lnTo>
                <a:lnTo>
                  <a:pt x="2122931" y="38100"/>
                </a:lnTo>
                <a:lnTo>
                  <a:pt x="2122842" y="36486"/>
                </a:lnTo>
                <a:lnTo>
                  <a:pt x="2122423" y="36068"/>
                </a:lnTo>
                <a:close/>
              </a:path>
              <a:path w="2171700" h="62864">
                <a:moveTo>
                  <a:pt x="2123012" y="36656"/>
                </a:moveTo>
                <a:lnTo>
                  <a:pt x="2122931" y="38100"/>
                </a:lnTo>
                <a:lnTo>
                  <a:pt x="2124455" y="38100"/>
                </a:lnTo>
                <a:lnTo>
                  <a:pt x="2123012" y="36656"/>
                </a:lnTo>
                <a:close/>
              </a:path>
              <a:path w="2171700" h="62864">
                <a:moveTo>
                  <a:pt x="2126741" y="32613"/>
                </a:moveTo>
                <a:lnTo>
                  <a:pt x="2123122" y="35509"/>
                </a:lnTo>
                <a:lnTo>
                  <a:pt x="2123092" y="36736"/>
                </a:lnTo>
                <a:lnTo>
                  <a:pt x="2124455" y="38100"/>
                </a:lnTo>
                <a:lnTo>
                  <a:pt x="2132075" y="38100"/>
                </a:lnTo>
                <a:lnTo>
                  <a:pt x="2131975" y="36800"/>
                </a:lnTo>
                <a:lnTo>
                  <a:pt x="2126741" y="32613"/>
                </a:lnTo>
                <a:close/>
              </a:path>
              <a:path w="2171700" h="62864">
                <a:moveTo>
                  <a:pt x="2132200" y="36980"/>
                </a:moveTo>
                <a:lnTo>
                  <a:pt x="2132075" y="38100"/>
                </a:lnTo>
                <a:lnTo>
                  <a:pt x="2132837" y="37490"/>
                </a:lnTo>
                <a:lnTo>
                  <a:pt x="2132200" y="36980"/>
                </a:lnTo>
                <a:close/>
              </a:path>
              <a:path w="2171700" h="62864">
                <a:moveTo>
                  <a:pt x="2132837" y="37490"/>
                </a:moveTo>
                <a:lnTo>
                  <a:pt x="2132075" y="38100"/>
                </a:lnTo>
                <a:lnTo>
                  <a:pt x="2133599" y="38100"/>
                </a:lnTo>
                <a:lnTo>
                  <a:pt x="2132837" y="37490"/>
                </a:lnTo>
                <a:close/>
              </a:path>
              <a:path w="2171700" h="62864">
                <a:moveTo>
                  <a:pt x="2133599" y="36880"/>
                </a:moveTo>
                <a:lnTo>
                  <a:pt x="2132837" y="37490"/>
                </a:lnTo>
                <a:lnTo>
                  <a:pt x="2133599" y="38100"/>
                </a:lnTo>
                <a:lnTo>
                  <a:pt x="2133599" y="36880"/>
                </a:lnTo>
                <a:close/>
              </a:path>
              <a:path w="2171700" h="62864">
                <a:moveTo>
                  <a:pt x="2135763" y="35150"/>
                </a:moveTo>
                <a:lnTo>
                  <a:pt x="2133700" y="36800"/>
                </a:lnTo>
                <a:lnTo>
                  <a:pt x="2133599" y="38100"/>
                </a:lnTo>
                <a:lnTo>
                  <a:pt x="2139695" y="38100"/>
                </a:lnTo>
                <a:lnTo>
                  <a:pt x="2135763" y="35150"/>
                </a:lnTo>
                <a:close/>
              </a:path>
              <a:path w="2171700" h="62864">
                <a:moveTo>
                  <a:pt x="2136647" y="34442"/>
                </a:moveTo>
                <a:lnTo>
                  <a:pt x="2135763" y="35150"/>
                </a:lnTo>
                <a:lnTo>
                  <a:pt x="2139695" y="38100"/>
                </a:lnTo>
                <a:lnTo>
                  <a:pt x="2136746" y="35150"/>
                </a:lnTo>
                <a:lnTo>
                  <a:pt x="2136647" y="34442"/>
                </a:lnTo>
                <a:close/>
              </a:path>
              <a:path w="2171700" h="62864">
                <a:moveTo>
                  <a:pt x="2138171" y="33223"/>
                </a:moveTo>
                <a:lnTo>
                  <a:pt x="2136838" y="34289"/>
                </a:lnTo>
                <a:lnTo>
                  <a:pt x="2136746" y="35150"/>
                </a:lnTo>
                <a:lnTo>
                  <a:pt x="2139695" y="38100"/>
                </a:lnTo>
                <a:lnTo>
                  <a:pt x="2140153" y="35509"/>
                </a:lnTo>
                <a:lnTo>
                  <a:pt x="2138171" y="33528"/>
                </a:lnTo>
                <a:lnTo>
                  <a:pt x="2138171" y="33223"/>
                </a:lnTo>
                <a:close/>
              </a:path>
              <a:path w="2171700" h="62864">
                <a:moveTo>
                  <a:pt x="2140153" y="35509"/>
                </a:moveTo>
                <a:lnTo>
                  <a:pt x="2139695" y="38100"/>
                </a:lnTo>
                <a:lnTo>
                  <a:pt x="2141219" y="38100"/>
                </a:lnTo>
                <a:lnTo>
                  <a:pt x="2141345" y="37033"/>
                </a:lnTo>
                <a:lnTo>
                  <a:pt x="2141219" y="36575"/>
                </a:lnTo>
                <a:lnTo>
                  <a:pt x="2140153" y="35509"/>
                </a:lnTo>
                <a:close/>
              </a:path>
              <a:path w="2171700" h="62864">
                <a:moveTo>
                  <a:pt x="2141380" y="36736"/>
                </a:moveTo>
                <a:lnTo>
                  <a:pt x="2141219" y="38100"/>
                </a:lnTo>
                <a:lnTo>
                  <a:pt x="2142743" y="38100"/>
                </a:lnTo>
                <a:lnTo>
                  <a:pt x="2141380" y="36736"/>
                </a:lnTo>
                <a:close/>
              </a:path>
              <a:path w="2171700" h="62864">
                <a:moveTo>
                  <a:pt x="2142412" y="27962"/>
                </a:moveTo>
                <a:lnTo>
                  <a:pt x="2141566" y="35150"/>
                </a:lnTo>
                <a:lnTo>
                  <a:pt x="2141444" y="36800"/>
                </a:lnTo>
                <a:lnTo>
                  <a:pt x="2142743" y="38100"/>
                </a:lnTo>
                <a:lnTo>
                  <a:pt x="2145029" y="35814"/>
                </a:lnTo>
                <a:lnTo>
                  <a:pt x="2142743" y="33528"/>
                </a:lnTo>
                <a:lnTo>
                  <a:pt x="2142642" y="28651"/>
                </a:lnTo>
                <a:lnTo>
                  <a:pt x="2142412" y="27962"/>
                </a:lnTo>
                <a:close/>
              </a:path>
              <a:path w="2171700" h="62864">
                <a:moveTo>
                  <a:pt x="2145029" y="35814"/>
                </a:moveTo>
                <a:lnTo>
                  <a:pt x="2145791" y="38100"/>
                </a:lnTo>
                <a:lnTo>
                  <a:pt x="2147315" y="38100"/>
                </a:lnTo>
                <a:lnTo>
                  <a:pt x="2145029" y="35814"/>
                </a:lnTo>
                <a:close/>
              </a:path>
              <a:path w="2171700" h="62864">
                <a:moveTo>
                  <a:pt x="2148295" y="32548"/>
                </a:moveTo>
                <a:lnTo>
                  <a:pt x="2145182" y="35661"/>
                </a:lnTo>
                <a:lnTo>
                  <a:pt x="2145138" y="35922"/>
                </a:lnTo>
                <a:lnTo>
                  <a:pt x="2147315" y="38100"/>
                </a:lnTo>
                <a:lnTo>
                  <a:pt x="2148295" y="32548"/>
                </a:lnTo>
                <a:close/>
              </a:path>
              <a:path w="2171700" h="62864">
                <a:moveTo>
                  <a:pt x="2151887" y="36575"/>
                </a:moveTo>
                <a:lnTo>
                  <a:pt x="2150363" y="38100"/>
                </a:lnTo>
                <a:lnTo>
                  <a:pt x="2151988" y="36800"/>
                </a:lnTo>
                <a:lnTo>
                  <a:pt x="2151887" y="36575"/>
                </a:lnTo>
                <a:close/>
              </a:path>
              <a:path w="2171700" h="62864">
                <a:moveTo>
                  <a:pt x="2152057" y="36745"/>
                </a:moveTo>
                <a:lnTo>
                  <a:pt x="2150363" y="38100"/>
                </a:lnTo>
                <a:lnTo>
                  <a:pt x="2152156" y="38100"/>
                </a:lnTo>
                <a:lnTo>
                  <a:pt x="2152264" y="37490"/>
                </a:lnTo>
                <a:lnTo>
                  <a:pt x="2152192" y="36880"/>
                </a:lnTo>
                <a:lnTo>
                  <a:pt x="2152057" y="36745"/>
                </a:lnTo>
                <a:close/>
              </a:path>
              <a:path w="2171700" h="62864">
                <a:moveTo>
                  <a:pt x="2156555" y="33147"/>
                </a:moveTo>
                <a:lnTo>
                  <a:pt x="2152451" y="36429"/>
                </a:lnTo>
                <a:lnTo>
                  <a:pt x="2152345" y="37033"/>
                </a:lnTo>
                <a:lnTo>
                  <a:pt x="2153411" y="38100"/>
                </a:lnTo>
                <a:lnTo>
                  <a:pt x="2155316" y="38100"/>
                </a:lnTo>
                <a:lnTo>
                  <a:pt x="2156555" y="33147"/>
                </a:lnTo>
                <a:close/>
              </a:path>
              <a:path w="2171700" h="62864">
                <a:moveTo>
                  <a:pt x="2158661" y="37592"/>
                </a:moveTo>
                <a:lnTo>
                  <a:pt x="2157983" y="38100"/>
                </a:lnTo>
                <a:lnTo>
                  <a:pt x="2158491" y="38100"/>
                </a:lnTo>
                <a:lnTo>
                  <a:pt x="2158661" y="37592"/>
                </a:lnTo>
                <a:close/>
              </a:path>
              <a:path w="2171700" h="62864">
                <a:moveTo>
                  <a:pt x="2165603" y="16764"/>
                </a:moveTo>
                <a:lnTo>
                  <a:pt x="2164079" y="21336"/>
                </a:lnTo>
                <a:lnTo>
                  <a:pt x="2164079" y="33528"/>
                </a:lnTo>
                <a:lnTo>
                  <a:pt x="2160422" y="36271"/>
                </a:lnTo>
                <a:lnTo>
                  <a:pt x="2161031" y="38100"/>
                </a:lnTo>
                <a:lnTo>
                  <a:pt x="2164079" y="38100"/>
                </a:lnTo>
                <a:lnTo>
                  <a:pt x="2168651" y="33528"/>
                </a:lnTo>
                <a:lnTo>
                  <a:pt x="2168651" y="20574"/>
                </a:lnTo>
                <a:lnTo>
                  <a:pt x="2165603" y="18288"/>
                </a:lnTo>
                <a:lnTo>
                  <a:pt x="2167127" y="18288"/>
                </a:lnTo>
                <a:lnTo>
                  <a:pt x="2165603" y="16764"/>
                </a:lnTo>
                <a:close/>
              </a:path>
              <a:path w="2171700" h="62864">
                <a:moveTo>
                  <a:pt x="2171699" y="33528"/>
                </a:moveTo>
                <a:lnTo>
                  <a:pt x="2165603" y="38100"/>
                </a:lnTo>
                <a:lnTo>
                  <a:pt x="2167127" y="38100"/>
                </a:lnTo>
                <a:lnTo>
                  <a:pt x="2171699" y="33528"/>
                </a:lnTo>
                <a:close/>
              </a:path>
              <a:path w="2171700" h="62864">
                <a:moveTo>
                  <a:pt x="434339" y="15240"/>
                </a:moveTo>
                <a:lnTo>
                  <a:pt x="428243" y="15240"/>
                </a:lnTo>
                <a:lnTo>
                  <a:pt x="426719" y="36575"/>
                </a:lnTo>
                <a:lnTo>
                  <a:pt x="461537" y="37865"/>
                </a:lnTo>
                <a:lnTo>
                  <a:pt x="460247" y="36575"/>
                </a:lnTo>
                <a:lnTo>
                  <a:pt x="434339" y="36575"/>
                </a:lnTo>
                <a:lnTo>
                  <a:pt x="440435" y="32004"/>
                </a:lnTo>
                <a:lnTo>
                  <a:pt x="440435" y="19812"/>
                </a:lnTo>
                <a:lnTo>
                  <a:pt x="434339" y="15240"/>
                </a:lnTo>
                <a:close/>
              </a:path>
              <a:path w="2171700" h="62864">
                <a:moveTo>
                  <a:pt x="2159761" y="34289"/>
                </a:moveTo>
                <a:lnTo>
                  <a:pt x="2158661" y="37592"/>
                </a:lnTo>
                <a:lnTo>
                  <a:pt x="2160332" y="36338"/>
                </a:lnTo>
                <a:lnTo>
                  <a:pt x="2160219" y="35661"/>
                </a:lnTo>
                <a:lnTo>
                  <a:pt x="2159761" y="34289"/>
                </a:lnTo>
                <a:close/>
              </a:path>
              <a:path w="2171700" h="62864">
                <a:moveTo>
                  <a:pt x="2133599" y="24384"/>
                </a:moveTo>
                <a:lnTo>
                  <a:pt x="2132389" y="35277"/>
                </a:lnTo>
                <a:lnTo>
                  <a:pt x="2132266" y="37033"/>
                </a:lnTo>
                <a:lnTo>
                  <a:pt x="2132837" y="37490"/>
                </a:lnTo>
                <a:lnTo>
                  <a:pt x="2133475" y="36980"/>
                </a:lnTo>
                <a:lnTo>
                  <a:pt x="2133599" y="24384"/>
                </a:lnTo>
                <a:close/>
              </a:path>
              <a:path w="2171700" h="62864">
                <a:moveTo>
                  <a:pt x="2152451" y="36429"/>
                </a:moveTo>
                <a:lnTo>
                  <a:pt x="2152168" y="36656"/>
                </a:lnTo>
                <a:lnTo>
                  <a:pt x="2152112" y="36800"/>
                </a:lnTo>
                <a:lnTo>
                  <a:pt x="2152345" y="37033"/>
                </a:lnTo>
                <a:lnTo>
                  <a:pt x="2152451" y="36429"/>
                </a:lnTo>
                <a:close/>
              </a:path>
              <a:path w="2171700" h="62864">
                <a:moveTo>
                  <a:pt x="2133599" y="12192"/>
                </a:moveTo>
                <a:lnTo>
                  <a:pt x="2127538" y="17041"/>
                </a:lnTo>
                <a:lnTo>
                  <a:pt x="2127503" y="32004"/>
                </a:lnTo>
                <a:lnTo>
                  <a:pt x="2126741" y="32613"/>
                </a:lnTo>
                <a:lnTo>
                  <a:pt x="2132200" y="36980"/>
                </a:lnTo>
                <a:lnTo>
                  <a:pt x="2133557" y="24764"/>
                </a:lnTo>
                <a:lnTo>
                  <a:pt x="2133599" y="12192"/>
                </a:lnTo>
                <a:close/>
              </a:path>
              <a:path w="2171700" h="62864">
                <a:moveTo>
                  <a:pt x="2133599" y="33528"/>
                </a:moveTo>
                <a:lnTo>
                  <a:pt x="2133599" y="36880"/>
                </a:lnTo>
                <a:lnTo>
                  <a:pt x="2135763" y="35150"/>
                </a:lnTo>
                <a:lnTo>
                  <a:pt x="2133599" y="33528"/>
                </a:lnTo>
                <a:close/>
              </a:path>
              <a:path w="2171700" h="62864">
                <a:moveTo>
                  <a:pt x="1293875" y="36575"/>
                </a:moveTo>
                <a:lnTo>
                  <a:pt x="1286255" y="36575"/>
                </a:lnTo>
                <a:lnTo>
                  <a:pt x="1286031" y="36800"/>
                </a:lnTo>
                <a:lnTo>
                  <a:pt x="1293875" y="36575"/>
                </a:lnTo>
                <a:close/>
              </a:path>
              <a:path w="2171700" h="62864">
                <a:moveTo>
                  <a:pt x="2152541" y="35922"/>
                </a:moveTo>
                <a:lnTo>
                  <a:pt x="2152034" y="36429"/>
                </a:lnTo>
                <a:lnTo>
                  <a:pt x="2151968" y="36656"/>
                </a:lnTo>
                <a:lnTo>
                  <a:pt x="2152381" y="36486"/>
                </a:lnTo>
                <a:lnTo>
                  <a:pt x="2152479" y="36271"/>
                </a:lnTo>
                <a:lnTo>
                  <a:pt x="2152541" y="35922"/>
                </a:lnTo>
                <a:close/>
              </a:path>
              <a:path w="2171700" h="62864">
                <a:moveTo>
                  <a:pt x="906779" y="36575"/>
                </a:moveTo>
                <a:lnTo>
                  <a:pt x="900683" y="36575"/>
                </a:lnTo>
                <a:lnTo>
                  <a:pt x="907059" y="36743"/>
                </a:lnTo>
                <a:lnTo>
                  <a:pt x="906779" y="36575"/>
                </a:lnTo>
                <a:close/>
              </a:path>
              <a:path w="2171700" h="62864">
                <a:moveTo>
                  <a:pt x="2141806" y="26142"/>
                </a:moveTo>
                <a:lnTo>
                  <a:pt x="2140292" y="34720"/>
                </a:lnTo>
                <a:lnTo>
                  <a:pt x="2140192" y="35548"/>
                </a:lnTo>
                <a:lnTo>
                  <a:pt x="2141380" y="36736"/>
                </a:lnTo>
                <a:lnTo>
                  <a:pt x="2142331" y="28651"/>
                </a:lnTo>
                <a:lnTo>
                  <a:pt x="2142235" y="27432"/>
                </a:lnTo>
                <a:lnTo>
                  <a:pt x="2141806" y="26142"/>
                </a:lnTo>
                <a:close/>
              </a:path>
              <a:path w="2171700" h="62864">
                <a:moveTo>
                  <a:pt x="420307" y="36338"/>
                </a:moveTo>
                <a:lnTo>
                  <a:pt x="420623" y="36575"/>
                </a:lnTo>
                <a:lnTo>
                  <a:pt x="426719" y="36575"/>
                </a:lnTo>
                <a:lnTo>
                  <a:pt x="420307" y="36338"/>
                </a:lnTo>
                <a:close/>
              </a:path>
              <a:path w="2171700" h="62864">
                <a:moveTo>
                  <a:pt x="428243" y="15240"/>
                </a:moveTo>
                <a:lnTo>
                  <a:pt x="420623" y="15240"/>
                </a:lnTo>
                <a:lnTo>
                  <a:pt x="414527" y="19812"/>
                </a:lnTo>
                <a:lnTo>
                  <a:pt x="414527" y="32004"/>
                </a:lnTo>
                <a:lnTo>
                  <a:pt x="420307" y="36338"/>
                </a:lnTo>
                <a:lnTo>
                  <a:pt x="426719" y="36575"/>
                </a:lnTo>
                <a:lnTo>
                  <a:pt x="428243" y="15240"/>
                </a:lnTo>
                <a:close/>
              </a:path>
              <a:path w="2171700" h="62864">
                <a:moveTo>
                  <a:pt x="461771" y="15240"/>
                </a:moveTo>
                <a:lnTo>
                  <a:pt x="434339" y="15240"/>
                </a:lnTo>
                <a:lnTo>
                  <a:pt x="440435" y="19812"/>
                </a:lnTo>
                <a:lnTo>
                  <a:pt x="440435" y="32004"/>
                </a:lnTo>
                <a:lnTo>
                  <a:pt x="434339" y="36575"/>
                </a:lnTo>
                <a:lnTo>
                  <a:pt x="460247" y="36575"/>
                </a:lnTo>
                <a:lnTo>
                  <a:pt x="455675" y="32004"/>
                </a:lnTo>
                <a:lnTo>
                  <a:pt x="455675" y="21336"/>
                </a:lnTo>
                <a:lnTo>
                  <a:pt x="461771" y="15240"/>
                </a:lnTo>
                <a:close/>
              </a:path>
              <a:path w="2171700" h="62864">
                <a:moveTo>
                  <a:pt x="2122931" y="35661"/>
                </a:moveTo>
                <a:lnTo>
                  <a:pt x="2122423" y="36068"/>
                </a:lnTo>
                <a:lnTo>
                  <a:pt x="2122931" y="36575"/>
                </a:lnTo>
                <a:lnTo>
                  <a:pt x="2122931" y="35661"/>
                </a:lnTo>
                <a:close/>
              </a:path>
              <a:path w="2171700" h="62864">
                <a:moveTo>
                  <a:pt x="2154935" y="19812"/>
                </a:moveTo>
                <a:lnTo>
                  <a:pt x="2148839" y="33528"/>
                </a:lnTo>
                <a:lnTo>
                  <a:pt x="2151887" y="36575"/>
                </a:lnTo>
                <a:lnTo>
                  <a:pt x="2152541" y="35922"/>
                </a:lnTo>
                <a:lnTo>
                  <a:pt x="2153335" y="31423"/>
                </a:lnTo>
                <a:lnTo>
                  <a:pt x="2153411" y="27432"/>
                </a:lnTo>
                <a:lnTo>
                  <a:pt x="2150363" y="24384"/>
                </a:lnTo>
                <a:lnTo>
                  <a:pt x="2154577" y="24384"/>
                </a:lnTo>
                <a:lnTo>
                  <a:pt x="2155115" y="21336"/>
                </a:lnTo>
                <a:lnTo>
                  <a:pt x="2155009" y="20032"/>
                </a:lnTo>
                <a:lnTo>
                  <a:pt x="2154935" y="19812"/>
                </a:lnTo>
                <a:close/>
              </a:path>
              <a:path w="2171700" h="62864">
                <a:moveTo>
                  <a:pt x="2110900" y="13555"/>
                </a:moveTo>
                <a:lnTo>
                  <a:pt x="2110838" y="35150"/>
                </a:lnTo>
                <a:lnTo>
                  <a:pt x="2112174" y="36486"/>
                </a:lnTo>
                <a:lnTo>
                  <a:pt x="2110900" y="13555"/>
                </a:lnTo>
                <a:close/>
              </a:path>
              <a:path w="2171700" h="62864">
                <a:moveTo>
                  <a:pt x="2155229" y="20691"/>
                </a:moveTo>
                <a:lnTo>
                  <a:pt x="2153411" y="30987"/>
                </a:lnTo>
                <a:lnTo>
                  <a:pt x="2153313" y="35150"/>
                </a:lnTo>
                <a:lnTo>
                  <a:pt x="2152541" y="35922"/>
                </a:lnTo>
                <a:lnTo>
                  <a:pt x="2152451" y="36429"/>
                </a:lnTo>
                <a:lnTo>
                  <a:pt x="2156555" y="33147"/>
                </a:lnTo>
                <a:lnTo>
                  <a:pt x="2157679" y="28651"/>
                </a:lnTo>
                <a:lnTo>
                  <a:pt x="2157567" y="27707"/>
                </a:lnTo>
                <a:lnTo>
                  <a:pt x="2155229" y="20691"/>
                </a:lnTo>
                <a:close/>
              </a:path>
              <a:path w="2171700" h="62864">
                <a:moveTo>
                  <a:pt x="393474" y="13998"/>
                </a:moveTo>
                <a:lnTo>
                  <a:pt x="397763" y="18288"/>
                </a:lnTo>
                <a:lnTo>
                  <a:pt x="397763" y="30480"/>
                </a:lnTo>
                <a:lnTo>
                  <a:pt x="393191" y="35052"/>
                </a:lnTo>
                <a:lnTo>
                  <a:pt x="385571" y="35052"/>
                </a:lnTo>
                <a:lnTo>
                  <a:pt x="420307" y="36338"/>
                </a:lnTo>
                <a:lnTo>
                  <a:pt x="414527" y="32004"/>
                </a:lnTo>
                <a:lnTo>
                  <a:pt x="414527" y="19812"/>
                </a:lnTo>
                <a:lnTo>
                  <a:pt x="420623" y="15240"/>
                </a:lnTo>
                <a:lnTo>
                  <a:pt x="428243" y="15240"/>
                </a:lnTo>
                <a:lnTo>
                  <a:pt x="393474" y="13998"/>
                </a:lnTo>
                <a:close/>
              </a:path>
              <a:path w="2171700" h="62864">
                <a:moveTo>
                  <a:pt x="2164079" y="21336"/>
                </a:moveTo>
                <a:lnTo>
                  <a:pt x="2159934" y="33771"/>
                </a:lnTo>
                <a:lnTo>
                  <a:pt x="2159812" y="34442"/>
                </a:lnTo>
                <a:lnTo>
                  <a:pt x="2160422" y="36271"/>
                </a:lnTo>
                <a:lnTo>
                  <a:pt x="2164079" y="33528"/>
                </a:lnTo>
                <a:lnTo>
                  <a:pt x="2164079" y="21336"/>
                </a:lnTo>
                <a:close/>
              </a:path>
              <a:path w="2171700" h="62864">
                <a:moveTo>
                  <a:pt x="2122423" y="12700"/>
                </a:moveTo>
                <a:lnTo>
                  <a:pt x="2118469" y="16654"/>
                </a:lnTo>
                <a:lnTo>
                  <a:pt x="2118359" y="32004"/>
                </a:lnTo>
                <a:lnTo>
                  <a:pt x="2122423" y="36068"/>
                </a:lnTo>
                <a:lnTo>
                  <a:pt x="2122931" y="35661"/>
                </a:lnTo>
                <a:lnTo>
                  <a:pt x="2122889" y="13072"/>
                </a:lnTo>
                <a:lnTo>
                  <a:pt x="2122423" y="12700"/>
                </a:lnTo>
                <a:close/>
              </a:path>
              <a:path w="2171700" h="62864">
                <a:moveTo>
                  <a:pt x="2153411" y="30987"/>
                </a:moveTo>
                <a:lnTo>
                  <a:pt x="2152541" y="35922"/>
                </a:lnTo>
                <a:lnTo>
                  <a:pt x="2153313" y="35150"/>
                </a:lnTo>
                <a:lnTo>
                  <a:pt x="2153411" y="30987"/>
                </a:lnTo>
                <a:close/>
              </a:path>
              <a:path w="2171700" h="62864">
                <a:moveTo>
                  <a:pt x="2142743" y="28956"/>
                </a:moveTo>
                <a:lnTo>
                  <a:pt x="2142743" y="33528"/>
                </a:lnTo>
                <a:lnTo>
                  <a:pt x="2145029" y="35814"/>
                </a:lnTo>
                <a:lnTo>
                  <a:pt x="2142743" y="28956"/>
                </a:lnTo>
                <a:close/>
              </a:path>
              <a:path w="2171700" h="62864">
                <a:moveTo>
                  <a:pt x="2148839" y="21844"/>
                </a:moveTo>
                <a:lnTo>
                  <a:pt x="2142899" y="23824"/>
                </a:lnTo>
                <a:lnTo>
                  <a:pt x="2142870" y="24066"/>
                </a:lnTo>
                <a:lnTo>
                  <a:pt x="2142743" y="28956"/>
                </a:lnTo>
                <a:lnTo>
                  <a:pt x="2145029" y="35814"/>
                </a:lnTo>
                <a:lnTo>
                  <a:pt x="2148230" y="32613"/>
                </a:lnTo>
                <a:lnTo>
                  <a:pt x="2148343" y="32279"/>
                </a:lnTo>
                <a:lnTo>
                  <a:pt x="2148795" y="29718"/>
                </a:lnTo>
                <a:lnTo>
                  <a:pt x="2148839" y="21844"/>
                </a:lnTo>
                <a:close/>
              </a:path>
              <a:path w="2171700" h="62864">
                <a:moveTo>
                  <a:pt x="2122931" y="13106"/>
                </a:moveTo>
                <a:lnTo>
                  <a:pt x="2122931" y="35661"/>
                </a:lnTo>
                <a:lnTo>
                  <a:pt x="2123073" y="35548"/>
                </a:lnTo>
                <a:lnTo>
                  <a:pt x="2124145" y="16256"/>
                </a:lnTo>
                <a:lnTo>
                  <a:pt x="2124046" y="13998"/>
                </a:lnTo>
                <a:lnTo>
                  <a:pt x="2122931" y="13106"/>
                </a:lnTo>
                <a:close/>
              </a:path>
              <a:path w="2171700" h="62864">
                <a:moveTo>
                  <a:pt x="2124261" y="14169"/>
                </a:moveTo>
                <a:lnTo>
                  <a:pt x="2123073" y="35548"/>
                </a:lnTo>
                <a:lnTo>
                  <a:pt x="2126741" y="32613"/>
                </a:lnTo>
                <a:lnTo>
                  <a:pt x="2125979" y="32004"/>
                </a:lnTo>
                <a:lnTo>
                  <a:pt x="2125979" y="18288"/>
                </a:lnTo>
                <a:lnTo>
                  <a:pt x="2127408" y="17145"/>
                </a:lnTo>
                <a:lnTo>
                  <a:pt x="2127319" y="16616"/>
                </a:lnTo>
                <a:lnTo>
                  <a:pt x="2124261" y="14169"/>
                </a:lnTo>
                <a:close/>
              </a:path>
              <a:path w="2171700" h="62864">
                <a:moveTo>
                  <a:pt x="2143941" y="14042"/>
                </a:moveTo>
                <a:lnTo>
                  <a:pt x="2139695" y="18288"/>
                </a:lnTo>
                <a:lnTo>
                  <a:pt x="2139695" y="32004"/>
                </a:lnTo>
                <a:lnTo>
                  <a:pt x="2138267" y="33147"/>
                </a:lnTo>
                <a:lnTo>
                  <a:pt x="2138171" y="33528"/>
                </a:lnTo>
                <a:lnTo>
                  <a:pt x="2140153" y="35509"/>
                </a:lnTo>
                <a:lnTo>
                  <a:pt x="2141757" y="26416"/>
                </a:lnTo>
                <a:lnTo>
                  <a:pt x="2141727" y="25908"/>
                </a:lnTo>
                <a:lnTo>
                  <a:pt x="2141219" y="24384"/>
                </a:lnTo>
                <a:lnTo>
                  <a:pt x="2142172" y="24066"/>
                </a:lnTo>
                <a:lnTo>
                  <a:pt x="2143941" y="14042"/>
                </a:lnTo>
                <a:close/>
              </a:path>
              <a:path w="2171700" h="62864">
                <a:moveTo>
                  <a:pt x="1655063" y="35052"/>
                </a:moveTo>
                <a:lnTo>
                  <a:pt x="1647443" y="35052"/>
                </a:lnTo>
                <a:lnTo>
                  <a:pt x="1647161" y="35277"/>
                </a:lnTo>
                <a:lnTo>
                  <a:pt x="1655063" y="35052"/>
                </a:lnTo>
                <a:close/>
              </a:path>
              <a:path w="2171700" h="62864">
                <a:moveTo>
                  <a:pt x="2137155" y="14732"/>
                </a:moveTo>
                <a:lnTo>
                  <a:pt x="2134361" y="17525"/>
                </a:lnTo>
                <a:lnTo>
                  <a:pt x="2133723" y="23273"/>
                </a:lnTo>
                <a:lnTo>
                  <a:pt x="2133599" y="33528"/>
                </a:lnTo>
                <a:lnTo>
                  <a:pt x="2135763" y="35150"/>
                </a:lnTo>
                <a:lnTo>
                  <a:pt x="2136647" y="34442"/>
                </a:lnTo>
                <a:lnTo>
                  <a:pt x="2136647" y="27432"/>
                </a:lnTo>
                <a:lnTo>
                  <a:pt x="2138171" y="25908"/>
                </a:lnTo>
                <a:lnTo>
                  <a:pt x="2138171" y="19812"/>
                </a:lnTo>
                <a:lnTo>
                  <a:pt x="2139695" y="18288"/>
                </a:lnTo>
                <a:lnTo>
                  <a:pt x="2139613" y="16697"/>
                </a:lnTo>
                <a:lnTo>
                  <a:pt x="2137155" y="14732"/>
                </a:lnTo>
                <a:close/>
              </a:path>
              <a:path w="2171700" h="62864">
                <a:moveTo>
                  <a:pt x="377620" y="34720"/>
                </a:moveTo>
                <a:lnTo>
                  <a:pt x="377951" y="35052"/>
                </a:lnTo>
                <a:lnTo>
                  <a:pt x="385571" y="35052"/>
                </a:lnTo>
                <a:lnTo>
                  <a:pt x="377620" y="34720"/>
                </a:lnTo>
                <a:close/>
              </a:path>
              <a:path w="2171700" h="62864">
                <a:moveTo>
                  <a:pt x="385571" y="13716"/>
                </a:moveTo>
                <a:lnTo>
                  <a:pt x="377951" y="13716"/>
                </a:lnTo>
                <a:lnTo>
                  <a:pt x="373379" y="18288"/>
                </a:lnTo>
                <a:lnTo>
                  <a:pt x="373379" y="30480"/>
                </a:lnTo>
                <a:lnTo>
                  <a:pt x="377620" y="34720"/>
                </a:lnTo>
                <a:lnTo>
                  <a:pt x="385571" y="35052"/>
                </a:lnTo>
                <a:lnTo>
                  <a:pt x="385571" y="13716"/>
                </a:lnTo>
                <a:close/>
              </a:path>
              <a:path w="2171700" h="62864">
                <a:moveTo>
                  <a:pt x="385571" y="13716"/>
                </a:moveTo>
                <a:lnTo>
                  <a:pt x="385571" y="35052"/>
                </a:lnTo>
                <a:lnTo>
                  <a:pt x="393191" y="35052"/>
                </a:lnTo>
                <a:lnTo>
                  <a:pt x="397763" y="30480"/>
                </a:lnTo>
                <a:lnTo>
                  <a:pt x="397763" y="18288"/>
                </a:lnTo>
                <a:lnTo>
                  <a:pt x="393474" y="13998"/>
                </a:lnTo>
                <a:lnTo>
                  <a:pt x="385571" y="13716"/>
                </a:lnTo>
                <a:close/>
              </a:path>
              <a:path w="2171700" h="62864">
                <a:moveTo>
                  <a:pt x="2110739" y="32004"/>
                </a:moveTo>
                <a:lnTo>
                  <a:pt x="2109215" y="33528"/>
                </a:lnTo>
                <a:lnTo>
                  <a:pt x="2110739" y="35052"/>
                </a:lnTo>
                <a:lnTo>
                  <a:pt x="2110739" y="32004"/>
                </a:lnTo>
                <a:close/>
              </a:path>
              <a:path w="2171700" h="62864">
                <a:moveTo>
                  <a:pt x="350519" y="12192"/>
                </a:moveTo>
                <a:lnTo>
                  <a:pt x="348995" y="33528"/>
                </a:lnTo>
                <a:lnTo>
                  <a:pt x="377620" y="34720"/>
                </a:lnTo>
                <a:lnTo>
                  <a:pt x="376427" y="33528"/>
                </a:lnTo>
                <a:lnTo>
                  <a:pt x="356615" y="33528"/>
                </a:lnTo>
                <a:lnTo>
                  <a:pt x="362711" y="28956"/>
                </a:lnTo>
                <a:lnTo>
                  <a:pt x="362623" y="16697"/>
                </a:lnTo>
                <a:lnTo>
                  <a:pt x="356991" y="12473"/>
                </a:lnTo>
                <a:lnTo>
                  <a:pt x="350519" y="12192"/>
                </a:lnTo>
                <a:close/>
              </a:path>
              <a:path w="2171700" h="62864">
                <a:moveTo>
                  <a:pt x="2138171" y="25908"/>
                </a:moveTo>
                <a:lnTo>
                  <a:pt x="2136647" y="27432"/>
                </a:lnTo>
                <a:lnTo>
                  <a:pt x="2136647" y="34442"/>
                </a:lnTo>
                <a:lnTo>
                  <a:pt x="2138127" y="33259"/>
                </a:lnTo>
                <a:lnTo>
                  <a:pt x="2138171" y="25908"/>
                </a:lnTo>
                <a:close/>
              </a:path>
              <a:path w="2171700" h="62864">
                <a:moveTo>
                  <a:pt x="2161031" y="15240"/>
                </a:moveTo>
                <a:lnTo>
                  <a:pt x="2158061" y="27122"/>
                </a:lnTo>
                <a:lnTo>
                  <a:pt x="2157983" y="28956"/>
                </a:lnTo>
                <a:lnTo>
                  <a:pt x="2159761" y="34289"/>
                </a:lnTo>
                <a:lnTo>
                  <a:pt x="2164009" y="21548"/>
                </a:lnTo>
                <a:lnTo>
                  <a:pt x="2164079" y="18288"/>
                </a:lnTo>
                <a:lnTo>
                  <a:pt x="2161031" y="15240"/>
                </a:lnTo>
                <a:close/>
              </a:path>
              <a:path w="2171700" h="62864">
                <a:moveTo>
                  <a:pt x="2061971" y="26670"/>
                </a:moveTo>
                <a:lnTo>
                  <a:pt x="2061971" y="33528"/>
                </a:lnTo>
                <a:lnTo>
                  <a:pt x="2062862" y="34240"/>
                </a:lnTo>
                <a:lnTo>
                  <a:pt x="2061971" y="26670"/>
                </a:lnTo>
                <a:close/>
              </a:path>
              <a:path w="2171700" h="62864">
                <a:moveTo>
                  <a:pt x="851915" y="33528"/>
                </a:moveTo>
                <a:lnTo>
                  <a:pt x="845819" y="33528"/>
                </a:lnTo>
                <a:lnTo>
                  <a:pt x="852274" y="33886"/>
                </a:lnTo>
                <a:lnTo>
                  <a:pt x="851915" y="33528"/>
                </a:lnTo>
                <a:close/>
              </a:path>
              <a:path w="2171700" h="62864">
                <a:moveTo>
                  <a:pt x="1705355" y="33528"/>
                </a:moveTo>
                <a:lnTo>
                  <a:pt x="1697735" y="33528"/>
                </a:lnTo>
                <a:lnTo>
                  <a:pt x="1697330" y="33771"/>
                </a:lnTo>
                <a:lnTo>
                  <a:pt x="1705355" y="33528"/>
                </a:lnTo>
                <a:close/>
              </a:path>
              <a:path w="2171700" h="62864">
                <a:moveTo>
                  <a:pt x="25908" y="26416"/>
                </a:moveTo>
                <a:lnTo>
                  <a:pt x="19812" y="30480"/>
                </a:lnTo>
                <a:lnTo>
                  <a:pt x="18287" y="30480"/>
                </a:lnTo>
                <a:lnTo>
                  <a:pt x="21336" y="33528"/>
                </a:lnTo>
                <a:lnTo>
                  <a:pt x="27431" y="33528"/>
                </a:lnTo>
                <a:lnTo>
                  <a:pt x="30480" y="30480"/>
                </a:lnTo>
                <a:lnTo>
                  <a:pt x="19812" y="30480"/>
                </a:lnTo>
                <a:lnTo>
                  <a:pt x="18287" y="29718"/>
                </a:lnTo>
                <a:lnTo>
                  <a:pt x="30480" y="29718"/>
                </a:lnTo>
                <a:lnTo>
                  <a:pt x="30480" y="28956"/>
                </a:lnTo>
                <a:lnTo>
                  <a:pt x="22859" y="28956"/>
                </a:lnTo>
                <a:lnTo>
                  <a:pt x="25908" y="27432"/>
                </a:lnTo>
                <a:lnTo>
                  <a:pt x="25908" y="26416"/>
                </a:lnTo>
                <a:close/>
              </a:path>
              <a:path w="2171700" h="62864">
                <a:moveTo>
                  <a:pt x="342541" y="33259"/>
                </a:moveTo>
                <a:lnTo>
                  <a:pt x="342899" y="33528"/>
                </a:lnTo>
                <a:lnTo>
                  <a:pt x="348995" y="33528"/>
                </a:lnTo>
                <a:lnTo>
                  <a:pt x="342541" y="33259"/>
                </a:lnTo>
                <a:close/>
              </a:path>
              <a:path w="2171700" h="62864">
                <a:moveTo>
                  <a:pt x="350519" y="12192"/>
                </a:moveTo>
                <a:lnTo>
                  <a:pt x="342899" y="12192"/>
                </a:lnTo>
                <a:lnTo>
                  <a:pt x="336892" y="16697"/>
                </a:lnTo>
                <a:lnTo>
                  <a:pt x="336803" y="28956"/>
                </a:lnTo>
                <a:lnTo>
                  <a:pt x="342541" y="33259"/>
                </a:lnTo>
                <a:lnTo>
                  <a:pt x="348995" y="33528"/>
                </a:lnTo>
                <a:lnTo>
                  <a:pt x="350519" y="12192"/>
                </a:lnTo>
                <a:close/>
              </a:path>
              <a:path w="2171700" h="62864">
                <a:moveTo>
                  <a:pt x="356991" y="12473"/>
                </a:moveTo>
                <a:lnTo>
                  <a:pt x="362623" y="16697"/>
                </a:lnTo>
                <a:lnTo>
                  <a:pt x="362711" y="28956"/>
                </a:lnTo>
                <a:lnTo>
                  <a:pt x="356615" y="33528"/>
                </a:lnTo>
                <a:lnTo>
                  <a:pt x="376427" y="33528"/>
                </a:lnTo>
                <a:lnTo>
                  <a:pt x="373379" y="30480"/>
                </a:lnTo>
                <a:lnTo>
                  <a:pt x="373379" y="18288"/>
                </a:lnTo>
                <a:lnTo>
                  <a:pt x="377951" y="13716"/>
                </a:lnTo>
                <a:lnTo>
                  <a:pt x="385571" y="13716"/>
                </a:lnTo>
                <a:lnTo>
                  <a:pt x="356991" y="12473"/>
                </a:lnTo>
                <a:close/>
              </a:path>
              <a:path w="2171700" h="62864">
                <a:moveTo>
                  <a:pt x="2108453" y="16002"/>
                </a:moveTo>
                <a:lnTo>
                  <a:pt x="2107801" y="16654"/>
                </a:lnTo>
                <a:lnTo>
                  <a:pt x="2107691" y="32004"/>
                </a:lnTo>
                <a:lnTo>
                  <a:pt x="2109215" y="33528"/>
                </a:lnTo>
                <a:lnTo>
                  <a:pt x="2110739" y="32004"/>
                </a:lnTo>
                <a:lnTo>
                  <a:pt x="2110739" y="18288"/>
                </a:lnTo>
                <a:lnTo>
                  <a:pt x="2108453" y="16002"/>
                </a:lnTo>
                <a:close/>
              </a:path>
              <a:path w="2171700" h="62864">
                <a:moveTo>
                  <a:pt x="2171699" y="28956"/>
                </a:moveTo>
                <a:lnTo>
                  <a:pt x="2170175" y="33528"/>
                </a:lnTo>
                <a:lnTo>
                  <a:pt x="2171699" y="33528"/>
                </a:lnTo>
                <a:lnTo>
                  <a:pt x="2171699" y="28956"/>
                </a:lnTo>
                <a:close/>
              </a:path>
              <a:path w="2171700" h="62864">
                <a:moveTo>
                  <a:pt x="313943" y="10668"/>
                </a:moveTo>
                <a:lnTo>
                  <a:pt x="312419" y="32004"/>
                </a:lnTo>
                <a:lnTo>
                  <a:pt x="342541" y="33259"/>
                </a:lnTo>
                <a:lnTo>
                  <a:pt x="340867" y="32004"/>
                </a:lnTo>
                <a:lnTo>
                  <a:pt x="320039" y="32004"/>
                </a:lnTo>
                <a:lnTo>
                  <a:pt x="324611" y="25908"/>
                </a:lnTo>
                <a:lnTo>
                  <a:pt x="324567" y="15195"/>
                </a:lnTo>
                <a:lnTo>
                  <a:pt x="320305" y="10933"/>
                </a:lnTo>
                <a:lnTo>
                  <a:pt x="313943" y="10668"/>
                </a:lnTo>
                <a:close/>
              </a:path>
              <a:path w="2171700" h="62864">
                <a:moveTo>
                  <a:pt x="2095753" y="16510"/>
                </a:moveTo>
                <a:lnTo>
                  <a:pt x="2095609" y="16654"/>
                </a:lnTo>
                <a:lnTo>
                  <a:pt x="2095499" y="32004"/>
                </a:lnTo>
                <a:lnTo>
                  <a:pt x="2096738" y="33242"/>
                </a:lnTo>
                <a:lnTo>
                  <a:pt x="2095753" y="16510"/>
                </a:lnTo>
                <a:close/>
              </a:path>
              <a:path w="2171700" h="62864">
                <a:moveTo>
                  <a:pt x="2139695" y="24384"/>
                </a:moveTo>
                <a:lnTo>
                  <a:pt x="2138171" y="25908"/>
                </a:lnTo>
                <a:lnTo>
                  <a:pt x="2138171" y="33223"/>
                </a:lnTo>
                <a:lnTo>
                  <a:pt x="2139695" y="32004"/>
                </a:lnTo>
                <a:lnTo>
                  <a:pt x="2139695" y="24384"/>
                </a:lnTo>
                <a:close/>
              </a:path>
              <a:path w="2171700" h="62864">
                <a:moveTo>
                  <a:pt x="2157766" y="28302"/>
                </a:moveTo>
                <a:lnTo>
                  <a:pt x="2156555" y="33147"/>
                </a:lnTo>
                <a:lnTo>
                  <a:pt x="2157983" y="32004"/>
                </a:lnTo>
                <a:lnTo>
                  <a:pt x="2157882" y="28651"/>
                </a:lnTo>
                <a:lnTo>
                  <a:pt x="2157766" y="28302"/>
                </a:lnTo>
                <a:close/>
              </a:path>
              <a:path w="2171700" h="62864">
                <a:moveTo>
                  <a:pt x="2127503" y="17068"/>
                </a:moveTo>
                <a:lnTo>
                  <a:pt x="2125979" y="18288"/>
                </a:lnTo>
                <a:lnTo>
                  <a:pt x="2125979" y="32004"/>
                </a:lnTo>
                <a:lnTo>
                  <a:pt x="2126741" y="32613"/>
                </a:lnTo>
                <a:lnTo>
                  <a:pt x="2127503" y="32004"/>
                </a:lnTo>
                <a:lnTo>
                  <a:pt x="2127503" y="17068"/>
                </a:lnTo>
                <a:close/>
              </a:path>
              <a:path w="2171700" h="62864">
                <a:moveTo>
                  <a:pt x="2148839" y="29463"/>
                </a:moveTo>
                <a:lnTo>
                  <a:pt x="2148295" y="32548"/>
                </a:lnTo>
                <a:lnTo>
                  <a:pt x="2148839" y="32004"/>
                </a:lnTo>
                <a:lnTo>
                  <a:pt x="2148839" y="29463"/>
                </a:lnTo>
                <a:close/>
              </a:path>
              <a:path w="2171700" h="62864">
                <a:moveTo>
                  <a:pt x="1749551" y="32004"/>
                </a:moveTo>
                <a:lnTo>
                  <a:pt x="1741931" y="32004"/>
                </a:lnTo>
                <a:lnTo>
                  <a:pt x="1741564" y="32279"/>
                </a:lnTo>
                <a:lnTo>
                  <a:pt x="1749551" y="32004"/>
                </a:lnTo>
                <a:close/>
              </a:path>
              <a:path w="2171700" h="62864">
                <a:moveTo>
                  <a:pt x="798575" y="32004"/>
                </a:moveTo>
                <a:lnTo>
                  <a:pt x="792479" y="32004"/>
                </a:lnTo>
                <a:lnTo>
                  <a:pt x="798817" y="32185"/>
                </a:lnTo>
                <a:lnTo>
                  <a:pt x="798575" y="32004"/>
                </a:lnTo>
                <a:close/>
              </a:path>
              <a:path w="2171700" h="62864">
                <a:moveTo>
                  <a:pt x="305743" y="31423"/>
                </a:moveTo>
                <a:lnTo>
                  <a:pt x="306323" y="32004"/>
                </a:lnTo>
                <a:lnTo>
                  <a:pt x="312419" y="32004"/>
                </a:lnTo>
                <a:lnTo>
                  <a:pt x="305743" y="31423"/>
                </a:lnTo>
                <a:close/>
              </a:path>
              <a:path w="2171700" h="62864">
                <a:moveTo>
                  <a:pt x="313943" y="10668"/>
                </a:moveTo>
                <a:lnTo>
                  <a:pt x="306323" y="10668"/>
                </a:lnTo>
                <a:lnTo>
                  <a:pt x="300287" y="15195"/>
                </a:lnTo>
                <a:lnTo>
                  <a:pt x="300227" y="25908"/>
                </a:lnTo>
                <a:lnTo>
                  <a:pt x="305743" y="31423"/>
                </a:lnTo>
                <a:lnTo>
                  <a:pt x="312419" y="32004"/>
                </a:lnTo>
                <a:lnTo>
                  <a:pt x="313943" y="10668"/>
                </a:lnTo>
                <a:close/>
              </a:path>
              <a:path w="2171700" h="62864">
                <a:moveTo>
                  <a:pt x="320305" y="10933"/>
                </a:moveTo>
                <a:lnTo>
                  <a:pt x="324567" y="15195"/>
                </a:lnTo>
                <a:lnTo>
                  <a:pt x="324611" y="25908"/>
                </a:lnTo>
                <a:lnTo>
                  <a:pt x="320039" y="32004"/>
                </a:lnTo>
                <a:lnTo>
                  <a:pt x="340867" y="32004"/>
                </a:lnTo>
                <a:lnTo>
                  <a:pt x="336803" y="28956"/>
                </a:lnTo>
                <a:lnTo>
                  <a:pt x="336892" y="16697"/>
                </a:lnTo>
                <a:lnTo>
                  <a:pt x="342899" y="12192"/>
                </a:lnTo>
                <a:lnTo>
                  <a:pt x="350519" y="12192"/>
                </a:lnTo>
                <a:lnTo>
                  <a:pt x="320305" y="10933"/>
                </a:lnTo>
                <a:close/>
              </a:path>
              <a:path w="2171700" h="62864">
                <a:moveTo>
                  <a:pt x="278891" y="9144"/>
                </a:moveTo>
                <a:lnTo>
                  <a:pt x="277367" y="28956"/>
                </a:lnTo>
                <a:lnTo>
                  <a:pt x="305743" y="31423"/>
                </a:lnTo>
                <a:lnTo>
                  <a:pt x="303275" y="28956"/>
                </a:lnTo>
                <a:lnTo>
                  <a:pt x="284987" y="28956"/>
                </a:lnTo>
                <a:lnTo>
                  <a:pt x="291083" y="24384"/>
                </a:lnTo>
                <a:lnTo>
                  <a:pt x="291083" y="13716"/>
                </a:lnTo>
                <a:lnTo>
                  <a:pt x="285363" y="9425"/>
                </a:lnTo>
                <a:lnTo>
                  <a:pt x="278891" y="9144"/>
                </a:lnTo>
                <a:close/>
              </a:path>
              <a:path w="2171700" h="62864">
                <a:moveTo>
                  <a:pt x="2154577" y="24384"/>
                </a:moveTo>
                <a:lnTo>
                  <a:pt x="2150363" y="24384"/>
                </a:lnTo>
                <a:lnTo>
                  <a:pt x="2153411" y="27432"/>
                </a:lnTo>
                <a:lnTo>
                  <a:pt x="2153411" y="30987"/>
                </a:lnTo>
                <a:lnTo>
                  <a:pt x="2154577" y="24384"/>
                </a:lnTo>
                <a:close/>
              </a:path>
              <a:path w="2171700" h="62864">
                <a:moveTo>
                  <a:pt x="24384" y="19812"/>
                </a:moveTo>
                <a:lnTo>
                  <a:pt x="22961" y="20827"/>
                </a:lnTo>
                <a:lnTo>
                  <a:pt x="22859" y="22860"/>
                </a:lnTo>
                <a:lnTo>
                  <a:pt x="18287" y="25908"/>
                </a:lnTo>
                <a:lnTo>
                  <a:pt x="18287" y="29718"/>
                </a:lnTo>
                <a:lnTo>
                  <a:pt x="19812" y="30480"/>
                </a:lnTo>
                <a:lnTo>
                  <a:pt x="24384" y="27432"/>
                </a:lnTo>
                <a:lnTo>
                  <a:pt x="21336" y="27432"/>
                </a:lnTo>
                <a:lnTo>
                  <a:pt x="24384" y="24384"/>
                </a:lnTo>
                <a:lnTo>
                  <a:pt x="24384" y="19812"/>
                </a:lnTo>
                <a:close/>
              </a:path>
              <a:path w="2171700" h="62864">
                <a:moveTo>
                  <a:pt x="22859" y="20900"/>
                </a:moveTo>
                <a:lnTo>
                  <a:pt x="13715" y="27432"/>
                </a:lnTo>
                <a:lnTo>
                  <a:pt x="18287" y="29718"/>
                </a:lnTo>
                <a:lnTo>
                  <a:pt x="18287" y="24384"/>
                </a:lnTo>
                <a:lnTo>
                  <a:pt x="22812" y="21367"/>
                </a:lnTo>
                <a:lnTo>
                  <a:pt x="22859" y="20900"/>
                </a:lnTo>
                <a:close/>
              </a:path>
              <a:path w="2171700" h="62864">
                <a:moveTo>
                  <a:pt x="1798319" y="28956"/>
                </a:moveTo>
                <a:lnTo>
                  <a:pt x="1790699" y="28956"/>
                </a:lnTo>
                <a:lnTo>
                  <a:pt x="1790054" y="29472"/>
                </a:lnTo>
                <a:lnTo>
                  <a:pt x="1798319" y="28956"/>
                </a:lnTo>
                <a:close/>
              </a:path>
              <a:path w="2171700" h="62864">
                <a:moveTo>
                  <a:pt x="2150255" y="21444"/>
                </a:moveTo>
                <a:lnTo>
                  <a:pt x="2148839" y="22860"/>
                </a:lnTo>
                <a:lnTo>
                  <a:pt x="2148839" y="29463"/>
                </a:lnTo>
                <a:lnTo>
                  <a:pt x="2150255" y="21444"/>
                </a:lnTo>
                <a:close/>
              </a:path>
              <a:path w="2171700" h="62864">
                <a:moveTo>
                  <a:pt x="749807" y="28956"/>
                </a:moveTo>
                <a:lnTo>
                  <a:pt x="743711" y="28956"/>
                </a:lnTo>
                <a:lnTo>
                  <a:pt x="750362" y="29371"/>
                </a:lnTo>
                <a:lnTo>
                  <a:pt x="749807" y="28956"/>
                </a:lnTo>
                <a:close/>
              </a:path>
              <a:path w="2171700" h="62864">
                <a:moveTo>
                  <a:pt x="12192" y="25908"/>
                </a:moveTo>
                <a:lnTo>
                  <a:pt x="12192" y="27432"/>
                </a:lnTo>
                <a:lnTo>
                  <a:pt x="15240" y="28956"/>
                </a:lnTo>
                <a:lnTo>
                  <a:pt x="16764" y="28956"/>
                </a:lnTo>
                <a:lnTo>
                  <a:pt x="13715" y="27432"/>
                </a:lnTo>
                <a:lnTo>
                  <a:pt x="12192" y="25908"/>
                </a:lnTo>
                <a:close/>
              </a:path>
              <a:path w="2171700" h="62864">
                <a:moveTo>
                  <a:pt x="27432" y="22860"/>
                </a:moveTo>
                <a:lnTo>
                  <a:pt x="28956" y="24384"/>
                </a:lnTo>
                <a:lnTo>
                  <a:pt x="25908" y="26416"/>
                </a:lnTo>
                <a:lnTo>
                  <a:pt x="25908" y="27432"/>
                </a:lnTo>
                <a:lnTo>
                  <a:pt x="22859" y="28956"/>
                </a:lnTo>
                <a:lnTo>
                  <a:pt x="30480" y="28956"/>
                </a:lnTo>
                <a:lnTo>
                  <a:pt x="30480" y="24384"/>
                </a:lnTo>
                <a:lnTo>
                  <a:pt x="27432" y="22860"/>
                </a:lnTo>
                <a:close/>
              </a:path>
              <a:path w="2171700" h="62864">
                <a:moveTo>
                  <a:pt x="270967" y="28651"/>
                </a:moveTo>
                <a:lnTo>
                  <a:pt x="271271" y="28956"/>
                </a:lnTo>
                <a:lnTo>
                  <a:pt x="277367" y="28956"/>
                </a:lnTo>
                <a:lnTo>
                  <a:pt x="270967" y="28651"/>
                </a:lnTo>
                <a:close/>
              </a:path>
              <a:path w="2171700" h="62864">
                <a:moveTo>
                  <a:pt x="278891" y="9144"/>
                </a:moveTo>
                <a:lnTo>
                  <a:pt x="271271" y="9144"/>
                </a:lnTo>
                <a:lnTo>
                  <a:pt x="266699" y="13716"/>
                </a:lnTo>
                <a:lnTo>
                  <a:pt x="266699" y="24384"/>
                </a:lnTo>
                <a:lnTo>
                  <a:pt x="270967" y="28651"/>
                </a:lnTo>
                <a:lnTo>
                  <a:pt x="277367" y="28956"/>
                </a:lnTo>
                <a:lnTo>
                  <a:pt x="278891" y="9144"/>
                </a:lnTo>
                <a:close/>
              </a:path>
              <a:path w="2171700" h="62864">
                <a:moveTo>
                  <a:pt x="285363" y="9425"/>
                </a:moveTo>
                <a:lnTo>
                  <a:pt x="291083" y="13716"/>
                </a:lnTo>
                <a:lnTo>
                  <a:pt x="291083" y="24384"/>
                </a:lnTo>
                <a:lnTo>
                  <a:pt x="284987" y="28956"/>
                </a:lnTo>
                <a:lnTo>
                  <a:pt x="303275" y="28956"/>
                </a:lnTo>
                <a:lnTo>
                  <a:pt x="300227" y="25908"/>
                </a:lnTo>
                <a:lnTo>
                  <a:pt x="300287" y="15195"/>
                </a:lnTo>
                <a:lnTo>
                  <a:pt x="306323" y="10668"/>
                </a:lnTo>
                <a:lnTo>
                  <a:pt x="313943" y="10668"/>
                </a:lnTo>
                <a:lnTo>
                  <a:pt x="285363" y="9425"/>
                </a:lnTo>
                <a:close/>
              </a:path>
              <a:path w="2171700" h="62864">
                <a:moveTo>
                  <a:pt x="2142743" y="25146"/>
                </a:moveTo>
                <a:lnTo>
                  <a:pt x="2142626" y="26142"/>
                </a:lnTo>
                <a:lnTo>
                  <a:pt x="2142526" y="28302"/>
                </a:lnTo>
                <a:lnTo>
                  <a:pt x="2142743" y="28956"/>
                </a:lnTo>
                <a:lnTo>
                  <a:pt x="2142743" y="25146"/>
                </a:lnTo>
                <a:close/>
              </a:path>
              <a:path w="2171700" h="62864">
                <a:moveTo>
                  <a:pt x="2157983" y="27432"/>
                </a:moveTo>
                <a:lnTo>
                  <a:pt x="2157882" y="28651"/>
                </a:lnTo>
                <a:lnTo>
                  <a:pt x="2157983" y="28956"/>
                </a:lnTo>
                <a:lnTo>
                  <a:pt x="2157983" y="27432"/>
                </a:lnTo>
                <a:close/>
              </a:path>
              <a:path w="2171700" h="62864">
                <a:moveTo>
                  <a:pt x="246887" y="7620"/>
                </a:moveTo>
                <a:lnTo>
                  <a:pt x="245363" y="27432"/>
                </a:lnTo>
                <a:lnTo>
                  <a:pt x="270967" y="28651"/>
                </a:lnTo>
                <a:lnTo>
                  <a:pt x="269747" y="27432"/>
                </a:lnTo>
                <a:lnTo>
                  <a:pt x="252983" y="27432"/>
                </a:lnTo>
                <a:lnTo>
                  <a:pt x="257555" y="22860"/>
                </a:lnTo>
                <a:lnTo>
                  <a:pt x="257555" y="12192"/>
                </a:lnTo>
                <a:lnTo>
                  <a:pt x="253288" y="7924"/>
                </a:lnTo>
                <a:lnTo>
                  <a:pt x="246887" y="7620"/>
                </a:lnTo>
                <a:close/>
              </a:path>
              <a:path w="2171700" h="62864">
                <a:moveTo>
                  <a:pt x="2155941" y="16654"/>
                </a:moveTo>
                <a:lnTo>
                  <a:pt x="2155422" y="19594"/>
                </a:lnTo>
                <a:lnTo>
                  <a:pt x="2155298" y="20900"/>
                </a:lnTo>
                <a:lnTo>
                  <a:pt x="2157766" y="28302"/>
                </a:lnTo>
                <a:lnTo>
                  <a:pt x="2157915" y="27707"/>
                </a:lnTo>
                <a:lnTo>
                  <a:pt x="2157983" y="18288"/>
                </a:lnTo>
                <a:lnTo>
                  <a:pt x="2155941" y="16654"/>
                </a:lnTo>
                <a:close/>
              </a:path>
              <a:path w="2171700" h="62864">
                <a:moveTo>
                  <a:pt x="2142743" y="23875"/>
                </a:moveTo>
                <a:lnTo>
                  <a:pt x="2142172" y="24066"/>
                </a:lnTo>
                <a:lnTo>
                  <a:pt x="2141981" y="25146"/>
                </a:lnTo>
                <a:lnTo>
                  <a:pt x="2141866" y="26323"/>
                </a:lnTo>
                <a:lnTo>
                  <a:pt x="2142412" y="27962"/>
                </a:lnTo>
                <a:lnTo>
                  <a:pt x="2142626" y="26142"/>
                </a:lnTo>
                <a:lnTo>
                  <a:pt x="2142743" y="23875"/>
                </a:lnTo>
                <a:close/>
              </a:path>
              <a:path w="2171700" h="62864">
                <a:moveTo>
                  <a:pt x="1842515" y="27432"/>
                </a:moveTo>
                <a:lnTo>
                  <a:pt x="1834895" y="27432"/>
                </a:lnTo>
                <a:lnTo>
                  <a:pt x="1834528" y="27707"/>
                </a:lnTo>
                <a:lnTo>
                  <a:pt x="1842515" y="27432"/>
                </a:lnTo>
                <a:close/>
              </a:path>
              <a:path w="2171700" h="62864">
                <a:moveTo>
                  <a:pt x="9143" y="23622"/>
                </a:moveTo>
                <a:lnTo>
                  <a:pt x="9143" y="24384"/>
                </a:lnTo>
                <a:lnTo>
                  <a:pt x="12192" y="27432"/>
                </a:lnTo>
                <a:lnTo>
                  <a:pt x="12192" y="25908"/>
                </a:lnTo>
                <a:lnTo>
                  <a:pt x="10668" y="24384"/>
                </a:lnTo>
                <a:lnTo>
                  <a:pt x="9143" y="23622"/>
                </a:lnTo>
                <a:close/>
              </a:path>
              <a:path w="2171700" h="62864">
                <a:moveTo>
                  <a:pt x="21335" y="16764"/>
                </a:moveTo>
                <a:lnTo>
                  <a:pt x="12222" y="23273"/>
                </a:lnTo>
                <a:lnTo>
                  <a:pt x="12192" y="25908"/>
                </a:lnTo>
                <a:lnTo>
                  <a:pt x="13715" y="27432"/>
                </a:lnTo>
                <a:lnTo>
                  <a:pt x="19050" y="22860"/>
                </a:lnTo>
                <a:lnTo>
                  <a:pt x="18287" y="22860"/>
                </a:lnTo>
                <a:lnTo>
                  <a:pt x="19812" y="21336"/>
                </a:lnTo>
                <a:lnTo>
                  <a:pt x="16764" y="21336"/>
                </a:lnTo>
                <a:lnTo>
                  <a:pt x="21335" y="16764"/>
                </a:lnTo>
                <a:close/>
              </a:path>
              <a:path w="2171700" h="62864">
                <a:moveTo>
                  <a:pt x="22859" y="19594"/>
                </a:moveTo>
                <a:lnTo>
                  <a:pt x="13715" y="27432"/>
                </a:lnTo>
                <a:lnTo>
                  <a:pt x="22859" y="20900"/>
                </a:lnTo>
                <a:lnTo>
                  <a:pt x="22859" y="19594"/>
                </a:lnTo>
                <a:close/>
              </a:path>
              <a:path w="2171700" h="62864">
                <a:moveTo>
                  <a:pt x="24384" y="19812"/>
                </a:moveTo>
                <a:lnTo>
                  <a:pt x="24384" y="24384"/>
                </a:lnTo>
                <a:lnTo>
                  <a:pt x="21336" y="27432"/>
                </a:lnTo>
                <a:lnTo>
                  <a:pt x="24384" y="27432"/>
                </a:lnTo>
                <a:lnTo>
                  <a:pt x="25908" y="26416"/>
                </a:lnTo>
                <a:lnTo>
                  <a:pt x="25908" y="21336"/>
                </a:lnTo>
                <a:lnTo>
                  <a:pt x="24384" y="19812"/>
                </a:lnTo>
                <a:close/>
              </a:path>
              <a:path w="2171700" h="62864">
                <a:moveTo>
                  <a:pt x="238854" y="27122"/>
                </a:moveTo>
                <a:lnTo>
                  <a:pt x="239267" y="27432"/>
                </a:lnTo>
                <a:lnTo>
                  <a:pt x="245363" y="27432"/>
                </a:lnTo>
                <a:lnTo>
                  <a:pt x="238854" y="27122"/>
                </a:lnTo>
                <a:close/>
              </a:path>
              <a:path w="2171700" h="62864">
                <a:moveTo>
                  <a:pt x="246887" y="7620"/>
                </a:moveTo>
                <a:lnTo>
                  <a:pt x="239267" y="7620"/>
                </a:lnTo>
                <a:lnTo>
                  <a:pt x="233171" y="12192"/>
                </a:lnTo>
                <a:lnTo>
                  <a:pt x="233171" y="22860"/>
                </a:lnTo>
                <a:lnTo>
                  <a:pt x="238854" y="27122"/>
                </a:lnTo>
                <a:lnTo>
                  <a:pt x="245363" y="27432"/>
                </a:lnTo>
                <a:lnTo>
                  <a:pt x="246887" y="7620"/>
                </a:lnTo>
                <a:close/>
              </a:path>
              <a:path w="2171700" h="62864">
                <a:moveTo>
                  <a:pt x="253288" y="7924"/>
                </a:moveTo>
                <a:lnTo>
                  <a:pt x="257555" y="12192"/>
                </a:lnTo>
                <a:lnTo>
                  <a:pt x="257555" y="22860"/>
                </a:lnTo>
                <a:lnTo>
                  <a:pt x="252983" y="27432"/>
                </a:lnTo>
                <a:lnTo>
                  <a:pt x="269747" y="27432"/>
                </a:lnTo>
                <a:lnTo>
                  <a:pt x="266699" y="24384"/>
                </a:lnTo>
                <a:lnTo>
                  <a:pt x="266699" y="13716"/>
                </a:lnTo>
                <a:lnTo>
                  <a:pt x="271271" y="9144"/>
                </a:lnTo>
                <a:lnTo>
                  <a:pt x="278891" y="9144"/>
                </a:lnTo>
                <a:lnTo>
                  <a:pt x="253288" y="7924"/>
                </a:lnTo>
                <a:close/>
              </a:path>
              <a:path w="2171700" h="62864">
                <a:moveTo>
                  <a:pt x="2157983" y="12192"/>
                </a:moveTo>
                <a:lnTo>
                  <a:pt x="2151887" y="12192"/>
                </a:lnTo>
                <a:lnTo>
                  <a:pt x="2156459" y="13716"/>
                </a:lnTo>
                <a:lnTo>
                  <a:pt x="2156114" y="15675"/>
                </a:lnTo>
                <a:lnTo>
                  <a:pt x="2155996" y="16697"/>
                </a:lnTo>
                <a:lnTo>
                  <a:pt x="2157983" y="18288"/>
                </a:lnTo>
                <a:lnTo>
                  <a:pt x="2157983" y="27432"/>
                </a:lnTo>
                <a:lnTo>
                  <a:pt x="2161006" y="15341"/>
                </a:lnTo>
                <a:lnTo>
                  <a:pt x="2160987" y="15195"/>
                </a:lnTo>
                <a:lnTo>
                  <a:pt x="2157983" y="12192"/>
                </a:lnTo>
                <a:close/>
              </a:path>
              <a:path w="2171700" h="62864">
                <a:moveTo>
                  <a:pt x="214883" y="6223"/>
                </a:moveTo>
                <a:lnTo>
                  <a:pt x="213359" y="25908"/>
                </a:lnTo>
                <a:lnTo>
                  <a:pt x="238854" y="27122"/>
                </a:lnTo>
                <a:lnTo>
                  <a:pt x="237235" y="25908"/>
                </a:lnTo>
                <a:lnTo>
                  <a:pt x="220979" y="25908"/>
                </a:lnTo>
                <a:lnTo>
                  <a:pt x="227033" y="21367"/>
                </a:lnTo>
                <a:lnTo>
                  <a:pt x="227075" y="10668"/>
                </a:lnTo>
                <a:lnTo>
                  <a:pt x="221368" y="6506"/>
                </a:lnTo>
                <a:lnTo>
                  <a:pt x="214883" y="6223"/>
                </a:lnTo>
                <a:close/>
              </a:path>
              <a:path w="2171700" h="62864">
                <a:moveTo>
                  <a:pt x="2068615" y="12973"/>
                </a:moveTo>
                <a:lnTo>
                  <a:pt x="2060447" y="13716"/>
                </a:lnTo>
                <a:lnTo>
                  <a:pt x="2061971" y="26670"/>
                </a:lnTo>
                <a:lnTo>
                  <a:pt x="2061971" y="18288"/>
                </a:lnTo>
                <a:lnTo>
                  <a:pt x="2068615" y="12973"/>
                </a:lnTo>
                <a:close/>
              </a:path>
              <a:path w="2171700" h="62864">
                <a:moveTo>
                  <a:pt x="25908" y="21336"/>
                </a:moveTo>
                <a:lnTo>
                  <a:pt x="25908" y="26416"/>
                </a:lnTo>
                <a:lnTo>
                  <a:pt x="28956" y="24384"/>
                </a:lnTo>
                <a:lnTo>
                  <a:pt x="25908" y="21336"/>
                </a:lnTo>
                <a:close/>
              </a:path>
              <a:path w="2171700" h="62864">
                <a:moveTo>
                  <a:pt x="701039" y="25908"/>
                </a:moveTo>
                <a:lnTo>
                  <a:pt x="694943" y="25908"/>
                </a:lnTo>
                <a:lnTo>
                  <a:pt x="701594" y="26323"/>
                </a:lnTo>
                <a:lnTo>
                  <a:pt x="701039" y="25908"/>
                </a:lnTo>
                <a:close/>
              </a:path>
              <a:path w="2171700" h="62864">
                <a:moveTo>
                  <a:pt x="2142172" y="24066"/>
                </a:moveTo>
                <a:lnTo>
                  <a:pt x="2141219" y="24384"/>
                </a:lnTo>
                <a:lnTo>
                  <a:pt x="2141806" y="26142"/>
                </a:lnTo>
                <a:lnTo>
                  <a:pt x="2142172" y="24066"/>
                </a:lnTo>
                <a:close/>
              </a:path>
              <a:path w="2171700" h="62864">
                <a:moveTo>
                  <a:pt x="6096" y="22351"/>
                </a:moveTo>
                <a:lnTo>
                  <a:pt x="6096" y="22860"/>
                </a:lnTo>
                <a:lnTo>
                  <a:pt x="10668" y="25908"/>
                </a:lnTo>
                <a:lnTo>
                  <a:pt x="9143" y="24384"/>
                </a:lnTo>
                <a:lnTo>
                  <a:pt x="6096" y="22351"/>
                </a:lnTo>
                <a:close/>
              </a:path>
              <a:path w="2171700" h="62864">
                <a:moveTo>
                  <a:pt x="12192" y="23295"/>
                </a:moveTo>
                <a:lnTo>
                  <a:pt x="10668" y="24384"/>
                </a:lnTo>
                <a:lnTo>
                  <a:pt x="12192" y="25908"/>
                </a:lnTo>
                <a:lnTo>
                  <a:pt x="12192" y="23295"/>
                </a:lnTo>
                <a:close/>
              </a:path>
              <a:path w="2171700" h="62864">
                <a:moveTo>
                  <a:pt x="22859" y="22860"/>
                </a:moveTo>
                <a:lnTo>
                  <a:pt x="21336" y="22860"/>
                </a:lnTo>
                <a:lnTo>
                  <a:pt x="18287" y="24384"/>
                </a:lnTo>
                <a:lnTo>
                  <a:pt x="18287" y="25908"/>
                </a:lnTo>
                <a:lnTo>
                  <a:pt x="22859" y="22860"/>
                </a:lnTo>
                <a:close/>
              </a:path>
              <a:path w="2171700" h="62864">
                <a:moveTo>
                  <a:pt x="206905" y="25549"/>
                </a:moveTo>
                <a:lnTo>
                  <a:pt x="207263" y="25908"/>
                </a:lnTo>
                <a:lnTo>
                  <a:pt x="213359" y="25908"/>
                </a:lnTo>
                <a:lnTo>
                  <a:pt x="206905" y="25549"/>
                </a:lnTo>
                <a:close/>
              </a:path>
              <a:path w="2171700" h="62864">
                <a:moveTo>
                  <a:pt x="214883" y="6223"/>
                </a:moveTo>
                <a:lnTo>
                  <a:pt x="207263" y="6223"/>
                </a:lnTo>
                <a:lnTo>
                  <a:pt x="202832" y="10531"/>
                </a:lnTo>
                <a:lnTo>
                  <a:pt x="202800" y="21444"/>
                </a:lnTo>
                <a:lnTo>
                  <a:pt x="206905" y="25549"/>
                </a:lnTo>
                <a:lnTo>
                  <a:pt x="213359" y="25908"/>
                </a:lnTo>
                <a:lnTo>
                  <a:pt x="214883" y="6223"/>
                </a:lnTo>
                <a:close/>
              </a:path>
              <a:path w="2171700" h="62864">
                <a:moveTo>
                  <a:pt x="221368" y="6506"/>
                </a:moveTo>
                <a:lnTo>
                  <a:pt x="227075" y="10668"/>
                </a:lnTo>
                <a:lnTo>
                  <a:pt x="227033" y="21367"/>
                </a:lnTo>
                <a:lnTo>
                  <a:pt x="220979" y="25908"/>
                </a:lnTo>
                <a:lnTo>
                  <a:pt x="237235" y="25908"/>
                </a:lnTo>
                <a:lnTo>
                  <a:pt x="233171" y="22860"/>
                </a:lnTo>
                <a:lnTo>
                  <a:pt x="233171" y="12192"/>
                </a:lnTo>
                <a:lnTo>
                  <a:pt x="239267" y="7620"/>
                </a:lnTo>
                <a:lnTo>
                  <a:pt x="246887" y="7620"/>
                </a:lnTo>
                <a:lnTo>
                  <a:pt x="221368" y="6506"/>
                </a:lnTo>
                <a:close/>
              </a:path>
              <a:path w="2171700" h="62864">
                <a:moveTo>
                  <a:pt x="2139695" y="18288"/>
                </a:moveTo>
                <a:lnTo>
                  <a:pt x="2138171" y="19812"/>
                </a:lnTo>
                <a:lnTo>
                  <a:pt x="2138171" y="25908"/>
                </a:lnTo>
                <a:lnTo>
                  <a:pt x="2139695" y="24384"/>
                </a:lnTo>
                <a:lnTo>
                  <a:pt x="2139695" y="18288"/>
                </a:lnTo>
                <a:close/>
              </a:path>
              <a:path w="2171700" h="62864">
                <a:moveTo>
                  <a:pt x="187451" y="4572"/>
                </a:moveTo>
                <a:lnTo>
                  <a:pt x="185927" y="24384"/>
                </a:lnTo>
                <a:lnTo>
                  <a:pt x="206905" y="25549"/>
                </a:lnTo>
                <a:lnTo>
                  <a:pt x="205739" y="24384"/>
                </a:lnTo>
                <a:lnTo>
                  <a:pt x="193547" y="24384"/>
                </a:lnTo>
                <a:lnTo>
                  <a:pt x="198119" y="19812"/>
                </a:lnTo>
                <a:lnTo>
                  <a:pt x="198119" y="9144"/>
                </a:lnTo>
                <a:lnTo>
                  <a:pt x="193938" y="4962"/>
                </a:lnTo>
                <a:lnTo>
                  <a:pt x="187451" y="4572"/>
                </a:lnTo>
                <a:close/>
              </a:path>
              <a:path w="2171700" h="62864">
                <a:moveTo>
                  <a:pt x="2142899" y="23824"/>
                </a:moveTo>
                <a:lnTo>
                  <a:pt x="2142743" y="23875"/>
                </a:lnTo>
                <a:lnTo>
                  <a:pt x="2142743" y="25146"/>
                </a:lnTo>
                <a:lnTo>
                  <a:pt x="2142899" y="23824"/>
                </a:lnTo>
                <a:close/>
              </a:path>
              <a:path w="2171700" h="62864">
                <a:moveTo>
                  <a:pt x="1882139" y="24384"/>
                </a:moveTo>
                <a:lnTo>
                  <a:pt x="1874519" y="24384"/>
                </a:lnTo>
                <a:lnTo>
                  <a:pt x="1873884" y="25019"/>
                </a:lnTo>
                <a:lnTo>
                  <a:pt x="1882139" y="24384"/>
                </a:lnTo>
                <a:close/>
              </a:path>
              <a:path w="2171700" h="62864">
                <a:moveTo>
                  <a:pt x="1970531" y="21336"/>
                </a:moveTo>
                <a:lnTo>
                  <a:pt x="1962911" y="21336"/>
                </a:lnTo>
                <a:lnTo>
                  <a:pt x="1967483" y="24764"/>
                </a:lnTo>
                <a:lnTo>
                  <a:pt x="1967483" y="24384"/>
                </a:lnTo>
                <a:lnTo>
                  <a:pt x="1970531" y="21336"/>
                </a:lnTo>
                <a:close/>
              </a:path>
              <a:path w="2171700" h="62864">
                <a:moveTo>
                  <a:pt x="6096" y="21844"/>
                </a:moveTo>
                <a:lnTo>
                  <a:pt x="6188" y="22413"/>
                </a:lnTo>
                <a:lnTo>
                  <a:pt x="9143" y="24384"/>
                </a:lnTo>
                <a:lnTo>
                  <a:pt x="7620" y="22860"/>
                </a:lnTo>
                <a:lnTo>
                  <a:pt x="6096" y="21844"/>
                </a:lnTo>
                <a:close/>
              </a:path>
              <a:path w="2171700" h="62864">
                <a:moveTo>
                  <a:pt x="7620" y="22860"/>
                </a:moveTo>
                <a:lnTo>
                  <a:pt x="9143" y="24384"/>
                </a:lnTo>
                <a:lnTo>
                  <a:pt x="9143" y="23622"/>
                </a:lnTo>
                <a:lnTo>
                  <a:pt x="7620" y="22860"/>
                </a:lnTo>
                <a:close/>
              </a:path>
              <a:path w="2171700" h="62864">
                <a:moveTo>
                  <a:pt x="15150" y="17212"/>
                </a:moveTo>
                <a:lnTo>
                  <a:pt x="9252" y="21635"/>
                </a:lnTo>
                <a:lnTo>
                  <a:pt x="9143" y="23622"/>
                </a:lnTo>
                <a:lnTo>
                  <a:pt x="10668" y="24384"/>
                </a:lnTo>
                <a:lnTo>
                  <a:pt x="12192" y="23295"/>
                </a:lnTo>
                <a:lnTo>
                  <a:pt x="12192" y="19812"/>
                </a:lnTo>
                <a:lnTo>
                  <a:pt x="15239" y="18288"/>
                </a:lnTo>
                <a:lnTo>
                  <a:pt x="15150" y="17212"/>
                </a:lnTo>
                <a:close/>
              </a:path>
              <a:path w="2171700" h="62864">
                <a:moveTo>
                  <a:pt x="22859" y="21336"/>
                </a:moveTo>
                <a:lnTo>
                  <a:pt x="18287" y="24384"/>
                </a:lnTo>
                <a:lnTo>
                  <a:pt x="21336" y="22860"/>
                </a:lnTo>
                <a:lnTo>
                  <a:pt x="22859" y="22860"/>
                </a:lnTo>
                <a:lnTo>
                  <a:pt x="22859" y="21336"/>
                </a:lnTo>
                <a:close/>
              </a:path>
              <a:path w="2171700" h="62864">
                <a:moveTo>
                  <a:pt x="153517" y="23977"/>
                </a:moveTo>
                <a:lnTo>
                  <a:pt x="153923" y="24384"/>
                </a:lnTo>
                <a:lnTo>
                  <a:pt x="160019" y="24384"/>
                </a:lnTo>
                <a:lnTo>
                  <a:pt x="153517" y="23977"/>
                </a:lnTo>
                <a:close/>
              </a:path>
              <a:path w="2171700" h="62864">
                <a:moveTo>
                  <a:pt x="161543" y="3048"/>
                </a:moveTo>
                <a:lnTo>
                  <a:pt x="153923" y="3048"/>
                </a:lnTo>
                <a:lnTo>
                  <a:pt x="149371" y="7600"/>
                </a:lnTo>
                <a:lnTo>
                  <a:pt x="149351" y="19812"/>
                </a:lnTo>
                <a:lnTo>
                  <a:pt x="153517" y="23977"/>
                </a:lnTo>
                <a:lnTo>
                  <a:pt x="160019" y="24384"/>
                </a:lnTo>
                <a:lnTo>
                  <a:pt x="161543" y="3048"/>
                </a:lnTo>
                <a:close/>
              </a:path>
              <a:path w="2171700" h="62864">
                <a:moveTo>
                  <a:pt x="161543" y="3048"/>
                </a:moveTo>
                <a:lnTo>
                  <a:pt x="160019" y="24384"/>
                </a:lnTo>
                <a:lnTo>
                  <a:pt x="167639" y="24384"/>
                </a:lnTo>
                <a:lnTo>
                  <a:pt x="173735" y="19812"/>
                </a:lnTo>
                <a:lnTo>
                  <a:pt x="173709" y="7600"/>
                </a:lnTo>
                <a:lnTo>
                  <a:pt x="168158" y="3437"/>
                </a:lnTo>
                <a:lnTo>
                  <a:pt x="161543" y="3048"/>
                </a:lnTo>
                <a:close/>
              </a:path>
              <a:path w="2171700" h="62864">
                <a:moveTo>
                  <a:pt x="173735" y="19812"/>
                </a:moveTo>
                <a:lnTo>
                  <a:pt x="167639" y="24384"/>
                </a:lnTo>
                <a:lnTo>
                  <a:pt x="179831" y="24384"/>
                </a:lnTo>
                <a:lnTo>
                  <a:pt x="173735" y="19812"/>
                </a:lnTo>
                <a:close/>
              </a:path>
              <a:path w="2171700" h="62864">
                <a:moveTo>
                  <a:pt x="187451" y="4572"/>
                </a:moveTo>
                <a:lnTo>
                  <a:pt x="179831" y="4572"/>
                </a:lnTo>
                <a:lnTo>
                  <a:pt x="173735" y="9144"/>
                </a:lnTo>
                <a:lnTo>
                  <a:pt x="173735" y="19812"/>
                </a:lnTo>
                <a:lnTo>
                  <a:pt x="179831" y="24384"/>
                </a:lnTo>
                <a:lnTo>
                  <a:pt x="185927" y="24384"/>
                </a:lnTo>
                <a:lnTo>
                  <a:pt x="187451" y="4572"/>
                </a:lnTo>
                <a:close/>
              </a:path>
              <a:path w="2171700" h="62864">
                <a:moveTo>
                  <a:pt x="193938" y="4962"/>
                </a:moveTo>
                <a:lnTo>
                  <a:pt x="198119" y="9144"/>
                </a:lnTo>
                <a:lnTo>
                  <a:pt x="198119" y="19812"/>
                </a:lnTo>
                <a:lnTo>
                  <a:pt x="193547" y="24384"/>
                </a:lnTo>
                <a:lnTo>
                  <a:pt x="205739" y="24384"/>
                </a:lnTo>
                <a:lnTo>
                  <a:pt x="202800" y="21444"/>
                </a:lnTo>
                <a:lnTo>
                  <a:pt x="202691" y="10668"/>
                </a:lnTo>
                <a:lnTo>
                  <a:pt x="207263" y="6223"/>
                </a:lnTo>
                <a:lnTo>
                  <a:pt x="214883" y="6223"/>
                </a:lnTo>
                <a:lnTo>
                  <a:pt x="193938" y="4962"/>
                </a:lnTo>
                <a:close/>
              </a:path>
              <a:path w="2171700" h="62864">
                <a:moveTo>
                  <a:pt x="2134361" y="17525"/>
                </a:moveTo>
                <a:lnTo>
                  <a:pt x="2133599" y="18288"/>
                </a:lnTo>
                <a:lnTo>
                  <a:pt x="2133599" y="24384"/>
                </a:lnTo>
                <a:lnTo>
                  <a:pt x="2134361" y="17525"/>
                </a:lnTo>
                <a:close/>
              </a:path>
              <a:path w="2171700" h="62864">
                <a:moveTo>
                  <a:pt x="2144064" y="13919"/>
                </a:moveTo>
                <a:lnTo>
                  <a:pt x="2143901" y="14270"/>
                </a:lnTo>
                <a:lnTo>
                  <a:pt x="2142172" y="24066"/>
                </a:lnTo>
                <a:lnTo>
                  <a:pt x="2142743" y="23875"/>
                </a:lnTo>
                <a:lnTo>
                  <a:pt x="2142743" y="21336"/>
                </a:lnTo>
                <a:lnTo>
                  <a:pt x="2143179" y="20900"/>
                </a:lnTo>
                <a:lnTo>
                  <a:pt x="2143281" y="20574"/>
                </a:lnTo>
                <a:lnTo>
                  <a:pt x="2144064" y="13919"/>
                </a:lnTo>
                <a:close/>
              </a:path>
              <a:path w="2171700" h="62864">
                <a:moveTo>
                  <a:pt x="141731" y="3048"/>
                </a:moveTo>
                <a:lnTo>
                  <a:pt x="137159" y="3048"/>
                </a:lnTo>
                <a:lnTo>
                  <a:pt x="135635" y="22860"/>
                </a:lnTo>
                <a:lnTo>
                  <a:pt x="153517" y="23977"/>
                </a:lnTo>
                <a:lnTo>
                  <a:pt x="152399" y="22860"/>
                </a:lnTo>
                <a:lnTo>
                  <a:pt x="141731" y="22860"/>
                </a:lnTo>
                <a:lnTo>
                  <a:pt x="147827" y="18288"/>
                </a:lnTo>
                <a:lnTo>
                  <a:pt x="147827" y="6223"/>
                </a:lnTo>
                <a:lnTo>
                  <a:pt x="141731" y="3048"/>
                </a:lnTo>
                <a:close/>
              </a:path>
              <a:path w="2171700" h="62864">
                <a:moveTo>
                  <a:pt x="2143251" y="20827"/>
                </a:moveTo>
                <a:lnTo>
                  <a:pt x="2142743" y="21336"/>
                </a:lnTo>
                <a:lnTo>
                  <a:pt x="2142743" y="23875"/>
                </a:lnTo>
                <a:lnTo>
                  <a:pt x="2142899" y="23824"/>
                </a:lnTo>
                <a:lnTo>
                  <a:pt x="2143251" y="20827"/>
                </a:lnTo>
                <a:close/>
              </a:path>
              <a:path w="2171700" h="62864">
                <a:moveTo>
                  <a:pt x="2148077" y="16002"/>
                </a:moveTo>
                <a:lnTo>
                  <a:pt x="2143251" y="20827"/>
                </a:lnTo>
                <a:lnTo>
                  <a:pt x="2142899" y="23824"/>
                </a:lnTo>
                <a:lnTo>
                  <a:pt x="2148839" y="21844"/>
                </a:lnTo>
                <a:lnTo>
                  <a:pt x="2148729" y="16654"/>
                </a:lnTo>
                <a:lnTo>
                  <a:pt x="2148077" y="16002"/>
                </a:lnTo>
                <a:close/>
              </a:path>
              <a:path w="2171700" h="62864">
                <a:moveTo>
                  <a:pt x="9143" y="21717"/>
                </a:moveTo>
                <a:lnTo>
                  <a:pt x="7620" y="22860"/>
                </a:lnTo>
                <a:lnTo>
                  <a:pt x="9143" y="23622"/>
                </a:lnTo>
                <a:lnTo>
                  <a:pt x="9143" y="21717"/>
                </a:lnTo>
                <a:close/>
              </a:path>
              <a:path w="2171700" h="62864">
                <a:moveTo>
                  <a:pt x="15240" y="17272"/>
                </a:moveTo>
                <a:lnTo>
                  <a:pt x="15239" y="18288"/>
                </a:lnTo>
                <a:lnTo>
                  <a:pt x="12192" y="19812"/>
                </a:lnTo>
                <a:lnTo>
                  <a:pt x="12192" y="23295"/>
                </a:lnTo>
                <a:lnTo>
                  <a:pt x="17068" y="19812"/>
                </a:lnTo>
                <a:lnTo>
                  <a:pt x="16764" y="19812"/>
                </a:lnTo>
                <a:lnTo>
                  <a:pt x="19049" y="18288"/>
                </a:lnTo>
                <a:lnTo>
                  <a:pt x="16764" y="18288"/>
                </a:lnTo>
                <a:lnTo>
                  <a:pt x="15240" y="17272"/>
                </a:lnTo>
                <a:close/>
              </a:path>
              <a:path w="2171700" h="62864">
                <a:moveTo>
                  <a:pt x="653795" y="22860"/>
                </a:moveTo>
                <a:lnTo>
                  <a:pt x="647699" y="22860"/>
                </a:lnTo>
                <a:lnTo>
                  <a:pt x="654105" y="23273"/>
                </a:lnTo>
                <a:lnTo>
                  <a:pt x="653795" y="22860"/>
                </a:lnTo>
                <a:close/>
              </a:path>
              <a:path w="2171700" h="62864">
                <a:moveTo>
                  <a:pt x="1918715" y="22860"/>
                </a:moveTo>
                <a:lnTo>
                  <a:pt x="1911095" y="22860"/>
                </a:lnTo>
                <a:lnTo>
                  <a:pt x="1910647" y="23196"/>
                </a:lnTo>
                <a:lnTo>
                  <a:pt x="1918715" y="22860"/>
                </a:lnTo>
                <a:close/>
              </a:path>
              <a:path w="2171700" h="62864">
                <a:moveTo>
                  <a:pt x="6096" y="21336"/>
                </a:moveTo>
                <a:lnTo>
                  <a:pt x="6096" y="21844"/>
                </a:lnTo>
                <a:lnTo>
                  <a:pt x="7620" y="22860"/>
                </a:lnTo>
                <a:lnTo>
                  <a:pt x="6096" y="21336"/>
                </a:lnTo>
                <a:close/>
              </a:path>
              <a:path w="2171700" h="62864">
                <a:moveTo>
                  <a:pt x="6096" y="20320"/>
                </a:moveTo>
                <a:lnTo>
                  <a:pt x="6204" y="21444"/>
                </a:lnTo>
                <a:lnTo>
                  <a:pt x="7620" y="22860"/>
                </a:lnTo>
                <a:lnTo>
                  <a:pt x="9143" y="21717"/>
                </a:lnTo>
                <a:lnTo>
                  <a:pt x="9143" y="21336"/>
                </a:lnTo>
                <a:lnTo>
                  <a:pt x="7620" y="21336"/>
                </a:lnTo>
                <a:lnTo>
                  <a:pt x="6096" y="20320"/>
                </a:lnTo>
                <a:close/>
              </a:path>
              <a:path w="2171700" h="62864">
                <a:moveTo>
                  <a:pt x="22250" y="17678"/>
                </a:moveTo>
                <a:lnTo>
                  <a:pt x="21336" y="18288"/>
                </a:lnTo>
                <a:lnTo>
                  <a:pt x="21336" y="19812"/>
                </a:lnTo>
                <a:lnTo>
                  <a:pt x="18287" y="22860"/>
                </a:lnTo>
                <a:lnTo>
                  <a:pt x="19050" y="22860"/>
                </a:lnTo>
                <a:lnTo>
                  <a:pt x="22859" y="19594"/>
                </a:lnTo>
                <a:lnTo>
                  <a:pt x="22859" y="18288"/>
                </a:lnTo>
                <a:lnTo>
                  <a:pt x="22250" y="17678"/>
                </a:lnTo>
                <a:close/>
              </a:path>
              <a:path w="2171700" h="62864">
                <a:moveTo>
                  <a:pt x="128945" y="22413"/>
                </a:moveTo>
                <a:lnTo>
                  <a:pt x="129539" y="22860"/>
                </a:lnTo>
                <a:lnTo>
                  <a:pt x="135635" y="22860"/>
                </a:lnTo>
                <a:lnTo>
                  <a:pt x="128945" y="22413"/>
                </a:lnTo>
                <a:close/>
              </a:path>
              <a:path w="2171700" h="62864">
                <a:moveTo>
                  <a:pt x="137159" y="3048"/>
                </a:moveTo>
                <a:lnTo>
                  <a:pt x="129539" y="3048"/>
                </a:lnTo>
                <a:lnTo>
                  <a:pt x="124455" y="5696"/>
                </a:lnTo>
                <a:lnTo>
                  <a:pt x="124967" y="6223"/>
                </a:lnTo>
                <a:lnTo>
                  <a:pt x="124850" y="16881"/>
                </a:lnTo>
                <a:lnTo>
                  <a:pt x="123443" y="18288"/>
                </a:lnTo>
                <a:lnTo>
                  <a:pt x="128945" y="22413"/>
                </a:lnTo>
                <a:lnTo>
                  <a:pt x="135635" y="22860"/>
                </a:lnTo>
                <a:lnTo>
                  <a:pt x="137159" y="3048"/>
                </a:lnTo>
                <a:close/>
              </a:path>
              <a:path w="2171700" h="62864">
                <a:moveTo>
                  <a:pt x="153923" y="3048"/>
                </a:moveTo>
                <a:lnTo>
                  <a:pt x="141731" y="3048"/>
                </a:lnTo>
                <a:lnTo>
                  <a:pt x="147827" y="6223"/>
                </a:lnTo>
                <a:lnTo>
                  <a:pt x="147827" y="18288"/>
                </a:lnTo>
                <a:lnTo>
                  <a:pt x="141731" y="22860"/>
                </a:lnTo>
                <a:lnTo>
                  <a:pt x="152399" y="22860"/>
                </a:lnTo>
                <a:lnTo>
                  <a:pt x="149351" y="19812"/>
                </a:lnTo>
                <a:lnTo>
                  <a:pt x="149371" y="7600"/>
                </a:lnTo>
                <a:lnTo>
                  <a:pt x="153923" y="3048"/>
                </a:lnTo>
                <a:close/>
              </a:path>
              <a:path w="2171700" h="62864">
                <a:moveTo>
                  <a:pt x="2150268" y="21367"/>
                </a:moveTo>
                <a:lnTo>
                  <a:pt x="2148839" y="21844"/>
                </a:lnTo>
                <a:lnTo>
                  <a:pt x="2148839" y="22860"/>
                </a:lnTo>
                <a:lnTo>
                  <a:pt x="2150151" y="21548"/>
                </a:lnTo>
                <a:lnTo>
                  <a:pt x="2150268" y="21367"/>
                </a:lnTo>
                <a:close/>
              </a:path>
              <a:path w="2171700" h="62864">
                <a:moveTo>
                  <a:pt x="2165603" y="15240"/>
                </a:moveTo>
                <a:lnTo>
                  <a:pt x="2164079" y="15240"/>
                </a:lnTo>
                <a:lnTo>
                  <a:pt x="2168651" y="19812"/>
                </a:lnTo>
                <a:lnTo>
                  <a:pt x="2168651" y="20574"/>
                </a:lnTo>
                <a:lnTo>
                  <a:pt x="2171699" y="22860"/>
                </a:lnTo>
                <a:lnTo>
                  <a:pt x="2171699" y="21336"/>
                </a:lnTo>
                <a:lnTo>
                  <a:pt x="2165603" y="15240"/>
                </a:lnTo>
                <a:close/>
              </a:path>
              <a:path w="2171700" h="62864">
                <a:moveTo>
                  <a:pt x="114299" y="1524"/>
                </a:moveTo>
                <a:lnTo>
                  <a:pt x="112775" y="21336"/>
                </a:lnTo>
                <a:lnTo>
                  <a:pt x="128945" y="22413"/>
                </a:lnTo>
                <a:lnTo>
                  <a:pt x="127507" y="21336"/>
                </a:lnTo>
                <a:lnTo>
                  <a:pt x="120395" y="21336"/>
                </a:lnTo>
                <a:lnTo>
                  <a:pt x="123443" y="18288"/>
                </a:lnTo>
                <a:lnTo>
                  <a:pt x="123443" y="6223"/>
                </a:lnTo>
                <a:lnTo>
                  <a:pt x="124455" y="5696"/>
                </a:lnTo>
                <a:lnTo>
                  <a:pt x="120818" y="1958"/>
                </a:lnTo>
                <a:lnTo>
                  <a:pt x="114299" y="1524"/>
                </a:lnTo>
                <a:close/>
              </a:path>
              <a:path w="2171700" h="62864">
                <a:moveTo>
                  <a:pt x="4571" y="20827"/>
                </a:moveTo>
                <a:lnTo>
                  <a:pt x="4619" y="21367"/>
                </a:lnTo>
                <a:lnTo>
                  <a:pt x="6096" y="22351"/>
                </a:lnTo>
                <a:lnTo>
                  <a:pt x="6096" y="21844"/>
                </a:lnTo>
                <a:lnTo>
                  <a:pt x="4571" y="20827"/>
                </a:lnTo>
                <a:close/>
              </a:path>
              <a:path w="2171700" h="62864">
                <a:moveTo>
                  <a:pt x="4571" y="19812"/>
                </a:moveTo>
                <a:lnTo>
                  <a:pt x="4680" y="20900"/>
                </a:lnTo>
                <a:lnTo>
                  <a:pt x="6096" y="21844"/>
                </a:lnTo>
                <a:lnTo>
                  <a:pt x="6096" y="21336"/>
                </a:lnTo>
                <a:lnTo>
                  <a:pt x="4571" y="19812"/>
                </a:lnTo>
                <a:close/>
              </a:path>
              <a:path w="2171700" h="62864">
                <a:moveTo>
                  <a:pt x="2151350" y="15240"/>
                </a:moveTo>
                <a:lnTo>
                  <a:pt x="2148839" y="15240"/>
                </a:lnTo>
                <a:lnTo>
                  <a:pt x="2148225" y="15854"/>
                </a:lnTo>
                <a:lnTo>
                  <a:pt x="2148102" y="16026"/>
                </a:lnTo>
                <a:lnTo>
                  <a:pt x="2148729" y="16654"/>
                </a:lnTo>
                <a:lnTo>
                  <a:pt x="2148839" y="21844"/>
                </a:lnTo>
                <a:lnTo>
                  <a:pt x="2150268" y="21367"/>
                </a:lnTo>
                <a:lnTo>
                  <a:pt x="2151350" y="15240"/>
                </a:lnTo>
                <a:close/>
              </a:path>
              <a:path w="2171700" h="62864">
                <a:moveTo>
                  <a:pt x="11125" y="17576"/>
                </a:moveTo>
                <a:lnTo>
                  <a:pt x="9143" y="18457"/>
                </a:lnTo>
                <a:lnTo>
                  <a:pt x="9143" y="21717"/>
                </a:lnTo>
                <a:lnTo>
                  <a:pt x="13715" y="18288"/>
                </a:lnTo>
                <a:lnTo>
                  <a:pt x="12192" y="18288"/>
                </a:lnTo>
                <a:lnTo>
                  <a:pt x="11125" y="17576"/>
                </a:lnTo>
                <a:close/>
              </a:path>
              <a:path w="2171700" h="62864">
                <a:moveTo>
                  <a:pt x="1952243" y="21336"/>
                </a:moveTo>
                <a:lnTo>
                  <a:pt x="1946147" y="21336"/>
                </a:lnTo>
                <a:lnTo>
                  <a:pt x="1945648" y="21635"/>
                </a:lnTo>
                <a:lnTo>
                  <a:pt x="1952243" y="21336"/>
                </a:lnTo>
                <a:close/>
              </a:path>
              <a:path w="2171700" h="62864">
                <a:moveTo>
                  <a:pt x="606551" y="21336"/>
                </a:moveTo>
                <a:lnTo>
                  <a:pt x="600455" y="21336"/>
                </a:lnTo>
                <a:lnTo>
                  <a:pt x="606835" y="21548"/>
                </a:lnTo>
                <a:lnTo>
                  <a:pt x="606551" y="21336"/>
                </a:lnTo>
                <a:close/>
              </a:path>
              <a:path w="2171700" h="62864">
                <a:moveTo>
                  <a:pt x="2151699" y="13260"/>
                </a:moveTo>
                <a:lnTo>
                  <a:pt x="2150268" y="21367"/>
                </a:lnTo>
                <a:lnTo>
                  <a:pt x="2153411" y="18288"/>
                </a:lnTo>
                <a:lnTo>
                  <a:pt x="2155653" y="18288"/>
                </a:lnTo>
                <a:lnTo>
                  <a:pt x="2155901" y="16881"/>
                </a:lnTo>
                <a:lnTo>
                  <a:pt x="2155806" y="16546"/>
                </a:lnTo>
                <a:lnTo>
                  <a:pt x="2151699" y="13260"/>
                </a:lnTo>
                <a:close/>
              </a:path>
              <a:path w="2171700" h="62864">
                <a:moveTo>
                  <a:pt x="4571" y="19303"/>
                </a:moveTo>
                <a:lnTo>
                  <a:pt x="4571" y="19812"/>
                </a:lnTo>
                <a:lnTo>
                  <a:pt x="6096" y="21336"/>
                </a:lnTo>
                <a:lnTo>
                  <a:pt x="6096" y="20320"/>
                </a:lnTo>
                <a:lnTo>
                  <a:pt x="4571" y="19303"/>
                </a:lnTo>
                <a:close/>
              </a:path>
              <a:path w="2171700" h="62864">
                <a:moveTo>
                  <a:pt x="9143" y="18457"/>
                </a:moveTo>
                <a:lnTo>
                  <a:pt x="6096" y="19812"/>
                </a:lnTo>
                <a:lnTo>
                  <a:pt x="6140" y="20349"/>
                </a:lnTo>
                <a:lnTo>
                  <a:pt x="7620" y="21336"/>
                </a:lnTo>
                <a:lnTo>
                  <a:pt x="9143" y="21336"/>
                </a:lnTo>
                <a:lnTo>
                  <a:pt x="9143" y="18457"/>
                </a:lnTo>
                <a:close/>
              </a:path>
              <a:path w="2171700" h="62864">
                <a:moveTo>
                  <a:pt x="21336" y="16764"/>
                </a:moveTo>
                <a:lnTo>
                  <a:pt x="16764" y="21336"/>
                </a:lnTo>
                <a:lnTo>
                  <a:pt x="18287" y="21336"/>
                </a:lnTo>
                <a:lnTo>
                  <a:pt x="21335" y="18288"/>
                </a:lnTo>
                <a:lnTo>
                  <a:pt x="21336" y="16764"/>
                </a:lnTo>
                <a:close/>
              </a:path>
              <a:path w="2171700" h="62864">
                <a:moveTo>
                  <a:pt x="21336" y="18288"/>
                </a:moveTo>
                <a:lnTo>
                  <a:pt x="18287" y="21336"/>
                </a:lnTo>
                <a:lnTo>
                  <a:pt x="19812" y="21336"/>
                </a:lnTo>
                <a:lnTo>
                  <a:pt x="21336" y="19812"/>
                </a:lnTo>
                <a:lnTo>
                  <a:pt x="21336" y="18288"/>
                </a:lnTo>
                <a:close/>
              </a:path>
              <a:path w="2171700" h="62864">
                <a:moveTo>
                  <a:pt x="24384" y="19050"/>
                </a:moveTo>
                <a:lnTo>
                  <a:pt x="24384" y="19812"/>
                </a:lnTo>
                <a:lnTo>
                  <a:pt x="25908" y="21336"/>
                </a:lnTo>
                <a:lnTo>
                  <a:pt x="25908" y="19812"/>
                </a:lnTo>
                <a:lnTo>
                  <a:pt x="24384" y="19050"/>
                </a:lnTo>
                <a:close/>
              </a:path>
              <a:path w="2171700" h="62864">
                <a:moveTo>
                  <a:pt x="106171" y="20827"/>
                </a:moveTo>
                <a:lnTo>
                  <a:pt x="106679" y="21336"/>
                </a:lnTo>
                <a:lnTo>
                  <a:pt x="112775" y="21336"/>
                </a:lnTo>
                <a:lnTo>
                  <a:pt x="106171" y="20827"/>
                </a:lnTo>
                <a:close/>
              </a:path>
              <a:path w="2171700" h="62864">
                <a:moveTo>
                  <a:pt x="114299" y="1524"/>
                </a:moveTo>
                <a:lnTo>
                  <a:pt x="106679" y="1524"/>
                </a:lnTo>
                <a:lnTo>
                  <a:pt x="104281" y="3989"/>
                </a:lnTo>
                <a:lnTo>
                  <a:pt x="105155" y="4572"/>
                </a:lnTo>
                <a:lnTo>
                  <a:pt x="105054" y="15341"/>
                </a:lnTo>
                <a:lnTo>
                  <a:pt x="103022" y="17373"/>
                </a:lnTo>
                <a:lnTo>
                  <a:pt x="102920" y="17576"/>
                </a:lnTo>
                <a:lnTo>
                  <a:pt x="106171" y="20827"/>
                </a:lnTo>
                <a:lnTo>
                  <a:pt x="112775" y="21336"/>
                </a:lnTo>
                <a:lnTo>
                  <a:pt x="114299" y="1524"/>
                </a:lnTo>
                <a:close/>
              </a:path>
              <a:path w="2171700" h="62864">
                <a:moveTo>
                  <a:pt x="123443" y="18288"/>
                </a:moveTo>
                <a:lnTo>
                  <a:pt x="120395" y="21336"/>
                </a:lnTo>
                <a:lnTo>
                  <a:pt x="127507" y="21336"/>
                </a:lnTo>
                <a:lnTo>
                  <a:pt x="123443" y="18288"/>
                </a:lnTo>
                <a:close/>
              </a:path>
              <a:path w="2171700" h="62864">
                <a:moveTo>
                  <a:pt x="2155653" y="18288"/>
                </a:moveTo>
                <a:lnTo>
                  <a:pt x="2153411" y="18288"/>
                </a:lnTo>
                <a:lnTo>
                  <a:pt x="2150363" y="21336"/>
                </a:lnTo>
                <a:lnTo>
                  <a:pt x="2154935" y="19812"/>
                </a:lnTo>
                <a:lnTo>
                  <a:pt x="2155384" y="19812"/>
                </a:lnTo>
                <a:lnTo>
                  <a:pt x="2155653" y="18288"/>
                </a:lnTo>
                <a:close/>
              </a:path>
              <a:path w="2171700" h="62864">
                <a:moveTo>
                  <a:pt x="2161031" y="15240"/>
                </a:moveTo>
                <a:lnTo>
                  <a:pt x="2164079" y="18288"/>
                </a:lnTo>
                <a:lnTo>
                  <a:pt x="2164079" y="21336"/>
                </a:lnTo>
                <a:lnTo>
                  <a:pt x="2165603" y="16764"/>
                </a:lnTo>
                <a:lnTo>
                  <a:pt x="2161031" y="15240"/>
                </a:lnTo>
                <a:close/>
              </a:path>
              <a:path w="2171700" h="62864">
                <a:moveTo>
                  <a:pt x="23822" y="18769"/>
                </a:moveTo>
                <a:lnTo>
                  <a:pt x="22859" y="19594"/>
                </a:lnTo>
                <a:lnTo>
                  <a:pt x="22859" y="20900"/>
                </a:lnTo>
                <a:lnTo>
                  <a:pt x="24384" y="19812"/>
                </a:lnTo>
                <a:lnTo>
                  <a:pt x="24384" y="19050"/>
                </a:lnTo>
                <a:lnTo>
                  <a:pt x="23822" y="18769"/>
                </a:lnTo>
                <a:close/>
              </a:path>
              <a:path w="2171700" h="62864">
                <a:moveTo>
                  <a:pt x="3048" y="18288"/>
                </a:moveTo>
                <a:lnTo>
                  <a:pt x="3048" y="19812"/>
                </a:lnTo>
                <a:lnTo>
                  <a:pt x="4571" y="20827"/>
                </a:lnTo>
                <a:lnTo>
                  <a:pt x="4571" y="19812"/>
                </a:lnTo>
                <a:lnTo>
                  <a:pt x="3048" y="18288"/>
                </a:lnTo>
                <a:close/>
              </a:path>
              <a:path w="2171700" h="62864">
                <a:moveTo>
                  <a:pt x="1996552" y="17892"/>
                </a:moveTo>
                <a:lnTo>
                  <a:pt x="1990682" y="18626"/>
                </a:lnTo>
                <a:lnTo>
                  <a:pt x="1992883" y="20827"/>
                </a:lnTo>
                <a:lnTo>
                  <a:pt x="1996552" y="17892"/>
                </a:lnTo>
                <a:close/>
              </a:path>
              <a:path w="2171700" h="62864">
                <a:moveTo>
                  <a:pt x="2145791" y="13716"/>
                </a:moveTo>
                <a:lnTo>
                  <a:pt x="2144267" y="13716"/>
                </a:lnTo>
                <a:lnTo>
                  <a:pt x="2144077" y="13906"/>
                </a:lnTo>
                <a:lnTo>
                  <a:pt x="2143251" y="20827"/>
                </a:lnTo>
                <a:lnTo>
                  <a:pt x="2148053" y="16026"/>
                </a:lnTo>
                <a:lnTo>
                  <a:pt x="2147930" y="15854"/>
                </a:lnTo>
                <a:lnTo>
                  <a:pt x="2145791" y="13716"/>
                </a:lnTo>
                <a:close/>
              </a:path>
              <a:path w="2171700" h="62864">
                <a:moveTo>
                  <a:pt x="100583" y="1524"/>
                </a:moveTo>
                <a:lnTo>
                  <a:pt x="94487" y="1524"/>
                </a:lnTo>
                <a:lnTo>
                  <a:pt x="92964" y="19812"/>
                </a:lnTo>
                <a:lnTo>
                  <a:pt x="106171" y="20827"/>
                </a:lnTo>
                <a:lnTo>
                  <a:pt x="105155" y="19812"/>
                </a:lnTo>
                <a:lnTo>
                  <a:pt x="100583" y="19812"/>
                </a:lnTo>
                <a:lnTo>
                  <a:pt x="102819" y="17576"/>
                </a:lnTo>
                <a:lnTo>
                  <a:pt x="102717" y="17373"/>
                </a:lnTo>
                <a:lnTo>
                  <a:pt x="102225" y="16881"/>
                </a:lnTo>
                <a:lnTo>
                  <a:pt x="102107" y="6223"/>
                </a:lnTo>
                <a:lnTo>
                  <a:pt x="104281" y="3989"/>
                </a:lnTo>
                <a:lnTo>
                  <a:pt x="100583" y="1524"/>
                </a:lnTo>
                <a:close/>
              </a:path>
              <a:path w="2171700" h="62864">
                <a:moveTo>
                  <a:pt x="2155384" y="19812"/>
                </a:moveTo>
                <a:lnTo>
                  <a:pt x="2154935" y="19812"/>
                </a:lnTo>
                <a:lnTo>
                  <a:pt x="2155229" y="20691"/>
                </a:lnTo>
                <a:lnTo>
                  <a:pt x="2155384" y="19812"/>
                </a:lnTo>
                <a:close/>
              </a:path>
              <a:path w="2171700" h="62864">
                <a:moveTo>
                  <a:pt x="2167127" y="18288"/>
                </a:moveTo>
                <a:lnTo>
                  <a:pt x="2165603" y="18288"/>
                </a:lnTo>
                <a:lnTo>
                  <a:pt x="2168651" y="20574"/>
                </a:lnTo>
                <a:lnTo>
                  <a:pt x="2168651" y="19812"/>
                </a:lnTo>
                <a:lnTo>
                  <a:pt x="2167127" y="18288"/>
                </a:lnTo>
                <a:close/>
              </a:path>
              <a:path w="2171700" h="62864">
                <a:moveTo>
                  <a:pt x="1990343" y="18288"/>
                </a:moveTo>
                <a:lnTo>
                  <a:pt x="1973579" y="18288"/>
                </a:lnTo>
                <a:lnTo>
                  <a:pt x="1971518" y="20349"/>
                </a:lnTo>
                <a:lnTo>
                  <a:pt x="1981199" y="19812"/>
                </a:lnTo>
                <a:lnTo>
                  <a:pt x="1990682" y="18626"/>
                </a:lnTo>
                <a:lnTo>
                  <a:pt x="1990343" y="18288"/>
                </a:lnTo>
                <a:close/>
              </a:path>
              <a:path w="2171700" h="62864">
                <a:moveTo>
                  <a:pt x="4571" y="18796"/>
                </a:moveTo>
                <a:lnTo>
                  <a:pt x="4571" y="19303"/>
                </a:lnTo>
                <a:lnTo>
                  <a:pt x="6096" y="20320"/>
                </a:lnTo>
                <a:lnTo>
                  <a:pt x="6096" y="19812"/>
                </a:lnTo>
                <a:lnTo>
                  <a:pt x="4571" y="18796"/>
                </a:lnTo>
                <a:close/>
              </a:path>
              <a:path w="2171700" h="62864">
                <a:moveTo>
                  <a:pt x="562355" y="19812"/>
                </a:moveTo>
                <a:lnTo>
                  <a:pt x="556259" y="19812"/>
                </a:lnTo>
                <a:lnTo>
                  <a:pt x="562649" y="20032"/>
                </a:lnTo>
                <a:lnTo>
                  <a:pt x="562355" y="19812"/>
                </a:lnTo>
                <a:close/>
              </a:path>
              <a:path w="2171700" h="62864">
                <a:moveTo>
                  <a:pt x="3048" y="18288"/>
                </a:moveTo>
                <a:lnTo>
                  <a:pt x="4571" y="19812"/>
                </a:lnTo>
                <a:lnTo>
                  <a:pt x="4571" y="19303"/>
                </a:lnTo>
                <a:lnTo>
                  <a:pt x="3048" y="18288"/>
                </a:lnTo>
                <a:close/>
              </a:path>
              <a:path w="2171700" h="62864">
                <a:moveTo>
                  <a:pt x="5653" y="17993"/>
                </a:moveTo>
                <a:lnTo>
                  <a:pt x="4571" y="18288"/>
                </a:lnTo>
                <a:lnTo>
                  <a:pt x="4571" y="18796"/>
                </a:lnTo>
                <a:lnTo>
                  <a:pt x="6096" y="19812"/>
                </a:lnTo>
                <a:lnTo>
                  <a:pt x="6096" y="18288"/>
                </a:lnTo>
                <a:lnTo>
                  <a:pt x="5653" y="17993"/>
                </a:lnTo>
                <a:close/>
              </a:path>
              <a:path w="2171700" h="62864">
                <a:moveTo>
                  <a:pt x="7837" y="17417"/>
                </a:moveTo>
                <a:lnTo>
                  <a:pt x="6096" y="18288"/>
                </a:lnTo>
                <a:lnTo>
                  <a:pt x="6096" y="19812"/>
                </a:lnTo>
                <a:lnTo>
                  <a:pt x="9096" y="18478"/>
                </a:lnTo>
                <a:lnTo>
                  <a:pt x="9143" y="18288"/>
                </a:lnTo>
                <a:lnTo>
                  <a:pt x="7837" y="17417"/>
                </a:lnTo>
                <a:close/>
              </a:path>
              <a:path w="2171700" h="62864">
                <a:moveTo>
                  <a:pt x="21335" y="16764"/>
                </a:moveTo>
                <a:lnTo>
                  <a:pt x="16764" y="19812"/>
                </a:lnTo>
                <a:lnTo>
                  <a:pt x="17068" y="19812"/>
                </a:lnTo>
                <a:lnTo>
                  <a:pt x="21335" y="16764"/>
                </a:lnTo>
                <a:close/>
              </a:path>
              <a:path w="2171700" h="62864">
                <a:moveTo>
                  <a:pt x="69263" y="19181"/>
                </a:moveTo>
                <a:lnTo>
                  <a:pt x="70104" y="19812"/>
                </a:lnTo>
                <a:lnTo>
                  <a:pt x="76200" y="19812"/>
                </a:lnTo>
                <a:lnTo>
                  <a:pt x="69263" y="19181"/>
                </a:lnTo>
                <a:close/>
              </a:path>
              <a:path w="2171700" h="62864">
                <a:moveTo>
                  <a:pt x="76200" y="0"/>
                </a:moveTo>
                <a:lnTo>
                  <a:pt x="70104" y="0"/>
                </a:lnTo>
                <a:lnTo>
                  <a:pt x="67818" y="1714"/>
                </a:lnTo>
                <a:lnTo>
                  <a:pt x="71628" y="4572"/>
                </a:lnTo>
                <a:lnTo>
                  <a:pt x="71628" y="13716"/>
                </a:lnTo>
                <a:lnTo>
                  <a:pt x="66966" y="17212"/>
                </a:lnTo>
                <a:lnTo>
                  <a:pt x="66910" y="17417"/>
                </a:lnTo>
                <a:lnTo>
                  <a:pt x="69263" y="19181"/>
                </a:lnTo>
                <a:lnTo>
                  <a:pt x="76200" y="19812"/>
                </a:lnTo>
                <a:lnTo>
                  <a:pt x="76200" y="0"/>
                </a:lnTo>
                <a:close/>
              </a:path>
              <a:path w="2171700" h="62864">
                <a:moveTo>
                  <a:pt x="76200" y="0"/>
                </a:moveTo>
                <a:lnTo>
                  <a:pt x="76200" y="19812"/>
                </a:lnTo>
                <a:lnTo>
                  <a:pt x="82296" y="19812"/>
                </a:lnTo>
                <a:lnTo>
                  <a:pt x="84854" y="17892"/>
                </a:lnTo>
                <a:lnTo>
                  <a:pt x="84734" y="17678"/>
                </a:lnTo>
                <a:lnTo>
                  <a:pt x="82397" y="15341"/>
                </a:lnTo>
                <a:lnTo>
                  <a:pt x="82296" y="4572"/>
                </a:lnTo>
                <a:lnTo>
                  <a:pt x="85523" y="2420"/>
                </a:lnTo>
                <a:lnTo>
                  <a:pt x="83058" y="571"/>
                </a:lnTo>
                <a:lnTo>
                  <a:pt x="76200" y="0"/>
                </a:lnTo>
                <a:close/>
              </a:path>
              <a:path w="2171700" h="62864">
                <a:moveTo>
                  <a:pt x="84908" y="17852"/>
                </a:moveTo>
                <a:lnTo>
                  <a:pt x="82296" y="19812"/>
                </a:lnTo>
                <a:lnTo>
                  <a:pt x="86868" y="19812"/>
                </a:lnTo>
                <a:lnTo>
                  <a:pt x="84908" y="17852"/>
                </a:lnTo>
                <a:close/>
              </a:path>
              <a:path w="2171700" h="62864">
                <a:moveTo>
                  <a:pt x="94487" y="1524"/>
                </a:moveTo>
                <a:lnTo>
                  <a:pt x="86868" y="1524"/>
                </a:lnTo>
                <a:lnTo>
                  <a:pt x="85523" y="2420"/>
                </a:lnTo>
                <a:lnTo>
                  <a:pt x="88392" y="4572"/>
                </a:lnTo>
                <a:lnTo>
                  <a:pt x="88391" y="15240"/>
                </a:lnTo>
                <a:lnTo>
                  <a:pt x="85005" y="17779"/>
                </a:lnTo>
                <a:lnTo>
                  <a:pt x="86868" y="19812"/>
                </a:lnTo>
                <a:lnTo>
                  <a:pt x="92964" y="19812"/>
                </a:lnTo>
                <a:lnTo>
                  <a:pt x="94487" y="1524"/>
                </a:lnTo>
                <a:close/>
              </a:path>
              <a:path w="2171700" h="62864">
                <a:moveTo>
                  <a:pt x="102869" y="17525"/>
                </a:moveTo>
                <a:lnTo>
                  <a:pt x="100583" y="19812"/>
                </a:lnTo>
                <a:lnTo>
                  <a:pt x="105155" y="19812"/>
                </a:lnTo>
                <a:lnTo>
                  <a:pt x="102869" y="17525"/>
                </a:lnTo>
                <a:close/>
              </a:path>
              <a:path w="2171700" h="62864">
                <a:moveTo>
                  <a:pt x="22860" y="18288"/>
                </a:moveTo>
                <a:lnTo>
                  <a:pt x="22859" y="19594"/>
                </a:lnTo>
                <a:lnTo>
                  <a:pt x="23822" y="18769"/>
                </a:lnTo>
                <a:lnTo>
                  <a:pt x="22860" y="18288"/>
                </a:lnTo>
                <a:close/>
              </a:path>
              <a:path w="2171700" h="62864">
                <a:moveTo>
                  <a:pt x="3048" y="17779"/>
                </a:moveTo>
                <a:lnTo>
                  <a:pt x="3048" y="18288"/>
                </a:lnTo>
                <a:lnTo>
                  <a:pt x="4571" y="19303"/>
                </a:lnTo>
                <a:lnTo>
                  <a:pt x="4531" y="18769"/>
                </a:lnTo>
                <a:lnTo>
                  <a:pt x="3048" y="17779"/>
                </a:lnTo>
                <a:close/>
              </a:path>
              <a:path w="2171700" h="62864">
                <a:moveTo>
                  <a:pt x="65531" y="0"/>
                </a:moveTo>
                <a:lnTo>
                  <a:pt x="60959" y="0"/>
                </a:lnTo>
                <a:lnTo>
                  <a:pt x="59436" y="18288"/>
                </a:lnTo>
                <a:lnTo>
                  <a:pt x="69263" y="19181"/>
                </a:lnTo>
                <a:lnTo>
                  <a:pt x="68072" y="18288"/>
                </a:lnTo>
                <a:lnTo>
                  <a:pt x="65531" y="18288"/>
                </a:lnTo>
                <a:lnTo>
                  <a:pt x="66693" y="17417"/>
                </a:lnTo>
                <a:lnTo>
                  <a:pt x="66637" y="17212"/>
                </a:lnTo>
                <a:lnTo>
                  <a:pt x="64008" y="15240"/>
                </a:lnTo>
                <a:lnTo>
                  <a:pt x="64008" y="4572"/>
                </a:lnTo>
                <a:lnTo>
                  <a:pt x="67818" y="1714"/>
                </a:lnTo>
                <a:lnTo>
                  <a:pt x="65531" y="0"/>
                </a:lnTo>
                <a:close/>
              </a:path>
              <a:path w="2171700" h="62864">
                <a:moveTo>
                  <a:pt x="24384" y="18288"/>
                </a:moveTo>
                <a:lnTo>
                  <a:pt x="23988" y="18626"/>
                </a:lnTo>
                <a:lnTo>
                  <a:pt x="23875" y="18796"/>
                </a:lnTo>
                <a:lnTo>
                  <a:pt x="24384" y="19050"/>
                </a:lnTo>
                <a:lnTo>
                  <a:pt x="24384" y="18288"/>
                </a:lnTo>
                <a:close/>
              </a:path>
              <a:path w="2171700" h="62864">
                <a:moveTo>
                  <a:pt x="3048" y="17272"/>
                </a:moveTo>
                <a:lnTo>
                  <a:pt x="3156" y="17852"/>
                </a:lnTo>
                <a:lnTo>
                  <a:pt x="4571" y="18796"/>
                </a:lnTo>
                <a:lnTo>
                  <a:pt x="4571" y="18288"/>
                </a:lnTo>
                <a:lnTo>
                  <a:pt x="3048" y="17272"/>
                </a:lnTo>
                <a:close/>
              </a:path>
              <a:path w="2171700" h="62864">
                <a:moveTo>
                  <a:pt x="22859" y="17525"/>
                </a:moveTo>
                <a:lnTo>
                  <a:pt x="22860" y="18288"/>
                </a:lnTo>
                <a:lnTo>
                  <a:pt x="23822" y="18769"/>
                </a:lnTo>
                <a:lnTo>
                  <a:pt x="24383" y="18288"/>
                </a:lnTo>
                <a:lnTo>
                  <a:pt x="22859" y="17525"/>
                </a:lnTo>
                <a:close/>
              </a:path>
              <a:path w="2171700" h="62864">
                <a:moveTo>
                  <a:pt x="2019299" y="16764"/>
                </a:moveTo>
                <a:lnTo>
                  <a:pt x="2014727" y="16764"/>
                </a:lnTo>
                <a:lnTo>
                  <a:pt x="2016442" y="18478"/>
                </a:lnTo>
                <a:lnTo>
                  <a:pt x="2019299" y="16764"/>
                </a:lnTo>
                <a:close/>
              </a:path>
              <a:path w="2171700" h="62864">
                <a:moveTo>
                  <a:pt x="9979" y="16813"/>
                </a:moveTo>
                <a:lnTo>
                  <a:pt x="9143" y="17041"/>
                </a:lnTo>
                <a:lnTo>
                  <a:pt x="9143" y="18457"/>
                </a:lnTo>
                <a:lnTo>
                  <a:pt x="10994" y="17634"/>
                </a:lnTo>
                <a:lnTo>
                  <a:pt x="9979" y="16813"/>
                </a:lnTo>
                <a:close/>
              </a:path>
              <a:path w="2171700" h="62864">
                <a:moveTo>
                  <a:pt x="1524" y="16764"/>
                </a:moveTo>
                <a:lnTo>
                  <a:pt x="3048" y="18288"/>
                </a:lnTo>
                <a:lnTo>
                  <a:pt x="3047" y="17779"/>
                </a:lnTo>
                <a:lnTo>
                  <a:pt x="1524" y="16764"/>
                </a:lnTo>
                <a:close/>
              </a:path>
              <a:path w="2171700" h="62864">
                <a:moveTo>
                  <a:pt x="3048" y="16764"/>
                </a:moveTo>
                <a:lnTo>
                  <a:pt x="3143" y="17335"/>
                </a:lnTo>
                <a:lnTo>
                  <a:pt x="4572" y="18288"/>
                </a:lnTo>
                <a:lnTo>
                  <a:pt x="3048" y="16764"/>
                </a:lnTo>
                <a:close/>
              </a:path>
              <a:path w="2171700" h="62864">
                <a:moveTo>
                  <a:pt x="3602" y="16625"/>
                </a:moveTo>
                <a:lnTo>
                  <a:pt x="3048" y="16764"/>
                </a:lnTo>
                <a:lnTo>
                  <a:pt x="4572" y="18288"/>
                </a:lnTo>
                <a:lnTo>
                  <a:pt x="4482" y="17212"/>
                </a:lnTo>
                <a:lnTo>
                  <a:pt x="3602" y="16625"/>
                </a:lnTo>
                <a:close/>
              </a:path>
              <a:path w="2171700" h="62864">
                <a:moveTo>
                  <a:pt x="4571" y="17272"/>
                </a:moveTo>
                <a:lnTo>
                  <a:pt x="4571" y="18288"/>
                </a:lnTo>
                <a:lnTo>
                  <a:pt x="5653" y="17993"/>
                </a:lnTo>
                <a:lnTo>
                  <a:pt x="4571" y="17272"/>
                </a:lnTo>
                <a:close/>
              </a:path>
              <a:path w="2171700" h="62864">
                <a:moveTo>
                  <a:pt x="6096" y="17872"/>
                </a:moveTo>
                <a:lnTo>
                  <a:pt x="5653" y="17993"/>
                </a:lnTo>
                <a:lnTo>
                  <a:pt x="6096" y="18288"/>
                </a:lnTo>
                <a:lnTo>
                  <a:pt x="6096" y="17872"/>
                </a:lnTo>
                <a:close/>
              </a:path>
              <a:path w="2171700" h="62864">
                <a:moveTo>
                  <a:pt x="7816" y="17403"/>
                </a:moveTo>
                <a:lnTo>
                  <a:pt x="6168" y="17852"/>
                </a:lnTo>
                <a:lnTo>
                  <a:pt x="6096" y="18288"/>
                </a:lnTo>
                <a:lnTo>
                  <a:pt x="7837" y="17417"/>
                </a:lnTo>
                <a:close/>
              </a:path>
              <a:path w="2171700" h="62864">
                <a:moveTo>
                  <a:pt x="9143" y="17041"/>
                </a:moveTo>
                <a:lnTo>
                  <a:pt x="7924" y="17373"/>
                </a:lnTo>
                <a:lnTo>
                  <a:pt x="9144" y="18288"/>
                </a:lnTo>
                <a:lnTo>
                  <a:pt x="9143" y="17041"/>
                </a:lnTo>
                <a:close/>
              </a:path>
              <a:path w="2171700" h="62864">
                <a:moveTo>
                  <a:pt x="12088" y="17148"/>
                </a:moveTo>
                <a:lnTo>
                  <a:pt x="11239" y="17525"/>
                </a:lnTo>
                <a:lnTo>
                  <a:pt x="12192" y="18288"/>
                </a:lnTo>
                <a:lnTo>
                  <a:pt x="12088" y="17148"/>
                </a:lnTo>
                <a:close/>
              </a:path>
              <a:path w="2171700" h="62864">
                <a:moveTo>
                  <a:pt x="13553" y="16497"/>
                </a:moveTo>
                <a:lnTo>
                  <a:pt x="12268" y="17068"/>
                </a:lnTo>
                <a:lnTo>
                  <a:pt x="12192" y="18288"/>
                </a:lnTo>
                <a:lnTo>
                  <a:pt x="13716" y="18288"/>
                </a:lnTo>
                <a:lnTo>
                  <a:pt x="13553" y="16497"/>
                </a:lnTo>
                <a:close/>
              </a:path>
              <a:path w="2171700" h="62864">
                <a:moveTo>
                  <a:pt x="13716" y="16425"/>
                </a:moveTo>
                <a:lnTo>
                  <a:pt x="13602" y="17041"/>
                </a:lnTo>
                <a:lnTo>
                  <a:pt x="13716" y="18288"/>
                </a:lnTo>
                <a:lnTo>
                  <a:pt x="13716" y="16425"/>
                </a:lnTo>
                <a:close/>
              </a:path>
              <a:path w="2171700" h="62864">
                <a:moveTo>
                  <a:pt x="13868" y="16357"/>
                </a:moveTo>
                <a:lnTo>
                  <a:pt x="13716" y="18288"/>
                </a:lnTo>
                <a:lnTo>
                  <a:pt x="15070" y="17272"/>
                </a:lnTo>
                <a:lnTo>
                  <a:pt x="13868" y="16357"/>
                </a:lnTo>
                <a:close/>
              </a:path>
              <a:path w="2171700" h="62864">
                <a:moveTo>
                  <a:pt x="16569" y="16147"/>
                </a:moveTo>
                <a:lnTo>
                  <a:pt x="15378" y="17041"/>
                </a:lnTo>
                <a:lnTo>
                  <a:pt x="15335" y="17335"/>
                </a:lnTo>
                <a:lnTo>
                  <a:pt x="16764" y="18288"/>
                </a:lnTo>
                <a:lnTo>
                  <a:pt x="16569" y="16147"/>
                </a:lnTo>
                <a:close/>
              </a:path>
              <a:path w="2171700" h="62864">
                <a:moveTo>
                  <a:pt x="18287" y="14859"/>
                </a:moveTo>
                <a:lnTo>
                  <a:pt x="16763" y="16002"/>
                </a:lnTo>
                <a:lnTo>
                  <a:pt x="16650" y="17041"/>
                </a:lnTo>
                <a:lnTo>
                  <a:pt x="16764" y="18288"/>
                </a:lnTo>
                <a:lnTo>
                  <a:pt x="18192" y="17335"/>
                </a:lnTo>
                <a:lnTo>
                  <a:pt x="18287" y="14859"/>
                </a:lnTo>
                <a:close/>
              </a:path>
              <a:path w="2171700" h="62864">
                <a:moveTo>
                  <a:pt x="18287" y="17272"/>
                </a:moveTo>
                <a:lnTo>
                  <a:pt x="16763" y="18288"/>
                </a:lnTo>
                <a:lnTo>
                  <a:pt x="18287" y="18288"/>
                </a:lnTo>
                <a:lnTo>
                  <a:pt x="18287" y="17272"/>
                </a:lnTo>
                <a:close/>
              </a:path>
              <a:path w="2171700" h="62864">
                <a:moveTo>
                  <a:pt x="20421" y="15849"/>
                </a:moveTo>
                <a:lnTo>
                  <a:pt x="18377" y="17212"/>
                </a:lnTo>
                <a:lnTo>
                  <a:pt x="18287" y="18288"/>
                </a:lnTo>
                <a:lnTo>
                  <a:pt x="20973" y="16497"/>
                </a:lnTo>
                <a:lnTo>
                  <a:pt x="20920" y="16348"/>
                </a:lnTo>
                <a:lnTo>
                  <a:pt x="20421" y="15849"/>
                </a:lnTo>
                <a:close/>
              </a:path>
              <a:path w="2171700" h="62864">
                <a:moveTo>
                  <a:pt x="21031" y="16459"/>
                </a:moveTo>
                <a:lnTo>
                  <a:pt x="18287" y="18288"/>
                </a:lnTo>
                <a:lnTo>
                  <a:pt x="19049" y="18288"/>
                </a:lnTo>
                <a:lnTo>
                  <a:pt x="21262" y="16813"/>
                </a:lnTo>
                <a:lnTo>
                  <a:pt x="21153" y="16581"/>
                </a:lnTo>
                <a:close/>
              </a:path>
              <a:path w="2171700" h="62864">
                <a:moveTo>
                  <a:pt x="21336" y="16764"/>
                </a:moveTo>
                <a:lnTo>
                  <a:pt x="21336" y="18288"/>
                </a:lnTo>
                <a:lnTo>
                  <a:pt x="22098" y="17779"/>
                </a:lnTo>
                <a:lnTo>
                  <a:pt x="21975" y="17403"/>
                </a:lnTo>
                <a:lnTo>
                  <a:pt x="21336" y="16764"/>
                </a:lnTo>
                <a:close/>
              </a:path>
              <a:path w="2171700" h="62864">
                <a:moveTo>
                  <a:pt x="22642" y="17417"/>
                </a:moveTo>
                <a:lnTo>
                  <a:pt x="22402" y="17576"/>
                </a:lnTo>
                <a:lnTo>
                  <a:pt x="22351" y="17779"/>
                </a:lnTo>
                <a:lnTo>
                  <a:pt x="22860" y="18288"/>
                </a:lnTo>
                <a:lnTo>
                  <a:pt x="22859" y="17525"/>
                </a:lnTo>
                <a:lnTo>
                  <a:pt x="22642" y="17417"/>
                </a:lnTo>
                <a:close/>
              </a:path>
              <a:path w="2171700" h="62864">
                <a:moveTo>
                  <a:pt x="23948" y="16546"/>
                </a:moveTo>
                <a:lnTo>
                  <a:pt x="23050" y="17145"/>
                </a:lnTo>
                <a:lnTo>
                  <a:pt x="22961" y="17576"/>
                </a:lnTo>
                <a:lnTo>
                  <a:pt x="24384" y="18288"/>
                </a:lnTo>
                <a:lnTo>
                  <a:pt x="24261" y="16813"/>
                </a:lnTo>
                <a:lnTo>
                  <a:pt x="24164" y="16654"/>
                </a:lnTo>
                <a:lnTo>
                  <a:pt x="23948" y="16546"/>
                </a:lnTo>
                <a:close/>
              </a:path>
              <a:path w="2171700" h="62864">
                <a:moveTo>
                  <a:pt x="24251" y="16697"/>
                </a:moveTo>
                <a:lnTo>
                  <a:pt x="24384" y="18288"/>
                </a:lnTo>
                <a:lnTo>
                  <a:pt x="24384" y="16764"/>
                </a:lnTo>
                <a:lnTo>
                  <a:pt x="24251" y="16697"/>
                </a:lnTo>
                <a:close/>
              </a:path>
              <a:path w="2171700" h="62864">
                <a:moveTo>
                  <a:pt x="25908" y="15240"/>
                </a:moveTo>
                <a:lnTo>
                  <a:pt x="24377" y="16260"/>
                </a:lnTo>
                <a:lnTo>
                  <a:pt x="24251" y="16697"/>
                </a:lnTo>
                <a:lnTo>
                  <a:pt x="24384" y="16764"/>
                </a:lnTo>
                <a:lnTo>
                  <a:pt x="24384" y="18288"/>
                </a:lnTo>
                <a:lnTo>
                  <a:pt x="27069" y="16497"/>
                </a:lnTo>
                <a:lnTo>
                  <a:pt x="27016" y="16348"/>
                </a:lnTo>
                <a:lnTo>
                  <a:pt x="25908" y="15240"/>
                </a:lnTo>
                <a:close/>
              </a:path>
              <a:path w="2171700" h="62864">
                <a:moveTo>
                  <a:pt x="27127" y="16459"/>
                </a:moveTo>
                <a:lnTo>
                  <a:pt x="24383" y="18288"/>
                </a:lnTo>
                <a:lnTo>
                  <a:pt x="28956" y="18288"/>
                </a:lnTo>
                <a:lnTo>
                  <a:pt x="27127" y="16459"/>
                </a:lnTo>
                <a:close/>
              </a:path>
              <a:path w="2171700" h="62864">
                <a:moveTo>
                  <a:pt x="28956" y="15240"/>
                </a:moveTo>
                <a:lnTo>
                  <a:pt x="27293" y="16348"/>
                </a:lnTo>
                <a:lnTo>
                  <a:pt x="27214" y="16546"/>
                </a:lnTo>
                <a:lnTo>
                  <a:pt x="28956" y="18288"/>
                </a:lnTo>
                <a:lnTo>
                  <a:pt x="28956" y="15240"/>
                </a:lnTo>
                <a:close/>
              </a:path>
              <a:path w="2171700" h="62864">
                <a:moveTo>
                  <a:pt x="28956" y="0"/>
                </a:moveTo>
                <a:lnTo>
                  <a:pt x="28956" y="18288"/>
                </a:lnTo>
                <a:lnTo>
                  <a:pt x="33527" y="15240"/>
                </a:lnTo>
                <a:lnTo>
                  <a:pt x="33528" y="4572"/>
                </a:lnTo>
                <a:lnTo>
                  <a:pt x="28956" y="0"/>
                </a:lnTo>
                <a:close/>
              </a:path>
              <a:path w="2171700" h="62864">
                <a:moveTo>
                  <a:pt x="35052" y="0"/>
                </a:moveTo>
                <a:lnTo>
                  <a:pt x="28956" y="0"/>
                </a:lnTo>
                <a:lnTo>
                  <a:pt x="33528" y="4572"/>
                </a:lnTo>
                <a:lnTo>
                  <a:pt x="33527" y="15240"/>
                </a:lnTo>
                <a:lnTo>
                  <a:pt x="28955" y="18288"/>
                </a:lnTo>
                <a:lnTo>
                  <a:pt x="35051" y="18288"/>
                </a:lnTo>
                <a:lnTo>
                  <a:pt x="36458" y="16881"/>
                </a:lnTo>
                <a:lnTo>
                  <a:pt x="36298" y="14962"/>
                </a:lnTo>
                <a:lnTo>
                  <a:pt x="35052" y="13716"/>
                </a:lnTo>
                <a:lnTo>
                  <a:pt x="35052" y="3048"/>
                </a:lnTo>
                <a:lnTo>
                  <a:pt x="35292" y="2887"/>
                </a:lnTo>
                <a:lnTo>
                  <a:pt x="35052" y="0"/>
                </a:lnTo>
                <a:close/>
              </a:path>
              <a:path w="2171700" h="62864">
                <a:moveTo>
                  <a:pt x="36458" y="16881"/>
                </a:moveTo>
                <a:lnTo>
                  <a:pt x="35051" y="18288"/>
                </a:lnTo>
                <a:lnTo>
                  <a:pt x="36576" y="18288"/>
                </a:lnTo>
                <a:lnTo>
                  <a:pt x="36458" y="16881"/>
                </a:lnTo>
                <a:close/>
              </a:path>
              <a:path w="2171700" h="62864">
                <a:moveTo>
                  <a:pt x="37338" y="16002"/>
                </a:moveTo>
                <a:lnTo>
                  <a:pt x="36685" y="16654"/>
                </a:lnTo>
                <a:lnTo>
                  <a:pt x="36576" y="18288"/>
                </a:lnTo>
                <a:lnTo>
                  <a:pt x="39624" y="18288"/>
                </a:lnTo>
                <a:lnTo>
                  <a:pt x="37338" y="16002"/>
                </a:lnTo>
                <a:close/>
              </a:path>
              <a:path w="2171700" h="62864">
                <a:moveTo>
                  <a:pt x="42671" y="0"/>
                </a:moveTo>
                <a:lnTo>
                  <a:pt x="39624" y="0"/>
                </a:lnTo>
                <a:lnTo>
                  <a:pt x="36880" y="1828"/>
                </a:lnTo>
                <a:lnTo>
                  <a:pt x="39624" y="4572"/>
                </a:lnTo>
                <a:lnTo>
                  <a:pt x="39624" y="13716"/>
                </a:lnTo>
                <a:lnTo>
                  <a:pt x="37485" y="15854"/>
                </a:lnTo>
                <a:lnTo>
                  <a:pt x="37362" y="16026"/>
                </a:lnTo>
                <a:lnTo>
                  <a:pt x="39624" y="18288"/>
                </a:lnTo>
                <a:lnTo>
                  <a:pt x="42671" y="18288"/>
                </a:lnTo>
                <a:lnTo>
                  <a:pt x="45618" y="15341"/>
                </a:lnTo>
                <a:lnTo>
                  <a:pt x="45720" y="3048"/>
                </a:lnTo>
                <a:lnTo>
                  <a:pt x="42671" y="0"/>
                </a:lnTo>
                <a:close/>
              </a:path>
              <a:path w="2171700" h="62864">
                <a:moveTo>
                  <a:pt x="45720" y="15240"/>
                </a:moveTo>
                <a:lnTo>
                  <a:pt x="42671" y="18288"/>
                </a:lnTo>
                <a:lnTo>
                  <a:pt x="45720" y="18288"/>
                </a:lnTo>
                <a:lnTo>
                  <a:pt x="45720" y="15240"/>
                </a:lnTo>
                <a:close/>
              </a:path>
              <a:path w="2171700" h="62864">
                <a:moveTo>
                  <a:pt x="51815" y="0"/>
                </a:moveTo>
                <a:lnTo>
                  <a:pt x="45720" y="0"/>
                </a:lnTo>
                <a:lnTo>
                  <a:pt x="45720" y="3048"/>
                </a:lnTo>
                <a:lnTo>
                  <a:pt x="47243" y="4572"/>
                </a:lnTo>
                <a:lnTo>
                  <a:pt x="47243" y="13716"/>
                </a:lnTo>
                <a:lnTo>
                  <a:pt x="45764" y="15195"/>
                </a:lnTo>
                <a:lnTo>
                  <a:pt x="45720" y="18288"/>
                </a:lnTo>
                <a:lnTo>
                  <a:pt x="51815" y="18288"/>
                </a:lnTo>
                <a:lnTo>
                  <a:pt x="52628" y="17678"/>
                </a:lnTo>
                <a:lnTo>
                  <a:pt x="52578" y="17525"/>
                </a:lnTo>
                <a:lnTo>
                  <a:pt x="48768" y="13716"/>
                </a:lnTo>
                <a:lnTo>
                  <a:pt x="48768" y="4572"/>
                </a:lnTo>
                <a:lnTo>
                  <a:pt x="52831" y="508"/>
                </a:lnTo>
                <a:lnTo>
                  <a:pt x="51815" y="0"/>
                </a:lnTo>
                <a:close/>
              </a:path>
              <a:path w="2171700" h="62864">
                <a:moveTo>
                  <a:pt x="52686" y="17634"/>
                </a:moveTo>
                <a:lnTo>
                  <a:pt x="51815" y="18288"/>
                </a:lnTo>
                <a:lnTo>
                  <a:pt x="53340" y="18288"/>
                </a:lnTo>
                <a:lnTo>
                  <a:pt x="52686" y="17634"/>
                </a:lnTo>
                <a:close/>
              </a:path>
              <a:path w="2171700" h="62864">
                <a:moveTo>
                  <a:pt x="60959" y="0"/>
                </a:moveTo>
                <a:lnTo>
                  <a:pt x="53340" y="0"/>
                </a:lnTo>
                <a:lnTo>
                  <a:pt x="52831" y="508"/>
                </a:lnTo>
                <a:lnTo>
                  <a:pt x="57912" y="3048"/>
                </a:lnTo>
                <a:lnTo>
                  <a:pt x="57912" y="13716"/>
                </a:lnTo>
                <a:lnTo>
                  <a:pt x="52831" y="17525"/>
                </a:lnTo>
                <a:lnTo>
                  <a:pt x="52730" y="17678"/>
                </a:lnTo>
                <a:lnTo>
                  <a:pt x="53340" y="18288"/>
                </a:lnTo>
                <a:lnTo>
                  <a:pt x="59436" y="18288"/>
                </a:lnTo>
                <a:lnTo>
                  <a:pt x="60959" y="0"/>
                </a:lnTo>
                <a:close/>
              </a:path>
              <a:path w="2171700" h="62864">
                <a:moveTo>
                  <a:pt x="66802" y="17335"/>
                </a:moveTo>
                <a:lnTo>
                  <a:pt x="65531" y="18288"/>
                </a:lnTo>
                <a:lnTo>
                  <a:pt x="68072" y="18288"/>
                </a:lnTo>
                <a:lnTo>
                  <a:pt x="66802" y="17335"/>
                </a:lnTo>
                <a:close/>
              </a:path>
              <a:path w="2171700" h="62864">
                <a:moveTo>
                  <a:pt x="124455" y="5696"/>
                </a:moveTo>
                <a:lnTo>
                  <a:pt x="123443" y="6223"/>
                </a:lnTo>
                <a:lnTo>
                  <a:pt x="123443" y="18288"/>
                </a:lnTo>
                <a:lnTo>
                  <a:pt x="124850" y="16881"/>
                </a:lnTo>
                <a:lnTo>
                  <a:pt x="124967" y="6223"/>
                </a:lnTo>
                <a:lnTo>
                  <a:pt x="124455" y="5696"/>
                </a:lnTo>
                <a:close/>
              </a:path>
              <a:path w="2171700" h="62864">
                <a:moveTo>
                  <a:pt x="2110739" y="13716"/>
                </a:moveTo>
                <a:lnTo>
                  <a:pt x="2108601" y="15854"/>
                </a:lnTo>
                <a:lnTo>
                  <a:pt x="2108478" y="16026"/>
                </a:lnTo>
                <a:lnTo>
                  <a:pt x="2110739" y="18288"/>
                </a:lnTo>
                <a:lnTo>
                  <a:pt x="2110739" y="13716"/>
                </a:lnTo>
                <a:close/>
              </a:path>
              <a:path w="2171700" h="62864">
                <a:moveTo>
                  <a:pt x="2133599" y="11887"/>
                </a:moveTo>
                <a:lnTo>
                  <a:pt x="2133599" y="18288"/>
                </a:lnTo>
                <a:lnTo>
                  <a:pt x="2134311" y="17576"/>
                </a:lnTo>
                <a:lnTo>
                  <a:pt x="2134433" y="16881"/>
                </a:lnTo>
                <a:lnTo>
                  <a:pt x="2134875" y="12907"/>
                </a:lnTo>
                <a:lnTo>
                  <a:pt x="2133599" y="11887"/>
                </a:lnTo>
                <a:close/>
              </a:path>
              <a:path w="2171700" h="62864">
                <a:moveTo>
                  <a:pt x="2144267" y="12192"/>
                </a:moveTo>
                <a:lnTo>
                  <a:pt x="2139695" y="12192"/>
                </a:lnTo>
                <a:lnTo>
                  <a:pt x="2137340" y="14547"/>
                </a:lnTo>
                <a:lnTo>
                  <a:pt x="2137230" y="14791"/>
                </a:lnTo>
                <a:lnTo>
                  <a:pt x="2139613" y="16697"/>
                </a:lnTo>
                <a:lnTo>
                  <a:pt x="2139695" y="18288"/>
                </a:lnTo>
                <a:lnTo>
                  <a:pt x="2143933" y="14050"/>
                </a:lnTo>
                <a:lnTo>
                  <a:pt x="2144267" y="12192"/>
                </a:lnTo>
                <a:close/>
              </a:path>
              <a:path w="2171700" h="62864">
                <a:moveTo>
                  <a:pt x="5943" y="16154"/>
                </a:moveTo>
                <a:lnTo>
                  <a:pt x="4721" y="16697"/>
                </a:lnTo>
                <a:lnTo>
                  <a:pt x="4667" y="17335"/>
                </a:lnTo>
                <a:lnTo>
                  <a:pt x="5653" y="17993"/>
                </a:lnTo>
                <a:lnTo>
                  <a:pt x="6020" y="17892"/>
                </a:lnTo>
                <a:lnTo>
                  <a:pt x="6096" y="16256"/>
                </a:lnTo>
                <a:lnTo>
                  <a:pt x="5943" y="16154"/>
                </a:lnTo>
                <a:close/>
              </a:path>
              <a:path w="2171700" h="62864">
                <a:moveTo>
                  <a:pt x="2005583" y="16764"/>
                </a:moveTo>
                <a:lnTo>
                  <a:pt x="1997963" y="16764"/>
                </a:lnTo>
                <a:lnTo>
                  <a:pt x="1996552" y="17892"/>
                </a:lnTo>
                <a:lnTo>
                  <a:pt x="2005583" y="16764"/>
                </a:lnTo>
                <a:close/>
              </a:path>
              <a:path w="2171700" h="62864">
                <a:moveTo>
                  <a:pt x="6583" y="16581"/>
                </a:moveTo>
                <a:lnTo>
                  <a:pt x="6096" y="16764"/>
                </a:lnTo>
                <a:lnTo>
                  <a:pt x="6096" y="17872"/>
                </a:lnTo>
                <a:lnTo>
                  <a:pt x="7765" y="17417"/>
                </a:lnTo>
                <a:lnTo>
                  <a:pt x="6583" y="16581"/>
                </a:lnTo>
                <a:close/>
              </a:path>
              <a:path w="2171700" h="62864">
                <a:moveTo>
                  <a:pt x="85523" y="2420"/>
                </a:moveTo>
                <a:lnTo>
                  <a:pt x="82296" y="4572"/>
                </a:lnTo>
                <a:lnTo>
                  <a:pt x="82397" y="15341"/>
                </a:lnTo>
                <a:lnTo>
                  <a:pt x="84908" y="17852"/>
                </a:lnTo>
                <a:lnTo>
                  <a:pt x="88391" y="15240"/>
                </a:lnTo>
                <a:lnTo>
                  <a:pt x="88392" y="4572"/>
                </a:lnTo>
                <a:lnTo>
                  <a:pt x="85523" y="2420"/>
                </a:lnTo>
                <a:close/>
              </a:path>
              <a:path w="2171700" h="62864">
                <a:moveTo>
                  <a:pt x="1524" y="16256"/>
                </a:moveTo>
                <a:lnTo>
                  <a:pt x="1597" y="16813"/>
                </a:lnTo>
                <a:lnTo>
                  <a:pt x="3048" y="17779"/>
                </a:lnTo>
                <a:lnTo>
                  <a:pt x="2958" y="17212"/>
                </a:lnTo>
                <a:lnTo>
                  <a:pt x="1524" y="16256"/>
                </a:lnTo>
                <a:close/>
              </a:path>
              <a:path w="2171700" h="62864">
                <a:moveTo>
                  <a:pt x="21336" y="16764"/>
                </a:moveTo>
                <a:lnTo>
                  <a:pt x="22250" y="17678"/>
                </a:lnTo>
                <a:lnTo>
                  <a:pt x="22642" y="17417"/>
                </a:lnTo>
                <a:lnTo>
                  <a:pt x="21336" y="16764"/>
                </a:lnTo>
                <a:close/>
              </a:path>
              <a:path w="2171700" h="62864">
                <a:moveTo>
                  <a:pt x="52831" y="508"/>
                </a:moveTo>
                <a:lnTo>
                  <a:pt x="48768" y="4572"/>
                </a:lnTo>
                <a:lnTo>
                  <a:pt x="48768" y="13716"/>
                </a:lnTo>
                <a:lnTo>
                  <a:pt x="52686" y="17634"/>
                </a:lnTo>
                <a:lnTo>
                  <a:pt x="57912" y="13716"/>
                </a:lnTo>
                <a:lnTo>
                  <a:pt x="57912" y="3048"/>
                </a:lnTo>
                <a:lnTo>
                  <a:pt x="52831" y="508"/>
                </a:lnTo>
                <a:close/>
              </a:path>
              <a:path w="2171700" h="62864">
                <a:moveTo>
                  <a:pt x="12007" y="16260"/>
                </a:moveTo>
                <a:lnTo>
                  <a:pt x="10159" y="16764"/>
                </a:lnTo>
                <a:lnTo>
                  <a:pt x="11125" y="17576"/>
                </a:lnTo>
                <a:lnTo>
                  <a:pt x="12088" y="17148"/>
                </a:lnTo>
                <a:lnTo>
                  <a:pt x="12007" y="16260"/>
                </a:lnTo>
                <a:close/>
              </a:path>
              <a:path w="2171700" h="62864">
                <a:moveTo>
                  <a:pt x="22859" y="17272"/>
                </a:moveTo>
                <a:lnTo>
                  <a:pt x="22642" y="17417"/>
                </a:lnTo>
                <a:lnTo>
                  <a:pt x="22859" y="17525"/>
                </a:lnTo>
                <a:lnTo>
                  <a:pt x="22859" y="17272"/>
                </a:lnTo>
                <a:close/>
              </a:path>
              <a:path w="2171700" h="62864">
                <a:moveTo>
                  <a:pt x="104281" y="3989"/>
                </a:moveTo>
                <a:lnTo>
                  <a:pt x="102107" y="6223"/>
                </a:lnTo>
                <a:lnTo>
                  <a:pt x="102225" y="16881"/>
                </a:lnTo>
                <a:lnTo>
                  <a:pt x="102869" y="17525"/>
                </a:lnTo>
                <a:lnTo>
                  <a:pt x="105054" y="15341"/>
                </a:lnTo>
                <a:lnTo>
                  <a:pt x="105155" y="4572"/>
                </a:lnTo>
                <a:lnTo>
                  <a:pt x="104281" y="3989"/>
                </a:lnTo>
                <a:close/>
              </a:path>
              <a:path w="2171700" h="62864">
                <a:moveTo>
                  <a:pt x="2134875" y="12907"/>
                </a:moveTo>
                <a:lnTo>
                  <a:pt x="2134361" y="17525"/>
                </a:lnTo>
                <a:lnTo>
                  <a:pt x="2137028" y="14859"/>
                </a:lnTo>
                <a:lnTo>
                  <a:pt x="2136925" y="14547"/>
                </a:lnTo>
                <a:lnTo>
                  <a:pt x="2134875" y="12907"/>
                </a:lnTo>
                <a:close/>
              </a:path>
              <a:path w="2171700" h="62864">
                <a:moveTo>
                  <a:pt x="22206" y="15675"/>
                </a:moveTo>
                <a:lnTo>
                  <a:pt x="21532" y="16124"/>
                </a:lnTo>
                <a:lnTo>
                  <a:pt x="21434" y="16813"/>
                </a:lnTo>
                <a:lnTo>
                  <a:pt x="22642" y="17417"/>
                </a:lnTo>
                <a:lnTo>
                  <a:pt x="22859" y="16002"/>
                </a:lnTo>
                <a:lnTo>
                  <a:pt x="22206" y="15675"/>
                </a:lnTo>
                <a:close/>
              </a:path>
              <a:path w="2171700" h="62864">
                <a:moveTo>
                  <a:pt x="8534" y="15849"/>
                </a:moveTo>
                <a:lnTo>
                  <a:pt x="6676" y="16546"/>
                </a:lnTo>
                <a:lnTo>
                  <a:pt x="7816" y="17403"/>
                </a:lnTo>
                <a:lnTo>
                  <a:pt x="9509" y="16581"/>
                </a:lnTo>
                <a:lnTo>
                  <a:pt x="9398" y="16425"/>
                </a:lnTo>
                <a:lnTo>
                  <a:pt x="8534" y="15849"/>
                </a:lnTo>
                <a:close/>
              </a:path>
              <a:path w="2171700" h="62864">
                <a:moveTo>
                  <a:pt x="9143" y="16764"/>
                </a:moveTo>
                <a:lnTo>
                  <a:pt x="7924" y="17373"/>
                </a:lnTo>
                <a:lnTo>
                  <a:pt x="9042" y="17068"/>
                </a:lnTo>
                <a:lnTo>
                  <a:pt x="9143" y="16764"/>
                </a:lnTo>
                <a:close/>
              </a:path>
              <a:path w="2171700" h="62864">
                <a:moveTo>
                  <a:pt x="67818" y="1714"/>
                </a:moveTo>
                <a:lnTo>
                  <a:pt x="64008" y="4572"/>
                </a:lnTo>
                <a:lnTo>
                  <a:pt x="64008" y="15240"/>
                </a:lnTo>
                <a:lnTo>
                  <a:pt x="66802" y="17335"/>
                </a:lnTo>
                <a:lnTo>
                  <a:pt x="71628" y="13716"/>
                </a:lnTo>
                <a:lnTo>
                  <a:pt x="71628" y="4572"/>
                </a:lnTo>
                <a:lnTo>
                  <a:pt x="67818" y="1714"/>
                </a:lnTo>
                <a:close/>
              </a:path>
              <a:path w="2171700" h="62864">
                <a:moveTo>
                  <a:pt x="519683" y="16764"/>
                </a:moveTo>
                <a:lnTo>
                  <a:pt x="512063" y="16764"/>
                </a:lnTo>
                <a:lnTo>
                  <a:pt x="520099" y="17318"/>
                </a:lnTo>
                <a:lnTo>
                  <a:pt x="519683" y="16764"/>
                </a:lnTo>
                <a:close/>
              </a:path>
              <a:path w="2171700" h="62864">
                <a:moveTo>
                  <a:pt x="1524" y="15240"/>
                </a:moveTo>
                <a:lnTo>
                  <a:pt x="1530" y="16260"/>
                </a:lnTo>
                <a:lnTo>
                  <a:pt x="3048" y="17272"/>
                </a:lnTo>
                <a:lnTo>
                  <a:pt x="3047" y="16256"/>
                </a:lnTo>
                <a:lnTo>
                  <a:pt x="1524" y="15240"/>
                </a:lnTo>
                <a:close/>
              </a:path>
              <a:path w="2171700" h="62864">
                <a:moveTo>
                  <a:pt x="4571" y="16383"/>
                </a:moveTo>
                <a:lnTo>
                  <a:pt x="3779" y="16581"/>
                </a:lnTo>
                <a:lnTo>
                  <a:pt x="4571" y="17272"/>
                </a:lnTo>
                <a:lnTo>
                  <a:pt x="4571" y="16383"/>
                </a:lnTo>
                <a:close/>
              </a:path>
              <a:path w="2171700" h="62864">
                <a:moveTo>
                  <a:pt x="18941" y="14369"/>
                </a:moveTo>
                <a:lnTo>
                  <a:pt x="18377" y="14791"/>
                </a:lnTo>
                <a:lnTo>
                  <a:pt x="18287" y="17272"/>
                </a:lnTo>
                <a:lnTo>
                  <a:pt x="20303" y="15928"/>
                </a:lnTo>
                <a:lnTo>
                  <a:pt x="20193" y="15621"/>
                </a:lnTo>
                <a:lnTo>
                  <a:pt x="18941" y="14369"/>
                </a:lnTo>
                <a:close/>
              </a:path>
              <a:path w="2171700" h="62864">
                <a:moveTo>
                  <a:pt x="22860" y="16002"/>
                </a:moveTo>
                <a:lnTo>
                  <a:pt x="22859" y="17272"/>
                </a:lnTo>
                <a:lnTo>
                  <a:pt x="23843" y="16616"/>
                </a:lnTo>
                <a:lnTo>
                  <a:pt x="23774" y="16459"/>
                </a:lnTo>
                <a:lnTo>
                  <a:pt x="22860" y="16002"/>
                </a:lnTo>
                <a:close/>
              </a:path>
              <a:path w="2171700" h="62864">
                <a:moveTo>
                  <a:pt x="15240" y="15748"/>
                </a:moveTo>
                <a:lnTo>
                  <a:pt x="14096" y="16256"/>
                </a:lnTo>
                <a:lnTo>
                  <a:pt x="13970" y="16425"/>
                </a:lnTo>
                <a:lnTo>
                  <a:pt x="15150" y="17212"/>
                </a:lnTo>
                <a:lnTo>
                  <a:pt x="15240" y="15748"/>
                </a:lnTo>
                <a:close/>
              </a:path>
              <a:path w="2171700" h="62864">
                <a:moveTo>
                  <a:pt x="13224" y="15928"/>
                </a:moveTo>
                <a:lnTo>
                  <a:pt x="12022" y="16256"/>
                </a:lnTo>
                <a:lnTo>
                  <a:pt x="12088" y="17148"/>
                </a:lnTo>
                <a:lnTo>
                  <a:pt x="13443" y="16546"/>
                </a:lnTo>
                <a:lnTo>
                  <a:pt x="13335" y="16002"/>
                </a:lnTo>
                <a:close/>
              </a:path>
              <a:path w="2171700" h="62864">
                <a:moveTo>
                  <a:pt x="16482" y="15195"/>
                </a:moveTo>
                <a:lnTo>
                  <a:pt x="15240" y="15748"/>
                </a:lnTo>
                <a:lnTo>
                  <a:pt x="15240" y="17145"/>
                </a:lnTo>
                <a:lnTo>
                  <a:pt x="16560" y="16154"/>
                </a:lnTo>
                <a:lnTo>
                  <a:pt x="16482" y="15195"/>
                </a:lnTo>
                <a:close/>
              </a:path>
              <a:path w="2171700" h="62864">
                <a:moveTo>
                  <a:pt x="2132075" y="10668"/>
                </a:moveTo>
                <a:lnTo>
                  <a:pt x="2124455" y="10668"/>
                </a:lnTo>
                <a:lnTo>
                  <a:pt x="2124386" y="14270"/>
                </a:lnTo>
                <a:lnTo>
                  <a:pt x="2127421" y="16697"/>
                </a:lnTo>
                <a:lnTo>
                  <a:pt x="2127503" y="17068"/>
                </a:lnTo>
                <a:lnTo>
                  <a:pt x="2133486" y="12282"/>
                </a:lnTo>
                <a:lnTo>
                  <a:pt x="2133407" y="11732"/>
                </a:lnTo>
                <a:lnTo>
                  <a:pt x="2132075" y="10668"/>
                </a:lnTo>
                <a:close/>
              </a:path>
              <a:path w="2171700" h="62864">
                <a:moveTo>
                  <a:pt x="9579" y="16546"/>
                </a:moveTo>
                <a:lnTo>
                  <a:pt x="9143" y="16764"/>
                </a:lnTo>
                <a:lnTo>
                  <a:pt x="9143" y="17041"/>
                </a:lnTo>
                <a:lnTo>
                  <a:pt x="9979" y="16813"/>
                </a:lnTo>
                <a:lnTo>
                  <a:pt x="9579" y="16546"/>
                </a:lnTo>
                <a:close/>
              </a:path>
              <a:path w="2171700" h="62864">
                <a:moveTo>
                  <a:pt x="36298" y="14962"/>
                </a:moveTo>
                <a:lnTo>
                  <a:pt x="36458" y="16881"/>
                </a:lnTo>
                <a:lnTo>
                  <a:pt x="37313" y="16026"/>
                </a:lnTo>
                <a:lnTo>
                  <a:pt x="37190" y="15854"/>
                </a:lnTo>
                <a:lnTo>
                  <a:pt x="36298" y="14962"/>
                </a:lnTo>
                <a:close/>
              </a:path>
              <a:path w="2171700" h="62864">
                <a:moveTo>
                  <a:pt x="11926" y="15372"/>
                </a:moveTo>
                <a:lnTo>
                  <a:pt x="9753" y="16459"/>
                </a:lnTo>
                <a:lnTo>
                  <a:pt x="9684" y="16616"/>
                </a:lnTo>
                <a:lnTo>
                  <a:pt x="9979" y="16813"/>
                </a:lnTo>
                <a:lnTo>
                  <a:pt x="12007" y="16260"/>
                </a:lnTo>
                <a:lnTo>
                  <a:pt x="11926" y="15372"/>
                </a:lnTo>
                <a:close/>
              </a:path>
              <a:path w="2171700" h="62864">
                <a:moveTo>
                  <a:pt x="3048" y="16256"/>
                </a:moveTo>
                <a:lnTo>
                  <a:pt x="3048" y="16764"/>
                </a:lnTo>
                <a:lnTo>
                  <a:pt x="3556" y="16625"/>
                </a:lnTo>
                <a:lnTo>
                  <a:pt x="3048" y="16256"/>
                </a:lnTo>
                <a:close/>
              </a:path>
              <a:path w="2171700" h="62864">
                <a:moveTo>
                  <a:pt x="5818" y="16071"/>
                </a:moveTo>
                <a:lnTo>
                  <a:pt x="4673" y="16357"/>
                </a:lnTo>
                <a:lnTo>
                  <a:pt x="4571" y="16764"/>
                </a:lnTo>
                <a:lnTo>
                  <a:pt x="5943" y="16154"/>
                </a:lnTo>
                <a:close/>
              </a:path>
              <a:path w="2171700" h="62864">
                <a:moveTo>
                  <a:pt x="6096" y="16256"/>
                </a:moveTo>
                <a:lnTo>
                  <a:pt x="6096" y="16764"/>
                </a:lnTo>
                <a:lnTo>
                  <a:pt x="6489" y="16616"/>
                </a:lnTo>
                <a:lnTo>
                  <a:pt x="6400" y="16459"/>
                </a:lnTo>
                <a:lnTo>
                  <a:pt x="6096" y="16256"/>
                </a:lnTo>
                <a:close/>
              </a:path>
              <a:path w="2171700" h="62864">
                <a:moveTo>
                  <a:pt x="21145" y="16383"/>
                </a:moveTo>
                <a:lnTo>
                  <a:pt x="21118" y="16546"/>
                </a:lnTo>
                <a:lnTo>
                  <a:pt x="21336" y="16764"/>
                </a:lnTo>
                <a:lnTo>
                  <a:pt x="21145" y="16383"/>
                </a:lnTo>
                <a:close/>
              </a:path>
              <a:path w="2171700" h="62864">
                <a:moveTo>
                  <a:pt x="21336" y="16256"/>
                </a:moveTo>
                <a:lnTo>
                  <a:pt x="21209" y="16510"/>
                </a:lnTo>
                <a:lnTo>
                  <a:pt x="21336" y="16764"/>
                </a:lnTo>
                <a:lnTo>
                  <a:pt x="21336" y="16256"/>
                </a:lnTo>
                <a:close/>
              </a:path>
              <a:path w="2171700" h="62864">
                <a:moveTo>
                  <a:pt x="2162555" y="13716"/>
                </a:moveTo>
                <a:lnTo>
                  <a:pt x="2159507" y="13716"/>
                </a:lnTo>
                <a:lnTo>
                  <a:pt x="2161031" y="15240"/>
                </a:lnTo>
                <a:lnTo>
                  <a:pt x="2165603" y="16764"/>
                </a:lnTo>
                <a:lnTo>
                  <a:pt x="2162555" y="13716"/>
                </a:lnTo>
                <a:close/>
              </a:path>
              <a:path w="2171700" h="62864">
                <a:moveTo>
                  <a:pt x="24223" y="16362"/>
                </a:moveTo>
                <a:lnTo>
                  <a:pt x="24018" y="16581"/>
                </a:lnTo>
                <a:lnTo>
                  <a:pt x="24251" y="16697"/>
                </a:lnTo>
                <a:lnTo>
                  <a:pt x="24223" y="16362"/>
                </a:lnTo>
                <a:close/>
              </a:path>
              <a:path w="2171700" h="62864">
                <a:moveTo>
                  <a:pt x="2151887" y="12192"/>
                </a:moveTo>
                <a:lnTo>
                  <a:pt x="2151792" y="13335"/>
                </a:lnTo>
                <a:lnTo>
                  <a:pt x="2155941" y="16654"/>
                </a:lnTo>
                <a:lnTo>
                  <a:pt x="2156459" y="13716"/>
                </a:lnTo>
                <a:lnTo>
                  <a:pt x="2151887" y="12192"/>
                </a:lnTo>
                <a:close/>
              </a:path>
              <a:path w="2171700" h="62864">
                <a:moveTo>
                  <a:pt x="4571" y="16348"/>
                </a:moveTo>
                <a:lnTo>
                  <a:pt x="3602" y="16625"/>
                </a:lnTo>
                <a:lnTo>
                  <a:pt x="4571" y="16383"/>
                </a:lnTo>
                <a:close/>
              </a:path>
              <a:path w="2171700" h="62864">
                <a:moveTo>
                  <a:pt x="4571" y="14859"/>
                </a:moveTo>
                <a:lnTo>
                  <a:pt x="3048" y="15240"/>
                </a:lnTo>
                <a:lnTo>
                  <a:pt x="3054" y="16260"/>
                </a:lnTo>
                <a:lnTo>
                  <a:pt x="3588" y="16616"/>
                </a:lnTo>
                <a:lnTo>
                  <a:pt x="4538" y="16357"/>
                </a:lnTo>
                <a:lnTo>
                  <a:pt x="4571" y="14859"/>
                </a:lnTo>
                <a:close/>
              </a:path>
              <a:path w="2171700" h="62864">
                <a:moveTo>
                  <a:pt x="8035" y="15517"/>
                </a:moveTo>
                <a:lnTo>
                  <a:pt x="6531" y="15893"/>
                </a:lnTo>
                <a:lnTo>
                  <a:pt x="6130" y="16071"/>
                </a:lnTo>
                <a:lnTo>
                  <a:pt x="6102" y="16260"/>
                </a:lnTo>
                <a:lnTo>
                  <a:pt x="6583" y="16581"/>
                </a:lnTo>
                <a:lnTo>
                  <a:pt x="8418" y="15893"/>
                </a:lnTo>
                <a:lnTo>
                  <a:pt x="8292" y="15688"/>
                </a:lnTo>
                <a:lnTo>
                  <a:pt x="8035" y="15517"/>
                </a:lnTo>
                <a:close/>
              </a:path>
              <a:path w="2171700" h="62864">
                <a:moveTo>
                  <a:pt x="11857" y="14603"/>
                </a:moveTo>
                <a:lnTo>
                  <a:pt x="8682" y="15794"/>
                </a:lnTo>
                <a:lnTo>
                  <a:pt x="8652" y="15928"/>
                </a:lnTo>
                <a:lnTo>
                  <a:pt x="9579" y="16546"/>
                </a:lnTo>
                <a:lnTo>
                  <a:pt x="11914" y="15378"/>
                </a:lnTo>
                <a:lnTo>
                  <a:pt x="11857" y="14603"/>
                </a:lnTo>
                <a:close/>
              </a:path>
              <a:path w="2171700" h="62864">
                <a:moveTo>
                  <a:pt x="21336" y="1524"/>
                </a:moveTo>
                <a:lnTo>
                  <a:pt x="20116" y="2743"/>
                </a:lnTo>
                <a:lnTo>
                  <a:pt x="22859" y="4572"/>
                </a:lnTo>
                <a:lnTo>
                  <a:pt x="22909" y="16026"/>
                </a:lnTo>
                <a:lnTo>
                  <a:pt x="23948" y="16546"/>
                </a:lnTo>
                <a:lnTo>
                  <a:pt x="24129" y="16425"/>
                </a:lnTo>
                <a:lnTo>
                  <a:pt x="24003" y="13716"/>
                </a:lnTo>
                <a:lnTo>
                  <a:pt x="23084" y="2689"/>
                </a:lnTo>
                <a:lnTo>
                  <a:pt x="21336" y="1524"/>
                </a:lnTo>
                <a:close/>
              </a:path>
              <a:path w="2171700" h="62864">
                <a:moveTo>
                  <a:pt x="2100579" y="11684"/>
                </a:moveTo>
                <a:lnTo>
                  <a:pt x="2095499" y="12192"/>
                </a:lnTo>
                <a:lnTo>
                  <a:pt x="2095753" y="16510"/>
                </a:lnTo>
                <a:lnTo>
                  <a:pt x="2100579" y="11684"/>
                </a:lnTo>
                <a:close/>
              </a:path>
              <a:path w="2171700" h="62864">
                <a:moveTo>
                  <a:pt x="13519" y="16124"/>
                </a:moveTo>
                <a:lnTo>
                  <a:pt x="13553" y="16497"/>
                </a:lnTo>
                <a:lnTo>
                  <a:pt x="13716" y="16256"/>
                </a:lnTo>
                <a:lnTo>
                  <a:pt x="13519" y="16124"/>
                </a:lnTo>
                <a:close/>
              </a:path>
              <a:path w="2171700" h="62864">
                <a:moveTo>
                  <a:pt x="20764" y="15621"/>
                </a:moveTo>
                <a:lnTo>
                  <a:pt x="20573" y="15748"/>
                </a:lnTo>
                <a:lnTo>
                  <a:pt x="20500" y="15928"/>
                </a:lnTo>
                <a:lnTo>
                  <a:pt x="21031" y="16459"/>
                </a:lnTo>
                <a:lnTo>
                  <a:pt x="20918" y="15928"/>
                </a:lnTo>
                <a:lnTo>
                  <a:pt x="20764" y="15621"/>
                </a:lnTo>
                <a:close/>
              </a:path>
              <a:path w="2171700" h="62864">
                <a:moveTo>
                  <a:pt x="26670" y="2286"/>
                </a:moveTo>
                <a:lnTo>
                  <a:pt x="24993" y="3962"/>
                </a:lnTo>
                <a:lnTo>
                  <a:pt x="25908" y="4572"/>
                </a:lnTo>
                <a:lnTo>
                  <a:pt x="26009" y="15341"/>
                </a:lnTo>
                <a:lnTo>
                  <a:pt x="27127" y="16459"/>
                </a:lnTo>
                <a:lnTo>
                  <a:pt x="28955" y="15240"/>
                </a:lnTo>
                <a:lnTo>
                  <a:pt x="28956" y="4572"/>
                </a:lnTo>
                <a:lnTo>
                  <a:pt x="26670" y="2286"/>
                </a:lnTo>
                <a:close/>
              </a:path>
              <a:path w="2171700" h="62864">
                <a:moveTo>
                  <a:pt x="13716" y="16256"/>
                </a:moveTo>
                <a:lnTo>
                  <a:pt x="13716" y="16425"/>
                </a:lnTo>
                <a:lnTo>
                  <a:pt x="13854" y="16348"/>
                </a:lnTo>
                <a:lnTo>
                  <a:pt x="13716" y="16256"/>
                </a:lnTo>
                <a:close/>
              </a:path>
              <a:path w="2171700" h="62864">
                <a:moveTo>
                  <a:pt x="5751" y="16026"/>
                </a:moveTo>
                <a:lnTo>
                  <a:pt x="4571" y="16348"/>
                </a:lnTo>
                <a:lnTo>
                  <a:pt x="5757" y="16086"/>
                </a:lnTo>
                <a:close/>
              </a:path>
              <a:path w="2171700" h="62864">
                <a:moveTo>
                  <a:pt x="21336" y="15240"/>
                </a:moveTo>
                <a:lnTo>
                  <a:pt x="20764" y="15621"/>
                </a:lnTo>
                <a:lnTo>
                  <a:pt x="21145" y="16383"/>
                </a:lnTo>
                <a:lnTo>
                  <a:pt x="21329" y="16260"/>
                </a:lnTo>
                <a:lnTo>
                  <a:pt x="21336" y="15240"/>
                </a:lnTo>
                <a:close/>
              </a:path>
              <a:path w="2171700" h="62864">
                <a:moveTo>
                  <a:pt x="23084" y="2689"/>
                </a:moveTo>
                <a:lnTo>
                  <a:pt x="24223" y="16362"/>
                </a:lnTo>
                <a:lnTo>
                  <a:pt x="25755" y="15341"/>
                </a:lnTo>
                <a:lnTo>
                  <a:pt x="25863" y="15195"/>
                </a:lnTo>
                <a:lnTo>
                  <a:pt x="24384" y="13716"/>
                </a:lnTo>
                <a:lnTo>
                  <a:pt x="24384" y="4572"/>
                </a:lnTo>
                <a:lnTo>
                  <a:pt x="24993" y="3962"/>
                </a:lnTo>
                <a:lnTo>
                  <a:pt x="23084" y="2689"/>
                </a:lnTo>
                <a:close/>
              </a:path>
              <a:path w="2171700" h="62864">
                <a:moveTo>
                  <a:pt x="15240" y="15378"/>
                </a:moveTo>
                <a:lnTo>
                  <a:pt x="13716" y="15794"/>
                </a:lnTo>
                <a:lnTo>
                  <a:pt x="13722" y="16260"/>
                </a:lnTo>
                <a:lnTo>
                  <a:pt x="13868" y="16357"/>
                </a:lnTo>
                <a:lnTo>
                  <a:pt x="15136" y="15794"/>
                </a:lnTo>
                <a:lnTo>
                  <a:pt x="15240" y="15378"/>
                </a:lnTo>
                <a:close/>
              </a:path>
              <a:path w="2171700" h="62864">
                <a:moveTo>
                  <a:pt x="4572" y="15240"/>
                </a:moveTo>
                <a:lnTo>
                  <a:pt x="4571" y="16348"/>
                </a:lnTo>
                <a:lnTo>
                  <a:pt x="5751" y="16026"/>
                </a:lnTo>
                <a:lnTo>
                  <a:pt x="4572" y="15240"/>
                </a:lnTo>
                <a:close/>
              </a:path>
              <a:path w="2171700" h="62864">
                <a:moveTo>
                  <a:pt x="12192" y="15240"/>
                </a:moveTo>
                <a:lnTo>
                  <a:pt x="11988" y="15341"/>
                </a:lnTo>
                <a:lnTo>
                  <a:pt x="12007" y="16260"/>
                </a:lnTo>
                <a:lnTo>
                  <a:pt x="13208" y="15932"/>
                </a:lnTo>
                <a:lnTo>
                  <a:pt x="12192" y="15240"/>
                </a:lnTo>
                <a:close/>
              </a:path>
              <a:path w="2171700" h="62864">
                <a:moveTo>
                  <a:pt x="0" y="12192"/>
                </a:moveTo>
                <a:lnTo>
                  <a:pt x="0" y="15240"/>
                </a:lnTo>
                <a:lnTo>
                  <a:pt x="1524" y="16256"/>
                </a:lnTo>
                <a:lnTo>
                  <a:pt x="1524" y="13716"/>
                </a:lnTo>
                <a:lnTo>
                  <a:pt x="0" y="12192"/>
                </a:lnTo>
                <a:close/>
              </a:path>
              <a:path w="2171700" h="62864">
                <a:moveTo>
                  <a:pt x="2667" y="13335"/>
                </a:moveTo>
                <a:lnTo>
                  <a:pt x="1524" y="13716"/>
                </a:lnTo>
                <a:lnTo>
                  <a:pt x="1524" y="15240"/>
                </a:lnTo>
                <a:lnTo>
                  <a:pt x="3048" y="16256"/>
                </a:lnTo>
                <a:lnTo>
                  <a:pt x="3048" y="13716"/>
                </a:lnTo>
                <a:lnTo>
                  <a:pt x="2667" y="13335"/>
                </a:lnTo>
                <a:close/>
              </a:path>
              <a:path w="2171700" h="62864">
                <a:moveTo>
                  <a:pt x="6096" y="16086"/>
                </a:moveTo>
                <a:lnTo>
                  <a:pt x="5943" y="16154"/>
                </a:lnTo>
                <a:lnTo>
                  <a:pt x="6096" y="16256"/>
                </a:lnTo>
                <a:lnTo>
                  <a:pt x="6096" y="16086"/>
                </a:lnTo>
                <a:close/>
              </a:path>
              <a:path w="2171700" h="62864">
                <a:moveTo>
                  <a:pt x="13716" y="15794"/>
                </a:moveTo>
                <a:lnTo>
                  <a:pt x="13512" y="15849"/>
                </a:lnTo>
                <a:lnTo>
                  <a:pt x="13563" y="16154"/>
                </a:lnTo>
                <a:lnTo>
                  <a:pt x="13716" y="16256"/>
                </a:lnTo>
                <a:lnTo>
                  <a:pt x="13716" y="15794"/>
                </a:lnTo>
                <a:close/>
              </a:path>
              <a:path w="2171700" h="62864">
                <a:moveTo>
                  <a:pt x="21336" y="15240"/>
                </a:moveTo>
                <a:lnTo>
                  <a:pt x="21336" y="16256"/>
                </a:lnTo>
                <a:lnTo>
                  <a:pt x="22097" y="15748"/>
                </a:lnTo>
                <a:lnTo>
                  <a:pt x="21336" y="15240"/>
                </a:lnTo>
                <a:close/>
              </a:path>
              <a:path w="2171700" h="62864">
                <a:moveTo>
                  <a:pt x="6096" y="16002"/>
                </a:moveTo>
                <a:lnTo>
                  <a:pt x="5943" y="16154"/>
                </a:lnTo>
                <a:lnTo>
                  <a:pt x="6096" y="16002"/>
                </a:lnTo>
                <a:close/>
              </a:path>
              <a:path w="2171700" h="62864">
                <a:moveTo>
                  <a:pt x="18287" y="14547"/>
                </a:moveTo>
                <a:lnTo>
                  <a:pt x="17391" y="14791"/>
                </a:lnTo>
                <a:lnTo>
                  <a:pt x="16482" y="15195"/>
                </a:lnTo>
                <a:lnTo>
                  <a:pt x="16569" y="16147"/>
                </a:lnTo>
                <a:lnTo>
                  <a:pt x="18287" y="14859"/>
                </a:lnTo>
                <a:lnTo>
                  <a:pt x="18287" y="14547"/>
                </a:lnTo>
                <a:close/>
              </a:path>
              <a:path w="2171700" h="62864">
                <a:moveTo>
                  <a:pt x="13494" y="15854"/>
                </a:moveTo>
                <a:lnTo>
                  <a:pt x="13353" y="15893"/>
                </a:lnTo>
                <a:lnTo>
                  <a:pt x="13519" y="16124"/>
                </a:lnTo>
                <a:lnTo>
                  <a:pt x="13494" y="15854"/>
                </a:lnTo>
                <a:close/>
              </a:path>
              <a:path w="2171700" h="62864">
                <a:moveTo>
                  <a:pt x="6531" y="15893"/>
                </a:moveTo>
                <a:lnTo>
                  <a:pt x="6096" y="16002"/>
                </a:lnTo>
                <a:lnTo>
                  <a:pt x="6531" y="15893"/>
                </a:lnTo>
                <a:close/>
              </a:path>
              <a:path w="2171700" h="62864">
                <a:moveTo>
                  <a:pt x="6096" y="15932"/>
                </a:moveTo>
                <a:lnTo>
                  <a:pt x="5841" y="16002"/>
                </a:lnTo>
                <a:lnTo>
                  <a:pt x="5997" y="16026"/>
                </a:lnTo>
                <a:close/>
              </a:path>
              <a:path w="2171700" h="62864">
                <a:moveTo>
                  <a:pt x="6096" y="14478"/>
                </a:moveTo>
                <a:lnTo>
                  <a:pt x="4571" y="14859"/>
                </a:lnTo>
                <a:lnTo>
                  <a:pt x="4572" y="15240"/>
                </a:lnTo>
                <a:lnTo>
                  <a:pt x="5751" y="16026"/>
                </a:lnTo>
                <a:lnTo>
                  <a:pt x="6096" y="15932"/>
                </a:lnTo>
                <a:lnTo>
                  <a:pt x="6096" y="14478"/>
                </a:lnTo>
                <a:close/>
              </a:path>
              <a:path w="2171700" h="62864">
                <a:moveTo>
                  <a:pt x="6992" y="15688"/>
                </a:moveTo>
                <a:lnTo>
                  <a:pt x="6112" y="15928"/>
                </a:lnTo>
                <a:lnTo>
                  <a:pt x="6531" y="15893"/>
                </a:lnTo>
                <a:lnTo>
                  <a:pt x="6992" y="15688"/>
                </a:lnTo>
                <a:close/>
              </a:path>
              <a:path w="2171700" h="62864">
                <a:moveTo>
                  <a:pt x="22859" y="15240"/>
                </a:moveTo>
                <a:lnTo>
                  <a:pt x="22288" y="15621"/>
                </a:lnTo>
                <a:lnTo>
                  <a:pt x="22860" y="16002"/>
                </a:lnTo>
                <a:lnTo>
                  <a:pt x="22859" y="15240"/>
                </a:lnTo>
                <a:close/>
              </a:path>
              <a:path w="2171700" h="62864">
                <a:moveTo>
                  <a:pt x="36880" y="1828"/>
                </a:moveTo>
                <a:lnTo>
                  <a:pt x="35509" y="2743"/>
                </a:lnTo>
                <a:lnTo>
                  <a:pt x="35411" y="4318"/>
                </a:lnTo>
                <a:lnTo>
                  <a:pt x="36258" y="14478"/>
                </a:lnTo>
                <a:lnTo>
                  <a:pt x="36379" y="15043"/>
                </a:lnTo>
                <a:lnTo>
                  <a:pt x="37338" y="16002"/>
                </a:lnTo>
                <a:lnTo>
                  <a:pt x="39624" y="13716"/>
                </a:lnTo>
                <a:lnTo>
                  <a:pt x="39624" y="4572"/>
                </a:lnTo>
                <a:lnTo>
                  <a:pt x="36880" y="1828"/>
                </a:lnTo>
                <a:close/>
              </a:path>
              <a:path w="2171700" h="62864">
                <a:moveTo>
                  <a:pt x="2110739" y="12192"/>
                </a:moveTo>
                <a:lnTo>
                  <a:pt x="2104643" y="12192"/>
                </a:lnTo>
                <a:lnTo>
                  <a:pt x="2108453" y="16002"/>
                </a:lnTo>
                <a:lnTo>
                  <a:pt x="2110739" y="13716"/>
                </a:lnTo>
                <a:lnTo>
                  <a:pt x="2110739" y="12192"/>
                </a:lnTo>
                <a:close/>
              </a:path>
              <a:path w="2171700" h="62864">
                <a:moveTo>
                  <a:pt x="2150363" y="12192"/>
                </a:moveTo>
                <a:lnTo>
                  <a:pt x="2144267" y="12192"/>
                </a:lnTo>
                <a:lnTo>
                  <a:pt x="2148077" y="16002"/>
                </a:lnTo>
                <a:lnTo>
                  <a:pt x="2148839" y="15240"/>
                </a:lnTo>
                <a:lnTo>
                  <a:pt x="2151350" y="15240"/>
                </a:lnTo>
                <a:lnTo>
                  <a:pt x="2151594" y="13854"/>
                </a:lnTo>
                <a:lnTo>
                  <a:pt x="2151506" y="13106"/>
                </a:lnTo>
                <a:lnTo>
                  <a:pt x="2150363" y="12192"/>
                </a:lnTo>
                <a:close/>
              </a:path>
              <a:path w="2171700" h="62864">
                <a:moveTo>
                  <a:pt x="7620" y="14224"/>
                </a:moveTo>
                <a:lnTo>
                  <a:pt x="6162" y="15195"/>
                </a:lnTo>
                <a:lnTo>
                  <a:pt x="6096" y="15932"/>
                </a:lnTo>
                <a:lnTo>
                  <a:pt x="7021" y="15675"/>
                </a:lnTo>
                <a:lnTo>
                  <a:pt x="7772" y="15341"/>
                </a:lnTo>
                <a:lnTo>
                  <a:pt x="7620" y="15240"/>
                </a:lnTo>
                <a:lnTo>
                  <a:pt x="7620" y="14224"/>
                </a:lnTo>
                <a:close/>
              </a:path>
              <a:path w="2171700" h="62864">
                <a:moveTo>
                  <a:pt x="2043683" y="15240"/>
                </a:moveTo>
                <a:lnTo>
                  <a:pt x="2036063" y="15240"/>
                </a:lnTo>
                <a:lnTo>
                  <a:pt x="2035371" y="15932"/>
                </a:lnTo>
                <a:lnTo>
                  <a:pt x="2043683" y="15240"/>
                </a:lnTo>
                <a:close/>
              </a:path>
              <a:path w="2171700" h="62864">
                <a:moveTo>
                  <a:pt x="13384" y="14643"/>
                </a:moveTo>
                <a:lnTo>
                  <a:pt x="12192" y="15240"/>
                </a:lnTo>
                <a:lnTo>
                  <a:pt x="13224" y="15928"/>
                </a:lnTo>
                <a:lnTo>
                  <a:pt x="13494" y="15854"/>
                </a:lnTo>
                <a:lnTo>
                  <a:pt x="13384" y="14643"/>
                </a:lnTo>
                <a:close/>
              </a:path>
              <a:path w="2171700" h="62864">
                <a:moveTo>
                  <a:pt x="7914" y="15436"/>
                </a:moveTo>
                <a:lnTo>
                  <a:pt x="6992" y="15688"/>
                </a:lnTo>
                <a:lnTo>
                  <a:pt x="6531" y="15893"/>
                </a:lnTo>
                <a:lnTo>
                  <a:pt x="8035" y="15517"/>
                </a:lnTo>
                <a:close/>
              </a:path>
              <a:path w="2171700" h="62864">
                <a:moveTo>
                  <a:pt x="13716" y="14478"/>
                </a:moveTo>
                <a:lnTo>
                  <a:pt x="13577" y="14547"/>
                </a:lnTo>
                <a:lnTo>
                  <a:pt x="13494" y="15854"/>
                </a:lnTo>
                <a:lnTo>
                  <a:pt x="13716" y="15794"/>
                </a:lnTo>
                <a:lnTo>
                  <a:pt x="13716" y="14478"/>
                </a:lnTo>
                <a:close/>
              </a:path>
              <a:path w="2171700" h="62864">
                <a:moveTo>
                  <a:pt x="11853" y="14562"/>
                </a:moveTo>
                <a:lnTo>
                  <a:pt x="8035" y="15517"/>
                </a:lnTo>
                <a:lnTo>
                  <a:pt x="8534" y="15849"/>
                </a:lnTo>
                <a:lnTo>
                  <a:pt x="11750" y="14643"/>
                </a:lnTo>
                <a:close/>
              </a:path>
              <a:path w="2171700" h="62864">
                <a:moveTo>
                  <a:pt x="19994" y="14081"/>
                </a:moveTo>
                <a:lnTo>
                  <a:pt x="18947" y="14367"/>
                </a:lnTo>
                <a:lnTo>
                  <a:pt x="20421" y="15849"/>
                </a:lnTo>
                <a:lnTo>
                  <a:pt x="20682" y="15675"/>
                </a:lnTo>
                <a:lnTo>
                  <a:pt x="20574" y="15240"/>
                </a:lnTo>
                <a:lnTo>
                  <a:pt x="19994" y="14081"/>
                </a:lnTo>
                <a:close/>
              </a:path>
              <a:path w="2171700" h="62864">
                <a:moveTo>
                  <a:pt x="15240" y="13716"/>
                </a:moveTo>
                <a:lnTo>
                  <a:pt x="13716" y="14478"/>
                </a:lnTo>
                <a:lnTo>
                  <a:pt x="13716" y="15794"/>
                </a:lnTo>
                <a:lnTo>
                  <a:pt x="15240" y="15378"/>
                </a:lnTo>
                <a:lnTo>
                  <a:pt x="15240" y="13716"/>
                </a:lnTo>
                <a:close/>
              </a:path>
              <a:path w="2171700" h="62864">
                <a:moveTo>
                  <a:pt x="16469" y="15043"/>
                </a:moveTo>
                <a:lnTo>
                  <a:pt x="15262" y="15372"/>
                </a:lnTo>
                <a:lnTo>
                  <a:pt x="15240" y="15748"/>
                </a:lnTo>
                <a:lnTo>
                  <a:pt x="16382" y="15240"/>
                </a:lnTo>
                <a:lnTo>
                  <a:pt x="16469" y="15043"/>
                </a:lnTo>
                <a:close/>
              </a:path>
              <a:path w="2171700" h="62864">
                <a:moveTo>
                  <a:pt x="7772" y="15341"/>
                </a:moveTo>
                <a:lnTo>
                  <a:pt x="6992" y="15688"/>
                </a:lnTo>
                <a:lnTo>
                  <a:pt x="7808" y="15465"/>
                </a:lnTo>
                <a:close/>
              </a:path>
              <a:path w="2171700" h="62864">
                <a:moveTo>
                  <a:pt x="21336" y="14224"/>
                </a:moveTo>
                <a:lnTo>
                  <a:pt x="21336" y="15240"/>
                </a:lnTo>
                <a:lnTo>
                  <a:pt x="22206" y="15675"/>
                </a:lnTo>
                <a:lnTo>
                  <a:pt x="22707" y="15341"/>
                </a:lnTo>
                <a:lnTo>
                  <a:pt x="22793" y="15195"/>
                </a:lnTo>
                <a:lnTo>
                  <a:pt x="21336" y="14224"/>
                </a:lnTo>
                <a:close/>
              </a:path>
              <a:path w="2171700" h="62864">
                <a:moveTo>
                  <a:pt x="20795" y="13863"/>
                </a:moveTo>
                <a:lnTo>
                  <a:pt x="20138" y="14042"/>
                </a:lnTo>
                <a:lnTo>
                  <a:pt x="20089" y="14270"/>
                </a:lnTo>
                <a:lnTo>
                  <a:pt x="20764" y="15621"/>
                </a:lnTo>
                <a:lnTo>
                  <a:pt x="21335" y="15240"/>
                </a:lnTo>
                <a:lnTo>
                  <a:pt x="21254" y="14169"/>
                </a:lnTo>
                <a:lnTo>
                  <a:pt x="20795" y="13863"/>
                </a:lnTo>
                <a:close/>
              </a:path>
              <a:path w="2171700" h="62864">
                <a:moveTo>
                  <a:pt x="11835" y="14367"/>
                </a:moveTo>
                <a:lnTo>
                  <a:pt x="8150" y="15372"/>
                </a:lnTo>
                <a:lnTo>
                  <a:pt x="8035" y="15517"/>
                </a:lnTo>
                <a:lnTo>
                  <a:pt x="11853" y="14562"/>
                </a:lnTo>
                <a:lnTo>
                  <a:pt x="11835" y="14367"/>
                </a:lnTo>
                <a:close/>
              </a:path>
              <a:path w="2171700" h="62864">
                <a:moveTo>
                  <a:pt x="475487" y="15240"/>
                </a:moveTo>
                <a:lnTo>
                  <a:pt x="469391" y="15240"/>
                </a:lnTo>
                <a:lnTo>
                  <a:pt x="475713" y="15465"/>
                </a:lnTo>
                <a:lnTo>
                  <a:pt x="475487" y="15240"/>
                </a:lnTo>
                <a:close/>
              </a:path>
              <a:path w="2171700" h="62864">
                <a:moveTo>
                  <a:pt x="11762" y="13568"/>
                </a:moveTo>
                <a:lnTo>
                  <a:pt x="7772" y="15341"/>
                </a:lnTo>
                <a:lnTo>
                  <a:pt x="7914" y="15436"/>
                </a:lnTo>
                <a:lnTo>
                  <a:pt x="11740" y="14393"/>
                </a:lnTo>
                <a:lnTo>
                  <a:pt x="11762" y="13568"/>
                </a:lnTo>
                <a:close/>
              </a:path>
              <a:path w="2171700" h="62864">
                <a:moveTo>
                  <a:pt x="16323" y="13445"/>
                </a:moveTo>
                <a:lnTo>
                  <a:pt x="15240" y="13716"/>
                </a:lnTo>
                <a:lnTo>
                  <a:pt x="15240" y="15378"/>
                </a:lnTo>
                <a:lnTo>
                  <a:pt x="16469" y="15043"/>
                </a:lnTo>
                <a:lnTo>
                  <a:pt x="16323" y="13445"/>
                </a:lnTo>
                <a:close/>
              </a:path>
              <a:path w="2171700" h="62864">
                <a:moveTo>
                  <a:pt x="12192" y="14478"/>
                </a:moveTo>
                <a:lnTo>
                  <a:pt x="12007" y="14547"/>
                </a:lnTo>
                <a:lnTo>
                  <a:pt x="11926" y="15372"/>
                </a:lnTo>
                <a:lnTo>
                  <a:pt x="12191" y="15240"/>
                </a:lnTo>
                <a:lnTo>
                  <a:pt x="12192" y="14478"/>
                </a:lnTo>
                <a:close/>
              </a:path>
              <a:path w="2171700" h="62864">
                <a:moveTo>
                  <a:pt x="11717" y="13072"/>
                </a:moveTo>
                <a:lnTo>
                  <a:pt x="7924" y="14020"/>
                </a:lnTo>
                <a:lnTo>
                  <a:pt x="7701" y="14169"/>
                </a:lnTo>
                <a:lnTo>
                  <a:pt x="7620" y="15240"/>
                </a:lnTo>
                <a:lnTo>
                  <a:pt x="7772" y="15341"/>
                </a:lnTo>
                <a:lnTo>
                  <a:pt x="11762" y="13568"/>
                </a:lnTo>
                <a:lnTo>
                  <a:pt x="11717" y="13072"/>
                </a:lnTo>
                <a:close/>
              </a:path>
              <a:path w="2171700" h="62864">
                <a:moveTo>
                  <a:pt x="4571" y="13462"/>
                </a:moveTo>
                <a:lnTo>
                  <a:pt x="3048" y="13716"/>
                </a:lnTo>
                <a:lnTo>
                  <a:pt x="3048" y="15240"/>
                </a:lnTo>
                <a:lnTo>
                  <a:pt x="4571" y="14859"/>
                </a:lnTo>
                <a:lnTo>
                  <a:pt x="4571" y="13462"/>
                </a:lnTo>
                <a:close/>
              </a:path>
              <a:path w="2171700" h="62864">
                <a:moveTo>
                  <a:pt x="7620" y="14097"/>
                </a:moveTo>
                <a:lnTo>
                  <a:pt x="6096" y="14478"/>
                </a:lnTo>
                <a:lnTo>
                  <a:pt x="6096" y="15240"/>
                </a:lnTo>
                <a:lnTo>
                  <a:pt x="7550" y="14270"/>
                </a:lnTo>
                <a:lnTo>
                  <a:pt x="7620" y="14097"/>
                </a:lnTo>
                <a:close/>
              </a:path>
              <a:path w="2171700" h="62864">
                <a:moveTo>
                  <a:pt x="13343" y="14190"/>
                </a:moveTo>
                <a:lnTo>
                  <a:pt x="12192" y="14478"/>
                </a:lnTo>
                <a:lnTo>
                  <a:pt x="12192" y="15240"/>
                </a:lnTo>
                <a:lnTo>
                  <a:pt x="13384" y="14643"/>
                </a:lnTo>
                <a:lnTo>
                  <a:pt x="13343" y="14190"/>
                </a:lnTo>
                <a:close/>
              </a:path>
              <a:path w="2171700" h="62864">
                <a:moveTo>
                  <a:pt x="21336" y="12700"/>
                </a:moveTo>
                <a:lnTo>
                  <a:pt x="21405" y="14270"/>
                </a:lnTo>
                <a:lnTo>
                  <a:pt x="22860" y="15240"/>
                </a:lnTo>
                <a:lnTo>
                  <a:pt x="22859" y="13716"/>
                </a:lnTo>
                <a:lnTo>
                  <a:pt x="21336" y="12700"/>
                </a:lnTo>
                <a:close/>
              </a:path>
              <a:path w="2171700" h="62864">
                <a:moveTo>
                  <a:pt x="24993" y="3962"/>
                </a:moveTo>
                <a:lnTo>
                  <a:pt x="24384" y="4572"/>
                </a:lnTo>
                <a:lnTo>
                  <a:pt x="24384" y="13716"/>
                </a:lnTo>
                <a:lnTo>
                  <a:pt x="25908" y="15240"/>
                </a:lnTo>
                <a:lnTo>
                  <a:pt x="25908" y="4572"/>
                </a:lnTo>
                <a:lnTo>
                  <a:pt x="24993" y="3962"/>
                </a:lnTo>
                <a:close/>
              </a:path>
              <a:path w="2171700" h="62864">
                <a:moveTo>
                  <a:pt x="45720" y="3048"/>
                </a:moveTo>
                <a:lnTo>
                  <a:pt x="45720" y="15240"/>
                </a:lnTo>
                <a:lnTo>
                  <a:pt x="47243" y="13716"/>
                </a:lnTo>
                <a:lnTo>
                  <a:pt x="47243" y="4572"/>
                </a:lnTo>
                <a:lnTo>
                  <a:pt x="45720" y="3048"/>
                </a:lnTo>
                <a:close/>
              </a:path>
              <a:path w="2171700" h="62864">
                <a:moveTo>
                  <a:pt x="17391" y="14791"/>
                </a:moveTo>
                <a:lnTo>
                  <a:pt x="16469" y="15043"/>
                </a:lnTo>
                <a:lnTo>
                  <a:pt x="16482" y="15195"/>
                </a:lnTo>
                <a:lnTo>
                  <a:pt x="17391" y="14791"/>
                </a:lnTo>
                <a:close/>
              </a:path>
              <a:path w="2171700" h="62864">
                <a:moveTo>
                  <a:pt x="18287" y="12954"/>
                </a:moveTo>
                <a:lnTo>
                  <a:pt x="16459" y="13411"/>
                </a:lnTo>
                <a:lnTo>
                  <a:pt x="16348" y="13716"/>
                </a:lnTo>
                <a:lnTo>
                  <a:pt x="16469" y="15043"/>
                </a:lnTo>
                <a:lnTo>
                  <a:pt x="17391" y="14791"/>
                </a:lnTo>
                <a:lnTo>
                  <a:pt x="18287" y="14393"/>
                </a:lnTo>
                <a:lnTo>
                  <a:pt x="18287" y="12954"/>
                </a:lnTo>
                <a:close/>
              </a:path>
              <a:path w="2171700" h="62864">
                <a:moveTo>
                  <a:pt x="35292" y="2887"/>
                </a:moveTo>
                <a:lnTo>
                  <a:pt x="35052" y="3048"/>
                </a:lnTo>
                <a:lnTo>
                  <a:pt x="35052" y="13716"/>
                </a:lnTo>
                <a:lnTo>
                  <a:pt x="36298" y="14962"/>
                </a:lnTo>
                <a:lnTo>
                  <a:pt x="35292" y="2887"/>
                </a:lnTo>
                <a:close/>
              </a:path>
              <a:path w="2171700" h="62864">
                <a:moveTo>
                  <a:pt x="6705" y="13106"/>
                </a:moveTo>
                <a:lnTo>
                  <a:pt x="4876" y="13411"/>
                </a:lnTo>
                <a:lnTo>
                  <a:pt x="4571" y="13716"/>
                </a:lnTo>
                <a:lnTo>
                  <a:pt x="4571" y="14859"/>
                </a:lnTo>
                <a:lnTo>
                  <a:pt x="6095" y="14478"/>
                </a:lnTo>
                <a:lnTo>
                  <a:pt x="6096" y="13716"/>
                </a:lnTo>
                <a:lnTo>
                  <a:pt x="6705" y="13106"/>
                </a:lnTo>
                <a:close/>
              </a:path>
              <a:path w="2171700" h="62864">
                <a:moveTo>
                  <a:pt x="18941" y="14369"/>
                </a:moveTo>
                <a:lnTo>
                  <a:pt x="18287" y="14547"/>
                </a:lnTo>
                <a:lnTo>
                  <a:pt x="18287" y="14859"/>
                </a:lnTo>
                <a:lnTo>
                  <a:pt x="18941" y="14369"/>
                </a:lnTo>
                <a:close/>
              </a:path>
              <a:path w="2171700" h="62864">
                <a:moveTo>
                  <a:pt x="18287" y="14393"/>
                </a:moveTo>
                <a:lnTo>
                  <a:pt x="17391" y="14791"/>
                </a:lnTo>
                <a:lnTo>
                  <a:pt x="18231" y="14562"/>
                </a:lnTo>
                <a:lnTo>
                  <a:pt x="18287" y="14393"/>
                </a:lnTo>
                <a:close/>
              </a:path>
              <a:path w="2171700" h="62864">
                <a:moveTo>
                  <a:pt x="2135123" y="10668"/>
                </a:moveTo>
                <a:lnTo>
                  <a:pt x="2135078" y="11074"/>
                </a:lnTo>
                <a:lnTo>
                  <a:pt x="2134957" y="12973"/>
                </a:lnTo>
                <a:lnTo>
                  <a:pt x="2137155" y="14732"/>
                </a:lnTo>
                <a:lnTo>
                  <a:pt x="2139695" y="12192"/>
                </a:lnTo>
                <a:lnTo>
                  <a:pt x="2144267" y="12192"/>
                </a:lnTo>
                <a:lnTo>
                  <a:pt x="2135123" y="10668"/>
                </a:lnTo>
                <a:close/>
              </a:path>
              <a:path w="2171700" h="62864">
                <a:moveTo>
                  <a:pt x="13716" y="14097"/>
                </a:moveTo>
                <a:lnTo>
                  <a:pt x="13424" y="14169"/>
                </a:lnTo>
                <a:lnTo>
                  <a:pt x="13384" y="14643"/>
                </a:lnTo>
                <a:lnTo>
                  <a:pt x="13715" y="14478"/>
                </a:lnTo>
                <a:lnTo>
                  <a:pt x="13716" y="14097"/>
                </a:lnTo>
                <a:close/>
              </a:path>
              <a:path w="2171700" h="62864">
                <a:moveTo>
                  <a:pt x="12191" y="14478"/>
                </a:moveTo>
                <a:lnTo>
                  <a:pt x="11914" y="14547"/>
                </a:lnTo>
                <a:lnTo>
                  <a:pt x="12191" y="14478"/>
                </a:lnTo>
                <a:close/>
              </a:path>
              <a:path w="2171700" h="62864">
                <a:moveTo>
                  <a:pt x="12192" y="14270"/>
                </a:moveTo>
                <a:lnTo>
                  <a:pt x="11835" y="14367"/>
                </a:lnTo>
                <a:lnTo>
                  <a:pt x="11853" y="14562"/>
                </a:lnTo>
                <a:lnTo>
                  <a:pt x="12192" y="14478"/>
                </a:lnTo>
                <a:lnTo>
                  <a:pt x="12192" y="14270"/>
                </a:lnTo>
                <a:close/>
              </a:path>
              <a:path w="2171700" h="62864">
                <a:moveTo>
                  <a:pt x="18756" y="14184"/>
                </a:moveTo>
                <a:lnTo>
                  <a:pt x="18346" y="14367"/>
                </a:lnTo>
                <a:lnTo>
                  <a:pt x="18287" y="14547"/>
                </a:lnTo>
                <a:lnTo>
                  <a:pt x="18852" y="14393"/>
                </a:lnTo>
                <a:lnTo>
                  <a:pt x="18756" y="14184"/>
                </a:lnTo>
                <a:close/>
              </a:path>
              <a:path w="2171700" h="62864">
                <a:moveTo>
                  <a:pt x="7620" y="12954"/>
                </a:moveTo>
                <a:lnTo>
                  <a:pt x="6705" y="13106"/>
                </a:lnTo>
                <a:lnTo>
                  <a:pt x="6096" y="13716"/>
                </a:lnTo>
                <a:lnTo>
                  <a:pt x="6096" y="14478"/>
                </a:lnTo>
                <a:lnTo>
                  <a:pt x="7620" y="14097"/>
                </a:lnTo>
                <a:lnTo>
                  <a:pt x="7620" y="12954"/>
                </a:lnTo>
                <a:close/>
              </a:path>
              <a:path w="2171700" h="62864">
                <a:moveTo>
                  <a:pt x="13322" y="13961"/>
                </a:moveTo>
                <a:lnTo>
                  <a:pt x="12192" y="14270"/>
                </a:lnTo>
                <a:lnTo>
                  <a:pt x="12192" y="14478"/>
                </a:lnTo>
                <a:lnTo>
                  <a:pt x="13207" y="14097"/>
                </a:lnTo>
                <a:lnTo>
                  <a:pt x="13322" y="13961"/>
                </a:lnTo>
                <a:close/>
              </a:path>
              <a:path w="2171700" h="62864">
                <a:moveTo>
                  <a:pt x="13330" y="14050"/>
                </a:moveTo>
                <a:lnTo>
                  <a:pt x="12191" y="14478"/>
                </a:lnTo>
                <a:lnTo>
                  <a:pt x="13343" y="14190"/>
                </a:lnTo>
                <a:lnTo>
                  <a:pt x="13330" y="14050"/>
                </a:lnTo>
                <a:close/>
              </a:path>
              <a:path w="2171700" h="62864">
                <a:moveTo>
                  <a:pt x="15240" y="13716"/>
                </a:moveTo>
                <a:lnTo>
                  <a:pt x="13776" y="14081"/>
                </a:lnTo>
                <a:lnTo>
                  <a:pt x="13716" y="14478"/>
                </a:lnTo>
                <a:lnTo>
                  <a:pt x="15240" y="13716"/>
                </a:lnTo>
                <a:close/>
              </a:path>
              <a:path w="2171700" h="62864">
                <a:moveTo>
                  <a:pt x="2060447" y="13716"/>
                </a:moveTo>
                <a:lnTo>
                  <a:pt x="2052827" y="13716"/>
                </a:lnTo>
                <a:lnTo>
                  <a:pt x="2052065" y="14478"/>
                </a:lnTo>
                <a:lnTo>
                  <a:pt x="2060447" y="13716"/>
                </a:lnTo>
                <a:close/>
              </a:path>
              <a:path w="2171700" h="62864">
                <a:moveTo>
                  <a:pt x="18287" y="13716"/>
                </a:moveTo>
                <a:lnTo>
                  <a:pt x="18287" y="14393"/>
                </a:lnTo>
                <a:lnTo>
                  <a:pt x="18669" y="14224"/>
                </a:lnTo>
                <a:lnTo>
                  <a:pt x="18570" y="13998"/>
                </a:lnTo>
                <a:lnTo>
                  <a:pt x="18287" y="13716"/>
                </a:lnTo>
                <a:close/>
              </a:path>
              <a:path w="2171700" h="62864">
                <a:moveTo>
                  <a:pt x="19812" y="13716"/>
                </a:moveTo>
                <a:lnTo>
                  <a:pt x="18954" y="14097"/>
                </a:lnTo>
                <a:lnTo>
                  <a:pt x="18842" y="14270"/>
                </a:lnTo>
                <a:lnTo>
                  <a:pt x="19812" y="13716"/>
                </a:lnTo>
                <a:close/>
              </a:path>
              <a:path w="2171700" h="62864">
                <a:moveTo>
                  <a:pt x="19812" y="13716"/>
                </a:moveTo>
                <a:lnTo>
                  <a:pt x="18941" y="14369"/>
                </a:lnTo>
                <a:lnTo>
                  <a:pt x="19939" y="14097"/>
                </a:lnTo>
                <a:lnTo>
                  <a:pt x="19881" y="13854"/>
                </a:lnTo>
                <a:lnTo>
                  <a:pt x="19812" y="13716"/>
                </a:lnTo>
                <a:close/>
              </a:path>
              <a:path w="2171700" h="62864">
                <a:moveTo>
                  <a:pt x="12192" y="13377"/>
                </a:moveTo>
                <a:lnTo>
                  <a:pt x="11790" y="13555"/>
                </a:lnTo>
                <a:lnTo>
                  <a:pt x="11835" y="14367"/>
                </a:lnTo>
                <a:lnTo>
                  <a:pt x="12192" y="14270"/>
                </a:lnTo>
                <a:lnTo>
                  <a:pt x="12192" y="13377"/>
                </a:lnTo>
                <a:close/>
              </a:path>
              <a:path w="2171700" h="62864">
                <a:moveTo>
                  <a:pt x="13227" y="12917"/>
                </a:moveTo>
                <a:lnTo>
                  <a:pt x="12287" y="13335"/>
                </a:lnTo>
                <a:lnTo>
                  <a:pt x="12192" y="14270"/>
                </a:lnTo>
                <a:lnTo>
                  <a:pt x="13322" y="13961"/>
                </a:lnTo>
                <a:lnTo>
                  <a:pt x="13227" y="12917"/>
                </a:lnTo>
                <a:close/>
              </a:path>
              <a:path w="2171700" h="62864">
                <a:moveTo>
                  <a:pt x="7924" y="14020"/>
                </a:moveTo>
                <a:lnTo>
                  <a:pt x="7680" y="14081"/>
                </a:lnTo>
                <a:lnTo>
                  <a:pt x="7620" y="14224"/>
                </a:lnTo>
                <a:lnTo>
                  <a:pt x="7924" y="14020"/>
                </a:lnTo>
                <a:close/>
              </a:path>
              <a:path w="2171700" h="62864">
                <a:moveTo>
                  <a:pt x="21336" y="13716"/>
                </a:moveTo>
                <a:lnTo>
                  <a:pt x="20828" y="13854"/>
                </a:lnTo>
                <a:lnTo>
                  <a:pt x="21336" y="14224"/>
                </a:lnTo>
                <a:lnTo>
                  <a:pt x="21336" y="13716"/>
                </a:lnTo>
                <a:close/>
              </a:path>
              <a:path w="2171700" h="62864">
                <a:moveTo>
                  <a:pt x="13716" y="13906"/>
                </a:moveTo>
                <a:lnTo>
                  <a:pt x="13411" y="14020"/>
                </a:lnTo>
                <a:lnTo>
                  <a:pt x="13343" y="14190"/>
                </a:lnTo>
                <a:lnTo>
                  <a:pt x="13716" y="14097"/>
                </a:lnTo>
                <a:lnTo>
                  <a:pt x="13716" y="13906"/>
                </a:lnTo>
                <a:close/>
              </a:path>
              <a:path w="2171700" h="62864">
                <a:moveTo>
                  <a:pt x="18897" y="12801"/>
                </a:moveTo>
                <a:lnTo>
                  <a:pt x="18321" y="12945"/>
                </a:lnTo>
                <a:lnTo>
                  <a:pt x="18287" y="13716"/>
                </a:lnTo>
                <a:lnTo>
                  <a:pt x="18756" y="14184"/>
                </a:lnTo>
                <a:lnTo>
                  <a:pt x="19812" y="13716"/>
                </a:lnTo>
                <a:lnTo>
                  <a:pt x="18897" y="12801"/>
                </a:lnTo>
                <a:close/>
              </a:path>
              <a:path w="2171700" h="62864">
                <a:moveTo>
                  <a:pt x="2124455" y="10668"/>
                </a:moveTo>
                <a:lnTo>
                  <a:pt x="2123101" y="12022"/>
                </a:lnTo>
                <a:lnTo>
                  <a:pt x="2123031" y="13185"/>
                </a:lnTo>
                <a:lnTo>
                  <a:pt x="2124261" y="14169"/>
                </a:lnTo>
                <a:lnTo>
                  <a:pt x="2124455" y="10668"/>
                </a:lnTo>
                <a:close/>
              </a:path>
              <a:path w="2171700" h="62864">
                <a:moveTo>
                  <a:pt x="10159" y="12530"/>
                </a:moveTo>
                <a:lnTo>
                  <a:pt x="7670" y="12945"/>
                </a:lnTo>
                <a:lnTo>
                  <a:pt x="7620" y="14097"/>
                </a:lnTo>
                <a:lnTo>
                  <a:pt x="7924" y="14020"/>
                </a:lnTo>
                <a:lnTo>
                  <a:pt x="10159" y="12530"/>
                </a:lnTo>
                <a:close/>
              </a:path>
              <a:path w="2171700" h="62864">
                <a:moveTo>
                  <a:pt x="15240" y="13438"/>
                </a:moveTo>
                <a:lnTo>
                  <a:pt x="14223" y="13716"/>
                </a:lnTo>
                <a:lnTo>
                  <a:pt x="13830" y="13863"/>
                </a:lnTo>
                <a:lnTo>
                  <a:pt x="13716" y="14097"/>
                </a:lnTo>
                <a:lnTo>
                  <a:pt x="15240" y="13716"/>
                </a:lnTo>
                <a:lnTo>
                  <a:pt x="15240" y="13438"/>
                </a:lnTo>
                <a:close/>
              </a:path>
              <a:path w="2171700" h="62864">
                <a:moveTo>
                  <a:pt x="19119" y="12746"/>
                </a:moveTo>
                <a:lnTo>
                  <a:pt x="19003" y="12907"/>
                </a:lnTo>
                <a:lnTo>
                  <a:pt x="19812" y="13716"/>
                </a:lnTo>
                <a:lnTo>
                  <a:pt x="19994" y="14081"/>
                </a:lnTo>
                <a:lnTo>
                  <a:pt x="20795" y="13863"/>
                </a:lnTo>
                <a:lnTo>
                  <a:pt x="19119" y="12746"/>
                </a:lnTo>
                <a:close/>
              </a:path>
              <a:path w="2171700" h="62864">
                <a:moveTo>
                  <a:pt x="13716" y="13854"/>
                </a:moveTo>
                <a:lnTo>
                  <a:pt x="13322" y="13961"/>
                </a:lnTo>
                <a:lnTo>
                  <a:pt x="13682" y="13919"/>
                </a:lnTo>
                <a:close/>
              </a:path>
              <a:path w="2171700" h="62864">
                <a:moveTo>
                  <a:pt x="2144267" y="12192"/>
                </a:moveTo>
                <a:lnTo>
                  <a:pt x="2143941" y="14042"/>
                </a:lnTo>
                <a:lnTo>
                  <a:pt x="2144066" y="13906"/>
                </a:lnTo>
                <a:lnTo>
                  <a:pt x="2144267" y="12192"/>
                </a:lnTo>
                <a:close/>
              </a:path>
              <a:path w="2171700" h="62864">
                <a:moveTo>
                  <a:pt x="11646" y="12282"/>
                </a:moveTo>
                <a:lnTo>
                  <a:pt x="10159" y="12530"/>
                </a:lnTo>
                <a:lnTo>
                  <a:pt x="7924" y="14020"/>
                </a:lnTo>
                <a:lnTo>
                  <a:pt x="11717" y="13072"/>
                </a:lnTo>
                <a:lnTo>
                  <a:pt x="11646" y="12282"/>
                </a:lnTo>
                <a:close/>
              </a:path>
              <a:path w="2171700" h="62864">
                <a:moveTo>
                  <a:pt x="393191" y="13716"/>
                </a:moveTo>
                <a:lnTo>
                  <a:pt x="385571" y="13716"/>
                </a:lnTo>
                <a:lnTo>
                  <a:pt x="393474" y="13998"/>
                </a:lnTo>
                <a:lnTo>
                  <a:pt x="393191" y="13716"/>
                </a:lnTo>
                <a:close/>
              </a:path>
              <a:path w="2171700" h="62864">
                <a:moveTo>
                  <a:pt x="13716" y="12700"/>
                </a:moveTo>
                <a:lnTo>
                  <a:pt x="13249" y="12907"/>
                </a:lnTo>
                <a:lnTo>
                  <a:pt x="13322" y="13961"/>
                </a:lnTo>
                <a:lnTo>
                  <a:pt x="13683" y="13863"/>
                </a:lnTo>
                <a:lnTo>
                  <a:pt x="13716" y="12700"/>
                </a:lnTo>
                <a:close/>
              </a:path>
              <a:path w="2171700" h="62864">
                <a:moveTo>
                  <a:pt x="2144267" y="12192"/>
                </a:moveTo>
                <a:lnTo>
                  <a:pt x="2144064" y="13919"/>
                </a:lnTo>
                <a:lnTo>
                  <a:pt x="2144267" y="13716"/>
                </a:lnTo>
                <a:lnTo>
                  <a:pt x="2145791" y="13716"/>
                </a:lnTo>
                <a:lnTo>
                  <a:pt x="2144267" y="12192"/>
                </a:lnTo>
                <a:close/>
              </a:path>
              <a:path w="2171700" h="62864">
                <a:moveTo>
                  <a:pt x="14223" y="13716"/>
                </a:moveTo>
                <a:lnTo>
                  <a:pt x="13716" y="13854"/>
                </a:lnTo>
                <a:lnTo>
                  <a:pt x="14223" y="13716"/>
                </a:lnTo>
                <a:close/>
              </a:path>
              <a:path w="2171700" h="62864">
                <a:moveTo>
                  <a:pt x="20116" y="12496"/>
                </a:moveTo>
                <a:lnTo>
                  <a:pt x="19303" y="12700"/>
                </a:lnTo>
                <a:lnTo>
                  <a:pt x="20795" y="13863"/>
                </a:lnTo>
                <a:lnTo>
                  <a:pt x="21336" y="13716"/>
                </a:lnTo>
                <a:lnTo>
                  <a:pt x="20116" y="12496"/>
                </a:lnTo>
                <a:close/>
              </a:path>
              <a:path w="2171700" h="62864">
                <a:moveTo>
                  <a:pt x="15240" y="12192"/>
                </a:moveTo>
                <a:lnTo>
                  <a:pt x="14369" y="12409"/>
                </a:lnTo>
                <a:lnTo>
                  <a:pt x="13716" y="12700"/>
                </a:lnTo>
                <a:lnTo>
                  <a:pt x="13716" y="13854"/>
                </a:lnTo>
                <a:lnTo>
                  <a:pt x="14223" y="13716"/>
                </a:lnTo>
                <a:lnTo>
                  <a:pt x="15127" y="13377"/>
                </a:lnTo>
                <a:lnTo>
                  <a:pt x="15240" y="12192"/>
                </a:lnTo>
                <a:close/>
              </a:path>
              <a:path w="2171700" h="62864">
                <a:moveTo>
                  <a:pt x="1524" y="11732"/>
                </a:moveTo>
                <a:lnTo>
                  <a:pt x="0" y="12192"/>
                </a:lnTo>
                <a:lnTo>
                  <a:pt x="1524" y="13716"/>
                </a:lnTo>
                <a:lnTo>
                  <a:pt x="1524" y="11732"/>
                </a:lnTo>
                <a:close/>
              </a:path>
              <a:path w="2171700" h="62864">
                <a:moveTo>
                  <a:pt x="1524" y="12192"/>
                </a:moveTo>
                <a:lnTo>
                  <a:pt x="1524" y="13716"/>
                </a:lnTo>
                <a:lnTo>
                  <a:pt x="2540" y="13377"/>
                </a:lnTo>
                <a:lnTo>
                  <a:pt x="2438" y="13106"/>
                </a:lnTo>
                <a:lnTo>
                  <a:pt x="1524" y="12192"/>
                </a:lnTo>
                <a:close/>
              </a:path>
              <a:path w="2171700" h="62864">
                <a:moveTo>
                  <a:pt x="3048" y="13208"/>
                </a:moveTo>
                <a:lnTo>
                  <a:pt x="2890" y="13260"/>
                </a:lnTo>
                <a:lnTo>
                  <a:pt x="2777" y="13445"/>
                </a:lnTo>
                <a:lnTo>
                  <a:pt x="3048" y="13716"/>
                </a:lnTo>
                <a:lnTo>
                  <a:pt x="3048" y="13208"/>
                </a:lnTo>
                <a:close/>
              </a:path>
              <a:path w="2171700" h="62864">
                <a:moveTo>
                  <a:pt x="4571" y="12700"/>
                </a:moveTo>
                <a:lnTo>
                  <a:pt x="3114" y="13185"/>
                </a:lnTo>
                <a:lnTo>
                  <a:pt x="3048" y="13716"/>
                </a:lnTo>
                <a:lnTo>
                  <a:pt x="4571" y="13462"/>
                </a:lnTo>
                <a:lnTo>
                  <a:pt x="4571" y="12700"/>
                </a:lnTo>
                <a:close/>
              </a:path>
              <a:path w="2171700" h="62864">
                <a:moveTo>
                  <a:pt x="4876" y="13411"/>
                </a:moveTo>
                <a:lnTo>
                  <a:pt x="4673" y="13445"/>
                </a:lnTo>
                <a:lnTo>
                  <a:pt x="4571" y="13716"/>
                </a:lnTo>
                <a:lnTo>
                  <a:pt x="4876" y="13411"/>
                </a:lnTo>
                <a:close/>
              </a:path>
              <a:path w="2171700" h="62864">
                <a:moveTo>
                  <a:pt x="15240" y="13335"/>
                </a:moveTo>
                <a:lnTo>
                  <a:pt x="14223" y="13716"/>
                </a:lnTo>
                <a:lnTo>
                  <a:pt x="15155" y="13462"/>
                </a:lnTo>
                <a:lnTo>
                  <a:pt x="15240" y="13335"/>
                </a:lnTo>
                <a:close/>
              </a:path>
              <a:path w="2171700" h="62864">
                <a:moveTo>
                  <a:pt x="16296" y="13150"/>
                </a:moveTo>
                <a:lnTo>
                  <a:pt x="15341" y="13411"/>
                </a:lnTo>
                <a:lnTo>
                  <a:pt x="15240" y="13716"/>
                </a:lnTo>
                <a:lnTo>
                  <a:pt x="16256" y="13208"/>
                </a:lnTo>
                <a:close/>
              </a:path>
              <a:path w="2171700" h="62864">
                <a:moveTo>
                  <a:pt x="16300" y="13185"/>
                </a:moveTo>
                <a:lnTo>
                  <a:pt x="15240" y="13716"/>
                </a:lnTo>
                <a:lnTo>
                  <a:pt x="16255" y="13462"/>
                </a:lnTo>
                <a:lnTo>
                  <a:pt x="16300" y="13185"/>
                </a:lnTo>
                <a:close/>
              </a:path>
              <a:path w="2171700" h="62864">
                <a:moveTo>
                  <a:pt x="20781" y="12330"/>
                </a:moveTo>
                <a:lnTo>
                  <a:pt x="20210" y="12473"/>
                </a:lnTo>
                <a:lnTo>
                  <a:pt x="20227" y="12607"/>
                </a:lnTo>
                <a:lnTo>
                  <a:pt x="21336" y="13716"/>
                </a:lnTo>
                <a:lnTo>
                  <a:pt x="21336" y="12700"/>
                </a:lnTo>
                <a:lnTo>
                  <a:pt x="20781" y="12330"/>
                </a:lnTo>
                <a:close/>
              </a:path>
              <a:path w="2171700" h="62864">
                <a:moveTo>
                  <a:pt x="21336" y="12192"/>
                </a:moveTo>
                <a:lnTo>
                  <a:pt x="21405" y="12746"/>
                </a:lnTo>
                <a:lnTo>
                  <a:pt x="22859" y="13716"/>
                </a:lnTo>
                <a:lnTo>
                  <a:pt x="21336" y="12192"/>
                </a:lnTo>
                <a:close/>
              </a:path>
              <a:path w="2171700" h="62864">
                <a:moveTo>
                  <a:pt x="20116" y="2743"/>
                </a:moveTo>
                <a:lnTo>
                  <a:pt x="19507" y="3352"/>
                </a:lnTo>
                <a:lnTo>
                  <a:pt x="21336" y="4572"/>
                </a:lnTo>
                <a:lnTo>
                  <a:pt x="21426" y="12282"/>
                </a:lnTo>
                <a:lnTo>
                  <a:pt x="22859" y="13716"/>
                </a:lnTo>
                <a:lnTo>
                  <a:pt x="22859" y="4572"/>
                </a:lnTo>
                <a:lnTo>
                  <a:pt x="20116" y="2743"/>
                </a:lnTo>
                <a:close/>
              </a:path>
              <a:path w="2171700" h="62864">
                <a:moveTo>
                  <a:pt x="2110739" y="10668"/>
                </a:moveTo>
                <a:lnTo>
                  <a:pt x="2110739" y="13716"/>
                </a:lnTo>
                <a:lnTo>
                  <a:pt x="2110887" y="13568"/>
                </a:lnTo>
                <a:lnTo>
                  <a:pt x="2110739" y="10668"/>
                </a:lnTo>
                <a:close/>
              </a:path>
              <a:path w="2171700" h="62864">
                <a:moveTo>
                  <a:pt x="12192" y="12954"/>
                </a:moveTo>
                <a:lnTo>
                  <a:pt x="11717" y="13072"/>
                </a:lnTo>
                <a:lnTo>
                  <a:pt x="11762" y="13568"/>
                </a:lnTo>
                <a:lnTo>
                  <a:pt x="12115" y="13411"/>
                </a:lnTo>
                <a:lnTo>
                  <a:pt x="12192" y="12954"/>
                </a:lnTo>
                <a:close/>
              </a:path>
              <a:path w="2171700" h="62864">
                <a:moveTo>
                  <a:pt x="2113787" y="10668"/>
                </a:moveTo>
                <a:lnTo>
                  <a:pt x="2110739" y="10668"/>
                </a:lnTo>
                <a:lnTo>
                  <a:pt x="2110900" y="13555"/>
                </a:lnTo>
                <a:lnTo>
                  <a:pt x="2113787" y="10668"/>
                </a:lnTo>
                <a:close/>
              </a:path>
              <a:path w="2171700" h="62864">
                <a:moveTo>
                  <a:pt x="6095" y="12192"/>
                </a:moveTo>
                <a:lnTo>
                  <a:pt x="4571" y="12700"/>
                </a:lnTo>
                <a:lnTo>
                  <a:pt x="4571" y="13462"/>
                </a:lnTo>
                <a:lnTo>
                  <a:pt x="4876" y="13411"/>
                </a:lnTo>
                <a:lnTo>
                  <a:pt x="6095" y="12192"/>
                </a:lnTo>
                <a:close/>
              </a:path>
              <a:path w="2171700" h="62864">
                <a:moveTo>
                  <a:pt x="18287" y="12607"/>
                </a:moveTo>
                <a:lnTo>
                  <a:pt x="16459" y="13106"/>
                </a:lnTo>
                <a:lnTo>
                  <a:pt x="16323" y="13445"/>
                </a:lnTo>
                <a:lnTo>
                  <a:pt x="18209" y="12973"/>
                </a:lnTo>
                <a:lnTo>
                  <a:pt x="18287" y="12607"/>
                </a:lnTo>
                <a:close/>
              </a:path>
              <a:path w="2171700" h="62864">
                <a:moveTo>
                  <a:pt x="16278" y="12945"/>
                </a:moveTo>
                <a:lnTo>
                  <a:pt x="15240" y="13335"/>
                </a:lnTo>
                <a:lnTo>
                  <a:pt x="16167" y="13185"/>
                </a:lnTo>
                <a:lnTo>
                  <a:pt x="16278" y="12945"/>
                </a:lnTo>
                <a:close/>
              </a:path>
              <a:path w="2171700" h="62864">
                <a:moveTo>
                  <a:pt x="7620" y="11684"/>
                </a:moveTo>
                <a:lnTo>
                  <a:pt x="6095" y="12192"/>
                </a:lnTo>
                <a:lnTo>
                  <a:pt x="4876" y="13411"/>
                </a:lnTo>
                <a:lnTo>
                  <a:pt x="6705" y="13106"/>
                </a:lnTo>
                <a:lnTo>
                  <a:pt x="7529" y="12282"/>
                </a:lnTo>
                <a:lnTo>
                  <a:pt x="7620" y="11684"/>
                </a:lnTo>
                <a:close/>
              </a:path>
              <a:path w="2171700" h="62864">
                <a:moveTo>
                  <a:pt x="13208" y="12700"/>
                </a:moveTo>
                <a:lnTo>
                  <a:pt x="12225" y="12945"/>
                </a:lnTo>
                <a:lnTo>
                  <a:pt x="12192" y="13377"/>
                </a:lnTo>
                <a:lnTo>
                  <a:pt x="13163" y="12945"/>
                </a:lnTo>
                <a:lnTo>
                  <a:pt x="13208" y="12700"/>
                </a:lnTo>
                <a:close/>
              </a:path>
              <a:path w="2171700" h="62864">
                <a:moveTo>
                  <a:pt x="3048" y="11938"/>
                </a:moveTo>
                <a:lnTo>
                  <a:pt x="1524" y="12192"/>
                </a:lnTo>
                <a:lnTo>
                  <a:pt x="2667" y="13335"/>
                </a:lnTo>
                <a:lnTo>
                  <a:pt x="3048" y="13208"/>
                </a:lnTo>
                <a:lnTo>
                  <a:pt x="3048" y="11938"/>
                </a:lnTo>
                <a:close/>
              </a:path>
              <a:path w="2171700" h="62864">
                <a:moveTo>
                  <a:pt x="16188" y="11954"/>
                </a:moveTo>
                <a:lnTo>
                  <a:pt x="15240" y="12192"/>
                </a:lnTo>
                <a:lnTo>
                  <a:pt x="15240" y="13335"/>
                </a:lnTo>
                <a:lnTo>
                  <a:pt x="16203" y="12973"/>
                </a:lnTo>
                <a:lnTo>
                  <a:pt x="16188" y="11954"/>
                </a:lnTo>
                <a:close/>
              </a:path>
              <a:path w="2171700" h="62864">
                <a:moveTo>
                  <a:pt x="2151887" y="12192"/>
                </a:moveTo>
                <a:lnTo>
                  <a:pt x="2150363" y="12192"/>
                </a:lnTo>
                <a:lnTo>
                  <a:pt x="2151699" y="13260"/>
                </a:lnTo>
                <a:lnTo>
                  <a:pt x="2151887" y="12192"/>
                </a:lnTo>
                <a:close/>
              </a:path>
              <a:path w="2171700" h="62864">
                <a:moveTo>
                  <a:pt x="4571" y="11684"/>
                </a:moveTo>
                <a:lnTo>
                  <a:pt x="3048" y="11938"/>
                </a:lnTo>
                <a:lnTo>
                  <a:pt x="3048" y="13208"/>
                </a:lnTo>
                <a:lnTo>
                  <a:pt x="4571" y="12700"/>
                </a:lnTo>
                <a:lnTo>
                  <a:pt x="4571" y="11684"/>
                </a:lnTo>
                <a:close/>
              </a:path>
              <a:path w="2171700" h="62864">
                <a:moveTo>
                  <a:pt x="16459" y="13106"/>
                </a:moveTo>
                <a:lnTo>
                  <a:pt x="16296" y="13150"/>
                </a:lnTo>
                <a:lnTo>
                  <a:pt x="16459" y="13106"/>
                </a:lnTo>
                <a:close/>
              </a:path>
              <a:path w="2171700" h="62864">
                <a:moveTo>
                  <a:pt x="18287" y="12192"/>
                </a:moveTo>
                <a:lnTo>
                  <a:pt x="16380" y="12907"/>
                </a:lnTo>
                <a:lnTo>
                  <a:pt x="16296" y="13150"/>
                </a:lnTo>
                <a:lnTo>
                  <a:pt x="16526" y="13072"/>
                </a:lnTo>
                <a:lnTo>
                  <a:pt x="18287" y="12192"/>
                </a:lnTo>
                <a:close/>
              </a:path>
              <a:path w="2171700" h="62864">
                <a:moveTo>
                  <a:pt x="7620" y="12192"/>
                </a:moveTo>
                <a:lnTo>
                  <a:pt x="6705" y="13106"/>
                </a:lnTo>
                <a:lnTo>
                  <a:pt x="7502" y="12973"/>
                </a:lnTo>
                <a:lnTo>
                  <a:pt x="7620" y="12192"/>
                </a:lnTo>
                <a:close/>
              </a:path>
              <a:path w="2171700" h="62864">
                <a:moveTo>
                  <a:pt x="18287" y="12192"/>
                </a:moveTo>
                <a:lnTo>
                  <a:pt x="16459" y="13106"/>
                </a:lnTo>
                <a:lnTo>
                  <a:pt x="18287" y="12607"/>
                </a:lnTo>
                <a:lnTo>
                  <a:pt x="18287" y="12192"/>
                </a:lnTo>
                <a:close/>
              </a:path>
              <a:path w="2171700" h="62864">
                <a:moveTo>
                  <a:pt x="2122931" y="12192"/>
                </a:moveTo>
                <a:lnTo>
                  <a:pt x="2122650" y="12473"/>
                </a:lnTo>
                <a:lnTo>
                  <a:pt x="2122550" y="12801"/>
                </a:lnTo>
                <a:lnTo>
                  <a:pt x="2122931" y="13106"/>
                </a:lnTo>
                <a:lnTo>
                  <a:pt x="2122931" y="12192"/>
                </a:lnTo>
                <a:close/>
              </a:path>
              <a:path w="2171700" h="62864">
                <a:moveTo>
                  <a:pt x="12192" y="12192"/>
                </a:moveTo>
                <a:lnTo>
                  <a:pt x="11646" y="12282"/>
                </a:lnTo>
                <a:lnTo>
                  <a:pt x="11717" y="13072"/>
                </a:lnTo>
                <a:lnTo>
                  <a:pt x="12113" y="12973"/>
                </a:lnTo>
                <a:lnTo>
                  <a:pt x="12192" y="12192"/>
                </a:lnTo>
                <a:close/>
              </a:path>
              <a:path w="2171700" h="62864">
                <a:moveTo>
                  <a:pt x="2077211" y="12192"/>
                </a:moveTo>
                <a:lnTo>
                  <a:pt x="2069591" y="12192"/>
                </a:lnTo>
                <a:lnTo>
                  <a:pt x="2068615" y="12973"/>
                </a:lnTo>
                <a:lnTo>
                  <a:pt x="2077211" y="12192"/>
                </a:lnTo>
                <a:close/>
              </a:path>
              <a:path w="2171700" h="62864">
                <a:moveTo>
                  <a:pt x="11486" y="10531"/>
                </a:moveTo>
                <a:lnTo>
                  <a:pt x="10668" y="10668"/>
                </a:lnTo>
                <a:lnTo>
                  <a:pt x="8381" y="11430"/>
                </a:lnTo>
                <a:lnTo>
                  <a:pt x="7620" y="12192"/>
                </a:lnTo>
                <a:lnTo>
                  <a:pt x="7620" y="12954"/>
                </a:lnTo>
                <a:lnTo>
                  <a:pt x="10159" y="12530"/>
                </a:lnTo>
                <a:lnTo>
                  <a:pt x="10668" y="12192"/>
                </a:lnTo>
                <a:lnTo>
                  <a:pt x="11637" y="12192"/>
                </a:lnTo>
                <a:lnTo>
                  <a:pt x="11486" y="10531"/>
                </a:lnTo>
                <a:close/>
              </a:path>
              <a:path w="2171700" h="62864">
                <a:moveTo>
                  <a:pt x="13147" y="12032"/>
                </a:moveTo>
                <a:lnTo>
                  <a:pt x="12192" y="12192"/>
                </a:lnTo>
                <a:lnTo>
                  <a:pt x="12192" y="12954"/>
                </a:lnTo>
                <a:lnTo>
                  <a:pt x="13207" y="12700"/>
                </a:lnTo>
                <a:lnTo>
                  <a:pt x="13147" y="12032"/>
                </a:lnTo>
                <a:close/>
              </a:path>
              <a:path w="2171700" h="62864">
                <a:moveTo>
                  <a:pt x="18614" y="12518"/>
                </a:moveTo>
                <a:lnTo>
                  <a:pt x="18287" y="12607"/>
                </a:lnTo>
                <a:lnTo>
                  <a:pt x="18287" y="12954"/>
                </a:lnTo>
                <a:lnTo>
                  <a:pt x="18897" y="12801"/>
                </a:lnTo>
                <a:lnTo>
                  <a:pt x="18614" y="12518"/>
                </a:lnTo>
                <a:close/>
              </a:path>
              <a:path w="2171700" h="62864">
                <a:moveTo>
                  <a:pt x="18287" y="11430"/>
                </a:moveTo>
                <a:lnTo>
                  <a:pt x="16255" y="11938"/>
                </a:lnTo>
                <a:lnTo>
                  <a:pt x="16278" y="12945"/>
                </a:lnTo>
                <a:lnTo>
                  <a:pt x="18287" y="12192"/>
                </a:lnTo>
                <a:lnTo>
                  <a:pt x="18287" y="11430"/>
                </a:lnTo>
                <a:close/>
              </a:path>
              <a:path w="2171700" h="62864">
                <a:moveTo>
                  <a:pt x="13716" y="12573"/>
                </a:moveTo>
                <a:lnTo>
                  <a:pt x="13208" y="12700"/>
                </a:lnTo>
                <a:lnTo>
                  <a:pt x="13227" y="12917"/>
                </a:lnTo>
                <a:lnTo>
                  <a:pt x="13612" y="12746"/>
                </a:lnTo>
                <a:lnTo>
                  <a:pt x="13716" y="12573"/>
                </a:lnTo>
                <a:close/>
              </a:path>
              <a:path w="2171700" h="62864">
                <a:moveTo>
                  <a:pt x="2135123" y="10668"/>
                </a:moveTo>
                <a:lnTo>
                  <a:pt x="2133599" y="10668"/>
                </a:lnTo>
                <a:lnTo>
                  <a:pt x="2133663" y="11938"/>
                </a:lnTo>
                <a:lnTo>
                  <a:pt x="2134875" y="12907"/>
                </a:lnTo>
                <a:lnTo>
                  <a:pt x="2135123" y="10668"/>
                </a:lnTo>
                <a:close/>
              </a:path>
              <a:path w="2171700" h="62864">
                <a:moveTo>
                  <a:pt x="18730" y="12486"/>
                </a:moveTo>
                <a:lnTo>
                  <a:pt x="18897" y="12801"/>
                </a:lnTo>
                <a:lnTo>
                  <a:pt x="19119" y="12746"/>
                </a:lnTo>
                <a:lnTo>
                  <a:pt x="18730" y="12486"/>
                </a:lnTo>
                <a:close/>
              </a:path>
              <a:path w="2171700" h="62864">
                <a:moveTo>
                  <a:pt x="19812" y="12192"/>
                </a:moveTo>
                <a:lnTo>
                  <a:pt x="18780" y="12473"/>
                </a:lnTo>
                <a:lnTo>
                  <a:pt x="19119" y="12746"/>
                </a:lnTo>
                <a:lnTo>
                  <a:pt x="20029" y="12518"/>
                </a:lnTo>
                <a:lnTo>
                  <a:pt x="19902" y="12282"/>
                </a:lnTo>
                <a:close/>
              </a:path>
              <a:path w="2171700" h="62864">
                <a:moveTo>
                  <a:pt x="7010" y="11277"/>
                </a:moveTo>
                <a:lnTo>
                  <a:pt x="4571" y="11684"/>
                </a:lnTo>
                <a:lnTo>
                  <a:pt x="4571" y="12700"/>
                </a:lnTo>
                <a:lnTo>
                  <a:pt x="6095" y="12192"/>
                </a:lnTo>
                <a:lnTo>
                  <a:pt x="7010" y="11277"/>
                </a:lnTo>
                <a:close/>
              </a:path>
              <a:path w="2171700" h="62864">
                <a:moveTo>
                  <a:pt x="13716" y="11938"/>
                </a:moveTo>
                <a:lnTo>
                  <a:pt x="13207" y="12022"/>
                </a:lnTo>
                <a:lnTo>
                  <a:pt x="13208" y="12700"/>
                </a:lnTo>
                <a:lnTo>
                  <a:pt x="13716" y="12573"/>
                </a:lnTo>
                <a:lnTo>
                  <a:pt x="13716" y="11938"/>
                </a:lnTo>
                <a:close/>
              </a:path>
              <a:path w="2171700" h="62864">
                <a:moveTo>
                  <a:pt x="14369" y="12409"/>
                </a:moveTo>
                <a:lnTo>
                  <a:pt x="13716" y="12573"/>
                </a:lnTo>
                <a:lnTo>
                  <a:pt x="13716" y="12700"/>
                </a:lnTo>
                <a:lnTo>
                  <a:pt x="14369" y="12409"/>
                </a:lnTo>
                <a:close/>
              </a:path>
              <a:path w="2171700" h="62864">
                <a:moveTo>
                  <a:pt x="21336" y="12192"/>
                </a:moveTo>
                <a:lnTo>
                  <a:pt x="20972" y="12282"/>
                </a:lnTo>
                <a:lnTo>
                  <a:pt x="21336" y="12700"/>
                </a:lnTo>
                <a:lnTo>
                  <a:pt x="21336" y="12192"/>
                </a:lnTo>
                <a:close/>
              </a:path>
              <a:path w="2171700" h="62864">
                <a:moveTo>
                  <a:pt x="2122931" y="10668"/>
                </a:moveTo>
                <a:lnTo>
                  <a:pt x="2119883" y="10668"/>
                </a:lnTo>
                <a:lnTo>
                  <a:pt x="2122423" y="12700"/>
                </a:lnTo>
                <a:lnTo>
                  <a:pt x="2122840" y="12282"/>
                </a:lnTo>
                <a:lnTo>
                  <a:pt x="2122931" y="10668"/>
                </a:lnTo>
                <a:close/>
              </a:path>
              <a:path w="2171700" h="62864">
                <a:moveTo>
                  <a:pt x="18287" y="12192"/>
                </a:moveTo>
                <a:lnTo>
                  <a:pt x="18287" y="12607"/>
                </a:lnTo>
                <a:lnTo>
                  <a:pt x="18570" y="12530"/>
                </a:lnTo>
                <a:lnTo>
                  <a:pt x="18287" y="12192"/>
                </a:lnTo>
                <a:close/>
              </a:path>
              <a:path w="2171700" h="62864">
                <a:moveTo>
                  <a:pt x="15240" y="11684"/>
                </a:moveTo>
                <a:lnTo>
                  <a:pt x="13716" y="11938"/>
                </a:lnTo>
                <a:lnTo>
                  <a:pt x="13716" y="12573"/>
                </a:lnTo>
                <a:lnTo>
                  <a:pt x="14369" y="12409"/>
                </a:lnTo>
                <a:lnTo>
                  <a:pt x="15217" y="12032"/>
                </a:lnTo>
                <a:lnTo>
                  <a:pt x="15240" y="11684"/>
                </a:lnTo>
                <a:close/>
              </a:path>
              <a:path w="2171700" h="62864">
                <a:moveTo>
                  <a:pt x="11637" y="12192"/>
                </a:moveTo>
                <a:lnTo>
                  <a:pt x="10668" y="12192"/>
                </a:lnTo>
                <a:lnTo>
                  <a:pt x="10159" y="12530"/>
                </a:lnTo>
                <a:lnTo>
                  <a:pt x="11646" y="12282"/>
                </a:lnTo>
                <a:close/>
              </a:path>
              <a:path w="2171700" h="62864">
                <a:moveTo>
                  <a:pt x="18287" y="12192"/>
                </a:moveTo>
                <a:lnTo>
                  <a:pt x="18614" y="12518"/>
                </a:lnTo>
                <a:lnTo>
                  <a:pt x="18495" y="12330"/>
                </a:lnTo>
                <a:lnTo>
                  <a:pt x="18287" y="12192"/>
                </a:lnTo>
                <a:close/>
              </a:path>
              <a:path w="2171700" h="62864">
                <a:moveTo>
                  <a:pt x="20574" y="12192"/>
                </a:moveTo>
                <a:lnTo>
                  <a:pt x="19812" y="12192"/>
                </a:lnTo>
                <a:lnTo>
                  <a:pt x="20116" y="12496"/>
                </a:lnTo>
                <a:lnTo>
                  <a:pt x="20781" y="12330"/>
                </a:lnTo>
                <a:lnTo>
                  <a:pt x="20574" y="12192"/>
                </a:lnTo>
                <a:close/>
              </a:path>
              <a:path w="2171700" h="62864">
                <a:moveTo>
                  <a:pt x="19119" y="11222"/>
                </a:moveTo>
                <a:lnTo>
                  <a:pt x="18287" y="11430"/>
                </a:lnTo>
                <a:lnTo>
                  <a:pt x="18287" y="12192"/>
                </a:lnTo>
                <a:lnTo>
                  <a:pt x="18730" y="12486"/>
                </a:lnTo>
                <a:lnTo>
                  <a:pt x="19812" y="12192"/>
                </a:lnTo>
                <a:lnTo>
                  <a:pt x="20574" y="12192"/>
                </a:lnTo>
                <a:lnTo>
                  <a:pt x="19119" y="11222"/>
                </a:lnTo>
                <a:close/>
              </a:path>
              <a:path w="2171700" h="62864">
                <a:moveTo>
                  <a:pt x="356615" y="12192"/>
                </a:moveTo>
                <a:lnTo>
                  <a:pt x="350519" y="12192"/>
                </a:lnTo>
                <a:lnTo>
                  <a:pt x="356991" y="12473"/>
                </a:lnTo>
                <a:lnTo>
                  <a:pt x="356615" y="12192"/>
                </a:lnTo>
                <a:close/>
              </a:path>
              <a:path w="2171700" h="62864">
                <a:moveTo>
                  <a:pt x="15240" y="12022"/>
                </a:moveTo>
                <a:lnTo>
                  <a:pt x="14369" y="12409"/>
                </a:lnTo>
                <a:lnTo>
                  <a:pt x="15239" y="12192"/>
                </a:lnTo>
                <a:lnTo>
                  <a:pt x="15240" y="12022"/>
                </a:lnTo>
                <a:close/>
              </a:path>
              <a:path w="2171700" h="62864">
                <a:moveTo>
                  <a:pt x="20116" y="10972"/>
                </a:moveTo>
                <a:lnTo>
                  <a:pt x="19303" y="11176"/>
                </a:lnTo>
                <a:lnTo>
                  <a:pt x="20781" y="12330"/>
                </a:lnTo>
                <a:lnTo>
                  <a:pt x="21336" y="12192"/>
                </a:lnTo>
                <a:lnTo>
                  <a:pt x="20116" y="10972"/>
                </a:lnTo>
                <a:close/>
              </a:path>
              <a:path w="2171700" h="62864">
                <a:moveTo>
                  <a:pt x="12192" y="10414"/>
                </a:moveTo>
                <a:lnTo>
                  <a:pt x="11486" y="10531"/>
                </a:lnTo>
                <a:lnTo>
                  <a:pt x="11646" y="12282"/>
                </a:lnTo>
                <a:lnTo>
                  <a:pt x="12192" y="12192"/>
                </a:lnTo>
                <a:lnTo>
                  <a:pt x="12192" y="10414"/>
                </a:lnTo>
                <a:close/>
              </a:path>
              <a:path w="2171700" h="62864">
                <a:moveTo>
                  <a:pt x="6096" y="1524"/>
                </a:moveTo>
                <a:lnTo>
                  <a:pt x="4571" y="1524"/>
                </a:lnTo>
                <a:lnTo>
                  <a:pt x="0" y="4572"/>
                </a:lnTo>
                <a:lnTo>
                  <a:pt x="0" y="12192"/>
                </a:lnTo>
                <a:lnTo>
                  <a:pt x="1524" y="11732"/>
                </a:lnTo>
                <a:lnTo>
                  <a:pt x="1524" y="4572"/>
                </a:lnTo>
                <a:lnTo>
                  <a:pt x="6096" y="1524"/>
                </a:lnTo>
                <a:close/>
              </a:path>
              <a:path w="2171700" h="62864">
                <a:moveTo>
                  <a:pt x="3048" y="11273"/>
                </a:moveTo>
                <a:lnTo>
                  <a:pt x="1524" y="11732"/>
                </a:lnTo>
                <a:lnTo>
                  <a:pt x="1524" y="12192"/>
                </a:lnTo>
                <a:lnTo>
                  <a:pt x="3048" y="11811"/>
                </a:lnTo>
                <a:lnTo>
                  <a:pt x="3048" y="11273"/>
                </a:lnTo>
                <a:close/>
              </a:path>
              <a:path w="2171700" h="62864">
                <a:moveTo>
                  <a:pt x="3048" y="11811"/>
                </a:moveTo>
                <a:lnTo>
                  <a:pt x="1524" y="12192"/>
                </a:lnTo>
                <a:lnTo>
                  <a:pt x="2946" y="11954"/>
                </a:lnTo>
                <a:lnTo>
                  <a:pt x="3048" y="11811"/>
                </a:lnTo>
                <a:close/>
              </a:path>
              <a:path w="2171700" h="62864">
                <a:moveTo>
                  <a:pt x="7620" y="11176"/>
                </a:moveTo>
                <a:lnTo>
                  <a:pt x="7010" y="11277"/>
                </a:lnTo>
                <a:lnTo>
                  <a:pt x="6095" y="12192"/>
                </a:lnTo>
                <a:lnTo>
                  <a:pt x="7620" y="11684"/>
                </a:lnTo>
                <a:lnTo>
                  <a:pt x="7620" y="11176"/>
                </a:lnTo>
                <a:close/>
              </a:path>
              <a:path w="2171700" h="62864">
                <a:moveTo>
                  <a:pt x="8381" y="11430"/>
                </a:moveTo>
                <a:lnTo>
                  <a:pt x="7620" y="11684"/>
                </a:lnTo>
                <a:lnTo>
                  <a:pt x="7620" y="12192"/>
                </a:lnTo>
                <a:lnTo>
                  <a:pt x="8381" y="11430"/>
                </a:lnTo>
                <a:close/>
              </a:path>
              <a:path w="2171700" h="62864">
                <a:moveTo>
                  <a:pt x="12988" y="10281"/>
                </a:moveTo>
                <a:lnTo>
                  <a:pt x="12281" y="10399"/>
                </a:lnTo>
                <a:lnTo>
                  <a:pt x="12192" y="12192"/>
                </a:lnTo>
                <a:lnTo>
                  <a:pt x="13147" y="12032"/>
                </a:lnTo>
                <a:lnTo>
                  <a:pt x="12988" y="10281"/>
                </a:lnTo>
                <a:close/>
              </a:path>
              <a:path w="2171700" h="62864">
                <a:moveTo>
                  <a:pt x="16157" y="11614"/>
                </a:moveTo>
                <a:lnTo>
                  <a:pt x="15240" y="12022"/>
                </a:lnTo>
                <a:lnTo>
                  <a:pt x="15240" y="12192"/>
                </a:lnTo>
                <a:lnTo>
                  <a:pt x="16188" y="11954"/>
                </a:lnTo>
                <a:lnTo>
                  <a:pt x="16157" y="11614"/>
                </a:lnTo>
                <a:close/>
              </a:path>
              <a:path w="2171700" h="62864">
                <a:moveTo>
                  <a:pt x="21336" y="10668"/>
                </a:moveTo>
                <a:lnTo>
                  <a:pt x="20275" y="10933"/>
                </a:lnTo>
                <a:lnTo>
                  <a:pt x="20218" y="11074"/>
                </a:lnTo>
                <a:lnTo>
                  <a:pt x="21336" y="12192"/>
                </a:lnTo>
                <a:lnTo>
                  <a:pt x="21336" y="10668"/>
                </a:lnTo>
                <a:close/>
              </a:path>
              <a:path w="2171700" h="62864">
                <a:moveTo>
                  <a:pt x="2124455" y="10668"/>
                </a:moveTo>
                <a:lnTo>
                  <a:pt x="2122931" y="10668"/>
                </a:lnTo>
                <a:lnTo>
                  <a:pt x="2122931" y="12192"/>
                </a:lnTo>
                <a:lnTo>
                  <a:pt x="2124455" y="10668"/>
                </a:lnTo>
                <a:close/>
              </a:path>
              <a:path w="2171700" h="62864">
                <a:moveTo>
                  <a:pt x="2142743" y="10668"/>
                </a:moveTo>
                <a:lnTo>
                  <a:pt x="2135123" y="10668"/>
                </a:lnTo>
                <a:lnTo>
                  <a:pt x="2144267" y="12192"/>
                </a:lnTo>
                <a:lnTo>
                  <a:pt x="2142743" y="10668"/>
                </a:lnTo>
                <a:close/>
              </a:path>
              <a:path w="2171700" h="62864">
                <a:moveTo>
                  <a:pt x="13716" y="10160"/>
                </a:moveTo>
                <a:lnTo>
                  <a:pt x="12988" y="10281"/>
                </a:lnTo>
                <a:lnTo>
                  <a:pt x="13147" y="12032"/>
                </a:lnTo>
                <a:lnTo>
                  <a:pt x="13614" y="11954"/>
                </a:lnTo>
                <a:lnTo>
                  <a:pt x="13716" y="10160"/>
                </a:lnTo>
                <a:close/>
              </a:path>
              <a:path w="2171700" h="62864">
                <a:moveTo>
                  <a:pt x="16149" y="11532"/>
                </a:moveTo>
                <a:lnTo>
                  <a:pt x="15240" y="11684"/>
                </a:lnTo>
                <a:lnTo>
                  <a:pt x="15240" y="12022"/>
                </a:lnTo>
                <a:lnTo>
                  <a:pt x="16157" y="11614"/>
                </a:lnTo>
                <a:close/>
              </a:path>
              <a:path w="2171700" h="62864">
                <a:moveTo>
                  <a:pt x="18287" y="11176"/>
                </a:moveTo>
                <a:lnTo>
                  <a:pt x="16459" y="11480"/>
                </a:lnTo>
                <a:lnTo>
                  <a:pt x="16157" y="11614"/>
                </a:lnTo>
                <a:lnTo>
                  <a:pt x="16188" y="11954"/>
                </a:lnTo>
                <a:lnTo>
                  <a:pt x="18287" y="11430"/>
                </a:lnTo>
                <a:lnTo>
                  <a:pt x="18287" y="11176"/>
                </a:lnTo>
                <a:close/>
              </a:path>
              <a:path w="2171700" h="62864">
                <a:moveTo>
                  <a:pt x="4571" y="11430"/>
                </a:moveTo>
                <a:lnTo>
                  <a:pt x="3048" y="11811"/>
                </a:lnTo>
                <a:lnTo>
                  <a:pt x="3048" y="11938"/>
                </a:lnTo>
                <a:lnTo>
                  <a:pt x="4571" y="11684"/>
                </a:lnTo>
                <a:lnTo>
                  <a:pt x="4571" y="11430"/>
                </a:lnTo>
                <a:close/>
              </a:path>
              <a:path w="2171700" h="62864">
                <a:moveTo>
                  <a:pt x="15240" y="9906"/>
                </a:moveTo>
                <a:lnTo>
                  <a:pt x="13716" y="10160"/>
                </a:lnTo>
                <a:lnTo>
                  <a:pt x="13716" y="11938"/>
                </a:lnTo>
                <a:lnTo>
                  <a:pt x="15240" y="11684"/>
                </a:lnTo>
                <a:lnTo>
                  <a:pt x="15240" y="9906"/>
                </a:lnTo>
                <a:close/>
              </a:path>
              <a:path w="2171700" h="62864">
                <a:moveTo>
                  <a:pt x="2133599" y="10668"/>
                </a:moveTo>
                <a:lnTo>
                  <a:pt x="2132075" y="10668"/>
                </a:lnTo>
                <a:lnTo>
                  <a:pt x="2133599" y="11887"/>
                </a:lnTo>
                <a:lnTo>
                  <a:pt x="2133599" y="10668"/>
                </a:lnTo>
                <a:close/>
              </a:path>
              <a:path w="2171700" h="62864">
                <a:moveTo>
                  <a:pt x="4571" y="10814"/>
                </a:moveTo>
                <a:lnTo>
                  <a:pt x="3048" y="11273"/>
                </a:lnTo>
                <a:lnTo>
                  <a:pt x="3048" y="11811"/>
                </a:lnTo>
                <a:lnTo>
                  <a:pt x="4571" y="11430"/>
                </a:lnTo>
                <a:lnTo>
                  <a:pt x="4571" y="10814"/>
                </a:lnTo>
                <a:close/>
              </a:path>
              <a:path w="2171700" h="62864">
                <a:moveTo>
                  <a:pt x="3048" y="10297"/>
                </a:moveTo>
                <a:lnTo>
                  <a:pt x="1524" y="10668"/>
                </a:lnTo>
                <a:lnTo>
                  <a:pt x="1524" y="11732"/>
                </a:lnTo>
                <a:lnTo>
                  <a:pt x="3035" y="11277"/>
                </a:lnTo>
                <a:lnTo>
                  <a:pt x="3048" y="10297"/>
                </a:lnTo>
                <a:close/>
              </a:path>
              <a:path w="2171700" h="62864">
                <a:moveTo>
                  <a:pt x="7619" y="10668"/>
                </a:moveTo>
                <a:lnTo>
                  <a:pt x="4571" y="11430"/>
                </a:lnTo>
                <a:lnTo>
                  <a:pt x="4571" y="11684"/>
                </a:lnTo>
                <a:lnTo>
                  <a:pt x="7010" y="11277"/>
                </a:lnTo>
                <a:lnTo>
                  <a:pt x="7619" y="10668"/>
                </a:lnTo>
                <a:close/>
              </a:path>
              <a:path w="2171700" h="62864">
                <a:moveTo>
                  <a:pt x="8839" y="10972"/>
                </a:moveTo>
                <a:lnTo>
                  <a:pt x="7620" y="11176"/>
                </a:lnTo>
                <a:lnTo>
                  <a:pt x="7620" y="11684"/>
                </a:lnTo>
                <a:lnTo>
                  <a:pt x="8381" y="11430"/>
                </a:lnTo>
                <a:lnTo>
                  <a:pt x="8839" y="10972"/>
                </a:lnTo>
                <a:close/>
              </a:path>
              <a:path w="2171700" h="62864">
                <a:moveTo>
                  <a:pt x="15990" y="9780"/>
                </a:moveTo>
                <a:lnTo>
                  <a:pt x="15298" y="9896"/>
                </a:lnTo>
                <a:lnTo>
                  <a:pt x="15240" y="11684"/>
                </a:lnTo>
                <a:lnTo>
                  <a:pt x="16149" y="11532"/>
                </a:lnTo>
                <a:lnTo>
                  <a:pt x="15990" y="9780"/>
                </a:lnTo>
                <a:close/>
              </a:path>
              <a:path w="2171700" h="62864">
                <a:moveTo>
                  <a:pt x="2110739" y="10668"/>
                </a:moveTo>
                <a:lnTo>
                  <a:pt x="2101595" y="10668"/>
                </a:lnTo>
                <a:lnTo>
                  <a:pt x="2100579" y="11684"/>
                </a:lnTo>
                <a:lnTo>
                  <a:pt x="2110739" y="10668"/>
                </a:lnTo>
                <a:close/>
              </a:path>
              <a:path w="2171700" h="62864">
                <a:moveTo>
                  <a:pt x="16459" y="11480"/>
                </a:moveTo>
                <a:lnTo>
                  <a:pt x="16149" y="11532"/>
                </a:lnTo>
                <a:lnTo>
                  <a:pt x="16459" y="11480"/>
                </a:lnTo>
                <a:close/>
              </a:path>
              <a:path w="2171700" h="62864">
                <a:moveTo>
                  <a:pt x="18287" y="9398"/>
                </a:moveTo>
                <a:lnTo>
                  <a:pt x="15990" y="9780"/>
                </a:lnTo>
                <a:lnTo>
                  <a:pt x="16149" y="11532"/>
                </a:lnTo>
                <a:lnTo>
                  <a:pt x="16459" y="11480"/>
                </a:lnTo>
                <a:lnTo>
                  <a:pt x="18287" y="10668"/>
                </a:lnTo>
                <a:lnTo>
                  <a:pt x="18287" y="9398"/>
                </a:lnTo>
                <a:close/>
              </a:path>
              <a:path w="2171700" h="62864">
                <a:moveTo>
                  <a:pt x="18287" y="10668"/>
                </a:moveTo>
                <a:lnTo>
                  <a:pt x="16459" y="11480"/>
                </a:lnTo>
                <a:lnTo>
                  <a:pt x="18287" y="11176"/>
                </a:lnTo>
                <a:lnTo>
                  <a:pt x="18287" y="10668"/>
                </a:lnTo>
                <a:close/>
              </a:path>
              <a:path w="2171700" h="62864">
                <a:moveTo>
                  <a:pt x="7620" y="9896"/>
                </a:moveTo>
                <a:lnTo>
                  <a:pt x="4571" y="10814"/>
                </a:lnTo>
                <a:lnTo>
                  <a:pt x="4571" y="11430"/>
                </a:lnTo>
                <a:lnTo>
                  <a:pt x="7620" y="10668"/>
                </a:lnTo>
                <a:lnTo>
                  <a:pt x="7620" y="9896"/>
                </a:lnTo>
                <a:close/>
              </a:path>
              <a:path w="2171700" h="62864">
                <a:moveTo>
                  <a:pt x="10668" y="10668"/>
                </a:moveTo>
                <a:lnTo>
                  <a:pt x="8839" y="10972"/>
                </a:lnTo>
                <a:lnTo>
                  <a:pt x="8381" y="11430"/>
                </a:lnTo>
                <a:lnTo>
                  <a:pt x="10668" y="10668"/>
                </a:lnTo>
                <a:close/>
              </a:path>
              <a:path w="2171700" h="62864">
                <a:moveTo>
                  <a:pt x="18897" y="11074"/>
                </a:moveTo>
                <a:lnTo>
                  <a:pt x="18287" y="11176"/>
                </a:lnTo>
                <a:lnTo>
                  <a:pt x="18287" y="11430"/>
                </a:lnTo>
                <a:lnTo>
                  <a:pt x="19119" y="11222"/>
                </a:lnTo>
                <a:lnTo>
                  <a:pt x="18897" y="11074"/>
                </a:lnTo>
                <a:close/>
              </a:path>
              <a:path w="2171700" h="62864">
                <a:moveTo>
                  <a:pt x="7620" y="10668"/>
                </a:moveTo>
                <a:lnTo>
                  <a:pt x="7010" y="11277"/>
                </a:lnTo>
                <a:lnTo>
                  <a:pt x="7620" y="11176"/>
                </a:lnTo>
                <a:lnTo>
                  <a:pt x="7620" y="10668"/>
                </a:lnTo>
                <a:close/>
              </a:path>
              <a:path w="2171700" h="62864">
                <a:moveTo>
                  <a:pt x="4571" y="9927"/>
                </a:moveTo>
                <a:lnTo>
                  <a:pt x="3922" y="10085"/>
                </a:lnTo>
                <a:lnTo>
                  <a:pt x="3048" y="10668"/>
                </a:lnTo>
                <a:lnTo>
                  <a:pt x="3048" y="11273"/>
                </a:lnTo>
                <a:lnTo>
                  <a:pt x="4571" y="10814"/>
                </a:lnTo>
                <a:lnTo>
                  <a:pt x="4571" y="9927"/>
                </a:lnTo>
                <a:close/>
              </a:path>
              <a:path w="2171700" h="62864">
                <a:moveTo>
                  <a:pt x="20029" y="10885"/>
                </a:moveTo>
                <a:lnTo>
                  <a:pt x="18897" y="11074"/>
                </a:lnTo>
                <a:lnTo>
                  <a:pt x="19119" y="11222"/>
                </a:lnTo>
                <a:lnTo>
                  <a:pt x="20116" y="10972"/>
                </a:lnTo>
                <a:close/>
              </a:path>
              <a:path w="2171700" h="62864">
                <a:moveTo>
                  <a:pt x="11413" y="9719"/>
                </a:moveTo>
                <a:lnTo>
                  <a:pt x="7620" y="10668"/>
                </a:lnTo>
                <a:lnTo>
                  <a:pt x="7620" y="11176"/>
                </a:lnTo>
                <a:lnTo>
                  <a:pt x="8839" y="10972"/>
                </a:lnTo>
                <a:lnTo>
                  <a:pt x="9143" y="10668"/>
                </a:lnTo>
                <a:lnTo>
                  <a:pt x="10668" y="10668"/>
                </a:lnTo>
                <a:lnTo>
                  <a:pt x="11430" y="10414"/>
                </a:lnTo>
                <a:lnTo>
                  <a:pt x="11413" y="9719"/>
                </a:lnTo>
                <a:close/>
              </a:path>
              <a:path w="2171700" h="62864">
                <a:moveTo>
                  <a:pt x="18287" y="10668"/>
                </a:moveTo>
                <a:lnTo>
                  <a:pt x="18287" y="11176"/>
                </a:lnTo>
                <a:lnTo>
                  <a:pt x="18897" y="11074"/>
                </a:lnTo>
                <a:lnTo>
                  <a:pt x="18287" y="10668"/>
                </a:lnTo>
                <a:close/>
              </a:path>
              <a:path w="2171700" h="62864">
                <a:moveTo>
                  <a:pt x="18505" y="9361"/>
                </a:moveTo>
                <a:lnTo>
                  <a:pt x="18287" y="9398"/>
                </a:lnTo>
                <a:lnTo>
                  <a:pt x="18287" y="10668"/>
                </a:lnTo>
                <a:lnTo>
                  <a:pt x="18897" y="11074"/>
                </a:lnTo>
                <a:lnTo>
                  <a:pt x="20029" y="10885"/>
                </a:lnTo>
                <a:lnTo>
                  <a:pt x="18505" y="9361"/>
                </a:lnTo>
                <a:close/>
              </a:path>
              <a:path w="2171700" h="62864">
                <a:moveTo>
                  <a:pt x="10668" y="10668"/>
                </a:moveTo>
                <a:lnTo>
                  <a:pt x="9143" y="10668"/>
                </a:lnTo>
                <a:lnTo>
                  <a:pt x="8839" y="10972"/>
                </a:lnTo>
                <a:lnTo>
                  <a:pt x="10668" y="10668"/>
                </a:lnTo>
                <a:close/>
              </a:path>
              <a:path w="2171700" h="62864">
                <a:moveTo>
                  <a:pt x="21336" y="10668"/>
                </a:moveTo>
                <a:lnTo>
                  <a:pt x="20029" y="10885"/>
                </a:lnTo>
                <a:lnTo>
                  <a:pt x="21336" y="10668"/>
                </a:lnTo>
                <a:close/>
              </a:path>
              <a:path w="2171700" h="62864">
                <a:moveTo>
                  <a:pt x="320039" y="10668"/>
                </a:moveTo>
                <a:lnTo>
                  <a:pt x="313943" y="10668"/>
                </a:lnTo>
                <a:lnTo>
                  <a:pt x="320305" y="10933"/>
                </a:lnTo>
                <a:lnTo>
                  <a:pt x="320039" y="10668"/>
                </a:lnTo>
                <a:close/>
              </a:path>
              <a:path w="2171700" h="62864">
                <a:moveTo>
                  <a:pt x="19812" y="9144"/>
                </a:moveTo>
                <a:lnTo>
                  <a:pt x="18592" y="9347"/>
                </a:lnTo>
                <a:lnTo>
                  <a:pt x="20029" y="10885"/>
                </a:lnTo>
                <a:lnTo>
                  <a:pt x="21336" y="10668"/>
                </a:lnTo>
                <a:lnTo>
                  <a:pt x="19812" y="9144"/>
                </a:lnTo>
                <a:close/>
              </a:path>
              <a:path w="2171700" h="62864">
                <a:moveTo>
                  <a:pt x="7620" y="9186"/>
                </a:moveTo>
                <a:lnTo>
                  <a:pt x="4659" y="9906"/>
                </a:lnTo>
                <a:lnTo>
                  <a:pt x="4571" y="10814"/>
                </a:lnTo>
                <a:lnTo>
                  <a:pt x="7517" y="9927"/>
                </a:lnTo>
                <a:lnTo>
                  <a:pt x="7620" y="9186"/>
                </a:lnTo>
                <a:close/>
              </a:path>
              <a:path w="2171700" h="62864">
                <a:moveTo>
                  <a:pt x="4571" y="5587"/>
                </a:moveTo>
                <a:lnTo>
                  <a:pt x="1553" y="7600"/>
                </a:lnTo>
                <a:lnTo>
                  <a:pt x="1524" y="10668"/>
                </a:lnTo>
                <a:lnTo>
                  <a:pt x="3048" y="10297"/>
                </a:lnTo>
                <a:lnTo>
                  <a:pt x="3048" y="9144"/>
                </a:lnTo>
                <a:lnTo>
                  <a:pt x="4571" y="8170"/>
                </a:lnTo>
                <a:lnTo>
                  <a:pt x="4571" y="5587"/>
                </a:lnTo>
                <a:close/>
              </a:path>
              <a:path w="2171700" h="62864">
                <a:moveTo>
                  <a:pt x="3922" y="10085"/>
                </a:moveTo>
                <a:lnTo>
                  <a:pt x="3114" y="10281"/>
                </a:lnTo>
                <a:lnTo>
                  <a:pt x="3048" y="10668"/>
                </a:lnTo>
                <a:lnTo>
                  <a:pt x="3922" y="10085"/>
                </a:lnTo>
                <a:close/>
              </a:path>
              <a:path w="2171700" h="62864">
                <a:moveTo>
                  <a:pt x="8724" y="9563"/>
                </a:moveTo>
                <a:lnTo>
                  <a:pt x="7620" y="9896"/>
                </a:lnTo>
                <a:lnTo>
                  <a:pt x="7620" y="10668"/>
                </a:lnTo>
                <a:lnTo>
                  <a:pt x="8724" y="9563"/>
                </a:lnTo>
                <a:close/>
              </a:path>
              <a:path w="2171700" h="62864">
                <a:moveTo>
                  <a:pt x="11327" y="8779"/>
                </a:moveTo>
                <a:lnTo>
                  <a:pt x="8724" y="9563"/>
                </a:lnTo>
                <a:lnTo>
                  <a:pt x="7619" y="10668"/>
                </a:lnTo>
                <a:lnTo>
                  <a:pt x="11413" y="9719"/>
                </a:lnTo>
                <a:lnTo>
                  <a:pt x="11327" y="8779"/>
                </a:lnTo>
                <a:close/>
              </a:path>
              <a:path w="2171700" h="62864">
                <a:moveTo>
                  <a:pt x="11474" y="10399"/>
                </a:moveTo>
                <a:lnTo>
                  <a:pt x="10668" y="10668"/>
                </a:lnTo>
                <a:lnTo>
                  <a:pt x="11486" y="10531"/>
                </a:lnTo>
                <a:lnTo>
                  <a:pt x="11474" y="10399"/>
                </a:lnTo>
                <a:close/>
              </a:path>
              <a:path w="2171700" h="62864">
                <a:moveTo>
                  <a:pt x="19762" y="7636"/>
                </a:moveTo>
                <a:lnTo>
                  <a:pt x="18668" y="8001"/>
                </a:lnTo>
                <a:lnTo>
                  <a:pt x="21336" y="10668"/>
                </a:lnTo>
                <a:lnTo>
                  <a:pt x="21336" y="9144"/>
                </a:lnTo>
                <a:lnTo>
                  <a:pt x="19762" y="7636"/>
                </a:lnTo>
                <a:close/>
              </a:path>
              <a:path w="2171700" h="62864">
                <a:moveTo>
                  <a:pt x="12192" y="10160"/>
                </a:moveTo>
                <a:lnTo>
                  <a:pt x="11474" y="10399"/>
                </a:lnTo>
                <a:lnTo>
                  <a:pt x="11486" y="10531"/>
                </a:lnTo>
                <a:lnTo>
                  <a:pt x="12192" y="10414"/>
                </a:lnTo>
                <a:lnTo>
                  <a:pt x="12192" y="10160"/>
                </a:lnTo>
                <a:close/>
              </a:path>
              <a:path w="2171700" h="62864">
                <a:moveTo>
                  <a:pt x="12954" y="9906"/>
                </a:moveTo>
                <a:lnTo>
                  <a:pt x="12192" y="10160"/>
                </a:lnTo>
                <a:lnTo>
                  <a:pt x="12192" y="10414"/>
                </a:lnTo>
                <a:lnTo>
                  <a:pt x="12890" y="10297"/>
                </a:lnTo>
                <a:lnTo>
                  <a:pt x="12954" y="9906"/>
                </a:lnTo>
                <a:close/>
              </a:path>
              <a:path w="2171700" h="62864">
                <a:moveTo>
                  <a:pt x="12192" y="9525"/>
                </a:moveTo>
                <a:lnTo>
                  <a:pt x="11413" y="9719"/>
                </a:lnTo>
                <a:lnTo>
                  <a:pt x="11474" y="10399"/>
                </a:lnTo>
                <a:lnTo>
                  <a:pt x="12192" y="10160"/>
                </a:lnTo>
                <a:lnTo>
                  <a:pt x="12192" y="9525"/>
                </a:lnTo>
                <a:close/>
              </a:path>
              <a:path w="2171700" h="62864">
                <a:moveTo>
                  <a:pt x="4571" y="8170"/>
                </a:moveTo>
                <a:lnTo>
                  <a:pt x="3048" y="9144"/>
                </a:lnTo>
                <a:lnTo>
                  <a:pt x="3048" y="10297"/>
                </a:lnTo>
                <a:lnTo>
                  <a:pt x="3922" y="10085"/>
                </a:lnTo>
                <a:lnTo>
                  <a:pt x="4470" y="9719"/>
                </a:lnTo>
                <a:lnTo>
                  <a:pt x="4571" y="8170"/>
                </a:lnTo>
                <a:close/>
              </a:path>
              <a:path w="2171700" h="62864">
                <a:moveTo>
                  <a:pt x="13716" y="9652"/>
                </a:moveTo>
                <a:lnTo>
                  <a:pt x="12983" y="9896"/>
                </a:lnTo>
                <a:lnTo>
                  <a:pt x="12988" y="10281"/>
                </a:lnTo>
                <a:lnTo>
                  <a:pt x="13716" y="10160"/>
                </a:lnTo>
                <a:lnTo>
                  <a:pt x="13716" y="9652"/>
                </a:lnTo>
                <a:close/>
              </a:path>
              <a:path w="2171700" h="62864">
                <a:moveTo>
                  <a:pt x="12903" y="9347"/>
                </a:moveTo>
                <a:lnTo>
                  <a:pt x="12192" y="9525"/>
                </a:lnTo>
                <a:lnTo>
                  <a:pt x="12192" y="10160"/>
                </a:lnTo>
                <a:lnTo>
                  <a:pt x="12890" y="9927"/>
                </a:lnTo>
                <a:lnTo>
                  <a:pt x="12903" y="9347"/>
                </a:lnTo>
                <a:close/>
              </a:path>
              <a:path w="2171700" h="62864">
                <a:moveTo>
                  <a:pt x="15240" y="9144"/>
                </a:moveTo>
                <a:lnTo>
                  <a:pt x="13716" y="9652"/>
                </a:lnTo>
                <a:lnTo>
                  <a:pt x="13716" y="10160"/>
                </a:lnTo>
                <a:lnTo>
                  <a:pt x="15240" y="9906"/>
                </a:lnTo>
                <a:lnTo>
                  <a:pt x="15240" y="9144"/>
                </a:lnTo>
                <a:close/>
              </a:path>
              <a:path w="2171700" h="62864">
                <a:moveTo>
                  <a:pt x="4571" y="9652"/>
                </a:moveTo>
                <a:lnTo>
                  <a:pt x="3922" y="10085"/>
                </a:lnTo>
                <a:lnTo>
                  <a:pt x="4571" y="9927"/>
                </a:lnTo>
                <a:lnTo>
                  <a:pt x="4571" y="9652"/>
                </a:lnTo>
                <a:close/>
              </a:path>
              <a:path w="2171700" h="62864">
                <a:moveTo>
                  <a:pt x="7620" y="7620"/>
                </a:moveTo>
                <a:lnTo>
                  <a:pt x="4571" y="9652"/>
                </a:lnTo>
                <a:lnTo>
                  <a:pt x="4571" y="9927"/>
                </a:lnTo>
                <a:lnTo>
                  <a:pt x="7620" y="9186"/>
                </a:lnTo>
                <a:lnTo>
                  <a:pt x="7620" y="7620"/>
                </a:lnTo>
                <a:close/>
              </a:path>
              <a:path w="2171700" h="62864">
                <a:moveTo>
                  <a:pt x="13716" y="9144"/>
                </a:moveTo>
                <a:lnTo>
                  <a:pt x="12903" y="9347"/>
                </a:lnTo>
                <a:lnTo>
                  <a:pt x="12954" y="9906"/>
                </a:lnTo>
                <a:lnTo>
                  <a:pt x="13716" y="9652"/>
                </a:lnTo>
                <a:lnTo>
                  <a:pt x="13716" y="9144"/>
                </a:lnTo>
                <a:close/>
              </a:path>
              <a:path w="2171700" h="62864">
                <a:moveTo>
                  <a:pt x="15912" y="8919"/>
                </a:moveTo>
                <a:lnTo>
                  <a:pt x="15240" y="9144"/>
                </a:lnTo>
                <a:lnTo>
                  <a:pt x="15240" y="9906"/>
                </a:lnTo>
                <a:lnTo>
                  <a:pt x="15990" y="9780"/>
                </a:lnTo>
                <a:lnTo>
                  <a:pt x="15912" y="8919"/>
                </a:lnTo>
                <a:close/>
              </a:path>
              <a:path w="2171700" h="62864">
                <a:moveTo>
                  <a:pt x="11283" y="8295"/>
                </a:moveTo>
                <a:lnTo>
                  <a:pt x="7620" y="9186"/>
                </a:lnTo>
                <a:lnTo>
                  <a:pt x="7620" y="9896"/>
                </a:lnTo>
                <a:lnTo>
                  <a:pt x="8724" y="9563"/>
                </a:lnTo>
                <a:lnTo>
                  <a:pt x="9143" y="9144"/>
                </a:lnTo>
                <a:lnTo>
                  <a:pt x="10116" y="9144"/>
                </a:lnTo>
                <a:lnTo>
                  <a:pt x="11327" y="8779"/>
                </a:lnTo>
                <a:lnTo>
                  <a:pt x="11283" y="8295"/>
                </a:lnTo>
                <a:close/>
              </a:path>
              <a:path w="2171700" h="62864">
                <a:moveTo>
                  <a:pt x="18287" y="8128"/>
                </a:moveTo>
                <a:lnTo>
                  <a:pt x="15912" y="8919"/>
                </a:lnTo>
                <a:lnTo>
                  <a:pt x="15990" y="9780"/>
                </a:lnTo>
                <a:lnTo>
                  <a:pt x="18287" y="9398"/>
                </a:lnTo>
                <a:lnTo>
                  <a:pt x="18287" y="8128"/>
                </a:lnTo>
                <a:close/>
              </a:path>
              <a:path w="2171700" h="62864">
                <a:moveTo>
                  <a:pt x="12192" y="8518"/>
                </a:moveTo>
                <a:lnTo>
                  <a:pt x="11381" y="8762"/>
                </a:lnTo>
                <a:lnTo>
                  <a:pt x="11413" y="9719"/>
                </a:lnTo>
                <a:lnTo>
                  <a:pt x="12192" y="9525"/>
                </a:lnTo>
                <a:lnTo>
                  <a:pt x="12192" y="8518"/>
                </a:lnTo>
                <a:close/>
              </a:path>
              <a:path w="2171700" h="62864">
                <a:moveTo>
                  <a:pt x="7620" y="6223"/>
                </a:moveTo>
                <a:lnTo>
                  <a:pt x="4638" y="8128"/>
                </a:lnTo>
                <a:lnTo>
                  <a:pt x="4571" y="9652"/>
                </a:lnTo>
                <a:lnTo>
                  <a:pt x="7493" y="7704"/>
                </a:lnTo>
                <a:lnTo>
                  <a:pt x="7620" y="6223"/>
                </a:lnTo>
                <a:close/>
              </a:path>
              <a:path w="2171700" h="62864">
                <a:moveTo>
                  <a:pt x="15240" y="8762"/>
                </a:moveTo>
                <a:lnTo>
                  <a:pt x="13716" y="9144"/>
                </a:lnTo>
                <a:lnTo>
                  <a:pt x="13716" y="9652"/>
                </a:lnTo>
                <a:lnTo>
                  <a:pt x="15113" y="9186"/>
                </a:lnTo>
                <a:lnTo>
                  <a:pt x="15240" y="8762"/>
                </a:lnTo>
                <a:close/>
              </a:path>
              <a:path w="2171700" h="62864">
                <a:moveTo>
                  <a:pt x="10116" y="9144"/>
                </a:moveTo>
                <a:lnTo>
                  <a:pt x="9143" y="9144"/>
                </a:lnTo>
                <a:lnTo>
                  <a:pt x="8724" y="9563"/>
                </a:lnTo>
                <a:lnTo>
                  <a:pt x="10116" y="9144"/>
                </a:lnTo>
                <a:close/>
              </a:path>
              <a:path w="2171700" h="62864">
                <a:moveTo>
                  <a:pt x="12810" y="8332"/>
                </a:moveTo>
                <a:lnTo>
                  <a:pt x="12192" y="8518"/>
                </a:lnTo>
                <a:lnTo>
                  <a:pt x="12192" y="9525"/>
                </a:lnTo>
                <a:lnTo>
                  <a:pt x="12845" y="9361"/>
                </a:lnTo>
                <a:lnTo>
                  <a:pt x="12810" y="8332"/>
                </a:lnTo>
                <a:close/>
              </a:path>
              <a:path w="2171700" h="62864">
                <a:moveTo>
                  <a:pt x="284987" y="9144"/>
                </a:moveTo>
                <a:lnTo>
                  <a:pt x="278891" y="9144"/>
                </a:lnTo>
                <a:lnTo>
                  <a:pt x="285363" y="9425"/>
                </a:lnTo>
                <a:lnTo>
                  <a:pt x="284987" y="9144"/>
                </a:lnTo>
                <a:close/>
              </a:path>
              <a:path w="2171700" h="62864">
                <a:moveTo>
                  <a:pt x="18287" y="9144"/>
                </a:moveTo>
                <a:lnTo>
                  <a:pt x="18287" y="9398"/>
                </a:lnTo>
                <a:lnTo>
                  <a:pt x="18505" y="9361"/>
                </a:lnTo>
                <a:lnTo>
                  <a:pt x="18287" y="9144"/>
                </a:lnTo>
                <a:close/>
              </a:path>
              <a:path w="2171700" h="62864">
                <a:moveTo>
                  <a:pt x="18668" y="8001"/>
                </a:moveTo>
                <a:lnTo>
                  <a:pt x="18446" y="8075"/>
                </a:lnTo>
                <a:lnTo>
                  <a:pt x="18330" y="9186"/>
                </a:lnTo>
                <a:lnTo>
                  <a:pt x="18505" y="9361"/>
                </a:lnTo>
                <a:lnTo>
                  <a:pt x="19812" y="9144"/>
                </a:lnTo>
                <a:lnTo>
                  <a:pt x="18668" y="8001"/>
                </a:lnTo>
                <a:close/>
              </a:path>
              <a:path w="2171700" h="62864">
                <a:moveTo>
                  <a:pt x="13716" y="8059"/>
                </a:moveTo>
                <a:lnTo>
                  <a:pt x="12931" y="8295"/>
                </a:lnTo>
                <a:lnTo>
                  <a:pt x="12903" y="9347"/>
                </a:lnTo>
                <a:lnTo>
                  <a:pt x="13716" y="9144"/>
                </a:lnTo>
                <a:lnTo>
                  <a:pt x="13716" y="8059"/>
                </a:lnTo>
                <a:close/>
              </a:path>
              <a:path w="2171700" h="62864">
                <a:moveTo>
                  <a:pt x="10668" y="1524"/>
                </a:moveTo>
                <a:lnTo>
                  <a:pt x="7620" y="4572"/>
                </a:lnTo>
                <a:lnTo>
                  <a:pt x="7620" y="9186"/>
                </a:lnTo>
                <a:lnTo>
                  <a:pt x="11283" y="8295"/>
                </a:lnTo>
                <a:lnTo>
                  <a:pt x="10668" y="1524"/>
                </a:lnTo>
                <a:close/>
              </a:path>
              <a:path w="2171700" h="62864">
                <a:moveTo>
                  <a:pt x="15240" y="7600"/>
                </a:moveTo>
                <a:lnTo>
                  <a:pt x="13716" y="8059"/>
                </a:lnTo>
                <a:lnTo>
                  <a:pt x="13716" y="9144"/>
                </a:lnTo>
                <a:lnTo>
                  <a:pt x="15175" y="8779"/>
                </a:lnTo>
                <a:lnTo>
                  <a:pt x="15240" y="7600"/>
                </a:lnTo>
                <a:close/>
              </a:path>
              <a:path w="2171700" h="62864">
                <a:moveTo>
                  <a:pt x="15883" y="8602"/>
                </a:moveTo>
                <a:lnTo>
                  <a:pt x="15240" y="8762"/>
                </a:lnTo>
                <a:lnTo>
                  <a:pt x="15240" y="9144"/>
                </a:lnTo>
                <a:lnTo>
                  <a:pt x="15912" y="8919"/>
                </a:lnTo>
                <a:lnTo>
                  <a:pt x="15883" y="8602"/>
                </a:lnTo>
                <a:close/>
              </a:path>
              <a:path w="2171700" h="62864">
                <a:moveTo>
                  <a:pt x="19812" y="6604"/>
                </a:moveTo>
                <a:lnTo>
                  <a:pt x="19834" y="7704"/>
                </a:lnTo>
                <a:lnTo>
                  <a:pt x="21336" y="9144"/>
                </a:lnTo>
                <a:lnTo>
                  <a:pt x="21306" y="7600"/>
                </a:lnTo>
                <a:lnTo>
                  <a:pt x="19812" y="6604"/>
                </a:lnTo>
                <a:close/>
              </a:path>
              <a:path w="2171700" h="62864">
                <a:moveTo>
                  <a:pt x="168158" y="3437"/>
                </a:moveTo>
                <a:lnTo>
                  <a:pt x="173709" y="7600"/>
                </a:lnTo>
                <a:lnTo>
                  <a:pt x="173735" y="9144"/>
                </a:lnTo>
                <a:lnTo>
                  <a:pt x="179831" y="4572"/>
                </a:lnTo>
                <a:lnTo>
                  <a:pt x="187451" y="4572"/>
                </a:lnTo>
                <a:lnTo>
                  <a:pt x="168158" y="3437"/>
                </a:lnTo>
                <a:close/>
              </a:path>
              <a:path w="2171700" h="62864">
                <a:moveTo>
                  <a:pt x="18287" y="8001"/>
                </a:moveTo>
                <a:lnTo>
                  <a:pt x="15883" y="8602"/>
                </a:lnTo>
                <a:lnTo>
                  <a:pt x="15912" y="8919"/>
                </a:lnTo>
                <a:lnTo>
                  <a:pt x="18161" y="8170"/>
                </a:lnTo>
                <a:lnTo>
                  <a:pt x="18287" y="8001"/>
                </a:lnTo>
                <a:close/>
              </a:path>
              <a:path w="2171700" h="62864">
                <a:moveTo>
                  <a:pt x="12192" y="8075"/>
                </a:moveTo>
                <a:lnTo>
                  <a:pt x="11283" y="8295"/>
                </a:lnTo>
                <a:lnTo>
                  <a:pt x="11327" y="8779"/>
                </a:lnTo>
                <a:lnTo>
                  <a:pt x="12192" y="8518"/>
                </a:lnTo>
                <a:lnTo>
                  <a:pt x="12192" y="8075"/>
                </a:lnTo>
                <a:close/>
              </a:path>
              <a:path w="2171700" h="62864">
                <a:moveTo>
                  <a:pt x="15777" y="7438"/>
                </a:moveTo>
                <a:lnTo>
                  <a:pt x="15240" y="7600"/>
                </a:lnTo>
                <a:lnTo>
                  <a:pt x="15240" y="8762"/>
                </a:lnTo>
                <a:lnTo>
                  <a:pt x="15883" y="8602"/>
                </a:lnTo>
                <a:lnTo>
                  <a:pt x="15777" y="7438"/>
                </a:lnTo>
                <a:close/>
              </a:path>
              <a:path w="2171700" h="62864">
                <a:moveTo>
                  <a:pt x="18287" y="6682"/>
                </a:moveTo>
                <a:lnTo>
                  <a:pt x="15777" y="7438"/>
                </a:lnTo>
                <a:lnTo>
                  <a:pt x="15883" y="8602"/>
                </a:lnTo>
                <a:lnTo>
                  <a:pt x="18287" y="8001"/>
                </a:lnTo>
                <a:lnTo>
                  <a:pt x="18287" y="6682"/>
                </a:lnTo>
                <a:close/>
              </a:path>
              <a:path w="2171700" h="62864">
                <a:moveTo>
                  <a:pt x="12774" y="7933"/>
                </a:moveTo>
                <a:lnTo>
                  <a:pt x="12255" y="8059"/>
                </a:lnTo>
                <a:lnTo>
                  <a:pt x="12192" y="8518"/>
                </a:lnTo>
                <a:lnTo>
                  <a:pt x="12810" y="8332"/>
                </a:lnTo>
                <a:lnTo>
                  <a:pt x="12774" y="7933"/>
                </a:lnTo>
                <a:close/>
              </a:path>
              <a:path w="2171700" h="62864">
                <a:moveTo>
                  <a:pt x="13716" y="7704"/>
                </a:moveTo>
                <a:lnTo>
                  <a:pt x="12810" y="7924"/>
                </a:lnTo>
                <a:lnTo>
                  <a:pt x="12810" y="8332"/>
                </a:lnTo>
                <a:lnTo>
                  <a:pt x="13664" y="8075"/>
                </a:lnTo>
                <a:lnTo>
                  <a:pt x="13716" y="7704"/>
                </a:lnTo>
                <a:close/>
              </a:path>
              <a:path w="2171700" h="62864">
                <a:moveTo>
                  <a:pt x="16764" y="0"/>
                </a:moveTo>
                <a:lnTo>
                  <a:pt x="12192" y="0"/>
                </a:lnTo>
                <a:lnTo>
                  <a:pt x="10668" y="1524"/>
                </a:lnTo>
                <a:lnTo>
                  <a:pt x="11283" y="8295"/>
                </a:lnTo>
                <a:lnTo>
                  <a:pt x="12192" y="8075"/>
                </a:lnTo>
                <a:lnTo>
                  <a:pt x="12192" y="4572"/>
                </a:lnTo>
                <a:lnTo>
                  <a:pt x="12446" y="4318"/>
                </a:lnTo>
                <a:lnTo>
                  <a:pt x="12192" y="1524"/>
                </a:lnTo>
                <a:lnTo>
                  <a:pt x="15240" y="1524"/>
                </a:lnTo>
                <a:lnTo>
                  <a:pt x="16764" y="0"/>
                </a:lnTo>
                <a:close/>
              </a:path>
              <a:path w="2171700" h="62864">
                <a:moveTo>
                  <a:pt x="7620" y="4572"/>
                </a:moveTo>
                <a:lnTo>
                  <a:pt x="6096" y="4572"/>
                </a:lnTo>
                <a:lnTo>
                  <a:pt x="4571" y="5587"/>
                </a:lnTo>
                <a:lnTo>
                  <a:pt x="4571" y="8170"/>
                </a:lnTo>
                <a:lnTo>
                  <a:pt x="7620" y="6223"/>
                </a:lnTo>
                <a:lnTo>
                  <a:pt x="7620" y="4572"/>
                </a:lnTo>
                <a:close/>
              </a:path>
              <a:path w="2171700" h="62864">
                <a:moveTo>
                  <a:pt x="18592" y="7924"/>
                </a:moveTo>
                <a:lnTo>
                  <a:pt x="18287" y="8001"/>
                </a:lnTo>
                <a:lnTo>
                  <a:pt x="18493" y="8059"/>
                </a:lnTo>
                <a:lnTo>
                  <a:pt x="18592" y="7924"/>
                </a:lnTo>
                <a:close/>
              </a:path>
              <a:path w="2171700" h="62864">
                <a:moveTo>
                  <a:pt x="12446" y="4318"/>
                </a:moveTo>
                <a:lnTo>
                  <a:pt x="12192" y="4572"/>
                </a:lnTo>
                <a:lnTo>
                  <a:pt x="12192" y="8075"/>
                </a:lnTo>
                <a:lnTo>
                  <a:pt x="12774" y="7933"/>
                </a:lnTo>
                <a:lnTo>
                  <a:pt x="12446" y="4318"/>
                </a:lnTo>
                <a:close/>
              </a:path>
              <a:path w="2171700" h="62864">
                <a:moveTo>
                  <a:pt x="15240" y="7334"/>
                </a:moveTo>
                <a:lnTo>
                  <a:pt x="13716" y="7704"/>
                </a:lnTo>
                <a:lnTo>
                  <a:pt x="13716" y="8059"/>
                </a:lnTo>
                <a:lnTo>
                  <a:pt x="15120" y="7636"/>
                </a:lnTo>
                <a:lnTo>
                  <a:pt x="15240" y="7334"/>
                </a:lnTo>
                <a:close/>
              </a:path>
              <a:path w="2171700" h="62864">
                <a:moveTo>
                  <a:pt x="18287" y="7620"/>
                </a:moveTo>
                <a:lnTo>
                  <a:pt x="18287" y="8001"/>
                </a:lnTo>
                <a:lnTo>
                  <a:pt x="18592" y="7924"/>
                </a:lnTo>
                <a:lnTo>
                  <a:pt x="18287" y="7620"/>
                </a:lnTo>
                <a:close/>
              </a:path>
              <a:path w="2171700" h="62864">
                <a:moveTo>
                  <a:pt x="19759" y="7633"/>
                </a:moveTo>
                <a:lnTo>
                  <a:pt x="18592" y="7924"/>
                </a:lnTo>
                <a:lnTo>
                  <a:pt x="19762" y="7636"/>
                </a:lnTo>
                <a:close/>
              </a:path>
              <a:path w="2171700" h="62864">
                <a:moveTo>
                  <a:pt x="13715" y="3048"/>
                </a:moveTo>
                <a:lnTo>
                  <a:pt x="12446" y="4318"/>
                </a:lnTo>
                <a:lnTo>
                  <a:pt x="12774" y="7933"/>
                </a:lnTo>
                <a:lnTo>
                  <a:pt x="13716" y="7704"/>
                </a:lnTo>
                <a:lnTo>
                  <a:pt x="13715" y="3048"/>
                </a:lnTo>
                <a:close/>
              </a:path>
              <a:path w="2171700" h="62864">
                <a:moveTo>
                  <a:pt x="18652" y="6572"/>
                </a:moveTo>
                <a:lnTo>
                  <a:pt x="18287" y="6682"/>
                </a:lnTo>
                <a:lnTo>
                  <a:pt x="18372" y="7704"/>
                </a:lnTo>
                <a:lnTo>
                  <a:pt x="18592" y="7924"/>
                </a:lnTo>
                <a:lnTo>
                  <a:pt x="19746" y="7636"/>
                </a:lnTo>
                <a:lnTo>
                  <a:pt x="18652" y="6572"/>
                </a:lnTo>
                <a:close/>
              </a:path>
              <a:path w="2171700" h="62864">
                <a:moveTo>
                  <a:pt x="252983" y="7620"/>
                </a:moveTo>
                <a:lnTo>
                  <a:pt x="246887" y="7620"/>
                </a:lnTo>
                <a:lnTo>
                  <a:pt x="253288" y="7924"/>
                </a:lnTo>
                <a:lnTo>
                  <a:pt x="252983" y="7620"/>
                </a:lnTo>
                <a:close/>
              </a:path>
              <a:path w="2171700" h="62864">
                <a:moveTo>
                  <a:pt x="15240" y="1524"/>
                </a:moveTo>
                <a:lnTo>
                  <a:pt x="13715" y="3048"/>
                </a:lnTo>
                <a:lnTo>
                  <a:pt x="13716" y="7704"/>
                </a:lnTo>
                <a:lnTo>
                  <a:pt x="15240" y="7334"/>
                </a:lnTo>
                <a:lnTo>
                  <a:pt x="15240" y="1524"/>
                </a:lnTo>
                <a:close/>
              </a:path>
              <a:path w="2171700" h="62864">
                <a:moveTo>
                  <a:pt x="19418" y="6341"/>
                </a:moveTo>
                <a:lnTo>
                  <a:pt x="18872" y="6506"/>
                </a:lnTo>
                <a:lnTo>
                  <a:pt x="18767" y="6682"/>
                </a:lnTo>
                <a:lnTo>
                  <a:pt x="19759" y="7633"/>
                </a:lnTo>
                <a:lnTo>
                  <a:pt x="19665" y="6506"/>
                </a:lnTo>
                <a:lnTo>
                  <a:pt x="19418" y="6341"/>
                </a:lnTo>
                <a:close/>
              </a:path>
              <a:path w="2171700" h="62864">
                <a:moveTo>
                  <a:pt x="9143" y="1524"/>
                </a:moveTo>
                <a:lnTo>
                  <a:pt x="6096" y="1524"/>
                </a:lnTo>
                <a:lnTo>
                  <a:pt x="1524" y="4572"/>
                </a:lnTo>
                <a:lnTo>
                  <a:pt x="1524" y="7620"/>
                </a:lnTo>
                <a:lnTo>
                  <a:pt x="6096" y="3048"/>
                </a:lnTo>
                <a:lnTo>
                  <a:pt x="6858" y="3048"/>
                </a:lnTo>
                <a:lnTo>
                  <a:pt x="9143" y="1524"/>
                </a:lnTo>
                <a:close/>
              </a:path>
              <a:path w="2171700" h="62864">
                <a:moveTo>
                  <a:pt x="4571" y="4572"/>
                </a:moveTo>
                <a:lnTo>
                  <a:pt x="1524" y="7620"/>
                </a:lnTo>
                <a:lnTo>
                  <a:pt x="4571" y="5587"/>
                </a:lnTo>
                <a:lnTo>
                  <a:pt x="4571" y="4572"/>
                </a:lnTo>
                <a:close/>
              </a:path>
              <a:path w="2171700" h="62864">
                <a:moveTo>
                  <a:pt x="19938" y="6223"/>
                </a:moveTo>
                <a:lnTo>
                  <a:pt x="19929" y="6682"/>
                </a:lnTo>
                <a:lnTo>
                  <a:pt x="21336" y="7620"/>
                </a:lnTo>
                <a:lnTo>
                  <a:pt x="19938" y="6223"/>
                </a:lnTo>
                <a:close/>
              </a:path>
              <a:path w="2171700" h="62864">
                <a:moveTo>
                  <a:pt x="19507" y="3352"/>
                </a:moveTo>
                <a:lnTo>
                  <a:pt x="18287" y="4572"/>
                </a:lnTo>
                <a:lnTo>
                  <a:pt x="21336" y="7620"/>
                </a:lnTo>
                <a:lnTo>
                  <a:pt x="21336" y="4572"/>
                </a:lnTo>
                <a:lnTo>
                  <a:pt x="19507" y="3352"/>
                </a:lnTo>
                <a:close/>
              </a:path>
              <a:path w="2171700" h="62864">
                <a:moveTo>
                  <a:pt x="15756" y="7208"/>
                </a:moveTo>
                <a:lnTo>
                  <a:pt x="15240" y="7334"/>
                </a:lnTo>
                <a:lnTo>
                  <a:pt x="15240" y="7600"/>
                </a:lnTo>
                <a:lnTo>
                  <a:pt x="15777" y="7438"/>
                </a:lnTo>
                <a:lnTo>
                  <a:pt x="15756" y="7208"/>
                </a:lnTo>
                <a:close/>
              </a:path>
              <a:path w="2171700" h="62864">
                <a:moveTo>
                  <a:pt x="18287" y="6593"/>
                </a:moveTo>
                <a:lnTo>
                  <a:pt x="15756" y="7208"/>
                </a:lnTo>
                <a:lnTo>
                  <a:pt x="15777" y="7438"/>
                </a:lnTo>
                <a:lnTo>
                  <a:pt x="18287" y="6682"/>
                </a:lnTo>
                <a:close/>
              </a:path>
              <a:path w="2171700" h="62864">
                <a:moveTo>
                  <a:pt x="15240" y="1524"/>
                </a:moveTo>
                <a:lnTo>
                  <a:pt x="15240" y="7334"/>
                </a:lnTo>
                <a:lnTo>
                  <a:pt x="15756" y="7208"/>
                </a:lnTo>
                <a:lnTo>
                  <a:pt x="15240" y="1524"/>
                </a:lnTo>
                <a:close/>
              </a:path>
              <a:path w="2171700" h="62864">
                <a:moveTo>
                  <a:pt x="18287" y="0"/>
                </a:moveTo>
                <a:lnTo>
                  <a:pt x="15240" y="1524"/>
                </a:lnTo>
                <a:lnTo>
                  <a:pt x="15756" y="7208"/>
                </a:lnTo>
                <a:lnTo>
                  <a:pt x="18244" y="6604"/>
                </a:lnTo>
                <a:lnTo>
                  <a:pt x="18287" y="5587"/>
                </a:lnTo>
                <a:lnTo>
                  <a:pt x="16764" y="4572"/>
                </a:lnTo>
                <a:lnTo>
                  <a:pt x="18287" y="4572"/>
                </a:lnTo>
                <a:lnTo>
                  <a:pt x="16764" y="3048"/>
                </a:lnTo>
                <a:lnTo>
                  <a:pt x="18287" y="3048"/>
                </a:lnTo>
                <a:lnTo>
                  <a:pt x="18287" y="2539"/>
                </a:lnTo>
                <a:lnTo>
                  <a:pt x="16764" y="1524"/>
                </a:lnTo>
                <a:lnTo>
                  <a:pt x="18287" y="1524"/>
                </a:lnTo>
                <a:lnTo>
                  <a:pt x="18287" y="0"/>
                </a:lnTo>
                <a:close/>
              </a:path>
              <a:path w="2171700" h="62864">
                <a:moveTo>
                  <a:pt x="18596" y="6518"/>
                </a:moveTo>
                <a:lnTo>
                  <a:pt x="18374" y="6572"/>
                </a:lnTo>
                <a:lnTo>
                  <a:pt x="18547" y="6604"/>
                </a:lnTo>
                <a:close/>
              </a:path>
              <a:path w="2171700" h="62864">
                <a:moveTo>
                  <a:pt x="19812" y="6223"/>
                </a:moveTo>
                <a:lnTo>
                  <a:pt x="19418" y="6341"/>
                </a:lnTo>
                <a:lnTo>
                  <a:pt x="19812" y="6604"/>
                </a:lnTo>
                <a:lnTo>
                  <a:pt x="19812" y="6223"/>
                </a:lnTo>
                <a:close/>
              </a:path>
              <a:path w="2171700" h="62864">
                <a:moveTo>
                  <a:pt x="18287" y="6223"/>
                </a:moveTo>
                <a:lnTo>
                  <a:pt x="18287" y="6593"/>
                </a:lnTo>
                <a:lnTo>
                  <a:pt x="18596" y="6518"/>
                </a:lnTo>
                <a:lnTo>
                  <a:pt x="18287" y="6223"/>
                </a:lnTo>
                <a:close/>
              </a:path>
              <a:path w="2171700" h="62864">
                <a:moveTo>
                  <a:pt x="19393" y="6324"/>
                </a:moveTo>
                <a:lnTo>
                  <a:pt x="18647" y="6506"/>
                </a:lnTo>
                <a:lnTo>
                  <a:pt x="19418" y="6341"/>
                </a:lnTo>
                <a:close/>
              </a:path>
              <a:path w="2171700" h="62864">
                <a:moveTo>
                  <a:pt x="18287" y="5587"/>
                </a:moveTo>
                <a:lnTo>
                  <a:pt x="18411" y="6341"/>
                </a:lnTo>
                <a:lnTo>
                  <a:pt x="18596" y="6518"/>
                </a:lnTo>
                <a:lnTo>
                  <a:pt x="19393" y="6324"/>
                </a:lnTo>
                <a:lnTo>
                  <a:pt x="18287" y="5587"/>
                </a:lnTo>
                <a:close/>
              </a:path>
              <a:path w="2171700" h="62864">
                <a:moveTo>
                  <a:pt x="220979" y="6223"/>
                </a:moveTo>
                <a:lnTo>
                  <a:pt x="214883" y="6223"/>
                </a:lnTo>
                <a:lnTo>
                  <a:pt x="221368" y="6506"/>
                </a:lnTo>
                <a:lnTo>
                  <a:pt x="220979" y="6223"/>
                </a:lnTo>
                <a:close/>
              </a:path>
              <a:path w="2171700" h="62864">
                <a:moveTo>
                  <a:pt x="19812" y="6223"/>
                </a:moveTo>
                <a:lnTo>
                  <a:pt x="19393" y="6324"/>
                </a:lnTo>
                <a:lnTo>
                  <a:pt x="19812" y="6223"/>
                </a:lnTo>
                <a:close/>
              </a:path>
              <a:path w="2171700" h="62864">
                <a:moveTo>
                  <a:pt x="18287" y="4572"/>
                </a:moveTo>
                <a:lnTo>
                  <a:pt x="18287" y="5587"/>
                </a:lnTo>
                <a:lnTo>
                  <a:pt x="19393" y="6324"/>
                </a:lnTo>
                <a:lnTo>
                  <a:pt x="19812" y="6223"/>
                </a:lnTo>
                <a:lnTo>
                  <a:pt x="18287" y="4572"/>
                </a:lnTo>
                <a:close/>
              </a:path>
              <a:path w="2171700" h="62864">
                <a:moveTo>
                  <a:pt x="120818" y="1958"/>
                </a:moveTo>
                <a:lnTo>
                  <a:pt x="124455" y="5696"/>
                </a:lnTo>
                <a:lnTo>
                  <a:pt x="129539" y="3048"/>
                </a:lnTo>
                <a:lnTo>
                  <a:pt x="137159" y="3048"/>
                </a:lnTo>
                <a:lnTo>
                  <a:pt x="120818" y="1958"/>
                </a:lnTo>
                <a:close/>
              </a:path>
              <a:path w="2171700" h="62864">
                <a:moveTo>
                  <a:pt x="10668" y="1524"/>
                </a:moveTo>
                <a:lnTo>
                  <a:pt x="9143" y="1524"/>
                </a:lnTo>
                <a:lnTo>
                  <a:pt x="4571" y="4572"/>
                </a:lnTo>
                <a:lnTo>
                  <a:pt x="4571" y="5587"/>
                </a:lnTo>
                <a:lnTo>
                  <a:pt x="6096" y="4572"/>
                </a:lnTo>
                <a:lnTo>
                  <a:pt x="7620" y="4572"/>
                </a:lnTo>
                <a:lnTo>
                  <a:pt x="10668" y="1524"/>
                </a:lnTo>
                <a:close/>
              </a:path>
              <a:path w="2171700" h="62864">
                <a:moveTo>
                  <a:pt x="18287" y="4572"/>
                </a:moveTo>
                <a:lnTo>
                  <a:pt x="16764" y="4572"/>
                </a:lnTo>
                <a:lnTo>
                  <a:pt x="18287" y="5587"/>
                </a:lnTo>
                <a:lnTo>
                  <a:pt x="18287" y="4572"/>
                </a:lnTo>
                <a:close/>
              </a:path>
              <a:path w="2171700" h="62864">
                <a:moveTo>
                  <a:pt x="193547" y="4572"/>
                </a:moveTo>
                <a:lnTo>
                  <a:pt x="187451" y="4572"/>
                </a:lnTo>
                <a:lnTo>
                  <a:pt x="193938" y="4962"/>
                </a:lnTo>
                <a:lnTo>
                  <a:pt x="193547" y="4572"/>
                </a:lnTo>
                <a:close/>
              </a:path>
              <a:path w="2171700" h="62864">
                <a:moveTo>
                  <a:pt x="6858" y="3048"/>
                </a:moveTo>
                <a:lnTo>
                  <a:pt x="6096" y="3048"/>
                </a:lnTo>
                <a:lnTo>
                  <a:pt x="4572" y="4572"/>
                </a:lnTo>
                <a:lnTo>
                  <a:pt x="6858" y="3048"/>
                </a:lnTo>
                <a:close/>
              </a:path>
              <a:path w="2171700" h="62864">
                <a:moveTo>
                  <a:pt x="18287" y="3048"/>
                </a:moveTo>
                <a:lnTo>
                  <a:pt x="16764" y="3048"/>
                </a:lnTo>
                <a:lnTo>
                  <a:pt x="18287" y="4572"/>
                </a:lnTo>
                <a:lnTo>
                  <a:pt x="18287" y="3048"/>
                </a:lnTo>
                <a:close/>
              </a:path>
              <a:path w="2171700" h="62864">
                <a:moveTo>
                  <a:pt x="18287" y="2539"/>
                </a:moveTo>
                <a:lnTo>
                  <a:pt x="18287" y="4572"/>
                </a:lnTo>
                <a:lnTo>
                  <a:pt x="19507" y="3352"/>
                </a:lnTo>
                <a:lnTo>
                  <a:pt x="18287" y="2539"/>
                </a:lnTo>
                <a:close/>
              </a:path>
              <a:path w="2171700" h="62864">
                <a:moveTo>
                  <a:pt x="28956" y="0"/>
                </a:moveTo>
                <a:lnTo>
                  <a:pt x="26670" y="2286"/>
                </a:lnTo>
                <a:lnTo>
                  <a:pt x="28956" y="4572"/>
                </a:lnTo>
                <a:lnTo>
                  <a:pt x="28956" y="0"/>
                </a:lnTo>
                <a:close/>
              </a:path>
              <a:path w="2171700" h="62864">
                <a:moveTo>
                  <a:pt x="13715" y="1524"/>
                </a:moveTo>
                <a:lnTo>
                  <a:pt x="12192" y="1524"/>
                </a:lnTo>
                <a:lnTo>
                  <a:pt x="12446" y="4318"/>
                </a:lnTo>
                <a:lnTo>
                  <a:pt x="13716" y="3048"/>
                </a:lnTo>
                <a:lnTo>
                  <a:pt x="13715" y="1524"/>
                </a:lnTo>
                <a:close/>
              </a:path>
              <a:path w="2171700" h="62864">
                <a:moveTo>
                  <a:pt x="106679" y="1524"/>
                </a:moveTo>
                <a:lnTo>
                  <a:pt x="100583" y="1524"/>
                </a:lnTo>
                <a:lnTo>
                  <a:pt x="104281" y="3989"/>
                </a:lnTo>
                <a:lnTo>
                  <a:pt x="106679" y="1524"/>
                </a:lnTo>
                <a:close/>
              </a:path>
              <a:path w="2171700" h="62864">
                <a:moveTo>
                  <a:pt x="24384" y="0"/>
                </a:moveTo>
                <a:lnTo>
                  <a:pt x="22859" y="0"/>
                </a:lnTo>
                <a:lnTo>
                  <a:pt x="23050" y="2286"/>
                </a:lnTo>
                <a:lnTo>
                  <a:pt x="23164" y="2743"/>
                </a:lnTo>
                <a:lnTo>
                  <a:pt x="24993" y="3962"/>
                </a:lnTo>
                <a:lnTo>
                  <a:pt x="26670" y="2286"/>
                </a:lnTo>
                <a:lnTo>
                  <a:pt x="24384" y="0"/>
                </a:lnTo>
                <a:close/>
              </a:path>
              <a:path w="2171700" h="62864">
                <a:moveTo>
                  <a:pt x="167639" y="3048"/>
                </a:moveTo>
                <a:lnTo>
                  <a:pt x="161543" y="3048"/>
                </a:lnTo>
                <a:lnTo>
                  <a:pt x="168158" y="3437"/>
                </a:lnTo>
                <a:lnTo>
                  <a:pt x="167639" y="3048"/>
                </a:lnTo>
                <a:close/>
              </a:path>
              <a:path w="2171700" h="62864">
                <a:moveTo>
                  <a:pt x="18287" y="1524"/>
                </a:moveTo>
                <a:lnTo>
                  <a:pt x="18287" y="2539"/>
                </a:lnTo>
                <a:lnTo>
                  <a:pt x="19507" y="3352"/>
                </a:lnTo>
                <a:lnTo>
                  <a:pt x="20116" y="2743"/>
                </a:lnTo>
                <a:lnTo>
                  <a:pt x="18287" y="1524"/>
                </a:lnTo>
                <a:close/>
              </a:path>
              <a:path w="2171700" h="62864">
                <a:moveTo>
                  <a:pt x="15240" y="1524"/>
                </a:moveTo>
                <a:lnTo>
                  <a:pt x="13715" y="1524"/>
                </a:lnTo>
                <a:lnTo>
                  <a:pt x="13715" y="3048"/>
                </a:lnTo>
                <a:lnTo>
                  <a:pt x="15240" y="1524"/>
                </a:lnTo>
                <a:close/>
              </a:path>
              <a:path w="2171700" h="62864">
                <a:moveTo>
                  <a:pt x="45720" y="0"/>
                </a:moveTo>
                <a:lnTo>
                  <a:pt x="42671" y="0"/>
                </a:lnTo>
                <a:lnTo>
                  <a:pt x="45720" y="3048"/>
                </a:lnTo>
                <a:lnTo>
                  <a:pt x="45720" y="0"/>
                </a:lnTo>
                <a:close/>
              </a:path>
              <a:path w="2171700" h="62864">
                <a:moveTo>
                  <a:pt x="35052" y="0"/>
                </a:moveTo>
                <a:lnTo>
                  <a:pt x="35292" y="2887"/>
                </a:lnTo>
                <a:lnTo>
                  <a:pt x="36880" y="1828"/>
                </a:lnTo>
                <a:lnTo>
                  <a:pt x="35052" y="0"/>
                </a:lnTo>
                <a:close/>
              </a:path>
              <a:path w="2171700" h="62864">
                <a:moveTo>
                  <a:pt x="22859" y="0"/>
                </a:moveTo>
                <a:lnTo>
                  <a:pt x="18287" y="0"/>
                </a:lnTo>
                <a:lnTo>
                  <a:pt x="18287" y="1524"/>
                </a:lnTo>
                <a:lnTo>
                  <a:pt x="20116" y="2743"/>
                </a:lnTo>
                <a:lnTo>
                  <a:pt x="22859" y="0"/>
                </a:lnTo>
                <a:close/>
              </a:path>
              <a:path w="2171700" h="62864">
                <a:moveTo>
                  <a:pt x="22859" y="0"/>
                </a:moveTo>
                <a:lnTo>
                  <a:pt x="21336" y="1524"/>
                </a:lnTo>
                <a:lnTo>
                  <a:pt x="23084" y="2689"/>
                </a:lnTo>
                <a:lnTo>
                  <a:pt x="22859" y="0"/>
                </a:lnTo>
                <a:close/>
              </a:path>
              <a:path w="2171700" h="62864">
                <a:moveTo>
                  <a:pt x="18287" y="1524"/>
                </a:moveTo>
                <a:lnTo>
                  <a:pt x="16764" y="1524"/>
                </a:lnTo>
                <a:lnTo>
                  <a:pt x="18287" y="2539"/>
                </a:lnTo>
                <a:lnTo>
                  <a:pt x="18287" y="1524"/>
                </a:lnTo>
                <a:close/>
              </a:path>
              <a:path w="2171700" h="62864">
                <a:moveTo>
                  <a:pt x="83058" y="571"/>
                </a:moveTo>
                <a:lnTo>
                  <a:pt x="85523" y="2420"/>
                </a:lnTo>
                <a:lnTo>
                  <a:pt x="86868" y="1524"/>
                </a:lnTo>
                <a:lnTo>
                  <a:pt x="94487" y="1524"/>
                </a:lnTo>
                <a:lnTo>
                  <a:pt x="83058" y="571"/>
                </a:lnTo>
                <a:close/>
              </a:path>
              <a:path w="2171700" h="62864">
                <a:moveTo>
                  <a:pt x="28956" y="0"/>
                </a:moveTo>
                <a:lnTo>
                  <a:pt x="24384" y="0"/>
                </a:lnTo>
                <a:lnTo>
                  <a:pt x="26670" y="2286"/>
                </a:lnTo>
                <a:lnTo>
                  <a:pt x="28956" y="0"/>
                </a:lnTo>
                <a:close/>
              </a:path>
              <a:path w="2171700" h="62864">
                <a:moveTo>
                  <a:pt x="120395" y="1524"/>
                </a:moveTo>
                <a:lnTo>
                  <a:pt x="114299" y="1524"/>
                </a:lnTo>
                <a:lnTo>
                  <a:pt x="120818" y="1958"/>
                </a:lnTo>
                <a:lnTo>
                  <a:pt x="120395" y="1524"/>
                </a:lnTo>
                <a:close/>
              </a:path>
              <a:path w="2171700" h="62864">
                <a:moveTo>
                  <a:pt x="39624" y="0"/>
                </a:moveTo>
                <a:lnTo>
                  <a:pt x="35052" y="0"/>
                </a:lnTo>
                <a:lnTo>
                  <a:pt x="36880" y="1828"/>
                </a:lnTo>
                <a:lnTo>
                  <a:pt x="39624" y="0"/>
                </a:lnTo>
                <a:close/>
              </a:path>
              <a:path w="2171700" h="62864">
                <a:moveTo>
                  <a:pt x="70104" y="0"/>
                </a:moveTo>
                <a:lnTo>
                  <a:pt x="65531" y="0"/>
                </a:lnTo>
                <a:lnTo>
                  <a:pt x="67818" y="1714"/>
                </a:lnTo>
                <a:lnTo>
                  <a:pt x="70104" y="0"/>
                </a:lnTo>
                <a:close/>
              </a:path>
              <a:path w="2171700" h="62864">
                <a:moveTo>
                  <a:pt x="18287" y="0"/>
                </a:moveTo>
                <a:lnTo>
                  <a:pt x="16764" y="0"/>
                </a:lnTo>
                <a:lnTo>
                  <a:pt x="15240" y="1524"/>
                </a:lnTo>
                <a:lnTo>
                  <a:pt x="18287" y="0"/>
                </a:lnTo>
                <a:close/>
              </a:path>
              <a:path w="2171700" h="62864">
                <a:moveTo>
                  <a:pt x="82296" y="0"/>
                </a:moveTo>
                <a:lnTo>
                  <a:pt x="76200" y="0"/>
                </a:lnTo>
                <a:lnTo>
                  <a:pt x="83058" y="571"/>
                </a:lnTo>
                <a:lnTo>
                  <a:pt x="82296" y="0"/>
                </a:lnTo>
                <a:close/>
              </a:path>
              <a:path w="2171700" h="62864">
                <a:moveTo>
                  <a:pt x="53340" y="0"/>
                </a:moveTo>
                <a:lnTo>
                  <a:pt x="51815" y="0"/>
                </a:lnTo>
                <a:lnTo>
                  <a:pt x="52831" y="508"/>
                </a:lnTo>
                <a:lnTo>
                  <a:pt x="53340" y="0"/>
                </a:lnTo>
                <a:close/>
              </a:path>
            </a:pathLst>
          </a:custGeom>
          <a:solidFill>
            <a:srgbClr val="ED1C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57200" y="3886200"/>
            <a:ext cx="9142730" cy="3427729"/>
          </a:xfrm>
          <a:custGeom>
            <a:avLst/>
            <a:gdLst/>
            <a:ahLst/>
            <a:cxnLst/>
            <a:rect l="l" t="t" r="r" b="b"/>
            <a:pathLst>
              <a:path w="9142730" h="3427729">
                <a:moveTo>
                  <a:pt x="0" y="3427475"/>
                </a:moveTo>
                <a:lnTo>
                  <a:pt x="9142475" y="3427475"/>
                </a:lnTo>
                <a:lnTo>
                  <a:pt x="9142475" y="0"/>
                </a:lnTo>
                <a:lnTo>
                  <a:pt x="0" y="0"/>
                </a:lnTo>
                <a:lnTo>
                  <a:pt x="0" y="34274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93139" y="2015744"/>
            <a:ext cx="7689850" cy="4610735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355600" marR="254000" indent="-342900">
              <a:lnSpc>
                <a:spcPts val="3460"/>
              </a:lnSpc>
              <a:spcBef>
                <a:spcPts val="53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OS </a:t>
            </a:r>
            <a:r>
              <a:rPr sz="3200" dirty="0">
                <a:latin typeface="Calibri"/>
                <a:cs typeface="Calibri"/>
              </a:rPr>
              <a:t>has </a:t>
            </a:r>
            <a:r>
              <a:rPr sz="3200" spc="-10" dirty="0">
                <a:latin typeface="Calibri"/>
                <a:cs typeface="Calibri"/>
              </a:rPr>
              <a:t>code </a:t>
            </a:r>
            <a:r>
              <a:rPr sz="3200" spc="-25" dirty="0">
                <a:latin typeface="Calibri"/>
                <a:cs typeface="Calibri"/>
              </a:rPr>
              <a:t>to </a:t>
            </a:r>
            <a:r>
              <a:rPr sz="3200" spc="-5" dirty="0">
                <a:latin typeface="Calibri"/>
                <a:cs typeface="Calibri"/>
              </a:rPr>
              <a:t>manage disk, </a:t>
            </a:r>
            <a:r>
              <a:rPr sz="3200" spc="-10" dirty="0">
                <a:latin typeface="Calibri"/>
                <a:cs typeface="Calibri"/>
              </a:rPr>
              <a:t>network </a:t>
            </a:r>
            <a:r>
              <a:rPr sz="3200" spc="-20" dirty="0">
                <a:latin typeface="Calibri"/>
                <a:cs typeface="Calibri"/>
              </a:rPr>
              <a:t>card,  </a:t>
            </a:r>
            <a:r>
              <a:rPr sz="3200" dirty="0">
                <a:latin typeface="Calibri"/>
                <a:cs typeface="Calibri"/>
              </a:rPr>
              <a:t>and </a:t>
            </a:r>
            <a:r>
              <a:rPr sz="3200" spc="-5" dirty="0">
                <a:latin typeface="Calibri"/>
                <a:cs typeface="Calibri"/>
              </a:rPr>
              <a:t>other </a:t>
            </a:r>
            <a:r>
              <a:rPr sz="3200" spc="-15" dirty="0">
                <a:latin typeface="Calibri"/>
                <a:cs typeface="Calibri"/>
              </a:rPr>
              <a:t>external </a:t>
            </a:r>
            <a:r>
              <a:rPr sz="3200" spc="-5" dirty="0">
                <a:latin typeface="Calibri"/>
                <a:cs typeface="Calibri"/>
              </a:rPr>
              <a:t>devices: device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drivers</a:t>
            </a:r>
            <a:endParaRPr sz="3200" dirty="0">
              <a:latin typeface="Calibri"/>
              <a:cs typeface="Calibri"/>
            </a:endParaRPr>
          </a:p>
          <a:p>
            <a:pPr marL="355600" marR="1011555" indent="-342900">
              <a:lnSpc>
                <a:spcPts val="3460"/>
              </a:lnSpc>
              <a:spcBef>
                <a:spcPts val="76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Device </a:t>
            </a:r>
            <a:r>
              <a:rPr sz="3200" spc="-10" dirty="0">
                <a:latin typeface="Calibri"/>
                <a:cs typeface="Calibri"/>
              </a:rPr>
              <a:t>driver </a:t>
            </a:r>
            <a:r>
              <a:rPr sz="3200" spc="-15" dirty="0">
                <a:latin typeface="Calibri"/>
                <a:cs typeface="Calibri"/>
              </a:rPr>
              <a:t>talks </a:t>
            </a:r>
            <a:r>
              <a:rPr sz="3200" spc="-5" dirty="0">
                <a:latin typeface="Calibri"/>
                <a:cs typeface="Calibri"/>
              </a:rPr>
              <a:t>the language of the  </a:t>
            </a:r>
            <a:r>
              <a:rPr sz="3200" spc="-15" dirty="0">
                <a:latin typeface="Calibri"/>
                <a:cs typeface="Calibri"/>
              </a:rPr>
              <a:t>hardware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devices</a:t>
            </a:r>
            <a:endParaRPr sz="3200" dirty="0">
              <a:latin typeface="Calibri"/>
              <a:cs typeface="Calibri"/>
            </a:endParaRPr>
          </a:p>
          <a:p>
            <a:pPr marL="756285" marR="81915" lvl="1" indent="-287020">
              <a:lnSpc>
                <a:spcPts val="3020"/>
              </a:lnSpc>
              <a:spcBef>
                <a:spcPts val="680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5" dirty="0">
                <a:latin typeface="Calibri"/>
                <a:cs typeface="Calibri"/>
              </a:rPr>
              <a:t>Issues </a:t>
            </a:r>
            <a:r>
              <a:rPr sz="2800" spc="-10" dirty="0">
                <a:latin typeface="Calibri"/>
                <a:cs typeface="Calibri"/>
              </a:rPr>
              <a:t>instructions </a:t>
            </a:r>
            <a:r>
              <a:rPr sz="2800" spc="-20" dirty="0">
                <a:latin typeface="Calibri"/>
                <a:cs typeface="Calibri"/>
              </a:rPr>
              <a:t>to </a:t>
            </a:r>
            <a:r>
              <a:rPr sz="2800" spc="-10" dirty="0">
                <a:latin typeface="Calibri"/>
                <a:cs typeface="Calibri"/>
              </a:rPr>
              <a:t>devices </a:t>
            </a:r>
            <a:r>
              <a:rPr sz="2800" spc="-25" dirty="0">
                <a:latin typeface="Calibri"/>
                <a:cs typeface="Calibri"/>
              </a:rPr>
              <a:t>(fetch </a:t>
            </a:r>
            <a:r>
              <a:rPr sz="2800" spc="-20" dirty="0">
                <a:latin typeface="Calibri"/>
                <a:cs typeface="Calibri"/>
              </a:rPr>
              <a:t>data from </a:t>
            </a:r>
            <a:r>
              <a:rPr sz="2800" spc="-5" dirty="0">
                <a:latin typeface="Calibri"/>
                <a:cs typeface="Calibri"/>
              </a:rPr>
              <a:t>a  </a:t>
            </a:r>
            <a:r>
              <a:rPr sz="2800" spc="-10" dirty="0">
                <a:latin typeface="Calibri"/>
                <a:cs typeface="Calibri"/>
              </a:rPr>
              <a:t>file)</a:t>
            </a:r>
            <a:endParaRPr sz="2800" dirty="0">
              <a:latin typeface="Calibri"/>
              <a:cs typeface="Calibri"/>
            </a:endParaRPr>
          </a:p>
          <a:p>
            <a:pPr marL="756285" marR="5080" lvl="1" indent="-287020">
              <a:lnSpc>
                <a:spcPts val="3020"/>
              </a:lnSpc>
              <a:spcBef>
                <a:spcPts val="680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15" dirty="0">
                <a:latin typeface="Calibri"/>
                <a:cs typeface="Calibri"/>
              </a:rPr>
              <a:t>Responds </a:t>
            </a:r>
            <a:r>
              <a:rPr sz="2800" spc="-20" dirty="0">
                <a:latin typeface="Calibri"/>
                <a:cs typeface="Calibri"/>
              </a:rPr>
              <a:t>to </a:t>
            </a:r>
            <a:r>
              <a:rPr sz="2800" spc="-15" dirty="0">
                <a:latin typeface="Calibri"/>
                <a:cs typeface="Calibri"/>
              </a:rPr>
              <a:t>interrupt </a:t>
            </a:r>
            <a:r>
              <a:rPr sz="2800" spc="-20" dirty="0">
                <a:latin typeface="Calibri"/>
                <a:cs typeface="Calibri"/>
              </a:rPr>
              <a:t>events from </a:t>
            </a:r>
            <a:r>
              <a:rPr sz="2800" spc="-10" dirty="0">
                <a:latin typeface="Calibri"/>
                <a:cs typeface="Calibri"/>
              </a:rPr>
              <a:t>devices (user  </a:t>
            </a:r>
            <a:r>
              <a:rPr sz="2800" spc="-5" dirty="0">
                <a:latin typeface="Calibri"/>
                <a:cs typeface="Calibri"/>
              </a:rPr>
              <a:t>has </a:t>
            </a:r>
            <a:r>
              <a:rPr sz="2800" spc="-15" dirty="0">
                <a:latin typeface="Calibri"/>
                <a:cs typeface="Calibri"/>
              </a:rPr>
              <a:t>pressed </a:t>
            </a:r>
            <a:r>
              <a:rPr sz="2800" spc="-5" dirty="0">
                <a:latin typeface="Calibri"/>
                <a:cs typeface="Calibri"/>
              </a:rPr>
              <a:t>a </a:t>
            </a:r>
            <a:r>
              <a:rPr sz="2800" spc="-35" dirty="0">
                <a:latin typeface="Calibri"/>
                <a:cs typeface="Calibri"/>
              </a:rPr>
              <a:t>key </a:t>
            </a:r>
            <a:r>
              <a:rPr sz="2800" spc="-5" dirty="0">
                <a:latin typeface="Calibri"/>
                <a:cs typeface="Calibri"/>
              </a:rPr>
              <a:t>on</a:t>
            </a:r>
            <a:r>
              <a:rPr sz="2800" spc="7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keyboard)</a:t>
            </a:r>
            <a:endParaRPr sz="2800" dirty="0">
              <a:latin typeface="Calibri"/>
              <a:cs typeface="Calibri"/>
            </a:endParaRPr>
          </a:p>
          <a:p>
            <a:pPr marL="355600" marR="177165" indent="-342900">
              <a:lnSpc>
                <a:spcPts val="3460"/>
              </a:lnSpc>
              <a:spcBef>
                <a:spcPts val="76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25" dirty="0">
                <a:latin typeface="Calibri"/>
                <a:cs typeface="Calibri"/>
              </a:rPr>
              <a:t>Persistent </a:t>
            </a:r>
            <a:r>
              <a:rPr sz="3200" spc="-20" dirty="0">
                <a:latin typeface="Calibri"/>
                <a:cs typeface="Calibri"/>
              </a:rPr>
              <a:t>data </a:t>
            </a:r>
            <a:r>
              <a:rPr sz="3200" spc="-25" dirty="0">
                <a:latin typeface="Calibri"/>
                <a:cs typeface="Calibri"/>
              </a:rPr>
              <a:t>organized </a:t>
            </a:r>
            <a:r>
              <a:rPr sz="3200" dirty="0">
                <a:latin typeface="Calibri"/>
                <a:cs typeface="Calibri"/>
              </a:rPr>
              <a:t>as a </a:t>
            </a:r>
            <a:r>
              <a:rPr sz="3200" spc="-20" dirty="0">
                <a:latin typeface="Calibri"/>
                <a:cs typeface="Calibri"/>
              </a:rPr>
              <a:t>filesystem </a:t>
            </a:r>
            <a:r>
              <a:rPr sz="3200" spc="-5" dirty="0">
                <a:latin typeface="Calibri"/>
                <a:cs typeface="Calibri"/>
              </a:rPr>
              <a:t>on  disk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33658" y="953833"/>
            <a:ext cx="738759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Design goals </a:t>
            </a:r>
            <a:r>
              <a:rPr spc="-5" dirty="0"/>
              <a:t>of an </a:t>
            </a:r>
            <a:r>
              <a:rPr spc="-20" dirty="0"/>
              <a:t>operating</a:t>
            </a:r>
            <a:r>
              <a:rPr spc="-30" dirty="0"/>
              <a:t> </a:t>
            </a:r>
            <a:r>
              <a:rPr spc="-40" dirty="0"/>
              <a:t>system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  <p:sp>
        <p:nvSpPr>
          <p:cNvPr id="8" name="Rectangle 7"/>
          <p:cNvSpPr/>
          <p:nvPr/>
        </p:nvSpPr>
        <p:spPr>
          <a:xfrm>
            <a:off x="1379981" y="2438400"/>
            <a:ext cx="76962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5600" marR="335915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sz="3200" spc="-10" dirty="0">
                <a:latin typeface="Calibri"/>
                <a:cs typeface="Calibri"/>
              </a:rPr>
              <a:t>Convenience, abstraction of hardware  resources for user programs</a:t>
            </a:r>
          </a:p>
          <a:p>
            <a:pPr>
              <a:lnSpc>
                <a:spcPct val="100000"/>
              </a:lnSpc>
              <a:spcBef>
                <a:spcPts val="25"/>
              </a:spcBef>
              <a:buFont typeface="Arial"/>
              <a:buChar char="•"/>
            </a:pPr>
            <a:endParaRPr lang="en-US" sz="3200" spc="-1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sz="3200" spc="-10" dirty="0">
                <a:latin typeface="Calibri"/>
                <a:cs typeface="Calibri"/>
              </a:rPr>
              <a:t>Efficiency of usage of CPU, memory, etc.</a:t>
            </a:r>
          </a:p>
          <a:p>
            <a:pPr>
              <a:lnSpc>
                <a:spcPct val="100000"/>
              </a:lnSpc>
              <a:spcBef>
                <a:spcPts val="30"/>
              </a:spcBef>
              <a:buFont typeface="Arial"/>
              <a:buChar char="•"/>
            </a:pPr>
            <a:endParaRPr lang="en-US" sz="3200" spc="-1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sz="3200" spc="-10" dirty="0">
                <a:latin typeface="Calibri"/>
                <a:cs typeface="Calibri"/>
              </a:rPr>
              <a:t>Isolation between multiple processes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173</TotalTime>
  <Words>494</Words>
  <Application>Microsoft Office PowerPoint</Application>
  <PresentationFormat>Custom</PresentationFormat>
  <Paragraphs>72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Lecture 1: Introduction to  Operating Systems</vt:lpstr>
      <vt:lpstr>What is an operating system?</vt:lpstr>
      <vt:lpstr>What happens when you run a  program? (Background)</vt:lpstr>
      <vt:lpstr>So, what happens when you run a  program?</vt:lpstr>
      <vt:lpstr>So, what does the OS do?</vt:lpstr>
      <vt:lpstr>OS manages CPU</vt:lpstr>
      <vt:lpstr>OS manages memory</vt:lpstr>
      <vt:lpstr>OS manages devices</vt:lpstr>
      <vt:lpstr>Design goals of an operating system</vt:lpstr>
      <vt:lpstr>History of operating systems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1: Introduction to  Operating Systems</dc:title>
  <dc:creator>Admin</dc:creator>
  <cp:lastModifiedBy>Admin</cp:lastModifiedBy>
  <cp:revision>5</cp:revision>
  <dcterms:created xsi:type="dcterms:W3CDTF">2019-07-09T05:42:32Z</dcterms:created>
  <dcterms:modified xsi:type="dcterms:W3CDTF">2020-07-12T16:19:04Z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2018-02-27T00:00:00Z</vt:filetime>
  </property>
  <property fmtid="{D5CDD505-2E9C-101B-9397-08002B2CF9AE}" pid="3" name="Creator">
    <vt:lpwstr>Nitro Pro 7  (7. 4. 1. 4)</vt:lpwstr>
  </property>
  <property fmtid="{D5CDD505-2E9C-101B-9397-08002B2CF9AE}" pid="4" name="LastSaved">
    <vt:filetime>2019-07-09T00:00:00Z</vt:filetime>
  </property>
</Properties>
</file>